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8E55D5D-7A06-4B2C-A436-88FF9C99F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29851"/>
            <a:ext cx="11375135" cy="2262781"/>
          </a:xfrm>
          <a:ln>
            <a:noFill/>
          </a:ln>
        </p:spPr>
        <p:txBody>
          <a:bodyPr/>
          <a:lstStyle/>
          <a:p>
            <a:pPr algn="ctr"/>
            <a:r>
              <a:rPr lang="es-MX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Instituto Superior Benjamín Franklin </a:t>
            </a:r>
            <a:r>
              <a:rPr lang="es-MX" sz="3200" dirty="0">
                <a:ln>
                  <a:solidFill>
                    <a:schemeClr val="accent1"/>
                  </a:solidFill>
                </a:ln>
              </a:rPr>
              <a:t>Clave 6805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="" xmlns:a16="http://schemas.microsoft.com/office/drawing/2014/main" id="{335D1FDD-47CE-4B72-A763-06856691C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025" y="4939643"/>
            <a:ext cx="7586472" cy="452989"/>
          </a:xfrm>
        </p:spPr>
        <p:txBody>
          <a:bodyPr>
            <a:normAutofit fontScale="85000" lnSpcReduction="10000"/>
          </a:bodyPr>
          <a:lstStyle/>
          <a:p>
            <a:r>
              <a:rPr lang="es-MX" sz="2000" dirty="0">
                <a:solidFill>
                  <a:schemeClr val="accent1"/>
                </a:solidFill>
              </a:rPr>
              <a:t>Portafolio virtual de evidencias. Primera reunión de trabajo. </a:t>
            </a:r>
          </a:p>
          <a:p>
            <a:endParaRPr lang="es-MX" sz="2000" dirty="0">
              <a:solidFill>
                <a:schemeClr val="accent1"/>
              </a:solidFill>
            </a:endParaRPr>
          </a:p>
          <a:p>
            <a:endParaRPr lang="es-MX" sz="2000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3904DFA-F3E0-4AEE-B05E-73BFE079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1445" y="632460"/>
            <a:ext cx="2866644" cy="286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276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70FF61-CCDE-4F29-8651-B58737274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El impacto del alcoholismo en el adolescente.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A2DDE63-19C0-49ED-B1DD-53C5609B5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Integrantes del equipo:</a:t>
            </a:r>
          </a:p>
          <a:p>
            <a:pPr>
              <a:lnSpc>
                <a:spcPct val="150000"/>
              </a:lnSpc>
            </a:pPr>
            <a:r>
              <a:rPr lang="es-MX" dirty="0"/>
              <a:t>Cecilia Juárez Olivares – Psicología y Orientación Educativa</a:t>
            </a:r>
          </a:p>
          <a:p>
            <a:pPr>
              <a:lnSpc>
                <a:spcPct val="150000"/>
              </a:lnSpc>
            </a:pPr>
            <a:r>
              <a:rPr lang="es-MX" dirty="0"/>
              <a:t>Adriana Partida Bueno – Ética y Lógica</a:t>
            </a:r>
          </a:p>
          <a:p>
            <a:pPr>
              <a:lnSpc>
                <a:spcPct val="150000"/>
              </a:lnSpc>
            </a:pPr>
            <a:r>
              <a:rPr lang="es-MX" dirty="0"/>
              <a:t>Maria Nelba Miguel Pérez – Introducción al estudio de las Ciencias Sociales </a:t>
            </a:r>
          </a:p>
          <a:p>
            <a:pPr>
              <a:lnSpc>
                <a:spcPct val="150000"/>
              </a:lnSpc>
            </a:pPr>
            <a:r>
              <a:rPr lang="es-MX" dirty="0"/>
              <a:t>Jorge Ricardo Ingle Núñez – Derecho</a:t>
            </a:r>
          </a:p>
          <a:p>
            <a:pPr>
              <a:lnSpc>
                <a:spcPct val="150000"/>
              </a:lnSpc>
            </a:pPr>
            <a:r>
              <a:rPr lang="es-MX" dirty="0"/>
              <a:t>Guadalupe Maldonado López – Química 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8109" y="4473146"/>
            <a:ext cx="5196930" cy="19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18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2509F93-7142-4EBC-AE1D-F19F529962DF}"/>
              </a:ext>
            </a:extLst>
          </p:cNvPr>
          <p:cNvSpPr txBox="1">
            <a:spLocks/>
          </p:cNvSpPr>
          <p:nvPr/>
        </p:nvSpPr>
        <p:spPr>
          <a:xfrm>
            <a:off x="873853" y="48695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Primera reunión de trabajo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45F23FA1-2F99-4E3A-B644-5D2E745E470A}"/>
              </a:ext>
            </a:extLst>
          </p:cNvPr>
          <p:cNvSpPr txBox="1">
            <a:spLocks/>
          </p:cNvSpPr>
          <p:nvPr/>
        </p:nvSpPr>
        <p:spPr>
          <a:xfrm>
            <a:off x="873853" y="1655064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>
                <a:solidFill>
                  <a:schemeClr val="accent4"/>
                </a:solidFill>
              </a:rPr>
              <a:t>Proyecto: </a:t>
            </a:r>
            <a:r>
              <a:rPr lang="es-MX" sz="2000" dirty="0"/>
              <a:t>El impacto del alcoholismo en el adolescente </a:t>
            </a:r>
          </a:p>
          <a:p>
            <a:r>
              <a:rPr lang="es-MX" dirty="0"/>
              <a:t>Formado por: Equipo rojo</a:t>
            </a:r>
          </a:p>
          <a:p>
            <a:r>
              <a:rPr lang="es-MX" dirty="0"/>
              <a:t>Planeación del proyecto: Ciclo escolar 2017 – 2018</a:t>
            </a:r>
          </a:p>
          <a:p>
            <a:r>
              <a:rPr lang="es-MX" dirty="0"/>
              <a:t>Realización del proyecto: Ciclo escolar 2018 – 2019</a:t>
            </a:r>
          </a:p>
          <a:p>
            <a:pPr marL="0" indent="0">
              <a:buFont typeface="Arial" pitchFamily="34" charset="0"/>
              <a:buNone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4563" y="3792191"/>
            <a:ext cx="5816747" cy="213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443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675" y="723900"/>
            <a:ext cx="74866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36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714375"/>
            <a:ext cx="75152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37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757237"/>
            <a:ext cx="74676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721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1947862"/>
            <a:ext cx="74485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54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="" xmlns:a16="http://schemas.microsoft.com/office/drawing/2014/main" id="{E74FC406-D07E-41EC-806C-3ED198AB8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906" y="1055293"/>
            <a:ext cx="3525708" cy="393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BC6003C-3AA1-4866-87A1-FDE424329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01" y="1044827"/>
            <a:ext cx="4222259" cy="3942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22509F93-7142-4EBC-AE1D-F19F529962DF}"/>
              </a:ext>
            </a:extLst>
          </p:cNvPr>
          <p:cNvSpPr txBox="1">
            <a:spLocks/>
          </p:cNvSpPr>
          <p:nvPr/>
        </p:nvSpPr>
        <p:spPr>
          <a:xfrm>
            <a:off x="437249" y="354436"/>
            <a:ext cx="4876158" cy="700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MX" sz="2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Primera reunión de trabajo</a:t>
            </a:r>
          </a:p>
        </p:txBody>
      </p:sp>
    </p:spTree>
    <p:extLst>
      <p:ext uri="{BB962C8B-B14F-4D97-AF65-F5344CB8AC3E}">
        <p14:creationId xmlns:p14="http://schemas.microsoft.com/office/powerpoint/2010/main" xmlns="" val="1627755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005" y="474039"/>
            <a:ext cx="9146433" cy="591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354962" y="1040604"/>
            <a:ext cx="1438656" cy="5120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1400" dirty="0">
                <a:solidFill>
                  <a:schemeClr val="tx1"/>
                </a:solidFill>
              </a:rPr>
              <a:t>Organizador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</a:rPr>
              <a:t>gráfico</a:t>
            </a:r>
          </a:p>
        </p:txBody>
      </p:sp>
    </p:spTree>
    <p:extLst>
      <p:ext uri="{BB962C8B-B14F-4D97-AF65-F5344CB8AC3E}">
        <p14:creationId xmlns:p14="http://schemas.microsoft.com/office/powerpoint/2010/main" xmlns="" val="2702056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34</TotalTime>
  <Words>108</Words>
  <Application>Microsoft Office PowerPoint</Application>
  <PresentationFormat>Personalizado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Savon</vt:lpstr>
      <vt:lpstr>Instituto Superior Benjamín Franklin Clave 6805</vt:lpstr>
      <vt:lpstr>El impacto del alcoholismo en el adolescente.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Superior Benjamín Franklin Clave 6805</dc:title>
  <dc:creator>Susana Tinajero</dc:creator>
  <cp:lastModifiedBy>ISBF</cp:lastModifiedBy>
  <cp:revision>4</cp:revision>
  <dcterms:created xsi:type="dcterms:W3CDTF">2017-10-30T02:44:09Z</dcterms:created>
  <dcterms:modified xsi:type="dcterms:W3CDTF">2017-11-01T01:14:20Z</dcterms:modified>
</cp:coreProperties>
</file>