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4691743"/>
          </a:xfrm>
        </p:spPr>
        <p:txBody>
          <a:bodyPr/>
          <a:lstStyle/>
          <a:p>
            <a:pPr algn="ctr"/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5400" b="1" dirty="0"/>
              <a:t/>
            </a:r>
            <a:br>
              <a:rPr lang="es-MX" sz="5400" b="1" dirty="0"/>
            </a:br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5400" b="1" dirty="0"/>
              <a:t/>
            </a:r>
            <a:br>
              <a:rPr lang="es-MX" sz="5400" b="1" dirty="0"/>
            </a:br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5400" b="1" dirty="0"/>
              <a:t/>
            </a:r>
            <a:br>
              <a:rPr lang="es-MX" sz="5400" b="1" dirty="0"/>
            </a:br>
            <a:r>
              <a:rPr lang="es-MX" sz="5400" b="1" dirty="0" smtClean="0"/>
              <a:t>Instituto Queretano </a:t>
            </a:r>
            <a:br>
              <a:rPr lang="es-MX" sz="5400" b="1" dirty="0" smtClean="0"/>
            </a:br>
            <a:r>
              <a:rPr lang="es-MX" sz="5400" b="1" dirty="0" smtClean="0"/>
              <a:t>         San Javier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6000" b="1" dirty="0" smtClean="0"/>
              <a:t>conexiones – UNAM</a:t>
            </a:r>
            <a:br>
              <a:rPr lang="es-MX" sz="6000" b="1" dirty="0" smtClean="0"/>
            </a:br>
            <a:r>
              <a:rPr lang="es-MX" sz="2000" b="1" dirty="0" smtClean="0"/>
              <a:t>)</a:t>
            </a:r>
            <a:endParaRPr lang="es-MX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6" y="626064"/>
            <a:ext cx="1170234" cy="16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0526" y="1084217"/>
            <a:ext cx="82034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/>
          </a:p>
          <a:p>
            <a:r>
              <a:rPr lang="es-MX" b="1" dirty="0" smtClean="0"/>
              <a:t>“PROYECTO CONEXIONES”</a:t>
            </a:r>
          </a:p>
          <a:p>
            <a:endParaRPr lang="es-MX" b="1" dirty="0"/>
          </a:p>
          <a:p>
            <a:r>
              <a:rPr lang="es-MX" b="1" dirty="0" smtClean="0"/>
              <a:t>NOMBRE DELPROYECTO: ¿ QUÉ TAN PROFUNDA ES LA INFLUENCIA NORTEAMERICANA EN MÉXICO EN EL PASADO (SIGLO XVIII) Y ÉPOCA ACTUAL?</a:t>
            </a:r>
          </a:p>
          <a:p>
            <a:endParaRPr lang="es-MX" b="1" dirty="0"/>
          </a:p>
          <a:p>
            <a:r>
              <a:rPr lang="es-MX" b="1" dirty="0" smtClean="0"/>
              <a:t>CURSO: 2018-2019</a:t>
            </a:r>
          </a:p>
          <a:p>
            <a:endParaRPr lang="es-MX" b="1" dirty="0"/>
          </a:p>
          <a:p>
            <a:endParaRPr lang="es-MX" b="1" dirty="0"/>
          </a:p>
          <a:p>
            <a:r>
              <a:rPr lang="es-MX" b="1" dirty="0" smtClean="0"/>
              <a:t>EQIPO </a:t>
            </a:r>
            <a:r>
              <a:rPr lang="es-MX" b="1" dirty="0"/>
              <a:t>4</a:t>
            </a:r>
            <a:br>
              <a:rPr lang="es-MX" b="1" dirty="0"/>
            </a:br>
            <a:r>
              <a:rPr lang="es-MX" b="1" dirty="0"/>
              <a:t>MARIA LORETO AGUIRRE</a:t>
            </a:r>
            <a:br>
              <a:rPr lang="es-MX" b="1" dirty="0"/>
            </a:br>
            <a:r>
              <a:rPr lang="es-MX" b="1" dirty="0"/>
              <a:t>ASIGNATURA :HISTORIA DE MÉXICO</a:t>
            </a:r>
            <a:br>
              <a:rPr lang="es-MX" b="1" dirty="0"/>
            </a:br>
            <a:r>
              <a:rPr lang="es-MX" b="1" dirty="0"/>
              <a:t>PERLA GRISSEL GUEVARA JUÁREZ</a:t>
            </a:r>
            <a:br>
              <a:rPr lang="es-MX" b="1" dirty="0"/>
            </a:br>
            <a:r>
              <a:rPr lang="es-MX" b="1" dirty="0"/>
              <a:t>ASIGNATURA: LANGUA E3XTRANJERA (INGLÉS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461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03565" y="261257"/>
            <a:ext cx="5956663" cy="124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Producto 1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3" y="1971908"/>
            <a:ext cx="4521261" cy="27106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56" y="1971908"/>
            <a:ext cx="5059464" cy="26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9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5395" y="554339"/>
            <a:ext cx="5457203" cy="2565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80" y="2242317"/>
            <a:ext cx="5524745" cy="36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8000" y="536000"/>
            <a:ext cx="6196499" cy="125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Producto 2</a:t>
            </a:r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9" y="2247039"/>
            <a:ext cx="3150331" cy="2352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531" y="2247039"/>
            <a:ext cx="3006803" cy="2245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73" y="2231967"/>
            <a:ext cx="3047168" cy="22754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246" y="4369094"/>
            <a:ext cx="2948847" cy="22020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954" y="4369094"/>
            <a:ext cx="2933929" cy="21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11" y="855324"/>
            <a:ext cx="4108610" cy="2921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63" y="753845"/>
            <a:ext cx="3911600" cy="2921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42" y="3389209"/>
            <a:ext cx="3911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52956" y="648704"/>
            <a:ext cx="6494669" cy="1119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Producto 3</a:t>
            </a:r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90" y="2116566"/>
            <a:ext cx="9144000" cy="4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39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     Instituto Queretano           San Javier  conexiones – UNAM 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Queretano           San Javier  conexiones – UNAM EQIPO 4 MARIA LORETO AGUIRRE ASIGNATURA :HISTORIA DE MÉXICO PERLA GRISSEL GUEVARA JUÁREZ ASIGNATURA: LANGUA E3XTRANJERA (</dc:title>
  <dc:creator>Franco</dc:creator>
  <cp:lastModifiedBy>Franco</cp:lastModifiedBy>
  <cp:revision>15</cp:revision>
  <dcterms:created xsi:type="dcterms:W3CDTF">2017-10-27T18:57:02Z</dcterms:created>
  <dcterms:modified xsi:type="dcterms:W3CDTF">2017-10-29T02:15:13Z</dcterms:modified>
</cp:coreProperties>
</file>