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12C75-84D6-4852-A2CD-A18C34940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DD7189-8728-4E32-9A48-3DBBE66BE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24037E-DC5E-4CD2-A42C-98916C6D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C6B-6547-447D-B88B-A72F4054E22E}" type="datetimeFigureOut">
              <a:rPr lang="es-MX" smtClean="0"/>
              <a:t>10/11/2017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3A6C86-5DE9-4526-B46B-D47712AF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0050A2-C0B5-4C17-8ADF-4C6F1D02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37C-358C-45E5-82B2-1E95A3DF9E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29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21AF3-B8AE-4B09-9A2D-F549195E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B322A5-ECEE-449E-B862-870DFA109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41E582-9867-47A5-A3E7-58864A50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C6B-6547-447D-B88B-A72F4054E22E}" type="datetimeFigureOut">
              <a:rPr lang="es-MX" smtClean="0"/>
              <a:t>10/11/2017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199E0B-6BC3-4730-91F6-37AD1F10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240EA0-0368-4B81-BE0A-46C10CEA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37C-358C-45E5-82B2-1E95A3DF9E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14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EDDCD5-2BCB-43AF-A2BE-F185EA664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2EDD24-FA6F-46E9-A681-BCB16A477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314F05-40D5-4096-ABD7-BE3A2775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C6B-6547-447D-B88B-A72F4054E22E}" type="datetimeFigureOut">
              <a:rPr lang="es-MX" smtClean="0"/>
              <a:t>10/11/2017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E388D7-1BBD-4B38-A0B5-2C6453C9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47562-4B64-41E2-801E-B2EAC8B7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37C-358C-45E5-82B2-1E95A3DF9E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76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BF171-ADD3-47EE-B6F1-9A77F302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123EA-948F-44ED-B8A7-1141447AD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8D6C7-1CE0-4271-9D4D-C85FB21D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C6B-6547-447D-B88B-A72F4054E22E}" type="datetimeFigureOut">
              <a:rPr lang="es-MX" smtClean="0"/>
              <a:t>10/11/2017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43012D-FA5C-4D75-8950-1236C4AB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365B5F-B4FF-4D9F-A7C4-DBFE7809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37C-358C-45E5-82B2-1E95A3DF9E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19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E999E-56B9-4CBE-BE5B-1F040F8A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E0F238-FBDC-428C-9BBE-E3FBF163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4E326A-9C40-415A-8665-0401D51A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C6B-6547-447D-B88B-A72F4054E22E}" type="datetimeFigureOut">
              <a:rPr lang="es-MX" smtClean="0"/>
              <a:t>10/11/2017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5D8AC6-223F-4D98-BE09-971FAA21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A7EEDE-7677-40B3-9529-DA7431CE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37C-358C-45E5-82B2-1E95A3DF9E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27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54FED-430C-44E4-BEED-C52831BC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8E1345-3DDA-47AE-91EA-E544DE59A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40463F-D3B3-40AC-A240-08DC63248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F3F32E-7773-4209-BA6F-9E3FF469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C6B-6547-447D-B88B-A72F4054E22E}" type="datetimeFigureOut">
              <a:rPr lang="es-MX" smtClean="0"/>
              <a:t>10/11/2017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53B989-0A33-494E-B6D1-D90E3854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5CC17E-BB32-46BD-B1FF-3439DD0F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37C-358C-45E5-82B2-1E95A3DF9E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11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C267F-59DD-4C64-B387-7BC99AFE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0C3CB6-3F95-46CF-BF87-203D722F5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6FE1C7-618B-4C81-A97F-541F36F1E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6A1365-D6B2-4044-8777-F73B823C6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9D6793-5EE8-49C8-B0E8-22C8692FC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4E2E8D-DF51-42A3-AA7F-193AA705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C6B-6547-447D-B88B-A72F4054E22E}" type="datetimeFigureOut">
              <a:rPr lang="es-MX" smtClean="0"/>
              <a:t>10/11/2017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6DC3C0-E892-422C-8C7D-814A22EA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BAF35C1-A2D3-46E8-B16A-EDF96E1B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37C-358C-45E5-82B2-1E95A3DF9E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954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EF679-70C5-4848-B410-67D8EE11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E40A6E-2176-4D03-A5D5-19A44935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C6B-6547-447D-B88B-A72F4054E22E}" type="datetimeFigureOut">
              <a:rPr lang="es-MX" smtClean="0"/>
              <a:t>10/11/2017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1170E3-F767-4987-9DF7-A4863C8D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72C4B6-352A-45B0-AEE8-B6B2EF67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37C-358C-45E5-82B2-1E95A3DF9E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37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916005-01CC-4B25-9B90-44530044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C6B-6547-447D-B88B-A72F4054E22E}" type="datetimeFigureOut">
              <a:rPr lang="es-MX" smtClean="0"/>
              <a:t>10/11/2017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0B4AAD-33C9-4A81-BDB4-056E3771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11D540-6D7A-4009-96B4-368E6F29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37C-358C-45E5-82B2-1E95A3DF9E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900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EA16F-4218-49D0-B1EE-BC6D34A8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1FA2BC-28F1-4693-A4F2-DB55DCF9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D17C5A-C5E7-4A84-9741-D663145D7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E441AD-6325-4261-A4B3-603C5A4DA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C6B-6547-447D-B88B-A72F4054E22E}" type="datetimeFigureOut">
              <a:rPr lang="es-MX" smtClean="0"/>
              <a:t>10/11/2017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F0DB28-6E22-4B57-97BE-5798BB3B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E61CF6-9CDB-4FAB-A7E2-808E225B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37C-358C-45E5-82B2-1E95A3DF9E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94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3C785-2EE5-40FE-8B1A-9C28D213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19676B-0A65-485D-B68E-EABA300AB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D4153A-5DE8-4997-A6E9-8900E731D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2A339E-EAA8-431C-AB7E-E8BA82B7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AC6B-6547-447D-B88B-A72F4054E22E}" type="datetimeFigureOut">
              <a:rPr lang="es-MX" smtClean="0"/>
              <a:t>10/11/2017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9751C9-A550-4A72-A5B0-E64BF461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6BCEAC-0931-44C1-B9E0-E38E78C7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B37C-358C-45E5-82B2-1E95A3DF9E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00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19D688-76E4-4B95-B93E-7DAB1139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40DD95-8B49-4312-8AD8-477A01FB3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A8608-42C5-4713-83B7-1644D420C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AC6B-6547-447D-B88B-A72F4054E22E}" type="datetimeFigureOut">
              <a:rPr lang="es-MX" smtClean="0"/>
              <a:t>10/11/2017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567040-9B86-4060-8715-DBBEC84CD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50C6FD-33E3-4896-9A33-40D4B483A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B37C-358C-45E5-82B2-1E95A3DF9E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84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85F01-304A-40E4-8042-3E2573B54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Equipo 5</a:t>
            </a:r>
            <a:br>
              <a:rPr lang="es-MX" dirty="0"/>
            </a:b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F2D7D4-9BD4-4302-94F7-23953E7F1C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Elizabeth Chávez</a:t>
            </a:r>
          </a:p>
          <a:p>
            <a:r>
              <a:rPr lang="es-MX" dirty="0"/>
              <a:t>Yadira Delgado</a:t>
            </a:r>
          </a:p>
          <a:p>
            <a:r>
              <a:rPr lang="es-MX" dirty="0"/>
              <a:t>Norma </a:t>
            </a:r>
          </a:p>
          <a:p>
            <a:r>
              <a:rPr lang="es-ES" dirty="0"/>
              <a:t>Colegios de Historia Universal, Dibujo Técnico y Geografía</a:t>
            </a:r>
            <a:endParaRPr lang="es-MX" dirty="0"/>
          </a:p>
          <a:p>
            <a:endParaRPr lang="es-MX" dirty="0"/>
          </a:p>
        </p:txBody>
      </p:sp>
      <p:pic>
        <p:nvPicPr>
          <p:cNvPr id="1026" name="Picture 2" descr="https://upload.wikimedia.org/wikipedia/commons/thumb/0/05/Logo_UNILA_-_Universidad_Latina.png/220px-Logo_UNILA_-_Universidad_Latina.png">
            <a:extLst>
              <a:ext uri="{FF2B5EF4-FFF2-40B4-BE49-F238E27FC236}">
                <a16:creationId xmlns:a16="http://schemas.microsoft.com/office/drawing/2014/main" id="{6FE7F230-CD93-465F-8EBD-7946D9A23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70" y="1014852"/>
            <a:ext cx="2095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742371-C38D-4881-B8D3-4AD448C56F27}"/>
              </a:ext>
            </a:extLst>
          </p:cNvPr>
          <p:cNvSpPr txBox="1"/>
          <p:nvPr/>
        </p:nvSpPr>
        <p:spPr>
          <a:xfrm>
            <a:off x="3348111" y="548640"/>
            <a:ext cx="360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Primera reunión de trabajo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00FD800-18A4-4E12-8C8A-FEED49E7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883626"/>
            <a:ext cx="9605108" cy="54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73FE75-28EC-4054-BD95-C774FE422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1471BC-B73C-482B-937C-0C32B0D68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1302" y="1029725"/>
            <a:ext cx="3718267" cy="49576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61F002-D6E4-4A1E-B25F-8EFC905DA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42761" y="993821"/>
            <a:ext cx="3749041" cy="49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6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BABB4C-BC38-4DD4-A259-71249BE8E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2" y="1505243"/>
            <a:ext cx="5186289" cy="38897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A4FAE0-3C65-4670-B638-B88683A05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3" y="1589649"/>
            <a:ext cx="5073748" cy="38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6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613892-2399-43A1-8ECD-92328F35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1294227"/>
            <a:ext cx="5167532" cy="38756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352083-5BF1-4619-851F-30176EB36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1354" y="463060"/>
            <a:ext cx="4153487" cy="55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3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5FD33D97-9197-475A-BA2E-5E4FEBF98DFE}"/>
              </a:ext>
            </a:extLst>
          </p:cNvPr>
          <p:cNvSpPr/>
          <p:nvPr/>
        </p:nvSpPr>
        <p:spPr>
          <a:xfrm>
            <a:off x="5591805" y="3375430"/>
            <a:ext cx="6189785" cy="3165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D89B40-A697-4ACE-9B22-AB066F7626B3}"/>
              </a:ext>
            </a:extLst>
          </p:cNvPr>
          <p:cNvSpPr txBox="1"/>
          <p:nvPr/>
        </p:nvSpPr>
        <p:spPr>
          <a:xfrm>
            <a:off x="7149445" y="4325398"/>
            <a:ext cx="3074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cap="small" dirty="0"/>
              <a:t>El análisis de la propaganda de los Regímenes totalitarios del siglo XX: fascismo, estalinismo, nazismo y militarismo japonés</a:t>
            </a:r>
            <a:endParaRPr lang="es-MX" dirty="0"/>
          </a:p>
          <a:p>
            <a:endParaRPr lang="es-MX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49AE040-5FC3-421A-8C42-CF016A28FA4E}"/>
              </a:ext>
            </a:extLst>
          </p:cNvPr>
          <p:cNvCxnSpPr/>
          <p:nvPr/>
        </p:nvCxnSpPr>
        <p:spPr>
          <a:xfrm flipH="1" flipV="1">
            <a:off x="4518992" y="2951360"/>
            <a:ext cx="1258956" cy="84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A2905AC-44E1-4660-8326-0EA74B18DEE5}"/>
              </a:ext>
            </a:extLst>
          </p:cNvPr>
          <p:cNvSpPr txBox="1"/>
          <p:nvPr/>
        </p:nvSpPr>
        <p:spPr>
          <a:xfrm>
            <a:off x="1391478" y="920036"/>
            <a:ext cx="3604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Dibujo:</a:t>
            </a:r>
          </a:p>
          <a:p>
            <a:r>
              <a:rPr lang="es-ES" dirty="0"/>
              <a:t>Reproducir mediante la guía del profesor (dibujo) uno de estos carteles, así como analizar su contenido:</a:t>
            </a:r>
          </a:p>
          <a:p>
            <a:r>
              <a:rPr lang="es-ES" dirty="0"/>
              <a:t>Pondrá en juego las habilidades aprendidas durante el curso: la línea, el punto….</a:t>
            </a:r>
          </a:p>
          <a:p>
            <a:endParaRPr lang="es-MX" dirty="0"/>
          </a:p>
          <a:p>
            <a:endParaRPr lang="es-MX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436598C-D4ED-40A8-B6C7-1EDCA78C0399}"/>
              </a:ext>
            </a:extLst>
          </p:cNvPr>
          <p:cNvCxnSpPr/>
          <p:nvPr/>
        </p:nvCxnSpPr>
        <p:spPr>
          <a:xfrm>
            <a:off x="3551583" y="4876800"/>
            <a:ext cx="1881808" cy="106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220EEA9-E6B4-48B1-840D-D374335760A5}"/>
              </a:ext>
            </a:extLst>
          </p:cNvPr>
          <p:cNvSpPr txBox="1"/>
          <p:nvPr/>
        </p:nvSpPr>
        <p:spPr>
          <a:xfrm>
            <a:off x="1073426" y="4325398"/>
            <a:ext cx="2054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Historia:</a:t>
            </a:r>
          </a:p>
          <a:p>
            <a:r>
              <a:rPr lang="es-MX" dirty="0"/>
              <a:t>Se analiza el tema en clase </a:t>
            </a:r>
          </a:p>
          <a:p>
            <a:r>
              <a:rPr lang="es-MX" dirty="0"/>
              <a:t>“Entreguerras: crisis capitalista, fascismo, New </a:t>
            </a:r>
            <a:r>
              <a:rPr lang="es-MX" dirty="0" err="1"/>
              <a:t>Deal</a:t>
            </a:r>
            <a:r>
              <a:rPr lang="es-MX" dirty="0"/>
              <a:t>” a través del análisis de carteles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4AC293C-F0EC-4176-825F-91E971812A09}"/>
              </a:ext>
            </a:extLst>
          </p:cNvPr>
          <p:cNvCxnSpPr>
            <a:cxnSpLocks/>
          </p:cNvCxnSpPr>
          <p:nvPr/>
        </p:nvCxnSpPr>
        <p:spPr>
          <a:xfrm>
            <a:off x="8653670" y="2067339"/>
            <a:ext cx="0" cy="1135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FF76CE-CE4E-451D-B047-50CC17049193}"/>
              </a:ext>
            </a:extLst>
          </p:cNvPr>
          <p:cNvSpPr txBox="1"/>
          <p:nvPr/>
        </p:nvSpPr>
        <p:spPr>
          <a:xfrm>
            <a:off x="6917635" y="450574"/>
            <a:ext cx="3034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Geografía:</a:t>
            </a:r>
          </a:p>
          <a:p>
            <a:r>
              <a:rPr lang="es-MX" dirty="0"/>
              <a:t>A partir de la Unidad, “el orden mundial”, se explica la importancia de este tema y su relación con el otras dos asignaturas</a:t>
            </a:r>
          </a:p>
        </p:txBody>
      </p:sp>
    </p:spTree>
    <p:extLst>
      <p:ext uri="{BB962C8B-B14F-4D97-AF65-F5344CB8AC3E}">
        <p14:creationId xmlns:p14="http://schemas.microsoft.com/office/powerpoint/2010/main" val="2984260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132</Words>
  <Application>Microsoft Office PowerPoint</Application>
  <PresentationFormat>Panorámica</PresentationFormat>
  <Paragraphs>15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Equipo 5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 5</dc:title>
  <dc:creator>Elizabeth Chávez</dc:creator>
  <cp:lastModifiedBy>Elizabeth Chávez</cp:lastModifiedBy>
  <cp:revision>3</cp:revision>
  <dcterms:created xsi:type="dcterms:W3CDTF">2017-11-10T16:05:53Z</dcterms:created>
  <dcterms:modified xsi:type="dcterms:W3CDTF">2017-11-10T16:25:10Z</dcterms:modified>
</cp:coreProperties>
</file>