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Comunicación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3"/>
                <c:pt idx="0">
                  <c:v>Teatro </c:v>
                </c:pt>
                <c:pt idx="1">
                  <c:v>Lógica </c:v>
                </c:pt>
                <c:pt idx="2">
                  <c:v>Ingles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Lenguaje 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3"/>
                <c:pt idx="0">
                  <c:v>Teatro </c:v>
                </c:pt>
                <c:pt idx="1">
                  <c:v>Lógica </c:v>
                </c:pt>
                <c:pt idx="2">
                  <c:v>Ingles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Cultura 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3"/>
                <c:pt idx="0">
                  <c:v>Teatro </c:v>
                </c:pt>
                <c:pt idx="1">
                  <c:v>Lógica </c:v>
                </c:pt>
                <c:pt idx="2">
                  <c:v>Ingles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17728"/>
        <c:axId val="156635904"/>
      </c:barChart>
      <c:catAx>
        <c:axId val="15661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6635904"/>
        <c:crosses val="autoZero"/>
        <c:auto val="1"/>
        <c:lblAlgn val="ctr"/>
        <c:lblOffset val="100"/>
        <c:noMultiLvlLbl val="0"/>
      </c:catAx>
      <c:valAx>
        <c:axId val="15663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61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8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89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79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99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9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3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7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88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03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65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48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E556-B966-4C59-98E7-6A4461D8597D}" type="datetimeFigureOut">
              <a:rPr lang="es-MX" smtClean="0"/>
              <a:t>28/01/2018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8DAB-31A6-4D05-89CF-D9207A037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40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Universidad Latina, S.C. (Campus Cuernavaca).</a:t>
            </a:r>
            <a:br>
              <a:rPr lang="es-MX" b="1" dirty="0" smtClean="0"/>
            </a:br>
            <a:r>
              <a:rPr lang="es-MX" b="1" dirty="0" smtClean="0"/>
              <a:t>Clave de Incorporación: 6344</a:t>
            </a:r>
            <a:br>
              <a:rPr lang="es-MX" b="1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7128792" cy="2425824"/>
          </a:xfrm>
        </p:spPr>
        <p:txBody>
          <a:bodyPr>
            <a:normAutofit/>
          </a:bodyPr>
          <a:lstStyle/>
          <a:p>
            <a:r>
              <a:rPr lang="es-MX" dirty="0" smtClean="0"/>
              <a:t>EQUIPO 4 </a:t>
            </a:r>
          </a:p>
          <a:p>
            <a:r>
              <a:rPr lang="es-MX" dirty="0" smtClean="0"/>
              <a:t>Fernando Martínez Trujillo  / Teatro IV</a:t>
            </a:r>
          </a:p>
          <a:p>
            <a:r>
              <a:rPr lang="es-MX" dirty="0" smtClean="0"/>
              <a:t>Ma. Andrea Zarate Arándanos/ Lógica </a:t>
            </a:r>
          </a:p>
          <a:p>
            <a:r>
              <a:rPr lang="es-MX" dirty="0" smtClean="0"/>
              <a:t>Magaly Esther Sánchez García / Ingles </a:t>
            </a:r>
            <a:endParaRPr lang="es-MX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18" y="69173"/>
            <a:ext cx="1944216" cy="9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09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5.f Contenido. Temas y productos propuestos.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TEMAS  :  El horizonte de la lógica, To be </a:t>
            </a:r>
            <a:r>
              <a:rPr lang="es-MX" dirty="0" err="1" smtClean="0"/>
              <a:t>or</a:t>
            </a:r>
            <a:r>
              <a:rPr lang="es-MX" dirty="0" smtClean="0"/>
              <a:t> no to  be y Ser o no ser el conflicto del ser humano. </a:t>
            </a:r>
          </a:p>
          <a:p>
            <a:r>
              <a:rPr lang="es-MX" dirty="0" smtClean="0"/>
              <a:t>PRODUCTOS: Utilizar  la lógica </a:t>
            </a:r>
            <a:r>
              <a:rPr lang="es-MX" dirty="0"/>
              <a:t>para la resolución del conflicto dramático (opciones de </a:t>
            </a:r>
            <a:r>
              <a:rPr lang="es-MX" dirty="0" smtClean="0"/>
              <a:t>finales), que serán representados en un Juego dramático, con frases y oraciones en ingles.   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78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EVIDENCIAS 2DA SESIÓN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4586"/>
            <a:ext cx="3394472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76805"/>
            <a:ext cx="3415308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EVIDENCIAS 2DA SESIÓN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394472" cy="4525963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 algn="ctr"/>
            <a:r>
              <a:rPr lang="es-MX" dirty="0" smtClean="0"/>
              <a:t>Ciclo escolar en el que se llevará a cabo:</a:t>
            </a:r>
            <a:br>
              <a:rPr lang="es-MX" dirty="0" smtClean="0"/>
            </a:br>
            <a:r>
              <a:rPr lang="es-MX" dirty="0" smtClean="0"/>
              <a:t>2018-2019.  Febrero 2019- Mayo2019.</a:t>
            </a:r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pPr algn="ctr"/>
            <a:r>
              <a:rPr lang="es-MX" b="0" dirty="0" smtClean="0">
                <a:effectLst/>
              </a:rPr>
              <a:t>Nombre del portafolio/Proyecto: </a:t>
            </a:r>
          </a:p>
          <a:p>
            <a:pPr marL="0" indent="0" algn="ctr">
              <a:buNone/>
            </a:pPr>
            <a:r>
              <a:rPr lang="es-MX" dirty="0" err="1" smtClean="0"/>
              <a:t>ExpresArte</a:t>
            </a:r>
            <a:r>
              <a:rPr lang="es-MX" b="0" dirty="0" smtClean="0">
                <a:effectLst/>
              </a:rPr>
              <a:t/>
            </a:r>
            <a:br>
              <a:rPr lang="es-MX" b="0" dirty="0" smtClean="0">
                <a:effectLst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914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 smtClean="0"/>
              <a:t>5.a</a:t>
            </a:r>
            <a:r>
              <a:rPr lang="es-MX" sz="2400" b="0" dirty="0" smtClean="0">
                <a:effectLst/>
              </a:rPr>
              <a:t>  Productos generados en la primera sesión de trabajo. Productos:</a:t>
            </a:r>
            <a:br>
              <a:rPr lang="es-MX" sz="2400" b="0" dirty="0" smtClean="0">
                <a:effectLst/>
              </a:rPr>
            </a:br>
            <a:r>
              <a:rPr lang="es-MX" sz="2400" dirty="0" smtClean="0"/>
              <a:t>CONCLUSIONES GENERALES </a:t>
            </a:r>
            <a:endParaRPr lang="es-MX" sz="2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418363"/>
              </p:ext>
            </p:extLst>
          </p:nvPr>
        </p:nvGraphicFramePr>
        <p:xfrm>
          <a:off x="457200" y="1600200"/>
          <a:ext cx="8229600" cy="417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Puntos a considerar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sobre la Interdisciplinariedad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Propuesta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G. Heterogéneo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 ¿Qué es?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Representa el desarrollo de la capacidad de comunicación en diferentes medios, por medio del pensamiento, análisis y expresión, sustentados en la lógica, teatro e inglés.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 ¿Qué características tiene </a:t>
                      </a:r>
                      <a:r>
                        <a:rPr lang="es-ES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la interdisciplinariedad?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El desarrollo de las habilidades de comunicación, oral escrita y expresiva. El ordenamiento del pensamiento y el análisis de textos-.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 ¿Por qué es importante en la educación?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Porque es a través de la comunicación que aprendemos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Agiliza la toma de decisiones inmediatas.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El trabajo en equipo.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 ¿Cómo motivar  a los alumnos para el trabajo interdisciplinario?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Dando a conocer la unión de las materias, sus objetivos y su interrelación.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</a:rPr>
                        <a:t> ¿Cuáles son los prerrequisitos materiales, organizacionales y personales para la planeación del trabajo interdisciplinario?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Planteamientos de objetivos.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Establecimiento de estrategias didácticas en común,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Unificar criterios de trabajo y de evaluación.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Delimitar el tema.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¿Qué papel juega la planeación en el trabajo interdisciplinario y qué características debe tener? </a:t>
                      </a:r>
                      <a:endParaRPr lang="es-MX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</a:rPr>
                        <a:t>La Unificación de manera objetiva formal y delimitada.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68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Fotografías de la sesión de trabajo</a:t>
            </a:r>
            <a:endParaRPr lang="es-MX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00808"/>
            <a:ext cx="3273039" cy="2304256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8354" y="2910045"/>
            <a:ext cx="3463121" cy="27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Fotografías de la sesión de trabajo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121" y="1961225"/>
            <a:ext cx="2659400" cy="199455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8737" y="2908688"/>
            <a:ext cx="3534477" cy="230425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692" y="313640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/>
              <a:t>5.b</a:t>
            </a:r>
            <a:r>
              <a:rPr lang="es-MX" sz="2200" b="0" dirty="0" smtClean="0">
                <a:effectLst/>
              </a:rPr>
              <a:t>    Organizador gráfico que muestre los contenidos y conceptos de todas las asignaturas involucradas  en el proyecto y su interrelación</a:t>
            </a:r>
            <a:r>
              <a:rPr lang="es-MX" b="0" dirty="0" smtClean="0">
                <a:effectLst/>
              </a:rPr>
              <a:t>.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4" y="1600200"/>
            <a:ext cx="44369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5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/>
              <a:t>5.b</a:t>
            </a:r>
            <a:r>
              <a:rPr lang="es-MX" sz="2000" b="0" dirty="0" smtClean="0">
                <a:effectLst/>
              </a:rPr>
              <a:t>    Organizador gráfico que muestre los contenidos y conceptos de todas las asignaturas involucradas  en el proyecto y su interrelación.</a:t>
            </a:r>
            <a:endParaRPr lang="es-MX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8691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05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5.c Introducción o justificación  y descripción del proyecto.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proyecto puede potencializar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los conocimientos y dar soluciones a las exigencias de la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humanidad. El crear este proyecto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implica innovar,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descubrir y mejorar</a:t>
            </a:r>
            <a:r>
              <a:rPr lang="es-MX" dirty="0"/>
              <a:t>	</a:t>
            </a:r>
            <a:r>
              <a:rPr lang="es-MX" dirty="0" smtClean="0"/>
              <a:t>El eje principal  es la comunicación  que se utiliza por medio del teatro, ingles y la lógica como medio expresivo del lenguaje y la cultura.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365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5. d Objetivo general del proyecto y de cada asignatura involucrada.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OBJETIVO GENERAL </a:t>
            </a:r>
          </a:p>
          <a:p>
            <a:pPr algn="just"/>
            <a:r>
              <a:rPr lang="es-MX" dirty="0" smtClean="0"/>
              <a:t>Vincular las diferentes posibilidades de la comunicación humana por medio del teatro, el idioma ingles y la lógica. Para mejorar  el potencial expresivo de los alumnos. </a:t>
            </a:r>
          </a:p>
          <a:p>
            <a:pPr algn="just"/>
            <a:r>
              <a:rPr lang="es-MX" dirty="0" smtClean="0"/>
              <a:t>OBEJTIVOS ASIGNATURAS: </a:t>
            </a:r>
          </a:p>
          <a:p>
            <a:pPr algn="just"/>
            <a:r>
              <a:rPr lang="es-MX" dirty="0" smtClean="0"/>
              <a:t>TEATRO: Que el alumno adquiera conocimiento básico teatral. Que el alumno desarrolle conocimientos, habilidades,  y valores que apoyen su vida escolar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2830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440</Words>
  <Application>Microsoft Office PowerPoint</Application>
  <PresentationFormat>Presentación en pantalla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Universidad Latina, S.C. (Campus Cuernavaca). Clave de Incorporación: 6344 </vt:lpstr>
      <vt:lpstr>Presentación de PowerPoint</vt:lpstr>
      <vt:lpstr>5.a  Productos generados en la primera sesión de trabajo. Productos: CONCLUSIONES GENERALES </vt:lpstr>
      <vt:lpstr>Fotografías de la sesión de trabajo</vt:lpstr>
      <vt:lpstr>Fotografías de la sesión de trabajo</vt:lpstr>
      <vt:lpstr>5.b    Organizador gráfico que muestre los contenidos y conceptos de todas las asignaturas involucradas  en el proyecto y su interrelación.</vt:lpstr>
      <vt:lpstr>5.b    Organizador gráfico que muestre los contenidos y conceptos de todas las asignaturas involucradas  en el proyecto y su interrelación.</vt:lpstr>
      <vt:lpstr>5.c Introducción o justificación  y descripción del proyecto. </vt:lpstr>
      <vt:lpstr>5. d Objetivo general del proyecto y de cada asignatura involucrada.</vt:lpstr>
      <vt:lpstr>5.f Contenido. Temas y productos propuestos. </vt:lpstr>
      <vt:lpstr>EVIDENCIAS 2DA SESIÓN</vt:lpstr>
      <vt:lpstr>EVIDENCIAS 2DA SESIÓN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Latina, S.C. (Campus Cuernavaca). Clave de Incorporación: 6344</dc:title>
  <dc:creator>Laboratorio A</dc:creator>
  <cp:lastModifiedBy>Fernando Martínez</cp:lastModifiedBy>
  <cp:revision>12</cp:revision>
  <dcterms:created xsi:type="dcterms:W3CDTF">2017-10-28T17:44:31Z</dcterms:created>
  <dcterms:modified xsi:type="dcterms:W3CDTF">2018-01-28T21:17:58Z</dcterms:modified>
</cp:coreProperties>
</file>