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89" r:id="rId3"/>
    <p:sldId id="290" r:id="rId4"/>
    <p:sldId id="291" r:id="rId5"/>
    <p:sldId id="292" r:id="rId6"/>
    <p:sldId id="293" r:id="rId7"/>
    <p:sldId id="294" r:id="rId8"/>
    <p:sldId id="295" r:id="rId9"/>
    <p:sldId id="296" r:id="rId10"/>
    <p:sldId id="297" r:id="rId11"/>
    <p:sldId id="298" r:id="rId12"/>
    <p:sldId id="280" r:id="rId13"/>
    <p:sldId id="282" r:id="rId14"/>
    <p:sldId id="283" r:id="rId15"/>
    <p:sldId id="281" r:id="rId16"/>
    <p:sldId id="284" r:id="rId17"/>
    <p:sldId id="285" r:id="rId18"/>
    <p:sldId id="286" r:id="rId19"/>
    <p:sldId id="287" r:id="rId20"/>
    <p:sldId id="259" r:id="rId21"/>
    <p:sldId id="266" r:id="rId22"/>
    <p:sldId id="267" r:id="rId23"/>
    <p:sldId id="269" r:id="rId24"/>
    <p:sldId id="270" r:id="rId25"/>
    <p:sldId id="278" r:id="rId26"/>
    <p:sldId id="271" r:id="rId27"/>
    <p:sldId id="272" r:id="rId28"/>
    <p:sldId id="274" r:id="rId29"/>
    <p:sldId id="276" r:id="rId30"/>
    <p:sldId id="277" r:id="rId3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0F2E4-4AC3-4BDC-A09A-9826A5E4AD3F}" type="doc">
      <dgm:prSet loTypeId="urn:microsoft.com/office/officeart/2005/8/layout/process2" loCatId="process" qsTypeId="urn:microsoft.com/office/officeart/2005/8/quickstyle/simple1" qsCatId="simple" csTypeId="urn:microsoft.com/office/officeart/2005/8/colors/accent1_2" csCatId="accent1" phldr="1"/>
      <dgm:spPr/>
    </dgm:pt>
    <dgm:pt modelId="{1B8CE809-8F2A-4799-AB04-9403252F50DB}">
      <dgm:prSet phldrT="[Texto]"/>
      <dgm:spPr>
        <a:solidFill>
          <a:schemeClr val="accent5">
            <a:lumMod val="60000"/>
            <a:lumOff val="40000"/>
          </a:schemeClr>
        </a:solidFill>
      </dgm:spPr>
      <dgm:t>
        <a:bodyPr/>
        <a:lstStyle/>
        <a:p>
          <a:r>
            <a:rPr lang="es-MX" dirty="0" smtClean="0"/>
            <a:t>Es útil en el proceso de aprendizaje</a:t>
          </a:r>
          <a:endParaRPr lang="es-MX" dirty="0"/>
        </a:p>
      </dgm:t>
    </dgm:pt>
    <dgm:pt modelId="{E3581ED2-1051-4832-9D62-66AADBAE07FD}" type="parTrans" cxnId="{04BFA066-7DB3-4088-A996-376DDCC30AAA}">
      <dgm:prSet/>
      <dgm:spPr/>
      <dgm:t>
        <a:bodyPr/>
        <a:lstStyle/>
        <a:p>
          <a:endParaRPr lang="es-MX"/>
        </a:p>
      </dgm:t>
    </dgm:pt>
    <dgm:pt modelId="{8D3967FC-8474-4535-8530-E36DC917D2EE}" type="sibTrans" cxnId="{04BFA066-7DB3-4088-A996-376DDCC30AAA}">
      <dgm:prSet/>
      <dgm:spPr>
        <a:solidFill>
          <a:schemeClr val="accent2"/>
        </a:solidFill>
      </dgm:spPr>
      <dgm:t>
        <a:bodyPr/>
        <a:lstStyle/>
        <a:p>
          <a:endParaRPr lang="es-MX"/>
        </a:p>
      </dgm:t>
    </dgm:pt>
    <dgm:pt modelId="{08FE194C-5169-46DB-A1D7-DEA5F32FCDCE}">
      <dgm:prSet phldrT="[Texto]"/>
      <dgm:spPr>
        <a:solidFill>
          <a:schemeClr val="accent2">
            <a:lumMod val="60000"/>
            <a:lumOff val="40000"/>
          </a:schemeClr>
        </a:solidFill>
      </dgm:spPr>
      <dgm:t>
        <a:bodyPr/>
        <a:lstStyle/>
        <a:p>
          <a:r>
            <a:rPr lang="es-MX" dirty="0" smtClean="0"/>
            <a:t>Liga a un individuo a un problema.</a:t>
          </a:r>
          <a:endParaRPr lang="es-MX" dirty="0"/>
        </a:p>
      </dgm:t>
    </dgm:pt>
    <dgm:pt modelId="{468C9F8C-C8A3-419C-B8A4-EEE45584C3E0}" type="parTrans" cxnId="{E1DCDBBD-44EB-44C4-9E3B-3F3038979F3C}">
      <dgm:prSet/>
      <dgm:spPr/>
      <dgm:t>
        <a:bodyPr/>
        <a:lstStyle/>
        <a:p>
          <a:endParaRPr lang="es-MX"/>
        </a:p>
      </dgm:t>
    </dgm:pt>
    <dgm:pt modelId="{2D755DE0-F4E6-4F6F-A108-990380DC439B}" type="sibTrans" cxnId="{E1DCDBBD-44EB-44C4-9E3B-3F3038979F3C}">
      <dgm:prSet/>
      <dgm:spPr>
        <a:solidFill>
          <a:srgbClr val="92D050"/>
        </a:solidFill>
      </dgm:spPr>
      <dgm:t>
        <a:bodyPr/>
        <a:lstStyle/>
        <a:p>
          <a:endParaRPr lang="es-MX"/>
        </a:p>
      </dgm:t>
    </dgm:pt>
    <dgm:pt modelId="{8896C7F1-57FF-4DF7-BDD0-CBC240C5FFF2}">
      <dgm:prSet phldrT="[Texto]"/>
      <dgm:spPr>
        <a:solidFill>
          <a:schemeClr val="accent4">
            <a:lumMod val="60000"/>
            <a:lumOff val="40000"/>
          </a:schemeClr>
        </a:solidFill>
      </dgm:spPr>
      <dgm:t>
        <a:bodyPr/>
        <a:lstStyle/>
        <a:p>
          <a:r>
            <a:rPr lang="es-MX" dirty="0" smtClean="0"/>
            <a:t>Debe aportar soluciones.</a:t>
          </a:r>
          <a:endParaRPr lang="es-MX" dirty="0"/>
        </a:p>
      </dgm:t>
    </dgm:pt>
    <dgm:pt modelId="{6126C109-E584-4B8B-967E-5299F2DFB7F5}" type="parTrans" cxnId="{F0CA325C-93F9-4019-9F4E-F9A20FD438E8}">
      <dgm:prSet/>
      <dgm:spPr/>
      <dgm:t>
        <a:bodyPr/>
        <a:lstStyle/>
        <a:p>
          <a:endParaRPr lang="es-MX"/>
        </a:p>
      </dgm:t>
    </dgm:pt>
    <dgm:pt modelId="{C6D5DEC9-D471-4E55-BE6E-87A6A78D394F}" type="sibTrans" cxnId="{F0CA325C-93F9-4019-9F4E-F9A20FD438E8}">
      <dgm:prSet/>
      <dgm:spPr/>
      <dgm:t>
        <a:bodyPr/>
        <a:lstStyle/>
        <a:p>
          <a:endParaRPr lang="es-MX"/>
        </a:p>
      </dgm:t>
    </dgm:pt>
    <dgm:pt modelId="{797D0979-4D9C-425C-B300-8142811CEEEF}" type="pres">
      <dgm:prSet presAssocID="{4490F2E4-4AC3-4BDC-A09A-9826A5E4AD3F}" presName="linearFlow" presStyleCnt="0">
        <dgm:presLayoutVars>
          <dgm:resizeHandles val="exact"/>
        </dgm:presLayoutVars>
      </dgm:prSet>
      <dgm:spPr/>
    </dgm:pt>
    <dgm:pt modelId="{8CE92D2B-AB2C-4D94-976E-EC3D1A7037FB}" type="pres">
      <dgm:prSet presAssocID="{1B8CE809-8F2A-4799-AB04-9403252F50DB}" presName="node" presStyleLbl="node1" presStyleIdx="0" presStyleCnt="3">
        <dgm:presLayoutVars>
          <dgm:bulletEnabled val="1"/>
        </dgm:presLayoutVars>
      </dgm:prSet>
      <dgm:spPr/>
      <dgm:t>
        <a:bodyPr/>
        <a:lstStyle/>
        <a:p>
          <a:endParaRPr lang="es-MX"/>
        </a:p>
      </dgm:t>
    </dgm:pt>
    <dgm:pt modelId="{9D781FA5-D31A-417D-9500-C751D368D1FB}" type="pres">
      <dgm:prSet presAssocID="{8D3967FC-8474-4535-8530-E36DC917D2EE}" presName="sibTrans" presStyleLbl="sibTrans2D1" presStyleIdx="0" presStyleCnt="2"/>
      <dgm:spPr/>
      <dgm:t>
        <a:bodyPr/>
        <a:lstStyle/>
        <a:p>
          <a:endParaRPr lang="es-MX"/>
        </a:p>
      </dgm:t>
    </dgm:pt>
    <dgm:pt modelId="{CB7FCF9F-95FA-4DCA-B2D4-D8BC74BA66E5}" type="pres">
      <dgm:prSet presAssocID="{8D3967FC-8474-4535-8530-E36DC917D2EE}" presName="connectorText" presStyleLbl="sibTrans2D1" presStyleIdx="0" presStyleCnt="2"/>
      <dgm:spPr/>
      <dgm:t>
        <a:bodyPr/>
        <a:lstStyle/>
        <a:p>
          <a:endParaRPr lang="es-MX"/>
        </a:p>
      </dgm:t>
    </dgm:pt>
    <dgm:pt modelId="{DBC09B70-C3B3-4FC0-9151-E14DD628AD36}" type="pres">
      <dgm:prSet presAssocID="{08FE194C-5169-46DB-A1D7-DEA5F32FCDCE}" presName="node" presStyleLbl="node1" presStyleIdx="1" presStyleCnt="3">
        <dgm:presLayoutVars>
          <dgm:bulletEnabled val="1"/>
        </dgm:presLayoutVars>
      </dgm:prSet>
      <dgm:spPr/>
      <dgm:t>
        <a:bodyPr/>
        <a:lstStyle/>
        <a:p>
          <a:endParaRPr lang="es-MX"/>
        </a:p>
      </dgm:t>
    </dgm:pt>
    <dgm:pt modelId="{6CB8A322-F77A-4518-A564-D68483B8721F}" type="pres">
      <dgm:prSet presAssocID="{2D755DE0-F4E6-4F6F-A108-990380DC439B}" presName="sibTrans" presStyleLbl="sibTrans2D1" presStyleIdx="1" presStyleCnt="2"/>
      <dgm:spPr/>
      <dgm:t>
        <a:bodyPr/>
        <a:lstStyle/>
        <a:p>
          <a:endParaRPr lang="es-MX"/>
        </a:p>
      </dgm:t>
    </dgm:pt>
    <dgm:pt modelId="{651A1A8B-8025-4C2E-8917-7F521E0892D2}" type="pres">
      <dgm:prSet presAssocID="{2D755DE0-F4E6-4F6F-A108-990380DC439B}" presName="connectorText" presStyleLbl="sibTrans2D1" presStyleIdx="1" presStyleCnt="2"/>
      <dgm:spPr/>
      <dgm:t>
        <a:bodyPr/>
        <a:lstStyle/>
        <a:p>
          <a:endParaRPr lang="es-MX"/>
        </a:p>
      </dgm:t>
    </dgm:pt>
    <dgm:pt modelId="{DC4BBAD9-D664-41F8-B195-C2B867DBF9C8}" type="pres">
      <dgm:prSet presAssocID="{8896C7F1-57FF-4DF7-BDD0-CBC240C5FFF2}" presName="node" presStyleLbl="node1" presStyleIdx="2" presStyleCnt="3">
        <dgm:presLayoutVars>
          <dgm:bulletEnabled val="1"/>
        </dgm:presLayoutVars>
      </dgm:prSet>
      <dgm:spPr/>
      <dgm:t>
        <a:bodyPr/>
        <a:lstStyle/>
        <a:p>
          <a:endParaRPr lang="es-MX"/>
        </a:p>
      </dgm:t>
    </dgm:pt>
  </dgm:ptLst>
  <dgm:cxnLst>
    <dgm:cxn modelId="{E1DCDBBD-44EB-44C4-9E3B-3F3038979F3C}" srcId="{4490F2E4-4AC3-4BDC-A09A-9826A5E4AD3F}" destId="{08FE194C-5169-46DB-A1D7-DEA5F32FCDCE}" srcOrd="1" destOrd="0" parTransId="{468C9F8C-C8A3-419C-B8A4-EEE45584C3E0}" sibTransId="{2D755DE0-F4E6-4F6F-A108-990380DC439B}"/>
    <dgm:cxn modelId="{5A0C2A06-9A03-4687-945F-60BD27C2EBCD}" type="presOf" srcId="{2D755DE0-F4E6-4F6F-A108-990380DC439B}" destId="{6CB8A322-F77A-4518-A564-D68483B8721F}" srcOrd="0" destOrd="0" presId="urn:microsoft.com/office/officeart/2005/8/layout/process2"/>
    <dgm:cxn modelId="{F0CA325C-93F9-4019-9F4E-F9A20FD438E8}" srcId="{4490F2E4-4AC3-4BDC-A09A-9826A5E4AD3F}" destId="{8896C7F1-57FF-4DF7-BDD0-CBC240C5FFF2}" srcOrd="2" destOrd="0" parTransId="{6126C109-E584-4B8B-967E-5299F2DFB7F5}" sibTransId="{C6D5DEC9-D471-4E55-BE6E-87A6A78D394F}"/>
    <dgm:cxn modelId="{8F6D5D6E-9A36-4484-992F-8C531F8DB700}" type="presOf" srcId="{8D3967FC-8474-4535-8530-E36DC917D2EE}" destId="{9D781FA5-D31A-417D-9500-C751D368D1FB}" srcOrd="0" destOrd="0" presId="urn:microsoft.com/office/officeart/2005/8/layout/process2"/>
    <dgm:cxn modelId="{8E3CB202-3A03-49B9-9D00-17AA42F21B4B}" type="presOf" srcId="{8D3967FC-8474-4535-8530-E36DC917D2EE}" destId="{CB7FCF9F-95FA-4DCA-B2D4-D8BC74BA66E5}" srcOrd="1" destOrd="0" presId="urn:microsoft.com/office/officeart/2005/8/layout/process2"/>
    <dgm:cxn modelId="{DDB93DE0-5765-40B9-A1C0-19B780892D24}" type="presOf" srcId="{8896C7F1-57FF-4DF7-BDD0-CBC240C5FFF2}" destId="{DC4BBAD9-D664-41F8-B195-C2B867DBF9C8}" srcOrd="0" destOrd="0" presId="urn:microsoft.com/office/officeart/2005/8/layout/process2"/>
    <dgm:cxn modelId="{7C824FCB-A8EB-4A06-89DB-DE545F421ABB}" type="presOf" srcId="{08FE194C-5169-46DB-A1D7-DEA5F32FCDCE}" destId="{DBC09B70-C3B3-4FC0-9151-E14DD628AD36}" srcOrd="0" destOrd="0" presId="urn:microsoft.com/office/officeart/2005/8/layout/process2"/>
    <dgm:cxn modelId="{F9A55EAE-7085-4DB9-BCBA-ED32F498246A}" type="presOf" srcId="{4490F2E4-4AC3-4BDC-A09A-9826A5E4AD3F}" destId="{797D0979-4D9C-425C-B300-8142811CEEEF}" srcOrd="0" destOrd="0" presId="urn:microsoft.com/office/officeart/2005/8/layout/process2"/>
    <dgm:cxn modelId="{04BFA066-7DB3-4088-A996-376DDCC30AAA}" srcId="{4490F2E4-4AC3-4BDC-A09A-9826A5E4AD3F}" destId="{1B8CE809-8F2A-4799-AB04-9403252F50DB}" srcOrd="0" destOrd="0" parTransId="{E3581ED2-1051-4832-9D62-66AADBAE07FD}" sibTransId="{8D3967FC-8474-4535-8530-E36DC917D2EE}"/>
    <dgm:cxn modelId="{128D1C70-4B50-48B2-9C26-0E3F5C827E55}" type="presOf" srcId="{1B8CE809-8F2A-4799-AB04-9403252F50DB}" destId="{8CE92D2B-AB2C-4D94-976E-EC3D1A7037FB}" srcOrd="0" destOrd="0" presId="urn:microsoft.com/office/officeart/2005/8/layout/process2"/>
    <dgm:cxn modelId="{47FA8AE1-7933-466D-A94C-0342DD9BDD7D}" type="presOf" srcId="{2D755DE0-F4E6-4F6F-A108-990380DC439B}" destId="{651A1A8B-8025-4C2E-8917-7F521E0892D2}" srcOrd="1" destOrd="0" presId="urn:microsoft.com/office/officeart/2005/8/layout/process2"/>
    <dgm:cxn modelId="{827BBCFD-5919-4DAA-B470-4F96B6FBA284}" type="presParOf" srcId="{797D0979-4D9C-425C-B300-8142811CEEEF}" destId="{8CE92D2B-AB2C-4D94-976E-EC3D1A7037FB}" srcOrd="0" destOrd="0" presId="urn:microsoft.com/office/officeart/2005/8/layout/process2"/>
    <dgm:cxn modelId="{C823EE94-DD3C-4CFE-A883-2DCDDBBE3EFF}" type="presParOf" srcId="{797D0979-4D9C-425C-B300-8142811CEEEF}" destId="{9D781FA5-D31A-417D-9500-C751D368D1FB}" srcOrd="1" destOrd="0" presId="urn:microsoft.com/office/officeart/2005/8/layout/process2"/>
    <dgm:cxn modelId="{AE06DA34-7F26-4FBD-971C-514DAAB6A75B}" type="presParOf" srcId="{9D781FA5-D31A-417D-9500-C751D368D1FB}" destId="{CB7FCF9F-95FA-4DCA-B2D4-D8BC74BA66E5}" srcOrd="0" destOrd="0" presId="urn:microsoft.com/office/officeart/2005/8/layout/process2"/>
    <dgm:cxn modelId="{DC48B73E-F7A4-4A67-A21E-317C99DF84C3}" type="presParOf" srcId="{797D0979-4D9C-425C-B300-8142811CEEEF}" destId="{DBC09B70-C3B3-4FC0-9151-E14DD628AD36}" srcOrd="2" destOrd="0" presId="urn:microsoft.com/office/officeart/2005/8/layout/process2"/>
    <dgm:cxn modelId="{F6B71089-BEE7-4191-AAD6-193892115546}" type="presParOf" srcId="{797D0979-4D9C-425C-B300-8142811CEEEF}" destId="{6CB8A322-F77A-4518-A564-D68483B8721F}" srcOrd="3" destOrd="0" presId="urn:microsoft.com/office/officeart/2005/8/layout/process2"/>
    <dgm:cxn modelId="{115F24FC-AC39-4461-8084-37A7D1950EEE}" type="presParOf" srcId="{6CB8A322-F77A-4518-A564-D68483B8721F}" destId="{651A1A8B-8025-4C2E-8917-7F521E0892D2}" srcOrd="0" destOrd="0" presId="urn:microsoft.com/office/officeart/2005/8/layout/process2"/>
    <dgm:cxn modelId="{55EE4B8A-B74E-4585-9E38-08814C75DE24}" type="presParOf" srcId="{797D0979-4D9C-425C-B300-8142811CEEEF}" destId="{DC4BBAD9-D664-41F8-B195-C2B867DBF9C8}"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90F2E4-4AC3-4BDC-A09A-9826A5E4AD3F}" type="doc">
      <dgm:prSet loTypeId="urn:microsoft.com/office/officeart/2005/8/layout/process2" loCatId="process" qsTypeId="urn:microsoft.com/office/officeart/2005/8/quickstyle/simple1" qsCatId="simple" csTypeId="urn:microsoft.com/office/officeart/2005/8/colors/accent1_2" csCatId="accent1" phldr="1"/>
      <dgm:spPr/>
    </dgm:pt>
    <dgm:pt modelId="{1B8CE809-8F2A-4799-AB04-9403252F50DB}">
      <dgm:prSet phldrT="[Texto]"/>
      <dgm:spPr>
        <a:solidFill>
          <a:schemeClr val="accent5">
            <a:lumMod val="60000"/>
            <a:lumOff val="40000"/>
          </a:schemeClr>
        </a:solidFill>
      </dgm:spPr>
      <dgm:t>
        <a:bodyPr/>
        <a:lstStyle/>
        <a:p>
          <a:r>
            <a:rPr lang="es-MX" dirty="0" smtClean="0"/>
            <a:t>TRABAJO</a:t>
          </a:r>
          <a:endParaRPr lang="es-MX" dirty="0"/>
        </a:p>
      </dgm:t>
    </dgm:pt>
    <dgm:pt modelId="{E3581ED2-1051-4832-9D62-66AADBAE07FD}" type="parTrans" cxnId="{04BFA066-7DB3-4088-A996-376DDCC30AAA}">
      <dgm:prSet/>
      <dgm:spPr/>
      <dgm:t>
        <a:bodyPr/>
        <a:lstStyle/>
        <a:p>
          <a:endParaRPr lang="es-MX"/>
        </a:p>
      </dgm:t>
    </dgm:pt>
    <dgm:pt modelId="{8D3967FC-8474-4535-8530-E36DC917D2EE}" type="sibTrans" cxnId="{04BFA066-7DB3-4088-A996-376DDCC30AAA}">
      <dgm:prSet/>
      <dgm:spPr>
        <a:solidFill>
          <a:schemeClr val="accent2"/>
        </a:solidFill>
      </dgm:spPr>
      <dgm:t>
        <a:bodyPr/>
        <a:lstStyle/>
        <a:p>
          <a:endParaRPr lang="es-MX"/>
        </a:p>
      </dgm:t>
    </dgm:pt>
    <dgm:pt modelId="{08FE194C-5169-46DB-A1D7-DEA5F32FCDCE}">
      <dgm:prSet phldrT="[Texto]"/>
      <dgm:spPr>
        <a:solidFill>
          <a:schemeClr val="accent2">
            <a:lumMod val="60000"/>
            <a:lumOff val="40000"/>
          </a:schemeClr>
        </a:solidFill>
      </dgm:spPr>
      <dgm:t>
        <a:bodyPr/>
        <a:lstStyle/>
        <a:p>
          <a:r>
            <a:rPr lang="es-MX" dirty="0" smtClean="0"/>
            <a:t>DIRECCIÓN</a:t>
          </a:r>
          <a:endParaRPr lang="es-MX" dirty="0"/>
        </a:p>
      </dgm:t>
    </dgm:pt>
    <dgm:pt modelId="{468C9F8C-C8A3-419C-B8A4-EEE45584C3E0}" type="parTrans" cxnId="{E1DCDBBD-44EB-44C4-9E3B-3F3038979F3C}">
      <dgm:prSet/>
      <dgm:spPr/>
      <dgm:t>
        <a:bodyPr/>
        <a:lstStyle/>
        <a:p>
          <a:endParaRPr lang="es-MX"/>
        </a:p>
      </dgm:t>
    </dgm:pt>
    <dgm:pt modelId="{2D755DE0-F4E6-4F6F-A108-990380DC439B}" type="sibTrans" cxnId="{E1DCDBBD-44EB-44C4-9E3B-3F3038979F3C}">
      <dgm:prSet/>
      <dgm:spPr>
        <a:solidFill>
          <a:srgbClr val="92D050"/>
        </a:solidFill>
      </dgm:spPr>
      <dgm:t>
        <a:bodyPr/>
        <a:lstStyle/>
        <a:p>
          <a:endParaRPr lang="es-MX"/>
        </a:p>
      </dgm:t>
    </dgm:pt>
    <dgm:pt modelId="{8896C7F1-57FF-4DF7-BDD0-CBC240C5FFF2}">
      <dgm:prSet phldrT="[Texto]"/>
      <dgm:spPr>
        <a:solidFill>
          <a:schemeClr val="accent4">
            <a:lumMod val="60000"/>
            <a:lumOff val="40000"/>
          </a:schemeClr>
        </a:solidFill>
      </dgm:spPr>
      <dgm:t>
        <a:bodyPr/>
        <a:lstStyle/>
        <a:p>
          <a:r>
            <a:rPr lang="es-MX" dirty="0" smtClean="0"/>
            <a:t>BÚSQUEDA</a:t>
          </a:r>
          <a:endParaRPr lang="es-MX" dirty="0"/>
        </a:p>
      </dgm:t>
    </dgm:pt>
    <dgm:pt modelId="{6126C109-E584-4B8B-967E-5299F2DFB7F5}" type="parTrans" cxnId="{F0CA325C-93F9-4019-9F4E-F9A20FD438E8}">
      <dgm:prSet/>
      <dgm:spPr/>
      <dgm:t>
        <a:bodyPr/>
        <a:lstStyle/>
        <a:p>
          <a:endParaRPr lang="es-MX"/>
        </a:p>
      </dgm:t>
    </dgm:pt>
    <dgm:pt modelId="{C6D5DEC9-D471-4E55-BE6E-87A6A78D394F}" type="sibTrans" cxnId="{F0CA325C-93F9-4019-9F4E-F9A20FD438E8}">
      <dgm:prSet/>
      <dgm:spPr/>
      <dgm:t>
        <a:bodyPr/>
        <a:lstStyle/>
        <a:p>
          <a:endParaRPr lang="es-MX"/>
        </a:p>
      </dgm:t>
    </dgm:pt>
    <dgm:pt modelId="{6A5F769E-59EB-4993-B3FA-6633639C9382}">
      <dgm:prSet phldrT="[Texto]"/>
      <dgm:spPr>
        <a:solidFill>
          <a:srgbClr val="FFC000"/>
        </a:solidFill>
      </dgm:spPr>
      <dgm:t>
        <a:bodyPr/>
        <a:lstStyle/>
        <a:p>
          <a:r>
            <a:rPr lang="es-MX" dirty="0" smtClean="0"/>
            <a:t>DIRECCIÓN</a:t>
          </a:r>
          <a:endParaRPr lang="es-MX" dirty="0"/>
        </a:p>
      </dgm:t>
    </dgm:pt>
    <dgm:pt modelId="{C37C386A-E571-4E42-8F0E-1E0F8A36E211}" type="parTrans" cxnId="{B9EEDD10-518B-463F-A51F-C055BF7EB93F}">
      <dgm:prSet/>
      <dgm:spPr/>
      <dgm:t>
        <a:bodyPr/>
        <a:lstStyle/>
        <a:p>
          <a:endParaRPr lang="es-MX"/>
        </a:p>
      </dgm:t>
    </dgm:pt>
    <dgm:pt modelId="{3643E881-148E-4127-A8EA-270A667BE3E2}" type="sibTrans" cxnId="{B9EEDD10-518B-463F-A51F-C055BF7EB93F}">
      <dgm:prSet/>
      <dgm:spPr/>
      <dgm:t>
        <a:bodyPr/>
        <a:lstStyle/>
        <a:p>
          <a:endParaRPr lang="es-MX"/>
        </a:p>
      </dgm:t>
    </dgm:pt>
    <dgm:pt modelId="{3E5842CC-B2C0-4AD9-8B7F-882579D0FA38}">
      <dgm:prSet phldrT="[Texto]"/>
      <dgm:spPr>
        <a:solidFill>
          <a:schemeClr val="bg2">
            <a:lumMod val="50000"/>
          </a:schemeClr>
        </a:solidFill>
      </dgm:spPr>
      <dgm:t>
        <a:bodyPr/>
        <a:lstStyle/>
        <a:p>
          <a:r>
            <a:rPr lang="es-MX" dirty="0" smtClean="0"/>
            <a:t>DESCUBRIMIENTO</a:t>
          </a:r>
          <a:endParaRPr lang="es-MX" dirty="0"/>
        </a:p>
      </dgm:t>
    </dgm:pt>
    <dgm:pt modelId="{DA398AFC-06F1-4018-96D7-E804708A340F}" type="parTrans" cxnId="{2EE4767E-87DD-482A-AE5A-56B910355FA6}">
      <dgm:prSet/>
      <dgm:spPr/>
      <dgm:t>
        <a:bodyPr/>
        <a:lstStyle/>
        <a:p>
          <a:endParaRPr lang="es-MX"/>
        </a:p>
      </dgm:t>
    </dgm:pt>
    <dgm:pt modelId="{EA528978-8467-4E39-9BC3-D5FE14464C57}" type="sibTrans" cxnId="{2EE4767E-87DD-482A-AE5A-56B910355FA6}">
      <dgm:prSet/>
      <dgm:spPr/>
      <dgm:t>
        <a:bodyPr/>
        <a:lstStyle/>
        <a:p>
          <a:endParaRPr lang="es-MX"/>
        </a:p>
      </dgm:t>
    </dgm:pt>
    <dgm:pt modelId="{797D0979-4D9C-425C-B300-8142811CEEEF}" type="pres">
      <dgm:prSet presAssocID="{4490F2E4-4AC3-4BDC-A09A-9826A5E4AD3F}" presName="linearFlow" presStyleCnt="0">
        <dgm:presLayoutVars>
          <dgm:resizeHandles val="exact"/>
        </dgm:presLayoutVars>
      </dgm:prSet>
      <dgm:spPr/>
    </dgm:pt>
    <dgm:pt modelId="{8CE92D2B-AB2C-4D94-976E-EC3D1A7037FB}" type="pres">
      <dgm:prSet presAssocID="{1B8CE809-8F2A-4799-AB04-9403252F50DB}" presName="node" presStyleLbl="node1" presStyleIdx="0" presStyleCnt="5">
        <dgm:presLayoutVars>
          <dgm:bulletEnabled val="1"/>
        </dgm:presLayoutVars>
      </dgm:prSet>
      <dgm:spPr/>
      <dgm:t>
        <a:bodyPr/>
        <a:lstStyle/>
        <a:p>
          <a:endParaRPr lang="es-MX"/>
        </a:p>
      </dgm:t>
    </dgm:pt>
    <dgm:pt modelId="{9D781FA5-D31A-417D-9500-C751D368D1FB}" type="pres">
      <dgm:prSet presAssocID="{8D3967FC-8474-4535-8530-E36DC917D2EE}" presName="sibTrans" presStyleLbl="sibTrans2D1" presStyleIdx="0" presStyleCnt="4"/>
      <dgm:spPr/>
      <dgm:t>
        <a:bodyPr/>
        <a:lstStyle/>
        <a:p>
          <a:endParaRPr lang="es-MX"/>
        </a:p>
      </dgm:t>
    </dgm:pt>
    <dgm:pt modelId="{CB7FCF9F-95FA-4DCA-B2D4-D8BC74BA66E5}" type="pres">
      <dgm:prSet presAssocID="{8D3967FC-8474-4535-8530-E36DC917D2EE}" presName="connectorText" presStyleLbl="sibTrans2D1" presStyleIdx="0" presStyleCnt="4"/>
      <dgm:spPr/>
      <dgm:t>
        <a:bodyPr/>
        <a:lstStyle/>
        <a:p>
          <a:endParaRPr lang="es-MX"/>
        </a:p>
      </dgm:t>
    </dgm:pt>
    <dgm:pt modelId="{DBC09B70-C3B3-4FC0-9151-E14DD628AD36}" type="pres">
      <dgm:prSet presAssocID="{08FE194C-5169-46DB-A1D7-DEA5F32FCDCE}" presName="node" presStyleLbl="node1" presStyleIdx="1" presStyleCnt="5">
        <dgm:presLayoutVars>
          <dgm:bulletEnabled val="1"/>
        </dgm:presLayoutVars>
      </dgm:prSet>
      <dgm:spPr/>
      <dgm:t>
        <a:bodyPr/>
        <a:lstStyle/>
        <a:p>
          <a:endParaRPr lang="es-MX"/>
        </a:p>
      </dgm:t>
    </dgm:pt>
    <dgm:pt modelId="{6CB8A322-F77A-4518-A564-D68483B8721F}" type="pres">
      <dgm:prSet presAssocID="{2D755DE0-F4E6-4F6F-A108-990380DC439B}" presName="sibTrans" presStyleLbl="sibTrans2D1" presStyleIdx="1" presStyleCnt="4"/>
      <dgm:spPr/>
      <dgm:t>
        <a:bodyPr/>
        <a:lstStyle/>
        <a:p>
          <a:endParaRPr lang="es-MX"/>
        </a:p>
      </dgm:t>
    </dgm:pt>
    <dgm:pt modelId="{651A1A8B-8025-4C2E-8917-7F521E0892D2}" type="pres">
      <dgm:prSet presAssocID="{2D755DE0-F4E6-4F6F-A108-990380DC439B}" presName="connectorText" presStyleLbl="sibTrans2D1" presStyleIdx="1" presStyleCnt="4"/>
      <dgm:spPr/>
      <dgm:t>
        <a:bodyPr/>
        <a:lstStyle/>
        <a:p>
          <a:endParaRPr lang="es-MX"/>
        </a:p>
      </dgm:t>
    </dgm:pt>
    <dgm:pt modelId="{DC4BBAD9-D664-41F8-B195-C2B867DBF9C8}" type="pres">
      <dgm:prSet presAssocID="{8896C7F1-57FF-4DF7-BDD0-CBC240C5FFF2}" presName="node" presStyleLbl="node1" presStyleIdx="2" presStyleCnt="5">
        <dgm:presLayoutVars>
          <dgm:bulletEnabled val="1"/>
        </dgm:presLayoutVars>
      </dgm:prSet>
      <dgm:spPr/>
      <dgm:t>
        <a:bodyPr/>
        <a:lstStyle/>
        <a:p>
          <a:endParaRPr lang="es-MX"/>
        </a:p>
      </dgm:t>
    </dgm:pt>
    <dgm:pt modelId="{03C729A4-ED86-441E-88FF-397A4644F7AD}" type="pres">
      <dgm:prSet presAssocID="{C6D5DEC9-D471-4E55-BE6E-87A6A78D394F}" presName="sibTrans" presStyleLbl="sibTrans2D1" presStyleIdx="2" presStyleCnt="4"/>
      <dgm:spPr/>
      <dgm:t>
        <a:bodyPr/>
        <a:lstStyle/>
        <a:p>
          <a:endParaRPr lang="es-MX"/>
        </a:p>
      </dgm:t>
    </dgm:pt>
    <dgm:pt modelId="{38DCC4BC-4EC1-4D7E-880F-13D3B0FB198B}" type="pres">
      <dgm:prSet presAssocID="{C6D5DEC9-D471-4E55-BE6E-87A6A78D394F}" presName="connectorText" presStyleLbl="sibTrans2D1" presStyleIdx="2" presStyleCnt="4"/>
      <dgm:spPr/>
      <dgm:t>
        <a:bodyPr/>
        <a:lstStyle/>
        <a:p>
          <a:endParaRPr lang="es-MX"/>
        </a:p>
      </dgm:t>
    </dgm:pt>
    <dgm:pt modelId="{D8880FA5-BDDD-4346-841D-CF8EBB5F8C66}" type="pres">
      <dgm:prSet presAssocID="{6A5F769E-59EB-4993-B3FA-6633639C9382}" presName="node" presStyleLbl="node1" presStyleIdx="3" presStyleCnt="5">
        <dgm:presLayoutVars>
          <dgm:bulletEnabled val="1"/>
        </dgm:presLayoutVars>
      </dgm:prSet>
      <dgm:spPr/>
      <dgm:t>
        <a:bodyPr/>
        <a:lstStyle/>
        <a:p>
          <a:endParaRPr lang="es-MX"/>
        </a:p>
      </dgm:t>
    </dgm:pt>
    <dgm:pt modelId="{530340F7-1A20-473B-A6FC-A6D2D526FD96}" type="pres">
      <dgm:prSet presAssocID="{3643E881-148E-4127-A8EA-270A667BE3E2}" presName="sibTrans" presStyleLbl="sibTrans2D1" presStyleIdx="3" presStyleCnt="4"/>
      <dgm:spPr/>
      <dgm:t>
        <a:bodyPr/>
        <a:lstStyle/>
        <a:p>
          <a:endParaRPr lang="es-MX"/>
        </a:p>
      </dgm:t>
    </dgm:pt>
    <dgm:pt modelId="{A20EA6DF-734C-483B-9566-38845760DF2D}" type="pres">
      <dgm:prSet presAssocID="{3643E881-148E-4127-A8EA-270A667BE3E2}" presName="connectorText" presStyleLbl="sibTrans2D1" presStyleIdx="3" presStyleCnt="4"/>
      <dgm:spPr/>
      <dgm:t>
        <a:bodyPr/>
        <a:lstStyle/>
        <a:p>
          <a:endParaRPr lang="es-MX"/>
        </a:p>
      </dgm:t>
    </dgm:pt>
    <dgm:pt modelId="{991BCC33-8CD4-4C0B-A899-BC71F63D35A9}" type="pres">
      <dgm:prSet presAssocID="{3E5842CC-B2C0-4AD9-8B7F-882579D0FA38}" presName="node" presStyleLbl="node1" presStyleIdx="4" presStyleCnt="5">
        <dgm:presLayoutVars>
          <dgm:bulletEnabled val="1"/>
        </dgm:presLayoutVars>
      </dgm:prSet>
      <dgm:spPr/>
      <dgm:t>
        <a:bodyPr/>
        <a:lstStyle/>
        <a:p>
          <a:endParaRPr lang="es-MX"/>
        </a:p>
      </dgm:t>
    </dgm:pt>
  </dgm:ptLst>
  <dgm:cxnLst>
    <dgm:cxn modelId="{EC2C0BF6-EC25-4409-B67D-CB0309AFD7FD}" type="presOf" srcId="{2D755DE0-F4E6-4F6F-A108-990380DC439B}" destId="{6CB8A322-F77A-4518-A564-D68483B8721F}" srcOrd="0" destOrd="0" presId="urn:microsoft.com/office/officeart/2005/8/layout/process2"/>
    <dgm:cxn modelId="{B09BEEDF-46D5-4B69-8095-9DC9393AD6FF}" type="presOf" srcId="{C6D5DEC9-D471-4E55-BE6E-87A6A78D394F}" destId="{03C729A4-ED86-441E-88FF-397A4644F7AD}" srcOrd="0" destOrd="0" presId="urn:microsoft.com/office/officeart/2005/8/layout/process2"/>
    <dgm:cxn modelId="{4140D456-41D9-4A11-9F78-01C0BF93A289}" type="presOf" srcId="{1B8CE809-8F2A-4799-AB04-9403252F50DB}" destId="{8CE92D2B-AB2C-4D94-976E-EC3D1A7037FB}" srcOrd="0" destOrd="0" presId="urn:microsoft.com/office/officeart/2005/8/layout/process2"/>
    <dgm:cxn modelId="{4214AFD3-099F-4DA8-8ADD-F6695451816B}" type="presOf" srcId="{4490F2E4-4AC3-4BDC-A09A-9826A5E4AD3F}" destId="{797D0979-4D9C-425C-B300-8142811CEEEF}" srcOrd="0" destOrd="0" presId="urn:microsoft.com/office/officeart/2005/8/layout/process2"/>
    <dgm:cxn modelId="{B593EED4-8A26-4918-B3FA-BE63D5C189A6}" type="presOf" srcId="{08FE194C-5169-46DB-A1D7-DEA5F32FCDCE}" destId="{DBC09B70-C3B3-4FC0-9151-E14DD628AD36}" srcOrd="0" destOrd="0" presId="urn:microsoft.com/office/officeart/2005/8/layout/process2"/>
    <dgm:cxn modelId="{E1DCDBBD-44EB-44C4-9E3B-3F3038979F3C}" srcId="{4490F2E4-4AC3-4BDC-A09A-9826A5E4AD3F}" destId="{08FE194C-5169-46DB-A1D7-DEA5F32FCDCE}" srcOrd="1" destOrd="0" parTransId="{468C9F8C-C8A3-419C-B8A4-EEE45584C3E0}" sibTransId="{2D755DE0-F4E6-4F6F-A108-990380DC439B}"/>
    <dgm:cxn modelId="{ED537D03-BF26-483E-A5AA-E2CBEE744CAA}" type="presOf" srcId="{2D755DE0-F4E6-4F6F-A108-990380DC439B}" destId="{651A1A8B-8025-4C2E-8917-7F521E0892D2}" srcOrd="1" destOrd="0" presId="urn:microsoft.com/office/officeart/2005/8/layout/process2"/>
    <dgm:cxn modelId="{558FFCD0-B782-479F-9640-ACBADDD2B157}" type="presOf" srcId="{8D3967FC-8474-4535-8530-E36DC917D2EE}" destId="{CB7FCF9F-95FA-4DCA-B2D4-D8BC74BA66E5}" srcOrd="1" destOrd="0" presId="urn:microsoft.com/office/officeart/2005/8/layout/process2"/>
    <dgm:cxn modelId="{85600FEF-192B-4ECF-B98E-E02D2C832551}" type="presOf" srcId="{8896C7F1-57FF-4DF7-BDD0-CBC240C5FFF2}" destId="{DC4BBAD9-D664-41F8-B195-C2B867DBF9C8}" srcOrd="0" destOrd="0" presId="urn:microsoft.com/office/officeart/2005/8/layout/process2"/>
    <dgm:cxn modelId="{2C5E7CF0-86DF-4FB2-A166-FDBD8EC581B1}" type="presOf" srcId="{3643E881-148E-4127-A8EA-270A667BE3E2}" destId="{A20EA6DF-734C-483B-9566-38845760DF2D}" srcOrd="1" destOrd="0" presId="urn:microsoft.com/office/officeart/2005/8/layout/process2"/>
    <dgm:cxn modelId="{A6E15772-5BA0-4068-B229-2D991DE3D604}" type="presOf" srcId="{C6D5DEC9-D471-4E55-BE6E-87A6A78D394F}" destId="{38DCC4BC-4EC1-4D7E-880F-13D3B0FB198B}" srcOrd="1" destOrd="0" presId="urn:microsoft.com/office/officeart/2005/8/layout/process2"/>
    <dgm:cxn modelId="{96756B43-B4FD-4779-9D7A-4C798897306F}" type="presOf" srcId="{6A5F769E-59EB-4993-B3FA-6633639C9382}" destId="{D8880FA5-BDDD-4346-841D-CF8EBB5F8C66}" srcOrd="0" destOrd="0" presId="urn:microsoft.com/office/officeart/2005/8/layout/process2"/>
    <dgm:cxn modelId="{C3F3A145-8B40-4842-A4CE-C77BB2EE48DE}" type="presOf" srcId="{8D3967FC-8474-4535-8530-E36DC917D2EE}" destId="{9D781FA5-D31A-417D-9500-C751D368D1FB}" srcOrd="0" destOrd="0" presId="urn:microsoft.com/office/officeart/2005/8/layout/process2"/>
    <dgm:cxn modelId="{882104FF-E6E5-4A67-843B-519314A28393}" type="presOf" srcId="{3E5842CC-B2C0-4AD9-8B7F-882579D0FA38}" destId="{991BCC33-8CD4-4C0B-A899-BC71F63D35A9}" srcOrd="0" destOrd="0" presId="urn:microsoft.com/office/officeart/2005/8/layout/process2"/>
    <dgm:cxn modelId="{F0CA325C-93F9-4019-9F4E-F9A20FD438E8}" srcId="{4490F2E4-4AC3-4BDC-A09A-9826A5E4AD3F}" destId="{8896C7F1-57FF-4DF7-BDD0-CBC240C5FFF2}" srcOrd="2" destOrd="0" parTransId="{6126C109-E584-4B8B-967E-5299F2DFB7F5}" sibTransId="{C6D5DEC9-D471-4E55-BE6E-87A6A78D394F}"/>
    <dgm:cxn modelId="{920EF177-618D-4DA9-8DB3-BEDC7E351335}" type="presOf" srcId="{3643E881-148E-4127-A8EA-270A667BE3E2}" destId="{530340F7-1A20-473B-A6FC-A6D2D526FD96}" srcOrd="0" destOrd="0" presId="urn:microsoft.com/office/officeart/2005/8/layout/process2"/>
    <dgm:cxn modelId="{2EE4767E-87DD-482A-AE5A-56B910355FA6}" srcId="{4490F2E4-4AC3-4BDC-A09A-9826A5E4AD3F}" destId="{3E5842CC-B2C0-4AD9-8B7F-882579D0FA38}" srcOrd="4" destOrd="0" parTransId="{DA398AFC-06F1-4018-96D7-E804708A340F}" sibTransId="{EA528978-8467-4E39-9BC3-D5FE14464C57}"/>
    <dgm:cxn modelId="{04BFA066-7DB3-4088-A996-376DDCC30AAA}" srcId="{4490F2E4-4AC3-4BDC-A09A-9826A5E4AD3F}" destId="{1B8CE809-8F2A-4799-AB04-9403252F50DB}" srcOrd="0" destOrd="0" parTransId="{E3581ED2-1051-4832-9D62-66AADBAE07FD}" sibTransId="{8D3967FC-8474-4535-8530-E36DC917D2EE}"/>
    <dgm:cxn modelId="{B9EEDD10-518B-463F-A51F-C055BF7EB93F}" srcId="{4490F2E4-4AC3-4BDC-A09A-9826A5E4AD3F}" destId="{6A5F769E-59EB-4993-B3FA-6633639C9382}" srcOrd="3" destOrd="0" parTransId="{C37C386A-E571-4E42-8F0E-1E0F8A36E211}" sibTransId="{3643E881-148E-4127-A8EA-270A667BE3E2}"/>
    <dgm:cxn modelId="{624ABDE8-E11E-4A03-B245-A701E5D12173}" type="presParOf" srcId="{797D0979-4D9C-425C-B300-8142811CEEEF}" destId="{8CE92D2B-AB2C-4D94-976E-EC3D1A7037FB}" srcOrd="0" destOrd="0" presId="urn:microsoft.com/office/officeart/2005/8/layout/process2"/>
    <dgm:cxn modelId="{9C4906B5-8CC3-4C07-871C-F53A42563082}" type="presParOf" srcId="{797D0979-4D9C-425C-B300-8142811CEEEF}" destId="{9D781FA5-D31A-417D-9500-C751D368D1FB}" srcOrd="1" destOrd="0" presId="urn:microsoft.com/office/officeart/2005/8/layout/process2"/>
    <dgm:cxn modelId="{0D3B0E94-58A7-4822-B629-B66DEC91CFA3}" type="presParOf" srcId="{9D781FA5-D31A-417D-9500-C751D368D1FB}" destId="{CB7FCF9F-95FA-4DCA-B2D4-D8BC74BA66E5}" srcOrd="0" destOrd="0" presId="urn:microsoft.com/office/officeart/2005/8/layout/process2"/>
    <dgm:cxn modelId="{9ECD118B-8FD3-4E8A-8315-7D73C536448C}" type="presParOf" srcId="{797D0979-4D9C-425C-B300-8142811CEEEF}" destId="{DBC09B70-C3B3-4FC0-9151-E14DD628AD36}" srcOrd="2" destOrd="0" presId="urn:microsoft.com/office/officeart/2005/8/layout/process2"/>
    <dgm:cxn modelId="{84DE90DD-295F-4AFD-A9A2-5221A6E7E4B4}" type="presParOf" srcId="{797D0979-4D9C-425C-B300-8142811CEEEF}" destId="{6CB8A322-F77A-4518-A564-D68483B8721F}" srcOrd="3" destOrd="0" presId="urn:microsoft.com/office/officeart/2005/8/layout/process2"/>
    <dgm:cxn modelId="{2164EE65-9BFB-4D07-A80F-F3843828BCB2}" type="presParOf" srcId="{6CB8A322-F77A-4518-A564-D68483B8721F}" destId="{651A1A8B-8025-4C2E-8917-7F521E0892D2}" srcOrd="0" destOrd="0" presId="urn:microsoft.com/office/officeart/2005/8/layout/process2"/>
    <dgm:cxn modelId="{DEE417DC-1AD1-4D8D-A649-F559BB068F3B}" type="presParOf" srcId="{797D0979-4D9C-425C-B300-8142811CEEEF}" destId="{DC4BBAD9-D664-41F8-B195-C2B867DBF9C8}" srcOrd="4" destOrd="0" presId="urn:microsoft.com/office/officeart/2005/8/layout/process2"/>
    <dgm:cxn modelId="{01A924ED-AC8F-41D3-B758-3D906D49CB34}" type="presParOf" srcId="{797D0979-4D9C-425C-B300-8142811CEEEF}" destId="{03C729A4-ED86-441E-88FF-397A4644F7AD}" srcOrd="5" destOrd="0" presId="urn:microsoft.com/office/officeart/2005/8/layout/process2"/>
    <dgm:cxn modelId="{2637A565-20BE-4E78-A486-367C65205EDD}" type="presParOf" srcId="{03C729A4-ED86-441E-88FF-397A4644F7AD}" destId="{38DCC4BC-4EC1-4D7E-880F-13D3B0FB198B}" srcOrd="0" destOrd="0" presId="urn:microsoft.com/office/officeart/2005/8/layout/process2"/>
    <dgm:cxn modelId="{35FBFECF-7A50-479B-846E-EF9272201535}" type="presParOf" srcId="{797D0979-4D9C-425C-B300-8142811CEEEF}" destId="{D8880FA5-BDDD-4346-841D-CF8EBB5F8C66}" srcOrd="6" destOrd="0" presId="urn:microsoft.com/office/officeart/2005/8/layout/process2"/>
    <dgm:cxn modelId="{2D002D67-4AB9-49B4-819E-C0828A848E04}" type="presParOf" srcId="{797D0979-4D9C-425C-B300-8142811CEEEF}" destId="{530340F7-1A20-473B-A6FC-A6D2D526FD96}" srcOrd="7" destOrd="0" presId="urn:microsoft.com/office/officeart/2005/8/layout/process2"/>
    <dgm:cxn modelId="{C9A8B69B-75D2-42B3-9DC6-04CA312D6197}" type="presParOf" srcId="{530340F7-1A20-473B-A6FC-A6D2D526FD96}" destId="{A20EA6DF-734C-483B-9566-38845760DF2D}" srcOrd="0" destOrd="0" presId="urn:microsoft.com/office/officeart/2005/8/layout/process2"/>
    <dgm:cxn modelId="{BCDD69FC-C705-4BD7-B461-DB478CF8C899}" type="presParOf" srcId="{797D0979-4D9C-425C-B300-8142811CEEEF}" destId="{991BCC33-8CD4-4C0B-A899-BC71F63D35A9}" srcOrd="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90F2E4-4AC3-4BDC-A09A-9826A5E4AD3F}" type="doc">
      <dgm:prSet loTypeId="urn:microsoft.com/office/officeart/2005/8/layout/process2" loCatId="process" qsTypeId="urn:microsoft.com/office/officeart/2005/8/quickstyle/simple1" qsCatId="simple" csTypeId="urn:microsoft.com/office/officeart/2005/8/colors/accent1_2" csCatId="accent1" phldr="1"/>
      <dgm:spPr/>
    </dgm:pt>
    <dgm:pt modelId="{1B8CE809-8F2A-4799-AB04-9403252F50DB}">
      <dgm:prSet phldrT="[Texto]"/>
      <dgm:spPr>
        <a:solidFill>
          <a:schemeClr val="accent5">
            <a:lumMod val="60000"/>
            <a:lumOff val="40000"/>
          </a:schemeClr>
        </a:solidFill>
      </dgm:spPr>
      <dgm:t>
        <a:bodyPr/>
        <a:lstStyle/>
        <a:p>
          <a:r>
            <a:rPr lang="es-MX" dirty="0" smtClean="0"/>
            <a:t>Auxilie a los estudiantes a externar grandes ideas.</a:t>
          </a:r>
          <a:endParaRPr lang="es-MX" dirty="0"/>
        </a:p>
      </dgm:t>
    </dgm:pt>
    <dgm:pt modelId="{E3581ED2-1051-4832-9D62-66AADBAE07FD}" type="parTrans" cxnId="{04BFA066-7DB3-4088-A996-376DDCC30AAA}">
      <dgm:prSet/>
      <dgm:spPr/>
      <dgm:t>
        <a:bodyPr/>
        <a:lstStyle/>
        <a:p>
          <a:endParaRPr lang="es-MX"/>
        </a:p>
      </dgm:t>
    </dgm:pt>
    <dgm:pt modelId="{8D3967FC-8474-4535-8530-E36DC917D2EE}" type="sibTrans" cxnId="{04BFA066-7DB3-4088-A996-376DDCC30AAA}">
      <dgm:prSet/>
      <dgm:spPr>
        <a:solidFill>
          <a:schemeClr val="accent2"/>
        </a:solidFill>
      </dgm:spPr>
      <dgm:t>
        <a:bodyPr/>
        <a:lstStyle/>
        <a:p>
          <a:endParaRPr lang="es-MX"/>
        </a:p>
      </dgm:t>
    </dgm:pt>
    <dgm:pt modelId="{08FE194C-5169-46DB-A1D7-DEA5F32FCDCE}">
      <dgm:prSet phldrT="[Texto]"/>
      <dgm:spPr>
        <a:solidFill>
          <a:schemeClr val="accent2">
            <a:lumMod val="60000"/>
            <a:lumOff val="40000"/>
          </a:schemeClr>
        </a:solidFill>
      </dgm:spPr>
      <dgm:t>
        <a:bodyPr/>
        <a:lstStyle/>
        <a:p>
          <a:r>
            <a:rPr lang="es-MX" dirty="0" smtClean="0"/>
            <a:t>Estimule la capacidad de asombro ante la realidad, identificando sus problemas.</a:t>
          </a:r>
          <a:endParaRPr lang="es-MX" dirty="0"/>
        </a:p>
      </dgm:t>
    </dgm:pt>
    <dgm:pt modelId="{468C9F8C-C8A3-419C-B8A4-EEE45584C3E0}" type="parTrans" cxnId="{E1DCDBBD-44EB-44C4-9E3B-3F3038979F3C}">
      <dgm:prSet/>
      <dgm:spPr/>
      <dgm:t>
        <a:bodyPr/>
        <a:lstStyle/>
        <a:p>
          <a:endParaRPr lang="es-MX"/>
        </a:p>
      </dgm:t>
    </dgm:pt>
    <dgm:pt modelId="{2D755DE0-F4E6-4F6F-A108-990380DC439B}" type="sibTrans" cxnId="{E1DCDBBD-44EB-44C4-9E3B-3F3038979F3C}">
      <dgm:prSet/>
      <dgm:spPr>
        <a:solidFill>
          <a:srgbClr val="92D050"/>
        </a:solidFill>
      </dgm:spPr>
      <dgm:t>
        <a:bodyPr/>
        <a:lstStyle/>
        <a:p>
          <a:endParaRPr lang="es-MX"/>
        </a:p>
      </dgm:t>
    </dgm:pt>
    <dgm:pt modelId="{8896C7F1-57FF-4DF7-BDD0-CBC240C5FFF2}">
      <dgm:prSet phldrT="[Texto]"/>
      <dgm:spPr>
        <a:solidFill>
          <a:schemeClr val="accent4">
            <a:lumMod val="60000"/>
            <a:lumOff val="40000"/>
          </a:schemeClr>
        </a:solidFill>
      </dgm:spPr>
      <dgm:t>
        <a:bodyPr/>
        <a:lstStyle/>
        <a:p>
          <a:r>
            <a:rPr lang="es-MX" dirty="0" smtClean="0"/>
            <a:t>Facilite la participación activa para la adquisición del conocimiento.</a:t>
          </a:r>
          <a:endParaRPr lang="es-MX" dirty="0"/>
        </a:p>
      </dgm:t>
    </dgm:pt>
    <dgm:pt modelId="{6126C109-E584-4B8B-967E-5299F2DFB7F5}" type="parTrans" cxnId="{F0CA325C-93F9-4019-9F4E-F9A20FD438E8}">
      <dgm:prSet/>
      <dgm:spPr/>
      <dgm:t>
        <a:bodyPr/>
        <a:lstStyle/>
        <a:p>
          <a:endParaRPr lang="es-MX"/>
        </a:p>
      </dgm:t>
    </dgm:pt>
    <dgm:pt modelId="{C6D5DEC9-D471-4E55-BE6E-87A6A78D394F}" type="sibTrans" cxnId="{F0CA325C-93F9-4019-9F4E-F9A20FD438E8}">
      <dgm:prSet/>
      <dgm:spPr/>
      <dgm:t>
        <a:bodyPr/>
        <a:lstStyle/>
        <a:p>
          <a:endParaRPr lang="es-MX"/>
        </a:p>
      </dgm:t>
    </dgm:pt>
    <dgm:pt modelId="{AB7A2C1B-2F33-48B1-9AC9-05E801470637}">
      <dgm:prSet phldrT="[Texto]"/>
      <dgm:spPr>
        <a:solidFill>
          <a:srgbClr val="FFC000"/>
        </a:solidFill>
      </dgm:spPr>
      <dgm:t>
        <a:bodyPr/>
        <a:lstStyle/>
        <a:p>
          <a:r>
            <a:rPr lang="es-MX" dirty="0" smtClean="0"/>
            <a:t>Favorezca el desarrollo del pensamiento crítico y la capacidad de resolver problemas.</a:t>
          </a:r>
          <a:endParaRPr lang="es-MX" dirty="0"/>
        </a:p>
      </dgm:t>
    </dgm:pt>
    <dgm:pt modelId="{0ABA8EF6-D6C2-4898-9F13-16A23563C3A7}" type="parTrans" cxnId="{1BAB6F78-AE34-4C38-B617-368FC4368A9F}">
      <dgm:prSet/>
      <dgm:spPr/>
      <dgm:t>
        <a:bodyPr/>
        <a:lstStyle/>
        <a:p>
          <a:endParaRPr lang="es-MX"/>
        </a:p>
      </dgm:t>
    </dgm:pt>
    <dgm:pt modelId="{B4DC4FF8-7871-4CDA-8213-3A33795956D7}" type="sibTrans" cxnId="{1BAB6F78-AE34-4C38-B617-368FC4368A9F}">
      <dgm:prSet/>
      <dgm:spPr/>
      <dgm:t>
        <a:bodyPr/>
        <a:lstStyle/>
        <a:p>
          <a:endParaRPr lang="es-MX"/>
        </a:p>
      </dgm:t>
    </dgm:pt>
    <dgm:pt modelId="{797D0979-4D9C-425C-B300-8142811CEEEF}" type="pres">
      <dgm:prSet presAssocID="{4490F2E4-4AC3-4BDC-A09A-9826A5E4AD3F}" presName="linearFlow" presStyleCnt="0">
        <dgm:presLayoutVars>
          <dgm:resizeHandles val="exact"/>
        </dgm:presLayoutVars>
      </dgm:prSet>
      <dgm:spPr/>
    </dgm:pt>
    <dgm:pt modelId="{8CE92D2B-AB2C-4D94-976E-EC3D1A7037FB}" type="pres">
      <dgm:prSet presAssocID="{1B8CE809-8F2A-4799-AB04-9403252F50DB}" presName="node" presStyleLbl="node1" presStyleIdx="0" presStyleCnt="4">
        <dgm:presLayoutVars>
          <dgm:bulletEnabled val="1"/>
        </dgm:presLayoutVars>
      </dgm:prSet>
      <dgm:spPr/>
      <dgm:t>
        <a:bodyPr/>
        <a:lstStyle/>
        <a:p>
          <a:endParaRPr lang="es-MX"/>
        </a:p>
      </dgm:t>
    </dgm:pt>
    <dgm:pt modelId="{9D781FA5-D31A-417D-9500-C751D368D1FB}" type="pres">
      <dgm:prSet presAssocID="{8D3967FC-8474-4535-8530-E36DC917D2EE}" presName="sibTrans" presStyleLbl="sibTrans2D1" presStyleIdx="0" presStyleCnt="3"/>
      <dgm:spPr/>
      <dgm:t>
        <a:bodyPr/>
        <a:lstStyle/>
        <a:p>
          <a:endParaRPr lang="es-MX"/>
        </a:p>
      </dgm:t>
    </dgm:pt>
    <dgm:pt modelId="{CB7FCF9F-95FA-4DCA-B2D4-D8BC74BA66E5}" type="pres">
      <dgm:prSet presAssocID="{8D3967FC-8474-4535-8530-E36DC917D2EE}" presName="connectorText" presStyleLbl="sibTrans2D1" presStyleIdx="0" presStyleCnt="3"/>
      <dgm:spPr/>
      <dgm:t>
        <a:bodyPr/>
        <a:lstStyle/>
        <a:p>
          <a:endParaRPr lang="es-MX"/>
        </a:p>
      </dgm:t>
    </dgm:pt>
    <dgm:pt modelId="{DBC09B70-C3B3-4FC0-9151-E14DD628AD36}" type="pres">
      <dgm:prSet presAssocID="{08FE194C-5169-46DB-A1D7-DEA5F32FCDCE}" presName="node" presStyleLbl="node1" presStyleIdx="1" presStyleCnt="4">
        <dgm:presLayoutVars>
          <dgm:bulletEnabled val="1"/>
        </dgm:presLayoutVars>
      </dgm:prSet>
      <dgm:spPr/>
      <dgm:t>
        <a:bodyPr/>
        <a:lstStyle/>
        <a:p>
          <a:endParaRPr lang="es-MX"/>
        </a:p>
      </dgm:t>
    </dgm:pt>
    <dgm:pt modelId="{6CB8A322-F77A-4518-A564-D68483B8721F}" type="pres">
      <dgm:prSet presAssocID="{2D755DE0-F4E6-4F6F-A108-990380DC439B}" presName="sibTrans" presStyleLbl="sibTrans2D1" presStyleIdx="1" presStyleCnt="3"/>
      <dgm:spPr/>
      <dgm:t>
        <a:bodyPr/>
        <a:lstStyle/>
        <a:p>
          <a:endParaRPr lang="es-MX"/>
        </a:p>
      </dgm:t>
    </dgm:pt>
    <dgm:pt modelId="{651A1A8B-8025-4C2E-8917-7F521E0892D2}" type="pres">
      <dgm:prSet presAssocID="{2D755DE0-F4E6-4F6F-A108-990380DC439B}" presName="connectorText" presStyleLbl="sibTrans2D1" presStyleIdx="1" presStyleCnt="3"/>
      <dgm:spPr/>
      <dgm:t>
        <a:bodyPr/>
        <a:lstStyle/>
        <a:p>
          <a:endParaRPr lang="es-MX"/>
        </a:p>
      </dgm:t>
    </dgm:pt>
    <dgm:pt modelId="{DC4BBAD9-D664-41F8-B195-C2B867DBF9C8}" type="pres">
      <dgm:prSet presAssocID="{8896C7F1-57FF-4DF7-BDD0-CBC240C5FFF2}" presName="node" presStyleLbl="node1" presStyleIdx="2" presStyleCnt="4">
        <dgm:presLayoutVars>
          <dgm:bulletEnabled val="1"/>
        </dgm:presLayoutVars>
      </dgm:prSet>
      <dgm:spPr/>
      <dgm:t>
        <a:bodyPr/>
        <a:lstStyle/>
        <a:p>
          <a:endParaRPr lang="es-MX"/>
        </a:p>
      </dgm:t>
    </dgm:pt>
    <dgm:pt modelId="{48137E42-13F9-48A0-85C6-F4959A13887D}" type="pres">
      <dgm:prSet presAssocID="{C6D5DEC9-D471-4E55-BE6E-87A6A78D394F}" presName="sibTrans" presStyleLbl="sibTrans2D1" presStyleIdx="2" presStyleCnt="3"/>
      <dgm:spPr/>
      <dgm:t>
        <a:bodyPr/>
        <a:lstStyle/>
        <a:p>
          <a:endParaRPr lang="es-MX"/>
        </a:p>
      </dgm:t>
    </dgm:pt>
    <dgm:pt modelId="{2FC2D435-26E5-4A34-BA63-6DE0C373D78A}" type="pres">
      <dgm:prSet presAssocID="{C6D5DEC9-D471-4E55-BE6E-87A6A78D394F}" presName="connectorText" presStyleLbl="sibTrans2D1" presStyleIdx="2" presStyleCnt="3"/>
      <dgm:spPr/>
      <dgm:t>
        <a:bodyPr/>
        <a:lstStyle/>
        <a:p>
          <a:endParaRPr lang="es-MX"/>
        </a:p>
      </dgm:t>
    </dgm:pt>
    <dgm:pt modelId="{85E26701-3F9A-4D44-B97A-308A67953A46}" type="pres">
      <dgm:prSet presAssocID="{AB7A2C1B-2F33-48B1-9AC9-05E801470637}" presName="node" presStyleLbl="node1" presStyleIdx="3" presStyleCnt="4">
        <dgm:presLayoutVars>
          <dgm:bulletEnabled val="1"/>
        </dgm:presLayoutVars>
      </dgm:prSet>
      <dgm:spPr/>
      <dgm:t>
        <a:bodyPr/>
        <a:lstStyle/>
        <a:p>
          <a:endParaRPr lang="es-MX"/>
        </a:p>
      </dgm:t>
    </dgm:pt>
  </dgm:ptLst>
  <dgm:cxnLst>
    <dgm:cxn modelId="{D92B1DE3-6484-49AF-A71D-FBE6BC4859C7}" type="presOf" srcId="{8896C7F1-57FF-4DF7-BDD0-CBC240C5FFF2}" destId="{DC4BBAD9-D664-41F8-B195-C2B867DBF9C8}" srcOrd="0" destOrd="0" presId="urn:microsoft.com/office/officeart/2005/8/layout/process2"/>
    <dgm:cxn modelId="{25ACAECA-2E3D-41CB-B7C7-58EF95753CE1}" type="presOf" srcId="{1B8CE809-8F2A-4799-AB04-9403252F50DB}" destId="{8CE92D2B-AB2C-4D94-976E-EC3D1A7037FB}" srcOrd="0" destOrd="0" presId="urn:microsoft.com/office/officeart/2005/8/layout/process2"/>
    <dgm:cxn modelId="{E1DCDBBD-44EB-44C4-9E3B-3F3038979F3C}" srcId="{4490F2E4-4AC3-4BDC-A09A-9826A5E4AD3F}" destId="{08FE194C-5169-46DB-A1D7-DEA5F32FCDCE}" srcOrd="1" destOrd="0" parTransId="{468C9F8C-C8A3-419C-B8A4-EEE45584C3E0}" sibTransId="{2D755DE0-F4E6-4F6F-A108-990380DC439B}"/>
    <dgm:cxn modelId="{35ED43DB-A7EF-4F62-9D1D-C3E0B001E20E}" type="presOf" srcId="{4490F2E4-4AC3-4BDC-A09A-9826A5E4AD3F}" destId="{797D0979-4D9C-425C-B300-8142811CEEEF}" srcOrd="0" destOrd="0" presId="urn:microsoft.com/office/officeart/2005/8/layout/process2"/>
    <dgm:cxn modelId="{B2431F52-D9F0-4418-A3C6-9E3D15A42036}" type="presOf" srcId="{08FE194C-5169-46DB-A1D7-DEA5F32FCDCE}" destId="{DBC09B70-C3B3-4FC0-9151-E14DD628AD36}" srcOrd="0" destOrd="0" presId="urn:microsoft.com/office/officeart/2005/8/layout/process2"/>
    <dgm:cxn modelId="{913B681F-BE0F-43F9-B635-8F3A91374A9D}" type="presOf" srcId="{8D3967FC-8474-4535-8530-E36DC917D2EE}" destId="{9D781FA5-D31A-417D-9500-C751D368D1FB}" srcOrd="0" destOrd="0" presId="urn:microsoft.com/office/officeart/2005/8/layout/process2"/>
    <dgm:cxn modelId="{1BAB6F78-AE34-4C38-B617-368FC4368A9F}" srcId="{4490F2E4-4AC3-4BDC-A09A-9826A5E4AD3F}" destId="{AB7A2C1B-2F33-48B1-9AC9-05E801470637}" srcOrd="3" destOrd="0" parTransId="{0ABA8EF6-D6C2-4898-9F13-16A23563C3A7}" sibTransId="{B4DC4FF8-7871-4CDA-8213-3A33795956D7}"/>
    <dgm:cxn modelId="{F0CA325C-93F9-4019-9F4E-F9A20FD438E8}" srcId="{4490F2E4-4AC3-4BDC-A09A-9826A5E4AD3F}" destId="{8896C7F1-57FF-4DF7-BDD0-CBC240C5FFF2}" srcOrd="2" destOrd="0" parTransId="{6126C109-E584-4B8B-967E-5299F2DFB7F5}" sibTransId="{C6D5DEC9-D471-4E55-BE6E-87A6A78D394F}"/>
    <dgm:cxn modelId="{3E87B813-CA5C-4AFB-B801-67F0F88F86F6}" type="presOf" srcId="{C6D5DEC9-D471-4E55-BE6E-87A6A78D394F}" destId="{48137E42-13F9-48A0-85C6-F4959A13887D}" srcOrd="0" destOrd="0" presId="urn:microsoft.com/office/officeart/2005/8/layout/process2"/>
    <dgm:cxn modelId="{9FEAA290-BBB4-40CF-8B6C-4648325EF853}" type="presOf" srcId="{2D755DE0-F4E6-4F6F-A108-990380DC439B}" destId="{6CB8A322-F77A-4518-A564-D68483B8721F}" srcOrd="0" destOrd="0" presId="urn:microsoft.com/office/officeart/2005/8/layout/process2"/>
    <dgm:cxn modelId="{5EC8239D-BD2E-4805-82BD-1F5F3C9ABEBA}" type="presOf" srcId="{AB7A2C1B-2F33-48B1-9AC9-05E801470637}" destId="{85E26701-3F9A-4D44-B97A-308A67953A46}" srcOrd="0" destOrd="0" presId="urn:microsoft.com/office/officeart/2005/8/layout/process2"/>
    <dgm:cxn modelId="{38EE785D-AB5D-4354-AA30-D395B2F608D5}" type="presOf" srcId="{2D755DE0-F4E6-4F6F-A108-990380DC439B}" destId="{651A1A8B-8025-4C2E-8917-7F521E0892D2}" srcOrd="1" destOrd="0" presId="urn:microsoft.com/office/officeart/2005/8/layout/process2"/>
    <dgm:cxn modelId="{41513A22-FEEC-4A7E-B68B-15E87425884D}" type="presOf" srcId="{8D3967FC-8474-4535-8530-E36DC917D2EE}" destId="{CB7FCF9F-95FA-4DCA-B2D4-D8BC74BA66E5}" srcOrd="1" destOrd="0" presId="urn:microsoft.com/office/officeart/2005/8/layout/process2"/>
    <dgm:cxn modelId="{04BFA066-7DB3-4088-A996-376DDCC30AAA}" srcId="{4490F2E4-4AC3-4BDC-A09A-9826A5E4AD3F}" destId="{1B8CE809-8F2A-4799-AB04-9403252F50DB}" srcOrd="0" destOrd="0" parTransId="{E3581ED2-1051-4832-9D62-66AADBAE07FD}" sibTransId="{8D3967FC-8474-4535-8530-E36DC917D2EE}"/>
    <dgm:cxn modelId="{EBDF80D3-6911-4B3A-8405-C1974BD48125}" type="presOf" srcId="{C6D5DEC9-D471-4E55-BE6E-87A6A78D394F}" destId="{2FC2D435-26E5-4A34-BA63-6DE0C373D78A}" srcOrd="1" destOrd="0" presId="urn:microsoft.com/office/officeart/2005/8/layout/process2"/>
    <dgm:cxn modelId="{E1F46155-2D12-4864-B825-74971C8E77C3}" type="presParOf" srcId="{797D0979-4D9C-425C-B300-8142811CEEEF}" destId="{8CE92D2B-AB2C-4D94-976E-EC3D1A7037FB}" srcOrd="0" destOrd="0" presId="urn:microsoft.com/office/officeart/2005/8/layout/process2"/>
    <dgm:cxn modelId="{0FA1E139-0176-49D1-9E9A-C4532D1965D4}" type="presParOf" srcId="{797D0979-4D9C-425C-B300-8142811CEEEF}" destId="{9D781FA5-D31A-417D-9500-C751D368D1FB}" srcOrd="1" destOrd="0" presId="urn:microsoft.com/office/officeart/2005/8/layout/process2"/>
    <dgm:cxn modelId="{DA85FE0F-6491-4D6D-B4A0-5E8F24903286}" type="presParOf" srcId="{9D781FA5-D31A-417D-9500-C751D368D1FB}" destId="{CB7FCF9F-95FA-4DCA-B2D4-D8BC74BA66E5}" srcOrd="0" destOrd="0" presId="urn:microsoft.com/office/officeart/2005/8/layout/process2"/>
    <dgm:cxn modelId="{1117B2DC-B87A-4AE7-9388-6A50ABB8D15F}" type="presParOf" srcId="{797D0979-4D9C-425C-B300-8142811CEEEF}" destId="{DBC09B70-C3B3-4FC0-9151-E14DD628AD36}" srcOrd="2" destOrd="0" presId="urn:microsoft.com/office/officeart/2005/8/layout/process2"/>
    <dgm:cxn modelId="{2A58D885-51C5-458F-9319-D553C23C935F}" type="presParOf" srcId="{797D0979-4D9C-425C-B300-8142811CEEEF}" destId="{6CB8A322-F77A-4518-A564-D68483B8721F}" srcOrd="3" destOrd="0" presId="urn:microsoft.com/office/officeart/2005/8/layout/process2"/>
    <dgm:cxn modelId="{EC342EDB-BC78-4B78-AFEE-365489064905}" type="presParOf" srcId="{6CB8A322-F77A-4518-A564-D68483B8721F}" destId="{651A1A8B-8025-4C2E-8917-7F521E0892D2}" srcOrd="0" destOrd="0" presId="urn:microsoft.com/office/officeart/2005/8/layout/process2"/>
    <dgm:cxn modelId="{83451D0B-D87D-4E9E-B365-EA0773921D9B}" type="presParOf" srcId="{797D0979-4D9C-425C-B300-8142811CEEEF}" destId="{DC4BBAD9-D664-41F8-B195-C2B867DBF9C8}" srcOrd="4" destOrd="0" presId="urn:microsoft.com/office/officeart/2005/8/layout/process2"/>
    <dgm:cxn modelId="{70B06F2A-EC0F-4166-B663-E2534F86D7AA}" type="presParOf" srcId="{797D0979-4D9C-425C-B300-8142811CEEEF}" destId="{48137E42-13F9-48A0-85C6-F4959A13887D}" srcOrd="5" destOrd="0" presId="urn:microsoft.com/office/officeart/2005/8/layout/process2"/>
    <dgm:cxn modelId="{263E4897-044B-4771-AF0A-32AAB9EC367C}" type="presParOf" srcId="{48137E42-13F9-48A0-85C6-F4959A13887D}" destId="{2FC2D435-26E5-4A34-BA63-6DE0C373D78A}" srcOrd="0" destOrd="0" presId="urn:microsoft.com/office/officeart/2005/8/layout/process2"/>
    <dgm:cxn modelId="{CD377AA0-6BDE-4A44-9393-59F17ADFD9BA}" type="presParOf" srcId="{797D0979-4D9C-425C-B300-8142811CEEEF}" destId="{85E26701-3F9A-4D44-B97A-308A67953A46}" srcOrd="6"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FDB477-0118-4F48-B369-67BB49DC318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MX"/>
        </a:p>
      </dgm:t>
    </dgm:pt>
    <dgm:pt modelId="{88A3D3E3-7AEE-48BD-8FCB-BF4F2C1EF429}">
      <dgm:prSet phldrT="[Texto]"/>
      <dgm:spPr>
        <a:solidFill>
          <a:schemeClr val="bg2">
            <a:lumMod val="50000"/>
            <a:alpha val="50000"/>
          </a:schemeClr>
        </a:solidFill>
      </dgm:spPr>
      <dgm:t>
        <a:bodyPr/>
        <a:lstStyle/>
        <a:p>
          <a:r>
            <a:rPr lang="es-MX" b="1" dirty="0" smtClean="0"/>
            <a:t>INDAGACIÓN</a:t>
          </a:r>
        </a:p>
        <a:p>
          <a:r>
            <a:rPr lang="es-MX" dirty="0" smtClean="0"/>
            <a:t>Requiere que los estudiantes:</a:t>
          </a:r>
          <a:endParaRPr lang="es-MX" dirty="0"/>
        </a:p>
      </dgm:t>
    </dgm:pt>
    <dgm:pt modelId="{BE46E259-9A05-4BE1-B66D-9285EF336F14}" type="parTrans" cxnId="{22F77BFB-A9ED-4720-8570-AC3E756B53E7}">
      <dgm:prSet/>
      <dgm:spPr/>
      <dgm:t>
        <a:bodyPr/>
        <a:lstStyle/>
        <a:p>
          <a:endParaRPr lang="es-MX"/>
        </a:p>
      </dgm:t>
    </dgm:pt>
    <dgm:pt modelId="{5F0FED60-9987-4FFE-8E6C-1D27D76CE70F}" type="sibTrans" cxnId="{22F77BFB-A9ED-4720-8570-AC3E756B53E7}">
      <dgm:prSet/>
      <dgm:spPr/>
      <dgm:t>
        <a:bodyPr/>
        <a:lstStyle/>
        <a:p>
          <a:endParaRPr lang="es-MX"/>
        </a:p>
      </dgm:t>
    </dgm:pt>
    <dgm:pt modelId="{5B29958B-C05B-4929-9712-9DCFF02A6523}">
      <dgm:prSet phldrT="[Texto]"/>
      <dgm:spPr>
        <a:solidFill>
          <a:schemeClr val="accent3">
            <a:lumMod val="60000"/>
            <a:lumOff val="40000"/>
            <a:alpha val="50000"/>
          </a:schemeClr>
        </a:solidFill>
      </dgm:spPr>
      <dgm:t>
        <a:bodyPr/>
        <a:lstStyle/>
        <a:p>
          <a:r>
            <a:rPr lang="es-MX" dirty="0" smtClean="0"/>
            <a:t>Piensen en forma sistemática</a:t>
          </a:r>
          <a:endParaRPr lang="es-MX" dirty="0"/>
        </a:p>
      </dgm:t>
    </dgm:pt>
    <dgm:pt modelId="{4C1ED3EC-7F9D-487C-B093-3272385695E4}" type="parTrans" cxnId="{B75152A7-BE68-40CF-BF9D-C6EC639ECE3E}">
      <dgm:prSet/>
      <dgm:spPr/>
      <dgm:t>
        <a:bodyPr/>
        <a:lstStyle/>
        <a:p>
          <a:endParaRPr lang="es-MX"/>
        </a:p>
      </dgm:t>
    </dgm:pt>
    <dgm:pt modelId="{13329015-6F02-4997-B404-D6A94545047F}" type="sibTrans" cxnId="{B75152A7-BE68-40CF-BF9D-C6EC639ECE3E}">
      <dgm:prSet/>
      <dgm:spPr/>
      <dgm:t>
        <a:bodyPr/>
        <a:lstStyle/>
        <a:p>
          <a:endParaRPr lang="es-MX"/>
        </a:p>
      </dgm:t>
    </dgm:pt>
    <dgm:pt modelId="{9C79E045-FE07-4C55-8044-0D2B4C903DFA}">
      <dgm:prSet phldrT="[Texto]"/>
      <dgm:spPr>
        <a:solidFill>
          <a:schemeClr val="accent4">
            <a:lumMod val="60000"/>
            <a:lumOff val="40000"/>
            <a:alpha val="50000"/>
          </a:schemeClr>
        </a:solidFill>
      </dgm:spPr>
      <dgm:t>
        <a:bodyPr/>
        <a:lstStyle/>
        <a:p>
          <a:r>
            <a:rPr lang="es-MX" dirty="0" smtClean="0"/>
            <a:t>Investiguen para llegar a soluciones</a:t>
          </a:r>
          <a:endParaRPr lang="es-MX" dirty="0"/>
        </a:p>
      </dgm:t>
    </dgm:pt>
    <dgm:pt modelId="{6FCC103F-9773-4B3B-A737-7E7629D42EA0}" type="parTrans" cxnId="{F13130AB-BE47-4C37-8C43-CA79DA4CBB42}">
      <dgm:prSet/>
      <dgm:spPr/>
      <dgm:t>
        <a:bodyPr/>
        <a:lstStyle/>
        <a:p>
          <a:endParaRPr lang="es-MX"/>
        </a:p>
      </dgm:t>
    </dgm:pt>
    <dgm:pt modelId="{20491454-A4FA-4C53-BD32-16900F06964E}" type="sibTrans" cxnId="{F13130AB-BE47-4C37-8C43-CA79DA4CBB42}">
      <dgm:prSet/>
      <dgm:spPr/>
      <dgm:t>
        <a:bodyPr/>
        <a:lstStyle/>
        <a:p>
          <a:endParaRPr lang="es-MX"/>
        </a:p>
      </dgm:t>
    </dgm:pt>
    <dgm:pt modelId="{1DC2E457-E40B-446C-BD0B-B5426EEB9766}">
      <dgm:prSet phldrT="[Texto]"/>
      <dgm:spPr>
        <a:solidFill>
          <a:schemeClr val="tx1">
            <a:lumMod val="75000"/>
            <a:lumOff val="25000"/>
            <a:alpha val="50000"/>
          </a:schemeClr>
        </a:solidFill>
      </dgm:spPr>
      <dgm:t>
        <a:bodyPr/>
        <a:lstStyle/>
        <a:p>
          <a:r>
            <a:rPr lang="es-MX" dirty="0" smtClean="0"/>
            <a:t>Promueve la colaboración entre ellos</a:t>
          </a:r>
          <a:endParaRPr lang="es-MX" dirty="0"/>
        </a:p>
      </dgm:t>
    </dgm:pt>
    <dgm:pt modelId="{100F9CD0-87FC-4E30-80BE-1CA06A4B5F23}" type="parTrans" cxnId="{86766B61-17D8-4609-87BA-A61382317827}">
      <dgm:prSet/>
      <dgm:spPr/>
      <dgm:t>
        <a:bodyPr/>
        <a:lstStyle/>
        <a:p>
          <a:endParaRPr lang="es-MX"/>
        </a:p>
      </dgm:t>
    </dgm:pt>
    <dgm:pt modelId="{741353D2-1943-44A3-B312-102646D55325}" type="sibTrans" cxnId="{86766B61-17D8-4609-87BA-A61382317827}">
      <dgm:prSet/>
      <dgm:spPr/>
      <dgm:t>
        <a:bodyPr/>
        <a:lstStyle/>
        <a:p>
          <a:endParaRPr lang="es-MX"/>
        </a:p>
      </dgm:t>
    </dgm:pt>
    <dgm:pt modelId="{50B6E822-2116-48A7-B138-A85C43966AEF}">
      <dgm:prSet phldrT="[Texto]"/>
      <dgm:spPr>
        <a:solidFill>
          <a:srgbClr val="FFC000">
            <a:alpha val="50000"/>
          </a:srgbClr>
        </a:solidFill>
      </dgm:spPr>
      <dgm:t>
        <a:bodyPr/>
        <a:lstStyle/>
        <a:p>
          <a:r>
            <a:rPr lang="es-MX" dirty="0" smtClean="0"/>
            <a:t>Aprendan en atmósferas físicos, intelectuales y sociales</a:t>
          </a:r>
          <a:endParaRPr lang="es-MX" dirty="0"/>
        </a:p>
      </dgm:t>
    </dgm:pt>
    <dgm:pt modelId="{94F5A2A3-1CBE-448D-BF3A-EFF9ABB3A41A}" type="parTrans" cxnId="{5F3004D8-8AB1-4D27-AAEE-BA4C24848129}">
      <dgm:prSet/>
      <dgm:spPr/>
      <dgm:t>
        <a:bodyPr/>
        <a:lstStyle/>
        <a:p>
          <a:endParaRPr lang="es-MX"/>
        </a:p>
      </dgm:t>
    </dgm:pt>
    <dgm:pt modelId="{77DCA758-F792-45FF-B6CA-DF9F59A9CBDE}" type="sibTrans" cxnId="{5F3004D8-8AB1-4D27-AAEE-BA4C24848129}">
      <dgm:prSet/>
      <dgm:spPr/>
      <dgm:t>
        <a:bodyPr/>
        <a:lstStyle/>
        <a:p>
          <a:endParaRPr lang="es-MX"/>
        </a:p>
      </dgm:t>
    </dgm:pt>
    <dgm:pt modelId="{F002AAAB-679F-457E-B090-07F78668CD01}" type="pres">
      <dgm:prSet presAssocID="{23FDB477-0118-4F48-B369-67BB49DC318E}" presName="composite" presStyleCnt="0">
        <dgm:presLayoutVars>
          <dgm:chMax val="1"/>
          <dgm:dir/>
          <dgm:resizeHandles val="exact"/>
        </dgm:presLayoutVars>
      </dgm:prSet>
      <dgm:spPr/>
      <dgm:t>
        <a:bodyPr/>
        <a:lstStyle/>
        <a:p>
          <a:endParaRPr lang="es-MX"/>
        </a:p>
      </dgm:t>
    </dgm:pt>
    <dgm:pt modelId="{26C6B80E-9F1E-429D-A5E7-A4F220029071}" type="pres">
      <dgm:prSet presAssocID="{23FDB477-0118-4F48-B369-67BB49DC318E}" presName="radial" presStyleCnt="0">
        <dgm:presLayoutVars>
          <dgm:animLvl val="ctr"/>
        </dgm:presLayoutVars>
      </dgm:prSet>
      <dgm:spPr/>
    </dgm:pt>
    <dgm:pt modelId="{31C22EBD-0688-4333-8A9B-A84918FB3C81}" type="pres">
      <dgm:prSet presAssocID="{88A3D3E3-7AEE-48BD-8FCB-BF4F2C1EF429}" presName="centerShape" presStyleLbl="vennNode1" presStyleIdx="0" presStyleCnt="5"/>
      <dgm:spPr/>
      <dgm:t>
        <a:bodyPr/>
        <a:lstStyle/>
        <a:p>
          <a:endParaRPr lang="es-MX"/>
        </a:p>
      </dgm:t>
    </dgm:pt>
    <dgm:pt modelId="{8FAD63BF-7D51-495F-8EDB-CF3107BEDBA7}" type="pres">
      <dgm:prSet presAssocID="{5B29958B-C05B-4929-9712-9DCFF02A6523}" presName="node" presStyleLbl="vennNode1" presStyleIdx="1" presStyleCnt="5">
        <dgm:presLayoutVars>
          <dgm:bulletEnabled val="1"/>
        </dgm:presLayoutVars>
      </dgm:prSet>
      <dgm:spPr/>
      <dgm:t>
        <a:bodyPr/>
        <a:lstStyle/>
        <a:p>
          <a:endParaRPr lang="es-MX"/>
        </a:p>
      </dgm:t>
    </dgm:pt>
    <dgm:pt modelId="{1F39313D-9471-4AA8-BB94-006369DA53C5}" type="pres">
      <dgm:prSet presAssocID="{9C79E045-FE07-4C55-8044-0D2B4C903DFA}" presName="node" presStyleLbl="vennNode1" presStyleIdx="2" presStyleCnt="5">
        <dgm:presLayoutVars>
          <dgm:bulletEnabled val="1"/>
        </dgm:presLayoutVars>
      </dgm:prSet>
      <dgm:spPr/>
      <dgm:t>
        <a:bodyPr/>
        <a:lstStyle/>
        <a:p>
          <a:endParaRPr lang="es-MX"/>
        </a:p>
      </dgm:t>
    </dgm:pt>
    <dgm:pt modelId="{71B16FD4-6490-4E09-ADD7-2BA0FE0855A5}" type="pres">
      <dgm:prSet presAssocID="{1DC2E457-E40B-446C-BD0B-B5426EEB9766}" presName="node" presStyleLbl="vennNode1" presStyleIdx="3" presStyleCnt="5">
        <dgm:presLayoutVars>
          <dgm:bulletEnabled val="1"/>
        </dgm:presLayoutVars>
      </dgm:prSet>
      <dgm:spPr/>
      <dgm:t>
        <a:bodyPr/>
        <a:lstStyle/>
        <a:p>
          <a:endParaRPr lang="es-MX"/>
        </a:p>
      </dgm:t>
    </dgm:pt>
    <dgm:pt modelId="{5A14494D-4504-4726-8861-797391A84DF3}" type="pres">
      <dgm:prSet presAssocID="{50B6E822-2116-48A7-B138-A85C43966AEF}" presName="node" presStyleLbl="vennNode1" presStyleIdx="4" presStyleCnt="5">
        <dgm:presLayoutVars>
          <dgm:bulletEnabled val="1"/>
        </dgm:presLayoutVars>
      </dgm:prSet>
      <dgm:spPr/>
      <dgm:t>
        <a:bodyPr/>
        <a:lstStyle/>
        <a:p>
          <a:endParaRPr lang="es-MX"/>
        </a:p>
      </dgm:t>
    </dgm:pt>
  </dgm:ptLst>
  <dgm:cxnLst>
    <dgm:cxn modelId="{3ACAE34F-3E8B-41D1-A952-38DC469BA8CC}" type="presOf" srcId="{23FDB477-0118-4F48-B369-67BB49DC318E}" destId="{F002AAAB-679F-457E-B090-07F78668CD01}" srcOrd="0" destOrd="0" presId="urn:microsoft.com/office/officeart/2005/8/layout/radial3"/>
    <dgm:cxn modelId="{5FF12B28-541C-409D-9195-E6AF14EA3F1C}" type="presOf" srcId="{50B6E822-2116-48A7-B138-A85C43966AEF}" destId="{5A14494D-4504-4726-8861-797391A84DF3}" srcOrd="0" destOrd="0" presId="urn:microsoft.com/office/officeart/2005/8/layout/radial3"/>
    <dgm:cxn modelId="{5F3004D8-8AB1-4D27-AAEE-BA4C24848129}" srcId="{88A3D3E3-7AEE-48BD-8FCB-BF4F2C1EF429}" destId="{50B6E822-2116-48A7-B138-A85C43966AEF}" srcOrd="3" destOrd="0" parTransId="{94F5A2A3-1CBE-448D-BF3A-EFF9ABB3A41A}" sibTransId="{77DCA758-F792-45FF-B6CA-DF9F59A9CBDE}"/>
    <dgm:cxn modelId="{D6120158-C149-4C81-9CAF-23118DEAB25D}" type="presOf" srcId="{5B29958B-C05B-4929-9712-9DCFF02A6523}" destId="{8FAD63BF-7D51-495F-8EDB-CF3107BEDBA7}" srcOrd="0" destOrd="0" presId="urn:microsoft.com/office/officeart/2005/8/layout/radial3"/>
    <dgm:cxn modelId="{4794E840-5D3F-4E67-BACD-32FAA0F496FD}" type="presOf" srcId="{1DC2E457-E40B-446C-BD0B-B5426EEB9766}" destId="{71B16FD4-6490-4E09-ADD7-2BA0FE0855A5}" srcOrd="0" destOrd="0" presId="urn:microsoft.com/office/officeart/2005/8/layout/radial3"/>
    <dgm:cxn modelId="{B75152A7-BE68-40CF-BF9D-C6EC639ECE3E}" srcId="{88A3D3E3-7AEE-48BD-8FCB-BF4F2C1EF429}" destId="{5B29958B-C05B-4929-9712-9DCFF02A6523}" srcOrd="0" destOrd="0" parTransId="{4C1ED3EC-7F9D-487C-B093-3272385695E4}" sibTransId="{13329015-6F02-4997-B404-D6A94545047F}"/>
    <dgm:cxn modelId="{22F77BFB-A9ED-4720-8570-AC3E756B53E7}" srcId="{23FDB477-0118-4F48-B369-67BB49DC318E}" destId="{88A3D3E3-7AEE-48BD-8FCB-BF4F2C1EF429}" srcOrd="0" destOrd="0" parTransId="{BE46E259-9A05-4BE1-B66D-9285EF336F14}" sibTransId="{5F0FED60-9987-4FFE-8E6C-1D27D76CE70F}"/>
    <dgm:cxn modelId="{C4B390C7-A037-4827-9894-8518C7F7D219}" type="presOf" srcId="{88A3D3E3-7AEE-48BD-8FCB-BF4F2C1EF429}" destId="{31C22EBD-0688-4333-8A9B-A84918FB3C81}" srcOrd="0" destOrd="0" presId="urn:microsoft.com/office/officeart/2005/8/layout/radial3"/>
    <dgm:cxn modelId="{86766B61-17D8-4609-87BA-A61382317827}" srcId="{88A3D3E3-7AEE-48BD-8FCB-BF4F2C1EF429}" destId="{1DC2E457-E40B-446C-BD0B-B5426EEB9766}" srcOrd="2" destOrd="0" parTransId="{100F9CD0-87FC-4E30-80BE-1CA06A4B5F23}" sibTransId="{741353D2-1943-44A3-B312-102646D55325}"/>
    <dgm:cxn modelId="{F13130AB-BE47-4C37-8C43-CA79DA4CBB42}" srcId="{88A3D3E3-7AEE-48BD-8FCB-BF4F2C1EF429}" destId="{9C79E045-FE07-4C55-8044-0D2B4C903DFA}" srcOrd="1" destOrd="0" parTransId="{6FCC103F-9773-4B3B-A737-7E7629D42EA0}" sibTransId="{20491454-A4FA-4C53-BD32-16900F06964E}"/>
    <dgm:cxn modelId="{4AFDE23C-D0FD-44F7-851B-55A167E21048}" type="presOf" srcId="{9C79E045-FE07-4C55-8044-0D2B4C903DFA}" destId="{1F39313D-9471-4AA8-BB94-006369DA53C5}" srcOrd="0" destOrd="0" presId="urn:microsoft.com/office/officeart/2005/8/layout/radial3"/>
    <dgm:cxn modelId="{F2616C89-24E7-459D-A9E3-08B32DB57457}" type="presParOf" srcId="{F002AAAB-679F-457E-B090-07F78668CD01}" destId="{26C6B80E-9F1E-429D-A5E7-A4F220029071}" srcOrd="0" destOrd="0" presId="urn:microsoft.com/office/officeart/2005/8/layout/radial3"/>
    <dgm:cxn modelId="{8AA3CE83-21FE-4C01-A709-315316171E2B}" type="presParOf" srcId="{26C6B80E-9F1E-429D-A5E7-A4F220029071}" destId="{31C22EBD-0688-4333-8A9B-A84918FB3C81}" srcOrd="0" destOrd="0" presId="urn:microsoft.com/office/officeart/2005/8/layout/radial3"/>
    <dgm:cxn modelId="{C2EA6C63-2BC8-4F68-AF78-881749EE2A9E}" type="presParOf" srcId="{26C6B80E-9F1E-429D-A5E7-A4F220029071}" destId="{8FAD63BF-7D51-495F-8EDB-CF3107BEDBA7}" srcOrd="1" destOrd="0" presId="urn:microsoft.com/office/officeart/2005/8/layout/radial3"/>
    <dgm:cxn modelId="{1144BDB8-E8A8-48B8-B13A-6693DC097DC4}" type="presParOf" srcId="{26C6B80E-9F1E-429D-A5E7-A4F220029071}" destId="{1F39313D-9471-4AA8-BB94-006369DA53C5}" srcOrd="2" destOrd="0" presId="urn:microsoft.com/office/officeart/2005/8/layout/radial3"/>
    <dgm:cxn modelId="{34649619-4F10-47CF-930C-702956391153}" type="presParOf" srcId="{26C6B80E-9F1E-429D-A5E7-A4F220029071}" destId="{71B16FD4-6490-4E09-ADD7-2BA0FE0855A5}" srcOrd="3" destOrd="0" presId="urn:microsoft.com/office/officeart/2005/8/layout/radial3"/>
    <dgm:cxn modelId="{93F24CA0-74BF-48D9-B9A7-5855D264F225}" type="presParOf" srcId="{26C6B80E-9F1E-429D-A5E7-A4F220029071}" destId="{5A14494D-4504-4726-8861-797391A84DF3}"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08698F-0939-4B86-BFC0-059A24A43EE6}"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MX"/>
        </a:p>
      </dgm:t>
    </dgm:pt>
    <dgm:pt modelId="{3FC3904F-C2AA-4B33-BEBA-D05B24F06B77}">
      <dgm:prSet phldrT="[Texto]"/>
      <dgm:spPr>
        <a:solidFill>
          <a:schemeClr val="accent4">
            <a:lumMod val="75000"/>
          </a:schemeClr>
        </a:solidFill>
      </dgm:spPr>
      <dgm:t>
        <a:bodyPr/>
        <a:lstStyle/>
        <a:p>
          <a:r>
            <a:rPr lang="es-MX" dirty="0" smtClean="0"/>
            <a:t>EL ARTE DE HACER PREGUNTAS</a:t>
          </a:r>
          <a:endParaRPr lang="es-MX" dirty="0"/>
        </a:p>
      </dgm:t>
    </dgm:pt>
    <dgm:pt modelId="{F1B6BA69-76B9-44B9-9808-C0C92F25DCC7}" type="parTrans" cxnId="{3230A143-6834-4614-9500-D36BAB36C64C}">
      <dgm:prSet/>
      <dgm:spPr/>
      <dgm:t>
        <a:bodyPr/>
        <a:lstStyle/>
        <a:p>
          <a:endParaRPr lang="es-MX"/>
        </a:p>
      </dgm:t>
    </dgm:pt>
    <dgm:pt modelId="{B0EF229C-3652-4A11-8D02-DC99C07AE1E7}" type="sibTrans" cxnId="{3230A143-6834-4614-9500-D36BAB36C64C}">
      <dgm:prSet/>
      <dgm:spPr/>
      <dgm:t>
        <a:bodyPr/>
        <a:lstStyle/>
        <a:p>
          <a:endParaRPr lang="es-MX"/>
        </a:p>
      </dgm:t>
    </dgm:pt>
    <dgm:pt modelId="{F3688792-C041-48AA-ABF4-27257BFECC7F}">
      <dgm:prSet phldrT="[Texto]"/>
      <dgm:spPr>
        <a:solidFill>
          <a:schemeClr val="accent5">
            <a:lumMod val="60000"/>
            <a:lumOff val="40000"/>
          </a:schemeClr>
        </a:solidFill>
      </dgm:spPr>
      <dgm:t>
        <a:bodyPr/>
        <a:lstStyle/>
        <a:p>
          <a:r>
            <a:rPr lang="es-MX" dirty="0" smtClean="0"/>
            <a:t>Clave del pensamiento:</a:t>
          </a:r>
          <a:endParaRPr lang="es-MX" dirty="0"/>
        </a:p>
      </dgm:t>
    </dgm:pt>
    <dgm:pt modelId="{C36BD2B2-3614-4428-A400-AFAFEE6F2A4A}" type="parTrans" cxnId="{04AE71EE-5911-43F8-9414-202E93F6809C}">
      <dgm:prSet/>
      <dgm:spPr/>
      <dgm:t>
        <a:bodyPr/>
        <a:lstStyle/>
        <a:p>
          <a:endParaRPr lang="es-MX"/>
        </a:p>
      </dgm:t>
    </dgm:pt>
    <dgm:pt modelId="{7BE2C7C1-B9AF-4FF8-9B6B-DCB4C10614F2}" type="sibTrans" cxnId="{04AE71EE-5911-43F8-9414-202E93F6809C}">
      <dgm:prSet/>
      <dgm:spPr/>
      <dgm:t>
        <a:bodyPr/>
        <a:lstStyle/>
        <a:p>
          <a:endParaRPr lang="es-MX"/>
        </a:p>
      </dgm:t>
    </dgm:pt>
    <dgm:pt modelId="{61AC42E2-BC44-4518-80D4-A6A14EA31BDB}">
      <dgm:prSet phldrT="[Texto]"/>
      <dgm:spPr>
        <a:solidFill>
          <a:schemeClr val="bg2">
            <a:lumMod val="50000"/>
            <a:alpha val="90000"/>
          </a:schemeClr>
        </a:solidFill>
      </dgm:spPr>
      <dgm:t>
        <a:bodyPr/>
        <a:lstStyle/>
        <a:p>
          <a:r>
            <a:rPr lang="es-MX" dirty="0" smtClean="0"/>
            <a:t>Productivo</a:t>
          </a:r>
          <a:endParaRPr lang="es-MX" dirty="0"/>
        </a:p>
      </dgm:t>
    </dgm:pt>
    <dgm:pt modelId="{5C62BBAD-A097-4C15-913E-B63DBCD21480}" type="parTrans" cxnId="{57824DED-9289-4553-B986-79674F4B85AE}">
      <dgm:prSet/>
      <dgm:spPr/>
      <dgm:t>
        <a:bodyPr/>
        <a:lstStyle/>
        <a:p>
          <a:endParaRPr lang="es-MX"/>
        </a:p>
      </dgm:t>
    </dgm:pt>
    <dgm:pt modelId="{1FDE81B3-4C9E-4341-BD71-8163D33B2015}" type="sibTrans" cxnId="{57824DED-9289-4553-B986-79674F4B85AE}">
      <dgm:prSet/>
      <dgm:spPr/>
      <dgm:t>
        <a:bodyPr/>
        <a:lstStyle/>
        <a:p>
          <a:endParaRPr lang="es-MX"/>
        </a:p>
      </dgm:t>
    </dgm:pt>
    <dgm:pt modelId="{1CD6F40D-6FDB-4BB9-A9B7-91B12EC96106}">
      <dgm:prSet phldrT="[Texto]"/>
      <dgm:spPr>
        <a:solidFill>
          <a:schemeClr val="bg2">
            <a:lumMod val="50000"/>
            <a:alpha val="90000"/>
          </a:schemeClr>
        </a:solidFill>
      </dgm:spPr>
      <dgm:t>
        <a:bodyPr/>
        <a:lstStyle/>
        <a:p>
          <a:r>
            <a:rPr lang="es-MX" dirty="0" smtClean="0"/>
            <a:t>Profundo</a:t>
          </a:r>
          <a:endParaRPr lang="es-MX" dirty="0"/>
        </a:p>
      </dgm:t>
    </dgm:pt>
    <dgm:pt modelId="{4089A846-1165-4985-BF02-445A0BC16E63}" type="parTrans" cxnId="{3500AD21-B4C1-4B7E-9F95-3F93C0EE0A92}">
      <dgm:prSet/>
      <dgm:spPr/>
      <dgm:t>
        <a:bodyPr/>
        <a:lstStyle/>
        <a:p>
          <a:endParaRPr lang="es-MX"/>
        </a:p>
      </dgm:t>
    </dgm:pt>
    <dgm:pt modelId="{9D2BEEA2-6ED7-4836-B117-31A49AD6D48C}" type="sibTrans" cxnId="{3500AD21-B4C1-4B7E-9F95-3F93C0EE0A92}">
      <dgm:prSet/>
      <dgm:spPr/>
      <dgm:t>
        <a:bodyPr/>
        <a:lstStyle/>
        <a:p>
          <a:endParaRPr lang="es-MX"/>
        </a:p>
      </dgm:t>
    </dgm:pt>
    <dgm:pt modelId="{490AA6B2-5B36-47CE-838A-A7CFA298D0D4}">
      <dgm:prSet phldrT="[Texto]"/>
      <dgm:spPr/>
      <dgm:t>
        <a:bodyPr/>
        <a:lstStyle/>
        <a:p>
          <a:r>
            <a:rPr lang="es-MX" dirty="0" smtClean="0"/>
            <a:t>Son herramientas imprescindibles en la generación del saber… </a:t>
          </a:r>
          <a:endParaRPr lang="es-MX" dirty="0"/>
        </a:p>
      </dgm:t>
    </dgm:pt>
    <dgm:pt modelId="{DF103B53-BEB9-4397-801F-A07C6C4E42E2}" type="sibTrans" cxnId="{714C8D7A-9084-4029-9DA8-D1A128F2F4DF}">
      <dgm:prSet/>
      <dgm:spPr/>
      <dgm:t>
        <a:bodyPr/>
        <a:lstStyle/>
        <a:p>
          <a:endParaRPr lang="es-MX"/>
        </a:p>
      </dgm:t>
    </dgm:pt>
    <dgm:pt modelId="{D1A13AF8-9BC2-41D4-8C09-37E3E8C32FBC}" type="parTrans" cxnId="{714C8D7A-9084-4029-9DA8-D1A128F2F4DF}">
      <dgm:prSet/>
      <dgm:spPr/>
      <dgm:t>
        <a:bodyPr/>
        <a:lstStyle/>
        <a:p>
          <a:endParaRPr lang="es-MX"/>
        </a:p>
      </dgm:t>
    </dgm:pt>
    <dgm:pt modelId="{06FF54F8-CE90-45B1-91E4-8ECE263BF467}" type="pres">
      <dgm:prSet presAssocID="{C008698F-0939-4B86-BFC0-059A24A43EE6}" presName="Name0" presStyleCnt="0">
        <dgm:presLayoutVars>
          <dgm:chMax val="3"/>
          <dgm:chPref val="1"/>
          <dgm:dir/>
          <dgm:animLvl val="lvl"/>
          <dgm:resizeHandles/>
        </dgm:presLayoutVars>
      </dgm:prSet>
      <dgm:spPr/>
      <dgm:t>
        <a:bodyPr/>
        <a:lstStyle/>
        <a:p>
          <a:endParaRPr lang="es-MX"/>
        </a:p>
      </dgm:t>
    </dgm:pt>
    <dgm:pt modelId="{981D88DA-3524-4A7D-866B-957F85EC2DE0}" type="pres">
      <dgm:prSet presAssocID="{C008698F-0939-4B86-BFC0-059A24A43EE6}" presName="outerBox" presStyleCnt="0"/>
      <dgm:spPr/>
    </dgm:pt>
    <dgm:pt modelId="{55217F90-67C5-42B6-A95A-EEFF16D59C72}" type="pres">
      <dgm:prSet presAssocID="{C008698F-0939-4B86-BFC0-059A24A43EE6}" presName="outerBoxParent" presStyleLbl="node1" presStyleIdx="0" presStyleCnt="3"/>
      <dgm:spPr/>
      <dgm:t>
        <a:bodyPr/>
        <a:lstStyle/>
        <a:p>
          <a:endParaRPr lang="es-MX"/>
        </a:p>
      </dgm:t>
    </dgm:pt>
    <dgm:pt modelId="{5775A671-9903-445D-B7E0-743F9B745A1D}" type="pres">
      <dgm:prSet presAssocID="{C008698F-0939-4B86-BFC0-059A24A43EE6}" presName="outerBoxChildren" presStyleCnt="0"/>
      <dgm:spPr/>
    </dgm:pt>
    <dgm:pt modelId="{3B714F84-1030-4FBF-8232-B03944790031}" type="pres">
      <dgm:prSet presAssocID="{C008698F-0939-4B86-BFC0-059A24A43EE6}" presName="middleBox" presStyleCnt="0"/>
      <dgm:spPr/>
    </dgm:pt>
    <dgm:pt modelId="{89FDD2AA-6854-4C52-A9F2-D484CD2FB027}" type="pres">
      <dgm:prSet presAssocID="{C008698F-0939-4B86-BFC0-059A24A43EE6}" presName="middleBoxParent" presStyleLbl="node1" presStyleIdx="1" presStyleCnt="3" custLinFactNeighborX="-256" custLinFactNeighborY="-696"/>
      <dgm:spPr/>
      <dgm:t>
        <a:bodyPr/>
        <a:lstStyle/>
        <a:p>
          <a:endParaRPr lang="es-MX"/>
        </a:p>
      </dgm:t>
    </dgm:pt>
    <dgm:pt modelId="{7204112B-BCF4-44E8-BF7A-4E26DAF61F74}" type="pres">
      <dgm:prSet presAssocID="{C008698F-0939-4B86-BFC0-059A24A43EE6}" presName="middleBoxChildren" presStyleCnt="0"/>
      <dgm:spPr/>
    </dgm:pt>
    <dgm:pt modelId="{D3CABC05-E4F8-44B7-A995-64DD1E725731}" type="pres">
      <dgm:prSet presAssocID="{C008698F-0939-4B86-BFC0-059A24A43EE6}" presName="centerBox" presStyleCnt="0"/>
      <dgm:spPr/>
    </dgm:pt>
    <dgm:pt modelId="{08B156E0-7705-4154-8CBF-B3AC511FF107}" type="pres">
      <dgm:prSet presAssocID="{C008698F-0939-4B86-BFC0-059A24A43EE6}" presName="centerBoxParent" presStyleLbl="node1" presStyleIdx="2" presStyleCnt="3"/>
      <dgm:spPr/>
      <dgm:t>
        <a:bodyPr/>
        <a:lstStyle/>
        <a:p>
          <a:endParaRPr lang="es-MX"/>
        </a:p>
      </dgm:t>
    </dgm:pt>
    <dgm:pt modelId="{B0D41B63-49F0-4501-8491-64A9A5258A3C}" type="pres">
      <dgm:prSet presAssocID="{C008698F-0939-4B86-BFC0-059A24A43EE6}" presName="centerBoxChildren" presStyleCnt="0"/>
      <dgm:spPr/>
    </dgm:pt>
    <dgm:pt modelId="{A133B250-FF78-4767-848E-A3768C80A394}" type="pres">
      <dgm:prSet presAssocID="{61AC42E2-BC44-4518-80D4-A6A14EA31BDB}" presName="cChild" presStyleLbl="fgAcc1" presStyleIdx="0" presStyleCnt="2">
        <dgm:presLayoutVars>
          <dgm:bulletEnabled val="1"/>
        </dgm:presLayoutVars>
      </dgm:prSet>
      <dgm:spPr/>
      <dgm:t>
        <a:bodyPr/>
        <a:lstStyle/>
        <a:p>
          <a:endParaRPr lang="es-MX"/>
        </a:p>
      </dgm:t>
    </dgm:pt>
    <dgm:pt modelId="{8539666D-053D-42DF-B6F9-D6FA14097E02}" type="pres">
      <dgm:prSet presAssocID="{1FDE81B3-4C9E-4341-BD71-8163D33B2015}" presName="centerSibTrans" presStyleCnt="0"/>
      <dgm:spPr/>
    </dgm:pt>
    <dgm:pt modelId="{1235E06A-23A6-43E3-B585-DF5E12826FD9}" type="pres">
      <dgm:prSet presAssocID="{1CD6F40D-6FDB-4BB9-A9B7-91B12EC96106}" presName="cChild" presStyleLbl="fgAcc1" presStyleIdx="1" presStyleCnt="2">
        <dgm:presLayoutVars>
          <dgm:bulletEnabled val="1"/>
        </dgm:presLayoutVars>
      </dgm:prSet>
      <dgm:spPr/>
      <dgm:t>
        <a:bodyPr/>
        <a:lstStyle/>
        <a:p>
          <a:endParaRPr lang="es-MX"/>
        </a:p>
      </dgm:t>
    </dgm:pt>
  </dgm:ptLst>
  <dgm:cxnLst>
    <dgm:cxn modelId="{A410E240-1857-40CE-B66F-AE930FBE00A3}" type="presOf" srcId="{490AA6B2-5B36-47CE-838A-A7CFA298D0D4}" destId="{89FDD2AA-6854-4C52-A9F2-D484CD2FB027}" srcOrd="0" destOrd="0" presId="urn:microsoft.com/office/officeart/2005/8/layout/target2"/>
    <dgm:cxn modelId="{714C8D7A-9084-4029-9DA8-D1A128F2F4DF}" srcId="{C008698F-0939-4B86-BFC0-059A24A43EE6}" destId="{490AA6B2-5B36-47CE-838A-A7CFA298D0D4}" srcOrd="1" destOrd="0" parTransId="{D1A13AF8-9BC2-41D4-8C09-37E3E8C32FBC}" sibTransId="{DF103B53-BEB9-4397-801F-A07C6C4E42E2}"/>
    <dgm:cxn modelId="{3500AD21-B4C1-4B7E-9F95-3F93C0EE0A92}" srcId="{F3688792-C041-48AA-ABF4-27257BFECC7F}" destId="{1CD6F40D-6FDB-4BB9-A9B7-91B12EC96106}" srcOrd="1" destOrd="0" parTransId="{4089A846-1165-4985-BF02-445A0BC16E63}" sibTransId="{9D2BEEA2-6ED7-4836-B117-31A49AD6D48C}"/>
    <dgm:cxn modelId="{5A4051B8-04B9-459C-BEDD-462D102E9B0D}" type="presOf" srcId="{F3688792-C041-48AA-ABF4-27257BFECC7F}" destId="{08B156E0-7705-4154-8CBF-B3AC511FF107}" srcOrd="0" destOrd="0" presId="urn:microsoft.com/office/officeart/2005/8/layout/target2"/>
    <dgm:cxn modelId="{CA450B9C-2E6F-4067-85C2-91C3E86E9CC5}" type="presOf" srcId="{61AC42E2-BC44-4518-80D4-A6A14EA31BDB}" destId="{A133B250-FF78-4767-848E-A3768C80A394}" srcOrd="0" destOrd="0" presId="urn:microsoft.com/office/officeart/2005/8/layout/target2"/>
    <dgm:cxn modelId="{57824DED-9289-4553-B986-79674F4B85AE}" srcId="{F3688792-C041-48AA-ABF4-27257BFECC7F}" destId="{61AC42E2-BC44-4518-80D4-A6A14EA31BDB}" srcOrd="0" destOrd="0" parTransId="{5C62BBAD-A097-4C15-913E-B63DBCD21480}" sibTransId="{1FDE81B3-4C9E-4341-BD71-8163D33B2015}"/>
    <dgm:cxn modelId="{3230A143-6834-4614-9500-D36BAB36C64C}" srcId="{C008698F-0939-4B86-BFC0-059A24A43EE6}" destId="{3FC3904F-C2AA-4B33-BEBA-D05B24F06B77}" srcOrd="0" destOrd="0" parTransId="{F1B6BA69-76B9-44B9-9808-C0C92F25DCC7}" sibTransId="{B0EF229C-3652-4A11-8D02-DC99C07AE1E7}"/>
    <dgm:cxn modelId="{B894B2ED-7BAC-4FDA-B14C-77A529C55BA9}" type="presOf" srcId="{1CD6F40D-6FDB-4BB9-A9B7-91B12EC96106}" destId="{1235E06A-23A6-43E3-B585-DF5E12826FD9}" srcOrd="0" destOrd="0" presId="urn:microsoft.com/office/officeart/2005/8/layout/target2"/>
    <dgm:cxn modelId="{3F153AE8-DA1C-4C9E-9078-627B1D06CC5C}" type="presOf" srcId="{C008698F-0939-4B86-BFC0-059A24A43EE6}" destId="{06FF54F8-CE90-45B1-91E4-8ECE263BF467}" srcOrd="0" destOrd="0" presId="urn:microsoft.com/office/officeart/2005/8/layout/target2"/>
    <dgm:cxn modelId="{24F45082-5573-480E-86AD-A1E7A548D8CF}" type="presOf" srcId="{3FC3904F-C2AA-4B33-BEBA-D05B24F06B77}" destId="{55217F90-67C5-42B6-A95A-EEFF16D59C72}" srcOrd="0" destOrd="0" presId="urn:microsoft.com/office/officeart/2005/8/layout/target2"/>
    <dgm:cxn modelId="{04AE71EE-5911-43F8-9414-202E93F6809C}" srcId="{C008698F-0939-4B86-BFC0-059A24A43EE6}" destId="{F3688792-C041-48AA-ABF4-27257BFECC7F}" srcOrd="2" destOrd="0" parTransId="{C36BD2B2-3614-4428-A400-AFAFEE6F2A4A}" sibTransId="{7BE2C7C1-B9AF-4FF8-9B6B-DCB4C10614F2}"/>
    <dgm:cxn modelId="{636E7EF2-C9B4-4A1D-9786-DFDC0ABEEA09}" type="presParOf" srcId="{06FF54F8-CE90-45B1-91E4-8ECE263BF467}" destId="{981D88DA-3524-4A7D-866B-957F85EC2DE0}" srcOrd="0" destOrd="0" presId="urn:microsoft.com/office/officeart/2005/8/layout/target2"/>
    <dgm:cxn modelId="{288CEE4C-B256-48F8-94A4-C7C839A9113B}" type="presParOf" srcId="{981D88DA-3524-4A7D-866B-957F85EC2DE0}" destId="{55217F90-67C5-42B6-A95A-EEFF16D59C72}" srcOrd="0" destOrd="0" presId="urn:microsoft.com/office/officeart/2005/8/layout/target2"/>
    <dgm:cxn modelId="{FEF03E4C-724F-4D58-9FE0-D285E8B6E85C}" type="presParOf" srcId="{981D88DA-3524-4A7D-866B-957F85EC2DE0}" destId="{5775A671-9903-445D-B7E0-743F9B745A1D}" srcOrd="1" destOrd="0" presId="urn:microsoft.com/office/officeart/2005/8/layout/target2"/>
    <dgm:cxn modelId="{CF5C46A9-FEC9-403E-A385-658E8DD04B47}" type="presParOf" srcId="{06FF54F8-CE90-45B1-91E4-8ECE263BF467}" destId="{3B714F84-1030-4FBF-8232-B03944790031}" srcOrd="1" destOrd="0" presId="urn:microsoft.com/office/officeart/2005/8/layout/target2"/>
    <dgm:cxn modelId="{2612E118-91FF-48BD-BEA8-C195C20291B9}" type="presParOf" srcId="{3B714F84-1030-4FBF-8232-B03944790031}" destId="{89FDD2AA-6854-4C52-A9F2-D484CD2FB027}" srcOrd="0" destOrd="0" presId="urn:microsoft.com/office/officeart/2005/8/layout/target2"/>
    <dgm:cxn modelId="{216EBDAE-0FB6-4889-A5DF-9908A469115F}" type="presParOf" srcId="{3B714F84-1030-4FBF-8232-B03944790031}" destId="{7204112B-BCF4-44E8-BF7A-4E26DAF61F74}" srcOrd="1" destOrd="0" presId="urn:microsoft.com/office/officeart/2005/8/layout/target2"/>
    <dgm:cxn modelId="{7911BA06-E93D-4550-A163-1AE5166D35C8}" type="presParOf" srcId="{06FF54F8-CE90-45B1-91E4-8ECE263BF467}" destId="{D3CABC05-E4F8-44B7-A995-64DD1E725731}" srcOrd="2" destOrd="0" presId="urn:microsoft.com/office/officeart/2005/8/layout/target2"/>
    <dgm:cxn modelId="{FA4F0953-2844-4913-9967-18DEA4759FC9}" type="presParOf" srcId="{D3CABC05-E4F8-44B7-A995-64DD1E725731}" destId="{08B156E0-7705-4154-8CBF-B3AC511FF107}" srcOrd="0" destOrd="0" presId="urn:microsoft.com/office/officeart/2005/8/layout/target2"/>
    <dgm:cxn modelId="{351A55FA-F10B-4142-A1DA-25346DA356F3}" type="presParOf" srcId="{D3CABC05-E4F8-44B7-A995-64DD1E725731}" destId="{B0D41B63-49F0-4501-8491-64A9A5258A3C}" srcOrd="1" destOrd="0" presId="urn:microsoft.com/office/officeart/2005/8/layout/target2"/>
    <dgm:cxn modelId="{2B573623-9BF1-4B64-8D4F-48EB5CF24268}" type="presParOf" srcId="{B0D41B63-49F0-4501-8491-64A9A5258A3C}" destId="{A133B250-FF78-4767-848E-A3768C80A394}" srcOrd="0" destOrd="0" presId="urn:microsoft.com/office/officeart/2005/8/layout/target2"/>
    <dgm:cxn modelId="{BFFB5FB1-F11C-4B14-B87D-E45D1A3D51FD}" type="presParOf" srcId="{B0D41B63-49F0-4501-8491-64A9A5258A3C}" destId="{8539666D-053D-42DF-B6F9-D6FA14097E02}" srcOrd="1" destOrd="0" presId="urn:microsoft.com/office/officeart/2005/8/layout/target2"/>
    <dgm:cxn modelId="{9E39B6AD-655C-465C-BC86-A8F02CC29154}" type="presParOf" srcId="{B0D41B63-49F0-4501-8491-64A9A5258A3C}" destId="{1235E06A-23A6-43E3-B585-DF5E12826FD9}" srcOrd="2"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9295E3-9EA2-4C8A-9FE4-9F4990530397}" type="doc">
      <dgm:prSet loTypeId="urn:microsoft.com/office/officeart/2005/8/layout/gear1" loCatId="cycle" qsTypeId="urn:microsoft.com/office/officeart/2005/8/quickstyle/simple1" qsCatId="simple" csTypeId="urn:microsoft.com/office/officeart/2005/8/colors/accent1_2" csCatId="accent1" phldr="1"/>
      <dgm:spPr/>
    </dgm:pt>
    <dgm:pt modelId="{48B665FD-BDA5-4847-99D5-CF873DF4F0E6}">
      <dgm:prSet phldrT="[Texto]"/>
      <dgm:spPr>
        <a:solidFill>
          <a:schemeClr val="accent5">
            <a:lumMod val="60000"/>
            <a:lumOff val="40000"/>
          </a:schemeClr>
        </a:solidFill>
      </dgm:spPr>
      <dgm:t>
        <a:bodyPr/>
        <a:lstStyle/>
        <a:p>
          <a:r>
            <a:rPr lang="es-MX" dirty="0" smtClean="0"/>
            <a:t>ANÁLISIS</a:t>
          </a:r>
          <a:endParaRPr lang="es-MX" dirty="0"/>
        </a:p>
      </dgm:t>
    </dgm:pt>
    <dgm:pt modelId="{906A5BD1-F41E-4373-A771-13535A757DE9}" type="parTrans" cxnId="{062FAA99-44BD-40B3-8BE1-340E49A05D02}">
      <dgm:prSet/>
      <dgm:spPr/>
      <dgm:t>
        <a:bodyPr/>
        <a:lstStyle/>
        <a:p>
          <a:endParaRPr lang="es-MX"/>
        </a:p>
      </dgm:t>
    </dgm:pt>
    <dgm:pt modelId="{DC75216C-F92E-4E77-BEAD-9D5CCB8CA020}" type="sibTrans" cxnId="{062FAA99-44BD-40B3-8BE1-340E49A05D02}">
      <dgm:prSet/>
      <dgm:spPr/>
      <dgm:t>
        <a:bodyPr/>
        <a:lstStyle/>
        <a:p>
          <a:endParaRPr lang="es-MX"/>
        </a:p>
      </dgm:t>
    </dgm:pt>
    <dgm:pt modelId="{0A4CFF42-278C-4255-A584-4BC1D09EBBB5}">
      <dgm:prSet phldrT="[Texto]"/>
      <dgm:spPr>
        <a:solidFill>
          <a:schemeClr val="accent2">
            <a:lumMod val="60000"/>
            <a:lumOff val="40000"/>
          </a:schemeClr>
        </a:solidFill>
      </dgm:spPr>
      <dgm:t>
        <a:bodyPr/>
        <a:lstStyle/>
        <a:p>
          <a:r>
            <a:rPr lang="es-MX" dirty="0" smtClean="0"/>
            <a:t>EVALUACIÓN</a:t>
          </a:r>
          <a:endParaRPr lang="es-MX" dirty="0"/>
        </a:p>
      </dgm:t>
    </dgm:pt>
    <dgm:pt modelId="{A815DBAC-9883-42B1-956C-0C4F8891B945}" type="parTrans" cxnId="{828A5E77-BFF9-4B5A-B800-B0289630630E}">
      <dgm:prSet/>
      <dgm:spPr/>
      <dgm:t>
        <a:bodyPr/>
        <a:lstStyle/>
        <a:p>
          <a:endParaRPr lang="es-MX"/>
        </a:p>
      </dgm:t>
    </dgm:pt>
    <dgm:pt modelId="{F2A9B423-5E53-4CB9-8C85-32B967EFC2FC}" type="sibTrans" cxnId="{828A5E77-BFF9-4B5A-B800-B0289630630E}">
      <dgm:prSet/>
      <dgm:spPr/>
      <dgm:t>
        <a:bodyPr/>
        <a:lstStyle/>
        <a:p>
          <a:endParaRPr lang="es-MX"/>
        </a:p>
      </dgm:t>
    </dgm:pt>
    <dgm:pt modelId="{6A38846F-56F7-43E5-84B4-730E0D2BBBC9}">
      <dgm:prSet phldrT="[Texto]" custT="1"/>
      <dgm:spPr>
        <a:solidFill>
          <a:schemeClr val="accent3">
            <a:lumMod val="60000"/>
            <a:lumOff val="40000"/>
          </a:schemeClr>
        </a:solidFill>
      </dgm:spPr>
      <dgm:t>
        <a:bodyPr/>
        <a:lstStyle/>
        <a:p>
          <a:r>
            <a:rPr lang="es-MX" sz="1000" dirty="0" smtClean="0"/>
            <a:t>EVOLUCIÓN DEL PENSAMIENTO</a:t>
          </a:r>
          <a:endParaRPr lang="es-MX" sz="1000" dirty="0"/>
        </a:p>
      </dgm:t>
    </dgm:pt>
    <dgm:pt modelId="{91A1E4AF-9645-4DE3-AA4C-A376A416B953}" type="parTrans" cxnId="{39C33653-6285-4A6E-8EA3-C6DD7F1F4716}">
      <dgm:prSet/>
      <dgm:spPr/>
      <dgm:t>
        <a:bodyPr/>
        <a:lstStyle/>
        <a:p>
          <a:endParaRPr lang="es-MX"/>
        </a:p>
      </dgm:t>
    </dgm:pt>
    <dgm:pt modelId="{4F95EA73-CCC0-4174-866B-5DEB729ADAF2}" type="sibTrans" cxnId="{39C33653-6285-4A6E-8EA3-C6DD7F1F4716}">
      <dgm:prSet/>
      <dgm:spPr/>
      <dgm:t>
        <a:bodyPr/>
        <a:lstStyle/>
        <a:p>
          <a:endParaRPr lang="es-MX"/>
        </a:p>
      </dgm:t>
    </dgm:pt>
    <dgm:pt modelId="{8F54874B-E633-45B9-9D7E-A7D621B4F10C}" type="pres">
      <dgm:prSet presAssocID="{769295E3-9EA2-4C8A-9FE4-9F4990530397}" presName="composite" presStyleCnt="0">
        <dgm:presLayoutVars>
          <dgm:chMax val="3"/>
          <dgm:animLvl val="lvl"/>
          <dgm:resizeHandles val="exact"/>
        </dgm:presLayoutVars>
      </dgm:prSet>
      <dgm:spPr/>
    </dgm:pt>
    <dgm:pt modelId="{FB00D445-8CE6-48A5-B18A-43B545E9E6C7}" type="pres">
      <dgm:prSet presAssocID="{48B665FD-BDA5-4847-99D5-CF873DF4F0E6}" presName="gear1" presStyleLbl="node1" presStyleIdx="0" presStyleCnt="3" custScaleX="110692" custScaleY="107403">
        <dgm:presLayoutVars>
          <dgm:chMax val="1"/>
          <dgm:bulletEnabled val="1"/>
        </dgm:presLayoutVars>
      </dgm:prSet>
      <dgm:spPr/>
      <dgm:t>
        <a:bodyPr/>
        <a:lstStyle/>
        <a:p>
          <a:endParaRPr lang="es-MX"/>
        </a:p>
      </dgm:t>
    </dgm:pt>
    <dgm:pt modelId="{3DBF115D-1C11-45FE-B380-4CB8E54A96EB}" type="pres">
      <dgm:prSet presAssocID="{48B665FD-BDA5-4847-99D5-CF873DF4F0E6}" presName="gear1srcNode" presStyleLbl="node1" presStyleIdx="0" presStyleCnt="3"/>
      <dgm:spPr/>
      <dgm:t>
        <a:bodyPr/>
        <a:lstStyle/>
        <a:p>
          <a:endParaRPr lang="es-MX"/>
        </a:p>
      </dgm:t>
    </dgm:pt>
    <dgm:pt modelId="{60468E18-8A58-4FD9-90D1-DB33031367DD}" type="pres">
      <dgm:prSet presAssocID="{48B665FD-BDA5-4847-99D5-CF873DF4F0E6}" presName="gear1dstNode" presStyleLbl="node1" presStyleIdx="0" presStyleCnt="3"/>
      <dgm:spPr/>
      <dgm:t>
        <a:bodyPr/>
        <a:lstStyle/>
        <a:p>
          <a:endParaRPr lang="es-MX"/>
        </a:p>
      </dgm:t>
    </dgm:pt>
    <dgm:pt modelId="{104231B9-87E0-4953-BAAD-AA5CE6A6E7BD}" type="pres">
      <dgm:prSet presAssocID="{0A4CFF42-278C-4255-A584-4BC1D09EBBB5}" presName="gear2" presStyleLbl="node1" presStyleIdx="1" presStyleCnt="3" custScaleX="123982" custScaleY="112716">
        <dgm:presLayoutVars>
          <dgm:chMax val="1"/>
          <dgm:bulletEnabled val="1"/>
        </dgm:presLayoutVars>
      </dgm:prSet>
      <dgm:spPr/>
      <dgm:t>
        <a:bodyPr/>
        <a:lstStyle/>
        <a:p>
          <a:endParaRPr lang="es-MX"/>
        </a:p>
      </dgm:t>
    </dgm:pt>
    <dgm:pt modelId="{99CE44B9-F93F-4635-9550-7E3DA4199823}" type="pres">
      <dgm:prSet presAssocID="{0A4CFF42-278C-4255-A584-4BC1D09EBBB5}" presName="gear2srcNode" presStyleLbl="node1" presStyleIdx="1" presStyleCnt="3"/>
      <dgm:spPr/>
      <dgm:t>
        <a:bodyPr/>
        <a:lstStyle/>
        <a:p>
          <a:endParaRPr lang="es-MX"/>
        </a:p>
      </dgm:t>
    </dgm:pt>
    <dgm:pt modelId="{0EE747E7-59A8-48BB-87FE-FCE6462539F4}" type="pres">
      <dgm:prSet presAssocID="{0A4CFF42-278C-4255-A584-4BC1D09EBBB5}" presName="gear2dstNode" presStyleLbl="node1" presStyleIdx="1" presStyleCnt="3"/>
      <dgm:spPr/>
      <dgm:t>
        <a:bodyPr/>
        <a:lstStyle/>
        <a:p>
          <a:endParaRPr lang="es-MX"/>
        </a:p>
      </dgm:t>
    </dgm:pt>
    <dgm:pt modelId="{F22EBDD3-BDE9-4286-ABD3-1F69E96F524E}" type="pres">
      <dgm:prSet presAssocID="{6A38846F-56F7-43E5-84B4-730E0D2BBBC9}" presName="gear3" presStyleLbl="node1" presStyleIdx="2" presStyleCnt="3" custScaleX="113257" custScaleY="107462"/>
      <dgm:spPr/>
      <dgm:t>
        <a:bodyPr/>
        <a:lstStyle/>
        <a:p>
          <a:endParaRPr lang="es-MX"/>
        </a:p>
      </dgm:t>
    </dgm:pt>
    <dgm:pt modelId="{485DA130-1BC6-495C-879F-719E74D2571A}" type="pres">
      <dgm:prSet presAssocID="{6A38846F-56F7-43E5-84B4-730E0D2BBBC9}" presName="gear3tx" presStyleLbl="node1" presStyleIdx="2" presStyleCnt="3">
        <dgm:presLayoutVars>
          <dgm:chMax val="1"/>
          <dgm:bulletEnabled val="1"/>
        </dgm:presLayoutVars>
      </dgm:prSet>
      <dgm:spPr/>
      <dgm:t>
        <a:bodyPr/>
        <a:lstStyle/>
        <a:p>
          <a:endParaRPr lang="es-MX"/>
        </a:p>
      </dgm:t>
    </dgm:pt>
    <dgm:pt modelId="{A3E674D2-3F0F-453D-9460-07B080BC2535}" type="pres">
      <dgm:prSet presAssocID="{6A38846F-56F7-43E5-84B4-730E0D2BBBC9}" presName="gear3srcNode" presStyleLbl="node1" presStyleIdx="2" presStyleCnt="3"/>
      <dgm:spPr/>
      <dgm:t>
        <a:bodyPr/>
        <a:lstStyle/>
        <a:p>
          <a:endParaRPr lang="es-MX"/>
        </a:p>
      </dgm:t>
    </dgm:pt>
    <dgm:pt modelId="{9303B803-4E5A-4127-8FD6-70C56B1A91D2}" type="pres">
      <dgm:prSet presAssocID="{6A38846F-56F7-43E5-84B4-730E0D2BBBC9}" presName="gear3dstNode" presStyleLbl="node1" presStyleIdx="2" presStyleCnt="3"/>
      <dgm:spPr/>
      <dgm:t>
        <a:bodyPr/>
        <a:lstStyle/>
        <a:p>
          <a:endParaRPr lang="es-MX"/>
        </a:p>
      </dgm:t>
    </dgm:pt>
    <dgm:pt modelId="{DD3DE6A6-AAAD-4771-AFA1-B333FCFEA9F0}" type="pres">
      <dgm:prSet presAssocID="{DC75216C-F92E-4E77-BEAD-9D5CCB8CA020}" presName="connector1" presStyleLbl="sibTrans2D1" presStyleIdx="0" presStyleCnt="3"/>
      <dgm:spPr/>
      <dgm:t>
        <a:bodyPr/>
        <a:lstStyle/>
        <a:p>
          <a:endParaRPr lang="es-MX"/>
        </a:p>
      </dgm:t>
    </dgm:pt>
    <dgm:pt modelId="{F9D39F90-E339-4558-84A7-04143B44DA15}" type="pres">
      <dgm:prSet presAssocID="{F2A9B423-5E53-4CB9-8C85-32B967EFC2FC}" presName="connector2" presStyleLbl="sibTrans2D1" presStyleIdx="1" presStyleCnt="3"/>
      <dgm:spPr/>
      <dgm:t>
        <a:bodyPr/>
        <a:lstStyle/>
        <a:p>
          <a:endParaRPr lang="es-MX"/>
        </a:p>
      </dgm:t>
    </dgm:pt>
    <dgm:pt modelId="{A341DDCF-A7A3-4887-8748-A16B4923DDD3}" type="pres">
      <dgm:prSet presAssocID="{4F95EA73-CCC0-4174-866B-5DEB729ADAF2}" presName="connector3" presStyleLbl="sibTrans2D1" presStyleIdx="2" presStyleCnt="3"/>
      <dgm:spPr/>
      <dgm:t>
        <a:bodyPr/>
        <a:lstStyle/>
        <a:p>
          <a:endParaRPr lang="es-MX"/>
        </a:p>
      </dgm:t>
    </dgm:pt>
  </dgm:ptLst>
  <dgm:cxnLst>
    <dgm:cxn modelId="{1FE0A841-2BDC-4A9A-AD91-A3F487A848EB}" type="presOf" srcId="{6A38846F-56F7-43E5-84B4-730E0D2BBBC9}" destId="{A3E674D2-3F0F-453D-9460-07B080BC2535}" srcOrd="2" destOrd="0" presId="urn:microsoft.com/office/officeart/2005/8/layout/gear1"/>
    <dgm:cxn modelId="{39C33653-6285-4A6E-8EA3-C6DD7F1F4716}" srcId="{769295E3-9EA2-4C8A-9FE4-9F4990530397}" destId="{6A38846F-56F7-43E5-84B4-730E0D2BBBC9}" srcOrd="2" destOrd="0" parTransId="{91A1E4AF-9645-4DE3-AA4C-A376A416B953}" sibTransId="{4F95EA73-CCC0-4174-866B-5DEB729ADAF2}"/>
    <dgm:cxn modelId="{828A5E77-BFF9-4B5A-B800-B0289630630E}" srcId="{769295E3-9EA2-4C8A-9FE4-9F4990530397}" destId="{0A4CFF42-278C-4255-A584-4BC1D09EBBB5}" srcOrd="1" destOrd="0" parTransId="{A815DBAC-9883-42B1-956C-0C4F8891B945}" sibTransId="{F2A9B423-5E53-4CB9-8C85-32B967EFC2FC}"/>
    <dgm:cxn modelId="{062FAA99-44BD-40B3-8BE1-340E49A05D02}" srcId="{769295E3-9EA2-4C8A-9FE4-9F4990530397}" destId="{48B665FD-BDA5-4847-99D5-CF873DF4F0E6}" srcOrd="0" destOrd="0" parTransId="{906A5BD1-F41E-4373-A771-13535A757DE9}" sibTransId="{DC75216C-F92E-4E77-BEAD-9D5CCB8CA020}"/>
    <dgm:cxn modelId="{93A375EC-F0DC-463E-BF4E-7A0AA9EFCF57}" type="presOf" srcId="{F2A9B423-5E53-4CB9-8C85-32B967EFC2FC}" destId="{F9D39F90-E339-4558-84A7-04143B44DA15}" srcOrd="0" destOrd="0" presId="urn:microsoft.com/office/officeart/2005/8/layout/gear1"/>
    <dgm:cxn modelId="{E567196A-6608-449E-805B-4B5ABCBC95C5}" type="presOf" srcId="{769295E3-9EA2-4C8A-9FE4-9F4990530397}" destId="{8F54874B-E633-45B9-9D7E-A7D621B4F10C}" srcOrd="0" destOrd="0" presId="urn:microsoft.com/office/officeart/2005/8/layout/gear1"/>
    <dgm:cxn modelId="{15DECEB8-9524-4A24-A7E5-6D8B4949E412}" type="presOf" srcId="{DC75216C-F92E-4E77-BEAD-9D5CCB8CA020}" destId="{DD3DE6A6-AAAD-4771-AFA1-B333FCFEA9F0}" srcOrd="0" destOrd="0" presId="urn:microsoft.com/office/officeart/2005/8/layout/gear1"/>
    <dgm:cxn modelId="{CB8204AC-8A95-4F42-B1A3-9EACA1ED030A}" type="presOf" srcId="{6A38846F-56F7-43E5-84B4-730E0D2BBBC9}" destId="{F22EBDD3-BDE9-4286-ABD3-1F69E96F524E}" srcOrd="0" destOrd="0" presId="urn:microsoft.com/office/officeart/2005/8/layout/gear1"/>
    <dgm:cxn modelId="{75C9165E-C71E-45E3-A6BD-32519BF3B8D5}" type="presOf" srcId="{48B665FD-BDA5-4847-99D5-CF873DF4F0E6}" destId="{FB00D445-8CE6-48A5-B18A-43B545E9E6C7}" srcOrd="0" destOrd="0" presId="urn:microsoft.com/office/officeart/2005/8/layout/gear1"/>
    <dgm:cxn modelId="{EE3E0DDE-1E65-4FD9-A4D7-8059EBAB811E}" type="presOf" srcId="{48B665FD-BDA5-4847-99D5-CF873DF4F0E6}" destId="{3DBF115D-1C11-45FE-B380-4CB8E54A96EB}" srcOrd="1" destOrd="0" presId="urn:microsoft.com/office/officeart/2005/8/layout/gear1"/>
    <dgm:cxn modelId="{3C097881-0425-46CD-9B6E-1DDF13F90F87}" type="presOf" srcId="{0A4CFF42-278C-4255-A584-4BC1D09EBBB5}" destId="{0EE747E7-59A8-48BB-87FE-FCE6462539F4}" srcOrd="2" destOrd="0" presId="urn:microsoft.com/office/officeart/2005/8/layout/gear1"/>
    <dgm:cxn modelId="{8CDE1C25-24C8-4A1F-946D-81E4A33D34C6}" type="presOf" srcId="{0A4CFF42-278C-4255-A584-4BC1D09EBBB5}" destId="{99CE44B9-F93F-4635-9550-7E3DA4199823}" srcOrd="1" destOrd="0" presId="urn:microsoft.com/office/officeart/2005/8/layout/gear1"/>
    <dgm:cxn modelId="{0445686C-88F4-48FC-9807-70E269E62F1B}" type="presOf" srcId="{4F95EA73-CCC0-4174-866B-5DEB729ADAF2}" destId="{A341DDCF-A7A3-4887-8748-A16B4923DDD3}" srcOrd="0" destOrd="0" presId="urn:microsoft.com/office/officeart/2005/8/layout/gear1"/>
    <dgm:cxn modelId="{FEB07F90-540E-46BB-8AEC-14C12385CCFE}" type="presOf" srcId="{0A4CFF42-278C-4255-A584-4BC1D09EBBB5}" destId="{104231B9-87E0-4953-BAAD-AA5CE6A6E7BD}" srcOrd="0" destOrd="0" presId="urn:microsoft.com/office/officeart/2005/8/layout/gear1"/>
    <dgm:cxn modelId="{B8282916-A5F2-4E2F-8056-F1583EFFD9D3}" type="presOf" srcId="{48B665FD-BDA5-4847-99D5-CF873DF4F0E6}" destId="{60468E18-8A58-4FD9-90D1-DB33031367DD}" srcOrd="2" destOrd="0" presId="urn:microsoft.com/office/officeart/2005/8/layout/gear1"/>
    <dgm:cxn modelId="{8B088547-7FCA-4F90-BB27-E12A7341D0CE}" type="presOf" srcId="{6A38846F-56F7-43E5-84B4-730E0D2BBBC9}" destId="{485DA130-1BC6-495C-879F-719E74D2571A}" srcOrd="1" destOrd="0" presId="urn:microsoft.com/office/officeart/2005/8/layout/gear1"/>
    <dgm:cxn modelId="{50CCDD0B-AD23-449E-8478-46471B89CCB3}" type="presOf" srcId="{6A38846F-56F7-43E5-84B4-730E0D2BBBC9}" destId="{9303B803-4E5A-4127-8FD6-70C56B1A91D2}" srcOrd="3" destOrd="0" presId="urn:microsoft.com/office/officeart/2005/8/layout/gear1"/>
    <dgm:cxn modelId="{09E50404-5226-4612-8328-C34F47D83806}" type="presParOf" srcId="{8F54874B-E633-45B9-9D7E-A7D621B4F10C}" destId="{FB00D445-8CE6-48A5-B18A-43B545E9E6C7}" srcOrd="0" destOrd="0" presId="urn:microsoft.com/office/officeart/2005/8/layout/gear1"/>
    <dgm:cxn modelId="{BCEC3BC4-45C4-417F-8B3A-297E17DE4B23}" type="presParOf" srcId="{8F54874B-E633-45B9-9D7E-A7D621B4F10C}" destId="{3DBF115D-1C11-45FE-B380-4CB8E54A96EB}" srcOrd="1" destOrd="0" presId="urn:microsoft.com/office/officeart/2005/8/layout/gear1"/>
    <dgm:cxn modelId="{4DE2709D-4CCB-479C-B1CB-EC2CA08589D5}" type="presParOf" srcId="{8F54874B-E633-45B9-9D7E-A7D621B4F10C}" destId="{60468E18-8A58-4FD9-90D1-DB33031367DD}" srcOrd="2" destOrd="0" presId="urn:microsoft.com/office/officeart/2005/8/layout/gear1"/>
    <dgm:cxn modelId="{949E2BC1-C5F5-4793-B79C-7C229F71B991}" type="presParOf" srcId="{8F54874B-E633-45B9-9D7E-A7D621B4F10C}" destId="{104231B9-87E0-4953-BAAD-AA5CE6A6E7BD}" srcOrd="3" destOrd="0" presId="urn:microsoft.com/office/officeart/2005/8/layout/gear1"/>
    <dgm:cxn modelId="{504215E9-F419-4DF0-A0AF-F6AA5ACD21C6}" type="presParOf" srcId="{8F54874B-E633-45B9-9D7E-A7D621B4F10C}" destId="{99CE44B9-F93F-4635-9550-7E3DA4199823}" srcOrd="4" destOrd="0" presId="urn:microsoft.com/office/officeart/2005/8/layout/gear1"/>
    <dgm:cxn modelId="{52BA1830-08D4-4873-BE39-7C506A9F568D}" type="presParOf" srcId="{8F54874B-E633-45B9-9D7E-A7D621B4F10C}" destId="{0EE747E7-59A8-48BB-87FE-FCE6462539F4}" srcOrd="5" destOrd="0" presId="urn:microsoft.com/office/officeart/2005/8/layout/gear1"/>
    <dgm:cxn modelId="{B9090D19-485D-4480-846D-338142153ABB}" type="presParOf" srcId="{8F54874B-E633-45B9-9D7E-A7D621B4F10C}" destId="{F22EBDD3-BDE9-4286-ABD3-1F69E96F524E}" srcOrd="6" destOrd="0" presId="urn:microsoft.com/office/officeart/2005/8/layout/gear1"/>
    <dgm:cxn modelId="{DFF97870-8DEB-4955-9EE3-C6817BD620CE}" type="presParOf" srcId="{8F54874B-E633-45B9-9D7E-A7D621B4F10C}" destId="{485DA130-1BC6-495C-879F-719E74D2571A}" srcOrd="7" destOrd="0" presId="urn:microsoft.com/office/officeart/2005/8/layout/gear1"/>
    <dgm:cxn modelId="{466F4D7A-3195-459C-9125-23C33CC38AB9}" type="presParOf" srcId="{8F54874B-E633-45B9-9D7E-A7D621B4F10C}" destId="{A3E674D2-3F0F-453D-9460-07B080BC2535}" srcOrd="8" destOrd="0" presId="urn:microsoft.com/office/officeart/2005/8/layout/gear1"/>
    <dgm:cxn modelId="{6F07F72B-05A7-492E-9175-B09794FAC99C}" type="presParOf" srcId="{8F54874B-E633-45B9-9D7E-A7D621B4F10C}" destId="{9303B803-4E5A-4127-8FD6-70C56B1A91D2}" srcOrd="9" destOrd="0" presId="urn:microsoft.com/office/officeart/2005/8/layout/gear1"/>
    <dgm:cxn modelId="{7A8156D1-7B3E-458F-A00F-F588E1410442}" type="presParOf" srcId="{8F54874B-E633-45B9-9D7E-A7D621B4F10C}" destId="{DD3DE6A6-AAAD-4771-AFA1-B333FCFEA9F0}" srcOrd="10" destOrd="0" presId="urn:microsoft.com/office/officeart/2005/8/layout/gear1"/>
    <dgm:cxn modelId="{7519DFEC-8A26-4348-8251-85BFE6F771C6}" type="presParOf" srcId="{8F54874B-E633-45B9-9D7E-A7D621B4F10C}" destId="{F9D39F90-E339-4558-84A7-04143B44DA15}" srcOrd="11" destOrd="0" presId="urn:microsoft.com/office/officeart/2005/8/layout/gear1"/>
    <dgm:cxn modelId="{BBF43703-3F1D-4A97-932B-6EA29852B61F}" type="presParOf" srcId="{8F54874B-E633-45B9-9D7E-A7D621B4F10C}" destId="{A341DDCF-A7A3-4887-8748-A16B4923DDD3}"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BFDE75-CD85-49CF-8440-9A956E29971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MX"/>
        </a:p>
      </dgm:t>
    </dgm:pt>
    <dgm:pt modelId="{67E5091F-7DE6-4142-8C20-8D221939F20A}">
      <dgm:prSet phldrT="[Texto]"/>
      <dgm:spPr/>
      <dgm:t>
        <a:bodyPr/>
        <a:lstStyle/>
        <a:p>
          <a:r>
            <a:rPr lang="es-MX" dirty="0" smtClean="0"/>
            <a:t>Busca el conocimiento</a:t>
          </a:r>
          <a:endParaRPr lang="es-MX" dirty="0"/>
        </a:p>
      </dgm:t>
    </dgm:pt>
    <dgm:pt modelId="{FF59467D-5C93-47E5-8A8D-321B5E78D565}" type="parTrans" cxnId="{A9209F18-3C07-46A5-B02D-056518385F46}">
      <dgm:prSet/>
      <dgm:spPr/>
      <dgm:t>
        <a:bodyPr/>
        <a:lstStyle/>
        <a:p>
          <a:endParaRPr lang="es-MX"/>
        </a:p>
      </dgm:t>
    </dgm:pt>
    <dgm:pt modelId="{5E264E7E-AE90-4826-B703-8438A080E6CA}" type="sibTrans" cxnId="{A9209F18-3C07-46A5-B02D-056518385F46}">
      <dgm:prSet/>
      <dgm:spPr/>
      <dgm:t>
        <a:bodyPr/>
        <a:lstStyle/>
        <a:p>
          <a:endParaRPr lang="es-MX"/>
        </a:p>
      </dgm:t>
    </dgm:pt>
    <dgm:pt modelId="{5941C9FF-7DC8-4469-9029-431CEDB7A2AA}">
      <dgm:prSet phldrT="[Texto]"/>
      <dgm:spPr/>
      <dgm:t>
        <a:bodyPr/>
        <a:lstStyle/>
        <a:p>
          <a:r>
            <a:rPr lang="es-MX" dirty="0" smtClean="0"/>
            <a:t>Evalúan el estado de las asignaturas</a:t>
          </a:r>
          <a:endParaRPr lang="es-MX" dirty="0"/>
        </a:p>
      </dgm:t>
    </dgm:pt>
    <dgm:pt modelId="{E7788065-023C-4ECC-8AE1-781C8AB67EAB}" type="parTrans" cxnId="{6ABA9C52-C386-4B13-9DCE-A33D6A09BDC4}">
      <dgm:prSet/>
      <dgm:spPr/>
      <dgm:t>
        <a:bodyPr/>
        <a:lstStyle/>
        <a:p>
          <a:endParaRPr lang="es-MX"/>
        </a:p>
      </dgm:t>
    </dgm:pt>
    <dgm:pt modelId="{FB907C58-C1DE-4F87-B271-CAA4B1297541}" type="sibTrans" cxnId="{6ABA9C52-C386-4B13-9DCE-A33D6A09BDC4}">
      <dgm:prSet/>
      <dgm:spPr/>
      <dgm:t>
        <a:bodyPr/>
        <a:lstStyle/>
        <a:p>
          <a:endParaRPr lang="es-MX"/>
        </a:p>
      </dgm:t>
    </dgm:pt>
    <dgm:pt modelId="{248605B8-240F-4414-A5C7-DD5B36EF945F}">
      <dgm:prSet phldrT="[Texto]"/>
      <dgm:spPr/>
      <dgm:t>
        <a:bodyPr/>
        <a:lstStyle/>
        <a:p>
          <a:r>
            <a:rPr lang="es-MX" dirty="0" smtClean="0"/>
            <a:t>Entender los fundamentos</a:t>
          </a:r>
          <a:endParaRPr lang="es-MX" dirty="0"/>
        </a:p>
      </dgm:t>
    </dgm:pt>
    <dgm:pt modelId="{A624AAB9-010E-4F43-8CB5-9F1D421FE102}" type="parTrans" cxnId="{9438917C-43A5-4A80-BCDC-E105C228277B}">
      <dgm:prSet/>
      <dgm:spPr/>
      <dgm:t>
        <a:bodyPr/>
        <a:lstStyle/>
        <a:p>
          <a:endParaRPr lang="es-MX"/>
        </a:p>
      </dgm:t>
    </dgm:pt>
    <dgm:pt modelId="{DE298299-0BD6-4134-9111-E0574D23233E}" type="sibTrans" cxnId="{9438917C-43A5-4A80-BCDC-E105C228277B}">
      <dgm:prSet/>
      <dgm:spPr/>
      <dgm:t>
        <a:bodyPr/>
        <a:lstStyle/>
        <a:p>
          <a:endParaRPr lang="es-MX"/>
        </a:p>
      </dgm:t>
    </dgm:pt>
    <dgm:pt modelId="{BF62F24A-E921-4A61-A9C9-8F332A19BFC3}">
      <dgm:prSet/>
      <dgm:spPr>
        <a:solidFill>
          <a:schemeClr val="accent4">
            <a:lumMod val="20000"/>
            <a:lumOff val="80000"/>
            <a:alpha val="90000"/>
          </a:schemeClr>
        </a:solidFill>
      </dgm:spPr>
      <dgm:t>
        <a:bodyPr/>
        <a:lstStyle/>
        <a:p>
          <a:r>
            <a:rPr lang="es-MX" dirty="0" smtClean="0"/>
            <a:t>A través de formulaciones analíticas.</a:t>
          </a:r>
          <a:endParaRPr lang="es-MX" dirty="0"/>
        </a:p>
      </dgm:t>
    </dgm:pt>
    <dgm:pt modelId="{9084B08B-D350-4579-9ECE-B14D33042F94}" type="parTrans" cxnId="{4A3EEA35-B17E-4D47-A60A-6C40644D5573}">
      <dgm:prSet/>
      <dgm:spPr/>
      <dgm:t>
        <a:bodyPr/>
        <a:lstStyle/>
        <a:p>
          <a:endParaRPr lang="es-MX"/>
        </a:p>
      </dgm:t>
    </dgm:pt>
    <dgm:pt modelId="{C445AB41-7B33-48A5-ACEB-038001A0C1BD}" type="sibTrans" cxnId="{4A3EEA35-B17E-4D47-A60A-6C40644D5573}">
      <dgm:prSet/>
      <dgm:spPr/>
      <dgm:t>
        <a:bodyPr/>
        <a:lstStyle/>
        <a:p>
          <a:endParaRPr lang="es-MX"/>
        </a:p>
      </dgm:t>
    </dgm:pt>
    <dgm:pt modelId="{4FBD2056-C9CB-4285-BFE3-19387C61FECE}">
      <dgm:prSet/>
      <dgm:spPr>
        <a:solidFill>
          <a:schemeClr val="accent3">
            <a:lumMod val="20000"/>
            <a:lumOff val="80000"/>
            <a:alpha val="90000"/>
          </a:schemeClr>
        </a:solidFill>
      </dgm:spPr>
      <dgm:t>
        <a:bodyPr/>
        <a:lstStyle/>
        <a:p>
          <a:r>
            <a:rPr lang="es-MX" dirty="0" smtClean="0"/>
            <a:t> Formulan preguntas en las tareas de las asignaturas científicas y si cumplen su función en la sociedad.</a:t>
          </a:r>
          <a:endParaRPr lang="es-MX" dirty="0"/>
        </a:p>
      </dgm:t>
    </dgm:pt>
    <dgm:pt modelId="{7503DFBC-2451-47C9-8236-B84F9055F670}" type="parTrans" cxnId="{FCCF54E6-A21D-4ABE-AEFE-AF69685FD10F}">
      <dgm:prSet/>
      <dgm:spPr/>
      <dgm:t>
        <a:bodyPr/>
        <a:lstStyle/>
        <a:p>
          <a:endParaRPr lang="es-MX"/>
        </a:p>
      </dgm:t>
    </dgm:pt>
    <dgm:pt modelId="{CF7A9A5D-6582-4D4D-84C2-BC3D3FB871F5}" type="sibTrans" cxnId="{FCCF54E6-A21D-4ABE-AEFE-AF69685FD10F}">
      <dgm:prSet/>
      <dgm:spPr/>
      <dgm:t>
        <a:bodyPr/>
        <a:lstStyle/>
        <a:p>
          <a:endParaRPr lang="es-MX"/>
        </a:p>
      </dgm:t>
    </dgm:pt>
    <dgm:pt modelId="{0289D8FE-71A4-45FA-AD1E-E15A3CB8D0C4}">
      <dgm:prSet/>
      <dgm:spPr>
        <a:solidFill>
          <a:schemeClr val="accent5">
            <a:lumMod val="20000"/>
            <a:lumOff val="80000"/>
            <a:alpha val="90000"/>
          </a:schemeClr>
        </a:solidFill>
      </dgm:spPr>
      <dgm:t>
        <a:bodyPr/>
        <a:lstStyle/>
        <a:p>
          <a:r>
            <a:rPr lang="es-MX" dirty="0" smtClean="0"/>
            <a:t>Formular preguntas para el saber y el desarrollo propio.</a:t>
          </a:r>
          <a:endParaRPr lang="es-MX" dirty="0"/>
        </a:p>
      </dgm:t>
    </dgm:pt>
    <dgm:pt modelId="{FCD1E96D-4509-4108-A353-4938212B5D7C}" type="parTrans" cxnId="{D05EBB72-E9BA-488E-ACC2-8E2096E0D85B}">
      <dgm:prSet/>
      <dgm:spPr/>
      <dgm:t>
        <a:bodyPr/>
        <a:lstStyle/>
        <a:p>
          <a:endParaRPr lang="es-MX"/>
        </a:p>
      </dgm:t>
    </dgm:pt>
    <dgm:pt modelId="{B3B9D86F-7CD4-4DEC-84AB-8BF36C9D0A7C}" type="sibTrans" cxnId="{D05EBB72-E9BA-488E-ACC2-8E2096E0D85B}">
      <dgm:prSet/>
      <dgm:spPr/>
      <dgm:t>
        <a:bodyPr/>
        <a:lstStyle/>
        <a:p>
          <a:endParaRPr lang="es-MX"/>
        </a:p>
      </dgm:t>
    </dgm:pt>
    <dgm:pt modelId="{AC650CF9-0175-4331-8C97-892663B7F1F4}" type="pres">
      <dgm:prSet presAssocID="{26BFDE75-CD85-49CF-8440-9A956E29971E}" presName="linear" presStyleCnt="0">
        <dgm:presLayoutVars>
          <dgm:dir/>
          <dgm:animLvl val="lvl"/>
          <dgm:resizeHandles val="exact"/>
        </dgm:presLayoutVars>
      </dgm:prSet>
      <dgm:spPr/>
      <dgm:t>
        <a:bodyPr/>
        <a:lstStyle/>
        <a:p>
          <a:endParaRPr lang="es-MX"/>
        </a:p>
      </dgm:t>
    </dgm:pt>
    <dgm:pt modelId="{D6C38806-C377-47DB-80F7-C70FC4F27595}" type="pres">
      <dgm:prSet presAssocID="{67E5091F-7DE6-4142-8C20-8D221939F20A}" presName="parentLin" presStyleCnt="0"/>
      <dgm:spPr/>
    </dgm:pt>
    <dgm:pt modelId="{1D74A575-767F-4893-B9E6-BC70547C525A}" type="pres">
      <dgm:prSet presAssocID="{67E5091F-7DE6-4142-8C20-8D221939F20A}" presName="parentLeftMargin" presStyleLbl="node1" presStyleIdx="0" presStyleCnt="3"/>
      <dgm:spPr/>
      <dgm:t>
        <a:bodyPr/>
        <a:lstStyle/>
        <a:p>
          <a:endParaRPr lang="es-MX"/>
        </a:p>
      </dgm:t>
    </dgm:pt>
    <dgm:pt modelId="{B5145041-0780-4F43-8EBA-65B4102E897D}" type="pres">
      <dgm:prSet presAssocID="{67E5091F-7DE6-4142-8C20-8D221939F20A}" presName="parentText" presStyleLbl="node1" presStyleIdx="0" presStyleCnt="3">
        <dgm:presLayoutVars>
          <dgm:chMax val="0"/>
          <dgm:bulletEnabled val="1"/>
        </dgm:presLayoutVars>
      </dgm:prSet>
      <dgm:spPr/>
      <dgm:t>
        <a:bodyPr/>
        <a:lstStyle/>
        <a:p>
          <a:endParaRPr lang="es-MX"/>
        </a:p>
      </dgm:t>
    </dgm:pt>
    <dgm:pt modelId="{B1931C4E-8D16-478B-90A9-1967279D8C7B}" type="pres">
      <dgm:prSet presAssocID="{67E5091F-7DE6-4142-8C20-8D221939F20A}" presName="negativeSpace" presStyleCnt="0"/>
      <dgm:spPr/>
    </dgm:pt>
    <dgm:pt modelId="{D8394ACB-B6F5-41DC-AB3B-99ED2A75D908}" type="pres">
      <dgm:prSet presAssocID="{67E5091F-7DE6-4142-8C20-8D221939F20A}" presName="childText" presStyleLbl="conFgAcc1" presStyleIdx="0" presStyleCnt="3">
        <dgm:presLayoutVars>
          <dgm:bulletEnabled val="1"/>
        </dgm:presLayoutVars>
      </dgm:prSet>
      <dgm:spPr/>
      <dgm:t>
        <a:bodyPr/>
        <a:lstStyle/>
        <a:p>
          <a:endParaRPr lang="es-MX"/>
        </a:p>
      </dgm:t>
    </dgm:pt>
    <dgm:pt modelId="{C8D7DC6A-D45B-49E0-89A1-0D30386A4467}" type="pres">
      <dgm:prSet presAssocID="{5E264E7E-AE90-4826-B703-8438A080E6CA}" presName="spaceBetweenRectangles" presStyleCnt="0"/>
      <dgm:spPr/>
    </dgm:pt>
    <dgm:pt modelId="{FD3CA4B3-0A35-4F3A-BF0C-DDBBCD9AD758}" type="pres">
      <dgm:prSet presAssocID="{5941C9FF-7DC8-4469-9029-431CEDB7A2AA}" presName="parentLin" presStyleCnt="0"/>
      <dgm:spPr/>
    </dgm:pt>
    <dgm:pt modelId="{8BB5170E-1AAC-438B-888E-6B90BC3CF9C4}" type="pres">
      <dgm:prSet presAssocID="{5941C9FF-7DC8-4469-9029-431CEDB7A2AA}" presName="parentLeftMargin" presStyleLbl="node1" presStyleIdx="0" presStyleCnt="3"/>
      <dgm:spPr/>
      <dgm:t>
        <a:bodyPr/>
        <a:lstStyle/>
        <a:p>
          <a:endParaRPr lang="es-MX"/>
        </a:p>
      </dgm:t>
    </dgm:pt>
    <dgm:pt modelId="{037B3A3D-D495-4A11-AF69-C127AB947CD6}" type="pres">
      <dgm:prSet presAssocID="{5941C9FF-7DC8-4469-9029-431CEDB7A2AA}" presName="parentText" presStyleLbl="node1" presStyleIdx="1" presStyleCnt="3">
        <dgm:presLayoutVars>
          <dgm:chMax val="0"/>
          <dgm:bulletEnabled val="1"/>
        </dgm:presLayoutVars>
      </dgm:prSet>
      <dgm:spPr/>
      <dgm:t>
        <a:bodyPr/>
        <a:lstStyle/>
        <a:p>
          <a:endParaRPr lang="es-MX"/>
        </a:p>
      </dgm:t>
    </dgm:pt>
    <dgm:pt modelId="{B86B8CB6-F72B-4DBE-943C-E390A95D17C7}" type="pres">
      <dgm:prSet presAssocID="{5941C9FF-7DC8-4469-9029-431CEDB7A2AA}" presName="negativeSpace" presStyleCnt="0"/>
      <dgm:spPr/>
    </dgm:pt>
    <dgm:pt modelId="{1EF34083-D9E9-4E6D-9E27-81E37A505C87}" type="pres">
      <dgm:prSet presAssocID="{5941C9FF-7DC8-4469-9029-431CEDB7A2AA}" presName="childText" presStyleLbl="conFgAcc1" presStyleIdx="1" presStyleCnt="3">
        <dgm:presLayoutVars>
          <dgm:bulletEnabled val="1"/>
        </dgm:presLayoutVars>
      </dgm:prSet>
      <dgm:spPr/>
      <dgm:t>
        <a:bodyPr/>
        <a:lstStyle/>
        <a:p>
          <a:endParaRPr lang="es-MX"/>
        </a:p>
      </dgm:t>
    </dgm:pt>
    <dgm:pt modelId="{DC75879F-D3B8-43A9-85A4-A273B93C4806}" type="pres">
      <dgm:prSet presAssocID="{FB907C58-C1DE-4F87-B271-CAA4B1297541}" presName="spaceBetweenRectangles" presStyleCnt="0"/>
      <dgm:spPr/>
    </dgm:pt>
    <dgm:pt modelId="{1A02008E-78D3-4A24-9057-FCD0041FCECB}" type="pres">
      <dgm:prSet presAssocID="{248605B8-240F-4414-A5C7-DD5B36EF945F}" presName="parentLin" presStyleCnt="0"/>
      <dgm:spPr/>
    </dgm:pt>
    <dgm:pt modelId="{63CE5DF6-13A6-4ABF-85D1-D30B71BC29FA}" type="pres">
      <dgm:prSet presAssocID="{248605B8-240F-4414-A5C7-DD5B36EF945F}" presName="parentLeftMargin" presStyleLbl="node1" presStyleIdx="1" presStyleCnt="3"/>
      <dgm:spPr/>
      <dgm:t>
        <a:bodyPr/>
        <a:lstStyle/>
        <a:p>
          <a:endParaRPr lang="es-MX"/>
        </a:p>
      </dgm:t>
    </dgm:pt>
    <dgm:pt modelId="{892B3E11-7214-40ED-80FA-23C7A7D20EFB}" type="pres">
      <dgm:prSet presAssocID="{248605B8-240F-4414-A5C7-DD5B36EF945F}" presName="parentText" presStyleLbl="node1" presStyleIdx="2" presStyleCnt="3">
        <dgm:presLayoutVars>
          <dgm:chMax val="0"/>
          <dgm:bulletEnabled val="1"/>
        </dgm:presLayoutVars>
      </dgm:prSet>
      <dgm:spPr/>
      <dgm:t>
        <a:bodyPr/>
        <a:lstStyle/>
        <a:p>
          <a:endParaRPr lang="es-MX"/>
        </a:p>
      </dgm:t>
    </dgm:pt>
    <dgm:pt modelId="{AF77A49B-5017-4A50-9C30-5CD72645886C}" type="pres">
      <dgm:prSet presAssocID="{248605B8-240F-4414-A5C7-DD5B36EF945F}" presName="negativeSpace" presStyleCnt="0"/>
      <dgm:spPr/>
    </dgm:pt>
    <dgm:pt modelId="{79DED71A-1F8F-45E6-A227-1C89792D15B4}" type="pres">
      <dgm:prSet presAssocID="{248605B8-240F-4414-A5C7-DD5B36EF945F}" presName="childText" presStyleLbl="conFgAcc1" presStyleIdx="2" presStyleCnt="3">
        <dgm:presLayoutVars>
          <dgm:bulletEnabled val="1"/>
        </dgm:presLayoutVars>
      </dgm:prSet>
      <dgm:spPr/>
      <dgm:t>
        <a:bodyPr/>
        <a:lstStyle/>
        <a:p>
          <a:endParaRPr lang="es-MX"/>
        </a:p>
      </dgm:t>
    </dgm:pt>
  </dgm:ptLst>
  <dgm:cxnLst>
    <dgm:cxn modelId="{3EEC6423-1CE0-4712-9174-70094F1861E6}" type="presOf" srcId="{5941C9FF-7DC8-4469-9029-431CEDB7A2AA}" destId="{037B3A3D-D495-4A11-AF69-C127AB947CD6}" srcOrd="1" destOrd="0" presId="urn:microsoft.com/office/officeart/2005/8/layout/list1"/>
    <dgm:cxn modelId="{6ABA9C52-C386-4B13-9DCE-A33D6A09BDC4}" srcId="{26BFDE75-CD85-49CF-8440-9A956E29971E}" destId="{5941C9FF-7DC8-4469-9029-431CEDB7A2AA}" srcOrd="1" destOrd="0" parTransId="{E7788065-023C-4ECC-8AE1-781C8AB67EAB}" sibTransId="{FB907C58-C1DE-4F87-B271-CAA4B1297541}"/>
    <dgm:cxn modelId="{FFE222FB-976A-4338-ADE3-B3DF28AE7B18}" type="presOf" srcId="{67E5091F-7DE6-4142-8C20-8D221939F20A}" destId="{B5145041-0780-4F43-8EBA-65B4102E897D}" srcOrd="1" destOrd="0" presId="urn:microsoft.com/office/officeart/2005/8/layout/list1"/>
    <dgm:cxn modelId="{2BDA7908-4B74-4FD9-9912-F40FF14CE27A}" type="presOf" srcId="{67E5091F-7DE6-4142-8C20-8D221939F20A}" destId="{1D74A575-767F-4893-B9E6-BC70547C525A}" srcOrd="0" destOrd="0" presId="urn:microsoft.com/office/officeart/2005/8/layout/list1"/>
    <dgm:cxn modelId="{7C7C2D13-6DB4-4A9E-AEAC-8BD7E120038D}" type="presOf" srcId="{26BFDE75-CD85-49CF-8440-9A956E29971E}" destId="{AC650CF9-0175-4331-8C97-892663B7F1F4}" srcOrd="0" destOrd="0" presId="urn:microsoft.com/office/officeart/2005/8/layout/list1"/>
    <dgm:cxn modelId="{5B11FE61-C968-4652-9961-4BE94D83C844}" type="presOf" srcId="{248605B8-240F-4414-A5C7-DD5B36EF945F}" destId="{63CE5DF6-13A6-4ABF-85D1-D30B71BC29FA}" srcOrd="0" destOrd="0" presId="urn:microsoft.com/office/officeart/2005/8/layout/list1"/>
    <dgm:cxn modelId="{FCCF54E6-A21D-4ABE-AEFE-AF69685FD10F}" srcId="{5941C9FF-7DC8-4469-9029-431CEDB7A2AA}" destId="{4FBD2056-C9CB-4285-BFE3-19387C61FECE}" srcOrd="0" destOrd="0" parTransId="{7503DFBC-2451-47C9-8236-B84F9055F670}" sibTransId="{CF7A9A5D-6582-4D4D-84C2-BC3D3FB871F5}"/>
    <dgm:cxn modelId="{A9209F18-3C07-46A5-B02D-056518385F46}" srcId="{26BFDE75-CD85-49CF-8440-9A956E29971E}" destId="{67E5091F-7DE6-4142-8C20-8D221939F20A}" srcOrd="0" destOrd="0" parTransId="{FF59467D-5C93-47E5-8A8D-321B5E78D565}" sibTransId="{5E264E7E-AE90-4826-B703-8438A080E6CA}"/>
    <dgm:cxn modelId="{4A3EEA35-B17E-4D47-A60A-6C40644D5573}" srcId="{67E5091F-7DE6-4142-8C20-8D221939F20A}" destId="{BF62F24A-E921-4A61-A9C9-8F332A19BFC3}" srcOrd="0" destOrd="0" parTransId="{9084B08B-D350-4579-9ECE-B14D33042F94}" sibTransId="{C445AB41-7B33-48A5-ACEB-038001A0C1BD}"/>
    <dgm:cxn modelId="{9B46D18D-4279-46AA-97F6-A4DE61C32300}" type="presOf" srcId="{BF62F24A-E921-4A61-A9C9-8F332A19BFC3}" destId="{D8394ACB-B6F5-41DC-AB3B-99ED2A75D908}" srcOrd="0" destOrd="0" presId="urn:microsoft.com/office/officeart/2005/8/layout/list1"/>
    <dgm:cxn modelId="{B0C7D383-1C56-45FC-B948-73505333BE9A}" type="presOf" srcId="{4FBD2056-C9CB-4285-BFE3-19387C61FECE}" destId="{1EF34083-D9E9-4E6D-9E27-81E37A505C87}" srcOrd="0" destOrd="0" presId="urn:microsoft.com/office/officeart/2005/8/layout/list1"/>
    <dgm:cxn modelId="{9438917C-43A5-4A80-BCDC-E105C228277B}" srcId="{26BFDE75-CD85-49CF-8440-9A956E29971E}" destId="{248605B8-240F-4414-A5C7-DD5B36EF945F}" srcOrd="2" destOrd="0" parTransId="{A624AAB9-010E-4F43-8CB5-9F1D421FE102}" sibTransId="{DE298299-0BD6-4134-9111-E0574D23233E}"/>
    <dgm:cxn modelId="{DF9ECE80-0937-41F8-AA0A-44695C0E35E0}" type="presOf" srcId="{0289D8FE-71A4-45FA-AD1E-E15A3CB8D0C4}" destId="{79DED71A-1F8F-45E6-A227-1C89792D15B4}" srcOrd="0" destOrd="0" presId="urn:microsoft.com/office/officeart/2005/8/layout/list1"/>
    <dgm:cxn modelId="{D05EBB72-E9BA-488E-ACC2-8E2096E0D85B}" srcId="{248605B8-240F-4414-A5C7-DD5B36EF945F}" destId="{0289D8FE-71A4-45FA-AD1E-E15A3CB8D0C4}" srcOrd="0" destOrd="0" parTransId="{FCD1E96D-4509-4108-A353-4938212B5D7C}" sibTransId="{B3B9D86F-7CD4-4DEC-84AB-8BF36C9D0A7C}"/>
    <dgm:cxn modelId="{B4567C19-3C88-4B25-9F6C-7BA125FA4D79}" type="presOf" srcId="{5941C9FF-7DC8-4469-9029-431CEDB7A2AA}" destId="{8BB5170E-1AAC-438B-888E-6B90BC3CF9C4}" srcOrd="0" destOrd="0" presId="urn:microsoft.com/office/officeart/2005/8/layout/list1"/>
    <dgm:cxn modelId="{EC0E692E-8242-426B-9441-8B49936A287D}" type="presOf" srcId="{248605B8-240F-4414-A5C7-DD5B36EF945F}" destId="{892B3E11-7214-40ED-80FA-23C7A7D20EFB}" srcOrd="1" destOrd="0" presId="urn:microsoft.com/office/officeart/2005/8/layout/list1"/>
    <dgm:cxn modelId="{954E1711-9F18-49C4-998B-0E5FA7A13AB1}" type="presParOf" srcId="{AC650CF9-0175-4331-8C97-892663B7F1F4}" destId="{D6C38806-C377-47DB-80F7-C70FC4F27595}" srcOrd="0" destOrd="0" presId="urn:microsoft.com/office/officeart/2005/8/layout/list1"/>
    <dgm:cxn modelId="{A28846CF-9A2A-4D5F-A3F0-FB4B6FBEF466}" type="presParOf" srcId="{D6C38806-C377-47DB-80F7-C70FC4F27595}" destId="{1D74A575-767F-4893-B9E6-BC70547C525A}" srcOrd="0" destOrd="0" presId="urn:microsoft.com/office/officeart/2005/8/layout/list1"/>
    <dgm:cxn modelId="{74896902-36F3-492D-8D70-CAEBF7DD8917}" type="presParOf" srcId="{D6C38806-C377-47DB-80F7-C70FC4F27595}" destId="{B5145041-0780-4F43-8EBA-65B4102E897D}" srcOrd="1" destOrd="0" presId="urn:microsoft.com/office/officeart/2005/8/layout/list1"/>
    <dgm:cxn modelId="{BD89564D-A6C3-4F62-B8A7-43AB64DB4500}" type="presParOf" srcId="{AC650CF9-0175-4331-8C97-892663B7F1F4}" destId="{B1931C4E-8D16-478B-90A9-1967279D8C7B}" srcOrd="1" destOrd="0" presId="urn:microsoft.com/office/officeart/2005/8/layout/list1"/>
    <dgm:cxn modelId="{41EE8552-0656-4037-83B8-3232856B5224}" type="presParOf" srcId="{AC650CF9-0175-4331-8C97-892663B7F1F4}" destId="{D8394ACB-B6F5-41DC-AB3B-99ED2A75D908}" srcOrd="2" destOrd="0" presId="urn:microsoft.com/office/officeart/2005/8/layout/list1"/>
    <dgm:cxn modelId="{F10B0842-CD84-4EE8-A18D-6608FE7E0330}" type="presParOf" srcId="{AC650CF9-0175-4331-8C97-892663B7F1F4}" destId="{C8D7DC6A-D45B-49E0-89A1-0D30386A4467}" srcOrd="3" destOrd="0" presId="urn:microsoft.com/office/officeart/2005/8/layout/list1"/>
    <dgm:cxn modelId="{00B67023-B27B-46C0-A33F-4982471B1606}" type="presParOf" srcId="{AC650CF9-0175-4331-8C97-892663B7F1F4}" destId="{FD3CA4B3-0A35-4F3A-BF0C-DDBBCD9AD758}" srcOrd="4" destOrd="0" presId="urn:microsoft.com/office/officeart/2005/8/layout/list1"/>
    <dgm:cxn modelId="{FAA3F048-413D-46E3-B99E-1F88A6659B48}" type="presParOf" srcId="{FD3CA4B3-0A35-4F3A-BF0C-DDBBCD9AD758}" destId="{8BB5170E-1AAC-438B-888E-6B90BC3CF9C4}" srcOrd="0" destOrd="0" presId="urn:microsoft.com/office/officeart/2005/8/layout/list1"/>
    <dgm:cxn modelId="{68D0FBE6-0B1A-43CD-9C9D-EC6F4D7B36E8}" type="presParOf" srcId="{FD3CA4B3-0A35-4F3A-BF0C-DDBBCD9AD758}" destId="{037B3A3D-D495-4A11-AF69-C127AB947CD6}" srcOrd="1" destOrd="0" presId="urn:microsoft.com/office/officeart/2005/8/layout/list1"/>
    <dgm:cxn modelId="{6BB224BD-0EA9-4933-9FE0-3C31782E50F9}" type="presParOf" srcId="{AC650CF9-0175-4331-8C97-892663B7F1F4}" destId="{B86B8CB6-F72B-4DBE-943C-E390A95D17C7}" srcOrd="5" destOrd="0" presId="urn:microsoft.com/office/officeart/2005/8/layout/list1"/>
    <dgm:cxn modelId="{9CB998B8-58AC-41AF-AD1C-6BDE08BBA0CD}" type="presParOf" srcId="{AC650CF9-0175-4331-8C97-892663B7F1F4}" destId="{1EF34083-D9E9-4E6D-9E27-81E37A505C87}" srcOrd="6" destOrd="0" presId="urn:microsoft.com/office/officeart/2005/8/layout/list1"/>
    <dgm:cxn modelId="{BBF79341-E84E-4D2E-A174-F46842E5144E}" type="presParOf" srcId="{AC650CF9-0175-4331-8C97-892663B7F1F4}" destId="{DC75879F-D3B8-43A9-85A4-A273B93C4806}" srcOrd="7" destOrd="0" presId="urn:microsoft.com/office/officeart/2005/8/layout/list1"/>
    <dgm:cxn modelId="{BCCF35CF-368E-400C-B654-D8B9BAE8A593}" type="presParOf" srcId="{AC650CF9-0175-4331-8C97-892663B7F1F4}" destId="{1A02008E-78D3-4A24-9057-FCD0041FCECB}" srcOrd="8" destOrd="0" presId="urn:microsoft.com/office/officeart/2005/8/layout/list1"/>
    <dgm:cxn modelId="{4BFDB608-6337-438D-8A7D-4023C5696E26}" type="presParOf" srcId="{1A02008E-78D3-4A24-9057-FCD0041FCECB}" destId="{63CE5DF6-13A6-4ABF-85D1-D30B71BC29FA}" srcOrd="0" destOrd="0" presId="urn:microsoft.com/office/officeart/2005/8/layout/list1"/>
    <dgm:cxn modelId="{111F2349-1250-491F-B4A5-E68DD087BAF9}" type="presParOf" srcId="{1A02008E-78D3-4A24-9057-FCD0041FCECB}" destId="{892B3E11-7214-40ED-80FA-23C7A7D20EFB}" srcOrd="1" destOrd="0" presId="urn:microsoft.com/office/officeart/2005/8/layout/list1"/>
    <dgm:cxn modelId="{22EA264B-3817-469C-B173-6BF0BAAFA536}" type="presParOf" srcId="{AC650CF9-0175-4331-8C97-892663B7F1F4}" destId="{AF77A49B-5017-4A50-9C30-5CD72645886C}" srcOrd="9" destOrd="0" presId="urn:microsoft.com/office/officeart/2005/8/layout/list1"/>
    <dgm:cxn modelId="{BEB54389-ED96-4E2E-A1A1-AE385658FCDD}" type="presParOf" srcId="{AC650CF9-0175-4331-8C97-892663B7F1F4}" destId="{79DED71A-1F8F-45E6-A227-1C89792D15B4}"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E92D2B-AB2C-4D94-976E-EC3D1A7037FB}">
      <dsp:nvSpPr>
        <dsp:cNvPr id="0" name=""/>
        <dsp:cNvSpPr/>
      </dsp:nvSpPr>
      <dsp:spPr>
        <a:xfrm>
          <a:off x="2156901" y="0"/>
          <a:ext cx="1782197" cy="990109"/>
        </a:xfrm>
        <a:prstGeom prst="roundRect">
          <a:avLst>
            <a:gd name="adj" fmla="val 10000"/>
          </a:avLst>
        </a:prstGeom>
        <a:solidFill>
          <a:schemeClr val="accent5">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Es útil en el proceso de aprendizaje</a:t>
          </a:r>
          <a:endParaRPr lang="es-MX" sz="1800" kern="1200" dirty="0"/>
        </a:p>
      </dsp:txBody>
      <dsp:txXfrm>
        <a:off x="2156901" y="0"/>
        <a:ext cx="1782197" cy="990109"/>
      </dsp:txXfrm>
    </dsp:sp>
    <dsp:sp modelId="{9D781FA5-D31A-417D-9500-C751D368D1FB}">
      <dsp:nvSpPr>
        <dsp:cNvPr id="0" name=""/>
        <dsp:cNvSpPr/>
      </dsp:nvSpPr>
      <dsp:spPr>
        <a:xfrm rot="5400000">
          <a:off x="2862354" y="1014862"/>
          <a:ext cx="371291" cy="445549"/>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5400000">
        <a:off x="2862354" y="1014862"/>
        <a:ext cx="371291" cy="445549"/>
      </dsp:txXfrm>
    </dsp:sp>
    <dsp:sp modelId="{DBC09B70-C3B3-4FC0-9151-E14DD628AD36}">
      <dsp:nvSpPr>
        <dsp:cNvPr id="0" name=""/>
        <dsp:cNvSpPr/>
      </dsp:nvSpPr>
      <dsp:spPr>
        <a:xfrm>
          <a:off x="2156901" y="1485165"/>
          <a:ext cx="1782197" cy="990109"/>
        </a:xfrm>
        <a:prstGeom prst="roundRect">
          <a:avLst>
            <a:gd name="adj" fmla="val 10000"/>
          </a:avLst>
        </a:prstGeom>
        <a:solidFill>
          <a:schemeClr val="accent2">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Liga a un individuo a un problema.</a:t>
          </a:r>
          <a:endParaRPr lang="es-MX" sz="1800" kern="1200" dirty="0"/>
        </a:p>
      </dsp:txBody>
      <dsp:txXfrm>
        <a:off x="2156901" y="1485165"/>
        <a:ext cx="1782197" cy="990109"/>
      </dsp:txXfrm>
    </dsp:sp>
    <dsp:sp modelId="{6CB8A322-F77A-4518-A564-D68483B8721F}">
      <dsp:nvSpPr>
        <dsp:cNvPr id="0" name=""/>
        <dsp:cNvSpPr/>
      </dsp:nvSpPr>
      <dsp:spPr>
        <a:xfrm rot="5400000">
          <a:off x="2862354" y="2500027"/>
          <a:ext cx="371291" cy="445549"/>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5400000">
        <a:off x="2862354" y="2500027"/>
        <a:ext cx="371291" cy="445549"/>
      </dsp:txXfrm>
    </dsp:sp>
    <dsp:sp modelId="{DC4BBAD9-D664-41F8-B195-C2B867DBF9C8}">
      <dsp:nvSpPr>
        <dsp:cNvPr id="0" name=""/>
        <dsp:cNvSpPr/>
      </dsp:nvSpPr>
      <dsp:spPr>
        <a:xfrm>
          <a:off x="2156901" y="2970329"/>
          <a:ext cx="1782197" cy="990109"/>
        </a:xfrm>
        <a:prstGeom prst="roundRect">
          <a:avLst>
            <a:gd name="adj" fmla="val 10000"/>
          </a:avLst>
        </a:prstGeom>
        <a:solidFill>
          <a:schemeClr val="accent4">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Debe aportar soluciones.</a:t>
          </a:r>
          <a:endParaRPr lang="es-MX" sz="1800" kern="1200" dirty="0"/>
        </a:p>
      </dsp:txBody>
      <dsp:txXfrm>
        <a:off x="2156901" y="2970329"/>
        <a:ext cx="1782197" cy="9901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E92D2B-AB2C-4D94-976E-EC3D1A7037FB}">
      <dsp:nvSpPr>
        <dsp:cNvPr id="0" name=""/>
        <dsp:cNvSpPr/>
      </dsp:nvSpPr>
      <dsp:spPr>
        <a:xfrm>
          <a:off x="1883879" y="502"/>
          <a:ext cx="2328241" cy="588460"/>
        </a:xfrm>
        <a:prstGeom prst="roundRect">
          <a:avLst>
            <a:gd name="adj" fmla="val 10000"/>
          </a:avLst>
        </a:prstGeom>
        <a:solidFill>
          <a:schemeClr val="accent5">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TRABAJO</a:t>
          </a:r>
          <a:endParaRPr lang="es-MX" sz="1800" kern="1200" dirty="0"/>
        </a:p>
      </dsp:txBody>
      <dsp:txXfrm>
        <a:off x="1883879" y="502"/>
        <a:ext cx="2328241" cy="588460"/>
      </dsp:txXfrm>
    </dsp:sp>
    <dsp:sp modelId="{9D781FA5-D31A-417D-9500-C751D368D1FB}">
      <dsp:nvSpPr>
        <dsp:cNvPr id="0" name=""/>
        <dsp:cNvSpPr/>
      </dsp:nvSpPr>
      <dsp:spPr>
        <a:xfrm rot="5400000">
          <a:off x="2937663" y="603675"/>
          <a:ext cx="220672" cy="264807"/>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5400000">
        <a:off x="2937663" y="603675"/>
        <a:ext cx="220672" cy="264807"/>
      </dsp:txXfrm>
    </dsp:sp>
    <dsp:sp modelId="{DBC09B70-C3B3-4FC0-9151-E14DD628AD36}">
      <dsp:nvSpPr>
        <dsp:cNvPr id="0" name=""/>
        <dsp:cNvSpPr/>
      </dsp:nvSpPr>
      <dsp:spPr>
        <a:xfrm>
          <a:off x="1883879" y="883194"/>
          <a:ext cx="2328241" cy="588460"/>
        </a:xfrm>
        <a:prstGeom prst="roundRect">
          <a:avLst>
            <a:gd name="adj" fmla="val 10000"/>
          </a:avLst>
        </a:prstGeom>
        <a:solidFill>
          <a:schemeClr val="accent2">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DIRECCIÓN</a:t>
          </a:r>
          <a:endParaRPr lang="es-MX" sz="1800" kern="1200" dirty="0"/>
        </a:p>
      </dsp:txBody>
      <dsp:txXfrm>
        <a:off x="1883879" y="883194"/>
        <a:ext cx="2328241" cy="588460"/>
      </dsp:txXfrm>
    </dsp:sp>
    <dsp:sp modelId="{6CB8A322-F77A-4518-A564-D68483B8721F}">
      <dsp:nvSpPr>
        <dsp:cNvPr id="0" name=""/>
        <dsp:cNvSpPr/>
      </dsp:nvSpPr>
      <dsp:spPr>
        <a:xfrm rot="5400000">
          <a:off x="2937663" y="1486366"/>
          <a:ext cx="220672" cy="264807"/>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5400000">
        <a:off x="2937663" y="1486366"/>
        <a:ext cx="220672" cy="264807"/>
      </dsp:txXfrm>
    </dsp:sp>
    <dsp:sp modelId="{DC4BBAD9-D664-41F8-B195-C2B867DBF9C8}">
      <dsp:nvSpPr>
        <dsp:cNvPr id="0" name=""/>
        <dsp:cNvSpPr/>
      </dsp:nvSpPr>
      <dsp:spPr>
        <a:xfrm>
          <a:off x="1883879" y="1765885"/>
          <a:ext cx="2328241" cy="588460"/>
        </a:xfrm>
        <a:prstGeom prst="roundRect">
          <a:avLst>
            <a:gd name="adj" fmla="val 10000"/>
          </a:avLst>
        </a:prstGeom>
        <a:solidFill>
          <a:schemeClr val="accent4">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BÚSQUEDA</a:t>
          </a:r>
          <a:endParaRPr lang="es-MX" sz="1800" kern="1200" dirty="0"/>
        </a:p>
      </dsp:txBody>
      <dsp:txXfrm>
        <a:off x="1883879" y="1765885"/>
        <a:ext cx="2328241" cy="588460"/>
      </dsp:txXfrm>
    </dsp:sp>
    <dsp:sp modelId="{03C729A4-ED86-441E-88FF-397A4644F7AD}">
      <dsp:nvSpPr>
        <dsp:cNvPr id="0" name=""/>
        <dsp:cNvSpPr/>
      </dsp:nvSpPr>
      <dsp:spPr>
        <a:xfrm rot="5400000">
          <a:off x="2937663" y="2369057"/>
          <a:ext cx="220672" cy="264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5400000">
        <a:off x="2937663" y="2369057"/>
        <a:ext cx="220672" cy="264807"/>
      </dsp:txXfrm>
    </dsp:sp>
    <dsp:sp modelId="{D8880FA5-BDDD-4346-841D-CF8EBB5F8C66}">
      <dsp:nvSpPr>
        <dsp:cNvPr id="0" name=""/>
        <dsp:cNvSpPr/>
      </dsp:nvSpPr>
      <dsp:spPr>
        <a:xfrm>
          <a:off x="1883879" y="2648576"/>
          <a:ext cx="2328241" cy="588460"/>
        </a:xfrm>
        <a:prstGeom prst="roundRect">
          <a:avLst>
            <a:gd name="adj" fmla="val 10000"/>
          </a:avLst>
        </a:prstGeom>
        <a:solidFill>
          <a:srgbClr val="FFC00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DIRECCIÓN</a:t>
          </a:r>
          <a:endParaRPr lang="es-MX" sz="1800" kern="1200" dirty="0"/>
        </a:p>
      </dsp:txBody>
      <dsp:txXfrm>
        <a:off x="1883879" y="2648576"/>
        <a:ext cx="2328241" cy="588460"/>
      </dsp:txXfrm>
    </dsp:sp>
    <dsp:sp modelId="{530340F7-1A20-473B-A6FC-A6D2D526FD96}">
      <dsp:nvSpPr>
        <dsp:cNvPr id="0" name=""/>
        <dsp:cNvSpPr/>
      </dsp:nvSpPr>
      <dsp:spPr>
        <a:xfrm rot="5400000">
          <a:off x="2937663" y="3251749"/>
          <a:ext cx="220672" cy="264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5400000">
        <a:off x="2937663" y="3251749"/>
        <a:ext cx="220672" cy="264807"/>
      </dsp:txXfrm>
    </dsp:sp>
    <dsp:sp modelId="{991BCC33-8CD4-4C0B-A899-BC71F63D35A9}">
      <dsp:nvSpPr>
        <dsp:cNvPr id="0" name=""/>
        <dsp:cNvSpPr/>
      </dsp:nvSpPr>
      <dsp:spPr>
        <a:xfrm>
          <a:off x="1883879" y="3531268"/>
          <a:ext cx="2328241" cy="588460"/>
        </a:xfrm>
        <a:prstGeom prst="roundRect">
          <a:avLst>
            <a:gd name="adj" fmla="val 10000"/>
          </a:avLst>
        </a:prstGeom>
        <a:solidFill>
          <a:schemeClr val="bg2">
            <a:lumMod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DESCUBRIMIENTO</a:t>
          </a:r>
          <a:endParaRPr lang="es-MX" sz="1800" kern="1200" dirty="0"/>
        </a:p>
      </dsp:txBody>
      <dsp:txXfrm>
        <a:off x="1883879" y="3531268"/>
        <a:ext cx="2328241" cy="5884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E92D2B-AB2C-4D94-976E-EC3D1A7037FB}">
      <dsp:nvSpPr>
        <dsp:cNvPr id="0" name=""/>
        <dsp:cNvSpPr/>
      </dsp:nvSpPr>
      <dsp:spPr>
        <a:xfrm>
          <a:off x="1578315" y="1984"/>
          <a:ext cx="2939368" cy="738187"/>
        </a:xfrm>
        <a:prstGeom prst="roundRect">
          <a:avLst>
            <a:gd name="adj" fmla="val 10000"/>
          </a:avLst>
        </a:prstGeom>
        <a:solidFill>
          <a:schemeClr val="accent5">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Auxilie a los estudiantes a externar grandes ideas.</a:t>
          </a:r>
          <a:endParaRPr lang="es-MX" sz="1300" kern="1200" dirty="0"/>
        </a:p>
      </dsp:txBody>
      <dsp:txXfrm>
        <a:off x="1578315" y="1984"/>
        <a:ext cx="2939368" cy="738187"/>
      </dsp:txXfrm>
    </dsp:sp>
    <dsp:sp modelId="{9D781FA5-D31A-417D-9500-C751D368D1FB}">
      <dsp:nvSpPr>
        <dsp:cNvPr id="0" name=""/>
        <dsp:cNvSpPr/>
      </dsp:nvSpPr>
      <dsp:spPr>
        <a:xfrm rot="5400000">
          <a:off x="2909589" y="758626"/>
          <a:ext cx="276820" cy="33218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5400000">
        <a:off x="2909589" y="758626"/>
        <a:ext cx="276820" cy="332184"/>
      </dsp:txXfrm>
    </dsp:sp>
    <dsp:sp modelId="{DBC09B70-C3B3-4FC0-9151-E14DD628AD36}">
      <dsp:nvSpPr>
        <dsp:cNvPr id="0" name=""/>
        <dsp:cNvSpPr/>
      </dsp:nvSpPr>
      <dsp:spPr>
        <a:xfrm>
          <a:off x="1578315" y="1109265"/>
          <a:ext cx="2939368" cy="738187"/>
        </a:xfrm>
        <a:prstGeom prst="roundRect">
          <a:avLst>
            <a:gd name="adj" fmla="val 10000"/>
          </a:avLst>
        </a:prstGeom>
        <a:solidFill>
          <a:schemeClr val="accent2">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Estimule la capacidad de asombro ante la realidad, identificando sus problemas.</a:t>
          </a:r>
          <a:endParaRPr lang="es-MX" sz="1300" kern="1200" dirty="0"/>
        </a:p>
      </dsp:txBody>
      <dsp:txXfrm>
        <a:off x="1578315" y="1109265"/>
        <a:ext cx="2939368" cy="738187"/>
      </dsp:txXfrm>
    </dsp:sp>
    <dsp:sp modelId="{6CB8A322-F77A-4518-A564-D68483B8721F}">
      <dsp:nvSpPr>
        <dsp:cNvPr id="0" name=""/>
        <dsp:cNvSpPr/>
      </dsp:nvSpPr>
      <dsp:spPr>
        <a:xfrm rot="5400000">
          <a:off x="2909589" y="1865907"/>
          <a:ext cx="276820" cy="332184"/>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5400000">
        <a:off x="2909589" y="1865907"/>
        <a:ext cx="276820" cy="332184"/>
      </dsp:txXfrm>
    </dsp:sp>
    <dsp:sp modelId="{DC4BBAD9-D664-41F8-B195-C2B867DBF9C8}">
      <dsp:nvSpPr>
        <dsp:cNvPr id="0" name=""/>
        <dsp:cNvSpPr/>
      </dsp:nvSpPr>
      <dsp:spPr>
        <a:xfrm>
          <a:off x="1578315" y="2216546"/>
          <a:ext cx="2939368" cy="738187"/>
        </a:xfrm>
        <a:prstGeom prst="roundRect">
          <a:avLst>
            <a:gd name="adj" fmla="val 10000"/>
          </a:avLst>
        </a:prstGeom>
        <a:solidFill>
          <a:schemeClr val="accent4">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Facilite la participación activa para la adquisición del conocimiento.</a:t>
          </a:r>
          <a:endParaRPr lang="es-MX" sz="1300" kern="1200" dirty="0"/>
        </a:p>
      </dsp:txBody>
      <dsp:txXfrm>
        <a:off x="1578315" y="2216546"/>
        <a:ext cx="2939368" cy="738187"/>
      </dsp:txXfrm>
    </dsp:sp>
    <dsp:sp modelId="{48137E42-13F9-48A0-85C6-F4959A13887D}">
      <dsp:nvSpPr>
        <dsp:cNvPr id="0" name=""/>
        <dsp:cNvSpPr/>
      </dsp:nvSpPr>
      <dsp:spPr>
        <a:xfrm rot="5400000">
          <a:off x="2909589" y="2973189"/>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5400000">
        <a:off x="2909589" y="2973189"/>
        <a:ext cx="276820" cy="332184"/>
      </dsp:txXfrm>
    </dsp:sp>
    <dsp:sp modelId="{85E26701-3F9A-4D44-B97A-308A67953A46}">
      <dsp:nvSpPr>
        <dsp:cNvPr id="0" name=""/>
        <dsp:cNvSpPr/>
      </dsp:nvSpPr>
      <dsp:spPr>
        <a:xfrm>
          <a:off x="1578315" y="3323828"/>
          <a:ext cx="2939368" cy="738187"/>
        </a:xfrm>
        <a:prstGeom prst="roundRect">
          <a:avLst>
            <a:gd name="adj" fmla="val 10000"/>
          </a:avLst>
        </a:prstGeom>
        <a:solidFill>
          <a:srgbClr val="FFC00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Favorezca el desarrollo del pensamiento crítico y la capacidad de resolver problemas.</a:t>
          </a:r>
          <a:endParaRPr lang="es-MX" sz="1300" kern="1200" dirty="0"/>
        </a:p>
      </dsp:txBody>
      <dsp:txXfrm>
        <a:off x="1578315" y="3323828"/>
        <a:ext cx="2939368" cy="7381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C22EBD-0688-4333-8A9B-A84918FB3C81}">
      <dsp:nvSpPr>
        <dsp:cNvPr id="0" name=""/>
        <dsp:cNvSpPr/>
      </dsp:nvSpPr>
      <dsp:spPr>
        <a:xfrm>
          <a:off x="2790517" y="1044676"/>
          <a:ext cx="2602527" cy="2602527"/>
        </a:xfrm>
        <a:prstGeom prst="ellipse">
          <a:avLst/>
        </a:prstGeom>
        <a:solidFill>
          <a:schemeClr val="bg2">
            <a:lumMod val="50000"/>
            <a:alpha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t>INDAGACIÓN</a:t>
          </a:r>
        </a:p>
        <a:p>
          <a:pPr lvl="0" algn="ctr" defTabSz="800100">
            <a:lnSpc>
              <a:spcPct val="90000"/>
            </a:lnSpc>
            <a:spcBef>
              <a:spcPct val="0"/>
            </a:spcBef>
            <a:spcAft>
              <a:spcPct val="35000"/>
            </a:spcAft>
          </a:pPr>
          <a:r>
            <a:rPr lang="es-MX" sz="1800" kern="1200" dirty="0" smtClean="0"/>
            <a:t>Requiere que los estudiantes:</a:t>
          </a:r>
          <a:endParaRPr lang="es-MX" sz="1800" kern="1200" dirty="0"/>
        </a:p>
      </dsp:txBody>
      <dsp:txXfrm>
        <a:off x="2790517" y="1044676"/>
        <a:ext cx="2602527" cy="2602527"/>
      </dsp:txXfrm>
    </dsp:sp>
    <dsp:sp modelId="{8FAD63BF-7D51-495F-8EDB-CF3107BEDBA7}">
      <dsp:nvSpPr>
        <dsp:cNvPr id="0" name=""/>
        <dsp:cNvSpPr/>
      </dsp:nvSpPr>
      <dsp:spPr>
        <a:xfrm>
          <a:off x="3441149" y="464"/>
          <a:ext cx="1301263" cy="1301263"/>
        </a:xfrm>
        <a:prstGeom prst="ellipse">
          <a:avLst/>
        </a:prstGeom>
        <a:solidFill>
          <a:schemeClr val="accent3">
            <a:lumMod val="60000"/>
            <a:lumOff val="40000"/>
            <a:alpha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smtClean="0"/>
            <a:t>Piensen en forma sistemática</a:t>
          </a:r>
          <a:endParaRPr lang="es-MX" sz="1000" kern="1200" dirty="0"/>
        </a:p>
      </dsp:txBody>
      <dsp:txXfrm>
        <a:off x="3441149" y="464"/>
        <a:ext cx="1301263" cy="1301263"/>
      </dsp:txXfrm>
    </dsp:sp>
    <dsp:sp modelId="{1F39313D-9471-4AA8-BB94-006369DA53C5}">
      <dsp:nvSpPr>
        <dsp:cNvPr id="0" name=""/>
        <dsp:cNvSpPr/>
      </dsp:nvSpPr>
      <dsp:spPr>
        <a:xfrm>
          <a:off x="5135993" y="1695308"/>
          <a:ext cx="1301263" cy="1301263"/>
        </a:xfrm>
        <a:prstGeom prst="ellipse">
          <a:avLst/>
        </a:prstGeom>
        <a:solidFill>
          <a:schemeClr val="accent4">
            <a:lumMod val="60000"/>
            <a:lumOff val="40000"/>
            <a:alpha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smtClean="0"/>
            <a:t>Investiguen para llegar a soluciones</a:t>
          </a:r>
          <a:endParaRPr lang="es-MX" sz="1000" kern="1200" dirty="0"/>
        </a:p>
      </dsp:txBody>
      <dsp:txXfrm>
        <a:off x="5135993" y="1695308"/>
        <a:ext cx="1301263" cy="1301263"/>
      </dsp:txXfrm>
    </dsp:sp>
    <dsp:sp modelId="{71B16FD4-6490-4E09-ADD7-2BA0FE0855A5}">
      <dsp:nvSpPr>
        <dsp:cNvPr id="0" name=""/>
        <dsp:cNvSpPr/>
      </dsp:nvSpPr>
      <dsp:spPr>
        <a:xfrm>
          <a:off x="3441149" y="3390152"/>
          <a:ext cx="1301263" cy="1301263"/>
        </a:xfrm>
        <a:prstGeom prst="ellipse">
          <a:avLst/>
        </a:prstGeom>
        <a:solidFill>
          <a:schemeClr val="tx1">
            <a:lumMod val="75000"/>
            <a:lumOff val="25000"/>
            <a:alpha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smtClean="0"/>
            <a:t>Promueve la colaboración entre ellos</a:t>
          </a:r>
          <a:endParaRPr lang="es-MX" sz="1000" kern="1200" dirty="0"/>
        </a:p>
      </dsp:txBody>
      <dsp:txXfrm>
        <a:off x="3441149" y="3390152"/>
        <a:ext cx="1301263" cy="1301263"/>
      </dsp:txXfrm>
    </dsp:sp>
    <dsp:sp modelId="{5A14494D-4504-4726-8861-797391A84DF3}">
      <dsp:nvSpPr>
        <dsp:cNvPr id="0" name=""/>
        <dsp:cNvSpPr/>
      </dsp:nvSpPr>
      <dsp:spPr>
        <a:xfrm>
          <a:off x="1746305" y="1695308"/>
          <a:ext cx="1301263" cy="1301263"/>
        </a:xfrm>
        <a:prstGeom prst="ellipse">
          <a:avLst/>
        </a:prstGeom>
        <a:solidFill>
          <a:srgbClr val="FFC000">
            <a:alpha val="50000"/>
          </a:srgb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smtClean="0"/>
            <a:t>Aprendan en atmósferas físicos, intelectuales y sociales</a:t>
          </a:r>
          <a:endParaRPr lang="es-MX" sz="1000" kern="1200" dirty="0"/>
        </a:p>
      </dsp:txBody>
      <dsp:txXfrm>
        <a:off x="1746305" y="1695308"/>
        <a:ext cx="1301263" cy="130126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217F90-67C5-42B6-A95A-EEFF16D59C72}">
      <dsp:nvSpPr>
        <dsp:cNvPr id="0" name=""/>
        <dsp:cNvSpPr/>
      </dsp:nvSpPr>
      <dsp:spPr>
        <a:xfrm>
          <a:off x="0" y="0"/>
          <a:ext cx="8183562" cy="4187825"/>
        </a:xfrm>
        <a:prstGeom prst="roundRect">
          <a:avLst>
            <a:gd name="adj" fmla="val 8500"/>
          </a:avLst>
        </a:prstGeom>
        <a:solidFill>
          <a:schemeClr val="accent4">
            <a:lumMod val="7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250218" numCol="1" spcCol="1270" anchor="t" anchorCtr="0">
          <a:noAutofit/>
        </a:bodyPr>
        <a:lstStyle/>
        <a:p>
          <a:pPr lvl="0" algn="l" defTabSz="1244600">
            <a:lnSpc>
              <a:spcPct val="90000"/>
            </a:lnSpc>
            <a:spcBef>
              <a:spcPct val="0"/>
            </a:spcBef>
            <a:spcAft>
              <a:spcPct val="35000"/>
            </a:spcAft>
          </a:pPr>
          <a:r>
            <a:rPr lang="es-MX" sz="2800" kern="1200" dirty="0" smtClean="0"/>
            <a:t>EL ARTE DE HACER PREGUNTAS</a:t>
          </a:r>
          <a:endParaRPr lang="es-MX" sz="2800" kern="1200" dirty="0"/>
        </a:p>
      </dsp:txBody>
      <dsp:txXfrm>
        <a:off x="0" y="0"/>
        <a:ext cx="8183562" cy="4187825"/>
      </dsp:txXfrm>
    </dsp:sp>
    <dsp:sp modelId="{89FDD2AA-6854-4C52-A9F2-D484CD2FB027}">
      <dsp:nvSpPr>
        <dsp:cNvPr id="0" name=""/>
        <dsp:cNvSpPr/>
      </dsp:nvSpPr>
      <dsp:spPr>
        <a:xfrm>
          <a:off x="184686" y="1026553"/>
          <a:ext cx="7774383" cy="2931477"/>
        </a:xfrm>
        <a:prstGeom prst="roundRect">
          <a:avLst>
            <a:gd name="adj" fmla="val 105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861488" numCol="1" spcCol="1270" anchor="t" anchorCtr="0">
          <a:noAutofit/>
        </a:bodyPr>
        <a:lstStyle/>
        <a:p>
          <a:pPr lvl="0" algn="l" defTabSz="1244600">
            <a:lnSpc>
              <a:spcPct val="90000"/>
            </a:lnSpc>
            <a:spcBef>
              <a:spcPct val="0"/>
            </a:spcBef>
            <a:spcAft>
              <a:spcPct val="35000"/>
            </a:spcAft>
          </a:pPr>
          <a:r>
            <a:rPr lang="es-MX" sz="2800" kern="1200" dirty="0" smtClean="0"/>
            <a:t>Son herramientas imprescindibles en la generación del saber… </a:t>
          </a:r>
          <a:endParaRPr lang="es-MX" sz="2800" kern="1200" dirty="0"/>
        </a:p>
      </dsp:txBody>
      <dsp:txXfrm>
        <a:off x="184686" y="1026553"/>
        <a:ext cx="7774383" cy="2931477"/>
      </dsp:txXfrm>
    </dsp:sp>
    <dsp:sp modelId="{08B156E0-7705-4154-8CBF-B3AC511FF107}">
      <dsp:nvSpPr>
        <dsp:cNvPr id="0" name=""/>
        <dsp:cNvSpPr/>
      </dsp:nvSpPr>
      <dsp:spPr>
        <a:xfrm>
          <a:off x="409178" y="2093912"/>
          <a:ext cx="7365205" cy="1675130"/>
        </a:xfrm>
        <a:prstGeom prst="roundRect">
          <a:avLst>
            <a:gd name="adj" fmla="val 10500"/>
          </a:avLst>
        </a:prstGeom>
        <a:solidFill>
          <a:schemeClr val="accent5">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945518" numCol="1" spcCol="1270" anchor="t" anchorCtr="0">
          <a:noAutofit/>
        </a:bodyPr>
        <a:lstStyle/>
        <a:p>
          <a:pPr lvl="0" algn="l" defTabSz="1244600">
            <a:lnSpc>
              <a:spcPct val="90000"/>
            </a:lnSpc>
            <a:spcBef>
              <a:spcPct val="0"/>
            </a:spcBef>
            <a:spcAft>
              <a:spcPct val="35000"/>
            </a:spcAft>
          </a:pPr>
          <a:r>
            <a:rPr lang="es-MX" sz="2800" kern="1200" dirty="0" smtClean="0"/>
            <a:t>Clave del pensamiento:</a:t>
          </a:r>
          <a:endParaRPr lang="es-MX" sz="2800" kern="1200" dirty="0"/>
        </a:p>
      </dsp:txBody>
      <dsp:txXfrm>
        <a:off x="409178" y="2093912"/>
        <a:ext cx="7365205" cy="1675130"/>
      </dsp:txXfrm>
    </dsp:sp>
    <dsp:sp modelId="{A133B250-FF78-4767-848E-A3768C80A394}">
      <dsp:nvSpPr>
        <dsp:cNvPr id="0" name=""/>
        <dsp:cNvSpPr/>
      </dsp:nvSpPr>
      <dsp:spPr>
        <a:xfrm>
          <a:off x="593308" y="2847721"/>
          <a:ext cx="3467724" cy="753808"/>
        </a:xfrm>
        <a:prstGeom prst="roundRect">
          <a:avLst>
            <a:gd name="adj" fmla="val 10500"/>
          </a:avLst>
        </a:prstGeom>
        <a:solidFill>
          <a:schemeClr val="bg2">
            <a:lumMod val="50000"/>
            <a:alpha val="9000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kern="1200" dirty="0" smtClean="0"/>
            <a:t>Productivo</a:t>
          </a:r>
          <a:endParaRPr lang="es-MX" sz="3200" kern="1200" dirty="0"/>
        </a:p>
      </dsp:txBody>
      <dsp:txXfrm>
        <a:off x="593308" y="2847721"/>
        <a:ext cx="3467724" cy="753808"/>
      </dsp:txXfrm>
    </dsp:sp>
    <dsp:sp modelId="{1235E06A-23A6-43E3-B585-DF5E12826FD9}">
      <dsp:nvSpPr>
        <dsp:cNvPr id="0" name=""/>
        <dsp:cNvSpPr/>
      </dsp:nvSpPr>
      <dsp:spPr>
        <a:xfrm>
          <a:off x="4121869" y="2847721"/>
          <a:ext cx="3467724" cy="753808"/>
        </a:xfrm>
        <a:prstGeom prst="roundRect">
          <a:avLst>
            <a:gd name="adj" fmla="val 10500"/>
          </a:avLst>
        </a:prstGeom>
        <a:solidFill>
          <a:schemeClr val="bg2">
            <a:lumMod val="50000"/>
            <a:alpha val="9000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kern="1200" dirty="0" smtClean="0"/>
            <a:t>Profundo</a:t>
          </a:r>
          <a:endParaRPr lang="es-MX" sz="3200" kern="1200" dirty="0"/>
        </a:p>
      </dsp:txBody>
      <dsp:txXfrm>
        <a:off x="4121869" y="2847721"/>
        <a:ext cx="3467724" cy="75380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00D445-8CE6-48A5-B18A-43B545E9E6C7}">
      <dsp:nvSpPr>
        <dsp:cNvPr id="0" name=""/>
        <dsp:cNvSpPr/>
      </dsp:nvSpPr>
      <dsp:spPr>
        <a:xfrm>
          <a:off x="3705533" y="1758418"/>
          <a:ext cx="2498816" cy="2424569"/>
        </a:xfrm>
        <a:prstGeom prst="gear9">
          <a:avLst/>
        </a:prstGeom>
        <a:solidFill>
          <a:schemeClr val="accent5">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ANÁLISIS</a:t>
          </a:r>
          <a:endParaRPr lang="es-MX" sz="1100" kern="1200" dirty="0"/>
        </a:p>
      </dsp:txBody>
      <dsp:txXfrm>
        <a:off x="3705533" y="1758418"/>
        <a:ext cx="2498816" cy="2424569"/>
      </dsp:txXfrm>
    </dsp:sp>
    <dsp:sp modelId="{104231B9-87E0-4953-BAAD-AA5CE6A6E7BD}">
      <dsp:nvSpPr>
        <dsp:cNvPr id="0" name=""/>
        <dsp:cNvSpPr/>
      </dsp:nvSpPr>
      <dsp:spPr>
        <a:xfrm>
          <a:off x="2315924" y="1204014"/>
          <a:ext cx="2035514" cy="1850550"/>
        </a:xfrm>
        <a:prstGeom prst="gear6">
          <a:avLst/>
        </a:prstGeom>
        <a:solidFill>
          <a:schemeClr val="accent2">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EVALUACIÓN</a:t>
          </a:r>
          <a:endParaRPr lang="es-MX" sz="1100" kern="1200" dirty="0"/>
        </a:p>
      </dsp:txBody>
      <dsp:txXfrm>
        <a:off x="2315924" y="1204014"/>
        <a:ext cx="2035514" cy="1850550"/>
      </dsp:txXfrm>
    </dsp:sp>
    <dsp:sp modelId="{F22EBDD3-BDE9-4286-ABD3-1F69E96F524E}">
      <dsp:nvSpPr>
        <dsp:cNvPr id="0" name=""/>
        <dsp:cNvSpPr/>
      </dsp:nvSpPr>
      <dsp:spPr>
        <a:xfrm rot="20700000">
          <a:off x="3308669" y="132779"/>
          <a:ext cx="1855985" cy="1694525"/>
        </a:xfrm>
        <a:prstGeom prst="gear6">
          <a:avLst/>
        </a:prstGeom>
        <a:solidFill>
          <a:schemeClr val="accent3">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smtClean="0"/>
            <a:t>EVOLUCIÓN DEL PENSAMIENTO</a:t>
          </a:r>
          <a:endParaRPr lang="es-MX" sz="1000" kern="1200" dirty="0"/>
        </a:p>
      </dsp:txBody>
      <dsp:txXfrm>
        <a:off x="3725318" y="494862"/>
        <a:ext cx="1022688" cy="970360"/>
      </dsp:txXfrm>
    </dsp:sp>
    <dsp:sp modelId="{DD3DE6A6-AAAD-4771-AFA1-B333FCFEA9F0}">
      <dsp:nvSpPr>
        <dsp:cNvPr id="0" name=""/>
        <dsp:cNvSpPr/>
      </dsp:nvSpPr>
      <dsp:spPr>
        <a:xfrm>
          <a:off x="3651652" y="1501890"/>
          <a:ext cx="2889536" cy="2889536"/>
        </a:xfrm>
        <a:prstGeom prst="circularArrow">
          <a:avLst>
            <a:gd name="adj1" fmla="val 4687"/>
            <a:gd name="adj2" fmla="val 299029"/>
            <a:gd name="adj3" fmla="val 2514084"/>
            <a:gd name="adj4" fmla="val 1586576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D39F90-E339-4558-84A7-04143B44DA15}">
      <dsp:nvSpPr>
        <dsp:cNvPr id="0" name=""/>
        <dsp:cNvSpPr/>
      </dsp:nvSpPr>
      <dsp:spPr>
        <a:xfrm>
          <a:off x="2222034" y="945520"/>
          <a:ext cx="2099428" cy="209942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41DDCF-A7A3-4887-8748-A16B4923DDD3}">
      <dsp:nvSpPr>
        <dsp:cNvPr id="0" name=""/>
        <dsp:cNvSpPr/>
      </dsp:nvSpPr>
      <dsp:spPr>
        <a:xfrm>
          <a:off x="3060268" y="-176224"/>
          <a:ext cx="2263606" cy="226360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394ACB-B6F5-41DC-AB3B-99ED2A75D908}">
      <dsp:nvSpPr>
        <dsp:cNvPr id="0" name=""/>
        <dsp:cNvSpPr/>
      </dsp:nvSpPr>
      <dsp:spPr>
        <a:xfrm>
          <a:off x="0" y="466719"/>
          <a:ext cx="6096000" cy="680400"/>
        </a:xfrm>
        <a:prstGeom prst="rect">
          <a:avLst/>
        </a:prstGeom>
        <a:solidFill>
          <a:schemeClr val="accent4">
            <a:lumMod val="20000"/>
            <a:lumOff val="80000"/>
            <a:alpha val="9000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33248" rIns="473117" bIns="113792"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A través de formulaciones analíticas.</a:t>
          </a:r>
          <a:endParaRPr lang="es-MX" sz="1600" kern="1200" dirty="0"/>
        </a:p>
      </dsp:txBody>
      <dsp:txXfrm>
        <a:off x="0" y="466719"/>
        <a:ext cx="6096000" cy="680400"/>
      </dsp:txXfrm>
    </dsp:sp>
    <dsp:sp modelId="{B5145041-0780-4F43-8EBA-65B4102E897D}">
      <dsp:nvSpPr>
        <dsp:cNvPr id="0" name=""/>
        <dsp:cNvSpPr/>
      </dsp:nvSpPr>
      <dsp:spPr>
        <a:xfrm>
          <a:off x="304800" y="230559"/>
          <a:ext cx="4267200" cy="47232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s-MX" sz="1600" kern="1200" dirty="0" smtClean="0"/>
            <a:t>Busca el conocimiento</a:t>
          </a:r>
          <a:endParaRPr lang="es-MX" sz="1600" kern="1200" dirty="0"/>
        </a:p>
      </dsp:txBody>
      <dsp:txXfrm>
        <a:off x="304800" y="230559"/>
        <a:ext cx="4267200" cy="472320"/>
      </dsp:txXfrm>
    </dsp:sp>
    <dsp:sp modelId="{1EF34083-D9E9-4E6D-9E27-81E37A505C87}">
      <dsp:nvSpPr>
        <dsp:cNvPr id="0" name=""/>
        <dsp:cNvSpPr/>
      </dsp:nvSpPr>
      <dsp:spPr>
        <a:xfrm>
          <a:off x="0" y="1469679"/>
          <a:ext cx="6096000" cy="1134000"/>
        </a:xfrm>
        <a:prstGeom prst="rect">
          <a:avLst/>
        </a:prstGeom>
        <a:solidFill>
          <a:schemeClr val="accent3">
            <a:lumMod val="20000"/>
            <a:lumOff val="80000"/>
            <a:alpha val="90000"/>
          </a:schemeClr>
        </a:solidFill>
        <a:ln w="42500" cap="flat" cmpd="sng" algn="ctr">
          <a:solidFill>
            <a:schemeClr val="accent4">
              <a:hueOff val="4822484"/>
              <a:satOff val="-4333"/>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33248" rIns="473117" bIns="113792"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 Formulan preguntas en las tareas de las asignaturas científicas y si cumplen su función en la sociedad.</a:t>
          </a:r>
          <a:endParaRPr lang="es-MX" sz="1600" kern="1200" dirty="0"/>
        </a:p>
      </dsp:txBody>
      <dsp:txXfrm>
        <a:off x="0" y="1469679"/>
        <a:ext cx="6096000" cy="1134000"/>
      </dsp:txXfrm>
    </dsp:sp>
    <dsp:sp modelId="{037B3A3D-D495-4A11-AF69-C127AB947CD6}">
      <dsp:nvSpPr>
        <dsp:cNvPr id="0" name=""/>
        <dsp:cNvSpPr/>
      </dsp:nvSpPr>
      <dsp:spPr>
        <a:xfrm>
          <a:off x="304800" y="1233519"/>
          <a:ext cx="4267200" cy="472320"/>
        </a:xfrm>
        <a:prstGeom prst="roundRect">
          <a:avLst/>
        </a:prstGeom>
        <a:solidFill>
          <a:schemeClr val="accent4">
            <a:hueOff val="4822484"/>
            <a:satOff val="-4333"/>
            <a:lumOff val="-68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s-MX" sz="1600" kern="1200" dirty="0" smtClean="0"/>
            <a:t>Evalúan el estado de las asignaturas</a:t>
          </a:r>
          <a:endParaRPr lang="es-MX" sz="1600" kern="1200" dirty="0"/>
        </a:p>
      </dsp:txBody>
      <dsp:txXfrm>
        <a:off x="304800" y="1233519"/>
        <a:ext cx="4267200" cy="472320"/>
      </dsp:txXfrm>
    </dsp:sp>
    <dsp:sp modelId="{79DED71A-1F8F-45E6-A227-1C89792D15B4}">
      <dsp:nvSpPr>
        <dsp:cNvPr id="0" name=""/>
        <dsp:cNvSpPr/>
      </dsp:nvSpPr>
      <dsp:spPr>
        <a:xfrm>
          <a:off x="0" y="2926240"/>
          <a:ext cx="6096000" cy="907200"/>
        </a:xfrm>
        <a:prstGeom prst="rect">
          <a:avLst/>
        </a:prstGeom>
        <a:solidFill>
          <a:schemeClr val="accent5">
            <a:lumMod val="20000"/>
            <a:lumOff val="80000"/>
            <a:alpha val="90000"/>
          </a:schemeClr>
        </a:solidFill>
        <a:ln w="42500" cap="flat" cmpd="sng" algn="ctr">
          <a:solidFill>
            <a:schemeClr val="accent4">
              <a:hueOff val="9644967"/>
              <a:satOff val="-8667"/>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33248" rIns="473117" bIns="113792"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Formular preguntas para el saber y el desarrollo propio.</a:t>
          </a:r>
          <a:endParaRPr lang="es-MX" sz="1600" kern="1200" dirty="0"/>
        </a:p>
      </dsp:txBody>
      <dsp:txXfrm>
        <a:off x="0" y="2926240"/>
        <a:ext cx="6096000" cy="907200"/>
      </dsp:txXfrm>
    </dsp:sp>
    <dsp:sp modelId="{892B3E11-7214-40ED-80FA-23C7A7D20EFB}">
      <dsp:nvSpPr>
        <dsp:cNvPr id="0" name=""/>
        <dsp:cNvSpPr/>
      </dsp:nvSpPr>
      <dsp:spPr>
        <a:xfrm>
          <a:off x="304800" y="2690080"/>
          <a:ext cx="4267200" cy="472320"/>
        </a:xfrm>
        <a:prstGeom prst="roundRect">
          <a:avLst/>
        </a:prstGeom>
        <a:solidFill>
          <a:schemeClr val="accent4">
            <a:hueOff val="9644967"/>
            <a:satOff val="-8667"/>
            <a:lumOff val="-137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s-MX" sz="1600" kern="1200" dirty="0" smtClean="0"/>
            <a:t>Entender los fundamentos</a:t>
          </a:r>
          <a:endParaRPr lang="es-MX" sz="1600" kern="1200" dirty="0"/>
        </a:p>
      </dsp:txBody>
      <dsp:txXfrm>
        <a:off x="304800" y="2690080"/>
        <a:ext cx="4267200" cy="4723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15114-B5EF-442A-BE9A-473F7FED6FD7}" type="datetimeFigureOut">
              <a:rPr lang="es-MX" smtClean="0"/>
              <a:pPr/>
              <a:t>21/02/2018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0B72C8-AF54-444A-A3BB-6A873853D0CB}" type="slidenum">
              <a:rPr lang="es-MX" smtClean="0"/>
              <a:pPr/>
              <a:t>‹Nº›</a:t>
            </a:fld>
            <a:endParaRPr lang="es-MX"/>
          </a:p>
        </p:txBody>
      </p:sp>
    </p:spTree>
    <p:extLst>
      <p:ext uri="{BB962C8B-B14F-4D97-AF65-F5344CB8AC3E}">
        <p14:creationId xmlns:p14="http://schemas.microsoft.com/office/powerpoint/2010/main" xmlns="" val="216543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0B72C8-AF54-444A-A3BB-6A873853D0CB}" type="slidenum">
              <a:rPr lang="es-MX" smtClean="0"/>
              <a:pPr/>
              <a:t>25</a:t>
            </a:fld>
            <a:endParaRPr lang="es-MX"/>
          </a:p>
        </p:txBody>
      </p:sp>
    </p:spTree>
    <p:extLst>
      <p:ext uri="{BB962C8B-B14F-4D97-AF65-F5344CB8AC3E}">
        <p14:creationId xmlns:p14="http://schemas.microsoft.com/office/powerpoint/2010/main" xmlns="" val="63168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B72C8-AF54-444A-A3BB-6A873853D0CB}" type="slidenum">
              <a:rPr lang="es-MX" smtClean="0"/>
              <a:pPr/>
              <a:t>26</a:t>
            </a:fld>
            <a:endParaRPr lang="es-MX"/>
          </a:p>
        </p:txBody>
      </p:sp>
    </p:spTree>
    <p:extLst>
      <p:ext uri="{BB962C8B-B14F-4D97-AF65-F5344CB8AC3E}">
        <p14:creationId xmlns:p14="http://schemas.microsoft.com/office/powerpoint/2010/main" xmlns="" val="298862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10B72C8-AF54-444A-A3BB-6A873853D0CB}" type="slidenum">
              <a:rPr lang="es-MX" smtClean="0"/>
              <a:pPr/>
              <a:t>30</a:t>
            </a:fld>
            <a:endParaRPr lang="es-MX"/>
          </a:p>
        </p:txBody>
      </p:sp>
    </p:spTree>
    <p:extLst>
      <p:ext uri="{BB962C8B-B14F-4D97-AF65-F5344CB8AC3E}">
        <p14:creationId xmlns:p14="http://schemas.microsoft.com/office/powerpoint/2010/main" xmlns="" val="207928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97067ADC-1844-4F9F-BDD4-339D44AFF1AD}" type="datetimeFigureOut">
              <a:rPr lang="es-MX" smtClean="0"/>
              <a:pPr/>
              <a:t>21/02/2018</a:t>
            </a:fld>
            <a:endParaRPr lang="es-MX"/>
          </a:p>
        </p:txBody>
      </p:sp>
      <p:sp>
        <p:nvSpPr>
          <p:cNvPr id="8" name="7 Marcador de pie de página"/>
          <p:cNvSpPr>
            <a:spLocks noGrp="1"/>
          </p:cNvSpPr>
          <p:nvPr>
            <p:ph type="ftr" sz="quarter" idx="11"/>
          </p:nvPr>
        </p:nvSpPr>
        <p:spPr/>
        <p:txBody>
          <a:bodyPr/>
          <a:lstStyle/>
          <a:p>
            <a:endParaRPr lang="es-MX"/>
          </a:p>
        </p:txBody>
      </p:sp>
      <p:sp>
        <p:nvSpPr>
          <p:cNvPr id="11" name="10 Marcador de número de diapositiva"/>
          <p:cNvSpPr>
            <a:spLocks noGrp="1"/>
          </p:cNvSpPr>
          <p:nvPr>
            <p:ph type="sldNum" sz="quarter" idx="12"/>
          </p:nvPr>
        </p:nvSpPr>
        <p:spPr/>
        <p:txBody>
          <a:bodyPr/>
          <a:lstStyle/>
          <a:p>
            <a:fld id="{A2BDCB76-5C76-4965-8361-243778649952}"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7067ADC-1844-4F9F-BDD4-339D44AFF1AD}" type="datetimeFigureOut">
              <a:rPr lang="es-MX" smtClean="0"/>
              <a:pPr/>
              <a:t>21/02/2018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BDCB76-5C76-4965-8361-243778649952}"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7067ADC-1844-4F9F-BDD4-339D44AFF1AD}" type="datetimeFigureOut">
              <a:rPr lang="es-MX" smtClean="0"/>
              <a:pPr/>
              <a:t>21/02/2018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BDCB76-5C76-4965-8361-243778649952}"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7067ADC-1844-4F9F-BDD4-339D44AFF1AD}" type="datetimeFigureOut">
              <a:rPr lang="es-MX" smtClean="0"/>
              <a:pPr/>
              <a:t>21/02/2018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BDCB76-5C76-4965-8361-243778649952}"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97067ADC-1844-4F9F-BDD4-339D44AFF1AD}" type="datetimeFigureOut">
              <a:rPr lang="es-MX" smtClean="0"/>
              <a:pPr/>
              <a:t>21/02/2018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BDCB76-5C76-4965-8361-243778649952}"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97067ADC-1844-4F9F-BDD4-339D44AFF1AD}" type="datetimeFigureOut">
              <a:rPr lang="es-MX" smtClean="0"/>
              <a:pPr/>
              <a:t>21/02/2018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BDCB76-5C76-4965-8361-243778649952}"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97067ADC-1844-4F9F-BDD4-339D44AFF1AD}" type="datetimeFigureOut">
              <a:rPr lang="es-MX" smtClean="0"/>
              <a:pPr/>
              <a:t>21/02/2018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2BDCB76-5C76-4965-8361-243778649952}"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7067ADC-1844-4F9F-BDD4-339D44AFF1AD}" type="datetimeFigureOut">
              <a:rPr lang="es-MX" smtClean="0"/>
              <a:pPr/>
              <a:t>21/02/2018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2BDCB76-5C76-4965-8361-243778649952}"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97067ADC-1844-4F9F-BDD4-339D44AFF1AD}" type="datetimeFigureOut">
              <a:rPr lang="es-MX" smtClean="0"/>
              <a:pPr/>
              <a:t>21/02/2018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2BDCB76-5C76-4965-8361-243778649952}"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97067ADC-1844-4F9F-BDD4-339D44AFF1AD}" type="datetimeFigureOut">
              <a:rPr lang="es-MX" smtClean="0"/>
              <a:pPr/>
              <a:t>21/02/2018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BDCB76-5C76-4965-8361-243778649952}"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97067ADC-1844-4F9F-BDD4-339D44AFF1AD}" type="datetimeFigureOut">
              <a:rPr lang="es-MX" smtClean="0"/>
              <a:pPr/>
              <a:t>21/02/2018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BDCB76-5C76-4965-8361-243778649952}" type="slidenum">
              <a:rPr lang="es-MX" smtClean="0"/>
              <a:pPr/>
              <a:t>‹Nº›</a:t>
            </a:fld>
            <a:endParaRPr lang="es-MX"/>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alpha val="98000"/>
          </a:schemeClr>
        </a:solidFill>
        <a:effectLst/>
      </p:bgPr>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7067ADC-1844-4F9F-BDD4-339D44AFF1AD}" type="datetimeFigureOut">
              <a:rPr lang="es-MX" smtClean="0"/>
              <a:pPr/>
              <a:t>21/02/2018</a:t>
            </a:fld>
            <a:endParaRPr lang="es-MX"/>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MX"/>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2BDCB76-5C76-4965-8361-243778649952}"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ia.gob.ar/contenidos/archivos/Reorganizacion/contenidos_didacticos/publicaciones/conceptos_energia.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iesvillalbahervastecnologia.files.wordpress.com/2011/11/apuntes-energc3ada.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to.org/spanish/res_s/booksp_s/trade_climate_change_s.pdf" TargetMode="External"/><Relationship Id="rId2" Type="http://schemas.openxmlformats.org/officeDocument/2006/relationships/hyperlink" Target="http://www.worldenergyoutlook.org/pressmedia/recentpresentations/presentationweo2012launch.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2348880"/>
            <a:ext cx="7772400" cy="914400"/>
          </a:xfrm>
        </p:spPr>
        <p:txBody>
          <a:bodyPr>
            <a:normAutofit/>
          </a:bodyPr>
          <a:lstStyle/>
          <a:p>
            <a:pPr algn="ctr"/>
            <a:r>
              <a:rPr lang="es-MX" sz="2400" b="1" dirty="0">
                <a:solidFill>
                  <a:srgbClr val="0070C0"/>
                </a:solidFill>
              </a:rPr>
              <a:t>SEGUNDA REUNIÓN DE TRABAJO.</a:t>
            </a:r>
          </a:p>
          <a:p>
            <a:pPr algn="ctr"/>
            <a:r>
              <a:rPr lang="es-MX" sz="2400" b="1" dirty="0">
                <a:solidFill>
                  <a:srgbClr val="0070C0"/>
                </a:solidFill>
              </a:rPr>
              <a:t>PORTAFOLIO VIRTUAL DE EVIDENCIAS</a:t>
            </a:r>
          </a:p>
        </p:txBody>
      </p:sp>
      <p:pic>
        <p:nvPicPr>
          <p:cNvPr id="1026" name="Picture 2" descr="C:\Users\RICARDO\Desktop\conexiones-header-4.jpg"/>
          <p:cNvPicPr>
            <a:picLocks noChangeAspect="1" noChangeArrowheads="1"/>
          </p:cNvPicPr>
          <p:nvPr/>
        </p:nvPicPr>
        <p:blipFill>
          <a:blip r:embed="rId2" cstate="print"/>
          <a:srcRect/>
          <a:stretch>
            <a:fillRect/>
          </a:stretch>
        </p:blipFill>
        <p:spPr bwMode="auto">
          <a:xfrm>
            <a:off x="467544" y="548680"/>
            <a:ext cx="8208912" cy="1504430"/>
          </a:xfrm>
          <a:prstGeom prst="rect">
            <a:avLst/>
          </a:prstGeom>
          <a:noFill/>
        </p:spPr>
      </p:pic>
      <p:pic>
        <p:nvPicPr>
          <p:cNvPr id="1028" name="Picture 4" descr="http://web.dmd.com.mx/wp-content/uploads/2016/07/UVM_Logo.jpg"/>
          <p:cNvPicPr>
            <a:picLocks noChangeAspect="1" noChangeArrowheads="1"/>
          </p:cNvPicPr>
          <p:nvPr/>
        </p:nvPicPr>
        <p:blipFill>
          <a:blip r:embed="rId3" cstate="print"/>
          <a:srcRect/>
          <a:stretch>
            <a:fillRect/>
          </a:stretch>
        </p:blipFill>
        <p:spPr bwMode="auto">
          <a:xfrm>
            <a:off x="1619672" y="4509120"/>
            <a:ext cx="5499374" cy="1293870"/>
          </a:xfrm>
          <a:prstGeom prst="rect">
            <a:avLst/>
          </a:prstGeom>
          <a:noFill/>
        </p:spPr>
      </p:pic>
      <p:sp>
        <p:nvSpPr>
          <p:cNvPr id="6" name="5 CuadroTexto"/>
          <p:cNvSpPr txBox="1"/>
          <p:nvPr/>
        </p:nvSpPr>
        <p:spPr>
          <a:xfrm>
            <a:off x="2555776" y="5517232"/>
            <a:ext cx="3816424" cy="307777"/>
          </a:xfrm>
          <a:prstGeom prst="rect">
            <a:avLst/>
          </a:prstGeom>
          <a:noFill/>
        </p:spPr>
        <p:txBody>
          <a:bodyPr wrap="square" rtlCol="0">
            <a:spAutoFit/>
          </a:bodyPr>
          <a:lstStyle/>
          <a:p>
            <a:pPr algn="ctr"/>
            <a:r>
              <a:rPr lang="es-MX" sz="1400" b="1" dirty="0">
                <a:solidFill>
                  <a:schemeClr val="tx1">
                    <a:lumMod val="75000"/>
                    <a:lumOff val="25000"/>
                  </a:schemeClr>
                </a:solidFill>
              </a:rPr>
              <a:t>PREPA UVM Campus ROMA </a:t>
            </a:r>
          </a:p>
        </p:txBody>
      </p:sp>
      <p:sp>
        <p:nvSpPr>
          <p:cNvPr id="7" name="6 CuadroTexto"/>
          <p:cNvSpPr txBox="1"/>
          <p:nvPr/>
        </p:nvSpPr>
        <p:spPr>
          <a:xfrm>
            <a:off x="5868144" y="5517232"/>
            <a:ext cx="1872208" cy="276999"/>
          </a:xfrm>
          <a:prstGeom prst="rect">
            <a:avLst/>
          </a:prstGeom>
          <a:noFill/>
        </p:spPr>
        <p:txBody>
          <a:bodyPr wrap="square" rtlCol="0">
            <a:spAutoFit/>
          </a:bodyPr>
          <a:lstStyle/>
          <a:p>
            <a:r>
              <a:rPr lang="es-MX" sz="1200" b="1" dirty="0" smtClean="0">
                <a:solidFill>
                  <a:schemeClr val="tx1">
                    <a:lumMod val="75000"/>
                    <a:lumOff val="25000"/>
                  </a:schemeClr>
                </a:solidFill>
              </a:rPr>
              <a:t>CLAVE 1323</a:t>
            </a:r>
            <a:endParaRPr lang="es-MX" sz="1200" b="1" dirty="0">
              <a:solidFill>
                <a:schemeClr val="tx1">
                  <a:lumMod val="75000"/>
                  <a:lumOff val="25000"/>
                </a:schemeClr>
              </a:solidFill>
            </a:endParaRPr>
          </a:p>
        </p:txBody>
      </p:sp>
      <p:sp>
        <p:nvSpPr>
          <p:cNvPr id="8" name="7 CuadroTexto"/>
          <p:cNvSpPr txBox="1"/>
          <p:nvPr/>
        </p:nvSpPr>
        <p:spPr>
          <a:xfrm>
            <a:off x="2771800" y="3717032"/>
            <a:ext cx="3600400" cy="523220"/>
          </a:xfrm>
          <a:prstGeom prst="rect">
            <a:avLst/>
          </a:prstGeom>
          <a:noFill/>
        </p:spPr>
        <p:txBody>
          <a:bodyPr wrap="square" rtlCol="0">
            <a:spAutoFit/>
          </a:bodyPr>
          <a:lstStyle/>
          <a:p>
            <a:pPr algn="ctr"/>
            <a:r>
              <a:rPr lang="es-MX" sz="2800" dirty="0" smtClean="0">
                <a:solidFill>
                  <a:srgbClr val="FF0000"/>
                </a:solidFill>
              </a:rPr>
              <a:t>EQUIPO 3</a:t>
            </a:r>
            <a:endParaRPr lang="es-MX" sz="28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476672"/>
            <a:ext cx="7776864" cy="830997"/>
          </a:xfrm>
          <a:prstGeom prst="rect">
            <a:avLst/>
          </a:prstGeom>
          <a:noFill/>
        </p:spPr>
        <p:txBody>
          <a:bodyPr wrap="square" rtlCol="0">
            <a:spAutoFit/>
          </a:bodyPr>
          <a:lstStyle/>
          <a:p>
            <a:pPr algn="ctr"/>
            <a:r>
              <a:rPr lang="es-MX" sz="2400" b="1" dirty="0" smtClean="0"/>
              <a:t>PRODUCTO 3.</a:t>
            </a:r>
          </a:p>
          <a:p>
            <a:pPr algn="ctr"/>
            <a:r>
              <a:rPr lang="es-MX" altLang="es-MX" sz="2400" dirty="0" smtClean="0">
                <a:latin typeface="Arial" pitchFamily="34" charset="0"/>
                <a:cs typeface="Arial" pitchFamily="34" charset="0"/>
              </a:rPr>
              <a:t>Fotografías de la sesión del grupo.</a:t>
            </a:r>
            <a:endParaRPr lang="es-MX" sz="2400" b="1" dirty="0"/>
          </a:p>
        </p:txBody>
      </p:sp>
      <p:pic>
        <p:nvPicPr>
          <p:cNvPr id="21506" name="Picture 2" descr="C:\Users\RICARDO\Desktop\conexiones\20171028_114057.jpg"/>
          <p:cNvPicPr>
            <a:picLocks noChangeAspect="1" noChangeArrowheads="1"/>
          </p:cNvPicPr>
          <p:nvPr/>
        </p:nvPicPr>
        <p:blipFill>
          <a:blip r:embed="rId2" cstate="print"/>
          <a:srcRect/>
          <a:stretch>
            <a:fillRect/>
          </a:stretch>
        </p:blipFill>
        <p:spPr bwMode="auto">
          <a:xfrm>
            <a:off x="1475656" y="1628800"/>
            <a:ext cx="2560284" cy="1512168"/>
          </a:xfrm>
          <a:prstGeom prst="rect">
            <a:avLst/>
          </a:prstGeom>
          <a:noFill/>
        </p:spPr>
      </p:pic>
      <p:pic>
        <p:nvPicPr>
          <p:cNvPr id="21507" name="Picture 3" descr="C:\Users\RICARDO\Desktop\conexiones\20171028_114103.jpg"/>
          <p:cNvPicPr>
            <a:picLocks noChangeAspect="1" noChangeArrowheads="1"/>
          </p:cNvPicPr>
          <p:nvPr/>
        </p:nvPicPr>
        <p:blipFill>
          <a:blip r:embed="rId3" cstate="print"/>
          <a:srcRect/>
          <a:stretch>
            <a:fillRect/>
          </a:stretch>
        </p:blipFill>
        <p:spPr bwMode="auto">
          <a:xfrm>
            <a:off x="4572000" y="1628800"/>
            <a:ext cx="2771800" cy="1559138"/>
          </a:xfrm>
          <a:prstGeom prst="rect">
            <a:avLst/>
          </a:prstGeom>
          <a:noFill/>
        </p:spPr>
      </p:pic>
      <p:pic>
        <p:nvPicPr>
          <p:cNvPr id="21508" name="Picture 4" descr="C:\Users\RICARDO\Desktop\conexiones\20171028_114107.jpg"/>
          <p:cNvPicPr>
            <a:picLocks noChangeAspect="1" noChangeArrowheads="1"/>
          </p:cNvPicPr>
          <p:nvPr/>
        </p:nvPicPr>
        <p:blipFill>
          <a:blip r:embed="rId4" cstate="print"/>
          <a:srcRect/>
          <a:stretch>
            <a:fillRect/>
          </a:stretch>
        </p:blipFill>
        <p:spPr bwMode="auto">
          <a:xfrm>
            <a:off x="1115616" y="3429000"/>
            <a:ext cx="6696744" cy="221171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476672"/>
            <a:ext cx="7776864" cy="1107996"/>
          </a:xfrm>
          <a:prstGeom prst="rect">
            <a:avLst/>
          </a:prstGeom>
          <a:noFill/>
        </p:spPr>
        <p:txBody>
          <a:bodyPr wrap="square" rtlCol="0">
            <a:spAutoFit/>
          </a:bodyPr>
          <a:lstStyle/>
          <a:p>
            <a:pPr algn="ctr"/>
            <a:r>
              <a:rPr lang="es-MX" sz="2400" b="1" dirty="0" smtClean="0"/>
              <a:t>PRODUCTO 2.</a:t>
            </a:r>
          </a:p>
          <a:p>
            <a:pPr algn="just"/>
            <a:r>
              <a:rPr lang="es-MX" sz="2400" b="1" dirty="0" smtClean="0"/>
              <a:t> </a:t>
            </a:r>
            <a:r>
              <a:rPr lang="es-MX" altLang="es-MX" dirty="0" smtClean="0">
                <a:latin typeface="Arial" pitchFamily="34" charset="0"/>
                <a:cs typeface="Arial" pitchFamily="34" charset="0"/>
              </a:rPr>
              <a:t>Organizador gráfico que muestre los contenidos y conceptos de todas las asignaturas involucradas  en el proyecto y su interrelación.</a:t>
            </a:r>
            <a:endParaRPr lang="es-MX" sz="2400" b="1" dirty="0"/>
          </a:p>
        </p:txBody>
      </p:sp>
      <p:sp>
        <p:nvSpPr>
          <p:cNvPr id="3" name="2 Rectángulo"/>
          <p:cNvSpPr/>
          <p:nvPr/>
        </p:nvSpPr>
        <p:spPr>
          <a:xfrm>
            <a:off x="755576" y="1700808"/>
            <a:ext cx="7704856" cy="4462760"/>
          </a:xfrm>
          <a:prstGeom prst="rect">
            <a:avLst/>
          </a:prstGeom>
        </p:spPr>
        <p:txBody>
          <a:bodyPr wrap="square">
            <a:spAutoFit/>
          </a:bodyPr>
          <a:lstStyle/>
          <a:p>
            <a:r>
              <a:rPr lang="es-MX" altLang="es-MX" b="1" dirty="0" smtClean="0">
                <a:cs typeface="Arial" pitchFamily="34" charset="0"/>
              </a:rPr>
              <a:t>Asignatura BIOLOGÍA V</a:t>
            </a:r>
          </a:p>
          <a:p>
            <a:r>
              <a:rPr lang="es-MX" altLang="es-MX" dirty="0" smtClean="0">
                <a:cs typeface="Arial" pitchFamily="34" charset="0"/>
              </a:rPr>
              <a:t>Biología y sociedad: Papel de la Biología en la conservación y adecuado manejo de los recursos naturales.</a:t>
            </a:r>
          </a:p>
          <a:p>
            <a:r>
              <a:rPr lang="es-MX" altLang="es-MX" b="1" dirty="0" smtClean="0">
                <a:cs typeface="Arial" pitchFamily="34" charset="0"/>
              </a:rPr>
              <a:t>Asignatura QUÍMICA IV AREA 1</a:t>
            </a:r>
          </a:p>
          <a:p>
            <a:r>
              <a:rPr lang="es-MX" altLang="es-MX" sz="1600" dirty="0" smtClean="0">
                <a:cs typeface="Arial" pitchFamily="34" charset="0"/>
              </a:rPr>
              <a:t>Energía: Uso de fuentes alternas de energía y optimización de los sistemas eléctricos convencionales en la UVM campus Roma.</a:t>
            </a:r>
          </a:p>
          <a:p>
            <a:r>
              <a:rPr lang="es-MX" altLang="es-MX" b="1" dirty="0" smtClean="0">
                <a:cs typeface="Arial" pitchFamily="34" charset="0"/>
              </a:rPr>
              <a:t>Asignatura QUÍMICA IV AREA 2: </a:t>
            </a:r>
          </a:p>
          <a:p>
            <a:r>
              <a:rPr lang="es-MX" altLang="es-MX" dirty="0" smtClean="0">
                <a:cs typeface="Arial" pitchFamily="34" charset="0"/>
              </a:rPr>
              <a:t>Termodinámica: Energías limpias y sistemas de transferencias de energía hacia el entorno.</a:t>
            </a:r>
          </a:p>
          <a:p>
            <a:r>
              <a:rPr lang="es-MX" altLang="es-MX" b="1" dirty="0" smtClean="0">
                <a:cs typeface="Arial" pitchFamily="34" charset="0"/>
              </a:rPr>
              <a:t>Asignatura PSICOLOGÍA:</a:t>
            </a:r>
          </a:p>
          <a:p>
            <a:r>
              <a:rPr lang="es-MX" altLang="es-MX" dirty="0" smtClean="0">
                <a:cs typeface="Arial" pitchFamily="34" charset="0"/>
              </a:rPr>
              <a:t>Interacción de los aspectos biológicos, psicológicos, socioculturales y ambientales de la personalidad. Conceptualización de la conducta individual, social y cultural. Procesos que se manifiestan en la conducta individual y grupal en diferentes escenarios.</a:t>
            </a:r>
          </a:p>
          <a:p>
            <a:endParaRPr lang="es-MX" altLang="es-MX" b="1" dirty="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1052736"/>
            <a:ext cx="8183880" cy="4896544"/>
          </a:xfrm>
        </p:spPr>
        <p:txBody>
          <a:bodyPr/>
          <a:lstStyle/>
          <a:p>
            <a:pPr algn="ctr">
              <a:buNone/>
            </a:pPr>
            <a:r>
              <a:rPr lang="es-MX" dirty="0" smtClean="0"/>
              <a:t>INDAGACIÓN</a:t>
            </a:r>
            <a:endParaRPr lang="es-MX" dirty="0"/>
          </a:p>
        </p:txBody>
      </p:sp>
      <p:graphicFrame>
        <p:nvGraphicFramePr>
          <p:cNvPr id="4" name="3 Diagrama"/>
          <p:cNvGraphicFramePr/>
          <p:nvPr/>
        </p:nvGraphicFramePr>
        <p:xfrm>
          <a:off x="1524000" y="1916832"/>
          <a:ext cx="609600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RICARDO\Desktop\conexiones-header-4.jpg"/>
          <p:cNvPicPr>
            <a:picLocks noChangeAspect="1" noChangeArrowheads="1"/>
          </p:cNvPicPr>
          <p:nvPr/>
        </p:nvPicPr>
        <p:blipFill>
          <a:blip r:embed="rId7" cstate="print"/>
          <a:srcRect/>
          <a:stretch>
            <a:fillRect/>
          </a:stretch>
        </p:blipFill>
        <p:spPr bwMode="auto">
          <a:xfrm>
            <a:off x="0" y="0"/>
            <a:ext cx="9144000" cy="8367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1196752"/>
            <a:ext cx="8183880" cy="4752528"/>
          </a:xfrm>
        </p:spPr>
        <p:txBody>
          <a:bodyPr/>
          <a:lstStyle/>
          <a:p>
            <a:pPr algn="ctr">
              <a:buNone/>
            </a:pPr>
            <a:r>
              <a:rPr lang="es-MX" dirty="0" smtClean="0"/>
              <a:t>INDAGACIÓN</a:t>
            </a:r>
          </a:p>
          <a:p>
            <a:pPr algn="ctr">
              <a:buNone/>
            </a:pPr>
            <a:r>
              <a:rPr lang="es-MX" sz="1600" dirty="0" smtClean="0"/>
              <a:t>Involucra:</a:t>
            </a:r>
            <a:endParaRPr lang="es-MX" dirty="0"/>
          </a:p>
        </p:txBody>
      </p:sp>
      <p:graphicFrame>
        <p:nvGraphicFramePr>
          <p:cNvPr id="4" name="3 Diagrama"/>
          <p:cNvGraphicFramePr/>
          <p:nvPr/>
        </p:nvGraphicFramePr>
        <p:xfrm>
          <a:off x="1619672" y="2204864"/>
          <a:ext cx="6096000"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RICARDO\Desktop\conexiones-header-4.jpg"/>
          <p:cNvPicPr>
            <a:picLocks noChangeAspect="1" noChangeArrowheads="1"/>
          </p:cNvPicPr>
          <p:nvPr/>
        </p:nvPicPr>
        <p:blipFill>
          <a:blip r:embed="rId7" cstate="print"/>
          <a:srcRect/>
          <a:stretch>
            <a:fillRect/>
          </a:stretch>
        </p:blipFill>
        <p:spPr bwMode="auto">
          <a:xfrm>
            <a:off x="0" y="0"/>
            <a:ext cx="9144000" cy="11247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908720"/>
            <a:ext cx="8183880" cy="5040560"/>
          </a:xfrm>
        </p:spPr>
        <p:txBody>
          <a:bodyPr>
            <a:normAutofit/>
          </a:bodyPr>
          <a:lstStyle/>
          <a:p>
            <a:pPr algn="ctr">
              <a:buNone/>
            </a:pPr>
            <a:r>
              <a:rPr lang="es-MX" sz="2000" b="1" dirty="0" smtClean="0"/>
              <a:t>INDAGACIÓN EN EL AULA DE CLASE</a:t>
            </a:r>
            <a:endParaRPr lang="es-MX" sz="2000" b="1" dirty="0"/>
          </a:p>
        </p:txBody>
      </p:sp>
      <p:graphicFrame>
        <p:nvGraphicFramePr>
          <p:cNvPr id="4" name="3 Diagrama"/>
          <p:cNvGraphicFramePr/>
          <p:nvPr/>
        </p:nvGraphicFramePr>
        <p:xfrm>
          <a:off x="1547664"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059832" y="1340768"/>
            <a:ext cx="3195105" cy="369332"/>
          </a:xfrm>
          <a:prstGeom prst="rect">
            <a:avLst/>
          </a:prstGeom>
        </p:spPr>
        <p:txBody>
          <a:bodyPr wrap="none">
            <a:spAutoFit/>
          </a:bodyPr>
          <a:lstStyle/>
          <a:p>
            <a:pPr lvl="0"/>
            <a:r>
              <a:rPr lang="es-MX" dirty="0" smtClean="0"/>
              <a:t>Pretende que el docente: </a:t>
            </a:r>
            <a:endParaRPr lang="es-MX" dirty="0"/>
          </a:p>
        </p:txBody>
      </p:sp>
      <p:pic>
        <p:nvPicPr>
          <p:cNvPr id="6" name="Picture 2" descr="C:\Users\RICARDO\Desktop\conexiones-header-4.jpg"/>
          <p:cNvPicPr>
            <a:picLocks noChangeAspect="1" noChangeArrowheads="1"/>
          </p:cNvPicPr>
          <p:nvPr/>
        </p:nvPicPr>
        <p:blipFill>
          <a:blip r:embed="rId7" cstate="print"/>
          <a:srcRect/>
          <a:stretch>
            <a:fillRect/>
          </a:stretch>
        </p:blipFill>
        <p:spPr bwMode="auto">
          <a:xfrm>
            <a:off x="0" y="0"/>
            <a:ext cx="9144000" cy="69269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67544" y="476672"/>
          <a:ext cx="8183562" cy="4691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39552" y="5301208"/>
            <a:ext cx="8136904" cy="738664"/>
          </a:xfrm>
          <a:prstGeom prst="rect">
            <a:avLst/>
          </a:prstGeom>
          <a:noFill/>
        </p:spPr>
        <p:txBody>
          <a:bodyPr wrap="square" rtlCol="0">
            <a:spAutoFit/>
          </a:bodyPr>
          <a:lstStyle/>
          <a:p>
            <a:pPr algn="ctr"/>
            <a:r>
              <a:rPr lang="es-MX" sz="1400" b="1" dirty="0" smtClean="0">
                <a:solidFill>
                  <a:schemeClr val="accent1">
                    <a:lumMod val="75000"/>
                  </a:schemeClr>
                </a:solidFill>
              </a:rPr>
              <a:t>El proceso de indagación se centra en el estudiante y no en el profesor, pero sí propicia que los docentes estén mejor capacitados para orientar a los estudiantes a progresar en sus saberes.</a:t>
            </a:r>
            <a:endParaRPr lang="es-MX" sz="1400" b="1" dirty="0">
              <a:solidFill>
                <a:schemeClr val="accent1">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alpha val="91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183880" cy="1051560"/>
          </a:xfrm>
        </p:spPr>
        <p:txBody>
          <a:bodyPr>
            <a:normAutofit fontScale="90000"/>
          </a:bodyPr>
          <a:lstStyle/>
          <a:p>
            <a:r>
              <a:rPr lang="es-MX" dirty="0" smtClean="0">
                <a:solidFill>
                  <a:schemeClr val="accent1">
                    <a:lumMod val="75000"/>
                  </a:schemeClr>
                </a:solidFill>
              </a:rPr>
              <a:t>EL ARTE DE HACER PREGUNTAS</a:t>
            </a:r>
            <a:endParaRPr lang="es-MX" dirty="0">
              <a:solidFill>
                <a:schemeClr val="accent1">
                  <a:lumMod val="75000"/>
                </a:schemeClr>
              </a:solidFill>
            </a:endParaRPr>
          </a:p>
        </p:txBody>
      </p:sp>
      <p:pic>
        <p:nvPicPr>
          <p:cNvPr id="1026" name="Picture 2" descr="Resultado de imagen para el arte de hacer preguntas"/>
          <p:cNvPicPr>
            <a:picLocks noChangeAspect="1" noChangeArrowheads="1"/>
          </p:cNvPicPr>
          <p:nvPr/>
        </p:nvPicPr>
        <p:blipFill>
          <a:blip r:embed="rId2" cstate="print">
            <a:lum bright="-32000"/>
          </a:blip>
          <a:srcRect/>
          <a:stretch>
            <a:fillRect/>
          </a:stretch>
        </p:blipFill>
        <p:spPr bwMode="auto">
          <a:xfrm>
            <a:off x="2339752" y="2132856"/>
            <a:ext cx="4392488" cy="329436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000" dirty="0" smtClean="0"/>
              <a:t>ESTIMULAN NUEVAS MANERAS DE PENSAR y NUEVOS CAMINOS A SEGUIR…</a:t>
            </a:r>
            <a:br>
              <a:rPr lang="es-MX" sz="2000" dirty="0" smtClean="0"/>
            </a:br>
            <a:endParaRPr lang="es-MX" sz="2000" dirty="0"/>
          </a:p>
        </p:txBody>
      </p:sp>
      <p:graphicFrame>
        <p:nvGraphicFramePr>
          <p:cNvPr id="4" name="3 Marcador de contenido"/>
          <p:cNvGraphicFramePr>
            <a:graphicFrameLocks noGrp="1"/>
          </p:cNvGraphicFramePr>
          <p:nvPr>
            <p:ph idx="1"/>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normAutofit fontScale="90000"/>
          </a:bodyPr>
          <a:lstStyle/>
          <a:p>
            <a:pPr algn="ctr"/>
            <a:r>
              <a:rPr lang="es-MX" dirty="0" smtClean="0">
                <a:solidFill>
                  <a:srgbClr val="0070C0"/>
                </a:solidFill>
              </a:rPr>
              <a:t>EL ARTE DE HACER PREGUNTAS, PROPICIAN:</a:t>
            </a:r>
            <a:endParaRPr lang="es-MX" dirty="0">
              <a:solidFill>
                <a:srgbClr val="0070C0"/>
              </a:solidFill>
            </a:endParaRPr>
          </a:p>
        </p:txBody>
      </p:sp>
      <p:graphicFrame>
        <p:nvGraphicFramePr>
          <p:cNvPr id="4" name="3 Marcador de contenido"/>
          <p:cNvGraphicFramePr>
            <a:graphicFrameLocks noGrp="1"/>
          </p:cNvGraphicFramePr>
          <p:nvPr>
            <p:ph idx="1"/>
          </p:nvPr>
        </p:nvGraphicFramePr>
        <p:xfrm>
          <a:off x="467544" y="1844824"/>
          <a:ext cx="8183562" cy="4104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764704"/>
            <a:ext cx="7776864" cy="523220"/>
          </a:xfrm>
          <a:prstGeom prst="rect">
            <a:avLst/>
          </a:prstGeom>
          <a:noFill/>
        </p:spPr>
        <p:txBody>
          <a:bodyPr wrap="square" rtlCol="0">
            <a:spAutoFit/>
          </a:bodyPr>
          <a:lstStyle/>
          <a:p>
            <a:pPr algn="ctr"/>
            <a:r>
              <a:rPr lang="es-MX" sz="2800" dirty="0" smtClean="0">
                <a:solidFill>
                  <a:srgbClr val="FFC000"/>
                </a:solidFill>
              </a:rPr>
              <a:t>EN LAS DISCIPLINAS</a:t>
            </a:r>
            <a:r>
              <a:rPr lang="es-MX" dirty="0" smtClean="0">
                <a:solidFill>
                  <a:srgbClr val="FFC000"/>
                </a:solidFill>
              </a:rPr>
              <a:t>:</a:t>
            </a:r>
            <a:endParaRPr lang="es-MX" dirty="0">
              <a:solidFill>
                <a:srgbClr val="FFC000"/>
              </a:solidFill>
            </a:endParaRPr>
          </a:p>
        </p:txBody>
      </p:sp>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268760"/>
            <a:ext cx="4104456" cy="4680520"/>
          </a:xfrm>
        </p:spPr>
        <p:txBody>
          <a:bodyPr>
            <a:normAutofit/>
          </a:bodyPr>
          <a:lstStyle/>
          <a:p>
            <a:pPr algn="ctr">
              <a:buNone/>
            </a:pPr>
            <a:r>
              <a:rPr lang="es-MX" sz="1800" dirty="0">
                <a:solidFill>
                  <a:srgbClr val="00B050"/>
                </a:solidFill>
              </a:rPr>
              <a:t>                                </a:t>
            </a:r>
            <a:endParaRPr lang="es-MX" dirty="0">
              <a:solidFill>
                <a:srgbClr val="00B050"/>
              </a:solidFill>
            </a:endParaRPr>
          </a:p>
          <a:p>
            <a:pPr algn="just">
              <a:buNone/>
            </a:pPr>
            <a:endParaRPr lang="es-MX" sz="1200" b="1" dirty="0"/>
          </a:p>
          <a:p>
            <a:pPr algn="just">
              <a:buNone/>
            </a:pPr>
            <a:endParaRPr lang="es-MX" sz="1200" b="1" dirty="0"/>
          </a:p>
          <a:p>
            <a:pPr algn="just">
              <a:buNone/>
            </a:pPr>
            <a:endParaRPr lang="es-MX" sz="1200" b="1" dirty="0"/>
          </a:p>
          <a:p>
            <a:pPr algn="just">
              <a:buNone/>
            </a:pPr>
            <a:endParaRPr lang="es-MX" sz="1200" b="1" dirty="0"/>
          </a:p>
          <a:p>
            <a:pPr algn="just">
              <a:buNone/>
            </a:pPr>
            <a:r>
              <a:rPr lang="es-MX" sz="1200" b="1" dirty="0" err="1">
                <a:solidFill>
                  <a:srgbClr val="002060"/>
                </a:solidFill>
              </a:rPr>
              <a:t>Profa</a:t>
            </a:r>
            <a:r>
              <a:rPr lang="es-MX" sz="1200" b="1" dirty="0">
                <a:solidFill>
                  <a:srgbClr val="002060"/>
                </a:solidFill>
              </a:rPr>
              <a:t>. Laura Elizabeth Hernández Jiménez</a:t>
            </a:r>
          </a:p>
          <a:p>
            <a:pPr algn="just">
              <a:buNone/>
            </a:pPr>
            <a:r>
              <a:rPr lang="es-MX" sz="1200" dirty="0"/>
              <a:t>Licenciatura: Biología</a:t>
            </a:r>
          </a:p>
          <a:p>
            <a:pPr algn="just">
              <a:buNone/>
            </a:pPr>
            <a:r>
              <a:rPr lang="es-MX" sz="1200" dirty="0"/>
              <a:t>Asignatura: Biología V Área 2 </a:t>
            </a:r>
          </a:p>
          <a:p>
            <a:pPr algn="just">
              <a:buNone/>
            </a:pPr>
            <a:r>
              <a:rPr lang="es-MX" sz="1200" dirty="0"/>
              <a:t>Semestre: Sexto</a:t>
            </a:r>
          </a:p>
          <a:p>
            <a:pPr algn="just">
              <a:buNone/>
            </a:pPr>
            <a:endParaRPr lang="es-MX" sz="1200" dirty="0"/>
          </a:p>
          <a:p>
            <a:pPr algn="just">
              <a:buNone/>
            </a:pPr>
            <a:r>
              <a:rPr lang="es-MX" sz="1200" b="1" dirty="0" err="1">
                <a:solidFill>
                  <a:srgbClr val="002060"/>
                </a:solidFill>
              </a:rPr>
              <a:t>Profa</a:t>
            </a:r>
            <a:r>
              <a:rPr lang="es-MX" sz="1200" b="1" dirty="0">
                <a:solidFill>
                  <a:srgbClr val="002060"/>
                </a:solidFill>
              </a:rPr>
              <a:t>. Rebeca Álvarez Córdoba</a:t>
            </a:r>
          </a:p>
          <a:p>
            <a:pPr algn="just">
              <a:buNone/>
            </a:pPr>
            <a:r>
              <a:rPr lang="es-MX" sz="1200" dirty="0"/>
              <a:t>Licenciatura: Químico Farmacéutico Biólogo</a:t>
            </a:r>
          </a:p>
          <a:p>
            <a:pPr algn="just">
              <a:buNone/>
            </a:pPr>
            <a:r>
              <a:rPr lang="es-MX" sz="1200" dirty="0"/>
              <a:t>Asignatura: Química IV Área 2</a:t>
            </a:r>
          </a:p>
          <a:p>
            <a:pPr algn="just">
              <a:buNone/>
            </a:pPr>
            <a:r>
              <a:rPr lang="es-MX" sz="1200" dirty="0"/>
              <a:t>Semestre: Sexto</a:t>
            </a:r>
          </a:p>
          <a:p>
            <a:pPr algn="just">
              <a:buNone/>
            </a:pPr>
            <a:endParaRPr lang="es-MX" sz="1400" dirty="0"/>
          </a:p>
          <a:p>
            <a:pPr algn="just">
              <a:buNone/>
            </a:pPr>
            <a:endParaRPr lang="es-MX" sz="1400" dirty="0"/>
          </a:p>
          <a:p>
            <a:pPr algn="just">
              <a:buNone/>
            </a:pPr>
            <a:endParaRPr lang="es-MX" sz="1400" dirty="0"/>
          </a:p>
          <a:p>
            <a:pPr algn="just">
              <a:buNone/>
            </a:pPr>
            <a:endParaRPr lang="es-MX" sz="1400" dirty="0"/>
          </a:p>
        </p:txBody>
      </p:sp>
      <p:sp>
        <p:nvSpPr>
          <p:cNvPr id="4098" name="AutoShape 2" descr="https://pbs.twimg.com/profile_images/557350045159538688/zRz0Zi5n.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099" name="Picture 3" descr="C:\Users\RICARDO\Desktop\zRz0Zi5n.jpeg"/>
          <p:cNvPicPr>
            <a:picLocks noChangeAspect="1" noChangeArrowheads="1"/>
          </p:cNvPicPr>
          <p:nvPr/>
        </p:nvPicPr>
        <p:blipFill>
          <a:blip r:embed="rId2" cstate="print">
            <a:lum bright="-9000" contrast="-8000"/>
          </a:blip>
          <a:srcRect/>
          <a:stretch>
            <a:fillRect/>
          </a:stretch>
        </p:blipFill>
        <p:spPr bwMode="auto">
          <a:xfrm>
            <a:off x="7740352" y="620688"/>
            <a:ext cx="665919" cy="432048"/>
          </a:xfrm>
          <a:prstGeom prst="rect">
            <a:avLst/>
          </a:prstGeom>
          <a:noFill/>
          <a:effectLst>
            <a:outerShdw dist="558800" sx="1000" sy="1000" algn="ctr" rotWithShape="0">
              <a:srgbClr val="000000"/>
            </a:outerShdw>
          </a:effectLst>
        </p:spPr>
      </p:pic>
      <p:pic>
        <p:nvPicPr>
          <p:cNvPr id="6" name="image2.png" descr="Conexiones_Horizontal1a.png"/>
          <p:cNvPicPr>
            <a:picLocks noChangeAspect="1" noChangeArrowheads="1"/>
          </p:cNvPicPr>
          <p:nvPr/>
        </p:nvPicPr>
        <p:blipFill>
          <a:blip r:embed="rId3" cstate="print"/>
          <a:srcRect t="13124"/>
          <a:stretch>
            <a:fillRect/>
          </a:stretch>
        </p:blipFill>
        <p:spPr bwMode="auto">
          <a:xfrm>
            <a:off x="251520" y="476672"/>
            <a:ext cx="7200800" cy="720080"/>
          </a:xfrm>
          <a:prstGeom prst="rect">
            <a:avLst/>
          </a:prstGeom>
          <a:noFill/>
          <a:ln w="9525">
            <a:noFill/>
            <a:miter lim="800000"/>
            <a:headEnd/>
            <a:tailEnd/>
          </a:ln>
        </p:spPr>
      </p:pic>
      <p:sp>
        <p:nvSpPr>
          <p:cNvPr id="8" name="2 Marcador de contenido"/>
          <p:cNvSpPr txBox="1">
            <a:spLocks/>
          </p:cNvSpPr>
          <p:nvPr/>
        </p:nvSpPr>
        <p:spPr>
          <a:xfrm>
            <a:off x="4355976" y="1268760"/>
            <a:ext cx="4320480" cy="4680520"/>
          </a:xfrm>
          <a:prstGeom prst="rect">
            <a:avLst/>
          </a:prstGeom>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s-MX" sz="2400" b="0" i="0" u="none" strike="noStrike" kern="1200" cap="none" spc="0" normalizeH="0" baseline="0" noProof="0" dirty="0">
              <a:ln>
                <a:noFill/>
              </a:ln>
              <a:solidFill>
                <a:srgbClr val="00B050"/>
              </a:solidFill>
              <a:effectLst/>
              <a:uLnTx/>
              <a:uFillTx/>
              <a:latin typeface="+mn-lt"/>
              <a:ea typeface="+mn-ea"/>
              <a:cs typeface="+mn-cs"/>
            </a:endParaRP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s-MX" sz="1200" b="1" i="0" u="none" strike="noStrike" kern="1200" cap="none" spc="0" normalizeH="0" baseline="0" noProof="0" dirty="0">
              <a:ln>
                <a:noFill/>
              </a:ln>
              <a:solidFill>
                <a:schemeClr val="tx1"/>
              </a:solidFill>
              <a:effectLst/>
              <a:uLnTx/>
              <a:uFillTx/>
              <a:latin typeface="+mn-lt"/>
              <a:ea typeface="+mn-ea"/>
              <a:cs typeface="+mn-cs"/>
            </a:endParaRP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lang="es-MX" sz="1200" b="1" dirty="0"/>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s-MX" sz="1200" b="1" i="0" u="none" strike="noStrike" kern="1200" cap="none" spc="0" normalizeH="0" baseline="0" noProof="0" dirty="0">
              <a:ln>
                <a:noFill/>
              </a:ln>
              <a:solidFill>
                <a:schemeClr val="tx1"/>
              </a:solidFill>
              <a:effectLst/>
              <a:uLnTx/>
              <a:uFillTx/>
              <a:latin typeface="+mn-lt"/>
              <a:ea typeface="+mn-ea"/>
              <a:cs typeface="+mn-cs"/>
            </a:endParaRP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1200" b="1" i="0" u="none" strike="noStrike" kern="1200" cap="none" spc="0" normalizeH="0" baseline="0" noProof="0" dirty="0">
                <a:ln>
                  <a:noFill/>
                </a:ln>
                <a:solidFill>
                  <a:srgbClr val="002060"/>
                </a:solidFill>
                <a:effectLst/>
                <a:uLnTx/>
                <a:uFillTx/>
                <a:latin typeface="+mn-lt"/>
                <a:ea typeface="+mn-ea"/>
                <a:cs typeface="+mn-cs"/>
              </a:rPr>
              <a:t>Profe: Martín Antonio Díaz Esquivel</a:t>
            </a: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1200" b="0" i="0" u="none" strike="noStrike" kern="1200" cap="none" spc="0" normalizeH="0" baseline="0" noProof="0" dirty="0">
                <a:ln>
                  <a:noFill/>
                </a:ln>
                <a:solidFill>
                  <a:schemeClr val="tx1"/>
                </a:solidFill>
                <a:effectLst/>
                <a:uLnTx/>
                <a:uFillTx/>
                <a:latin typeface="+mn-lt"/>
                <a:ea typeface="+mn-ea"/>
                <a:cs typeface="+mn-cs"/>
              </a:rPr>
              <a:t>Licenciatura: Psicología</a:t>
            </a: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1200" b="0" i="0" u="none" strike="noStrike" kern="1200" cap="none" spc="0" normalizeH="0" baseline="0" noProof="0" dirty="0">
                <a:ln>
                  <a:noFill/>
                </a:ln>
                <a:solidFill>
                  <a:schemeClr val="tx1"/>
                </a:solidFill>
                <a:effectLst/>
                <a:uLnTx/>
                <a:uFillTx/>
                <a:latin typeface="+mn-lt"/>
                <a:ea typeface="+mn-ea"/>
                <a:cs typeface="+mn-cs"/>
              </a:rPr>
              <a:t>Asignatura: Psicología</a:t>
            </a: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1200" b="0" i="0" u="none" strike="noStrike" kern="1200" cap="none" spc="0" normalizeH="0" baseline="0" noProof="0" dirty="0">
                <a:ln>
                  <a:noFill/>
                </a:ln>
                <a:solidFill>
                  <a:schemeClr val="tx1"/>
                </a:solidFill>
                <a:effectLst/>
                <a:uLnTx/>
                <a:uFillTx/>
                <a:latin typeface="+mn-lt"/>
                <a:ea typeface="+mn-ea"/>
                <a:cs typeface="+mn-cs"/>
              </a:rPr>
              <a:t>Semestre: Sexto</a:t>
            </a: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s-MX" sz="1200" b="0" i="0" u="none" strike="noStrike" kern="1200" cap="none" spc="0" normalizeH="0" baseline="0" noProof="0" dirty="0">
              <a:ln>
                <a:noFill/>
              </a:ln>
              <a:solidFill>
                <a:schemeClr val="tx1"/>
              </a:solidFill>
              <a:effectLst/>
              <a:uLnTx/>
              <a:uFillTx/>
              <a:latin typeface="+mn-lt"/>
              <a:ea typeface="+mn-ea"/>
              <a:cs typeface="+mn-cs"/>
            </a:endParaRP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1200" b="1" i="0" u="none" strike="noStrike" kern="1200" cap="none" spc="0" normalizeH="0" baseline="0" noProof="0" dirty="0">
                <a:ln>
                  <a:noFill/>
                </a:ln>
                <a:solidFill>
                  <a:srgbClr val="002060"/>
                </a:solidFill>
                <a:effectLst/>
                <a:uLnTx/>
                <a:uFillTx/>
                <a:latin typeface="+mn-lt"/>
                <a:ea typeface="+mn-ea"/>
                <a:cs typeface="+mn-cs"/>
              </a:rPr>
              <a:t>Profe: Ricardo Montes de Oca </a:t>
            </a:r>
            <a:r>
              <a:rPr kumimoji="0" lang="es-MX" sz="1200" b="1" i="0" u="none" strike="noStrike" kern="1200" cap="none" spc="0" normalizeH="0" baseline="0" noProof="0" dirty="0" smtClean="0">
                <a:ln>
                  <a:noFill/>
                </a:ln>
                <a:solidFill>
                  <a:srgbClr val="002060"/>
                </a:solidFill>
                <a:effectLst/>
                <a:uLnTx/>
                <a:uFillTx/>
                <a:latin typeface="+mn-lt"/>
                <a:ea typeface="+mn-ea"/>
                <a:cs typeface="+mn-cs"/>
              </a:rPr>
              <a:t>Torres</a:t>
            </a: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lang="es-MX" sz="1200" b="1" dirty="0" smtClean="0">
                <a:solidFill>
                  <a:srgbClr val="FF0000"/>
                </a:solidFill>
              </a:rPr>
              <a:t>Representante</a:t>
            </a:r>
            <a:endParaRPr kumimoji="0" lang="es-MX" sz="1200" b="1" i="0" u="none" strike="noStrike" kern="1200" cap="none" spc="0" normalizeH="0" baseline="0" noProof="0" dirty="0">
              <a:ln>
                <a:noFill/>
              </a:ln>
              <a:solidFill>
                <a:srgbClr val="FF0000"/>
              </a:solidFill>
              <a:effectLst/>
              <a:uLnTx/>
              <a:uFillTx/>
              <a:latin typeface="+mn-lt"/>
              <a:ea typeface="+mn-ea"/>
              <a:cs typeface="+mn-cs"/>
            </a:endParaRP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1200" b="0" i="0" u="none" strike="noStrike" kern="1200" cap="none" spc="0" normalizeH="0" baseline="0" noProof="0" dirty="0">
                <a:ln>
                  <a:noFill/>
                </a:ln>
                <a:solidFill>
                  <a:schemeClr val="tx1"/>
                </a:solidFill>
                <a:effectLst/>
                <a:uLnTx/>
                <a:uFillTx/>
                <a:latin typeface="+mn-lt"/>
                <a:ea typeface="+mn-ea"/>
                <a:cs typeface="+mn-cs"/>
              </a:rPr>
              <a:t>Licenciatura: Químico Farmacéutico Biólogo</a:t>
            </a: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1200" b="0" i="0" u="none" strike="noStrike" kern="1200" cap="none" spc="0" normalizeH="0" baseline="0" noProof="0" dirty="0">
                <a:ln>
                  <a:noFill/>
                </a:ln>
                <a:solidFill>
                  <a:schemeClr val="tx1"/>
                </a:solidFill>
                <a:effectLst/>
                <a:uLnTx/>
                <a:uFillTx/>
                <a:latin typeface="+mn-lt"/>
                <a:ea typeface="+mn-ea"/>
                <a:cs typeface="+mn-cs"/>
              </a:rPr>
              <a:t>Asignatura: Química IV Área 2</a:t>
            </a: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1200" b="0" i="0" u="none" strike="noStrike" kern="1200" cap="none" spc="0" normalizeH="0" baseline="0" noProof="0" dirty="0">
                <a:ln>
                  <a:noFill/>
                </a:ln>
                <a:solidFill>
                  <a:schemeClr val="tx1"/>
                </a:solidFill>
                <a:effectLst/>
                <a:uLnTx/>
                <a:uFillTx/>
                <a:latin typeface="+mn-lt"/>
                <a:ea typeface="+mn-ea"/>
                <a:cs typeface="+mn-cs"/>
              </a:rPr>
              <a:t>Semestre: Sexto</a:t>
            </a: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s-MX" sz="1200" b="0" i="0" u="none" strike="noStrike" kern="1200" cap="none" spc="0" normalizeH="0" baseline="0" noProof="0" dirty="0">
              <a:ln>
                <a:noFill/>
              </a:ln>
              <a:solidFill>
                <a:schemeClr val="tx1"/>
              </a:solidFill>
              <a:effectLst/>
              <a:uLnTx/>
              <a:uFillTx/>
              <a:latin typeface="+mn-lt"/>
              <a:ea typeface="+mn-ea"/>
              <a:cs typeface="+mn-cs"/>
            </a:endParaRP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s-MX" sz="1200" b="0" i="0" u="none" strike="noStrike" kern="1200" cap="none" spc="0" normalizeH="0" baseline="0" noProof="0" dirty="0">
              <a:ln>
                <a:noFill/>
              </a:ln>
              <a:solidFill>
                <a:schemeClr val="tx1"/>
              </a:solidFill>
              <a:effectLst/>
              <a:uLnTx/>
              <a:uFillTx/>
              <a:latin typeface="+mn-lt"/>
              <a:ea typeface="+mn-ea"/>
              <a:cs typeface="+mn-cs"/>
            </a:endParaRP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s-MX" sz="1200" b="0" i="0" u="none" strike="noStrike" kern="1200" cap="none" spc="0" normalizeH="0" baseline="0" noProof="0" dirty="0">
              <a:ln>
                <a:noFill/>
              </a:ln>
              <a:solidFill>
                <a:schemeClr val="tx1"/>
              </a:solidFill>
              <a:effectLst/>
              <a:uLnTx/>
              <a:uFillTx/>
              <a:latin typeface="+mn-lt"/>
              <a:ea typeface="+mn-ea"/>
              <a:cs typeface="+mn-cs"/>
            </a:endParaRP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s-MX"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8 CuadroTexto"/>
          <p:cNvSpPr txBox="1"/>
          <p:nvPr/>
        </p:nvSpPr>
        <p:spPr>
          <a:xfrm>
            <a:off x="827584" y="1412776"/>
            <a:ext cx="7344816" cy="461665"/>
          </a:xfrm>
          <a:prstGeom prst="rect">
            <a:avLst/>
          </a:prstGeom>
          <a:solidFill>
            <a:schemeClr val="accent3">
              <a:lumMod val="60000"/>
              <a:lumOff val="40000"/>
              <a:alpha val="45000"/>
            </a:schemeClr>
          </a:solidFill>
        </p:spPr>
        <p:txBody>
          <a:bodyPr wrap="square" rtlCol="0">
            <a:spAutoFit/>
          </a:bodyPr>
          <a:lstStyle/>
          <a:p>
            <a:pPr algn="ctr"/>
            <a:r>
              <a:rPr lang="es-MX" b="1" dirty="0"/>
              <a:t> </a:t>
            </a:r>
            <a:r>
              <a:rPr lang="es-MX" sz="2400" b="1" dirty="0">
                <a:solidFill>
                  <a:schemeClr val="bg2">
                    <a:lumMod val="25000"/>
                  </a:schemeClr>
                </a:solidFill>
              </a:rPr>
              <a:t>INTEGRANTES DEL EQUIPO 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ChangeAspect="1" noChangeArrowheads="1"/>
          </p:cNvPicPr>
          <p:nvPr/>
        </p:nvPicPr>
        <p:blipFill>
          <a:blip r:embed="rId2" cstate="print"/>
          <a:srcRect t="13124"/>
          <a:stretch>
            <a:fillRect/>
          </a:stretch>
        </p:blipFill>
        <p:spPr bwMode="auto">
          <a:xfrm>
            <a:off x="251520" y="476672"/>
            <a:ext cx="7200800" cy="720080"/>
          </a:xfrm>
          <a:prstGeom prst="rect">
            <a:avLst/>
          </a:prstGeom>
          <a:noFill/>
          <a:ln w="9525">
            <a:noFill/>
            <a:miter lim="800000"/>
            <a:headEnd/>
            <a:tailEnd/>
          </a:ln>
        </p:spPr>
      </p:pic>
      <p:pic>
        <p:nvPicPr>
          <p:cNvPr id="5" name="Picture 3" descr="C:\Users\RICARDO\Desktop\zRz0Zi5n.jpeg"/>
          <p:cNvPicPr>
            <a:picLocks noChangeAspect="1" noChangeArrowheads="1"/>
          </p:cNvPicPr>
          <p:nvPr/>
        </p:nvPicPr>
        <p:blipFill>
          <a:blip r:embed="rId3" cstate="print">
            <a:lum bright="-9000" contrast="-8000"/>
          </a:blip>
          <a:srcRect/>
          <a:stretch>
            <a:fillRect/>
          </a:stretch>
        </p:blipFill>
        <p:spPr bwMode="auto">
          <a:xfrm>
            <a:off x="7740352" y="620688"/>
            <a:ext cx="665919" cy="432048"/>
          </a:xfrm>
          <a:prstGeom prst="rect">
            <a:avLst/>
          </a:prstGeom>
          <a:noFill/>
          <a:effectLst>
            <a:outerShdw dist="558800" sx="1000" sy="1000" algn="ctr" rotWithShape="0">
              <a:srgbClr val="000000"/>
            </a:outerShdw>
          </a:effectLst>
        </p:spPr>
      </p:pic>
      <p:sp>
        <p:nvSpPr>
          <p:cNvPr id="6" name="2 Marcador de contenido"/>
          <p:cNvSpPr txBox="1">
            <a:spLocks/>
          </p:cNvSpPr>
          <p:nvPr/>
        </p:nvSpPr>
        <p:spPr>
          <a:xfrm>
            <a:off x="502920" y="1268760"/>
            <a:ext cx="8183880" cy="576064"/>
          </a:xfrm>
          <a:prstGeom prst="rect">
            <a:avLst/>
          </a:prstGeom>
          <a:solidFill>
            <a:srgbClr val="FFC000">
              <a:alpha val="48000"/>
            </a:srgbClr>
          </a:solidFill>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1800" b="1" i="0" u="none" strike="noStrike" kern="1200" cap="none" spc="0" normalizeH="0" baseline="0" noProof="0" dirty="0">
                <a:ln>
                  <a:noFill/>
                </a:ln>
                <a:solidFill>
                  <a:schemeClr val="tx1"/>
                </a:solidFill>
                <a:effectLst/>
                <a:uLnTx/>
                <a:uFillTx/>
                <a:latin typeface="+mn-lt"/>
                <a:ea typeface="+mn-ea"/>
                <a:cs typeface="+mn-cs"/>
              </a:rPr>
              <a:t> </a:t>
            </a:r>
            <a:r>
              <a:rPr kumimoji="0" lang="es-MX" sz="2400" b="1" i="0" u="none" strike="noStrike" kern="1200" cap="none" spc="0" normalizeH="0" baseline="0" noProof="0" dirty="0">
                <a:ln>
                  <a:noFill/>
                </a:ln>
                <a:solidFill>
                  <a:srgbClr val="C00000"/>
                </a:solidFill>
                <a:effectLst/>
                <a:uLnTx/>
                <a:uFillTx/>
                <a:latin typeface="+mn-lt"/>
                <a:ea typeface="+mn-ea"/>
                <a:cs typeface="+mn-cs"/>
              </a:rPr>
              <a:t>NOMBRE DEL PROYECTO</a:t>
            </a:r>
          </a:p>
        </p:txBody>
      </p:sp>
      <p:sp>
        <p:nvSpPr>
          <p:cNvPr id="7" name="6 CuadroTexto"/>
          <p:cNvSpPr txBox="1"/>
          <p:nvPr/>
        </p:nvSpPr>
        <p:spPr>
          <a:xfrm>
            <a:off x="971600" y="2492896"/>
            <a:ext cx="7416824" cy="1938992"/>
          </a:xfrm>
          <a:prstGeom prst="rect">
            <a:avLst/>
          </a:prstGeom>
          <a:noFill/>
        </p:spPr>
        <p:txBody>
          <a:bodyPr wrap="square" rtlCol="0">
            <a:spAutoFit/>
          </a:bodyPr>
          <a:lstStyle/>
          <a:p>
            <a:pPr algn="just"/>
            <a:r>
              <a:rPr lang="es-MX" sz="2400" b="1" dirty="0"/>
              <a:t>Elaboración de un diseño que permita reducir el consumo de energía eléctrica en la UVM campus Roma evaluando el costo beneficio personal, comunitario e institucional.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noGrp="1"/>
          </p:cNvSpPr>
          <p:nvPr>
            <p:ph idx="1"/>
          </p:nvPr>
        </p:nvSpPr>
        <p:spPr>
          <a:xfrm>
            <a:off x="395536" y="1196752"/>
            <a:ext cx="8183880" cy="666400"/>
          </a:xfrm>
          <a:prstGeom prst="rect">
            <a:avLst/>
          </a:prstGeom>
          <a:solidFill>
            <a:srgbClr val="FFC000">
              <a:alpha val="48000"/>
            </a:srgbClr>
          </a:solidFill>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2400" b="1" i="0" u="none" strike="noStrike" kern="1200" cap="none" spc="0" normalizeH="0" baseline="0" noProof="0" dirty="0">
                <a:ln>
                  <a:noFill/>
                </a:ln>
                <a:solidFill>
                  <a:srgbClr val="C00000"/>
                </a:solidFill>
                <a:effectLst/>
                <a:uLnTx/>
                <a:uFillTx/>
                <a:latin typeface="+mn-lt"/>
                <a:ea typeface="+mn-ea"/>
                <a:cs typeface="+mn-cs"/>
              </a:rPr>
              <a:t> INTRODUCCIÓN</a:t>
            </a:r>
          </a:p>
        </p:txBody>
      </p:sp>
      <p:pic>
        <p:nvPicPr>
          <p:cNvPr id="5" name="image2.png" descr="Conexiones_Horizontal1a.png"/>
          <p:cNvPicPr>
            <a:picLocks noChangeAspect="1" noChangeArrowheads="1"/>
          </p:cNvPicPr>
          <p:nvPr/>
        </p:nvPicPr>
        <p:blipFill>
          <a:blip r:embed="rId2" cstate="print"/>
          <a:srcRect t="13124"/>
          <a:stretch>
            <a:fillRect/>
          </a:stretch>
        </p:blipFill>
        <p:spPr bwMode="auto">
          <a:xfrm>
            <a:off x="971600" y="404664"/>
            <a:ext cx="7200800" cy="720080"/>
          </a:xfrm>
          <a:prstGeom prst="rect">
            <a:avLst/>
          </a:prstGeom>
          <a:noFill/>
          <a:ln w="9525">
            <a:noFill/>
            <a:miter lim="800000"/>
            <a:headEnd/>
            <a:tailEnd/>
          </a:ln>
        </p:spPr>
      </p:pic>
      <p:sp>
        <p:nvSpPr>
          <p:cNvPr id="7" name="6 CuadroTexto"/>
          <p:cNvSpPr txBox="1"/>
          <p:nvPr/>
        </p:nvSpPr>
        <p:spPr>
          <a:xfrm>
            <a:off x="539552" y="2060848"/>
            <a:ext cx="8064896" cy="2862322"/>
          </a:xfrm>
          <a:prstGeom prst="rect">
            <a:avLst/>
          </a:prstGeom>
          <a:noFill/>
        </p:spPr>
        <p:txBody>
          <a:bodyPr wrap="square" rtlCol="0">
            <a:spAutoFit/>
          </a:bodyPr>
          <a:lstStyle/>
          <a:p>
            <a:pPr algn="just"/>
            <a:r>
              <a:rPr lang="es-MX" dirty="0"/>
              <a:t>Energía es una de las propiedades físicas más importantes en el área de las ciencias, se define como todo aquello que puede originar o dar existencia a un trabajo; es decir, es la capacidad que posee la materia para producir calor, trabajo en forma de movimiento, luz, crecimiento biológico, etc. Por materia se entiende cualquier cuerpo sólido, líquido y gaseoso existente</a:t>
            </a:r>
            <a:r>
              <a:rPr lang="es-MX" sz="1200" b="1" dirty="0"/>
              <a:t>1</a:t>
            </a:r>
            <a:r>
              <a:rPr lang="es-MX" dirty="0"/>
              <a:t>. La energía se clasifica en dos tipos, energía cinética (energía asociada al movimiento) y potencial (energía almacenada). La energía se manifiesta de diversas maneras como la solar, química, eléctrica, etcétera</a:t>
            </a:r>
            <a:r>
              <a:rPr lang="es-MX" sz="1400" b="1" dirty="0"/>
              <a:t>2</a:t>
            </a:r>
            <a:r>
              <a:rPr lang="es-MX" dirty="0"/>
              <a:t>.</a:t>
            </a:r>
          </a:p>
        </p:txBody>
      </p:sp>
      <p:sp>
        <p:nvSpPr>
          <p:cNvPr id="8" name="7 CuadroTexto"/>
          <p:cNvSpPr txBox="1"/>
          <p:nvPr/>
        </p:nvSpPr>
        <p:spPr>
          <a:xfrm>
            <a:off x="683568" y="5517232"/>
            <a:ext cx="7776864" cy="1015663"/>
          </a:xfrm>
          <a:prstGeom prst="rect">
            <a:avLst/>
          </a:prstGeom>
          <a:noFill/>
        </p:spPr>
        <p:txBody>
          <a:bodyPr wrap="square" rtlCol="0">
            <a:spAutoFit/>
          </a:bodyPr>
          <a:lstStyle/>
          <a:p>
            <a:pPr marL="228600" indent="-228600">
              <a:buAutoNum type="arabicPeriod"/>
            </a:pPr>
            <a:r>
              <a:rPr lang="es-MX" sz="1200" i="1" dirty="0"/>
              <a:t>Conceptos sobre energía. Energía, 2003. Disponible en: </a:t>
            </a:r>
            <a:r>
              <a:rPr lang="es-MX" sz="1200" i="1" dirty="0">
                <a:hlinkClick r:id="rId3"/>
              </a:rPr>
              <a:t>https://www.energia.gob.ar/contenidos/archivos/Reorganizacion/contenidos_didacticos/publicaciones/conceptos_energia.pdf</a:t>
            </a:r>
            <a:endParaRPr lang="es-MX" sz="1200" i="1" dirty="0"/>
          </a:p>
          <a:p>
            <a:pPr marL="228600" indent="-228600">
              <a:buAutoNum type="arabicPeriod"/>
            </a:pPr>
            <a:r>
              <a:rPr lang="es-MX" sz="1200" i="1" dirty="0">
                <a:hlinkClick r:id="rId4"/>
              </a:rPr>
              <a:t>https://iesvillalbahervastecnologia.files.wordpress.com/2011/11/apuntes-energc3ada.pdf</a:t>
            </a:r>
            <a:endParaRPr lang="es-MX" sz="1200" i="1" dirty="0"/>
          </a:p>
          <a:p>
            <a:pPr marL="228600" indent="-228600"/>
            <a:endParaRPr lang="es-MX" sz="1200"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noGrp="1"/>
          </p:cNvSpPr>
          <p:nvPr>
            <p:ph idx="1"/>
          </p:nvPr>
        </p:nvSpPr>
        <p:spPr>
          <a:xfrm>
            <a:off x="395536" y="476672"/>
            <a:ext cx="8183880" cy="666400"/>
          </a:xfrm>
          <a:prstGeom prst="rect">
            <a:avLst/>
          </a:prstGeom>
          <a:solidFill>
            <a:srgbClr val="FFC000">
              <a:alpha val="48000"/>
            </a:srgbClr>
          </a:solidFill>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1800" b="1" i="0" u="none" strike="noStrike" kern="1200" cap="none" spc="0" normalizeH="0" baseline="0" noProof="0" dirty="0">
                <a:ln>
                  <a:noFill/>
                </a:ln>
                <a:solidFill>
                  <a:schemeClr val="tx1"/>
                </a:solidFill>
                <a:effectLst/>
                <a:uLnTx/>
                <a:uFillTx/>
                <a:latin typeface="+mn-lt"/>
                <a:ea typeface="+mn-ea"/>
                <a:cs typeface="+mn-cs"/>
              </a:rPr>
              <a:t> </a:t>
            </a:r>
            <a:r>
              <a:rPr kumimoji="0" lang="es-MX" sz="2400" b="1" i="0" u="none" strike="noStrike" kern="1200" cap="none" spc="0" normalizeH="0" baseline="0" noProof="0" dirty="0">
                <a:ln>
                  <a:noFill/>
                </a:ln>
                <a:solidFill>
                  <a:srgbClr val="C00000"/>
                </a:solidFill>
                <a:effectLst/>
                <a:uLnTx/>
                <a:uFillTx/>
                <a:latin typeface="+mn-lt"/>
                <a:ea typeface="+mn-ea"/>
                <a:cs typeface="+mn-cs"/>
              </a:rPr>
              <a:t>INTRODUCCIÓN</a:t>
            </a:r>
          </a:p>
        </p:txBody>
      </p:sp>
      <p:sp>
        <p:nvSpPr>
          <p:cNvPr id="7" name="6 CuadroTexto"/>
          <p:cNvSpPr txBox="1"/>
          <p:nvPr/>
        </p:nvSpPr>
        <p:spPr>
          <a:xfrm>
            <a:off x="395536" y="1268761"/>
            <a:ext cx="8280920" cy="4524315"/>
          </a:xfrm>
          <a:prstGeom prst="rect">
            <a:avLst/>
          </a:prstGeom>
          <a:noFill/>
        </p:spPr>
        <p:txBody>
          <a:bodyPr wrap="square" rtlCol="0">
            <a:spAutoFit/>
          </a:bodyPr>
          <a:lstStyle/>
          <a:p>
            <a:pPr algn="just"/>
            <a:r>
              <a:rPr lang="es-MX" sz="1600" dirty="0"/>
              <a:t>En lo particular la energía eléctrica es la energía que poseen las cargas negativas (electrones) en movimiento y debido a su capacidad para transformarse en otras es de las más utilizadas por el ser humano para su desarrollo tecnológico.</a:t>
            </a:r>
          </a:p>
          <a:p>
            <a:pPr algn="just"/>
            <a:r>
              <a:rPr lang="es-MX" sz="1600" dirty="0"/>
              <a:t>La energía puede ser de origen renovable y no renovable; la renovable es la que posee la capacidad de </a:t>
            </a:r>
            <a:r>
              <a:rPr lang="es-MX" sz="1600" dirty="0" err="1"/>
              <a:t>autorregererarse</a:t>
            </a:r>
            <a:r>
              <a:rPr lang="es-MX" sz="1600" dirty="0"/>
              <a:t> y se considera como una fuente inagotable de energía siempre y cuando no se alteren sus factores de regeneración; mientras la energía no renovable no posee la capacidad de regenerarse por sí misma, es decir, una vez empleada como energía útil ya no se puede recuperar por lo que su aprovechamiento es limitado y agotable. Por ejemplo, las plantas de energía hidroeléctrica son del tipo renovable, sin embargo, las plantas de energía termoeléctrica son del tipo no renovable y además altamente contaminante.</a:t>
            </a:r>
          </a:p>
          <a:p>
            <a:pPr algn="just"/>
            <a:r>
              <a:rPr lang="es-MX" sz="1600" dirty="0"/>
              <a:t>En un informe de datos y estadísticos de agua y energía de la UNESCO en el 2013 se detalla que  las plantas termoeléctricas (de carbón, gas natural, petróleo y nucleoeléctricas) son  responsables del 80% de la producción mundial de electricidad, mientras que las plantas hidroeléctricas representan el 13% </a:t>
            </a:r>
            <a:r>
              <a:rPr lang="es-MX" sz="1200" b="1" dirty="0"/>
              <a:t>1</a:t>
            </a:r>
            <a:r>
              <a:rPr lang="es-MX" sz="1600" dirty="0"/>
              <a:t>.</a:t>
            </a:r>
          </a:p>
        </p:txBody>
      </p:sp>
      <p:sp>
        <p:nvSpPr>
          <p:cNvPr id="8" name="7 CuadroTexto"/>
          <p:cNvSpPr txBox="1"/>
          <p:nvPr/>
        </p:nvSpPr>
        <p:spPr>
          <a:xfrm>
            <a:off x="539552" y="5949280"/>
            <a:ext cx="8064896" cy="307777"/>
          </a:xfrm>
          <a:prstGeom prst="rect">
            <a:avLst/>
          </a:prstGeom>
          <a:noFill/>
        </p:spPr>
        <p:txBody>
          <a:bodyPr wrap="square" rtlCol="0">
            <a:spAutoFit/>
          </a:bodyPr>
          <a:lstStyle/>
          <a:p>
            <a:r>
              <a:rPr lang="es-MX" sz="1400" dirty="0"/>
              <a:t>1. http://unesdoc.unesco.org/images/0022/002269/226961S.pdf</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noGrp="1"/>
          </p:cNvSpPr>
          <p:nvPr>
            <p:ph idx="1"/>
          </p:nvPr>
        </p:nvSpPr>
        <p:spPr>
          <a:xfrm>
            <a:off x="395536" y="476672"/>
            <a:ext cx="8183880" cy="666400"/>
          </a:xfrm>
          <a:prstGeom prst="rect">
            <a:avLst/>
          </a:prstGeom>
          <a:solidFill>
            <a:srgbClr val="FFC000">
              <a:alpha val="48000"/>
            </a:srgbClr>
          </a:solidFill>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1800" b="1" i="0" u="none" strike="noStrike" kern="1200" cap="none" spc="0" normalizeH="0" baseline="0" noProof="0" dirty="0">
                <a:ln>
                  <a:noFill/>
                </a:ln>
                <a:solidFill>
                  <a:schemeClr val="tx1"/>
                </a:solidFill>
                <a:effectLst/>
                <a:uLnTx/>
                <a:uFillTx/>
                <a:latin typeface="+mn-lt"/>
                <a:ea typeface="+mn-ea"/>
                <a:cs typeface="+mn-cs"/>
              </a:rPr>
              <a:t> </a:t>
            </a:r>
            <a:r>
              <a:rPr kumimoji="0" lang="es-MX" sz="2400" b="1" i="0" u="none" strike="noStrike" kern="1200" cap="none" spc="0" normalizeH="0" baseline="0" noProof="0" dirty="0">
                <a:ln>
                  <a:noFill/>
                </a:ln>
                <a:solidFill>
                  <a:srgbClr val="C00000"/>
                </a:solidFill>
                <a:effectLst/>
                <a:uLnTx/>
                <a:uFillTx/>
                <a:latin typeface="+mn-lt"/>
                <a:ea typeface="+mn-ea"/>
                <a:cs typeface="+mn-cs"/>
              </a:rPr>
              <a:t>INTRODUCCIÓN</a:t>
            </a:r>
          </a:p>
        </p:txBody>
      </p:sp>
      <p:sp>
        <p:nvSpPr>
          <p:cNvPr id="8" name="7 CuadroTexto"/>
          <p:cNvSpPr txBox="1"/>
          <p:nvPr/>
        </p:nvSpPr>
        <p:spPr>
          <a:xfrm>
            <a:off x="539552" y="5733256"/>
            <a:ext cx="8064896" cy="923330"/>
          </a:xfrm>
          <a:prstGeom prst="rect">
            <a:avLst/>
          </a:prstGeom>
          <a:noFill/>
        </p:spPr>
        <p:txBody>
          <a:bodyPr wrap="square" rtlCol="0">
            <a:spAutoFit/>
          </a:bodyPr>
          <a:lstStyle/>
          <a:p>
            <a:pPr marL="342900" indent="-342900">
              <a:buAutoNum type="arabicPeriod"/>
            </a:pPr>
            <a:r>
              <a:rPr lang="es-MX" sz="1400" dirty="0">
                <a:hlinkClick r:id="rId2"/>
              </a:rPr>
              <a:t>http://</a:t>
            </a:r>
            <a:r>
              <a:rPr lang="es-MX" sz="1200" dirty="0">
                <a:hlinkClick r:id="rId2"/>
              </a:rPr>
              <a:t>www.worldenergyoutlook.org/pressmedia/recentpresentations/presentationweo2012launch.pdf</a:t>
            </a:r>
            <a:endParaRPr lang="es-MX" sz="1200" dirty="0"/>
          </a:p>
          <a:p>
            <a:pPr marL="342900" indent="-342900">
              <a:buAutoNum type="arabicPeriod"/>
            </a:pPr>
            <a:r>
              <a:rPr lang="es-MX" sz="1400" dirty="0">
                <a:hlinkClick r:id="rId3"/>
              </a:rPr>
              <a:t>https://www.wto.org/spanish/res_s/booksp_s/trade_climate_change_s.pdf</a:t>
            </a:r>
            <a:endParaRPr lang="es-MX" sz="1400" dirty="0"/>
          </a:p>
          <a:p>
            <a:pPr marL="342900" indent="-342900"/>
            <a:endParaRPr lang="es-MX" sz="1400" dirty="0"/>
          </a:p>
        </p:txBody>
      </p:sp>
      <p:sp>
        <p:nvSpPr>
          <p:cNvPr id="6" name="5 CuadroTexto"/>
          <p:cNvSpPr txBox="1"/>
          <p:nvPr/>
        </p:nvSpPr>
        <p:spPr>
          <a:xfrm>
            <a:off x="467544" y="1124744"/>
            <a:ext cx="8136904" cy="3970318"/>
          </a:xfrm>
          <a:prstGeom prst="rect">
            <a:avLst/>
          </a:prstGeom>
          <a:noFill/>
        </p:spPr>
        <p:txBody>
          <a:bodyPr wrap="square" rtlCol="0">
            <a:spAutoFit/>
          </a:bodyPr>
          <a:lstStyle/>
          <a:p>
            <a:r>
              <a:rPr lang="es-MX" dirty="0"/>
              <a:t>Según el Escenario de Nuevas Políticas de la Agencia Internacional de Energía (AIE), se espera que la demanda energética mundial se incremente en más de un tercio de aquí al 2035 y donde China, la India y el Medio Oriente en particular serán responsables de cerca del 60 % del incremento</a:t>
            </a:r>
            <a:r>
              <a:rPr lang="es-MX" sz="1400" b="1" dirty="0"/>
              <a:t>1</a:t>
            </a:r>
            <a:r>
              <a:rPr lang="es-MX" dirty="0"/>
              <a:t>. En general, el 90 % del incremento de la demanda procederá de países ajenos a la Organización para la Cooperación y Desarrollo Económicos (OCDE)</a:t>
            </a:r>
            <a:r>
              <a:rPr lang="es-MX" sz="1400" b="1" dirty="0"/>
              <a:t>1</a:t>
            </a:r>
            <a:r>
              <a:rPr lang="es-MX" dirty="0"/>
              <a:t>.</a:t>
            </a:r>
          </a:p>
          <a:p>
            <a:r>
              <a:rPr lang="es-MX" dirty="0"/>
              <a:t> Las expectativas de crecimiento de la población mundial ha contribuido a pronosticar escenarios poco viables en los cuales las altas demandas energéticas de países desarrollados y de economías emergentes  logren amenazar las reservas internacionales de los recursos no renovables, eso aunado al hecho de que los niveles de contaminantes primarios productos de esta explotación continúa siendo una amenaza para el cambio climático</a:t>
            </a:r>
            <a:r>
              <a:rPr lang="es-MX" sz="1400" b="1" dirty="0"/>
              <a:t>2</a:t>
            </a:r>
            <a:r>
              <a:rPr lang="es-MX"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noGrp="1"/>
          </p:cNvSpPr>
          <p:nvPr>
            <p:ph idx="1"/>
          </p:nvPr>
        </p:nvSpPr>
        <p:spPr>
          <a:xfrm>
            <a:off x="395536" y="476672"/>
            <a:ext cx="8183880" cy="666400"/>
          </a:xfrm>
          <a:prstGeom prst="rect">
            <a:avLst/>
          </a:prstGeom>
          <a:solidFill>
            <a:srgbClr val="FFC000">
              <a:alpha val="48000"/>
            </a:srgbClr>
          </a:solidFill>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2400" b="1" i="0" u="none" strike="noStrike" kern="1200" cap="none" spc="0" normalizeH="0" baseline="0" noProof="0" dirty="0">
                <a:ln>
                  <a:noFill/>
                </a:ln>
                <a:solidFill>
                  <a:srgbClr val="C00000"/>
                </a:solidFill>
                <a:effectLst/>
                <a:uLnTx/>
                <a:uFillTx/>
                <a:latin typeface="+mn-lt"/>
                <a:ea typeface="+mn-ea"/>
                <a:cs typeface="+mn-cs"/>
              </a:rPr>
              <a:t> INTRODUCCIÓN</a:t>
            </a:r>
          </a:p>
        </p:txBody>
      </p:sp>
      <p:sp>
        <p:nvSpPr>
          <p:cNvPr id="6" name="5 CuadroTexto"/>
          <p:cNvSpPr txBox="1"/>
          <p:nvPr/>
        </p:nvSpPr>
        <p:spPr>
          <a:xfrm>
            <a:off x="467544" y="1124744"/>
            <a:ext cx="8136904" cy="3139321"/>
          </a:xfrm>
          <a:prstGeom prst="rect">
            <a:avLst/>
          </a:prstGeom>
          <a:noFill/>
        </p:spPr>
        <p:txBody>
          <a:bodyPr wrap="square" rtlCol="0">
            <a:spAutoFit/>
          </a:bodyPr>
          <a:lstStyle/>
          <a:p>
            <a:pPr algn="just"/>
            <a:r>
              <a:rPr lang="es-MX" dirty="0"/>
              <a:t>La demanda de energía eléctrica durante el siglo pasado ha tenido un constante crecimiento tanto en la población de usuarios así como su consumo por sectores. México no es la excepción.</a:t>
            </a:r>
          </a:p>
          <a:p>
            <a:pPr algn="just"/>
            <a:endParaRPr lang="es-MX" dirty="0"/>
          </a:p>
          <a:p>
            <a:pPr algn="just"/>
            <a:r>
              <a:rPr lang="es-MX" dirty="0"/>
              <a:t>Hoy en día un reto importante para México es sin duda su capacidad para satisfacer la creciente demanda, ampliando la cobertura del sector eléctrico del país, no obstante de que esto tiene un impacto en la economía de la población. El aumento significativo de los costos energéticos por el consumo de la energía eléctrica ha hecho que muchas empresas, negocios, hogares, instituciones, etcétera se planteen medidas de ahorro energético paliativas e integrales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1D25FB-0612-4298-BBC7-85C2481C2B60}"/>
              </a:ext>
            </a:extLst>
          </p:cNvPr>
          <p:cNvSpPr>
            <a:spLocks noGrp="1"/>
          </p:cNvSpPr>
          <p:nvPr>
            <p:ph idx="1"/>
          </p:nvPr>
        </p:nvSpPr>
        <p:spPr/>
        <p:txBody>
          <a:bodyPr vert="horz" lIns="182880" tIns="91440" anchor="t">
            <a:normAutofit/>
          </a:bodyPr>
          <a:lstStyle/>
          <a:p>
            <a:pPr marL="0" indent="0" algn="just">
              <a:buNone/>
            </a:pPr>
            <a:r>
              <a:rPr lang="es-MX" sz="1800" dirty="0" smtClean="0">
                <a:ea typeface="Verdana"/>
                <a:cs typeface="Verdana"/>
              </a:rPr>
              <a:t>De igual manera el uso inadecuado de los recursos  naturales como el empleo desmedido de la energía eléctrica en sus diferentes modalidades está reflejando sus consecuencias en el recurso hídrico, en donde cada vez visualizamos las fuentes hídricas en agotamiento debido  a su excesiva explotación. En este sentido la sociedad ha delegado funciones y soluciones en la educación en especial en las materias de ciencias naturales como la Biología y la Química.</a:t>
            </a:r>
            <a:endParaRPr lang="es-MX" sz="1800" dirty="0">
              <a:ea typeface="Verdana"/>
              <a:cs typeface="Verdana"/>
            </a:endParaRPr>
          </a:p>
        </p:txBody>
      </p:sp>
    </p:spTree>
    <p:extLst>
      <p:ext uri="{BB962C8B-B14F-4D97-AF65-F5344CB8AC3E}">
        <p14:creationId xmlns:p14="http://schemas.microsoft.com/office/powerpoint/2010/main" xmlns="" val="3078832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noGrp="1"/>
          </p:cNvSpPr>
          <p:nvPr>
            <p:ph idx="1"/>
          </p:nvPr>
        </p:nvSpPr>
        <p:spPr>
          <a:xfrm>
            <a:off x="395536" y="476672"/>
            <a:ext cx="8183880" cy="666400"/>
          </a:xfrm>
          <a:prstGeom prst="rect">
            <a:avLst/>
          </a:prstGeom>
          <a:solidFill>
            <a:srgbClr val="FFC000">
              <a:alpha val="48000"/>
            </a:srgbClr>
          </a:solidFill>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2400" b="1" i="0" u="none" strike="noStrike" kern="1200" cap="none" spc="0" normalizeH="0" baseline="0" noProof="0" dirty="0">
                <a:ln>
                  <a:noFill/>
                </a:ln>
                <a:solidFill>
                  <a:srgbClr val="C00000"/>
                </a:solidFill>
                <a:effectLst/>
                <a:uLnTx/>
                <a:uFillTx/>
                <a:latin typeface="+mn-lt"/>
                <a:ea typeface="+mn-ea"/>
                <a:cs typeface="+mn-cs"/>
              </a:rPr>
              <a:t> JUSTIFICACIÓN</a:t>
            </a:r>
          </a:p>
        </p:txBody>
      </p:sp>
      <p:sp>
        <p:nvSpPr>
          <p:cNvPr id="6" name="5 CuadroTexto"/>
          <p:cNvSpPr txBox="1"/>
          <p:nvPr/>
        </p:nvSpPr>
        <p:spPr>
          <a:xfrm>
            <a:off x="467544" y="1124744"/>
            <a:ext cx="8136904" cy="5632311"/>
          </a:xfrm>
          <a:prstGeom prst="rect">
            <a:avLst/>
          </a:prstGeom>
          <a:noFill/>
        </p:spPr>
        <p:txBody>
          <a:bodyPr wrap="square" rtlCol="0" anchor="t">
            <a:spAutoFit/>
          </a:bodyPr>
          <a:lstStyle/>
          <a:p>
            <a:pPr algn="just"/>
            <a:r>
              <a:rPr lang="es-MX" dirty="0"/>
              <a:t>El papel de las sociedades presentes y futuras consiste en dar pasos firmes  a fin de lograr un desarrollo sostenible y sustentable para las generaciones futuras. La metodología del desarrollo sustentable propone generar energía sin comprometer el presente ni el futuro, conservando la equidad  de cada parte de que integra una sociedad; es decir, satisfacer las necesidades del presente sin comprometer a generaciones futuras. Reformar leyes, educación y culturas con miras a eficientizar los procesos de producción y consumo racional del sector eléctrico acorde con la capacidad de cada sociedad. En lo </a:t>
            </a:r>
            <a:r>
              <a:rPr lang="es-MX" dirty="0" smtClean="0"/>
              <a:t>particular</a:t>
            </a:r>
            <a:r>
              <a:rPr lang="es-MX" dirty="0"/>
              <a:t>, se pretende proponer en este proyecto interdisciplinario un diseño que permita concretar medidas que pueden ayudar a ahorrar (más de un 20%) del consumo energético en esta institución educativa y, con ello, reducir eventualmente las cantidades de gases contaminantes emitidas a la atmósfera resultado de la producción de este energético. </a:t>
            </a:r>
            <a:r>
              <a:rPr lang="es-MX" dirty="0">
                <a:ea typeface="Verdana"/>
                <a:cs typeface="Verdana"/>
              </a:rPr>
              <a:t>Existe una relación directa entre agua y energía, ya que ambas son fundamentales para que las próximas </a:t>
            </a:r>
            <a:r>
              <a:rPr lang="es-MX" dirty="0" smtClean="0">
                <a:ea typeface="Verdana"/>
                <a:cs typeface="Verdana"/>
              </a:rPr>
              <a:t>generaciones </a:t>
            </a:r>
            <a:r>
              <a:rPr lang="es-MX" dirty="0">
                <a:ea typeface="Verdana"/>
                <a:cs typeface="Verdana"/>
              </a:rPr>
              <a:t>sean partícipes de un futuro sostenible, donde se </a:t>
            </a:r>
            <a:r>
              <a:rPr lang="es-MX" dirty="0" smtClean="0">
                <a:ea typeface="Verdana"/>
                <a:cs typeface="Verdana"/>
              </a:rPr>
              <a:t>inicia a </a:t>
            </a:r>
            <a:r>
              <a:rPr lang="es-MX" dirty="0">
                <a:ea typeface="Verdana"/>
                <a:cs typeface="Verdana"/>
              </a:rPr>
              <a:t>obtener múltiples beneficios a </a:t>
            </a:r>
            <a:r>
              <a:rPr lang="es-MX" dirty="0" smtClean="0">
                <a:ea typeface="Verdana"/>
                <a:cs typeface="Verdana"/>
              </a:rPr>
              <a:t>partir </a:t>
            </a:r>
            <a:r>
              <a:rPr lang="es-MX" dirty="0">
                <a:ea typeface="Verdana"/>
                <a:cs typeface="Verdana"/>
              </a:rPr>
              <a:t>del uso y ahorro tanto de agua como de </a:t>
            </a:r>
            <a:r>
              <a:rPr lang="es-MX" dirty="0" smtClean="0">
                <a:ea typeface="Verdana"/>
                <a:cs typeface="Verdana"/>
              </a:rPr>
              <a:t>energía.</a:t>
            </a:r>
            <a:endParaRPr lang="es-MX" dirty="0">
              <a:ea typeface="Verdana"/>
              <a:cs typeface="Verdana"/>
            </a:endParaRPr>
          </a:p>
          <a:p>
            <a:pPr algn="just"/>
            <a:endParaRPr lang="es-MX" dirty="0">
              <a:solidFill>
                <a:srgbClr val="7030A0"/>
              </a:solidFill>
              <a:ea typeface="Verdana"/>
              <a:cs typeface="Verdan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noGrp="1"/>
          </p:cNvSpPr>
          <p:nvPr>
            <p:ph idx="1"/>
          </p:nvPr>
        </p:nvSpPr>
        <p:spPr>
          <a:xfrm>
            <a:off x="395536" y="476672"/>
            <a:ext cx="8183880" cy="666400"/>
          </a:xfrm>
          <a:prstGeom prst="rect">
            <a:avLst/>
          </a:prstGeom>
          <a:solidFill>
            <a:srgbClr val="FFC000">
              <a:alpha val="48000"/>
            </a:srgbClr>
          </a:solidFill>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2400" b="1" i="0" u="none" strike="noStrike" kern="1200" cap="none" spc="0" normalizeH="0" baseline="0" noProof="0" dirty="0">
                <a:ln>
                  <a:noFill/>
                </a:ln>
                <a:solidFill>
                  <a:srgbClr val="C00000"/>
                </a:solidFill>
                <a:effectLst/>
                <a:uLnTx/>
                <a:uFillTx/>
                <a:latin typeface="+mn-lt"/>
                <a:ea typeface="+mn-ea"/>
                <a:cs typeface="+mn-cs"/>
              </a:rPr>
              <a:t>OBJETIVO GENERAL</a:t>
            </a:r>
          </a:p>
        </p:txBody>
      </p:sp>
      <p:sp>
        <p:nvSpPr>
          <p:cNvPr id="6" name="5 CuadroTexto"/>
          <p:cNvSpPr txBox="1"/>
          <p:nvPr/>
        </p:nvSpPr>
        <p:spPr>
          <a:xfrm>
            <a:off x="467544" y="1124744"/>
            <a:ext cx="8136904" cy="2585323"/>
          </a:xfrm>
          <a:prstGeom prst="rect">
            <a:avLst/>
          </a:prstGeom>
          <a:noFill/>
        </p:spPr>
        <p:txBody>
          <a:bodyPr wrap="square" rtlCol="0" anchor="t">
            <a:spAutoFit/>
          </a:bodyPr>
          <a:lstStyle/>
          <a:p>
            <a:pPr algn="just"/>
            <a:r>
              <a:rPr lang="es-MX" dirty="0"/>
              <a:t>Diseñar un plan para reducir </a:t>
            </a:r>
            <a:r>
              <a:rPr lang="es-MX" dirty="0" smtClean="0"/>
              <a:t>significativamente </a:t>
            </a:r>
            <a:r>
              <a:rPr lang="es-MX" dirty="0"/>
              <a:t>el consumo de energía eléctrica por iluminación en las áreas administrativas, de aulas, biblioteca, laboratorios y cafetería en la UVM campus Roma que permita garantizar un sistema de ahorro efectivo acorde con el compromiso social y ambiental de la </a:t>
            </a:r>
            <a:r>
              <a:rPr lang="es-MX" dirty="0" smtClean="0"/>
              <a:t>institución, además, g</a:t>
            </a:r>
            <a:r>
              <a:rPr lang="es-MX" dirty="0" smtClean="0">
                <a:ea typeface="Verdana"/>
                <a:cs typeface="Verdana"/>
              </a:rPr>
              <a:t>enerar </a:t>
            </a:r>
            <a:r>
              <a:rPr lang="es-MX" dirty="0">
                <a:ea typeface="Verdana"/>
                <a:cs typeface="Verdana"/>
              </a:rPr>
              <a:t>estrategias pedagógicas y didácticas que puedan ser articuladas en el proyecto escolar ambiental para uso y ahorro eficiente de energía eléctrica en el plantel UVM </a:t>
            </a:r>
            <a:r>
              <a:rPr lang="es-MX" dirty="0" smtClean="0">
                <a:ea typeface="Verdana"/>
                <a:cs typeface="Verdana"/>
              </a:rPr>
              <a:t>campus </a:t>
            </a:r>
            <a:r>
              <a:rPr lang="es-MX" dirty="0">
                <a:ea typeface="Verdana"/>
                <a:cs typeface="Verdana"/>
              </a:rPr>
              <a:t>Roma.</a:t>
            </a:r>
          </a:p>
          <a:p>
            <a:pPr algn="just"/>
            <a:endParaRPr lang="es-MX" dirty="0">
              <a:solidFill>
                <a:srgbClr val="7030A0"/>
              </a:solidFill>
              <a:ea typeface="Verdana"/>
              <a:cs typeface="Verdan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noGrp="1"/>
          </p:cNvSpPr>
          <p:nvPr>
            <p:ph idx="1"/>
          </p:nvPr>
        </p:nvSpPr>
        <p:spPr>
          <a:xfrm>
            <a:off x="395536" y="476672"/>
            <a:ext cx="8183880" cy="666400"/>
          </a:xfrm>
          <a:prstGeom prst="rect">
            <a:avLst/>
          </a:prstGeom>
          <a:solidFill>
            <a:srgbClr val="FFC000">
              <a:alpha val="48000"/>
            </a:srgbClr>
          </a:solidFill>
        </p:spPr>
        <p:txBody>
          <a:bodyPr vert="horz" lIns="182880" tIns="91440">
            <a:no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2000" b="1" i="0" u="none" strike="noStrike" kern="1200" cap="none" spc="0" normalizeH="0" baseline="0" noProof="0" dirty="0">
                <a:ln>
                  <a:noFill/>
                </a:ln>
                <a:solidFill>
                  <a:srgbClr val="C00000"/>
                </a:solidFill>
                <a:effectLst/>
                <a:uLnTx/>
                <a:uFillTx/>
                <a:latin typeface="+mn-lt"/>
                <a:ea typeface="+mn-ea"/>
                <a:cs typeface="+mn-cs"/>
              </a:rPr>
              <a:t>OBJETIVOS PARTICULARES POR ASIGNATURA INVOLUCRADAS</a:t>
            </a:r>
          </a:p>
        </p:txBody>
      </p:sp>
      <p:sp>
        <p:nvSpPr>
          <p:cNvPr id="6" name="5 CuadroTexto"/>
          <p:cNvSpPr txBox="1"/>
          <p:nvPr/>
        </p:nvSpPr>
        <p:spPr>
          <a:xfrm>
            <a:off x="467544" y="1124744"/>
            <a:ext cx="8136904" cy="4154984"/>
          </a:xfrm>
          <a:prstGeom prst="rect">
            <a:avLst/>
          </a:prstGeom>
          <a:noFill/>
        </p:spPr>
        <p:txBody>
          <a:bodyPr wrap="square" rtlCol="0" anchor="t">
            <a:spAutoFit/>
          </a:bodyPr>
          <a:lstStyle/>
          <a:p>
            <a:pPr algn="just"/>
            <a:r>
              <a:rPr lang="es-MX" b="1" dirty="0"/>
              <a:t>QUÍMICA IV AREA 1 Y 2.</a:t>
            </a:r>
          </a:p>
          <a:p>
            <a:pPr algn="just"/>
            <a:endParaRPr lang="es-MX" sz="2400" b="1" dirty="0"/>
          </a:p>
          <a:p>
            <a:pPr algn="just">
              <a:buFont typeface="Wingdings" pitchFamily="2" charset="2"/>
              <a:buChar char="q"/>
            </a:pPr>
            <a:r>
              <a:rPr lang="es-MX" sz="2400" dirty="0"/>
              <a:t> </a:t>
            </a:r>
            <a:r>
              <a:rPr lang="es-MX" dirty="0"/>
              <a:t>Llevar a cabo un inventario y diagnóstico del sistema de energía eléctrica de iluminación en la UVM campus Roma por áreas.</a:t>
            </a:r>
          </a:p>
          <a:p>
            <a:pPr algn="just"/>
            <a:endParaRPr lang="es-MX" dirty="0"/>
          </a:p>
          <a:p>
            <a:pPr algn="just">
              <a:buFont typeface="Wingdings" pitchFamily="2" charset="2"/>
              <a:buChar char="q"/>
            </a:pPr>
            <a:r>
              <a:rPr lang="es-MX" dirty="0"/>
              <a:t> Analizar los equipos de iluminación utilizados y las alternativas que se podrían sustituir para lograr un ahorro en el consumo de energía en la institución, en base a la NOM vigente para tal efecto</a:t>
            </a:r>
            <a:r>
              <a:rPr lang="es-MX" dirty="0" smtClean="0"/>
              <a:t>.</a:t>
            </a:r>
          </a:p>
          <a:p>
            <a:pPr algn="just">
              <a:buFont typeface="Wingdings" pitchFamily="2" charset="2"/>
              <a:buChar char="q"/>
            </a:pPr>
            <a:endParaRPr lang="es-MX" dirty="0" smtClean="0"/>
          </a:p>
          <a:p>
            <a:pPr algn="just"/>
            <a:r>
              <a:rPr lang="es-MX" b="1" dirty="0" smtClean="0"/>
              <a:t>BIOLOGÍA IV </a:t>
            </a:r>
          </a:p>
          <a:p>
            <a:pPr algn="just"/>
            <a:endParaRPr lang="es-MX" b="1" dirty="0"/>
          </a:p>
          <a:p>
            <a:pPr algn="just">
              <a:buFont typeface="Wingdings" pitchFamily="2" charset="2"/>
              <a:buChar char="q"/>
            </a:pPr>
            <a:r>
              <a:rPr lang="es-MX" dirty="0" smtClean="0">
                <a:ea typeface="Verdana"/>
                <a:cs typeface="Verdana"/>
              </a:rPr>
              <a:t> Determinar los ejes temáticos a abordar sobre uso eficiente de energía eléctrica para la conservación de una de sus principales fuentes de generación.</a:t>
            </a:r>
            <a:endParaRPr lang="es-MX" dirty="0">
              <a:ea typeface="Verdana"/>
              <a:cs typeface="Verdan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noGrp="1"/>
          </p:cNvSpPr>
          <p:nvPr>
            <p:ph idx="1"/>
          </p:nvPr>
        </p:nvSpPr>
        <p:spPr>
          <a:xfrm>
            <a:off x="395536" y="476672"/>
            <a:ext cx="8183880" cy="666400"/>
          </a:xfrm>
          <a:prstGeom prst="rect">
            <a:avLst/>
          </a:prstGeom>
          <a:solidFill>
            <a:srgbClr val="FFC000">
              <a:alpha val="48000"/>
            </a:srgbClr>
          </a:solidFill>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2400" b="1" i="0" u="none" strike="noStrike" kern="1200" cap="none" spc="0" normalizeH="0" baseline="0" noProof="0" dirty="0">
                <a:ln>
                  <a:noFill/>
                </a:ln>
                <a:solidFill>
                  <a:srgbClr val="C00000"/>
                </a:solidFill>
                <a:effectLst/>
                <a:uLnTx/>
                <a:uFillTx/>
                <a:latin typeface="+mn-lt"/>
                <a:ea typeface="+mn-ea"/>
                <a:cs typeface="+mn-cs"/>
              </a:rPr>
              <a:t>PLANTEAMIENTO</a:t>
            </a:r>
            <a:r>
              <a:rPr kumimoji="0" lang="es-MX" sz="2400" b="1" i="0" u="none" strike="noStrike" kern="1200" cap="none" spc="0" normalizeH="0" noProof="0" dirty="0">
                <a:ln>
                  <a:noFill/>
                </a:ln>
                <a:solidFill>
                  <a:srgbClr val="C00000"/>
                </a:solidFill>
                <a:effectLst/>
                <a:uLnTx/>
                <a:uFillTx/>
                <a:latin typeface="+mn-lt"/>
                <a:ea typeface="+mn-ea"/>
                <a:cs typeface="+mn-cs"/>
              </a:rPr>
              <a:t> DEL PROBLEMA</a:t>
            </a:r>
            <a:endParaRPr kumimoji="0" lang="es-MX" sz="2400" b="1" i="0" u="none" strike="noStrike" kern="1200" cap="none" spc="0" normalizeH="0" baseline="0" noProof="0" dirty="0">
              <a:ln>
                <a:noFill/>
              </a:ln>
              <a:solidFill>
                <a:srgbClr val="C00000"/>
              </a:solidFill>
              <a:effectLst/>
              <a:uLnTx/>
              <a:uFillTx/>
              <a:latin typeface="+mn-lt"/>
              <a:ea typeface="+mn-ea"/>
              <a:cs typeface="+mn-cs"/>
            </a:endParaRPr>
          </a:p>
        </p:txBody>
      </p:sp>
      <p:sp>
        <p:nvSpPr>
          <p:cNvPr id="6" name="5 CuadroTexto"/>
          <p:cNvSpPr txBox="1"/>
          <p:nvPr/>
        </p:nvSpPr>
        <p:spPr>
          <a:xfrm>
            <a:off x="467544" y="1124744"/>
            <a:ext cx="8136904" cy="3477875"/>
          </a:xfrm>
          <a:prstGeom prst="rect">
            <a:avLst/>
          </a:prstGeom>
          <a:noFill/>
        </p:spPr>
        <p:txBody>
          <a:bodyPr wrap="square" rtlCol="0" anchor="t">
            <a:spAutoFit/>
          </a:bodyPr>
          <a:lstStyle/>
          <a:p>
            <a:pPr algn="just">
              <a:buFont typeface="Wingdings" pitchFamily="2" charset="2"/>
              <a:buChar char="q"/>
            </a:pPr>
            <a:r>
              <a:rPr lang="es-MX" sz="2000" dirty="0" smtClean="0"/>
              <a:t> ¿</a:t>
            </a:r>
            <a:r>
              <a:rPr lang="es-MX" sz="2000" dirty="0"/>
              <a:t>Será posible disminuir significativamente el consumo de energía eléctrica en la UVM campus Roma evaluando los recursos eléctricos en todas las áreas propuestas en este proyecto interdisciplinario para darle solución al gasto no útil de energía eléctrica en los diversos los lugares de alta demanda laboral de la Universidad</a:t>
            </a:r>
            <a:r>
              <a:rPr lang="es-MX" sz="2000" dirty="0" smtClean="0"/>
              <a:t>?</a:t>
            </a:r>
          </a:p>
          <a:p>
            <a:pPr algn="just"/>
            <a:endParaRPr lang="es-MX" sz="2000" dirty="0" smtClean="0"/>
          </a:p>
          <a:p>
            <a:pPr algn="just">
              <a:buFont typeface="Wingdings" pitchFamily="2" charset="2"/>
              <a:buChar char="q"/>
            </a:pPr>
            <a:r>
              <a:rPr lang="es-MX" sz="2000" dirty="0" smtClean="0"/>
              <a:t> ¿</a:t>
            </a:r>
            <a:r>
              <a:rPr lang="es-MX" sz="2000" dirty="0">
                <a:ea typeface="Verdana"/>
                <a:cs typeface="Verdana"/>
              </a:rPr>
              <a:t> </a:t>
            </a:r>
            <a:r>
              <a:rPr lang="es-MX" sz="2000" dirty="0" smtClean="0">
                <a:ea typeface="Verdana"/>
                <a:cs typeface="Verdana"/>
              </a:rPr>
              <a:t>Cuál es la probabilidad de lograr una conciencia ecológica que permita lograr un desarrollo sostenible del agua como fuente de energía eléctrica por medio de la regulación del consumo de ésta última?</a:t>
            </a:r>
            <a:endParaRPr lang="es-MX" sz="2000" dirty="0">
              <a:ea typeface="Verdana"/>
              <a:cs typeface="Verdan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183880" cy="1051560"/>
          </a:xfrm>
        </p:spPr>
        <p:txBody>
          <a:bodyPr/>
          <a:lstStyle/>
          <a:p>
            <a:pPr algn="ctr"/>
            <a:r>
              <a:rPr lang="es-MX" dirty="0" smtClean="0"/>
              <a:t>EQUIPO TRES</a:t>
            </a:r>
            <a:endParaRPr lang="es-MX" dirty="0"/>
          </a:p>
        </p:txBody>
      </p:sp>
      <p:pic>
        <p:nvPicPr>
          <p:cNvPr id="4" name="Picture 2" descr="C:\Users\RICARDO\Desktop\conexiones\20171028_114057.jpg"/>
          <p:cNvPicPr>
            <a:picLocks noChangeAspect="1" noChangeArrowheads="1"/>
          </p:cNvPicPr>
          <p:nvPr/>
        </p:nvPicPr>
        <p:blipFill>
          <a:blip r:embed="rId2" cstate="print"/>
          <a:srcRect/>
          <a:stretch>
            <a:fillRect/>
          </a:stretch>
        </p:blipFill>
        <p:spPr bwMode="auto">
          <a:xfrm>
            <a:off x="744146" y="1628800"/>
            <a:ext cx="3291794" cy="3888432"/>
          </a:xfrm>
          <a:prstGeom prst="rect">
            <a:avLst/>
          </a:prstGeom>
          <a:noFill/>
        </p:spPr>
      </p:pic>
      <p:pic>
        <p:nvPicPr>
          <p:cNvPr id="5" name="Picture 3" descr="C:\Users\RICARDO\Desktop\conexiones\20171028_114103.jpg"/>
          <p:cNvPicPr>
            <a:picLocks noChangeAspect="1" noChangeArrowheads="1"/>
          </p:cNvPicPr>
          <p:nvPr/>
        </p:nvPicPr>
        <p:blipFill>
          <a:blip r:embed="rId3" cstate="print"/>
          <a:srcRect/>
          <a:stretch>
            <a:fillRect/>
          </a:stretch>
        </p:blipFill>
        <p:spPr bwMode="auto">
          <a:xfrm>
            <a:off x="4572000" y="1628800"/>
            <a:ext cx="3312368" cy="388843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noGrp="1"/>
          </p:cNvSpPr>
          <p:nvPr>
            <p:ph idx="1"/>
          </p:nvPr>
        </p:nvSpPr>
        <p:spPr>
          <a:xfrm>
            <a:off x="395536" y="332656"/>
            <a:ext cx="8183880" cy="810416"/>
          </a:xfrm>
          <a:prstGeom prst="rect">
            <a:avLst/>
          </a:prstGeom>
          <a:solidFill>
            <a:srgbClr val="FFC000">
              <a:alpha val="48000"/>
            </a:srgbClr>
          </a:solidFill>
        </p:spPr>
        <p:txBody>
          <a:bodyPr vert="horz" lIns="182880" tIns="91440">
            <a:no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MX" sz="1800" b="1" i="0" u="none" strike="noStrike" kern="1200" cap="none" spc="0" normalizeH="0" baseline="0" noProof="0" dirty="0">
                <a:ln>
                  <a:noFill/>
                </a:ln>
                <a:solidFill>
                  <a:srgbClr val="C00000"/>
                </a:solidFill>
                <a:effectLst/>
                <a:uLnTx/>
                <a:uFillTx/>
                <a:latin typeface="+mn-lt"/>
                <a:ea typeface="+mn-ea"/>
                <a:cs typeface="+mn-cs"/>
              </a:rPr>
              <a:t>CONTENIDO</a:t>
            </a:r>
          </a:p>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lang="es-MX" sz="1800" b="1" dirty="0">
                <a:solidFill>
                  <a:srgbClr val="C00000"/>
                </a:solidFill>
              </a:rPr>
              <a:t>CRONOGRAMA DE ACTIVIDADES</a:t>
            </a:r>
            <a:endParaRPr kumimoji="0" lang="es-MX" sz="1800" b="1" i="0" u="none" strike="noStrike" kern="1200" cap="none" spc="0" normalizeH="0" baseline="0" noProof="0" dirty="0">
              <a:ln>
                <a:noFill/>
              </a:ln>
              <a:solidFill>
                <a:srgbClr val="C00000"/>
              </a:solidFill>
              <a:effectLst/>
              <a:uLnTx/>
              <a:uFillTx/>
              <a:latin typeface="+mn-lt"/>
              <a:ea typeface="+mn-ea"/>
              <a:cs typeface="+mn-cs"/>
            </a:endParaRPr>
          </a:p>
        </p:txBody>
      </p:sp>
      <p:sp>
        <p:nvSpPr>
          <p:cNvPr id="6" name="5 CuadroTexto"/>
          <p:cNvSpPr txBox="1"/>
          <p:nvPr/>
        </p:nvSpPr>
        <p:spPr>
          <a:xfrm>
            <a:off x="467544" y="1124744"/>
            <a:ext cx="8136904" cy="5632311"/>
          </a:xfrm>
          <a:prstGeom prst="rect">
            <a:avLst/>
          </a:prstGeom>
          <a:noFill/>
        </p:spPr>
        <p:txBody>
          <a:bodyPr wrap="square" rtlCol="0">
            <a:spAutoFit/>
          </a:bodyPr>
          <a:lstStyle/>
          <a:p>
            <a:pPr marL="457200" indent="-457200" algn="just">
              <a:buAutoNum type="arabicPeriod"/>
            </a:pPr>
            <a:r>
              <a:rPr lang="es-MX" sz="2000" dirty="0"/>
              <a:t>Elaboración de un listado de las áreas administrativas, académicas y zonas comunes (biblioteca, pasillos, cafetería, etcétera).</a:t>
            </a:r>
          </a:p>
          <a:p>
            <a:pPr marL="457200" indent="-457200" algn="just">
              <a:buAutoNum type="arabicPeriod"/>
            </a:pPr>
            <a:r>
              <a:rPr lang="es-MX" sz="2000" dirty="0"/>
              <a:t>Identificación de las áreas en un plano de ubicación en la UVM campus Roma.</a:t>
            </a:r>
          </a:p>
          <a:p>
            <a:pPr marL="457200" indent="-457200" algn="just">
              <a:buAutoNum type="arabicPeriod"/>
            </a:pPr>
            <a:r>
              <a:rPr lang="es-MX" sz="2000" dirty="0"/>
              <a:t>Realización de un inventario de las oficinas y zonas comunes por edificio.</a:t>
            </a:r>
          </a:p>
          <a:p>
            <a:pPr marL="457200" indent="-457200" algn="just">
              <a:buAutoNum type="arabicPeriod"/>
            </a:pPr>
            <a:r>
              <a:rPr lang="es-MX" sz="2000" dirty="0"/>
              <a:t>Recopilación de información por área de parámetros establecidos: Edificio, planta o piso, nombre del área, elementos consumidores de energía eléctrica presentes, referencia del elemento, consumo promedio por elemento.</a:t>
            </a:r>
          </a:p>
          <a:p>
            <a:pPr marL="457200" indent="-457200" algn="just">
              <a:buAutoNum type="arabicPeriod"/>
            </a:pPr>
            <a:r>
              <a:rPr lang="es-MX" sz="2000" dirty="0"/>
              <a:t>Elaboración de tablas y/o gráficos de aquellos elementos que arrojan un mayor consumo promedio de energía eléctrica.</a:t>
            </a:r>
          </a:p>
          <a:p>
            <a:pPr marL="457200" indent="-457200" algn="just">
              <a:buAutoNum type="arabicPeriod"/>
            </a:pPr>
            <a:r>
              <a:rPr lang="es-MX" sz="2000" dirty="0"/>
              <a:t>En base a los resultados de los gráficos, se diseña un plan para controlar y/o minimizar los impactos de consumo de energía eléctrica en la UVM campus Roma.</a:t>
            </a:r>
          </a:p>
          <a:p>
            <a:pPr marL="457200" indent="-457200" algn="just">
              <a:buAutoNum type="arabicPeriod"/>
            </a:pPr>
            <a:endParaRPr lang="es-MX"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1268760"/>
            <a:ext cx="8183880" cy="576064"/>
          </a:xfrm>
          <a:solidFill>
            <a:srgbClr val="FF0000">
              <a:alpha val="48000"/>
            </a:srgbClr>
          </a:solidFill>
        </p:spPr>
        <p:txBody>
          <a:bodyPr>
            <a:normAutofit/>
          </a:bodyPr>
          <a:lstStyle/>
          <a:p>
            <a:pPr algn="ctr">
              <a:buNone/>
            </a:pPr>
            <a:r>
              <a:rPr lang="es-MX" sz="1800" dirty="0" smtClean="0"/>
              <a:t>2. FECHA DE REALIZACIÓN</a:t>
            </a:r>
            <a:endParaRPr lang="es-MX" sz="1800" dirty="0"/>
          </a:p>
        </p:txBody>
      </p:sp>
      <p:pic>
        <p:nvPicPr>
          <p:cNvPr id="4" name="image2.png" descr="Conexiones_Horizontal1a.png"/>
          <p:cNvPicPr>
            <a:picLocks noChangeAspect="1" noChangeArrowheads="1"/>
          </p:cNvPicPr>
          <p:nvPr/>
        </p:nvPicPr>
        <p:blipFill>
          <a:blip r:embed="rId2" cstate="print"/>
          <a:srcRect t="13124"/>
          <a:stretch>
            <a:fillRect/>
          </a:stretch>
        </p:blipFill>
        <p:spPr bwMode="auto">
          <a:xfrm>
            <a:off x="251520" y="476672"/>
            <a:ext cx="7200800" cy="720080"/>
          </a:xfrm>
          <a:prstGeom prst="rect">
            <a:avLst/>
          </a:prstGeom>
          <a:noFill/>
          <a:ln w="9525">
            <a:noFill/>
            <a:miter lim="800000"/>
            <a:headEnd/>
            <a:tailEnd/>
          </a:ln>
        </p:spPr>
      </p:pic>
      <p:pic>
        <p:nvPicPr>
          <p:cNvPr id="5" name="Picture 3" descr="C:\Users\RICARDO\Desktop\zRz0Zi5n.jpeg"/>
          <p:cNvPicPr>
            <a:picLocks noChangeAspect="1" noChangeArrowheads="1"/>
          </p:cNvPicPr>
          <p:nvPr/>
        </p:nvPicPr>
        <p:blipFill>
          <a:blip r:embed="rId3" cstate="print">
            <a:lum bright="-9000" contrast="-8000"/>
          </a:blip>
          <a:srcRect/>
          <a:stretch>
            <a:fillRect/>
          </a:stretch>
        </p:blipFill>
        <p:spPr bwMode="auto">
          <a:xfrm>
            <a:off x="7740352" y="620688"/>
            <a:ext cx="665919" cy="432048"/>
          </a:xfrm>
          <a:prstGeom prst="rect">
            <a:avLst/>
          </a:prstGeom>
          <a:noFill/>
          <a:effectLst>
            <a:outerShdw dist="558800" sx="1000" sy="1000" algn="ctr" rotWithShape="0">
              <a:srgbClr val="000000"/>
            </a:outerShdw>
          </a:effectLst>
        </p:spPr>
      </p:pic>
      <p:sp>
        <p:nvSpPr>
          <p:cNvPr id="7" name="6 CuadroTexto"/>
          <p:cNvSpPr txBox="1"/>
          <p:nvPr/>
        </p:nvSpPr>
        <p:spPr>
          <a:xfrm>
            <a:off x="2411760" y="2924944"/>
            <a:ext cx="4824536" cy="707886"/>
          </a:xfrm>
          <a:prstGeom prst="rect">
            <a:avLst/>
          </a:prstGeom>
          <a:noFill/>
        </p:spPr>
        <p:txBody>
          <a:bodyPr wrap="square" rtlCol="0">
            <a:spAutoFit/>
          </a:bodyPr>
          <a:lstStyle/>
          <a:p>
            <a:pPr>
              <a:buFont typeface="Arial" pitchFamily="34" charset="0"/>
              <a:buChar char="•"/>
            </a:pPr>
            <a:r>
              <a:rPr lang="es-MX" dirty="0" smtClean="0"/>
              <a:t> </a:t>
            </a:r>
            <a:r>
              <a:rPr lang="es-MX" sz="2000" dirty="0" smtClean="0"/>
              <a:t>Fecha de inicio: Septiembre  2020</a:t>
            </a:r>
          </a:p>
          <a:p>
            <a:pPr>
              <a:buFont typeface="Arial" pitchFamily="34" charset="0"/>
              <a:buChar char="•"/>
            </a:pPr>
            <a:r>
              <a:rPr lang="es-MX" sz="2000" dirty="0" smtClean="0"/>
              <a:t> Fecha de térmico: Abril 2021</a:t>
            </a:r>
            <a:endParaRPr lang="es-MX"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ChangeAspect="1" noChangeArrowheads="1"/>
          </p:cNvPicPr>
          <p:nvPr/>
        </p:nvPicPr>
        <p:blipFill>
          <a:blip r:embed="rId2" cstate="print"/>
          <a:srcRect t="13124"/>
          <a:stretch>
            <a:fillRect/>
          </a:stretch>
        </p:blipFill>
        <p:spPr bwMode="auto">
          <a:xfrm>
            <a:off x="251520" y="476672"/>
            <a:ext cx="7200800" cy="720080"/>
          </a:xfrm>
          <a:prstGeom prst="rect">
            <a:avLst/>
          </a:prstGeom>
          <a:noFill/>
          <a:ln w="9525">
            <a:noFill/>
            <a:miter lim="800000"/>
            <a:headEnd/>
            <a:tailEnd/>
          </a:ln>
        </p:spPr>
      </p:pic>
      <p:pic>
        <p:nvPicPr>
          <p:cNvPr id="5" name="Picture 3" descr="C:\Users\RICARDO\Desktop\zRz0Zi5n.jpeg"/>
          <p:cNvPicPr>
            <a:picLocks noChangeAspect="1" noChangeArrowheads="1"/>
          </p:cNvPicPr>
          <p:nvPr/>
        </p:nvPicPr>
        <p:blipFill>
          <a:blip r:embed="rId3" cstate="print">
            <a:lum bright="-9000" contrast="-8000"/>
          </a:blip>
          <a:srcRect/>
          <a:stretch>
            <a:fillRect/>
          </a:stretch>
        </p:blipFill>
        <p:spPr bwMode="auto">
          <a:xfrm>
            <a:off x="7740352" y="620688"/>
            <a:ext cx="665919" cy="432048"/>
          </a:xfrm>
          <a:prstGeom prst="rect">
            <a:avLst/>
          </a:prstGeom>
          <a:noFill/>
          <a:effectLst>
            <a:outerShdw dist="558800" sx="1000" sy="1000" algn="ctr" rotWithShape="0">
              <a:srgbClr val="000000"/>
            </a:outerShdw>
          </a:effectLst>
        </p:spPr>
      </p:pic>
      <p:sp>
        <p:nvSpPr>
          <p:cNvPr id="6" name="2 Marcador de contenido"/>
          <p:cNvSpPr txBox="1">
            <a:spLocks/>
          </p:cNvSpPr>
          <p:nvPr/>
        </p:nvSpPr>
        <p:spPr>
          <a:xfrm>
            <a:off x="502920" y="1268760"/>
            <a:ext cx="8183880" cy="576064"/>
          </a:xfrm>
          <a:prstGeom prst="rect">
            <a:avLst/>
          </a:prstGeom>
          <a:solidFill>
            <a:srgbClr val="FF0000">
              <a:alpha val="48000"/>
            </a:srgbClr>
          </a:solidFill>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lang="es-MX" dirty="0"/>
              <a:t>3</a:t>
            </a:r>
            <a:r>
              <a:rPr kumimoji="0" lang="es-MX" sz="1800" b="0" i="0" u="none" strike="noStrike" kern="1200" cap="none" spc="0" normalizeH="0" baseline="0" noProof="0" dirty="0" smtClean="0">
                <a:ln>
                  <a:noFill/>
                </a:ln>
                <a:solidFill>
                  <a:schemeClr val="tx1"/>
                </a:solidFill>
                <a:effectLst/>
                <a:uLnTx/>
                <a:uFillTx/>
                <a:latin typeface="+mn-lt"/>
                <a:ea typeface="+mn-ea"/>
                <a:cs typeface="+mn-cs"/>
              </a:rPr>
              <a:t>. NOMBRE DEL PROYECTO</a:t>
            </a:r>
            <a:endParaRPr kumimoji="0" lang="es-MX"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CuadroTexto"/>
          <p:cNvSpPr txBox="1"/>
          <p:nvPr/>
        </p:nvSpPr>
        <p:spPr>
          <a:xfrm>
            <a:off x="971600" y="2492896"/>
            <a:ext cx="7416824" cy="1938992"/>
          </a:xfrm>
          <a:prstGeom prst="rect">
            <a:avLst/>
          </a:prstGeom>
          <a:noFill/>
        </p:spPr>
        <p:txBody>
          <a:bodyPr wrap="square" rtlCol="0">
            <a:spAutoFit/>
          </a:bodyPr>
          <a:lstStyle/>
          <a:p>
            <a:pPr algn="just"/>
            <a:r>
              <a:rPr lang="es-MX" sz="2400" b="1" dirty="0" smtClean="0"/>
              <a:t>Elaboración de un diseño que permita reducir el consumo de energía eléctrica en la UVM campus Roma evaluando el costo beneficio personal, comunitario e institucional.</a:t>
            </a:r>
            <a:endParaRPr lang="es-MX"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ChangeAspect="1" noChangeArrowheads="1"/>
          </p:cNvPicPr>
          <p:nvPr/>
        </p:nvPicPr>
        <p:blipFill>
          <a:blip r:embed="rId2" cstate="print"/>
          <a:srcRect t="13124"/>
          <a:stretch>
            <a:fillRect/>
          </a:stretch>
        </p:blipFill>
        <p:spPr bwMode="auto">
          <a:xfrm>
            <a:off x="251520" y="476672"/>
            <a:ext cx="7200800" cy="720080"/>
          </a:xfrm>
          <a:prstGeom prst="rect">
            <a:avLst/>
          </a:prstGeom>
          <a:noFill/>
          <a:ln w="9525">
            <a:noFill/>
            <a:miter lim="800000"/>
            <a:headEnd/>
            <a:tailEnd/>
          </a:ln>
        </p:spPr>
      </p:pic>
      <p:pic>
        <p:nvPicPr>
          <p:cNvPr id="5" name="Picture 3" descr="C:\Users\RICARDO\Desktop\zRz0Zi5n.jpeg"/>
          <p:cNvPicPr>
            <a:picLocks noChangeAspect="1" noChangeArrowheads="1"/>
          </p:cNvPicPr>
          <p:nvPr/>
        </p:nvPicPr>
        <p:blipFill>
          <a:blip r:embed="rId3" cstate="print">
            <a:lum bright="-9000" contrast="-8000"/>
          </a:blip>
          <a:srcRect/>
          <a:stretch>
            <a:fillRect/>
          </a:stretch>
        </p:blipFill>
        <p:spPr bwMode="auto">
          <a:xfrm>
            <a:off x="7740352" y="620688"/>
            <a:ext cx="665919" cy="432048"/>
          </a:xfrm>
          <a:prstGeom prst="rect">
            <a:avLst/>
          </a:prstGeom>
          <a:noFill/>
          <a:effectLst>
            <a:outerShdw dist="558800" sx="1000" sy="1000" algn="ctr" rotWithShape="0">
              <a:srgbClr val="000000"/>
            </a:outerShdw>
          </a:effectLst>
        </p:spPr>
      </p:pic>
      <p:sp>
        <p:nvSpPr>
          <p:cNvPr id="6" name="2 Marcador de contenido"/>
          <p:cNvSpPr txBox="1">
            <a:spLocks/>
          </p:cNvSpPr>
          <p:nvPr/>
        </p:nvSpPr>
        <p:spPr>
          <a:xfrm>
            <a:off x="502920" y="1268760"/>
            <a:ext cx="8183880" cy="576064"/>
          </a:xfrm>
          <a:prstGeom prst="rect">
            <a:avLst/>
          </a:prstGeom>
          <a:solidFill>
            <a:srgbClr val="FF0000">
              <a:alpha val="48000"/>
            </a:srgbClr>
          </a:solidFill>
        </p:spPr>
        <p:txBody>
          <a:bodyPr vert="horz" lIns="182880" tIns="91440">
            <a:normAutofit fontScale="92500" lnSpcReduction="20000"/>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lang="es-MX" noProof="0" dirty="0" smtClean="0"/>
              <a:t>4</a:t>
            </a:r>
            <a:r>
              <a:rPr kumimoji="0" lang="es-MX" sz="1800" b="0" i="0" u="none" strike="noStrike" kern="1200" cap="none" spc="0" normalizeH="0" baseline="0" noProof="0" dirty="0" smtClean="0">
                <a:ln>
                  <a:noFill/>
                </a:ln>
                <a:solidFill>
                  <a:schemeClr val="tx1"/>
                </a:solidFill>
                <a:effectLst/>
                <a:uLnTx/>
                <a:uFillTx/>
                <a:latin typeface="+mn-lt"/>
                <a:ea typeface="+mn-ea"/>
                <a:cs typeface="+mn-cs"/>
              </a:rPr>
              <a:t>. EVIDENCIAS DE PRODUCTOS GENERADOS DURANTE LA PRIMERA SESION DE TRABAJO. </a:t>
            </a:r>
            <a:endParaRPr kumimoji="0" lang="es-MX"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CuadroTexto"/>
          <p:cNvSpPr txBox="1"/>
          <p:nvPr/>
        </p:nvSpPr>
        <p:spPr>
          <a:xfrm>
            <a:off x="539552" y="1916832"/>
            <a:ext cx="7776864" cy="830997"/>
          </a:xfrm>
          <a:prstGeom prst="rect">
            <a:avLst/>
          </a:prstGeom>
          <a:noFill/>
        </p:spPr>
        <p:txBody>
          <a:bodyPr wrap="square" rtlCol="0">
            <a:spAutoFit/>
          </a:bodyPr>
          <a:lstStyle/>
          <a:p>
            <a:pPr algn="ctr"/>
            <a:r>
              <a:rPr lang="es-MX" sz="2400" b="1" dirty="0" smtClean="0"/>
              <a:t>PRODUCTO 1.</a:t>
            </a:r>
          </a:p>
          <a:p>
            <a:pPr algn="ctr"/>
            <a:r>
              <a:rPr lang="es-MX" sz="2400" b="1" dirty="0" smtClean="0"/>
              <a:t> </a:t>
            </a:r>
            <a:r>
              <a:rPr lang="es-MX" altLang="es-MX" sz="2400" b="1" dirty="0" smtClean="0">
                <a:latin typeface="Open Sans"/>
                <a:cs typeface="Arial" pitchFamily="34" charset="0"/>
              </a:rPr>
              <a:t>C.A.I.A.C. Conclusiones Generales.</a:t>
            </a:r>
            <a:endParaRPr lang="es-MX" sz="2400" b="1" dirty="0"/>
          </a:p>
        </p:txBody>
      </p:sp>
      <p:pic>
        <p:nvPicPr>
          <p:cNvPr id="17410" name="Picture 2" descr="C:\Users\RICARDO\Desktop\conexiones\20171028_123746.jpg"/>
          <p:cNvPicPr>
            <a:picLocks noChangeAspect="1" noChangeArrowheads="1"/>
          </p:cNvPicPr>
          <p:nvPr/>
        </p:nvPicPr>
        <p:blipFill>
          <a:blip r:embed="rId4" cstate="print"/>
          <a:srcRect/>
          <a:stretch>
            <a:fillRect/>
          </a:stretch>
        </p:blipFill>
        <p:spPr bwMode="auto">
          <a:xfrm>
            <a:off x="827584" y="2780928"/>
            <a:ext cx="7524328" cy="307580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476672"/>
            <a:ext cx="7776864" cy="830997"/>
          </a:xfrm>
          <a:prstGeom prst="rect">
            <a:avLst/>
          </a:prstGeom>
          <a:noFill/>
        </p:spPr>
        <p:txBody>
          <a:bodyPr wrap="square" rtlCol="0">
            <a:spAutoFit/>
          </a:bodyPr>
          <a:lstStyle/>
          <a:p>
            <a:pPr algn="ctr"/>
            <a:r>
              <a:rPr lang="es-MX" sz="2400" b="1" dirty="0" smtClean="0"/>
              <a:t>PRODUCTO 1.</a:t>
            </a:r>
          </a:p>
          <a:p>
            <a:pPr algn="ctr"/>
            <a:r>
              <a:rPr lang="es-MX" sz="2400" b="1" dirty="0" smtClean="0"/>
              <a:t> </a:t>
            </a:r>
            <a:r>
              <a:rPr lang="es-MX" altLang="es-MX" sz="2400" b="1" dirty="0" smtClean="0">
                <a:latin typeface="Open Sans"/>
                <a:cs typeface="Arial" pitchFamily="34" charset="0"/>
              </a:rPr>
              <a:t>C.A.I.A.C. Conclusiones Generales.</a:t>
            </a:r>
            <a:endParaRPr lang="es-MX" sz="2400" b="1" dirty="0"/>
          </a:p>
        </p:txBody>
      </p:sp>
      <p:pic>
        <p:nvPicPr>
          <p:cNvPr id="18434" name="Picture 2" descr="C:\Users\RICARDO\Desktop\conexiones\20171028_133338.jpg"/>
          <p:cNvPicPr>
            <a:picLocks noChangeAspect="1" noChangeArrowheads="1"/>
          </p:cNvPicPr>
          <p:nvPr/>
        </p:nvPicPr>
        <p:blipFill>
          <a:blip r:embed="rId2" cstate="print"/>
          <a:srcRect/>
          <a:stretch>
            <a:fillRect/>
          </a:stretch>
        </p:blipFill>
        <p:spPr bwMode="auto">
          <a:xfrm>
            <a:off x="611560" y="1412776"/>
            <a:ext cx="7848872" cy="42279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476672"/>
            <a:ext cx="7776864" cy="830997"/>
          </a:xfrm>
          <a:prstGeom prst="rect">
            <a:avLst/>
          </a:prstGeom>
          <a:noFill/>
        </p:spPr>
        <p:txBody>
          <a:bodyPr wrap="square" rtlCol="0">
            <a:spAutoFit/>
          </a:bodyPr>
          <a:lstStyle/>
          <a:p>
            <a:pPr algn="ctr"/>
            <a:r>
              <a:rPr lang="es-MX" sz="2400" b="1" dirty="0" smtClean="0"/>
              <a:t>PRODUCTO 1.</a:t>
            </a:r>
          </a:p>
          <a:p>
            <a:pPr algn="ctr"/>
            <a:r>
              <a:rPr lang="es-MX" sz="2400" b="1" dirty="0" smtClean="0"/>
              <a:t> </a:t>
            </a:r>
            <a:r>
              <a:rPr lang="es-MX" altLang="es-MX" sz="2400" b="1" dirty="0" smtClean="0">
                <a:latin typeface="Open Sans"/>
                <a:cs typeface="Arial" pitchFamily="34" charset="0"/>
              </a:rPr>
              <a:t>C.A.I.A.C. Conclusiones Generales.</a:t>
            </a:r>
            <a:endParaRPr lang="es-MX" sz="2400" b="1" dirty="0"/>
          </a:p>
        </p:txBody>
      </p:sp>
      <p:pic>
        <p:nvPicPr>
          <p:cNvPr id="19458" name="Picture 2" descr="C:\Users\RICARDO\Desktop\conexiones\20171028_133412.jpg"/>
          <p:cNvPicPr>
            <a:picLocks noChangeAspect="1" noChangeArrowheads="1"/>
          </p:cNvPicPr>
          <p:nvPr/>
        </p:nvPicPr>
        <p:blipFill>
          <a:blip r:embed="rId2" cstate="print"/>
          <a:srcRect/>
          <a:stretch>
            <a:fillRect/>
          </a:stretch>
        </p:blipFill>
        <p:spPr bwMode="auto">
          <a:xfrm>
            <a:off x="539552" y="1484784"/>
            <a:ext cx="7992888" cy="422793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476672"/>
            <a:ext cx="7776864" cy="830997"/>
          </a:xfrm>
          <a:prstGeom prst="rect">
            <a:avLst/>
          </a:prstGeom>
          <a:noFill/>
        </p:spPr>
        <p:txBody>
          <a:bodyPr wrap="square" rtlCol="0">
            <a:spAutoFit/>
          </a:bodyPr>
          <a:lstStyle/>
          <a:p>
            <a:pPr algn="ctr"/>
            <a:r>
              <a:rPr lang="es-MX" sz="2400" b="1" dirty="0" smtClean="0"/>
              <a:t>PRODUCTO 1.</a:t>
            </a:r>
          </a:p>
          <a:p>
            <a:pPr algn="ctr"/>
            <a:r>
              <a:rPr lang="es-MX" sz="2400" b="1" dirty="0" smtClean="0"/>
              <a:t> </a:t>
            </a:r>
            <a:r>
              <a:rPr lang="es-MX" altLang="es-MX" sz="2400" b="1" dirty="0" smtClean="0">
                <a:latin typeface="Open Sans"/>
                <a:cs typeface="Arial" pitchFamily="34" charset="0"/>
              </a:rPr>
              <a:t>C.A.I.A.C. Conclusiones Generales.</a:t>
            </a:r>
            <a:endParaRPr lang="es-MX" sz="2400" b="1" dirty="0"/>
          </a:p>
        </p:txBody>
      </p:sp>
      <p:pic>
        <p:nvPicPr>
          <p:cNvPr id="20482" name="Picture 2" descr="C:\Users\RICARDO\Desktop\conexiones\20171028_133429.jpg"/>
          <p:cNvPicPr>
            <a:picLocks noChangeAspect="1" noChangeArrowheads="1"/>
          </p:cNvPicPr>
          <p:nvPr/>
        </p:nvPicPr>
        <p:blipFill>
          <a:blip r:embed="rId2" cstate="print"/>
          <a:srcRect/>
          <a:stretch>
            <a:fillRect/>
          </a:stretch>
        </p:blipFill>
        <p:spPr bwMode="auto">
          <a:xfrm>
            <a:off x="539552" y="1412776"/>
            <a:ext cx="8064896" cy="439895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400</TotalTime>
  <Words>1625</Words>
  <Application>Microsoft Office PowerPoint</Application>
  <PresentationFormat>Presentación en pantalla (4:3)</PresentationFormat>
  <Paragraphs>161</Paragraphs>
  <Slides>30</Slides>
  <Notes>3</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Aspecto</vt:lpstr>
      <vt:lpstr>Diapositiva 1</vt:lpstr>
      <vt:lpstr>Diapositiva 2</vt:lpstr>
      <vt:lpstr>EQUIPO TRES</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EL ARTE DE HACER PREGUNTAS</vt:lpstr>
      <vt:lpstr>ESTIMULAN NUEVAS MANERAS DE PENSAR y NUEVOS CAMINOS A SEGUIR… </vt:lpstr>
      <vt:lpstr>EL ARTE DE HACER PREGUNTAS, PROPICIAN:</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RICARDO</dc:creator>
  <cp:lastModifiedBy>RICARDO</cp:lastModifiedBy>
  <cp:revision>113</cp:revision>
  <dcterms:created xsi:type="dcterms:W3CDTF">2017-10-29T12:15:55Z</dcterms:created>
  <dcterms:modified xsi:type="dcterms:W3CDTF">2018-02-22T00:37:33Z</dcterms:modified>
</cp:coreProperties>
</file>