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Shape 2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Shape 26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Shape 12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Shape 2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Shape 3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Shape 13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Shape 3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Shape 15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Shape 16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Shape 18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ambria"/>
              <a:buNone/>
              <a:defRPr b="0" i="0" sz="6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Shape 17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Shape 18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301752" y="5495278"/>
            <a:ext cx="7772400" cy="59462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mbria"/>
              <a:buNone/>
              <a:defRPr b="1" i="0" sz="2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99" name="Shape 99"/>
          <p:cNvSpPr/>
          <p:nvPr>
            <p:ph idx="2" type="pic"/>
          </p:nvPr>
        </p:nvSpPr>
        <p:spPr>
          <a:xfrm>
            <a:off x="0" y="0"/>
            <a:ext cx="8458200" cy="54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03" name="Shape 103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/>
          <p:nvPr/>
        </p:nvSpPr>
        <p:spPr>
          <a:xfrm rot="900000">
            <a:off x="-533701" y="-979752"/>
            <a:ext cx="6672870" cy="6821601"/>
          </a:xfrm>
          <a:custGeom>
            <a:pathLst>
              <a:path extrusionOk="0" h="120000" w="120000">
                <a:moveTo>
                  <a:pt x="0" y="31452"/>
                </a:moveTo>
                <a:lnTo>
                  <a:pt x="120000" y="0"/>
                </a:lnTo>
                <a:lnTo>
                  <a:pt x="120000" y="118555"/>
                </a:lnTo>
                <a:cubicBezTo>
                  <a:pt x="120000" y="119353"/>
                  <a:pt x="119339" y="119999"/>
                  <a:pt x="118523" y="119999"/>
                </a:cubicBezTo>
                <a:lnTo>
                  <a:pt x="24254" y="119999"/>
                </a:ln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Shape 105"/>
          <p:cNvSpPr/>
          <p:nvPr/>
        </p:nvSpPr>
        <p:spPr>
          <a:xfrm rot="900000">
            <a:off x="-283896" y="5969722"/>
            <a:ext cx="5300494" cy="1495954"/>
          </a:xfrm>
          <a:custGeom>
            <a:pathLst>
              <a:path extrusionOk="0" h="120000" w="120000">
                <a:moveTo>
                  <a:pt x="0" y="0"/>
                </a:moveTo>
                <a:lnTo>
                  <a:pt x="118141" y="0"/>
                </a:lnTo>
                <a:cubicBezTo>
                  <a:pt x="119167" y="0"/>
                  <a:pt x="120000" y="2948"/>
                  <a:pt x="120000" y="6584"/>
                </a:cubicBezTo>
                <a:lnTo>
                  <a:pt x="120000" y="14687"/>
                </a:lnTo>
                <a:lnTo>
                  <a:pt x="9074" y="12000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 rot="900000">
            <a:off x="6930292" y="-242630"/>
            <a:ext cx="2434235" cy="1383623"/>
          </a:xfrm>
          <a:custGeom>
            <a:pathLst>
              <a:path extrusionOk="0" h="120000" w="120000">
                <a:moveTo>
                  <a:pt x="0" y="47953"/>
                </a:moveTo>
                <a:lnTo>
                  <a:pt x="101723" y="0"/>
                </a:lnTo>
                <a:lnTo>
                  <a:pt x="120000" y="120000"/>
                </a:lnTo>
                <a:lnTo>
                  <a:pt x="4046" y="119999"/>
                </a:lnTo>
                <a:cubicBezTo>
                  <a:pt x="1811" y="119999"/>
                  <a:pt x="0" y="116812"/>
                  <a:pt x="0" y="112880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/>
          <p:nvPr/>
        </p:nvSpPr>
        <p:spPr>
          <a:xfrm rot="900000">
            <a:off x="5899782" y="1282101"/>
            <a:ext cx="3842742" cy="6178450"/>
          </a:xfrm>
          <a:custGeom>
            <a:pathLst>
              <a:path extrusionOk="0" h="120000" w="120000">
                <a:moveTo>
                  <a:pt x="1565" y="125"/>
                </a:moveTo>
                <a:cubicBezTo>
                  <a:pt x="1872" y="44"/>
                  <a:pt x="2209" y="0"/>
                  <a:pt x="2563" y="0"/>
                </a:cubicBezTo>
                <a:lnTo>
                  <a:pt x="76917" y="0"/>
                </a:lnTo>
                <a:lnTo>
                  <a:pt x="120000" y="100001"/>
                </a:lnTo>
                <a:lnTo>
                  <a:pt x="0" y="120000"/>
                </a:lnTo>
                <a:lnTo>
                  <a:pt x="0" y="1594"/>
                </a:lnTo>
                <a:cubicBezTo>
                  <a:pt x="0" y="933"/>
                  <a:pt x="645" y="367"/>
                  <a:pt x="1565" y="125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 rot="5400000">
            <a:off x="4579937" y="2324100"/>
            <a:ext cx="5851525" cy="17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14" name="Shape 114"/>
          <p:cNvSpPr/>
          <p:nvPr/>
        </p:nvSpPr>
        <p:spPr>
          <a:xfrm rot="-892252">
            <a:off x="-882907" y="-626065"/>
            <a:ext cx="7440156" cy="7347127"/>
          </a:xfrm>
          <a:custGeom>
            <a:pathLst>
              <a:path extrusionOk="0" h="120000" w="120000">
                <a:moveTo>
                  <a:pt x="28387" y="0"/>
                </a:moveTo>
                <a:lnTo>
                  <a:pt x="120000" y="24634"/>
                </a:lnTo>
                <a:lnTo>
                  <a:pt x="120000" y="118659"/>
                </a:lnTo>
                <a:cubicBezTo>
                  <a:pt x="120000" y="119399"/>
                  <a:pt x="119407" y="120000"/>
                  <a:pt x="118675" y="120000"/>
                </a:cubicBezTo>
                <a:lnTo>
                  <a:pt x="43661" y="120000"/>
                </a:lnTo>
                <a:lnTo>
                  <a:pt x="0" y="108259"/>
                </a:ln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/>
          <p:nvPr/>
        </p:nvSpPr>
        <p:spPr>
          <a:xfrm rot="-892252">
            <a:off x="3227235" y="6274264"/>
            <a:ext cx="4396677" cy="1167472"/>
          </a:xfrm>
          <a:custGeom>
            <a:pathLst>
              <a:path extrusionOk="0" h="120000" w="120000">
                <a:moveTo>
                  <a:pt x="118631" y="663"/>
                </a:moveTo>
                <a:cubicBezTo>
                  <a:pt x="119435" y="1943"/>
                  <a:pt x="120000" y="4942"/>
                  <a:pt x="120000" y="8437"/>
                </a:cubicBezTo>
                <a:lnTo>
                  <a:pt x="120000" y="119999"/>
                </a:lnTo>
                <a:lnTo>
                  <a:pt x="0" y="0"/>
                </a:lnTo>
                <a:lnTo>
                  <a:pt x="117759" y="0"/>
                </a:lnTo>
                <a:cubicBezTo>
                  <a:pt x="118068" y="0"/>
                  <a:pt x="118363" y="236"/>
                  <a:pt x="118631" y="663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Shape 116"/>
          <p:cNvSpPr/>
          <p:nvPr/>
        </p:nvSpPr>
        <p:spPr>
          <a:xfrm rot="-892252">
            <a:off x="7659524" y="5459724"/>
            <a:ext cx="1710569" cy="1538689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91337" y="120000"/>
                </a:lnTo>
                <a:lnTo>
                  <a:pt x="0" y="93037"/>
                </a:lnTo>
                <a:lnTo>
                  <a:pt x="0" y="6402"/>
                </a:lnTo>
                <a:cubicBezTo>
                  <a:pt x="0" y="2866"/>
                  <a:pt x="2578" y="0"/>
                  <a:pt x="5758" y="0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Shape 117"/>
          <p:cNvSpPr/>
          <p:nvPr/>
        </p:nvSpPr>
        <p:spPr>
          <a:xfrm rot="-892252">
            <a:off x="6666426" y="-490731"/>
            <a:ext cx="3065776" cy="5811871"/>
          </a:xfrm>
          <a:custGeom>
            <a:pathLst>
              <a:path extrusionOk="0" h="120000" w="120000">
                <a:moveTo>
                  <a:pt x="0" y="0"/>
                </a:moveTo>
                <a:lnTo>
                  <a:pt x="119999" y="16808"/>
                </a:lnTo>
                <a:lnTo>
                  <a:pt x="68055" y="120000"/>
                </a:lnTo>
                <a:lnTo>
                  <a:pt x="3213" y="120000"/>
                </a:lnTo>
                <a:cubicBezTo>
                  <a:pt x="1438" y="120000"/>
                  <a:pt x="0" y="119241"/>
                  <a:pt x="0" y="118305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572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3" type="body"/>
          </p:nvPr>
        </p:nvSpPr>
        <p:spPr>
          <a:xfrm>
            <a:off x="44196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4" type="body"/>
          </p:nvPr>
        </p:nvSpPr>
        <p:spPr>
          <a:xfrm>
            <a:off x="44196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28" name="Shape 28"/>
          <p:cNvSpPr/>
          <p:nvPr/>
        </p:nvSpPr>
        <p:spPr>
          <a:xfrm rot="-892252">
            <a:off x="-883225" y="-625990"/>
            <a:ext cx="7439907" cy="7344599"/>
          </a:xfrm>
          <a:custGeom>
            <a:pathLst>
              <a:path extrusionOk="0" h="120000" w="120000">
                <a:moveTo>
                  <a:pt x="28388" y="0"/>
                </a:moveTo>
                <a:lnTo>
                  <a:pt x="119999" y="24641"/>
                </a:lnTo>
                <a:lnTo>
                  <a:pt x="120000" y="118658"/>
                </a:lnTo>
                <a:cubicBezTo>
                  <a:pt x="119999" y="119399"/>
                  <a:pt x="119407" y="120000"/>
                  <a:pt x="118675" y="120000"/>
                </a:cubicBezTo>
                <a:lnTo>
                  <a:pt x="43509" y="120000"/>
                </a:lnTo>
                <a:lnTo>
                  <a:pt x="0" y="108296"/>
                </a:ln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29"/>
          <p:cNvSpPr/>
          <p:nvPr/>
        </p:nvSpPr>
        <p:spPr>
          <a:xfrm rot="-892252">
            <a:off x="3237537" y="6275496"/>
            <a:ext cx="4387395" cy="1165008"/>
          </a:xfrm>
          <a:custGeom>
            <a:pathLst>
              <a:path extrusionOk="0" h="120000" w="120000">
                <a:moveTo>
                  <a:pt x="118628" y="664"/>
                </a:moveTo>
                <a:cubicBezTo>
                  <a:pt x="119434" y="1948"/>
                  <a:pt x="120000" y="4953"/>
                  <a:pt x="120000" y="8455"/>
                </a:cubicBezTo>
                <a:lnTo>
                  <a:pt x="120000" y="120000"/>
                </a:lnTo>
                <a:lnTo>
                  <a:pt x="0" y="0"/>
                </a:lnTo>
                <a:lnTo>
                  <a:pt x="117754" y="0"/>
                </a:lnTo>
                <a:cubicBezTo>
                  <a:pt x="118064" y="0"/>
                  <a:pt x="118360" y="236"/>
                  <a:pt x="118628" y="664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0"/>
          <p:cNvSpPr/>
          <p:nvPr/>
        </p:nvSpPr>
        <p:spPr>
          <a:xfrm rot="-892252">
            <a:off x="7660698" y="5462349"/>
            <a:ext cx="1709024" cy="1536003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91361" y="120000"/>
                </a:lnTo>
                <a:lnTo>
                  <a:pt x="0" y="93007"/>
                </a:lnTo>
                <a:lnTo>
                  <a:pt x="0" y="6413"/>
                </a:lnTo>
                <a:cubicBezTo>
                  <a:pt x="0" y="2871"/>
                  <a:pt x="2580" y="0"/>
                  <a:pt x="5763" y="0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Shape 31"/>
          <p:cNvSpPr/>
          <p:nvPr/>
        </p:nvSpPr>
        <p:spPr>
          <a:xfrm rot="-892252">
            <a:off x="6667944" y="-490547"/>
            <a:ext cx="3064333" cy="581187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16800"/>
                </a:lnTo>
                <a:lnTo>
                  <a:pt x="68026" y="120000"/>
                </a:lnTo>
                <a:lnTo>
                  <a:pt x="3214" y="120000"/>
                </a:lnTo>
                <a:cubicBezTo>
                  <a:pt x="1439" y="120000"/>
                  <a:pt x="0" y="119241"/>
                  <a:pt x="0" y="118305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 rot="5400000">
            <a:off x="1866900" y="190500"/>
            <a:ext cx="4800600" cy="76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38" name="Shape 38"/>
          <p:cNvSpPr/>
          <p:nvPr/>
        </p:nvSpPr>
        <p:spPr>
          <a:xfrm rot="-892252">
            <a:off x="-895918" y="-766298"/>
            <a:ext cx="8332816" cy="5894380"/>
          </a:xfrm>
          <a:custGeom>
            <a:pathLst>
              <a:path extrusionOk="0" h="120000" w="120000">
                <a:moveTo>
                  <a:pt x="22539" y="0"/>
                </a:moveTo>
                <a:lnTo>
                  <a:pt x="120000" y="36584"/>
                </a:lnTo>
                <a:lnTo>
                  <a:pt x="120000" y="118328"/>
                </a:lnTo>
                <a:cubicBezTo>
                  <a:pt x="120000" y="119251"/>
                  <a:pt x="119470" y="120000"/>
                  <a:pt x="118817" y="120000"/>
                </a:cubicBezTo>
                <a:lnTo>
                  <a:pt x="0" y="120000"/>
                </a:ln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Shape 39"/>
          <p:cNvSpPr/>
          <p:nvPr/>
        </p:nvSpPr>
        <p:spPr>
          <a:xfrm rot="-892252">
            <a:off x="64746" y="5089618"/>
            <a:ext cx="8528044" cy="2911464"/>
          </a:xfrm>
          <a:custGeom>
            <a:pathLst>
              <a:path extrusionOk="0" h="120000" w="120000">
                <a:moveTo>
                  <a:pt x="119294" y="265"/>
                </a:moveTo>
                <a:cubicBezTo>
                  <a:pt x="119709" y="779"/>
                  <a:pt x="120000" y="1981"/>
                  <a:pt x="120000" y="3383"/>
                </a:cubicBezTo>
                <a:lnTo>
                  <a:pt x="120000" y="119999"/>
                </a:lnTo>
                <a:lnTo>
                  <a:pt x="0" y="26665"/>
                </a:lnTo>
                <a:lnTo>
                  <a:pt x="2417" y="0"/>
                </a:lnTo>
                <a:lnTo>
                  <a:pt x="118844" y="0"/>
                </a:lnTo>
                <a:cubicBezTo>
                  <a:pt x="119004" y="0"/>
                  <a:pt x="119156" y="94"/>
                  <a:pt x="119294" y="265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Shape 40"/>
          <p:cNvSpPr/>
          <p:nvPr/>
        </p:nvSpPr>
        <p:spPr>
          <a:xfrm rot="-892252">
            <a:off x="8533928" y="3839503"/>
            <a:ext cx="1011244" cy="2994350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25648" y="120000"/>
                </a:lnTo>
                <a:lnTo>
                  <a:pt x="0" y="117699"/>
                </a:lnTo>
                <a:lnTo>
                  <a:pt x="0" y="3289"/>
                </a:lnTo>
                <a:cubicBezTo>
                  <a:pt x="0" y="1472"/>
                  <a:pt x="4361" y="0"/>
                  <a:pt x="9741" y="0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Shape 41"/>
          <p:cNvSpPr/>
          <p:nvPr/>
        </p:nvSpPr>
        <p:spPr>
          <a:xfrm rot="-892252">
            <a:off x="7588490" y="-321837"/>
            <a:ext cx="1976541" cy="4072806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15463"/>
                </a:lnTo>
                <a:lnTo>
                  <a:pt x="62802" y="120000"/>
                </a:lnTo>
                <a:lnTo>
                  <a:pt x="4983" y="120000"/>
                </a:lnTo>
                <a:cubicBezTo>
                  <a:pt x="2231" y="120000"/>
                  <a:pt x="0" y="118917"/>
                  <a:pt x="0" y="117581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ólo el título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47" name="Shape 47"/>
          <p:cNvSpPr/>
          <p:nvPr/>
        </p:nvSpPr>
        <p:spPr>
          <a:xfrm rot="907748">
            <a:off x="-865440" y="850599"/>
            <a:ext cx="3615441" cy="6151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17275" y="0"/>
                </a:lnTo>
                <a:cubicBezTo>
                  <a:pt x="118780" y="0"/>
                  <a:pt x="120000" y="716"/>
                  <a:pt x="120000" y="1601"/>
                </a:cubicBezTo>
                <a:lnTo>
                  <a:pt x="120000" y="109704"/>
                </a:lnTo>
                <a:lnTo>
                  <a:pt x="55203" y="119999"/>
                </a:ln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Shape 48"/>
          <p:cNvSpPr/>
          <p:nvPr/>
        </p:nvSpPr>
        <p:spPr>
          <a:xfrm rot="907748">
            <a:off x="17749" y="-511509"/>
            <a:ext cx="3735394" cy="1387781"/>
          </a:xfrm>
          <a:custGeom>
            <a:pathLst>
              <a:path extrusionOk="0" h="120000" w="120000">
                <a:moveTo>
                  <a:pt x="0" y="87327"/>
                </a:moveTo>
                <a:lnTo>
                  <a:pt x="120000" y="0"/>
                </a:lnTo>
                <a:lnTo>
                  <a:pt x="120000" y="112901"/>
                </a:lnTo>
                <a:cubicBezTo>
                  <a:pt x="120000" y="116822"/>
                  <a:pt x="118819" y="120000"/>
                  <a:pt x="117362" y="120000"/>
                </a:cubicBezTo>
                <a:lnTo>
                  <a:pt x="3281" y="120000"/>
                </a:ln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Shape 49"/>
          <p:cNvSpPr/>
          <p:nvPr/>
        </p:nvSpPr>
        <p:spPr>
          <a:xfrm rot="907748">
            <a:off x="2146801" y="6590199"/>
            <a:ext cx="1981025" cy="535602"/>
          </a:xfrm>
          <a:custGeom>
            <a:pathLst>
              <a:path extrusionOk="0" h="120000" w="120000">
                <a:moveTo>
                  <a:pt x="3037" y="1445"/>
                </a:moveTo>
                <a:cubicBezTo>
                  <a:pt x="3631" y="514"/>
                  <a:pt x="4286" y="0"/>
                  <a:pt x="4972" y="0"/>
                </a:cubicBezTo>
                <a:lnTo>
                  <a:pt x="120000" y="0"/>
                </a:lnTo>
                <a:lnTo>
                  <a:pt x="0" y="120000"/>
                </a:lnTo>
                <a:lnTo>
                  <a:pt x="0" y="18392"/>
                </a:lnTo>
                <a:cubicBezTo>
                  <a:pt x="0" y="10773"/>
                  <a:pt x="1252" y="4237"/>
                  <a:pt x="3037" y="1445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/>
          <p:nvPr/>
        </p:nvSpPr>
        <p:spPr>
          <a:xfrm rot="907748">
            <a:off x="3185141" y="-553633"/>
            <a:ext cx="6782931" cy="7826540"/>
          </a:xfrm>
          <a:custGeom>
            <a:pathLst>
              <a:path extrusionOk="0" h="120000" w="120000">
                <a:moveTo>
                  <a:pt x="0" y="20697"/>
                </a:moveTo>
                <a:lnTo>
                  <a:pt x="88333" y="0"/>
                </a:lnTo>
                <a:lnTo>
                  <a:pt x="120000" y="101505"/>
                </a:lnTo>
                <a:lnTo>
                  <a:pt x="41069" y="120000"/>
                </a:lnTo>
                <a:lnTo>
                  <a:pt x="1452" y="120000"/>
                </a:lnTo>
                <a:cubicBezTo>
                  <a:pt x="650" y="120000"/>
                  <a:pt x="0" y="119436"/>
                  <a:pt x="0" y="118741"/>
                </a:cubicBez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57" name="Shape 57"/>
          <p:cNvSpPr/>
          <p:nvPr/>
        </p:nvSpPr>
        <p:spPr>
          <a:xfrm rot="907748">
            <a:off x="-865440" y="850599"/>
            <a:ext cx="3615441" cy="6151724"/>
          </a:xfrm>
          <a:custGeom>
            <a:pathLst>
              <a:path extrusionOk="0" h="120000" w="120000">
                <a:moveTo>
                  <a:pt x="0" y="0"/>
                </a:moveTo>
                <a:lnTo>
                  <a:pt x="117275" y="0"/>
                </a:lnTo>
                <a:cubicBezTo>
                  <a:pt x="118780" y="0"/>
                  <a:pt x="120000" y="716"/>
                  <a:pt x="120000" y="1601"/>
                </a:cubicBezTo>
                <a:lnTo>
                  <a:pt x="120000" y="109704"/>
                </a:lnTo>
                <a:lnTo>
                  <a:pt x="55203" y="119999"/>
                </a:ln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8"/>
          <p:cNvSpPr/>
          <p:nvPr/>
        </p:nvSpPr>
        <p:spPr>
          <a:xfrm rot="907748">
            <a:off x="17749" y="-511509"/>
            <a:ext cx="3735394" cy="1387781"/>
          </a:xfrm>
          <a:custGeom>
            <a:pathLst>
              <a:path extrusionOk="0" h="120000" w="120000">
                <a:moveTo>
                  <a:pt x="0" y="87327"/>
                </a:moveTo>
                <a:lnTo>
                  <a:pt x="120000" y="0"/>
                </a:lnTo>
                <a:lnTo>
                  <a:pt x="120000" y="112901"/>
                </a:lnTo>
                <a:cubicBezTo>
                  <a:pt x="120000" y="116822"/>
                  <a:pt x="118819" y="120000"/>
                  <a:pt x="117362" y="120000"/>
                </a:cubicBezTo>
                <a:lnTo>
                  <a:pt x="3281" y="120000"/>
                </a:ln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/>
          <p:nvPr/>
        </p:nvSpPr>
        <p:spPr>
          <a:xfrm rot="907748">
            <a:off x="2146801" y="6590199"/>
            <a:ext cx="1981025" cy="535602"/>
          </a:xfrm>
          <a:custGeom>
            <a:pathLst>
              <a:path extrusionOk="0" h="120000" w="120000">
                <a:moveTo>
                  <a:pt x="3037" y="1445"/>
                </a:moveTo>
                <a:cubicBezTo>
                  <a:pt x="3631" y="514"/>
                  <a:pt x="4286" y="0"/>
                  <a:pt x="4972" y="0"/>
                </a:cubicBezTo>
                <a:lnTo>
                  <a:pt x="120000" y="0"/>
                </a:lnTo>
                <a:lnTo>
                  <a:pt x="0" y="120000"/>
                </a:lnTo>
                <a:lnTo>
                  <a:pt x="0" y="18392"/>
                </a:lnTo>
                <a:cubicBezTo>
                  <a:pt x="0" y="10773"/>
                  <a:pt x="1252" y="4237"/>
                  <a:pt x="3037" y="1445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/>
          <p:nvPr/>
        </p:nvSpPr>
        <p:spPr>
          <a:xfrm rot="907748">
            <a:off x="3185141" y="-553633"/>
            <a:ext cx="6782931" cy="7826540"/>
          </a:xfrm>
          <a:custGeom>
            <a:pathLst>
              <a:path extrusionOk="0" h="120000" w="120000">
                <a:moveTo>
                  <a:pt x="0" y="20697"/>
                </a:moveTo>
                <a:lnTo>
                  <a:pt x="88333" y="0"/>
                </a:lnTo>
                <a:lnTo>
                  <a:pt x="120000" y="101505"/>
                </a:lnTo>
                <a:lnTo>
                  <a:pt x="41069" y="120000"/>
                </a:lnTo>
                <a:lnTo>
                  <a:pt x="1452" y="120000"/>
                </a:lnTo>
                <a:cubicBezTo>
                  <a:pt x="650" y="120000"/>
                  <a:pt x="0" y="119436"/>
                  <a:pt x="0" y="118741"/>
                </a:cubicBez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722313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mbria"/>
              <a:buNone/>
              <a:defRPr b="0" i="0" sz="3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722313" y="3852863"/>
            <a:ext cx="6135687" cy="1633538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67" name="Shape 67"/>
          <p:cNvSpPr/>
          <p:nvPr/>
        </p:nvSpPr>
        <p:spPr>
          <a:xfrm rot="900000">
            <a:off x="-57216" y="-1017685"/>
            <a:ext cx="7411427" cy="3438177"/>
          </a:xfrm>
          <a:custGeom>
            <a:pathLst>
              <a:path extrusionOk="0" h="120000" w="120000">
                <a:moveTo>
                  <a:pt x="0" y="69311"/>
                </a:moveTo>
                <a:lnTo>
                  <a:pt x="120000" y="0"/>
                </a:lnTo>
                <a:lnTo>
                  <a:pt x="120000" y="117134"/>
                </a:lnTo>
                <a:cubicBezTo>
                  <a:pt x="120000" y="118717"/>
                  <a:pt x="119404" y="120000"/>
                  <a:pt x="118670" y="120000"/>
                </a:cubicBezTo>
                <a:lnTo>
                  <a:pt x="6300" y="12000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/>
          <p:nvPr/>
        </p:nvSpPr>
        <p:spPr>
          <a:xfrm rot="900000">
            <a:off x="-776641" y="2417820"/>
            <a:ext cx="6998365" cy="5080081"/>
          </a:xfrm>
          <a:custGeom>
            <a:pathLst>
              <a:path extrusionOk="0" h="120000" w="120000">
                <a:moveTo>
                  <a:pt x="0" y="0"/>
                </a:moveTo>
                <a:lnTo>
                  <a:pt x="118592" y="0"/>
                </a:lnTo>
                <a:cubicBezTo>
                  <a:pt x="119369" y="0"/>
                  <a:pt x="120000" y="868"/>
                  <a:pt x="120000" y="1939"/>
                </a:cubicBezTo>
                <a:lnTo>
                  <a:pt x="120000" y="84320"/>
                </a:lnTo>
                <a:lnTo>
                  <a:pt x="23340" y="120000"/>
                </a:ln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Shape 69"/>
          <p:cNvSpPr/>
          <p:nvPr/>
        </p:nvSpPr>
        <p:spPr>
          <a:xfrm rot="900000">
            <a:off x="6338067" y="3775812"/>
            <a:ext cx="3102275" cy="3544033"/>
          </a:xfrm>
          <a:custGeom>
            <a:pathLst>
              <a:path extrusionOk="0" h="120000" w="120000">
                <a:moveTo>
                  <a:pt x="1939" y="218"/>
                </a:moveTo>
                <a:cubicBezTo>
                  <a:pt x="2319" y="77"/>
                  <a:pt x="2736" y="0"/>
                  <a:pt x="3175" y="0"/>
                </a:cubicBezTo>
                <a:lnTo>
                  <a:pt x="91883" y="0"/>
                </a:lnTo>
                <a:lnTo>
                  <a:pt x="119999" y="91854"/>
                </a:lnTo>
                <a:lnTo>
                  <a:pt x="0" y="120000"/>
                </a:lnTo>
                <a:lnTo>
                  <a:pt x="0" y="2779"/>
                </a:lnTo>
                <a:cubicBezTo>
                  <a:pt x="0" y="1628"/>
                  <a:pt x="799" y="640"/>
                  <a:pt x="1939" y="218"/>
                </a:cubicBez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Shape 70"/>
          <p:cNvSpPr/>
          <p:nvPr/>
        </p:nvSpPr>
        <p:spPr>
          <a:xfrm rot="900000">
            <a:off x="7327879" y="-104312"/>
            <a:ext cx="2350627" cy="3820866"/>
          </a:xfrm>
          <a:custGeom>
            <a:pathLst>
              <a:path extrusionOk="0" h="120000" w="120000">
                <a:moveTo>
                  <a:pt x="0" y="11165"/>
                </a:moveTo>
                <a:lnTo>
                  <a:pt x="67734" y="0"/>
                </a:lnTo>
                <a:lnTo>
                  <a:pt x="120000" y="120000"/>
                </a:lnTo>
                <a:lnTo>
                  <a:pt x="4190" y="120000"/>
                </a:lnTo>
                <a:cubicBezTo>
                  <a:pt x="1876" y="120000"/>
                  <a:pt x="0" y="118845"/>
                  <a:pt x="0" y="117421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457200" y="1536192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2" type="body"/>
          </p:nvPr>
        </p:nvSpPr>
        <p:spPr>
          <a:xfrm>
            <a:off x="4419600" y="1536192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78" name="Shape 78"/>
          <p:cNvSpPr/>
          <p:nvPr/>
        </p:nvSpPr>
        <p:spPr>
          <a:xfrm rot="-892252">
            <a:off x="-883225" y="-625990"/>
            <a:ext cx="7439907" cy="7344599"/>
          </a:xfrm>
          <a:custGeom>
            <a:pathLst>
              <a:path extrusionOk="0" h="120000" w="120000">
                <a:moveTo>
                  <a:pt x="28388" y="0"/>
                </a:moveTo>
                <a:lnTo>
                  <a:pt x="119999" y="24641"/>
                </a:lnTo>
                <a:lnTo>
                  <a:pt x="120000" y="118658"/>
                </a:lnTo>
                <a:cubicBezTo>
                  <a:pt x="119999" y="119399"/>
                  <a:pt x="119407" y="120000"/>
                  <a:pt x="118675" y="120000"/>
                </a:cubicBezTo>
                <a:lnTo>
                  <a:pt x="43509" y="120000"/>
                </a:lnTo>
                <a:lnTo>
                  <a:pt x="0" y="108296"/>
                </a:ln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Shape 79"/>
          <p:cNvSpPr/>
          <p:nvPr/>
        </p:nvSpPr>
        <p:spPr>
          <a:xfrm rot="-892252">
            <a:off x="3237537" y="6275496"/>
            <a:ext cx="4387395" cy="1165008"/>
          </a:xfrm>
          <a:custGeom>
            <a:pathLst>
              <a:path extrusionOk="0" h="120000" w="120000">
                <a:moveTo>
                  <a:pt x="118628" y="664"/>
                </a:moveTo>
                <a:cubicBezTo>
                  <a:pt x="119434" y="1948"/>
                  <a:pt x="120000" y="4953"/>
                  <a:pt x="120000" y="8455"/>
                </a:cubicBezTo>
                <a:lnTo>
                  <a:pt x="120000" y="120000"/>
                </a:lnTo>
                <a:lnTo>
                  <a:pt x="0" y="0"/>
                </a:lnTo>
                <a:lnTo>
                  <a:pt x="117754" y="0"/>
                </a:lnTo>
                <a:cubicBezTo>
                  <a:pt x="118064" y="0"/>
                  <a:pt x="118360" y="236"/>
                  <a:pt x="118628" y="664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Shape 80"/>
          <p:cNvSpPr/>
          <p:nvPr/>
        </p:nvSpPr>
        <p:spPr>
          <a:xfrm rot="-892252">
            <a:off x="7660698" y="5462349"/>
            <a:ext cx="1709024" cy="1536003"/>
          </a:xfrm>
          <a:custGeom>
            <a:pathLst>
              <a:path extrusionOk="0" h="120000" w="120000">
                <a:moveTo>
                  <a:pt x="120000" y="0"/>
                </a:moveTo>
                <a:lnTo>
                  <a:pt x="91361" y="120000"/>
                </a:lnTo>
                <a:lnTo>
                  <a:pt x="0" y="93007"/>
                </a:lnTo>
                <a:lnTo>
                  <a:pt x="0" y="6413"/>
                </a:lnTo>
                <a:cubicBezTo>
                  <a:pt x="0" y="2871"/>
                  <a:pt x="2580" y="0"/>
                  <a:pt x="5763" y="0"/>
                </a:cubicBez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Shape 81"/>
          <p:cNvSpPr/>
          <p:nvPr/>
        </p:nvSpPr>
        <p:spPr>
          <a:xfrm rot="-892252">
            <a:off x="6667944" y="-490547"/>
            <a:ext cx="3064333" cy="5811872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16800"/>
                </a:lnTo>
                <a:lnTo>
                  <a:pt x="68026" y="120000"/>
                </a:lnTo>
                <a:lnTo>
                  <a:pt x="3214" y="120000"/>
                </a:lnTo>
                <a:cubicBezTo>
                  <a:pt x="1439" y="120000"/>
                  <a:pt x="0" y="119241"/>
                  <a:pt x="0" y="118305"/>
                </a:cubicBez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86" name="Shape 86"/>
          <p:cNvSpPr/>
          <p:nvPr/>
        </p:nvSpPr>
        <p:spPr>
          <a:xfrm rot="900000">
            <a:off x="-372248" y="-1218153"/>
            <a:ext cx="8577953" cy="6344114"/>
          </a:xfrm>
          <a:custGeom>
            <a:pathLst>
              <a:path extrusionOk="0" h="120000" w="120000">
                <a:moveTo>
                  <a:pt x="0" y="43475"/>
                </a:moveTo>
                <a:lnTo>
                  <a:pt x="120000" y="0"/>
                </a:lnTo>
                <a:lnTo>
                  <a:pt x="120000" y="118447"/>
                </a:lnTo>
                <a:cubicBezTo>
                  <a:pt x="120000" y="119304"/>
                  <a:pt x="119485" y="119999"/>
                  <a:pt x="118851" y="119999"/>
                </a:cubicBezTo>
                <a:lnTo>
                  <a:pt x="15164" y="12000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 rot="900000">
            <a:off x="-449071" y="5207889"/>
            <a:ext cx="7470000" cy="2486713"/>
          </a:xfrm>
          <a:custGeom>
            <a:pathLst>
              <a:path extrusionOk="0" h="120000" w="120000">
                <a:moveTo>
                  <a:pt x="0" y="0"/>
                </a:moveTo>
                <a:lnTo>
                  <a:pt x="118681" y="0"/>
                </a:lnTo>
                <a:cubicBezTo>
                  <a:pt x="119409" y="0"/>
                  <a:pt x="119999" y="1773"/>
                  <a:pt x="119999" y="3961"/>
                </a:cubicBezTo>
                <a:lnTo>
                  <a:pt x="119999" y="32026"/>
                </a:lnTo>
                <a:lnTo>
                  <a:pt x="10703" y="120000"/>
                </a:lnTo>
                <a:close/>
              </a:path>
            </a:pathLst>
          </a:custGeom>
          <a:solidFill>
            <a:schemeClr val="lt1">
              <a:alpha val="6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 rot="900000">
            <a:off x="7192310" y="6483326"/>
            <a:ext cx="1932834" cy="635630"/>
          </a:xfrm>
          <a:custGeom>
            <a:pathLst>
              <a:path extrusionOk="0" h="120000" w="120000">
                <a:moveTo>
                  <a:pt x="3112" y="1217"/>
                </a:moveTo>
                <a:cubicBezTo>
                  <a:pt x="3722" y="433"/>
                  <a:pt x="4392" y="0"/>
                  <a:pt x="5096" y="0"/>
                </a:cubicBezTo>
                <a:lnTo>
                  <a:pt x="118041" y="0"/>
                </a:lnTo>
                <a:lnTo>
                  <a:pt x="120000" y="22225"/>
                </a:lnTo>
                <a:lnTo>
                  <a:pt x="0" y="120000"/>
                </a:lnTo>
                <a:lnTo>
                  <a:pt x="0" y="15497"/>
                </a:lnTo>
                <a:cubicBezTo>
                  <a:pt x="0" y="9078"/>
                  <a:pt x="1283" y="3570"/>
                  <a:pt x="3112" y="1217"/>
                </a:cubicBezTo>
                <a:close/>
              </a:path>
            </a:pathLst>
          </a:custGeom>
          <a:solidFill>
            <a:schemeClr val="lt1">
              <a:alpha val="4941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 rot="900000">
            <a:off x="8127084" y="92392"/>
            <a:ext cx="1878991" cy="6414233"/>
          </a:xfrm>
          <a:custGeom>
            <a:pathLst>
              <a:path extrusionOk="0" h="120000" w="120000">
                <a:moveTo>
                  <a:pt x="0" y="803"/>
                </a:moveTo>
                <a:lnTo>
                  <a:pt x="10237" y="0"/>
                </a:lnTo>
                <a:lnTo>
                  <a:pt x="120000" y="120000"/>
                </a:lnTo>
                <a:lnTo>
                  <a:pt x="5242" y="120000"/>
                </a:lnTo>
                <a:cubicBezTo>
                  <a:pt x="2347" y="120000"/>
                  <a:pt x="0" y="119312"/>
                  <a:pt x="0" y="118464"/>
                </a:cubicBezTo>
                <a:close/>
              </a:path>
            </a:pathLst>
          </a:custGeom>
          <a:solidFill>
            <a:schemeClr val="lt1">
              <a:alpha val="34509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304801" y="5495544"/>
            <a:ext cx="7772400" cy="59436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Cambria"/>
              <a:buNone/>
              <a:defRPr b="1" i="0" sz="22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304799" y="6096000"/>
            <a:ext cx="7772401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304800" y="381000"/>
            <a:ext cx="7772400" cy="4942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D8D8D8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  <a:defRPr b="0" i="0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68300" lvl="0" marL="457200" marR="0" rtl="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9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0"/>
          <p:cNvSpPr/>
          <p:nvPr>
            <p:ph idx="12" type="sldNum"/>
          </p:nvPr>
        </p:nvSpPr>
        <p:spPr>
          <a:xfrm>
            <a:off x="8531788" y="5648960"/>
            <a:ext cx="548640" cy="396240"/>
          </a:xfrm>
          <a:prstGeom prst="bracketPair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sp>
        <p:nvSpPr>
          <p:cNvPr id="11" name="Shape 11"/>
          <p:cNvSpPr txBox="1"/>
          <p:nvPr>
            <p:ph idx="11" type="ftr"/>
          </p:nvPr>
        </p:nvSpPr>
        <p:spPr>
          <a:xfrm rot="-5400000">
            <a:off x="7586910" y="4048760"/>
            <a:ext cx="2367281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 rot="-5400000">
            <a:off x="7551351" y="1645920"/>
            <a:ext cx="2438399" cy="365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  <a:defRPr b="0" i="0" sz="12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4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Relationship Id="rId4" Type="http://schemas.openxmlformats.org/officeDocument/2006/relationships/image" Target="../media/image17.jpg"/><Relationship Id="rId5" Type="http://schemas.openxmlformats.org/officeDocument/2006/relationships/image" Target="../media/image1.jpg"/><Relationship Id="rId6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Cambria"/>
              <a:buNone/>
            </a:pPr>
            <a:r>
              <a:rPr b="0" i="0" lang="es-ES" sz="6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Colegio Garside</a:t>
            </a:r>
            <a:endParaRPr/>
          </a:p>
        </p:txBody>
      </p:sp>
      <p:sp>
        <p:nvSpPr>
          <p:cNvPr id="123" name="Shape 123"/>
          <p:cNvSpPr txBox="1"/>
          <p:nvPr>
            <p:ph idx="1" type="subTitle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8C8B8A"/>
                </a:solidFill>
                <a:latin typeface="Calibri"/>
                <a:ea typeface="Calibri"/>
                <a:cs typeface="Calibri"/>
                <a:sym typeface="Calibri"/>
              </a:rPr>
              <a:t>Equipo 3</a:t>
            </a:r>
            <a:endParaRPr/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5851" y="430213"/>
            <a:ext cx="2827949" cy="15080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exiones_Horizontal1a.png" id="125" name="Shape 125"/>
          <p:cNvPicPr preferRelativeResize="0"/>
          <p:nvPr/>
        </p:nvPicPr>
        <p:blipFill rotWithShape="1">
          <a:blip r:embed="rId4">
            <a:alphaModFix/>
          </a:blip>
          <a:srcRect b="0" l="0" r="53228" t="13124"/>
          <a:stretch/>
        </p:blipFill>
        <p:spPr>
          <a:xfrm>
            <a:off x="358775" y="430213"/>
            <a:ext cx="4562048" cy="1185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09888" cy="684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9" name="Shape 199"/>
          <p:cNvSpPr txBox="1"/>
          <p:nvPr/>
        </p:nvSpPr>
        <p:spPr>
          <a:xfrm>
            <a:off x="6688189" y="89972"/>
            <a:ext cx="181424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5c. Introducción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/>
          <p:nvPr/>
        </p:nvSpPr>
        <p:spPr>
          <a:xfrm>
            <a:off x="561850" y="2254050"/>
            <a:ext cx="7515300" cy="3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el siglo XXI existen creencia, ideología y conceptos variados con respecto al origen de la vida y el universo; es por ello que consideramos importante polemizar con fundamentos sólidos a partir de la investigación documental, al respecto para desarrollar el pensamiento crítico y finalmente evidenciar su postura a través de un ensayo. La adolescencia es especialmente una etapa en la que nos cuestionamos con respecto a nuestra propia identidad y nuestro lugar en el cosmos.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 Colegio Garside se caracteriza por ser  inclusivo y diverso, totalmente laico. En ese contexto resulta interesante encaminar a los alumnos para crear sus propios juicios basados en conceptos  complejos  que se vuelven asequibles a partir de la investigación y la información recabada.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6977575" y="89972"/>
            <a:ext cx="14164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5d. Objetivo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457201" y="1982450"/>
            <a:ext cx="7936860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Analizar y desarrollar el pensamiento crítico de los alumnos con respecto a diferentes posturas de la selección natural.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000000"/>
                </a:solidFill>
              </a:rPr>
              <a:t>Objetivos particulares: </a:t>
            </a:r>
            <a:endParaRPr b="1" i="0" sz="2000" u="none" cap="none" strike="noStrike">
              <a:solidFill>
                <a:srgbClr val="000000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TLRIID: Analizar diferentes tipos de textos para planear, redactar y corregir un ensayo que de cuenta de su postura con respecto a la selección natural.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Física: Analizar como las leyes de la física están relacionadas con la selección natural biológica.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Biología: Analizar las diferentes posturas de la selección natural biológica y cuáles son los fundamentos de éstas.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6977575" y="89972"/>
            <a:ext cx="112152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E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Pregunta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Shape 214"/>
          <p:cNvSpPr/>
          <p:nvPr/>
        </p:nvSpPr>
        <p:spPr>
          <a:xfrm>
            <a:off x="457200" y="2427325"/>
            <a:ext cx="7620000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¿Somos producto de una creación inteligente o el resultado de un proceso espontáneo?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/>
        </p:nvSpPr>
        <p:spPr>
          <a:xfrm>
            <a:off x="6858000" y="89975"/>
            <a:ext cx="124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/>
              <a:t>Contenido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Shape 220"/>
          <p:cNvSpPr/>
          <p:nvPr/>
        </p:nvSpPr>
        <p:spPr>
          <a:xfrm>
            <a:off x="581250" y="930850"/>
            <a:ext cx="7524300" cy="56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600"/>
              <a:t>Para llevar a cabo la investigación: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sz="1600"/>
              <a:t>GAOS, Amparo y LEJAVITZER, Amalia. Aprender a investigar. Cómo elaborar trabajos escolares y tesis. México, Santillana, 2002 Para citar y elaborar la bibliografía: http://www.dgbiblio.una m.mx/index.php/guias-y -consejos-de-busqueda/ como-citar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600"/>
              <a:t>Para escribir textos argumentativos: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sz="1600"/>
              <a:t>GRACIDA JUÁREZ, Isabel. La argumentación. Acto de persuasión, convencimiento o demostración. México, Edere, 2001.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600"/>
              <a:t>Articulos en internet: 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sz="1600"/>
              <a:t>https://undsci.berkeley. edu/article/id_checklist https://blogs.scientifica merican.com/guest-blo g/the-logic-and-beauty -of-cosmological-natura l-selection/ https://plato.stanford.e du/entries/fine-tuning/ Pseudociencia: http://www.intelligentd esign.org/whatisid.php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/>
              <a:t>Libros de texto: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sz="1600"/>
              <a:t>Audesirk, T. y Audesirk, G. (2008). Biología, La vida en la Tierra. (8ª. ed.). México: Prentice-Hall, Hispanoamericana. 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sz="1600"/>
              <a:t>Curtis, H., y Barnes, N. (2001). Biología. (6ª. ed.). Buenos Aires: Editorial Médica Panamericana. Enseñando la evolución. Recuperado de http://www.sesbe.org/evosite /Lessons/index.shtml.html (mayo, 2014).</a:t>
            </a:r>
            <a:endParaRPr sz="1600"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s-ES" sz="1600"/>
              <a:t>Herencia y Evolución ¿Las especies cambian? Recuperado de http://www.oei.org.co/fpcien cia/art09.htm (mayo, 2014)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type="title"/>
          </p:nvPr>
        </p:nvSpPr>
        <p:spPr>
          <a:xfrm>
            <a:off x="71350" y="274650"/>
            <a:ext cx="8521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ambria"/>
              <a:buNone/>
            </a:pPr>
            <a:r>
              <a:rPr b="0" i="0" lang="es-ES" sz="2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Prod</a:t>
            </a:r>
            <a:r>
              <a:rPr lang="es-ES" sz="2800"/>
              <a:t>u</a:t>
            </a:r>
            <a:r>
              <a:rPr b="0" i="0" lang="es-ES" sz="28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cto 4 : Organizador gráfico preguntas esenciales.</a:t>
            </a:r>
            <a:endParaRPr b="0" i="0" sz="28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39138"/>
            <a:ext cx="89662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3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Producto 5: Organizador gráfico procesos de indagación</a:t>
            </a:r>
            <a:endParaRPr b="0" i="0" sz="3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2" name="Shape 232"/>
          <p:cNvGrpSpPr/>
          <p:nvPr/>
        </p:nvGrpSpPr>
        <p:grpSpPr>
          <a:xfrm>
            <a:off x="457200" y="1948675"/>
            <a:ext cx="1883700" cy="711900"/>
            <a:chOff x="457200" y="1948675"/>
            <a:chExt cx="1883700" cy="711900"/>
          </a:xfrm>
        </p:grpSpPr>
        <p:sp>
          <p:nvSpPr>
            <p:cNvPr id="233" name="Shape 233"/>
            <p:cNvSpPr/>
            <p:nvPr/>
          </p:nvSpPr>
          <p:spPr>
            <a:xfrm rot="-5400000">
              <a:off x="1043100" y="1362775"/>
              <a:ext cx="711900" cy="188370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80929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Shape 234"/>
            <p:cNvSpPr txBox="1"/>
            <p:nvPr/>
          </p:nvSpPr>
          <p:spPr>
            <a:xfrm>
              <a:off x="457200" y="1948675"/>
              <a:ext cx="15258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Pregunta escencial</a:t>
              </a:r>
              <a:endParaRPr/>
            </a:p>
          </p:txBody>
        </p:sp>
      </p:grpSp>
      <p:grpSp>
        <p:nvGrpSpPr>
          <p:cNvPr id="235" name="Shape 235"/>
          <p:cNvGrpSpPr/>
          <p:nvPr/>
        </p:nvGrpSpPr>
        <p:grpSpPr>
          <a:xfrm>
            <a:off x="2466850" y="1948675"/>
            <a:ext cx="1883700" cy="711900"/>
            <a:chOff x="457200" y="1948675"/>
            <a:chExt cx="1883700" cy="711900"/>
          </a:xfrm>
        </p:grpSpPr>
        <p:sp>
          <p:nvSpPr>
            <p:cNvPr id="236" name="Shape 236"/>
            <p:cNvSpPr/>
            <p:nvPr/>
          </p:nvSpPr>
          <p:spPr>
            <a:xfrm rot="-5400000">
              <a:off x="1043100" y="1362775"/>
              <a:ext cx="711900" cy="188370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80929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Shape 237"/>
            <p:cNvSpPr txBox="1"/>
            <p:nvPr/>
          </p:nvSpPr>
          <p:spPr>
            <a:xfrm>
              <a:off x="457200" y="1948675"/>
              <a:ext cx="15258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Búsqueda de información</a:t>
              </a:r>
              <a:endParaRPr/>
            </a:p>
          </p:txBody>
        </p:sp>
      </p:grpSp>
      <p:grpSp>
        <p:nvGrpSpPr>
          <p:cNvPr id="238" name="Shape 238"/>
          <p:cNvGrpSpPr/>
          <p:nvPr/>
        </p:nvGrpSpPr>
        <p:grpSpPr>
          <a:xfrm>
            <a:off x="4476500" y="1948675"/>
            <a:ext cx="1883700" cy="711900"/>
            <a:chOff x="457200" y="1948675"/>
            <a:chExt cx="1883700" cy="711900"/>
          </a:xfrm>
        </p:grpSpPr>
        <p:sp>
          <p:nvSpPr>
            <p:cNvPr id="239" name="Shape 239"/>
            <p:cNvSpPr/>
            <p:nvPr/>
          </p:nvSpPr>
          <p:spPr>
            <a:xfrm rot="-5400000">
              <a:off x="1043100" y="1362775"/>
              <a:ext cx="711900" cy="188370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80929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Shape 240"/>
            <p:cNvSpPr txBox="1"/>
            <p:nvPr/>
          </p:nvSpPr>
          <p:spPr>
            <a:xfrm>
              <a:off x="457200" y="1948675"/>
              <a:ext cx="15258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Hipótesis</a:t>
              </a:r>
              <a:endParaRPr/>
            </a:p>
          </p:txBody>
        </p:sp>
      </p:grpSp>
      <p:sp>
        <p:nvSpPr>
          <p:cNvPr id="241" name="Shape 241"/>
          <p:cNvSpPr/>
          <p:nvPr/>
        </p:nvSpPr>
        <p:spPr>
          <a:xfrm>
            <a:off x="6486150" y="1948675"/>
            <a:ext cx="1525800" cy="1143000"/>
          </a:xfrm>
          <a:prstGeom prst="downArrowCallout">
            <a:avLst>
              <a:gd fmla="val 8796" name="adj1"/>
              <a:gd fmla="val 15964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/>
        </p:nvSpPr>
        <p:spPr>
          <a:xfrm>
            <a:off x="6486150" y="3495625"/>
            <a:ext cx="1525800" cy="1143000"/>
          </a:xfrm>
          <a:prstGeom prst="downArrowCallout">
            <a:avLst>
              <a:gd fmla="val 8796" name="adj1"/>
              <a:gd fmla="val 15964" name="adj2"/>
              <a:gd fmla="val 25000" name="adj3"/>
              <a:gd fmla="val 64977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3" name="Shape 243"/>
          <p:cNvGrpSpPr/>
          <p:nvPr/>
        </p:nvGrpSpPr>
        <p:grpSpPr>
          <a:xfrm flipH="1">
            <a:off x="6128250" y="5042575"/>
            <a:ext cx="1883700" cy="711900"/>
            <a:chOff x="457200" y="1948675"/>
            <a:chExt cx="1883700" cy="711900"/>
          </a:xfrm>
        </p:grpSpPr>
        <p:sp>
          <p:nvSpPr>
            <p:cNvPr id="244" name="Shape 244"/>
            <p:cNvSpPr/>
            <p:nvPr/>
          </p:nvSpPr>
          <p:spPr>
            <a:xfrm rot="-5400000">
              <a:off x="1043100" y="1362775"/>
              <a:ext cx="711900" cy="188370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80929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Shape 245"/>
            <p:cNvSpPr txBox="1"/>
            <p:nvPr/>
          </p:nvSpPr>
          <p:spPr>
            <a:xfrm>
              <a:off x="457200" y="1948675"/>
              <a:ext cx="15258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Análisis de datos</a:t>
              </a:r>
              <a:endParaRPr/>
            </a:p>
          </p:txBody>
        </p:sp>
      </p:grpSp>
      <p:grpSp>
        <p:nvGrpSpPr>
          <p:cNvPr id="246" name="Shape 246"/>
          <p:cNvGrpSpPr/>
          <p:nvPr/>
        </p:nvGrpSpPr>
        <p:grpSpPr>
          <a:xfrm flipH="1">
            <a:off x="4130200" y="5042575"/>
            <a:ext cx="1883700" cy="711900"/>
            <a:chOff x="457200" y="1948675"/>
            <a:chExt cx="1883700" cy="711900"/>
          </a:xfrm>
        </p:grpSpPr>
        <p:sp>
          <p:nvSpPr>
            <p:cNvPr id="247" name="Shape 247"/>
            <p:cNvSpPr/>
            <p:nvPr/>
          </p:nvSpPr>
          <p:spPr>
            <a:xfrm rot="-5400000">
              <a:off x="1043100" y="1362775"/>
              <a:ext cx="711900" cy="188370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80929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Shape 248"/>
            <p:cNvSpPr txBox="1"/>
            <p:nvPr/>
          </p:nvSpPr>
          <p:spPr>
            <a:xfrm>
              <a:off x="457200" y="1948675"/>
              <a:ext cx="15258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Conclusiones</a:t>
              </a:r>
              <a:endParaRPr/>
            </a:p>
          </p:txBody>
        </p:sp>
      </p:grpSp>
      <p:sp>
        <p:nvSpPr>
          <p:cNvPr id="249" name="Shape 249"/>
          <p:cNvSpPr txBox="1"/>
          <p:nvPr/>
        </p:nvSpPr>
        <p:spPr>
          <a:xfrm>
            <a:off x="6486150" y="1944475"/>
            <a:ext cx="15258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Metodología</a:t>
            </a:r>
            <a:endParaRPr/>
          </a:p>
        </p:txBody>
      </p:sp>
      <p:sp>
        <p:nvSpPr>
          <p:cNvPr id="250" name="Shape 250"/>
          <p:cNvSpPr txBox="1"/>
          <p:nvPr/>
        </p:nvSpPr>
        <p:spPr>
          <a:xfrm>
            <a:off x="6486150" y="3493525"/>
            <a:ext cx="1525800" cy="7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Recopilación de datos</a:t>
            </a:r>
            <a:endParaRPr/>
          </a:p>
        </p:txBody>
      </p:sp>
      <p:grpSp>
        <p:nvGrpSpPr>
          <p:cNvPr id="251" name="Shape 251"/>
          <p:cNvGrpSpPr/>
          <p:nvPr/>
        </p:nvGrpSpPr>
        <p:grpSpPr>
          <a:xfrm flipH="1">
            <a:off x="2132150" y="5042575"/>
            <a:ext cx="1883700" cy="711900"/>
            <a:chOff x="457200" y="1948675"/>
            <a:chExt cx="1883700" cy="711900"/>
          </a:xfrm>
        </p:grpSpPr>
        <p:sp>
          <p:nvSpPr>
            <p:cNvPr id="252" name="Shape 252"/>
            <p:cNvSpPr/>
            <p:nvPr/>
          </p:nvSpPr>
          <p:spPr>
            <a:xfrm rot="-5400000">
              <a:off x="1043100" y="1362775"/>
              <a:ext cx="711900" cy="1883700"/>
            </a:xfrm>
            <a:prstGeom prst="downArrowCallout">
              <a:avLst>
                <a:gd fmla="val 25000" name="adj1"/>
                <a:gd fmla="val 25000" name="adj2"/>
                <a:gd fmla="val 25000" name="adj3"/>
                <a:gd fmla="val 80929" name="adj4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Shape 253"/>
            <p:cNvSpPr txBox="1"/>
            <p:nvPr/>
          </p:nvSpPr>
          <p:spPr>
            <a:xfrm>
              <a:off x="457200" y="1948675"/>
              <a:ext cx="15258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Resutados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/>
                <a:t>(Elaboración de propuestas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Producto 6: A.M.E General</a:t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02" y="1070197"/>
            <a:ext cx="7878135" cy="5787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31" y="611826"/>
            <a:ext cx="8436022" cy="5978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8376"/>
            <a:ext cx="8526033" cy="4357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867"/>
              </a:buClr>
              <a:buSzPts val="4180"/>
              <a:buFont typeface="Cambria"/>
              <a:buNone/>
            </a:pPr>
            <a:r>
              <a:rPr b="1" i="0" lang="es-ES" sz="4140" u="none" cap="none" strike="noStrike">
                <a:solidFill>
                  <a:srgbClr val="446867"/>
                </a:solidFill>
                <a:latin typeface="Cambria"/>
                <a:ea typeface="Cambria"/>
                <a:cs typeface="Cambria"/>
                <a:sym typeface="Cambria"/>
              </a:rPr>
              <a:t>Nombre de maestros participantes y sus asignaturas</a:t>
            </a:r>
            <a:endParaRPr/>
          </a:p>
        </p:txBody>
      </p:sp>
      <p:sp>
        <p:nvSpPr>
          <p:cNvPr id="131" name="Shape 131"/>
          <p:cNvSpPr txBox="1"/>
          <p:nvPr>
            <p:ph idx="2" type="body"/>
          </p:nvPr>
        </p:nvSpPr>
        <p:spPr>
          <a:xfrm>
            <a:off x="1945386" y="2170126"/>
            <a:ext cx="6334456" cy="36051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Profa. Hilda Judith Morales Cienfuegos</a:t>
            </a:r>
            <a:endParaRPr/>
          </a:p>
          <a:p>
            <a:pPr indent="-114300" lvl="0" marL="114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TLRIID IV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Prof. Hector Leopoldo Esquer  Beltrán del Rio</a:t>
            </a:r>
            <a:endParaRPr/>
          </a:p>
          <a:p>
            <a:pPr indent="-114300" lvl="0" marL="114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Física II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</a:pPr>
            <a:r>
              <a:rPr b="1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Profa. Silvia Berenice González Basurto</a:t>
            </a:r>
            <a:endParaRPr/>
          </a:p>
          <a:p>
            <a:pPr indent="-114300" lvl="0" marL="1143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Biología II</a:t>
            </a:r>
            <a:endParaRPr/>
          </a:p>
        </p:txBody>
      </p:sp>
      <p:pic>
        <p:nvPicPr>
          <p:cNvPr id="132" name="Shape 132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4954" r="4952" t="0"/>
          <a:stretch/>
        </p:blipFill>
        <p:spPr>
          <a:xfrm>
            <a:off x="1076999" y="2330876"/>
            <a:ext cx="755834" cy="73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7558" y="4913761"/>
            <a:ext cx="1044622" cy="829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0346" y="3659391"/>
            <a:ext cx="1052120" cy="652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Producto 7: E.I.P. Resumen</a:t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9875" y="1536988"/>
            <a:ext cx="6684242" cy="5135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Shape 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600" y="1417638"/>
            <a:ext cx="6803199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Shape 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75" y="1417638"/>
            <a:ext cx="672465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38" y="1520463"/>
            <a:ext cx="6715125" cy="49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5825" y="1570038"/>
            <a:ext cx="67627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Shape 3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450" y="1536988"/>
            <a:ext cx="6667500" cy="485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2" name="Shape 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113" y="1338688"/>
            <a:ext cx="6734175" cy="501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925" y="1503938"/>
            <a:ext cx="6686550" cy="49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4" name="Shape 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725" y="1636138"/>
            <a:ext cx="6686550" cy="467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450" y="1817913"/>
            <a:ext cx="6667500" cy="23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Planeación</a:t>
            </a:r>
            <a:endParaRPr/>
          </a:p>
        </p:txBody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4572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Shape 141"/>
          <p:cNvSpPr txBox="1"/>
          <p:nvPr>
            <p:ph idx="2" type="body"/>
          </p:nvPr>
        </p:nvSpPr>
        <p:spPr>
          <a:xfrm>
            <a:off x="457200" y="2174875"/>
            <a:ext cx="365760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Ciclo escolar en el que se planea llevar a cabo el proyecto: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s-ES" sz="2000" u="none" cap="none" strike="noStrike">
                <a:solidFill>
                  <a:srgbClr val="6F664C"/>
                </a:solidFill>
                <a:latin typeface="Calibri"/>
                <a:ea typeface="Calibri"/>
                <a:cs typeface="Calibri"/>
                <a:sym typeface="Calibri"/>
              </a:rPr>
              <a:t>2018-2019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Fecha de inicio y de término: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6F6649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b="1" i="0" lang="es-ES" sz="2000" u="none" cap="none" strike="noStrike">
                <a:solidFill>
                  <a:srgbClr val="6F6649"/>
                </a:solidFill>
                <a:latin typeface="Calibri"/>
                <a:ea typeface="Calibri"/>
                <a:cs typeface="Calibri"/>
                <a:sym typeface="Calibri"/>
              </a:rPr>
              <a:t>Febrero a junio 2019</a:t>
            </a:r>
            <a:endParaRPr/>
          </a:p>
          <a:p>
            <a:pPr indent="-2286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/>
          <p:nvPr>
            <p:ph idx="3" type="body"/>
          </p:nvPr>
        </p:nvSpPr>
        <p:spPr>
          <a:xfrm>
            <a:off x="4419600" y="1535113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Shape 143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4641" r="4641" t="0"/>
          <a:stretch/>
        </p:blipFill>
        <p:spPr>
          <a:xfrm>
            <a:off x="4419600" y="2174875"/>
            <a:ext cx="3657600" cy="395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Producto 8</a:t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738" y="1106838"/>
            <a:ext cx="6586917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Shape 3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063" y="1525213"/>
            <a:ext cx="6772275" cy="51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2363" y="1417638"/>
            <a:ext cx="6519284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200" y="1599938"/>
            <a:ext cx="6619989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088" y="1417638"/>
            <a:ext cx="6596220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Shape 3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475" y="1731400"/>
            <a:ext cx="6677025" cy="50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7763" y="1584988"/>
            <a:ext cx="6848475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Shape 3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238" y="1599913"/>
            <a:ext cx="6615919" cy="5135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675" y="1809088"/>
            <a:ext cx="6877050" cy="273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46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Producto 9: </a:t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90" name="Shape 390"/>
          <p:cNvGrpSpPr/>
          <p:nvPr/>
        </p:nvGrpSpPr>
        <p:grpSpPr>
          <a:xfrm>
            <a:off x="1010197" y="1214283"/>
            <a:ext cx="6938387" cy="5597138"/>
            <a:chOff x="457200" y="1591426"/>
            <a:chExt cx="6322290" cy="4921987"/>
          </a:xfrm>
        </p:grpSpPr>
        <p:pic>
          <p:nvPicPr>
            <p:cNvPr descr="f56b4634-96cf-4d73-88c7-05e9431dc340.JPG" id="391" name="Shape 39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7200" y="4243800"/>
              <a:ext cx="3026151" cy="2269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3a099d4-5dd6-4ddc-a5ff-317f31c12d9e.JPG" id="392" name="Shape 39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53339" y="4243800"/>
              <a:ext cx="3026151" cy="2269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f22d2c6-5f2a-4642-a3a4-8469767f5b23.JPG" id="393" name="Shape 39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753339" y="1591426"/>
              <a:ext cx="3026151" cy="22696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G-1165.JPG" id="394" name="Shape 39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200" y="1591426"/>
              <a:ext cx="3026151" cy="226961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rPr b="0" i="0" lang="es-ES" sz="3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Ensayo: Selección natural biológica y cósmica y sus consecuencias filosóficas.</a:t>
            </a:r>
            <a:endParaRPr/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 rot="5400000">
            <a:off x="1866900" y="190500"/>
            <a:ext cx="4800600" cy="76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6594" y="1664501"/>
            <a:ext cx="7039199" cy="458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0" rtl="0" algn="l">
              <a:spcBef>
                <a:spcPts val="0"/>
              </a:spcBef>
              <a:spcAft>
                <a:spcPts val="0"/>
              </a:spcAft>
              <a:buSzPts val="450"/>
              <a:buFont typeface="Arial"/>
              <a:buNone/>
            </a:pPr>
            <a:r>
              <a:rPr lang="es-ES" sz="1800"/>
              <a:t>Producto 1: </a:t>
            </a:r>
            <a:r>
              <a:rPr b="1" lang="es-ES" sz="1800">
                <a:latin typeface="Calibri"/>
                <a:ea typeface="Calibri"/>
                <a:cs typeface="Calibri"/>
                <a:sym typeface="Calibri"/>
              </a:rPr>
              <a:t>C.A.I.A.C. Conclusiones Generales.</a:t>
            </a:r>
            <a:br>
              <a:rPr lang="es-ES" sz="1800">
                <a:latin typeface="Calibri"/>
                <a:ea typeface="Calibri"/>
                <a:cs typeface="Calibri"/>
                <a:sym typeface="Calibri"/>
              </a:rPr>
            </a:b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aptura de pantalla 2017-10-31 a las 6.43.17 p.m..png" id="156" name="Shape 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4613"/>
            <a:ext cx="9134856" cy="4337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7-10-31 a las 7.04.24 p.m..png" id="157" name="Shape 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08" y="5723120"/>
            <a:ext cx="9122664" cy="513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Captura de pantalla 2017-10-31 a las 7.53.12 p.m..png" id="163" name="Shape 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77427"/>
            <a:ext cx="9134856" cy="3653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600"/>
              <a:buFont typeface="Cambria"/>
              <a:buNone/>
            </a:pPr>
            <a:r>
              <a:t/>
            </a:r>
            <a:endParaRPr b="0" i="0" sz="4600" u="none" cap="none" strike="noStrike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Captura de pantalla 2017-10-31 a las 7.06.43 p.m..png" id="169" name="Shape 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3383"/>
            <a:ext cx="9090736" cy="5974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ura de pantalla 2017-10-31 a las 7.06.14 p.m..png" id="170" name="Shape 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9009"/>
            <a:ext cx="9129141" cy="11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Calibri"/>
              <a:buNone/>
            </a:pPr>
            <a:r>
              <a:rPr b="1" i="0" lang="es-ES" sz="2400" u="none" cap="none" strike="noStrik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Producto 3.</a:t>
            </a:r>
            <a:r>
              <a:rPr b="0" i="0" lang="es-ES" sz="2400" u="none" cap="none" strike="noStrik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 Fotografías de la sesión tomadas por los propios grupos y la persona asignada para tal fin.</a:t>
            </a:r>
            <a:endParaRPr/>
          </a:p>
        </p:txBody>
      </p:sp>
      <p:pic>
        <p:nvPicPr>
          <p:cNvPr descr="IMG-0674.JPG" id="176" name="Shape 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513" y="1615501"/>
            <a:ext cx="3233610" cy="24447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-0678.JPG" id="177" name="Shape 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615500"/>
            <a:ext cx="3233610" cy="2444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-0676.JPG" id="178" name="Shape 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20384" y="4235727"/>
            <a:ext cx="3233610" cy="2444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/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Font typeface="Calibri"/>
              <a:buNone/>
            </a:pPr>
            <a:r>
              <a:rPr b="1" i="0" lang="es-ES" sz="2400" u="none" cap="none" strike="noStrik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Producto 3.</a:t>
            </a:r>
            <a:r>
              <a:rPr b="0" i="0" lang="es-ES" sz="2400" u="none" cap="none" strike="noStrike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rPr>
              <a:t> Fotografías de la sesión tomadas por los propios grupos y la persona asignada para tal fin.</a:t>
            </a:r>
            <a:endParaRPr/>
          </a:p>
        </p:txBody>
      </p:sp>
      <p:pic>
        <p:nvPicPr>
          <p:cNvPr descr="IMG-0671.JPG" id="184" name="Shape 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15151" y="1706988"/>
            <a:ext cx="3010456" cy="227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-0669.JPG" id="185" name="Shape 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134" y="1706988"/>
            <a:ext cx="3010456" cy="2276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-0664.JPG" id="186" name="Shape 1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35678" y="4187250"/>
            <a:ext cx="3017190" cy="2281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-0666 (1).JPG" id="187" name="Shape 1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22640" y="4179502"/>
            <a:ext cx="3027437" cy="2288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