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331" r:id="rId4"/>
    <p:sldId id="348" r:id="rId5"/>
    <p:sldId id="360" r:id="rId6"/>
    <p:sldId id="257" r:id="rId7"/>
    <p:sldId id="263" r:id="rId8"/>
    <p:sldId id="264" r:id="rId9"/>
    <p:sldId id="265" r:id="rId10"/>
    <p:sldId id="266" r:id="rId11"/>
    <p:sldId id="259" r:id="rId12"/>
    <p:sldId id="261" r:id="rId13"/>
    <p:sldId id="262" r:id="rId14"/>
    <p:sldId id="258" r:id="rId15"/>
    <p:sldId id="260" r:id="rId16"/>
    <p:sldId id="300" r:id="rId17"/>
    <p:sldId id="274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277" r:id="rId27"/>
    <p:sldId id="351" r:id="rId28"/>
    <p:sldId id="353" r:id="rId29"/>
    <p:sldId id="362" r:id="rId30"/>
    <p:sldId id="363" r:id="rId31"/>
    <p:sldId id="364" r:id="rId32"/>
    <p:sldId id="365" r:id="rId33"/>
    <p:sldId id="354" r:id="rId34"/>
    <p:sldId id="352" r:id="rId35"/>
    <p:sldId id="342" r:id="rId36"/>
    <p:sldId id="343" r:id="rId37"/>
    <p:sldId id="355" r:id="rId38"/>
    <p:sldId id="356" r:id="rId39"/>
    <p:sldId id="357" r:id="rId40"/>
    <p:sldId id="358" r:id="rId41"/>
    <p:sldId id="344" r:id="rId42"/>
    <p:sldId id="346" r:id="rId43"/>
    <p:sldId id="278" r:id="rId44"/>
    <p:sldId id="275" r:id="rId45"/>
    <p:sldId id="276" r:id="rId46"/>
    <p:sldId id="347" r:id="rId47"/>
    <p:sldId id="281" r:id="rId48"/>
    <p:sldId id="282" r:id="rId49"/>
    <p:sldId id="283" r:id="rId50"/>
    <p:sldId id="284" r:id="rId51"/>
    <p:sldId id="349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85" r:id="rId64"/>
    <p:sldId id="268" r:id="rId65"/>
    <p:sldId id="269" r:id="rId66"/>
    <p:sldId id="270" r:id="rId67"/>
    <p:sldId id="271" r:id="rId68"/>
    <p:sldId id="272" r:id="rId69"/>
    <p:sldId id="297" r:id="rId70"/>
    <p:sldId id="298" r:id="rId71"/>
    <p:sldId id="301" r:id="rId72"/>
    <p:sldId id="303" r:id="rId73"/>
    <p:sldId id="316" r:id="rId74"/>
    <p:sldId id="304" r:id="rId75"/>
    <p:sldId id="305" r:id="rId76"/>
    <p:sldId id="350" r:id="rId77"/>
    <p:sldId id="306" r:id="rId78"/>
    <p:sldId id="307" r:id="rId79"/>
    <p:sldId id="308" r:id="rId80"/>
    <p:sldId id="309" r:id="rId81"/>
    <p:sldId id="310" r:id="rId82"/>
    <p:sldId id="317" r:id="rId83"/>
    <p:sldId id="318" r:id="rId84"/>
    <p:sldId id="319" r:id="rId85"/>
    <p:sldId id="320" r:id="rId86"/>
    <p:sldId id="311" r:id="rId87"/>
    <p:sldId id="323" r:id="rId88"/>
    <p:sldId id="359" r:id="rId89"/>
    <p:sldId id="324" r:id="rId90"/>
    <p:sldId id="327" r:id="rId91"/>
    <p:sldId id="325" r:id="rId92"/>
    <p:sldId id="328" r:id="rId93"/>
    <p:sldId id="326" r:id="rId94"/>
    <p:sldId id="329" r:id="rId95"/>
    <p:sldId id="330" r:id="rId96"/>
    <p:sldId id="366" r:id="rId9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E99A4-22C0-D44E-BA61-4BD2A9BD460A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FB810B-FA35-0C4A-9DA1-2E89D5948B5A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2E391655-C243-024E-A7D4-CB2E37430013}" type="parTrans" cxnId="{386DC5F0-0108-FE4E-B57D-0D742BDE7570}">
      <dgm:prSet/>
      <dgm:spPr/>
      <dgm:t>
        <a:bodyPr/>
        <a:lstStyle/>
        <a:p>
          <a:endParaRPr lang="es-ES"/>
        </a:p>
      </dgm:t>
    </dgm:pt>
    <dgm:pt modelId="{0FEB8684-D826-494C-8678-141A8C5FB4C9}" type="sibTrans" cxnId="{386DC5F0-0108-FE4E-B57D-0D742BDE7570}">
      <dgm:prSet/>
      <dgm:spPr/>
      <dgm:t>
        <a:bodyPr/>
        <a:lstStyle/>
        <a:p>
          <a:endParaRPr lang="es-ES"/>
        </a:p>
      </dgm:t>
    </dgm:pt>
    <dgm:pt modelId="{B989ED05-03F9-C04D-8BF8-7D0FCECA08C2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D727FA7D-6629-CF41-9A14-38761D014D97}" type="parTrans" cxnId="{2C736BD1-2330-6D49-96FE-9BFC111FD69F}">
      <dgm:prSet/>
      <dgm:spPr/>
      <dgm:t>
        <a:bodyPr/>
        <a:lstStyle/>
        <a:p>
          <a:endParaRPr lang="es-ES"/>
        </a:p>
      </dgm:t>
    </dgm:pt>
    <dgm:pt modelId="{986F89BB-F322-5643-A94A-3D9874AD67B1}" type="sibTrans" cxnId="{2C736BD1-2330-6D49-96FE-9BFC111FD69F}">
      <dgm:prSet/>
      <dgm:spPr/>
      <dgm:t>
        <a:bodyPr/>
        <a:lstStyle/>
        <a:p>
          <a:endParaRPr lang="es-ES"/>
        </a:p>
      </dgm:t>
    </dgm:pt>
    <dgm:pt modelId="{ED776E72-BFFF-3248-AE23-18B23F207289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965184D0-79C6-684C-B972-52E011CCDED0}" type="sibTrans" cxnId="{909588FA-C6C3-BE48-A1D4-58EC858C85C1}">
      <dgm:prSet/>
      <dgm:spPr/>
      <dgm:t>
        <a:bodyPr/>
        <a:lstStyle/>
        <a:p>
          <a:endParaRPr lang="es-ES"/>
        </a:p>
      </dgm:t>
    </dgm:pt>
    <dgm:pt modelId="{70F0F0B1-BDAB-3D4E-A63D-8D6E6A435AA6}" type="parTrans" cxnId="{909588FA-C6C3-BE48-A1D4-58EC858C85C1}">
      <dgm:prSet/>
      <dgm:spPr/>
      <dgm:t>
        <a:bodyPr/>
        <a:lstStyle/>
        <a:p>
          <a:endParaRPr lang="es-ES"/>
        </a:p>
      </dgm:t>
    </dgm:pt>
    <dgm:pt modelId="{546294AA-F04A-D145-A941-F3EB3910E41C}">
      <dgm:prSet/>
      <dgm:spPr/>
      <dgm:t>
        <a:bodyPr/>
        <a:lstStyle/>
        <a:p>
          <a:endParaRPr lang="es-ES"/>
        </a:p>
      </dgm:t>
    </dgm:pt>
    <dgm:pt modelId="{1366439D-CEBC-3E4D-9A91-83BA7B4C8863}" type="sibTrans" cxnId="{0D4D6C6E-930E-9047-AA87-887542E86BB9}">
      <dgm:prSet/>
      <dgm:spPr/>
      <dgm:t>
        <a:bodyPr/>
        <a:lstStyle/>
        <a:p>
          <a:endParaRPr lang="es-ES"/>
        </a:p>
      </dgm:t>
    </dgm:pt>
    <dgm:pt modelId="{D9800DBD-67CA-D946-8DCB-A7660DA60A41}" type="parTrans" cxnId="{0D4D6C6E-930E-9047-AA87-887542E86BB9}">
      <dgm:prSet/>
      <dgm:spPr/>
      <dgm:t>
        <a:bodyPr/>
        <a:lstStyle/>
        <a:p>
          <a:endParaRPr lang="es-ES"/>
        </a:p>
      </dgm:t>
    </dgm:pt>
    <dgm:pt modelId="{41D1931E-88C0-204A-A8F1-1036729B6F3E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404EE34C-5F4A-0446-8B03-010335ABE205}" type="sibTrans" cxnId="{7A3FC445-05FC-8645-8ADD-2664E1D8685F}">
      <dgm:prSet/>
      <dgm:spPr/>
      <dgm:t>
        <a:bodyPr/>
        <a:lstStyle/>
        <a:p>
          <a:endParaRPr lang="es-ES"/>
        </a:p>
      </dgm:t>
    </dgm:pt>
    <dgm:pt modelId="{7ECD51FE-A1B8-CF44-864B-67D3D73B8BD6}" type="parTrans" cxnId="{7A3FC445-05FC-8645-8ADD-2664E1D8685F}">
      <dgm:prSet/>
      <dgm:spPr/>
      <dgm:t>
        <a:bodyPr/>
        <a:lstStyle/>
        <a:p>
          <a:endParaRPr lang="es-ES"/>
        </a:p>
      </dgm:t>
    </dgm:pt>
    <dgm:pt modelId="{77B4AFF2-C1E2-5942-9B49-F837D8178BF6}" type="pres">
      <dgm:prSet presAssocID="{AF1E99A4-22C0-D44E-BA61-4BD2A9BD46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1A807FD-F3A3-204C-B12B-800C18EA2B6B}" type="pres">
      <dgm:prSet presAssocID="{ED776E72-BFFF-3248-AE23-18B23F207289}" presName="compNode" presStyleCnt="0"/>
      <dgm:spPr/>
    </dgm:pt>
    <dgm:pt modelId="{B6A68D0D-FACF-D343-A289-FC0151D2DE2F}" type="pres">
      <dgm:prSet presAssocID="{ED776E72-BFFF-3248-AE23-18B23F207289}" presName="pictRect" presStyleLbl="nod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72D93E7-5D8F-E34C-A689-9B829D20D2B8}" type="pres">
      <dgm:prSet presAssocID="{ED776E72-BFFF-3248-AE23-18B23F207289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B3AD5F-E84E-0647-AB04-D1B020BD79EC}" type="pres">
      <dgm:prSet presAssocID="{965184D0-79C6-684C-B972-52E011CCDED0}" presName="sibTrans" presStyleLbl="sibTrans2D1" presStyleIdx="0" presStyleCnt="0"/>
      <dgm:spPr/>
      <dgm:t>
        <a:bodyPr/>
        <a:lstStyle/>
        <a:p>
          <a:endParaRPr lang="es-MX"/>
        </a:p>
      </dgm:t>
    </dgm:pt>
    <dgm:pt modelId="{ECEAD529-DF9C-444B-9593-23B131C5E5D9}" type="pres">
      <dgm:prSet presAssocID="{546294AA-F04A-D145-A941-F3EB3910E41C}" presName="compNode" presStyleCnt="0"/>
      <dgm:spPr/>
    </dgm:pt>
    <dgm:pt modelId="{177E920B-14D6-CD41-997A-66884B501C97}" type="pres">
      <dgm:prSet presAssocID="{546294AA-F04A-D145-A941-F3EB3910E41C}" presName="pictRect" presStyleLbl="nod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CFC981A-B97E-994A-9297-BFA0522C4FF4}" type="pres">
      <dgm:prSet presAssocID="{546294AA-F04A-D145-A941-F3EB3910E41C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73281C-F7D4-D544-A0E0-D4C0A9F7A8D3}" type="pres">
      <dgm:prSet presAssocID="{1366439D-CEBC-3E4D-9A91-83BA7B4C886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BDF5F9A-175A-5D48-B7DC-DC816E729C70}" type="pres">
      <dgm:prSet presAssocID="{42FB810B-FA35-0C4A-9DA1-2E89D5948B5A}" presName="compNode" presStyleCnt="0"/>
      <dgm:spPr/>
    </dgm:pt>
    <dgm:pt modelId="{0432965E-C72C-3145-9F64-F0B674D76CD1}" type="pres">
      <dgm:prSet presAssocID="{42FB810B-FA35-0C4A-9DA1-2E89D5948B5A}" presName="pictRect" presStyleLbl="node1" presStyleIdx="2" presStyleCnt="5" custLinFactNeighborX="48" custLinFactNeighborY="201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2E5B0A1-E055-C849-8592-9DFF66E7AB4E}" type="pres">
      <dgm:prSet presAssocID="{42FB810B-FA35-0C4A-9DA1-2E89D5948B5A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FF5D17-DDD7-D74C-8E3E-3CF1B79D5130}" type="pres">
      <dgm:prSet presAssocID="{0FEB8684-D826-494C-8678-141A8C5FB4C9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E504417-C8F1-844B-B9F0-673FD5AD6924}" type="pres">
      <dgm:prSet presAssocID="{B989ED05-03F9-C04D-8BF8-7D0FCECA08C2}" presName="compNode" presStyleCnt="0"/>
      <dgm:spPr/>
    </dgm:pt>
    <dgm:pt modelId="{46699684-4794-7348-9B2C-53A12AC10897}" type="pres">
      <dgm:prSet presAssocID="{B989ED05-03F9-C04D-8BF8-7D0FCECA08C2}" presName="pictRect" presStyleLbl="nod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C4E22CC-8A40-284D-8720-72C881838B8E}" type="pres">
      <dgm:prSet presAssocID="{B989ED05-03F9-C04D-8BF8-7D0FCECA08C2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14B2E2-EE88-704F-8986-ADB0B4281ABF}" type="pres">
      <dgm:prSet presAssocID="{986F89BB-F322-5643-A94A-3D9874AD67B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FEFD4CC9-482A-B049-A6CD-BCB0FFA71396}" type="pres">
      <dgm:prSet presAssocID="{41D1931E-88C0-204A-A8F1-1036729B6F3E}" presName="compNode" presStyleCnt="0"/>
      <dgm:spPr/>
    </dgm:pt>
    <dgm:pt modelId="{CE78CE64-27EB-184B-89A6-13FB6A727AB1}" type="pres">
      <dgm:prSet presAssocID="{41D1931E-88C0-204A-A8F1-1036729B6F3E}" presName="pictRect" presStyleLbl="nod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802F198-14AA-774F-AABE-0DB71D2D56EF}" type="pres">
      <dgm:prSet presAssocID="{41D1931E-88C0-204A-A8F1-1036729B6F3E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7412CAC-7F0B-4F40-9E35-00728D2FFE97}" type="presOf" srcId="{B989ED05-03F9-C04D-8BF8-7D0FCECA08C2}" destId="{FC4E22CC-8A40-284D-8720-72C881838B8E}" srcOrd="0" destOrd="0" presId="urn:microsoft.com/office/officeart/2005/8/layout/pList1"/>
    <dgm:cxn modelId="{870C1935-9C38-AE42-9336-091F3D2BE87C}" type="presOf" srcId="{42FB810B-FA35-0C4A-9DA1-2E89D5948B5A}" destId="{52E5B0A1-E055-C849-8592-9DFF66E7AB4E}" srcOrd="0" destOrd="0" presId="urn:microsoft.com/office/officeart/2005/8/layout/pList1"/>
    <dgm:cxn modelId="{7A3FC445-05FC-8645-8ADD-2664E1D8685F}" srcId="{AF1E99A4-22C0-D44E-BA61-4BD2A9BD460A}" destId="{41D1931E-88C0-204A-A8F1-1036729B6F3E}" srcOrd="4" destOrd="0" parTransId="{7ECD51FE-A1B8-CF44-864B-67D3D73B8BD6}" sibTransId="{404EE34C-5F4A-0446-8B03-010335ABE205}"/>
    <dgm:cxn modelId="{2C736BD1-2330-6D49-96FE-9BFC111FD69F}" srcId="{AF1E99A4-22C0-D44E-BA61-4BD2A9BD460A}" destId="{B989ED05-03F9-C04D-8BF8-7D0FCECA08C2}" srcOrd="3" destOrd="0" parTransId="{D727FA7D-6629-CF41-9A14-38761D014D97}" sibTransId="{986F89BB-F322-5643-A94A-3D9874AD67B1}"/>
    <dgm:cxn modelId="{0D642805-B469-B640-92CA-A36416A01871}" type="presOf" srcId="{986F89BB-F322-5643-A94A-3D9874AD67B1}" destId="{3914B2E2-EE88-704F-8986-ADB0B4281ABF}" srcOrd="0" destOrd="0" presId="urn:microsoft.com/office/officeart/2005/8/layout/pList1"/>
    <dgm:cxn modelId="{386DC5F0-0108-FE4E-B57D-0D742BDE7570}" srcId="{AF1E99A4-22C0-D44E-BA61-4BD2A9BD460A}" destId="{42FB810B-FA35-0C4A-9DA1-2E89D5948B5A}" srcOrd="2" destOrd="0" parTransId="{2E391655-C243-024E-A7D4-CB2E37430013}" sibTransId="{0FEB8684-D826-494C-8678-141A8C5FB4C9}"/>
    <dgm:cxn modelId="{F88F1808-05F9-9A47-9C4A-F4445FB3DB11}" type="presOf" srcId="{546294AA-F04A-D145-A941-F3EB3910E41C}" destId="{6CFC981A-B97E-994A-9297-BFA0522C4FF4}" srcOrd="0" destOrd="0" presId="urn:microsoft.com/office/officeart/2005/8/layout/pList1"/>
    <dgm:cxn modelId="{31A64834-6990-014A-9894-F9ECC30D2C9E}" type="presOf" srcId="{965184D0-79C6-684C-B972-52E011CCDED0}" destId="{43B3AD5F-E84E-0647-AB04-D1B020BD79EC}" srcOrd="0" destOrd="0" presId="urn:microsoft.com/office/officeart/2005/8/layout/pList1"/>
    <dgm:cxn modelId="{4D2D7030-92A8-2040-A98B-E14BA1275303}" type="presOf" srcId="{AF1E99A4-22C0-D44E-BA61-4BD2A9BD460A}" destId="{77B4AFF2-C1E2-5942-9B49-F837D8178BF6}" srcOrd="0" destOrd="0" presId="urn:microsoft.com/office/officeart/2005/8/layout/pList1"/>
    <dgm:cxn modelId="{0D4D6C6E-930E-9047-AA87-887542E86BB9}" srcId="{AF1E99A4-22C0-D44E-BA61-4BD2A9BD460A}" destId="{546294AA-F04A-D145-A941-F3EB3910E41C}" srcOrd="1" destOrd="0" parTransId="{D9800DBD-67CA-D946-8DCB-A7660DA60A41}" sibTransId="{1366439D-CEBC-3E4D-9A91-83BA7B4C8863}"/>
    <dgm:cxn modelId="{288F5EE2-6AF7-F940-AA0E-4188A1F4AFD8}" type="presOf" srcId="{1366439D-CEBC-3E4D-9A91-83BA7B4C8863}" destId="{C373281C-F7D4-D544-A0E0-D4C0A9F7A8D3}" srcOrd="0" destOrd="0" presId="urn:microsoft.com/office/officeart/2005/8/layout/pList1"/>
    <dgm:cxn modelId="{909588FA-C6C3-BE48-A1D4-58EC858C85C1}" srcId="{AF1E99A4-22C0-D44E-BA61-4BD2A9BD460A}" destId="{ED776E72-BFFF-3248-AE23-18B23F207289}" srcOrd="0" destOrd="0" parTransId="{70F0F0B1-BDAB-3D4E-A63D-8D6E6A435AA6}" sibTransId="{965184D0-79C6-684C-B972-52E011CCDED0}"/>
    <dgm:cxn modelId="{4B13EFCA-36F6-8A4D-A9C0-E6A28623C576}" type="presOf" srcId="{0FEB8684-D826-494C-8678-141A8C5FB4C9}" destId="{B4FF5D17-DDD7-D74C-8E3E-3CF1B79D5130}" srcOrd="0" destOrd="0" presId="urn:microsoft.com/office/officeart/2005/8/layout/pList1"/>
    <dgm:cxn modelId="{C4BBC933-7E92-964C-821E-8229338F1F38}" type="presOf" srcId="{ED776E72-BFFF-3248-AE23-18B23F207289}" destId="{F72D93E7-5D8F-E34C-A689-9B829D20D2B8}" srcOrd="0" destOrd="0" presId="urn:microsoft.com/office/officeart/2005/8/layout/pList1"/>
    <dgm:cxn modelId="{418A6996-509C-684E-A09B-9D4102BE782C}" type="presOf" srcId="{41D1931E-88C0-204A-A8F1-1036729B6F3E}" destId="{0802F198-14AA-774F-AABE-0DB71D2D56EF}" srcOrd="0" destOrd="0" presId="urn:microsoft.com/office/officeart/2005/8/layout/pList1"/>
    <dgm:cxn modelId="{BA0F62B3-588A-4143-B88E-4FE8CF8E57FB}" type="presParOf" srcId="{77B4AFF2-C1E2-5942-9B49-F837D8178BF6}" destId="{A1A807FD-F3A3-204C-B12B-800C18EA2B6B}" srcOrd="0" destOrd="0" presId="urn:microsoft.com/office/officeart/2005/8/layout/pList1"/>
    <dgm:cxn modelId="{C1E296DE-9FE2-344D-8A03-B765D7A9D60F}" type="presParOf" srcId="{A1A807FD-F3A3-204C-B12B-800C18EA2B6B}" destId="{B6A68D0D-FACF-D343-A289-FC0151D2DE2F}" srcOrd="0" destOrd="0" presId="urn:microsoft.com/office/officeart/2005/8/layout/pList1"/>
    <dgm:cxn modelId="{1175C2A0-1C4F-4941-B630-57B7E579BDCC}" type="presParOf" srcId="{A1A807FD-F3A3-204C-B12B-800C18EA2B6B}" destId="{F72D93E7-5D8F-E34C-A689-9B829D20D2B8}" srcOrd="1" destOrd="0" presId="urn:microsoft.com/office/officeart/2005/8/layout/pList1"/>
    <dgm:cxn modelId="{33DC9E98-9A17-7C46-AFA0-8CB60BBCA19E}" type="presParOf" srcId="{77B4AFF2-C1E2-5942-9B49-F837D8178BF6}" destId="{43B3AD5F-E84E-0647-AB04-D1B020BD79EC}" srcOrd="1" destOrd="0" presId="urn:microsoft.com/office/officeart/2005/8/layout/pList1"/>
    <dgm:cxn modelId="{41B3B4DF-23E3-974F-866A-4B20655B78EC}" type="presParOf" srcId="{77B4AFF2-C1E2-5942-9B49-F837D8178BF6}" destId="{ECEAD529-DF9C-444B-9593-23B131C5E5D9}" srcOrd="2" destOrd="0" presId="urn:microsoft.com/office/officeart/2005/8/layout/pList1"/>
    <dgm:cxn modelId="{91F1252B-5EAC-BE4D-81D5-EBFFFEF73F8C}" type="presParOf" srcId="{ECEAD529-DF9C-444B-9593-23B131C5E5D9}" destId="{177E920B-14D6-CD41-997A-66884B501C97}" srcOrd="0" destOrd="0" presId="urn:microsoft.com/office/officeart/2005/8/layout/pList1"/>
    <dgm:cxn modelId="{3EC99BAC-5CA4-6C48-94B4-DB9DE16AE835}" type="presParOf" srcId="{ECEAD529-DF9C-444B-9593-23B131C5E5D9}" destId="{6CFC981A-B97E-994A-9297-BFA0522C4FF4}" srcOrd="1" destOrd="0" presId="urn:microsoft.com/office/officeart/2005/8/layout/pList1"/>
    <dgm:cxn modelId="{97321A8E-2E73-D14F-B8F3-14B7648D2CFC}" type="presParOf" srcId="{77B4AFF2-C1E2-5942-9B49-F837D8178BF6}" destId="{C373281C-F7D4-D544-A0E0-D4C0A9F7A8D3}" srcOrd="3" destOrd="0" presId="urn:microsoft.com/office/officeart/2005/8/layout/pList1"/>
    <dgm:cxn modelId="{A44BC973-E91A-684D-B375-3CE53A9483ED}" type="presParOf" srcId="{77B4AFF2-C1E2-5942-9B49-F837D8178BF6}" destId="{DBDF5F9A-175A-5D48-B7DC-DC816E729C70}" srcOrd="4" destOrd="0" presId="urn:microsoft.com/office/officeart/2005/8/layout/pList1"/>
    <dgm:cxn modelId="{B7203B00-97B6-9D4F-801C-40428B84BBB9}" type="presParOf" srcId="{DBDF5F9A-175A-5D48-B7DC-DC816E729C70}" destId="{0432965E-C72C-3145-9F64-F0B674D76CD1}" srcOrd="0" destOrd="0" presId="urn:microsoft.com/office/officeart/2005/8/layout/pList1"/>
    <dgm:cxn modelId="{696A7FAA-D8ED-A64F-88C0-F245BEF60CBE}" type="presParOf" srcId="{DBDF5F9A-175A-5D48-B7DC-DC816E729C70}" destId="{52E5B0A1-E055-C849-8592-9DFF66E7AB4E}" srcOrd="1" destOrd="0" presId="urn:microsoft.com/office/officeart/2005/8/layout/pList1"/>
    <dgm:cxn modelId="{EDDBF897-7788-D94E-85FF-231F8B5293FC}" type="presParOf" srcId="{77B4AFF2-C1E2-5942-9B49-F837D8178BF6}" destId="{B4FF5D17-DDD7-D74C-8E3E-3CF1B79D5130}" srcOrd="5" destOrd="0" presId="urn:microsoft.com/office/officeart/2005/8/layout/pList1"/>
    <dgm:cxn modelId="{2947A7C8-256F-A04F-B82C-A7F1713D9A78}" type="presParOf" srcId="{77B4AFF2-C1E2-5942-9B49-F837D8178BF6}" destId="{CE504417-C8F1-844B-B9F0-673FD5AD6924}" srcOrd="6" destOrd="0" presId="urn:microsoft.com/office/officeart/2005/8/layout/pList1"/>
    <dgm:cxn modelId="{84EB8564-67B7-2C40-A633-3E0201F7C685}" type="presParOf" srcId="{CE504417-C8F1-844B-B9F0-673FD5AD6924}" destId="{46699684-4794-7348-9B2C-53A12AC10897}" srcOrd="0" destOrd="0" presId="urn:microsoft.com/office/officeart/2005/8/layout/pList1"/>
    <dgm:cxn modelId="{83D6859B-2A9F-7C45-B09B-28AD90918F9E}" type="presParOf" srcId="{CE504417-C8F1-844B-B9F0-673FD5AD6924}" destId="{FC4E22CC-8A40-284D-8720-72C881838B8E}" srcOrd="1" destOrd="0" presId="urn:microsoft.com/office/officeart/2005/8/layout/pList1"/>
    <dgm:cxn modelId="{9293F24E-FFD2-FA43-91AF-7D178D2F5E30}" type="presParOf" srcId="{77B4AFF2-C1E2-5942-9B49-F837D8178BF6}" destId="{3914B2E2-EE88-704F-8986-ADB0B4281ABF}" srcOrd="7" destOrd="0" presId="urn:microsoft.com/office/officeart/2005/8/layout/pList1"/>
    <dgm:cxn modelId="{2A43CC89-077B-584E-B3E1-6991D3A867AD}" type="presParOf" srcId="{77B4AFF2-C1E2-5942-9B49-F837D8178BF6}" destId="{FEFD4CC9-482A-B049-A6CD-BCB0FFA71396}" srcOrd="8" destOrd="0" presId="urn:microsoft.com/office/officeart/2005/8/layout/pList1"/>
    <dgm:cxn modelId="{6E776817-6728-5444-A92E-B722B871BB05}" type="presParOf" srcId="{FEFD4CC9-482A-B049-A6CD-BCB0FFA71396}" destId="{CE78CE64-27EB-184B-89A6-13FB6A727AB1}" srcOrd="0" destOrd="0" presId="urn:microsoft.com/office/officeart/2005/8/layout/pList1"/>
    <dgm:cxn modelId="{13F7645A-01EC-5342-A884-14D6817854DD}" type="presParOf" srcId="{FEFD4CC9-482A-B049-A6CD-BCB0FFA71396}" destId="{0802F198-14AA-774F-AABE-0DB71D2D56E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EBAC2-F112-984C-A5DE-30CFB0CDFD3B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7629F7-AC78-584F-87D4-27F2926E349F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0CF8ECDC-340A-1E4B-93FF-C163D3273317}" type="parTrans" cxnId="{9746BD73-C025-C44C-A0AE-873A17BAE805}">
      <dgm:prSet/>
      <dgm:spPr/>
      <dgm:t>
        <a:bodyPr/>
        <a:lstStyle/>
        <a:p>
          <a:endParaRPr lang="es-ES"/>
        </a:p>
      </dgm:t>
    </dgm:pt>
    <dgm:pt modelId="{4299D490-19C7-2246-A1CF-446FEFB9898E}" type="sibTrans" cxnId="{9746BD73-C025-C44C-A0AE-873A17BAE805}">
      <dgm:prSet/>
      <dgm:spPr/>
      <dgm:t>
        <a:bodyPr/>
        <a:lstStyle/>
        <a:p>
          <a:endParaRPr lang="es-ES"/>
        </a:p>
      </dgm:t>
    </dgm:pt>
    <dgm:pt modelId="{9BFF09BF-58E9-8046-AFA6-4072013750A7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D2E22DAD-4D25-484E-B3AD-ECEF09698149}" type="parTrans" cxnId="{83B54D64-2F57-1547-81D8-B03E9CA47BC8}">
      <dgm:prSet/>
      <dgm:spPr/>
      <dgm:t>
        <a:bodyPr/>
        <a:lstStyle/>
        <a:p>
          <a:endParaRPr lang="es-ES"/>
        </a:p>
      </dgm:t>
    </dgm:pt>
    <dgm:pt modelId="{A928CE8D-C26E-2D4C-AEAF-CD22B9FC18F3}" type="sibTrans" cxnId="{83B54D64-2F57-1547-81D8-B03E9CA47BC8}">
      <dgm:prSet/>
      <dgm:spPr/>
      <dgm:t>
        <a:bodyPr/>
        <a:lstStyle/>
        <a:p>
          <a:endParaRPr lang="es-ES"/>
        </a:p>
      </dgm:t>
    </dgm:pt>
    <dgm:pt modelId="{30479B6B-3BC3-FB4E-A847-0EE9C3F82311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BE2A328B-7537-B948-BCB8-5B0BE79DFCF1}" type="parTrans" cxnId="{1CC8D017-29A0-7B46-A6C7-390AB3A219CC}">
      <dgm:prSet/>
      <dgm:spPr/>
      <dgm:t>
        <a:bodyPr/>
        <a:lstStyle/>
        <a:p>
          <a:endParaRPr lang="es-ES"/>
        </a:p>
      </dgm:t>
    </dgm:pt>
    <dgm:pt modelId="{0C5A786F-5BB5-0348-9333-90E66E63A405}" type="sibTrans" cxnId="{1CC8D017-29A0-7B46-A6C7-390AB3A219CC}">
      <dgm:prSet/>
      <dgm:spPr/>
      <dgm:t>
        <a:bodyPr/>
        <a:lstStyle/>
        <a:p>
          <a:endParaRPr lang="es-ES"/>
        </a:p>
      </dgm:t>
    </dgm:pt>
    <dgm:pt modelId="{C946C07E-1264-3345-BFDC-9F855A69EC01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EFE8F508-B69D-8748-A6CC-751CF24F8779}" type="parTrans" cxnId="{E1A85DAD-0AF0-0540-92EF-CDE90282582A}">
      <dgm:prSet/>
      <dgm:spPr/>
      <dgm:t>
        <a:bodyPr/>
        <a:lstStyle/>
        <a:p>
          <a:endParaRPr lang="es-ES"/>
        </a:p>
      </dgm:t>
    </dgm:pt>
    <dgm:pt modelId="{7574B82E-6B54-034F-B579-AE020BCCE3CC}" type="sibTrans" cxnId="{E1A85DAD-0AF0-0540-92EF-CDE90282582A}">
      <dgm:prSet/>
      <dgm:spPr/>
      <dgm:t>
        <a:bodyPr/>
        <a:lstStyle/>
        <a:p>
          <a:endParaRPr lang="es-ES"/>
        </a:p>
      </dgm:t>
    </dgm:pt>
    <dgm:pt modelId="{E897EB63-D25D-324C-85F9-D34E6D7576C3}">
      <dgm:prSet/>
      <dgm:spPr/>
      <dgm:t>
        <a:bodyPr/>
        <a:lstStyle/>
        <a:p>
          <a:endParaRPr lang="es-ES"/>
        </a:p>
      </dgm:t>
    </dgm:pt>
    <dgm:pt modelId="{0875A698-A279-D746-9B85-5FE6773D3FAE}" type="parTrans" cxnId="{93E3137C-DBE0-1942-A048-D432ED7CFE36}">
      <dgm:prSet/>
      <dgm:spPr/>
      <dgm:t>
        <a:bodyPr/>
        <a:lstStyle/>
        <a:p>
          <a:endParaRPr lang="es-MX"/>
        </a:p>
      </dgm:t>
    </dgm:pt>
    <dgm:pt modelId="{863804FD-905B-B94B-A7AB-0D635392832E}" type="sibTrans" cxnId="{93E3137C-DBE0-1942-A048-D432ED7CFE36}">
      <dgm:prSet/>
      <dgm:spPr/>
      <dgm:t>
        <a:bodyPr/>
        <a:lstStyle/>
        <a:p>
          <a:endParaRPr lang="es-MX"/>
        </a:p>
      </dgm:t>
    </dgm:pt>
    <dgm:pt modelId="{B0EBCE21-0E63-A144-BC75-F85046015E2F}" type="pres">
      <dgm:prSet presAssocID="{CA6EBAC2-F112-984C-A5DE-30CFB0CDFD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511B725-D902-A04E-88DC-4D1905AE6355}" type="pres">
      <dgm:prSet presAssocID="{DD7629F7-AC78-584F-87D4-27F2926E349F}" presName="compNode" presStyleCnt="0"/>
      <dgm:spPr/>
    </dgm:pt>
    <dgm:pt modelId="{8A83216B-CA72-B144-A1B7-E0BB6230CD04}" type="pres">
      <dgm:prSet presAssocID="{DD7629F7-AC78-584F-87D4-27F2926E349F}" presName="pictRect" presStyleLbl="nod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38B33BF-55D5-8447-836A-10F001C2D434}" type="pres">
      <dgm:prSet presAssocID="{DD7629F7-AC78-584F-87D4-27F2926E349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C2EB4D-F17F-754C-A95B-2C0F5EA97BC6}" type="pres">
      <dgm:prSet presAssocID="{4299D490-19C7-2246-A1CF-446FEFB9898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16D1064-B8C2-6845-91FF-511AEF03946F}" type="pres">
      <dgm:prSet presAssocID="{9BFF09BF-58E9-8046-AFA6-4072013750A7}" presName="compNode" presStyleCnt="0"/>
      <dgm:spPr/>
    </dgm:pt>
    <dgm:pt modelId="{A5E311B3-04D7-B74F-ACA0-5B218A7C5E34}" type="pres">
      <dgm:prSet presAssocID="{9BFF09BF-58E9-8046-AFA6-4072013750A7}" presName="pictRect" presStyleLbl="node1" presStyleIdx="1" presStyleCnt="5" custLinFactNeighborX="0" custLinFactNeighborY="201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D644766-208F-3B48-AD38-02773A9D608F}" type="pres">
      <dgm:prSet presAssocID="{9BFF09BF-58E9-8046-AFA6-4072013750A7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F76ECC-AF9F-D24C-9AE6-97513E9E1A24}" type="pres">
      <dgm:prSet presAssocID="{A928CE8D-C26E-2D4C-AEAF-CD22B9FC18F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A342B00D-3DC1-4641-9923-40D53A1CB036}" type="pres">
      <dgm:prSet presAssocID="{30479B6B-3BC3-FB4E-A847-0EE9C3F82311}" presName="compNode" presStyleCnt="0"/>
      <dgm:spPr/>
    </dgm:pt>
    <dgm:pt modelId="{27DE6494-3C1B-0745-8755-6FA901240D5D}" type="pres">
      <dgm:prSet presAssocID="{30479B6B-3BC3-FB4E-A847-0EE9C3F82311}" presName="pictRect" presStyleLbl="nod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8F65DC2-ED67-7A44-9B3D-32E02C4C822C}" type="pres">
      <dgm:prSet presAssocID="{30479B6B-3BC3-FB4E-A847-0EE9C3F82311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BA43CF-303A-5644-B631-FFB5E449088D}" type="pres">
      <dgm:prSet presAssocID="{0C5A786F-5BB5-0348-9333-90E66E63A405}" presName="sibTrans" presStyleLbl="sibTrans2D1" presStyleIdx="0" presStyleCnt="0"/>
      <dgm:spPr/>
      <dgm:t>
        <a:bodyPr/>
        <a:lstStyle/>
        <a:p>
          <a:endParaRPr lang="es-MX"/>
        </a:p>
      </dgm:t>
    </dgm:pt>
    <dgm:pt modelId="{A9F79A48-1492-424A-A786-BAE5332F60CA}" type="pres">
      <dgm:prSet presAssocID="{C946C07E-1264-3345-BFDC-9F855A69EC01}" presName="compNode" presStyleCnt="0"/>
      <dgm:spPr/>
    </dgm:pt>
    <dgm:pt modelId="{49F43AAB-53F0-A146-8DF9-C0F4C0149CE0}" type="pres">
      <dgm:prSet presAssocID="{C946C07E-1264-3345-BFDC-9F855A69EC01}" presName="pictRect" presStyleLbl="nod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986B210-D425-9E48-A4E4-F0E3376C2F7F}" type="pres">
      <dgm:prSet presAssocID="{C946C07E-1264-3345-BFDC-9F855A69EC01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9097B5-71B3-9E40-BAD9-2E35DE6161CB}" type="pres">
      <dgm:prSet presAssocID="{7574B82E-6B54-034F-B579-AE020BCCE3C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9D69E14-4CEF-7A48-8A7E-A2300BB462F9}" type="pres">
      <dgm:prSet presAssocID="{E897EB63-D25D-324C-85F9-D34E6D7576C3}" presName="compNode" presStyleCnt="0"/>
      <dgm:spPr/>
    </dgm:pt>
    <dgm:pt modelId="{318AC55E-86BC-0244-87DF-E02C6570597A}" type="pres">
      <dgm:prSet presAssocID="{E897EB63-D25D-324C-85F9-D34E6D7576C3}" presName="pictRect" presStyleLbl="nod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E65A61C-1084-DC4E-90F4-86A579FB4940}" type="pres">
      <dgm:prSet presAssocID="{E897EB63-D25D-324C-85F9-D34E6D7576C3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45E5983-CF05-E248-9F15-E5ECDB1919F1}" type="presOf" srcId="{30479B6B-3BC3-FB4E-A847-0EE9C3F82311}" destId="{D8F65DC2-ED67-7A44-9B3D-32E02C4C822C}" srcOrd="0" destOrd="0" presId="urn:microsoft.com/office/officeart/2005/8/layout/pList1"/>
    <dgm:cxn modelId="{83B54D64-2F57-1547-81D8-B03E9CA47BC8}" srcId="{CA6EBAC2-F112-984C-A5DE-30CFB0CDFD3B}" destId="{9BFF09BF-58E9-8046-AFA6-4072013750A7}" srcOrd="1" destOrd="0" parTransId="{D2E22DAD-4D25-484E-B3AD-ECEF09698149}" sibTransId="{A928CE8D-C26E-2D4C-AEAF-CD22B9FC18F3}"/>
    <dgm:cxn modelId="{1CC8D017-29A0-7B46-A6C7-390AB3A219CC}" srcId="{CA6EBAC2-F112-984C-A5DE-30CFB0CDFD3B}" destId="{30479B6B-3BC3-FB4E-A847-0EE9C3F82311}" srcOrd="2" destOrd="0" parTransId="{BE2A328B-7537-B948-BCB8-5B0BE79DFCF1}" sibTransId="{0C5A786F-5BB5-0348-9333-90E66E63A405}"/>
    <dgm:cxn modelId="{9746BD73-C025-C44C-A0AE-873A17BAE805}" srcId="{CA6EBAC2-F112-984C-A5DE-30CFB0CDFD3B}" destId="{DD7629F7-AC78-584F-87D4-27F2926E349F}" srcOrd="0" destOrd="0" parTransId="{0CF8ECDC-340A-1E4B-93FF-C163D3273317}" sibTransId="{4299D490-19C7-2246-A1CF-446FEFB9898E}"/>
    <dgm:cxn modelId="{41F6FFEC-C645-E140-BE8E-49BEEEEB3475}" type="presOf" srcId="{C946C07E-1264-3345-BFDC-9F855A69EC01}" destId="{9986B210-D425-9E48-A4E4-F0E3376C2F7F}" srcOrd="0" destOrd="0" presId="urn:microsoft.com/office/officeart/2005/8/layout/pList1"/>
    <dgm:cxn modelId="{E1A85DAD-0AF0-0540-92EF-CDE90282582A}" srcId="{CA6EBAC2-F112-984C-A5DE-30CFB0CDFD3B}" destId="{C946C07E-1264-3345-BFDC-9F855A69EC01}" srcOrd="3" destOrd="0" parTransId="{EFE8F508-B69D-8748-A6CC-751CF24F8779}" sibTransId="{7574B82E-6B54-034F-B579-AE020BCCE3CC}"/>
    <dgm:cxn modelId="{7FBCB90D-BA84-8143-AC84-411884B6E922}" type="presOf" srcId="{9BFF09BF-58E9-8046-AFA6-4072013750A7}" destId="{FD644766-208F-3B48-AD38-02773A9D608F}" srcOrd="0" destOrd="0" presId="urn:microsoft.com/office/officeart/2005/8/layout/pList1"/>
    <dgm:cxn modelId="{806D65AA-CF69-0B48-805E-C36E665519EF}" type="presOf" srcId="{0C5A786F-5BB5-0348-9333-90E66E63A405}" destId="{FDBA43CF-303A-5644-B631-FFB5E449088D}" srcOrd="0" destOrd="0" presId="urn:microsoft.com/office/officeart/2005/8/layout/pList1"/>
    <dgm:cxn modelId="{072EBEEA-C7E0-0D46-8984-97C678B08C6A}" type="presOf" srcId="{DD7629F7-AC78-584F-87D4-27F2926E349F}" destId="{A38B33BF-55D5-8447-836A-10F001C2D434}" srcOrd="0" destOrd="0" presId="urn:microsoft.com/office/officeart/2005/8/layout/pList1"/>
    <dgm:cxn modelId="{5B719AE1-A086-6F48-9B52-BE1C0A523987}" type="presOf" srcId="{A928CE8D-C26E-2D4C-AEAF-CD22B9FC18F3}" destId="{73F76ECC-AF9F-D24C-9AE6-97513E9E1A24}" srcOrd="0" destOrd="0" presId="urn:microsoft.com/office/officeart/2005/8/layout/pList1"/>
    <dgm:cxn modelId="{3AE39084-7A7E-514D-A78D-AC4B299886E9}" type="presOf" srcId="{E897EB63-D25D-324C-85F9-D34E6D7576C3}" destId="{EE65A61C-1084-DC4E-90F4-86A579FB4940}" srcOrd="0" destOrd="0" presId="urn:microsoft.com/office/officeart/2005/8/layout/pList1"/>
    <dgm:cxn modelId="{BFFCBCF0-27E9-9945-BFCF-87910BDB29A0}" type="presOf" srcId="{7574B82E-6B54-034F-B579-AE020BCCE3CC}" destId="{029097B5-71B3-9E40-BAD9-2E35DE6161CB}" srcOrd="0" destOrd="0" presId="urn:microsoft.com/office/officeart/2005/8/layout/pList1"/>
    <dgm:cxn modelId="{93E3137C-DBE0-1942-A048-D432ED7CFE36}" srcId="{CA6EBAC2-F112-984C-A5DE-30CFB0CDFD3B}" destId="{E897EB63-D25D-324C-85F9-D34E6D7576C3}" srcOrd="4" destOrd="0" parTransId="{0875A698-A279-D746-9B85-5FE6773D3FAE}" sibTransId="{863804FD-905B-B94B-A7AB-0D635392832E}"/>
    <dgm:cxn modelId="{803BF392-5895-F04D-85B6-72B840595BC3}" type="presOf" srcId="{CA6EBAC2-F112-984C-A5DE-30CFB0CDFD3B}" destId="{B0EBCE21-0E63-A144-BC75-F85046015E2F}" srcOrd="0" destOrd="0" presId="urn:microsoft.com/office/officeart/2005/8/layout/pList1"/>
    <dgm:cxn modelId="{A4843113-84C8-C746-B1E6-23CD26D4581B}" type="presOf" srcId="{4299D490-19C7-2246-A1CF-446FEFB9898E}" destId="{FDC2EB4D-F17F-754C-A95B-2C0F5EA97BC6}" srcOrd="0" destOrd="0" presId="urn:microsoft.com/office/officeart/2005/8/layout/pList1"/>
    <dgm:cxn modelId="{41024686-7E66-5844-8A43-311406359C5B}" type="presParOf" srcId="{B0EBCE21-0E63-A144-BC75-F85046015E2F}" destId="{E511B725-D902-A04E-88DC-4D1905AE6355}" srcOrd="0" destOrd="0" presId="urn:microsoft.com/office/officeart/2005/8/layout/pList1"/>
    <dgm:cxn modelId="{995919CE-3108-734E-A3C2-8E8F745A0F48}" type="presParOf" srcId="{E511B725-D902-A04E-88DC-4D1905AE6355}" destId="{8A83216B-CA72-B144-A1B7-E0BB6230CD04}" srcOrd="0" destOrd="0" presId="urn:microsoft.com/office/officeart/2005/8/layout/pList1"/>
    <dgm:cxn modelId="{15B916B0-4F53-F842-96A6-7F0F0628D2FB}" type="presParOf" srcId="{E511B725-D902-A04E-88DC-4D1905AE6355}" destId="{A38B33BF-55D5-8447-836A-10F001C2D434}" srcOrd="1" destOrd="0" presId="urn:microsoft.com/office/officeart/2005/8/layout/pList1"/>
    <dgm:cxn modelId="{1E4ACB82-8A80-C140-A4E6-4A4612D6F7A9}" type="presParOf" srcId="{B0EBCE21-0E63-A144-BC75-F85046015E2F}" destId="{FDC2EB4D-F17F-754C-A95B-2C0F5EA97BC6}" srcOrd="1" destOrd="0" presId="urn:microsoft.com/office/officeart/2005/8/layout/pList1"/>
    <dgm:cxn modelId="{99F72722-1A83-0B4A-B1B7-D757B18B9C16}" type="presParOf" srcId="{B0EBCE21-0E63-A144-BC75-F85046015E2F}" destId="{B16D1064-B8C2-6845-91FF-511AEF03946F}" srcOrd="2" destOrd="0" presId="urn:microsoft.com/office/officeart/2005/8/layout/pList1"/>
    <dgm:cxn modelId="{40188B69-505D-1D4E-979E-7405BEA2DFC7}" type="presParOf" srcId="{B16D1064-B8C2-6845-91FF-511AEF03946F}" destId="{A5E311B3-04D7-B74F-ACA0-5B218A7C5E34}" srcOrd="0" destOrd="0" presId="urn:microsoft.com/office/officeart/2005/8/layout/pList1"/>
    <dgm:cxn modelId="{01AF601E-0A5E-9B45-B6B4-D7382CA7842A}" type="presParOf" srcId="{B16D1064-B8C2-6845-91FF-511AEF03946F}" destId="{FD644766-208F-3B48-AD38-02773A9D608F}" srcOrd="1" destOrd="0" presId="urn:microsoft.com/office/officeart/2005/8/layout/pList1"/>
    <dgm:cxn modelId="{64A8AE47-2128-FC4B-B397-12787D99DC4B}" type="presParOf" srcId="{B0EBCE21-0E63-A144-BC75-F85046015E2F}" destId="{73F76ECC-AF9F-D24C-9AE6-97513E9E1A24}" srcOrd="3" destOrd="0" presId="urn:microsoft.com/office/officeart/2005/8/layout/pList1"/>
    <dgm:cxn modelId="{23D4E6B6-5764-F04C-A9AD-63FBB858E492}" type="presParOf" srcId="{B0EBCE21-0E63-A144-BC75-F85046015E2F}" destId="{A342B00D-3DC1-4641-9923-40D53A1CB036}" srcOrd="4" destOrd="0" presId="urn:microsoft.com/office/officeart/2005/8/layout/pList1"/>
    <dgm:cxn modelId="{72F15DC0-CDD9-ED45-A1CB-3E28F5E3B2BF}" type="presParOf" srcId="{A342B00D-3DC1-4641-9923-40D53A1CB036}" destId="{27DE6494-3C1B-0745-8755-6FA901240D5D}" srcOrd="0" destOrd="0" presId="urn:microsoft.com/office/officeart/2005/8/layout/pList1"/>
    <dgm:cxn modelId="{4C533D11-407F-DC45-8A05-C2445F056E68}" type="presParOf" srcId="{A342B00D-3DC1-4641-9923-40D53A1CB036}" destId="{D8F65DC2-ED67-7A44-9B3D-32E02C4C822C}" srcOrd="1" destOrd="0" presId="urn:microsoft.com/office/officeart/2005/8/layout/pList1"/>
    <dgm:cxn modelId="{3583A991-962C-3142-8982-9B1929D2B367}" type="presParOf" srcId="{B0EBCE21-0E63-A144-BC75-F85046015E2F}" destId="{FDBA43CF-303A-5644-B631-FFB5E449088D}" srcOrd="5" destOrd="0" presId="urn:microsoft.com/office/officeart/2005/8/layout/pList1"/>
    <dgm:cxn modelId="{B85AA8CB-6A5D-904F-A2F9-D249401C20C1}" type="presParOf" srcId="{B0EBCE21-0E63-A144-BC75-F85046015E2F}" destId="{A9F79A48-1492-424A-A786-BAE5332F60CA}" srcOrd="6" destOrd="0" presId="urn:microsoft.com/office/officeart/2005/8/layout/pList1"/>
    <dgm:cxn modelId="{77DB06B7-1DB9-174A-8259-39708CD8B903}" type="presParOf" srcId="{A9F79A48-1492-424A-A786-BAE5332F60CA}" destId="{49F43AAB-53F0-A146-8DF9-C0F4C0149CE0}" srcOrd="0" destOrd="0" presId="urn:microsoft.com/office/officeart/2005/8/layout/pList1"/>
    <dgm:cxn modelId="{69DE38DE-8BBE-E242-A7E8-2E209068ACEF}" type="presParOf" srcId="{A9F79A48-1492-424A-A786-BAE5332F60CA}" destId="{9986B210-D425-9E48-A4E4-F0E3376C2F7F}" srcOrd="1" destOrd="0" presId="urn:microsoft.com/office/officeart/2005/8/layout/pList1"/>
    <dgm:cxn modelId="{15163846-BE97-494F-9830-76989FDED183}" type="presParOf" srcId="{B0EBCE21-0E63-A144-BC75-F85046015E2F}" destId="{029097B5-71B3-9E40-BAD9-2E35DE6161CB}" srcOrd="7" destOrd="0" presId="urn:microsoft.com/office/officeart/2005/8/layout/pList1"/>
    <dgm:cxn modelId="{F43A668F-5B5F-4D45-A678-8B348DB143EC}" type="presParOf" srcId="{B0EBCE21-0E63-A144-BC75-F85046015E2F}" destId="{C9D69E14-4CEF-7A48-8A7E-A2300BB462F9}" srcOrd="8" destOrd="0" presId="urn:microsoft.com/office/officeart/2005/8/layout/pList1"/>
    <dgm:cxn modelId="{87F2F107-FBB1-3141-B3E3-F3842FB758EB}" type="presParOf" srcId="{C9D69E14-4CEF-7A48-8A7E-A2300BB462F9}" destId="{318AC55E-86BC-0244-87DF-E02C6570597A}" srcOrd="0" destOrd="0" presId="urn:microsoft.com/office/officeart/2005/8/layout/pList1"/>
    <dgm:cxn modelId="{B0BC03E8-2A11-D04C-B85D-CCFF839871DE}" type="presParOf" srcId="{C9D69E14-4CEF-7A48-8A7E-A2300BB462F9}" destId="{EE65A61C-1084-DC4E-90F4-86A579FB494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36318-7378-7A4D-8844-E39B23DE6A18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F0211E65-88CF-9048-AC24-FEDDAB424669}">
      <dgm:prSet phldrT="[Texto]"/>
      <dgm:spPr/>
      <dgm:t>
        <a:bodyPr/>
        <a:lstStyle/>
        <a:p>
          <a:r>
            <a:rPr lang="es-ES" b="1" dirty="0"/>
            <a:t>ALTERNATIVAS PARA UN MEJOR CRECIMIENTO Y BIENESTAR</a:t>
          </a:r>
          <a:endParaRPr lang="es-ES" dirty="0"/>
        </a:p>
      </dgm:t>
    </dgm:pt>
    <dgm:pt modelId="{0086A4DF-142E-FA48-A525-7DBCBFDAB299}" type="parTrans" cxnId="{758EC946-C815-8C4D-B754-5FAD489F70F2}">
      <dgm:prSet/>
      <dgm:spPr/>
      <dgm:t>
        <a:bodyPr/>
        <a:lstStyle/>
        <a:p>
          <a:endParaRPr lang="es-ES"/>
        </a:p>
      </dgm:t>
    </dgm:pt>
    <dgm:pt modelId="{A151B8B1-48C4-0644-8202-2035C413B78A}" type="sibTrans" cxnId="{758EC946-C815-8C4D-B754-5FAD489F70F2}">
      <dgm:prSet/>
      <dgm:spPr/>
      <dgm:t>
        <a:bodyPr/>
        <a:lstStyle/>
        <a:p>
          <a:endParaRPr lang="es-ES"/>
        </a:p>
      </dgm:t>
    </dgm:pt>
    <dgm:pt modelId="{D6E4C072-1CFB-C441-BBE2-BBFCA5B3DDCA}">
      <dgm:prSet phldrT="[Texto]"/>
      <dgm:spPr/>
      <dgm:t>
        <a:bodyPr/>
        <a:lstStyle/>
        <a:p>
          <a:r>
            <a:rPr lang="es-ES" dirty="0"/>
            <a:t>HISTORIA</a:t>
          </a:r>
        </a:p>
      </dgm:t>
    </dgm:pt>
    <dgm:pt modelId="{388DA4FE-CC08-C148-A7FB-4246C03DAD27}" type="parTrans" cxnId="{B1792BFE-502D-A54B-A5EE-26AA7D60477D}">
      <dgm:prSet/>
      <dgm:spPr/>
      <dgm:t>
        <a:bodyPr/>
        <a:lstStyle/>
        <a:p>
          <a:endParaRPr lang="es-ES"/>
        </a:p>
      </dgm:t>
    </dgm:pt>
    <dgm:pt modelId="{8D5C1C67-FD95-844A-B56E-A99D227FCFA8}" type="sibTrans" cxnId="{B1792BFE-502D-A54B-A5EE-26AA7D60477D}">
      <dgm:prSet/>
      <dgm:spPr/>
      <dgm:t>
        <a:bodyPr/>
        <a:lstStyle/>
        <a:p>
          <a:endParaRPr lang="es-ES"/>
        </a:p>
      </dgm:t>
    </dgm:pt>
    <dgm:pt modelId="{6710DAA1-ED38-B745-A4D6-5550CA6FAADE}">
      <dgm:prSet phldrT="[Texto]"/>
      <dgm:spPr/>
      <dgm:t>
        <a:bodyPr/>
        <a:lstStyle/>
        <a:p>
          <a:r>
            <a:rPr lang="es-ES" dirty="0"/>
            <a:t>GEOGRAFIA</a:t>
          </a:r>
        </a:p>
      </dgm:t>
    </dgm:pt>
    <dgm:pt modelId="{6AF6D0CA-88FD-C546-B7C7-304FB54AA65F}" type="parTrans" cxnId="{8328ABA7-41CB-244F-BAC6-04E8F1BF3E45}">
      <dgm:prSet/>
      <dgm:spPr/>
      <dgm:t>
        <a:bodyPr/>
        <a:lstStyle/>
        <a:p>
          <a:endParaRPr lang="es-ES"/>
        </a:p>
      </dgm:t>
    </dgm:pt>
    <dgm:pt modelId="{A000E314-239B-5E4A-8FFD-5545964E22A2}" type="sibTrans" cxnId="{8328ABA7-41CB-244F-BAC6-04E8F1BF3E45}">
      <dgm:prSet/>
      <dgm:spPr/>
      <dgm:t>
        <a:bodyPr/>
        <a:lstStyle/>
        <a:p>
          <a:endParaRPr lang="es-ES"/>
        </a:p>
      </dgm:t>
    </dgm:pt>
    <dgm:pt modelId="{2A9A2E34-27EC-9643-BA9E-6B101D3B2653}" type="pres">
      <dgm:prSet presAssocID="{E6136318-7378-7A4D-8844-E39B23DE6A1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0ED179-6213-DA45-911F-38BCDB60CC98}" type="pres">
      <dgm:prSet presAssocID="{F0211E65-88CF-9048-AC24-FEDDAB42466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DC4B8D-3F59-EF4B-AA75-F372479EDB66}" type="pres">
      <dgm:prSet presAssocID="{F0211E65-88CF-9048-AC24-FEDDAB424669}" presName="gear1srcNode" presStyleLbl="node1" presStyleIdx="0" presStyleCnt="3"/>
      <dgm:spPr/>
      <dgm:t>
        <a:bodyPr/>
        <a:lstStyle/>
        <a:p>
          <a:endParaRPr lang="es-MX"/>
        </a:p>
      </dgm:t>
    </dgm:pt>
    <dgm:pt modelId="{1BD3812E-D20E-CA48-93B3-1C2342870420}" type="pres">
      <dgm:prSet presAssocID="{F0211E65-88CF-9048-AC24-FEDDAB424669}" presName="gear1dstNode" presStyleLbl="node1" presStyleIdx="0" presStyleCnt="3"/>
      <dgm:spPr/>
      <dgm:t>
        <a:bodyPr/>
        <a:lstStyle/>
        <a:p>
          <a:endParaRPr lang="es-MX"/>
        </a:p>
      </dgm:t>
    </dgm:pt>
    <dgm:pt modelId="{28F9BC63-F1F7-8845-AB5A-9AE93CE72016}" type="pres">
      <dgm:prSet presAssocID="{D6E4C072-1CFB-C441-BBE2-BBFCA5B3DDC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210DA0-8E1D-3542-81C9-8D3B11726FE5}" type="pres">
      <dgm:prSet presAssocID="{D6E4C072-1CFB-C441-BBE2-BBFCA5B3DDCA}" presName="gear2srcNode" presStyleLbl="node1" presStyleIdx="1" presStyleCnt="3"/>
      <dgm:spPr/>
      <dgm:t>
        <a:bodyPr/>
        <a:lstStyle/>
        <a:p>
          <a:endParaRPr lang="es-MX"/>
        </a:p>
      </dgm:t>
    </dgm:pt>
    <dgm:pt modelId="{18B94553-09D6-0C48-92E2-E08E2E481052}" type="pres">
      <dgm:prSet presAssocID="{D6E4C072-1CFB-C441-BBE2-BBFCA5B3DDCA}" presName="gear2dstNode" presStyleLbl="node1" presStyleIdx="1" presStyleCnt="3"/>
      <dgm:spPr/>
      <dgm:t>
        <a:bodyPr/>
        <a:lstStyle/>
        <a:p>
          <a:endParaRPr lang="es-MX"/>
        </a:p>
      </dgm:t>
    </dgm:pt>
    <dgm:pt modelId="{35621000-F0CD-394C-9C60-241EBB8EDB5D}" type="pres">
      <dgm:prSet presAssocID="{6710DAA1-ED38-B745-A4D6-5550CA6FAADE}" presName="gear3" presStyleLbl="node1" presStyleIdx="2" presStyleCnt="3"/>
      <dgm:spPr/>
      <dgm:t>
        <a:bodyPr/>
        <a:lstStyle/>
        <a:p>
          <a:endParaRPr lang="es-MX"/>
        </a:p>
      </dgm:t>
    </dgm:pt>
    <dgm:pt modelId="{AA9517D1-1CAD-E34E-B40F-A3B16FC35068}" type="pres">
      <dgm:prSet presAssocID="{6710DAA1-ED38-B745-A4D6-5550CA6FAA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17EF81-559C-2D4A-89AF-043AC87DAD28}" type="pres">
      <dgm:prSet presAssocID="{6710DAA1-ED38-B745-A4D6-5550CA6FAADE}" presName="gear3srcNode" presStyleLbl="node1" presStyleIdx="2" presStyleCnt="3"/>
      <dgm:spPr/>
      <dgm:t>
        <a:bodyPr/>
        <a:lstStyle/>
        <a:p>
          <a:endParaRPr lang="es-MX"/>
        </a:p>
      </dgm:t>
    </dgm:pt>
    <dgm:pt modelId="{E36B708D-1B58-3D48-83BE-FEB5C7400E4D}" type="pres">
      <dgm:prSet presAssocID="{6710DAA1-ED38-B745-A4D6-5550CA6FAADE}" presName="gear3dstNode" presStyleLbl="node1" presStyleIdx="2" presStyleCnt="3"/>
      <dgm:spPr/>
      <dgm:t>
        <a:bodyPr/>
        <a:lstStyle/>
        <a:p>
          <a:endParaRPr lang="es-MX"/>
        </a:p>
      </dgm:t>
    </dgm:pt>
    <dgm:pt modelId="{49F96E97-5863-404B-8108-5C03C2BFE9CE}" type="pres">
      <dgm:prSet presAssocID="{A151B8B1-48C4-0644-8202-2035C413B78A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72E750AB-FABD-B94B-9D63-C23E5F2F62C6}" type="pres">
      <dgm:prSet presAssocID="{8D5C1C67-FD95-844A-B56E-A99D227FCFA8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29AA3463-B196-6540-AE85-D986865335FB}" type="pres">
      <dgm:prSet presAssocID="{A000E314-239B-5E4A-8FFD-5545964E22A2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9BF1F3CD-8E5B-6A4E-8D99-DE067C1007D1}" type="presOf" srcId="{D6E4C072-1CFB-C441-BBE2-BBFCA5B3DDCA}" destId="{B2210DA0-8E1D-3542-81C9-8D3B11726FE5}" srcOrd="1" destOrd="0" presId="urn:microsoft.com/office/officeart/2005/8/layout/gear1"/>
    <dgm:cxn modelId="{D55E631B-7FF8-EF4D-8229-70981A780C7A}" type="presOf" srcId="{6710DAA1-ED38-B745-A4D6-5550CA6FAADE}" destId="{AA9517D1-1CAD-E34E-B40F-A3B16FC35068}" srcOrd="1" destOrd="0" presId="urn:microsoft.com/office/officeart/2005/8/layout/gear1"/>
    <dgm:cxn modelId="{6A96B96D-F9FC-F744-AD21-3DD0AE6C8D84}" type="presOf" srcId="{F0211E65-88CF-9048-AC24-FEDDAB424669}" destId="{E10ED179-6213-DA45-911F-38BCDB60CC98}" srcOrd="0" destOrd="0" presId="urn:microsoft.com/office/officeart/2005/8/layout/gear1"/>
    <dgm:cxn modelId="{B1792BFE-502D-A54B-A5EE-26AA7D60477D}" srcId="{E6136318-7378-7A4D-8844-E39B23DE6A18}" destId="{D6E4C072-1CFB-C441-BBE2-BBFCA5B3DDCA}" srcOrd="1" destOrd="0" parTransId="{388DA4FE-CC08-C148-A7FB-4246C03DAD27}" sibTransId="{8D5C1C67-FD95-844A-B56E-A99D227FCFA8}"/>
    <dgm:cxn modelId="{3EB4F66B-6E69-404A-8436-2E7466641E4E}" type="presOf" srcId="{6710DAA1-ED38-B745-A4D6-5550CA6FAADE}" destId="{35621000-F0CD-394C-9C60-241EBB8EDB5D}" srcOrd="0" destOrd="0" presId="urn:microsoft.com/office/officeart/2005/8/layout/gear1"/>
    <dgm:cxn modelId="{8328ABA7-41CB-244F-BAC6-04E8F1BF3E45}" srcId="{E6136318-7378-7A4D-8844-E39B23DE6A18}" destId="{6710DAA1-ED38-B745-A4D6-5550CA6FAADE}" srcOrd="2" destOrd="0" parTransId="{6AF6D0CA-88FD-C546-B7C7-304FB54AA65F}" sibTransId="{A000E314-239B-5E4A-8FFD-5545964E22A2}"/>
    <dgm:cxn modelId="{56DFBD10-0AB0-ED4B-99B7-C8FD94E14BF1}" type="presOf" srcId="{8D5C1C67-FD95-844A-B56E-A99D227FCFA8}" destId="{72E750AB-FABD-B94B-9D63-C23E5F2F62C6}" srcOrd="0" destOrd="0" presId="urn:microsoft.com/office/officeart/2005/8/layout/gear1"/>
    <dgm:cxn modelId="{02530130-37D7-2249-BCAB-3F1CA474DE41}" type="presOf" srcId="{E6136318-7378-7A4D-8844-E39B23DE6A18}" destId="{2A9A2E34-27EC-9643-BA9E-6B101D3B2653}" srcOrd="0" destOrd="0" presId="urn:microsoft.com/office/officeart/2005/8/layout/gear1"/>
    <dgm:cxn modelId="{48279992-ACB2-D046-AD12-D471852FF6A9}" type="presOf" srcId="{6710DAA1-ED38-B745-A4D6-5550CA6FAADE}" destId="{E36B708D-1B58-3D48-83BE-FEB5C7400E4D}" srcOrd="3" destOrd="0" presId="urn:microsoft.com/office/officeart/2005/8/layout/gear1"/>
    <dgm:cxn modelId="{FEE00FC9-185C-314A-AC94-138A2B6311FC}" type="presOf" srcId="{F0211E65-88CF-9048-AC24-FEDDAB424669}" destId="{1BD3812E-D20E-CA48-93B3-1C2342870420}" srcOrd="2" destOrd="0" presId="urn:microsoft.com/office/officeart/2005/8/layout/gear1"/>
    <dgm:cxn modelId="{3B7792B9-4877-DD4D-A5C7-4580867119C4}" type="presOf" srcId="{6710DAA1-ED38-B745-A4D6-5550CA6FAADE}" destId="{E317EF81-559C-2D4A-89AF-043AC87DAD28}" srcOrd="2" destOrd="0" presId="urn:microsoft.com/office/officeart/2005/8/layout/gear1"/>
    <dgm:cxn modelId="{902E0DA3-3150-DF4B-A320-BD8F2D04D7DF}" type="presOf" srcId="{D6E4C072-1CFB-C441-BBE2-BBFCA5B3DDCA}" destId="{18B94553-09D6-0C48-92E2-E08E2E481052}" srcOrd="2" destOrd="0" presId="urn:microsoft.com/office/officeart/2005/8/layout/gear1"/>
    <dgm:cxn modelId="{88D4B29A-638F-E248-B89D-1CC926E11F07}" type="presOf" srcId="{F0211E65-88CF-9048-AC24-FEDDAB424669}" destId="{F8DC4B8D-3F59-EF4B-AA75-F372479EDB66}" srcOrd="1" destOrd="0" presId="urn:microsoft.com/office/officeart/2005/8/layout/gear1"/>
    <dgm:cxn modelId="{758EC946-C815-8C4D-B754-5FAD489F70F2}" srcId="{E6136318-7378-7A4D-8844-E39B23DE6A18}" destId="{F0211E65-88CF-9048-AC24-FEDDAB424669}" srcOrd="0" destOrd="0" parTransId="{0086A4DF-142E-FA48-A525-7DBCBFDAB299}" sibTransId="{A151B8B1-48C4-0644-8202-2035C413B78A}"/>
    <dgm:cxn modelId="{6F19F596-84A1-2242-8AD9-01C01ECFB85A}" type="presOf" srcId="{D6E4C072-1CFB-C441-BBE2-BBFCA5B3DDCA}" destId="{28F9BC63-F1F7-8845-AB5A-9AE93CE72016}" srcOrd="0" destOrd="0" presId="urn:microsoft.com/office/officeart/2005/8/layout/gear1"/>
    <dgm:cxn modelId="{9744B583-0755-2A41-BBB1-45EEF0970329}" type="presOf" srcId="{A151B8B1-48C4-0644-8202-2035C413B78A}" destId="{49F96E97-5863-404B-8108-5C03C2BFE9CE}" srcOrd="0" destOrd="0" presId="urn:microsoft.com/office/officeart/2005/8/layout/gear1"/>
    <dgm:cxn modelId="{64AE4617-3C14-174A-A747-F229C76C5C3F}" type="presOf" srcId="{A000E314-239B-5E4A-8FFD-5545964E22A2}" destId="{29AA3463-B196-6540-AE85-D986865335FB}" srcOrd="0" destOrd="0" presId="urn:microsoft.com/office/officeart/2005/8/layout/gear1"/>
    <dgm:cxn modelId="{D5EF1467-ED3C-DD45-8AAE-160D8C04AACB}" type="presParOf" srcId="{2A9A2E34-27EC-9643-BA9E-6B101D3B2653}" destId="{E10ED179-6213-DA45-911F-38BCDB60CC98}" srcOrd="0" destOrd="0" presId="urn:microsoft.com/office/officeart/2005/8/layout/gear1"/>
    <dgm:cxn modelId="{B5B68114-5CD1-D045-849F-1CBFBD8B7E71}" type="presParOf" srcId="{2A9A2E34-27EC-9643-BA9E-6B101D3B2653}" destId="{F8DC4B8D-3F59-EF4B-AA75-F372479EDB66}" srcOrd="1" destOrd="0" presId="urn:microsoft.com/office/officeart/2005/8/layout/gear1"/>
    <dgm:cxn modelId="{B616066E-C6D7-D341-868B-D801CFED5DB4}" type="presParOf" srcId="{2A9A2E34-27EC-9643-BA9E-6B101D3B2653}" destId="{1BD3812E-D20E-CA48-93B3-1C2342870420}" srcOrd="2" destOrd="0" presId="urn:microsoft.com/office/officeart/2005/8/layout/gear1"/>
    <dgm:cxn modelId="{EFC0982A-A4E7-6945-A2AD-05DDCBDCFCD3}" type="presParOf" srcId="{2A9A2E34-27EC-9643-BA9E-6B101D3B2653}" destId="{28F9BC63-F1F7-8845-AB5A-9AE93CE72016}" srcOrd="3" destOrd="0" presId="urn:microsoft.com/office/officeart/2005/8/layout/gear1"/>
    <dgm:cxn modelId="{379B835B-F867-1F4B-9ECB-168CC914137D}" type="presParOf" srcId="{2A9A2E34-27EC-9643-BA9E-6B101D3B2653}" destId="{B2210DA0-8E1D-3542-81C9-8D3B11726FE5}" srcOrd="4" destOrd="0" presId="urn:microsoft.com/office/officeart/2005/8/layout/gear1"/>
    <dgm:cxn modelId="{B24551F4-45E8-A048-A064-DF5C49F24829}" type="presParOf" srcId="{2A9A2E34-27EC-9643-BA9E-6B101D3B2653}" destId="{18B94553-09D6-0C48-92E2-E08E2E481052}" srcOrd="5" destOrd="0" presId="urn:microsoft.com/office/officeart/2005/8/layout/gear1"/>
    <dgm:cxn modelId="{901C4755-0004-9640-A607-671762457B2C}" type="presParOf" srcId="{2A9A2E34-27EC-9643-BA9E-6B101D3B2653}" destId="{35621000-F0CD-394C-9C60-241EBB8EDB5D}" srcOrd="6" destOrd="0" presId="urn:microsoft.com/office/officeart/2005/8/layout/gear1"/>
    <dgm:cxn modelId="{7769AF3E-7F0F-A240-BA16-75AAA617797D}" type="presParOf" srcId="{2A9A2E34-27EC-9643-BA9E-6B101D3B2653}" destId="{AA9517D1-1CAD-E34E-B40F-A3B16FC35068}" srcOrd="7" destOrd="0" presId="urn:microsoft.com/office/officeart/2005/8/layout/gear1"/>
    <dgm:cxn modelId="{5E037D7F-1BFA-7A4C-A2B5-976CAB64DF59}" type="presParOf" srcId="{2A9A2E34-27EC-9643-BA9E-6B101D3B2653}" destId="{E317EF81-559C-2D4A-89AF-043AC87DAD28}" srcOrd="8" destOrd="0" presId="urn:microsoft.com/office/officeart/2005/8/layout/gear1"/>
    <dgm:cxn modelId="{E66BC3F3-7924-F44A-9477-DA9D16144570}" type="presParOf" srcId="{2A9A2E34-27EC-9643-BA9E-6B101D3B2653}" destId="{E36B708D-1B58-3D48-83BE-FEB5C7400E4D}" srcOrd="9" destOrd="0" presId="urn:microsoft.com/office/officeart/2005/8/layout/gear1"/>
    <dgm:cxn modelId="{F1410CCD-98EC-9645-A834-ADA3072426A1}" type="presParOf" srcId="{2A9A2E34-27EC-9643-BA9E-6B101D3B2653}" destId="{49F96E97-5863-404B-8108-5C03C2BFE9CE}" srcOrd="10" destOrd="0" presId="urn:microsoft.com/office/officeart/2005/8/layout/gear1"/>
    <dgm:cxn modelId="{DFC1A95F-4C68-D94D-9722-C670232B48F1}" type="presParOf" srcId="{2A9A2E34-27EC-9643-BA9E-6B101D3B2653}" destId="{72E750AB-FABD-B94B-9D63-C23E5F2F62C6}" srcOrd="11" destOrd="0" presId="urn:microsoft.com/office/officeart/2005/8/layout/gear1"/>
    <dgm:cxn modelId="{D9918BBD-BC62-0841-AE3A-6EC98EAF1117}" type="presParOf" srcId="{2A9A2E34-27EC-9643-BA9E-6B101D3B2653}" destId="{29AA3463-B196-6540-AE85-D986865335F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6E11CF-009F-554C-A8DD-BBDF1086B77B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6DE1A6-6A71-6A43-A537-F7DCD78BE378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3250BB23-A69E-434D-9D13-961BC23B42BB}" type="parTrans" cxnId="{BD73EC4B-506C-1041-81FA-232EBFC6914E}">
      <dgm:prSet/>
      <dgm:spPr/>
      <dgm:t>
        <a:bodyPr/>
        <a:lstStyle/>
        <a:p>
          <a:endParaRPr lang="es-ES"/>
        </a:p>
      </dgm:t>
    </dgm:pt>
    <dgm:pt modelId="{B11B3500-6364-F544-95F0-34EFE7890A29}" type="sibTrans" cxnId="{BD73EC4B-506C-1041-81FA-232EBFC6914E}">
      <dgm:prSet/>
      <dgm:spPr/>
      <dgm:t>
        <a:bodyPr/>
        <a:lstStyle/>
        <a:p>
          <a:endParaRPr lang="es-ES"/>
        </a:p>
      </dgm:t>
    </dgm:pt>
    <dgm:pt modelId="{95546E4E-D323-2E4E-8250-526E17FC1945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C3FBEE6A-2331-034C-A35C-6FC1A4BDE9F7}" type="parTrans" cxnId="{5F6D5DBF-388C-EF49-BB36-17CA047479B6}">
      <dgm:prSet/>
      <dgm:spPr/>
      <dgm:t>
        <a:bodyPr/>
        <a:lstStyle/>
        <a:p>
          <a:endParaRPr lang="es-ES"/>
        </a:p>
      </dgm:t>
    </dgm:pt>
    <dgm:pt modelId="{0026C994-8125-E044-B375-199394A90E33}" type="sibTrans" cxnId="{5F6D5DBF-388C-EF49-BB36-17CA047479B6}">
      <dgm:prSet/>
      <dgm:spPr/>
      <dgm:t>
        <a:bodyPr/>
        <a:lstStyle/>
        <a:p>
          <a:endParaRPr lang="es-ES"/>
        </a:p>
      </dgm:t>
    </dgm:pt>
    <dgm:pt modelId="{19A8C90D-8408-8B42-8413-16CCC30A2A46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6AD260A6-F7BD-004B-BA50-EEB963D850FE}" type="parTrans" cxnId="{256AC3ED-5119-FF4D-9DE0-47C7F682A252}">
      <dgm:prSet/>
      <dgm:spPr/>
      <dgm:t>
        <a:bodyPr/>
        <a:lstStyle/>
        <a:p>
          <a:endParaRPr lang="es-ES"/>
        </a:p>
      </dgm:t>
    </dgm:pt>
    <dgm:pt modelId="{DEFE464E-0CE2-714C-AE4A-7C16EF7557CC}" type="sibTrans" cxnId="{256AC3ED-5119-FF4D-9DE0-47C7F682A252}">
      <dgm:prSet/>
      <dgm:spPr/>
      <dgm:t>
        <a:bodyPr/>
        <a:lstStyle/>
        <a:p>
          <a:endParaRPr lang="es-ES"/>
        </a:p>
      </dgm:t>
    </dgm:pt>
    <dgm:pt modelId="{1CE2F65F-35C3-FF42-8AA6-596FCC352748}">
      <dgm:prSet phldrT="[Texto]" phldr="1"/>
      <dgm:spPr/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3C7CA214-0747-EF48-B343-3CB09B45C588}" type="parTrans" cxnId="{235EBC8D-73F3-394A-9E68-4B8164F56395}">
      <dgm:prSet/>
      <dgm:spPr/>
      <dgm:t>
        <a:bodyPr/>
        <a:lstStyle/>
        <a:p>
          <a:endParaRPr lang="es-ES"/>
        </a:p>
      </dgm:t>
    </dgm:pt>
    <dgm:pt modelId="{A74CC98E-471B-4D42-8534-34EB02CC50CB}" type="sibTrans" cxnId="{235EBC8D-73F3-394A-9E68-4B8164F56395}">
      <dgm:prSet/>
      <dgm:spPr/>
      <dgm:t>
        <a:bodyPr/>
        <a:lstStyle/>
        <a:p>
          <a:endParaRPr lang="es-ES"/>
        </a:p>
      </dgm:t>
    </dgm:pt>
    <dgm:pt modelId="{5E9D04A2-E164-1344-8A5C-A43A907D365F}">
      <dgm:prSet/>
      <dgm:spPr/>
      <dgm:t>
        <a:bodyPr/>
        <a:lstStyle/>
        <a:p>
          <a:endParaRPr lang="es-ES"/>
        </a:p>
      </dgm:t>
    </dgm:pt>
    <dgm:pt modelId="{5DAA95D3-1761-7643-B97C-6890600F422C}" type="parTrans" cxnId="{9B6A7FA9-2CAF-8247-AEE4-1A0412FA3759}">
      <dgm:prSet/>
      <dgm:spPr/>
      <dgm:t>
        <a:bodyPr/>
        <a:lstStyle/>
        <a:p>
          <a:endParaRPr lang="es-ES"/>
        </a:p>
      </dgm:t>
    </dgm:pt>
    <dgm:pt modelId="{08A61A6F-C3EB-EB40-B5E3-729633BA1202}" type="sibTrans" cxnId="{9B6A7FA9-2CAF-8247-AEE4-1A0412FA3759}">
      <dgm:prSet/>
      <dgm:spPr/>
      <dgm:t>
        <a:bodyPr/>
        <a:lstStyle/>
        <a:p>
          <a:endParaRPr lang="es-ES"/>
        </a:p>
      </dgm:t>
    </dgm:pt>
    <dgm:pt modelId="{4C9E2567-01CA-F648-9D0E-4B134CBFB133}">
      <dgm:prSet/>
      <dgm:spPr/>
      <dgm:t>
        <a:bodyPr/>
        <a:lstStyle/>
        <a:p>
          <a:endParaRPr lang="es-ES"/>
        </a:p>
      </dgm:t>
    </dgm:pt>
    <dgm:pt modelId="{CDDE1275-BA09-0F4A-A05D-B1E95FD8F0BB}" type="parTrans" cxnId="{7BE82653-AC3A-9649-A859-F043482BA8EB}">
      <dgm:prSet/>
      <dgm:spPr/>
      <dgm:t>
        <a:bodyPr/>
        <a:lstStyle/>
        <a:p>
          <a:endParaRPr lang="es-ES"/>
        </a:p>
      </dgm:t>
    </dgm:pt>
    <dgm:pt modelId="{C4DDA737-CFEA-1A49-9AFE-7E586640CFC8}" type="sibTrans" cxnId="{7BE82653-AC3A-9649-A859-F043482BA8EB}">
      <dgm:prSet/>
      <dgm:spPr/>
      <dgm:t>
        <a:bodyPr/>
        <a:lstStyle/>
        <a:p>
          <a:endParaRPr lang="es-ES"/>
        </a:p>
      </dgm:t>
    </dgm:pt>
    <dgm:pt modelId="{64F2F8A9-7342-C54D-9078-265E56D534BC}" type="pres">
      <dgm:prSet presAssocID="{BD6E11CF-009F-554C-A8DD-BBDF1086B7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394747-F200-A441-B111-32684B601F8E}" type="pres">
      <dgm:prSet presAssocID="{9A6DE1A6-6A71-6A43-A537-F7DCD78BE378}" presName="compNode" presStyleCnt="0"/>
      <dgm:spPr/>
    </dgm:pt>
    <dgm:pt modelId="{141EFF06-A796-6C47-AF9C-ECCEAD742D32}" type="pres">
      <dgm:prSet presAssocID="{9A6DE1A6-6A71-6A43-A537-F7DCD78BE378}" presName="pictRect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470" b="12470"/>
          </a:stretch>
        </a:blipFill>
      </dgm:spPr>
    </dgm:pt>
    <dgm:pt modelId="{AF5FECA8-25D5-5D4F-9F6F-D2505786F40E}" type="pres">
      <dgm:prSet presAssocID="{9A6DE1A6-6A71-6A43-A537-F7DCD78BE378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DCEE04-E777-C147-9D5D-0906E38F057D}" type="pres">
      <dgm:prSet presAssocID="{B11B3500-6364-F544-95F0-34EFE7890A29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17573F2-1AB8-E849-B003-70CDC7A0EEBC}" type="pres">
      <dgm:prSet presAssocID="{95546E4E-D323-2E4E-8250-526E17FC1945}" presName="compNode" presStyleCnt="0"/>
      <dgm:spPr/>
    </dgm:pt>
    <dgm:pt modelId="{6A2FDBE2-AF34-AD45-85AD-5B548B4967B2}" type="pres">
      <dgm:prSet presAssocID="{95546E4E-D323-2E4E-8250-526E17FC1945}" presName="pictRect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86" r="5086"/>
          </a:stretch>
        </a:blipFill>
      </dgm:spPr>
    </dgm:pt>
    <dgm:pt modelId="{AFF9DBDB-DDB2-CC4A-9B5D-33BF49086F85}" type="pres">
      <dgm:prSet presAssocID="{95546E4E-D323-2E4E-8250-526E17FC1945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34DB5E-299E-F642-B636-0821D38FBF16}" type="pres">
      <dgm:prSet presAssocID="{0026C994-8125-E044-B375-199394A90E3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8D2A38B-304E-CD45-8A37-F1DBED275F46}" type="pres">
      <dgm:prSet presAssocID="{19A8C90D-8408-8B42-8413-16CCC30A2A46}" presName="compNode" presStyleCnt="0"/>
      <dgm:spPr/>
    </dgm:pt>
    <dgm:pt modelId="{155D65BA-CEC1-8E4A-BED3-BF83E0BCA729}" type="pres">
      <dgm:prSet presAssocID="{19A8C90D-8408-8B42-8413-16CCC30A2A46}" presName="pictRect" presStyleLbl="node1" presStyleIdx="2" presStyleCnt="6" custLinFactNeighborX="48" custLinFactNeighborY="201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417" b="1417"/>
          </a:stretch>
        </a:blipFill>
      </dgm:spPr>
    </dgm:pt>
    <dgm:pt modelId="{16FF2191-72C3-3540-B03F-B1D7E8A64E62}" type="pres">
      <dgm:prSet presAssocID="{19A8C90D-8408-8B42-8413-16CCC30A2A46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BC0F47-5D09-7C4C-ADC3-A3EDAE1D7CFB}" type="pres">
      <dgm:prSet presAssocID="{DEFE464E-0CE2-714C-AE4A-7C16EF7557C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AD756E53-B006-DB4E-A5C7-668D954FF3E2}" type="pres">
      <dgm:prSet presAssocID="{1CE2F65F-35C3-FF42-8AA6-596FCC352748}" presName="compNode" presStyleCnt="0"/>
      <dgm:spPr/>
    </dgm:pt>
    <dgm:pt modelId="{9D0A13D2-1D92-EB42-85E5-570A9BBB825C}" type="pres">
      <dgm:prSet presAssocID="{1CE2F65F-35C3-FF42-8AA6-596FCC352748}" presName="pictRect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102" r="13102"/>
          </a:stretch>
        </a:blipFill>
      </dgm:spPr>
    </dgm:pt>
    <dgm:pt modelId="{27089C5D-C22E-5444-AD58-A8863C33DA85}" type="pres">
      <dgm:prSet presAssocID="{1CE2F65F-35C3-FF42-8AA6-596FCC352748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CCA380-64C5-3247-9763-32B549BBD65B}" type="pres">
      <dgm:prSet presAssocID="{A74CC98E-471B-4D42-8534-34EB02CC50C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8D513BC-95CF-E149-AF33-2AB52C86160C}" type="pres">
      <dgm:prSet presAssocID="{5E9D04A2-E164-1344-8A5C-A43A907D365F}" presName="compNode" presStyleCnt="0"/>
      <dgm:spPr/>
    </dgm:pt>
    <dgm:pt modelId="{E07DD54C-700F-284C-B1D1-1A8EAC554F58}" type="pres">
      <dgm:prSet presAssocID="{5E9D04A2-E164-1344-8A5C-A43A907D365F}" presName="pictRect" presStyleLbl="node1" presStyleIdx="4" presStyleCnt="6" custLinFactNeighborX="0" custLinFactNeighborY="-2282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635" r="3635"/>
          </a:stretch>
        </a:blipFill>
      </dgm:spPr>
    </dgm:pt>
    <dgm:pt modelId="{D04EADBD-F2EB-014D-9AF0-00F7E276AC30}" type="pres">
      <dgm:prSet presAssocID="{5E9D04A2-E164-1344-8A5C-A43A907D365F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E9E619-FC00-E642-9FFC-AEAA12ADB831}" type="pres">
      <dgm:prSet presAssocID="{08A61A6F-C3EB-EB40-B5E3-729633BA120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F0F49049-FDCC-D044-9963-A31FCE12BF01}" type="pres">
      <dgm:prSet presAssocID="{4C9E2567-01CA-F648-9D0E-4B134CBFB133}" presName="compNode" presStyleCnt="0"/>
      <dgm:spPr/>
    </dgm:pt>
    <dgm:pt modelId="{B90FC338-D929-BC4A-8F47-41256418488D}" type="pres">
      <dgm:prSet presAssocID="{4C9E2567-01CA-F648-9D0E-4B134CBFB133}" presName="pictRect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541" r="29541"/>
          </a:stretch>
        </a:blipFill>
      </dgm:spPr>
    </dgm:pt>
    <dgm:pt modelId="{0952513D-E939-4E4F-B467-3A5636E880E9}" type="pres">
      <dgm:prSet presAssocID="{4C9E2567-01CA-F648-9D0E-4B134CBFB133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A4239E-6885-5442-84C7-314FD4F0AB0E}" type="presOf" srcId="{0026C994-8125-E044-B375-199394A90E33}" destId="{0734DB5E-299E-F642-B636-0821D38FBF16}" srcOrd="0" destOrd="0" presId="urn:microsoft.com/office/officeart/2005/8/layout/pList1"/>
    <dgm:cxn modelId="{9B6A7FA9-2CAF-8247-AEE4-1A0412FA3759}" srcId="{BD6E11CF-009F-554C-A8DD-BBDF1086B77B}" destId="{5E9D04A2-E164-1344-8A5C-A43A907D365F}" srcOrd="4" destOrd="0" parTransId="{5DAA95D3-1761-7643-B97C-6890600F422C}" sibTransId="{08A61A6F-C3EB-EB40-B5E3-729633BA1202}"/>
    <dgm:cxn modelId="{3DB235E9-0E99-7640-A4BD-E030625E0FCD}" type="presOf" srcId="{19A8C90D-8408-8B42-8413-16CCC30A2A46}" destId="{16FF2191-72C3-3540-B03F-B1D7E8A64E62}" srcOrd="0" destOrd="0" presId="urn:microsoft.com/office/officeart/2005/8/layout/pList1"/>
    <dgm:cxn modelId="{C740461A-6166-5C45-BE82-AEE16BC4BB0D}" type="presOf" srcId="{5E9D04A2-E164-1344-8A5C-A43A907D365F}" destId="{D04EADBD-F2EB-014D-9AF0-00F7E276AC30}" srcOrd="0" destOrd="0" presId="urn:microsoft.com/office/officeart/2005/8/layout/pList1"/>
    <dgm:cxn modelId="{BD73EC4B-506C-1041-81FA-232EBFC6914E}" srcId="{BD6E11CF-009F-554C-A8DD-BBDF1086B77B}" destId="{9A6DE1A6-6A71-6A43-A537-F7DCD78BE378}" srcOrd="0" destOrd="0" parTransId="{3250BB23-A69E-434D-9D13-961BC23B42BB}" sibTransId="{B11B3500-6364-F544-95F0-34EFE7890A29}"/>
    <dgm:cxn modelId="{256AC3ED-5119-FF4D-9DE0-47C7F682A252}" srcId="{BD6E11CF-009F-554C-A8DD-BBDF1086B77B}" destId="{19A8C90D-8408-8B42-8413-16CCC30A2A46}" srcOrd="2" destOrd="0" parTransId="{6AD260A6-F7BD-004B-BA50-EEB963D850FE}" sibTransId="{DEFE464E-0CE2-714C-AE4A-7C16EF7557CC}"/>
    <dgm:cxn modelId="{C1A69DE3-61C7-264E-8E00-E0A91EB726DA}" type="presOf" srcId="{A74CC98E-471B-4D42-8534-34EB02CC50CB}" destId="{B7CCA380-64C5-3247-9763-32B549BBD65B}" srcOrd="0" destOrd="0" presId="urn:microsoft.com/office/officeart/2005/8/layout/pList1"/>
    <dgm:cxn modelId="{5F6D5DBF-388C-EF49-BB36-17CA047479B6}" srcId="{BD6E11CF-009F-554C-A8DD-BBDF1086B77B}" destId="{95546E4E-D323-2E4E-8250-526E17FC1945}" srcOrd="1" destOrd="0" parTransId="{C3FBEE6A-2331-034C-A35C-6FC1A4BDE9F7}" sibTransId="{0026C994-8125-E044-B375-199394A90E33}"/>
    <dgm:cxn modelId="{4C1EF462-2BB7-B740-B0D5-DEBB508CFDA3}" type="presOf" srcId="{BD6E11CF-009F-554C-A8DD-BBDF1086B77B}" destId="{64F2F8A9-7342-C54D-9078-265E56D534BC}" srcOrd="0" destOrd="0" presId="urn:microsoft.com/office/officeart/2005/8/layout/pList1"/>
    <dgm:cxn modelId="{A0CE2B0A-7C28-4240-8163-0747017A5914}" type="presOf" srcId="{DEFE464E-0CE2-714C-AE4A-7C16EF7557CC}" destId="{0DBC0F47-5D09-7C4C-ADC3-A3EDAE1D7CFB}" srcOrd="0" destOrd="0" presId="urn:microsoft.com/office/officeart/2005/8/layout/pList1"/>
    <dgm:cxn modelId="{BABFC03D-8A5E-9A48-B433-3266AEEE8D3C}" type="presOf" srcId="{9A6DE1A6-6A71-6A43-A537-F7DCD78BE378}" destId="{AF5FECA8-25D5-5D4F-9F6F-D2505786F40E}" srcOrd="0" destOrd="0" presId="urn:microsoft.com/office/officeart/2005/8/layout/pList1"/>
    <dgm:cxn modelId="{91CF07F6-9D94-8F40-8753-DBE196DDBA90}" type="presOf" srcId="{B11B3500-6364-F544-95F0-34EFE7890A29}" destId="{2ADCEE04-E777-C147-9D5D-0906E38F057D}" srcOrd="0" destOrd="0" presId="urn:microsoft.com/office/officeart/2005/8/layout/pList1"/>
    <dgm:cxn modelId="{76A308A6-0D74-AD43-B55C-6FC4BF463413}" type="presOf" srcId="{1CE2F65F-35C3-FF42-8AA6-596FCC352748}" destId="{27089C5D-C22E-5444-AD58-A8863C33DA85}" srcOrd="0" destOrd="0" presId="urn:microsoft.com/office/officeart/2005/8/layout/pList1"/>
    <dgm:cxn modelId="{656D5A17-1491-DB4B-AA3E-EF0D3B7F9D5F}" type="presOf" srcId="{95546E4E-D323-2E4E-8250-526E17FC1945}" destId="{AFF9DBDB-DDB2-CC4A-9B5D-33BF49086F85}" srcOrd="0" destOrd="0" presId="urn:microsoft.com/office/officeart/2005/8/layout/pList1"/>
    <dgm:cxn modelId="{235EBC8D-73F3-394A-9E68-4B8164F56395}" srcId="{BD6E11CF-009F-554C-A8DD-BBDF1086B77B}" destId="{1CE2F65F-35C3-FF42-8AA6-596FCC352748}" srcOrd="3" destOrd="0" parTransId="{3C7CA214-0747-EF48-B343-3CB09B45C588}" sibTransId="{A74CC98E-471B-4D42-8534-34EB02CC50CB}"/>
    <dgm:cxn modelId="{7BE82653-AC3A-9649-A859-F043482BA8EB}" srcId="{BD6E11CF-009F-554C-A8DD-BBDF1086B77B}" destId="{4C9E2567-01CA-F648-9D0E-4B134CBFB133}" srcOrd="5" destOrd="0" parTransId="{CDDE1275-BA09-0F4A-A05D-B1E95FD8F0BB}" sibTransId="{C4DDA737-CFEA-1A49-9AFE-7E586640CFC8}"/>
    <dgm:cxn modelId="{DDB335FB-1FD3-6F47-B224-9CACFBFB5AD2}" type="presOf" srcId="{08A61A6F-C3EB-EB40-B5E3-729633BA1202}" destId="{43E9E619-FC00-E642-9FFC-AEAA12ADB831}" srcOrd="0" destOrd="0" presId="urn:microsoft.com/office/officeart/2005/8/layout/pList1"/>
    <dgm:cxn modelId="{89A9BC95-D3FB-2D4D-B778-3B85E8089109}" type="presOf" srcId="{4C9E2567-01CA-F648-9D0E-4B134CBFB133}" destId="{0952513D-E939-4E4F-B467-3A5636E880E9}" srcOrd="0" destOrd="0" presId="urn:microsoft.com/office/officeart/2005/8/layout/pList1"/>
    <dgm:cxn modelId="{ABA9573F-C43F-AE41-B62E-70EAA6848317}" type="presParOf" srcId="{64F2F8A9-7342-C54D-9078-265E56D534BC}" destId="{2E394747-F200-A441-B111-32684B601F8E}" srcOrd="0" destOrd="0" presId="urn:microsoft.com/office/officeart/2005/8/layout/pList1"/>
    <dgm:cxn modelId="{73859FBF-135F-114A-B8BE-32CA31AC5823}" type="presParOf" srcId="{2E394747-F200-A441-B111-32684B601F8E}" destId="{141EFF06-A796-6C47-AF9C-ECCEAD742D32}" srcOrd="0" destOrd="0" presId="urn:microsoft.com/office/officeart/2005/8/layout/pList1"/>
    <dgm:cxn modelId="{B2F8D170-0308-AF4F-B20F-AC53D7A68C3D}" type="presParOf" srcId="{2E394747-F200-A441-B111-32684B601F8E}" destId="{AF5FECA8-25D5-5D4F-9F6F-D2505786F40E}" srcOrd="1" destOrd="0" presId="urn:microsoft.com/office/officeart/2005/8/layout/pList1"/>
    <dgm:cxn modelId="{766D82F6-0800-E344-A11F-3339B83E93B7}" type="presParOf" srcId="{64F2F8A9-7342-C54D-9078-265E56D534BC}" destId="{2ADCEE04-E777-C147-9D5D-0906E38F057D}" srcOrd="1" destOrd="0" presId="urn:microsoft.com/office/officeart/2005/8/layout/pList1"/>
    <dgm:cxn modelId="{3D6DB621-4B58-0F47-8646-516C3F54FB1C}" type="presParOf" srcId="{64F2F8A9-7342-C54D-9078-265E56D534BC}" destId="{B17573F2-1AB8-E849-B003-70CDC7A0EEBC}" srcOrd="2" destOrd="0" presId="urn:microsoft.com/office/officeart/2005/8/layout/pList1"/>
    <dgm:cxn modelId="{999A5319-2F22-3B47-80DE-956D8FEDBF58}" type="presParOf" srcId="{B17573F2-1AB8-E849-B003-70CDC7A0EEBC}" destId="{6A2FDBE2-AF34-AD45-85AD-5B548B4967B2}" srcOrd="0" destOrd="0" presId="urn:microsoft.com/office/officeart/2005/8/layout/pList1"/>
    <dgm:cxn modelId="{E00C48B2-1AEA-9D4B-9BFC-25388F552C6F}" type="presParOf" srcId="{B17573F2-1AB8-E849-B003-70CDC7A0EEBC}" destId="{AFF9DBDB-DDB2-CC4A-9B5D-33BF49086F85}" srcOrd="1" destOrd="0" presId="urn:microsoft.com/office/officeart/2005/8/layout/pList1"/>
    <dgm:cxn modelId="{966C6B10-C9F8-0E46-8EDB-EB42C6741659}" type="presParOf" srcId="{64F2F8A9-7342-C54D-9078-265E56D534BC}" destId="{0734DB5E-299E-F642-B636-0821D38FBF16}" srcOrd="3" destOrd="0" presId="urn:microsoft.com/office/officeart/2005/8/layout/pList1"/>
    <dgm:cxn modelId="{44CEAA61-47E1-4347-8B1B-54871C5093AB}" type="presParOf" srcId="{64F2F8A9-7342-C54D-9078-265E56D534BC}" destId="{98D2A38B-304E-CD45-8A37-F1DBED275F46}" srcOrd="4" destOrd="0" presId="urn:microsoft.com/office/officeart/2005/8/layout/pList1"/>
    <dgm:cxn modelId="{7FAF9B8C-D669-B548-8A33-E7995AA73917}" type="presParOf" srcId="{98D2A38B-304E-CD45-8A37-F1DBED275F46}" destId="{155D65BA-CEC1-8E4A-BED3-BF83E0BCA729}" srcOrd="0" destOrd="0" presId="urn:microsoft.com/office/officeart/2005/8/layout/pList1"/>
    <dgm:cxn modelId="{693DD2D7-DF4F-9E48-9DA9-D4C22E3B9B66}" type="presParOf" srcId="{98D2A38B-304E-CD45-8A37-F1DBED275F46}" destId="{16FF2191-72C3-3540-B03F-B1D7E8A64E62}" srcOrd="1" destOrd="0" presId="urn:microsoft.com/office/officeart/2005/8/layout/pList1"/>
    <dgm:cxn modelId="{5BC1633A-CD66-3E45-8B38-19523A628436}" type="presParOf" srcId="{64F2F8A9-7342-C54D-9078-265E56D534BC}" destId="{0DBC0F47-5D09-7C4C-ADC3-A3EDAE1D7CFB}" srcOrd="5" destOrd="0" presId="urn:microsoft.com/office/officeart/2005/8/layout/pList1"/>
    <dgm:cxn modelId="{408F4764-BC48-7445-855A-8F5CD50D0CA9}" type="presParOf" srcId="{64F2F8A9-7342-C54D-9078-265E56D534BC}" destId="{AD756E53-B006-DB4E-A5C7-668D954FF3E2}" srcOrd="6" destOrd="0" presId="urn:microsoft.com/office/officeart/2005/8/layout/pList1"/>
    <dgm:cxn modelId="{1AB5282D-CDDF-1741-8729-A15FD9A12561}" type="presParOf" srcId="{AD756E53-B006-DB4E-A5C7-668D954FF3E2}" destId="{9D0A13D2-1D92-EB42-85E5-570A9BBB825C}" srcOrd="0" destOrd="0" presId="urn:microsoft.com/office/officeart/2005/8/layout/pList1"/>
    <dgm:cxn modelId="{93589A09-BCAE-254A-9D36-3E84FACB8A44}" type="presParOf" srcId="{AD756E53-B006-DB4E-A5C7-668D954FF3E2}" destId="{27089C5D-C22E-5444-AD58-A8863C33DA85}" srcOrd="1" destOrd="0" presId="urn:microsoft.com/office/officeart/2005/8/layout/pList1"/>
    <dgm:cxn modelId="{E5759AE6-E77B-5D42-A9CE-3D4D755C7DDE}" type="presParOf" srcId="{64F2F8A9-7342-C54D-9078-265E56D534BC}" destId="{B7CCA380-64C5-3247-9763-32B549BBD65B}" srcOrd="7" destOrd="0" presId="urn:microsoft.com/office/officeart/2005/8/layout/pList1"/>
    <dgm:cxn modelId="{A3682890-1E5D-CB4D-B90D-FBECBB915789}" type="presParOf" srcId="{64F2F8A9-7342-C54D-9078-265E56D534BC}" destId="{88D513BC-95CF-E149-AF33-2AB52C86160C}" srcOrd="8" destOrd="0" presId="urn:microsoft.com/office/officeart/2005/8/layout/pList1"/>
    <dgm:cxn modelId="{1478DBE3-1C98-EC48-9DA2-6E0275BB6DCA}" type="presParOf" srcId="{88D513BC-95CF-E149-AF33-2AB52C86160C}" destId="{E07DD54C-700F-284C-B1D1-1A8EAC554F58}" srcOrd="0" destOrd="0" presId="urn:microsoft.com/office/officeart/2005/8/layout/pList1"/>
    <dgm:cxn modelId="{8E81D27B-BEFF-C940-B2C6-FD7D4446CC82}" type="presParOf" srcId="{88D513BC-95CF-E149-AF33-2AB52C86160C}" destId="{D04EADBD-F2EB-014D-9AF0-00F7E276AC30}" srcOrd="1" destOrd="0" presId="urn:microsoft.com/office/officeart/2005/8/layout/pList1"/>
    <dgm:cxn modelId="{64F5DF8F-3493-2B49-ABDA-2ADA51E1F133}" type="presParOf" srcId="{64F2F8A9-7342-C54D-9078-265E56D534BC}" destId="{43E9E619-FC00-E642-9FFC-AEAA12ADB831}" srcOrd="9" destOrd="0" presId="urn:microsoft.com/office/officeart/2005/8/layout/pList1"/>
    <dgm:cxn modelId="{A9E3CB72-B53E-BB40-A37E-BDADAE32E9A5}" type="presParOf" srcId="{64F2F8A9-7342-C54D-9078-265E56D534BC}" destId="{F0F49049-FDCC-D044-9963-A31FCE12BF01}" srcOrd="10" destOrd="0" presId="urn:microsoft.com/office/officeart/2005/8/layout/pList1"/>
    <dgm:cxn modelId="{4E3329FD-9242-6E42-A95C-1807D8BF7EF2}" type="presParOf" srcId="{F0F49049-FDCC-D044-9963-A31FCE12BF01}" destId="{B90FC338-D929-BC4A-8F47-41256418488D}" srcOrd="0" destOrd="0" presId="urn:microsoft.com/office/officeart/2005/8/layout/pList1"/>
    <dgm:cxn modelId="{0AEA14E9-1ACB-F14E-96D7-4EA9A5EB4339}" type="presParOf" srcId="{F0F49049-FDCC-D044-9963-A31FCE12BF01}" destId="{0952513D-E939-4E4F-B467-3A5636E880E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DEF54E-17D5-BD47-82CA-366A0EFF8C0A}" type="doc">
      <dgm:prSet loTypeId="urn:microsoft.com/office/officeart/2005/8/layout/orgChart1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87CACC1-4097-F84D-9024-E483554B52E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¿Qué es? </a:t>
          </a:r>
          <a:r>
            <a:rPr lang="es-ES" sz="1400" b="1" i="1" dirty="0"/>
            <a:t>La que se realiza previamente al desarrollo de un proceso educativo.</a:t>
          </a:r>
        </a:p>
      </dgm:t>
    </dgm:pt>
    <dgm:pt modelId="{6F21890F-1D07-6E45-A419-CB8B95C8CB50}" type="parTrans" cxnId="{4B63B901-81A0-8E4B-9D83-D93A41CC2EE0}">
      <dgm:prSet/>
      <dgm:spPr/>
      <dgm:t>
        <a:bodyPr/>
        <a:lstStyle/>
        <a:p>
          <a:endParaRPr lang="es-ES"/>
        </a:p>
      </dgm:t>
    </dgm:pt>
    <dgm:pt modelId="{35725613-D8D8-F447-9FA6-349DD312B152}" type="sibTrans" cxnId="{4B63B901-81A0-8E4B-9D83-D93A41CC2EE0}">
      <dgm:prSet/>
      <dgm:spPr/>
      <dgm:t>
        <a:bodyPr/>
        <a:lstStyle/>
        <a:p>
          <a:endParaRPr lang="es-ES"/>
        </a:p>
      </dgm:t>
    </dgm:pt>
    <dgm:pt modelId="{AF4E54A1-8325-3843-9CEC-D13654B9107B}" type="asst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¿Qué características tiene? </a:t>
          </a:r>
          <a:r>
            <a:rPr lang="es-ES" sz="1400" b="1" i="1" dirty="0"/>
            <a:t>Evaluación conocimientos previos en beneficio del logro de aprendizajes significativos.</a:t>
          </a:r>
        </a:p>
      </dgm:t>
    </dgm:pt>
    <dgm:pt modelId="{D38D7022-26A2-4742-A180-AC04D1664FB8}" type="parTrans" cxnId="{9270E935-E384-1340-8430-02EE11233424}">
      <dgm:prSet/>
      <dgm:spPr/>
      <dgm:t>
        <a:bodyPr/>
        <a:lstStyle/>
        <a:p>
          <a:endParaRPr lang="es-ES"/>
        </a:p>
      </dgm:t>
    </dgm:pt>
    <dgm:pt modelId="{4B338072-969B-2644-85E4-484F065F9C28}" type="sibTrans" cxnId="{9270E935-E384-1340-8430-02EE11233424}">
      <dgm:prSet/>
      <dgm:spPr/>
      <dgm:t>
        <a:bodyPr/>
        <a:lstStyle/>
        <a:p>
          <a:endParaRPr lang="es-ES"/>
        </a:p>
      </dgm:t>
    </dgm:pt>
    <dgm:pt modelId="{F282C240-43D4-274B-8E2E-359DDB7B22A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¿Para que diferentes fines se utiliza?</a:t>
          </a:r>
        </a:p>
      </dgm:t>
    </dgm:pt>
    <dgm:pt modelId="{0B3CEAEF-4143-C141-ABDC-2745D4FBC88E}" type="parTrans" cxnId="{B1C9E49F-B3C5-DF42-9AE1-60C01BA257EA}">
      <dgm:prSet/>
      <dgm:spPr/>
      <dgm:t>
        <a:bodyPr/>
        <a:lstStyle/>
        <a:p>
          <a:endParaRPr lang="es-ES"/>
        </a:p>
      </dgm:t>
    </dgm:pt>
    <dgm:pt modelId="{5F8C45DE-9D77-414B-9429-C8B4FB68DEF1}" type="sibTrans" cxnId="{B1C9E49F-B3C5-DF42-9AE1-60C01BA257EA}">
      <dgm:prSet/>
      <dgm:spPr/>
      <dgm:t>
        <a:bodyPr/>
        <a:lstStyle/>
        <a:p>
          <a:endParaRPr lang="es-ES"/>
        </a:p>
      </dgm:t>
    </dgm:pt>
    <dgm:pt modelId="{AA198AA0-DFDB-BF45-A0D8-EA34C4C47DB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0" dirty="0"/>
            <a:t>¿En que momentos se emplea?</a:t>
          </a:r>
        </a:p>
      </dgm:t>
    </dgm:pt>
    <dgm:pt modelId="{0E7C6ECF-E744-ED4E-9F6E-5AAA0FEE3140}" type="parTrans" cxnId="{685B000E-7DD4-904F-B97A-B1EC58757ACA}">
      <dgm:prSet/>
      <dgm:spPr/>
      <dgm:t>
        <a:bodyPr/>
        <a:lstStyle/>
        <a:p>
          <a:endParaRPr lang="es-ES"/>
        </a:p>
      </dgm:t>
    </dgm:pt>
    <dgm:pt modelId="{96F352C5-0F2D-C643-87B2-963BF5578ACF}" type="sibTrans" cxnId="{685B000E-7DD4-904F-B97A-B1EC58757ACA}">
      <dgm:prSet/>
      <dgm:spPr/>
      <dgm:t>
        <a:bodyPr/>
        <a:lstStyle/>
        <a:p>
          <a:endParaRPr lang="es-ES"/>
        </a:p>
      </dgm:t>
    </dgm:pt>
    <dgm:pt modelId="{4DA8068E-3F8E-FD41-BD7D-7D07DD957A3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b="1" i="1" dirty="0"/>
            <a:t>INICIO DEL CURSO</a:t>
          </a:r>
        </a:p>
        <a:p>
          <a:endParaRPr lang="es-ES" sz="1100" dirty="0"/>
        </a:p>
      </dgm:t>
    </dgm:pt>
    <dgm:pt modelId="{4BAA42EE-3B79-824B-9908-E43F0512143B}" type="parTrans" cxnId="{16B67E09-52B9-7E4B-8E4E-F81EE5167C24}">
      <dgm:prSet/>
      <dgm:spPr/>
      <dgm:t>
        <a:bodyPr/>
        <a:lstStyle/>
        <a:p>
          <a:endParaRPr lang="es-ES"/>
        </a:p>
      </dgm:t>
    </dgm:pt>
    <dgm:pt modelId="{5F8D9005-33AD-F140-8555-49CE97567EEF}" type="sibTrans" cxnId="{16B67E09-52B9-7E4B-8E4E-F81EE5167C24}">
      <dgm:prSet/>
      <dgm:spPr/>
      <dgm:t>
        <a:bodyPr/>
        <a:lstStyle/>
        <a:p>
          <a:endParaRPr lang="es-ES"/>
        </a:p>
      </dgm:t>
    </dgm:pt>
    <dgm:pt modelId="{6090D08A-95D2-5244-B2BB-566DD766FBE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sz="1400" b="1" i="1" dirty="0"/>
            <a:t>A LO LARGO DEL CURSO</a:t>
          </a:r>
        </a:p>
      </dgm:t>
    </dgm:pt>
    <dgm:pt modelId="{1D6C703F-981E-4142-B840-DFA773EDE7A5}" type="parTrans" cxnId="{D6A44B4A-7810-DE43-9FBD-8C9DF27B4FFA}">
      <dgm:prSet/>
      <dgm:spPr/>
      <dgm:t>
        <a:bodyPr/>
        <a:lstStyle/>
        <a:p>
          <a:endParaRPr lang="es-ES"/>
        </a:p>
      </dgm:t>
    </dgm:pt>
    <dgm:pt modelId="{8593A1FD-803D-0C43-BCCD-5A4027A8F05D}" type="sibTrans" cxnId="{D6A44B4A-7810-DE43-9FBD-8C9DF27B4FFA}">
      <dgm:prSet/>
      <dgm:spPr/>
      <dgm:t>
        <a:bodyPr/>
        <a:lstStyle/>
        <a:p>
          <a:endParaRPr lang="es-ES"/>
        </a:p>
      </dgm:t>
    </dgm:pt>
    <dgm:pt modelId="{BF699BD5-8361-F04E-BF59-2B8EFF21C6DF}" type="asst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100" dirty="0"/>
            <a:t>¿</a:t>
          </a:r>
          <a:r>
            <a:rPr lang="es-ES" sz="1400" dirty="0"/>
            <a:t>Quién la puede llevar a cabo?</a:t>
          </a:r>
        </a:p>
        <a:p>
          <a:r>
            <a:rPr lang="es-ES" sz="1400" b="1" i="1" dirty="0"/>
            <a:t>Autoridades y docentes</a:t>
          </a:r>
        </a:p>
      </dgm:t>
    </dgm:pt>
    <dgm:pt modelId="{C37A8455-9DDE-A741-8140-A46870A78AA7}" type="parTrans" cxnId="{5FFF7E17-FF1B-CD45-80D1-65F73F47911E}">
      <dgm:prSet/>
      <dgm:spPr/>
      <dgm:t>
        <a:bodyPr/>
        <a:lstStyle/>
        <a:p>
          <a:endParaRPr lang="es-ES"/>
        </a:p>
      </dgm:t>
    </dgm:pt>
    <dgm:pt modelId="{139DEB08-4BA1-5D41-8D40-971488A5D643}" type="sibTrans" cxnId="{5FFF7E17-FF1B-CD45-80D1-65F73F47911E}">
      <dgm:prSet/>
      <dgm:spPr/>
      <dgm:t>
        <a:bodyPr/>
        <a:lstStyle/>
        <a:p>
          <a:endParaRPr lang="es-ES"/>
        </a:p>
      </dgm:t>
    </dgm:pt>
    <dgm:pt modelId="{C8AFD458-4F09-5D4D-A155-65405D34C9E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200" b="1" i="1" dirty="0"/>
            <a:t>Cuando se realiza la evaluación inicial se mide el desarrollo cognitivo y disposición del alumno por aprender.</a:t>
          </a:r>
        </a:p>
      </dgm:t>
    </dgm:pt>
    <dgm:pt modelId="{EBBF56EE-790A-C34B-98E9-65A14565BBFD}" type="parTrans" cxnId="{CBF627EE-7FB8-054D-ACA2-E3E0CF871086}">
      <dgm:prSet/>
      <dgm:spPr/>
      <dgm:t>
        <a:bodyPr/>
        <a:lstStyle/>
        <a:p>
          <a:endParaRPr lang="es-ES"/>
        </a:p>
      </dgm:t>
    </dgm:pt>
    <dgm:pt modelId="{E6A6878E-7C1D-B044-A890-20891595E300}" type="sibTrans" cxnId="{CBF627EE-7FB8-054D-ACA2-E3E0CF871086}">
      <dgm:prSet/>
      <dgm:spPr/>
      <dgm:t>
        <a:bodyPr/>
        <a:lstStyle/>
        <a:p>
          <a:endParaRPr lang="es-ES"/>
        </a:p>
      </dgm:t>
    </dgm:pt>
    <dgm:pt modelId="{B26B451B-3A7E-DE43-A66B-EA7FE08EC3B4}">
      <dgm:prSet custT="1"/>
      <dgm:spPr>
        <a:solidFill>
          <a:srgbClr val="B7DEE8"/>
        </a:solidFill>
      </dgm:spPr>
      <dgm:t>
        <a:bodyPr/>
        <a:lstStyle/>
        <a:p>
          <a:r>
            <a:rPr lang="es-ES" sz="1200" b="1" i="1" dirty="0"/>
            <a:t>Cuando se realiza la evaluación puntual se replantean estrategias de enseñanza aprendizaje.</a:t>
          </a:r>
        </a:p>
      </dgm:t>
    </dgm:pt>
    <dgm:pt modelId="{AB470574-A8C3-A34E-B165-B43AA0F4C5F7}" type="parTrans" cxnId="{EEBC4C0B-1D52-3B42-AD78-713EC7DF6CCD}">
      <dgm:prSet/>
      <dgm:spPr/>
      <dgm:t>
        <a:bodyPr/>
        <a:lstStyle/>
        <a:p>
          <a:endParaRPr lang="es-ES"/>
        </a:p>
      </dgm:t>
    </dgm:pt>
    <dgm:pt modelId="{C8B5E47F-8FE3-8D46-BCB6-E95784F31E49}" type="sibTrans" cxnId="{EEBC4C0B-1D52-3B42-AD78-713EC7DF6CCD}">
      <dgm:prSet/>
      <dgm:spPr/>
      <dgm:t>
        <a:bodyPr/>
        <a:lstStyle/>
        <a:p>
          <a:endParaRPr lang="es-ES"/>
        </a:p>
      </dgm:t>
    </dgm:pt>
    <dgm:pt modelId="{7B7EC000-1841-DD46-9F9D-88F7A0E1B8C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Instrumentos de evaluación</a:t>
          </a:r>
        </a:p>
      </dgm:t>
    </dgm:pt>
    <dgm:pt modelId="{FBB8468B-5D9A-134D-A16E-1839D7DF617C}" type="parTrans" cxnId="{EA07DF4E-02B0-AF46-BC29-7428AE092666}">
      <dgm:prSet/>
      <dgm:spPr/>
      <dgm:t>
        <a:bodyPr/>
        <a:lstStyle/>
        <a:p>
          <a:endParaRPr lang="es-ES"/>
        </a:p>
      </dgm:t>
    </dgm:pt>
    <dgm:pt modelId="{A14E8E14-404F-6740-8511-F6C7A4237037}" type="sibTrans" cxnId="{EA07DF4E-02B0-AF46-BC29-7428AE092666}">
      <dgm:prSet/>
      <dgm:spPr/>
      <dgm:t>
        <a:bodyPr/>
        <a:lstStyle/>
        <a:p>
          <a:endParaRPr lang="es-ES"/>
        </a:p>
      </dgm:t>
    </dgm:pt>
    <dgm:pt modelId="{10DCCD31-55EC-D74F-B064-1C7639A9C42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1200" b="1" i="1" dirty="0"/>
            <a:t>Sencillos</a:t>
          </a:r>
        </a:p>
        <a:p>
          <a:r>
            <a:rPr lang="es-ES" sz="1200" b="1" i="1" dirty="0"/>
            <a:t>De fácil medición y contenido concreto</a:t>
          </a:r>
        </a:p>
        <a:p>
          <a:r>
            <a:rPr lang="es-ES" sz="1200" b="1" i="1" dirty="0"/>
            <a:t>Ejemplos listas de cotejo, cuestionarios.</a:t>
          </a:r>
        </a:p>
      </dgm:t>
    </dgm:pt>
    <dgm:pt modelId="{3F70EB9C-0B3B-3045-BAF1-7FA63407F343}" type="parTrans" cxnId="{8B7BBD9E-7466-3645-A985-8C68F26E933C}">
      <dgm:prSet/>
      <dgm:spPr/>
      <dgm:t>
        <a:bodyPr/>
        <a:lstStyle/>
        <a:p>
          <a:endParaRPr lang="es-ES"/>
        </a:p>
      </dgm:t>
    </dgm:pt>
    <dgm:pt modelId="{F7A011F5-FE28-3F4A-815A-A8BEC1A28183}" type="sibTrans" cxnId="{8B7BBD9E-7466-3645-A985-8C68F26E933C}">
      <dgm:prSet/>
      <dgm:spPr/>
      <dgm:t>
        <a:bodyPr/>
        <a:lstStyle/>
        <a:p>
          <a:endParaRPr lang="es-ES"/>
        </a:p>
      </dgm:t>
    </dgm:pt>
    <dgm:pt modelId="{C0B6FD38-FB6E-0A48-B0CA-11A17E43479F}" type="pres">
      <dgm:prSet presAssocID="{89DEF54E-17D5-BD47-82CA-366A0EFF8C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A0F7D95-E758-A541-8B60-1FA29E0678DC}" type="pres">
      <dgm:prSet presAssocID="{B87CACC1-4097-F84D-9024-E483554B52EB}" presName="hierRoot1" presStyleCnt="0">
        <dgm:presLayoutVars>
          <dgm:hierBranch val="init"/>
        </dgm:presLayoutVars>
      </dgm:prSet>
      <dgm:spPr/>
    </dgm:pt>
    <dgm:pt modelId="{6EC2811E-4152-2941-8ED3-1504BF20B0D0}" type="pres">
      <dgm:prSet presAssocID="{B87CACC1-4097-F84D-9024-E483554B52EB}" presName="rootComposite1" presStyleCnt="0"/>
      <dgm:spPr/>
    </dgm:pt>
    <dgm:pt modelId="{295B9180-6A5B-AB4A-94C8-9F9B8871B821}" type="pres">
      <dgm:prSet presAssocID="{B87CACC1-4097-F84D-9024-E483554B52EB}" presName="rootText1" presStyleLbl="node0" presStyleIdx="0" presStyleCnt="1" custScaleX="1534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255F317-B073-0147-A66B-536DA5979407}" type="pres">
      <dgm:prSet presAssocID="{B87CACC1-4097-F84D-9024-E483554B52EB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2CC504E-EB43-2D4E-8E2A-428AB498B142}" type="pres">
      <dgm:prSet presAssocID="{B87CACC1-4097-F84D-9024-E483554B52EB}" presName="hierChild2" presStyleCnt="0"/>
      <dgm:spPr/>
    </dgm:pt>
    <dgm:pt modelId="{AC353556-52F7-DF4A-BBFB-95E5EA13E4AC}" type="pres">
      <dgm:prSet presAssocID="{0E7C6ECF-E744-ED4E-9F6E-5AAA0FEE3140}" presName="Name37" presStyleLbl="parChTrans1D2" presStyleIdx="0" presStyleCnt="5"/>
      <dgm:spPr/>
      <dgm:t>
        <a:bodyPr/>
        <a:lstStyle/>
        <a:p>
          <a:endParaRPr lang="es-MX"/>
        </a:p>
      </dgm:t>
    </dgm:pt>
    <dgm:pt modelId="{3B02542C-0496-A24C-847B-A83564870506}" type="pres">
      <dgm:prSet presAssocID="{AA198AA0-DFDB-BF45-A0D8-EA34C4C47DB0}" presName="hierRoot2" presStyleCnt="0">
        <dgm:presLayoutVars>
          <dgm:hierBranch val="init"/>
        </dgm:presLayoutVars>
      </dgm:prSet>
      <dgm:spPr/>
    </dgm:pt>
    <dgm:pt modelId="{67C4C42A-1DCA-4840-8957-B3136FA15D40}" type="pres">
      <dgm:prSet presAssocID="{AA198AA0-DFDB-BF45-A0D8-EA34C4C47DB0}" presName="rootComposite" presStyleCnt="0"/>
      <dgm:spPr/>
    </dgm:pt>
    <dgm:pt modelId="{DA7E642C-0404-2A44-9789-EBBBA30577EF}" type="pres">
      <dgm:prSet presAssocID="{AA198AA0-DFDB-BF45-A0D8-EA34C4C47DB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18960D-6C76-A74A-BE71-BE8067D52395}" type="pres">
      <dgm:prSet presAssocID="{AA198AA0-DFDB-BF45-A0D8-EA34C4C47DB0}" presName="rootConnector" presStyleLbl="node2" presStyleIdx="0" presStyleCnt="3"/>
      <dgm:spPr/>
      <dgm:t>
        <a:bodyPr/>
        <a:lstStyle/>
        <a:p>
          <a:endParaRPr lang="es-MX"/>
        </a:p>
      </dgm:t>
    </dgm:pt>
    <dgm:pt modelId="{AD4657CC-1DBB-A84C-A349-31415B5F7919}" type="pres">
      <dgm:prSet presAssocID="{AA198AA0-DFDB-BF45-A0D8-EA34C4C47DB0}" presName="hierChild4" presStyleCnt="0"/>
      <dgm:spPr/>
    </dgm:pt>
    <dgm:pt modelId="{B5B8F37D-FF68-C04B-AE22-9AFD4C48C753}" type="pres">
      <dgm:prSet presAssocID="{4BAA42EE-3B79-824B-9908-E43F0512143B}" presName="Name37" presStyleLbl="parChTrans1D3" presStyleIdx="0" presStyleCnt="5"/>
      <dgm:spPr/>
      <dgm:t>
        <a:bodyPr/>
        <a:lstStyle/>
        <a:p>
          <a:endParaRPr lang="es-MX"/>
        </a:p>
      </dgm:t>
    </dgm:pt>
    <dgm:pt modelId="{4BDF885D-D3FA-BA4A-B11D-A816A8F71004}" type="pres">
      <dgm:prSet presAssocID="{4DA8068E-3F8E-FD41-BD7D-7D07DD957A3F}" presName="hierRoot2" presStyleCnt="0">
        <dgm:presLayoutVars>
          <dgm:hierBranch val="init"/>
        </dgm:presLayoutVars>
      </dgm:prSet>
      <dgm:spPr/>
    </dgm:pt>
    <dgm:pt modelId="{93C6D0FD-B653-BE4E-9FFE-98F8795726EF}" type="pres">
      <dgm:prSet presAssocID="{4DA8068E-3F8E-FD41-BD7D-7D07DD957A3F}" presName="rootComposite" presStyleCnt="0"/>
      <dgm:spPr/>
    </dgm:pt>
    <dgm:pt modelId="{723FEA67-4575-FA48-8D61-5E99475BF30C}" type="pres">
      <dgm:prSet presAssocID="{4DA8068E-3F8E-FD41-BD7D-7D07DD957A3F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E2A8A6-0F58-9445-912B-3E2DF608827E}" type="pres">
      <dgm:prSet presAssocID="{4DA8068E-3F8E-FD41-BD7D-7D07DD957A3F}" presName="rootConnector" presStyleLbl="node3" presStyleIdx="0" presStyleCnt="5"/>
      <dgm:spPr/>
      <dgm:t>
        <a:bodyPr/>
        <a:lstStyle/>
        <a:p>
          <a:endParaRPr lang="es-MX"/>
        </a:p>
      </dgm:t>
    </dgm:pt>
    <dgm:pt modelId="{A3F12675-F983-9C4A-A2A3-F9B8C79309E2}" type="pres">
      <dgm:prSet presAssocID="{4DA8068E-3F8E-FD41-BD7D-7D07DD957A3F}" presName="hierChild4" presStyleCnt="0"/>
      <dgm:spPr/>
    </dgm:pt>
    <dgm:pt modelId="{2C113473-9693-C34C-8E17-46EC12C4144B}" type="pres">
      <dgm:prSet presAssocID="{4DA8068E-3F8E-FD41-BD7D-7D07DD957A3F}" presName="hierChild5" presStyleCnt="0"/>
      <dgm:spPr/>
    </dgm:pt>
    <dgm:pt modelId="{C0FFB4AC-AA65-6645-8DD9-71BECF035516}" type="pres">
      <dgm:prSet presAssocID="{1D6C703F-981E-4142-B840-DFA773EDE7A5}" presName="Name37" presStyleLbl="parChTrans1D3" presStyleIdx="1" presStyleCnt="5"/>
      <dgm:spPr/>
      <dgm:t>
        <a:bodyPr/>
        <a:lstStyle/>
        <a:p>
          <a:endParaRPr lang="es-MX"/>
        </a:p>
      </dgm:t>
    </dgm:pt>
    <dgm:pt modelId="{62CD9D96-9BF8-5343-8E6B-10E729CEC41C}" type="pres">
      <dgm:prSet presAssocID="{6090D08A-95D2-5244-B2BB-566DD766FBE2}" presName="hierRoot2" presStyleCnt="0">
        <dgm:presLayoutVars>
          <dgm:hierBranch val="init"/>
        </dgm:presLayoutVars>
      </dgm:prSet>
      <dgm:spPr/>
    </dgm:pt>
    <dgm:pt modelId="{88209D82-115F-D14C-B924-D4F90B630287}" type="pres">
      <dgm:prSet presAssocID="{6090D08A-95D2-5244-B2BB-566DD766FBE2}" presName="rootComposite" presStyleCnt="0"/>
      <dgm:spPr/>
    </dgm:pt>
    <dgm:pt modelId="{BE9B5BD5-2B91-954A-BE7D-479597C36B2F}" type="pres">
      <dgm:prSet presAssocID="{6090D08A-95D2-5244-B2BB-566DD766FBE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8D817E2-9F17-A348-9DD0-5D74F63664C2}" type="pres">
      <dgm:prSet presAssocID="{6090D08A-95D2-5244-B2BB-566DD766FBE2}" presName="rootConnector" presStyleLbl="node3" presStyleIdx="1" presStyleCnt="5"/>
      <dgm:spPr/>
      <dgm:t>
        <a:bodyPr/>
        <a:lstStyle/>
        <a:p>
          <a:endParaRPr lang="es-MX"/>
        </a:p>
      </dgm:t>
    </dgm:pt>
    <dgm:pt modelId="{0B79A0DF-7A9D-114E-98DD-4A2B1EAB718A}" type="pres">
      <dgm:prSet presAssocID="{6090D08A-95D2-5244-B2BB-566DD766FBE2}" presName="hierChild4" presStyleCnt="0"/>
      <dgm:spPr/>
    </dgm:pt>
    <dgm:pt modelId="{8947681C-19C3-9542-999C-B88164C535E7}" type="pres">
      <dgm:prSet presAssocID="{6090D08A-95D2-5244-B2BB-566DD766FBE2}" presName="hierChild5" presStyleCnt="0"/>
      <dgm:spPr/>
    </dgm:pt>
    <dgm:pt modelId="{CA177746-41A8-1D42-819C-B83708F57CE2}" type="pres">
      <dgm:prSet presAssocID="{AA198AA0-DFDB-BF45-A0D8-EA34C4C47DB0}" presName="hierChild5" presStyleCnt="0"/>
      <dgm:spPr/>
    </dgm:pt>
    <dgm:pt modelId="{7C451214-0F1B-F64A-8B6A-5191FFE85C36}" type="pres">
      <dgm:prSet presAssocID="{0B3CEAEF-4143-C141-ABDC-2745D4FBC88E}" presName="Name37" presStyleLbl="parChTrans1D2" presStyleIdx="1" presStyleCnt="5"/>
      <dgm:spPr/>
      <dgm:t>
        <a:bodyPr/>
        <a:lstStyle/>
        <a:p>
          <a:endParaRPr lang="es-MX"/>
        </a:p>
      </dgm:t>
    </dgm:pt>
    <dgm:pt modelId="{BCB35D10-A5D2-6E44-8C16-2B8596385B97}" type="pres">
      <dgm:prSet presAssocID="{F282C240-43D4-274B-8E2E-359DDB7B22AF}" presName="hierRoot2" presStyleCnt="0">
        <dgm:presLayoutVars>
          <dgm:hierBranch val="init"/>
        </dgm:presLayoutVars>
      </dgm:prSet>
      <dgm:spPr/>
    </dgm:pt>
    <dgm:pt modelId="{60A63370-BC1D-304C-BF12-C1E788D82AFA}" type="pres">
      <dgm:prSet presAssocID="{F282C240-43D4-274B-8E2E-359DDB7B22AF}" presName="rootComposite" presStyleCnt="0"/>
      <dgm:spPr/>
    </dgm:pt>
    <dgm:pt modelId="{4AB546DF-2B8B-9049-9860-F2EC5564B6EF}" type="pres">
      <dgm:prSet presAssocID="{F282C240-43D4-274B-8E2E-359DDB7B22A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119AD9-A0D4-3C4A-91C6-BBCA5E8A8DE0}" type="pres">
      <dgm:prSet presAssocID="{F282C240-43D4-274B-8E2E-359DDB7B22AF}" presName="rootConnector" presStyleLbl="node2" presStyleIdx="1" presStyleCnt="3"/>
      <dgm:spPr/>
      <dgm:t>
        <a:bodyPr/>
        <a:lstStyle/>
        <a:p>
          <a:endParaRPr lang="es-MX"/>
        </a:p>
      </dgm:t>
    </dgm:pt>
    <dgm:pt modelId="{4ED552BD-2D64-0F48-A104-CC2334D58D66}" type="pres">
      <dgm:prSet presAssocID="{F282C240-43D4-274B-8E2E-359DDB7B22AF}" presName="hierChild4" presStyleCnt="0"/>
      <dgm:spPr/>
    </dgm:pt>
    <dgm:pt modelId="{3C4415E3-2A2D-B34A-8DA5-43EB2810A3AF}" type="pres">
      <dgm:prSet presAssocID="{EBBF56EE-790A-C34B-98E9-65A14565BBFD}" presName="Name37" presStyleLbl="parChTrans1D3" presStyleIdx="2" presStyleCnt="5"/>
      <dgm:spPr/>
      <dgm:t>
        <a:bodyPr/>
        <a:lstStyle/>
        <a:p>
          <a:endParaRPr lang="es-MX"/>
        </a:p>
      </dgm:t>
    </dgm:pt>
    <dgm:pt modelId="{15808810-F669-384B-A371-9E478220B706}" type="pres">
      <dgm:prSet presAssocID="{C8AFD458-4F09-5D4D-A155-65405D34C9EC}" presName="hierRoot2" presStyleCnt="0">
        <dgm:presLayoutVars>
          <dgm:hierBranch val="init"/>
        </dgm:presLayoutVars>
      </dgm:prSet>
      <dgm:spPr/>
    </dgm:pt>
    <dgm:pt modelId="{17C665EA-A450-404C-B43B-B99391DC4551}" type="pres">
      <dgm:prSet presAssocID="{C8AFD458-4F09-5D4D-A155-65405D34C9EC}" presName="rootComposite" presStyleCnt="0"/>
      <dgm:spPr/>
    </dgm:pt>
    <dgm:pt modelId="{F3E76543-74ED-664A-821B-0ED8E21EB88E}" type="pres">
      <dgm:prSet presAssocID="{C8AFD458-4F09-5D4D-A155-65405D34C9EC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91E100-77F5-2D41-884F-25B0739AE79C}" type="pres">
      <dgm:prSet presAssocID="{C8AFD458-4F09-5D4D-A155-65405D34C9EC}" presName="rootConnector" presStyleLbl="node3" presStyleIdx="2" presStyleCnt="5"/>
      <dgm:spPr/>
      <dgm:t>
        <a:bodyPr/>
        <a:lstStyle/>
        <a:p>
          <a:endParaRPr lang="es-MX"/>
        </a:p>
      </dgm:t>
    </dgm:pt>
    <dgm:pt modelId="{29603136-47D7-6D44-BC6C-7D2D655D15FA}" type="pres">
      <dgm:prSet presAssocID="{C8AFD458-4F09-5D4D-A155-65405D34C9EC}" presName="hierChild4" presStyleCnt="0"/>
      <dgm:spPr/>
    </dgm:pt>
    <dgm:pt modelId="{2CE6D059-18B0-8143-9880-A991F545BDFF}" type="pres">
      <dgm:prSet presAssocID="{C8AFD458-4F09-5D4D-A155-65405D34C9EC}" presName="hierChild5" presStyleCnt="0"/>
      <dgm:spPr/>
    </dgm:pt>
    <dgm:pt modelId="{AC03785A-F02E-9D4F-A7EA-CD46B0E72DAF}" type="pres">
      <dgm:prSet presAssocID="{AB470574-A8C3-A34E-B165-B43AA0F4C5F7}" presName="Name37" presStyleLbl="parChTrans1D3" presStyleIdx="3" presStyleCnt="5"/>
      <dgm:spPr/>
      <dgm:t>
        <a:bodyPr/>
        <a:lstStyle/>
        <a:p>
          <a:endParaRPr lang="es-MX"/>
        </a:p>
      </dgm:t>
    </dgm:pt>
    <dgm:pt modelId="{94775C27-CC30-2B45-BE19-D9ECE8F07499}" type="pres">
      <dgm:prSet presAssocID="{B26B451B-3A7E-DE43-A66B-EA7FE08EC3B4}" presName="hierRoot2" presStyleCnt="0">
        <dgm:presLayoutVars>
          <dgm:hierBranch val="init"/>
        </dgm:presLayoutVars>
      </dgm:prSet>
      <dgm:spPr/>
    </dgm:pt>
    <dgm:pt modelId="{20C53194-FD4F-8148-90B1-3F813B76EBE1}" type="pres">
      <dgm:prSet presAssocID="{B26B451B-3A7E-DE43-A66B-EA7FE08EC3B4}" presName="rootComposite" presStyleCnt="0"/>
      <dgm:spPr/>
    </dgm:pt>
    <dgm:pt modelId="{EE375A53-5F02-8B46-800D-E04505C0BC28}" type="pres">
      <dgm:prSet presAssocID="{B26B451B-3A7E-DE43-A66B-EA7FE08EC3B4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1CD3933-7C80-C349-B2D4-7EE2D4F75F20}" type="pres">
      <dgm:prSet presAssocID="{B26B451B-3A7E-DE43-A66B-EA7FE08EC3B4}" presName="rootConnector" presStyleLbl="node3" presStyleIdx="3" presStyleCnt="5"/>
      <dgm:spPr/>
      <dgm:t>
        <a:bodyPr/>
        <a:lstStyle/>
        <a:p>
          <a:endParaRPr lang="es-MX"/>
        </a:p>
      </dgm:t>
    </dgm:pt>
    <dgm:pt modelId="{71A23DA0-611B-614E-95EC-7FE0807EE574}" type="pres">
      <dgm:prSet presAssocID="{B26B451B-3A7E-DE43-A66B-EA7FE08EC3B4}" presName="hierChild4" presStyleCnt="0"/>
      <dgm:spPr/>
    </dgm:pt>
    <dgm:pt modelId="{E95F0FE5-5090-8043-9899-AD22741854C6}" type="pres">
      <dgm:prSet presAssocID="{B26B451B-3A7E-DE43-A66B-EA7FE08EC3B4}" presName="hierChild5" presStyleCnt="0"/>
      <dgm:spPr/>
    </dgm:pt>
    <dgm:pt modelId="{E739C29F-A6A3-0C4F-B863-C92AB6983B2F}" type="pres">
      <dgm:prSet presAssocID="{F282C240-43D4-274B-8E2E-359DDB7B22AF}" presName="hierChild5" presStyleCnt="0"/>
      <dgm:spPr/>
    </dgm:pt>
    <dgm:pt modelId="{0A60457E-0718-3647-B930-1994008CB3EF}" type="pres">
      <dgm:prSet presAssocID="{FBB8468B-5D9A-134D-A16E-1839D7DF617C}" presName="Name37" presStyleLbl="parChTrans1D2" presStyleIdx="2" presStyleCnt="5"/>
      <dgm:spPr/>
      <dgm:t>
        <a:bodyPr/>
        <a:lstStyle/>
        <a:p>
          <a:endParaRPr lang="es-MX"/>
        </a:p>
      </dgm:t>
    </dgm:pt>
    <dgm:pt modelId="{FD75CAD8-3F85-DF4A-A892-DEFF0FB41A30}" type="pres">
      <dgm:prSet presAssocID="{7B7EC000-1841-DD46-9F9D-88F7A0E1B8C5}" presName="hierRoot2" presStyleCnt="0">
        <dgm:presLayoutVars>
          <dgm:hierBranch val="init"/>
        </dgm:presLayoutVars>
      </dgm:prSet>
      <dgm:spPr/>
    </dgm:pt>
    <dgm:pt modelId="{9278D68F-A0EF-B744-A33F-35283FA62AEC}" type="pres">
      <dgm:prSet presAssocID="{7B7EC000-1841-DD46-9F9D-88F7A0E1B8C5}" presName="rootComposite" presStyleCnt="0"/>
      <dgm:spPr/>
    </dgm:pt>
    <dgm:pt modelId="{A84B9454-249F-7E47-B60E-0DA5AFF63B7A}" type="pres">
      <dgm:prSet presAssocID="{7B7EC000-1841-DD46-9F9D-88F7A0E1B8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F454C2-D52E-8C45-9C49-4BE0FADACE69}" type="pres">
      <dgm:prSet presAssocID="{7B7EC000-1841-DD46-9F9D-88F7A0E1B8C5}" presName="rootConnector" presStyleLbl="node2" presStyleIdx="2" presStyleCnt="3"/>
      <dgm:spPr/>
      <dgm:t>
        <a:bodyPr/>
        <a:lstStyle/>
        <a:p>
          <a:endParaRPr lang="es-MX"/>
        </a:p>
      </dgm:t>
    </dgm:pt>
    <dgm:pt modelId="{4256C8B2-A896-7E4B-B6A9-D43A87D2A178}" type="pres">
      <dgm:prSet presAssocID="{7B7EC000-1841-DD46-9F9D-88F7A0E1B8C5}" presName="hierChild4" presStyleCnt="0"/>
      <dgm:spPr/>
    </dgm:pt>
    <dgm:pt modelId="{665E068A-B8E1-6442-8454-1556AA6DF347}" type="pres">
      <dgm:prSet presAssocID="{3F70EB9C-0B3B-3045-BAF1-7FA63407F343}" presName="Name37" presStyleLbl="parChTrans1D3" presStyleIdx="4" presStyleCnt="5"/>
      <dgm:spPr/>
      <dgm:t>
        <a:bodyPr/>
        <a:lstStyle/>
        <a:p>
          <a:endParaRPr lang="es-MX"/>
        </a:p>
      </dgm:t>
    </dgm:pt>
    <dgm:pt modelId="{3AA4ED5E-61D5-5543-996B-08E9B2F34B11}" type="pres">
      <dgm:prSet presAssocID="{10DCCD31-55EC-D74F-B064-1C7639A9C426}" presName="hierRoot2" presStyleCnt="0">
        <dgm:presLayoutVars>
          <dgm:hierBranch val="init"/>
        </dgm:presLayoutVars>
      </dgm:prSet>
      <dgm:spPr/>
    </dgm:pt>
    <dgm:pt modelId="{8063CA8B-0785-CB41-BD1C-FAB0C728E782}" type="pres">
      <dgm:prSet presAssocID="{10DCCD31-55EC-D74F-B064-1C7639A9C426}" presName="rootComposite" presStyleCnt="0"/>
      <dgm:spPr/>
    </dgm:pt>
    <dgm:pt modelId="{B807AAE9-98DE-5946-A853-4C55C60722A2}" type="pres">
      <dgm:prSet presAssocID="{10DCCD31-55EC-D74F-B064-1C7639A9C426}" presName="rootText" presStyleLbl="node3" presStyleIdx="4" presStyleCnt="5" custScaleX="117627" custScaleY="1375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346AC22-CDB1-3548-923E-294369477F71}" type="pres">
      <dgm:prSet presAssocID="{10DCCD31-55EC-D74F-B064-1C7639A9C426}" presName="rootConnector" presStyleLbl="node3" presStyleIdx="4" presStyleCnt="5"/>
      <dgm:spPr/>
      <dgm:t>
        <a:bodyPr/>
        <a:lstStyle/>
        <a:p>
          <a:endParaRPr lang="es-MX"/>
        </a:p>
      </dgm:t>
    </dgm:pt>
    <dgm:pt modelId="{68973AA2-1D8D-3344-98FA-96980A05204D}" type="pres">
      <dgm:prSet presAssocID="{10DCCD31-55EC-D74F-B064-1C7639A9C426}" presName="hierChild4" presStyleCnt="0"/>
      <dgm:spPr/>
    </dgm:pt>
    <dgm:pt modelId="{F4D5ED5F-F7C2-A14A-AE7F-F4FB76D1AC97}" type="pres">
      <dgm:prSet presAssocID="{10DCCD31-55EC-D74F-B064-1C7639A9C426}" presName="hierChild5" presStyleCnt="0"/>
      <dgm:spPr/>
    </dgm:pt>
    <dgm:pt modelId="{0013E4F2-C892-AE48-97C7-6DBB5D487C99}" type="pres">
      <dgm:prSet presAssocID="{7B7EC000-1841-DD46-9F9D-88F7A0E1B8C5}" presName="hierChild5" presStyleCnt="0"/>
      <dgm:spPr/>
    </dgm:pt>
    <dgm:pt modelId="{13D9B22F-5F6A-BC41-868C-3B5F51785F73}" type="pres">
      <dgm:prSet presAssocID="{B87CACC1-4097-F84D-9024-E483554B52EB}" presName="hierChild3" presStyleCnt="0"/>
      <dgm:spPr/>
    </dgm:pt>
    <dgm:pt modelId="{A4D8E0C4-C12C-E54D-89CA-84FF3A64B1D3}" type="pres">
      <dgm:prSet presAssocID="{D38D7022-26A2-4742-A180-AC04D1664FB8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308A7403-9EE3-504B-AD3E-ABB0A7D7639F}" type="pres">
      <dgm:prSet presAssocID="{AF4E54A1-8325-3843-9CEC-D13654B9107B}" presName="hierRoot3" presStyleCnt="0">
        <dgm:presLayoutVars>
          <dgm:hierBranch val="init"/>
        </dgm:presLayoutVars>
      </dgm:prSet>
      <dgm:spPr/>
    </dgm:pt>
    <dgm:pt modelId="{FD7A117F-B273-804F-822D-B880F5EBB7A6}" type="pres">
      <dgm:prSet presAssocID="{AF4E54A1-8325-3843-9CEC-D13654B9107B}" presName="rootComposite3" presStyleCnt="0"/>
      <dgm:spPr/>
    </dgm:pt>
    <dgm:pt modelId="{2D26030C-8EAB-3C41-BBED-119B52A46FB7}" type="pres">
      <dgm:prSet presAssocID="{AF4E54A1-8325-3843-9CEC-D13654B9107B}" presName="rootText3" presStyleLbl="asst1" presStyleIdx="0" presStyleCnt="2" custScaleX="190821" custScaleY="945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74285D8-F9A3-914C-861E-A174F6CD0897}" type="pres">
      <dgm:prSet presAssocID="{AF4E54A1-8325-3843-9CEC-D13654B9107B}" presName="rootConnector3" presStyleLbl="asst1" presStyleIdx="0" presStyleCnt="2"/>
      <dgm:spPr/>
      <dgm:t>
        <a:bodyPr/>
        <a:lstStyle/>
        <a:p>
          <a:endParaRPr lang="es-MX"/>
        </a:p>
      </dgm:t>
    </dgm:pt>
    <dgm:pt modelId="{28760111-B4A0-C74C-954D-267996E38EE9}" type="pres">
      <dgm:prSet presAssocID="{AF4E54A1-8325-3843-9CEC-D13654B9107B}" presName="hierChild6" presStyleCnt="0"/>
      <dgm:spPr/>
    </dgm:pt>
    <dgm:pt modelId="{21266F70-51F5-C64E-9D74-B9A82FFE730C}" type="pres">
      <dgm:prSet presAssocID="{AF4E54A1-8325-3843-9CEC-D13654B9107B}" presName="hierChild7" presStyleCnt="0"/>
      <dgm:spPr/>
    </dgm:pt>
    <dgm:pt modelId="{F490550A-3A90-2641-A8AE-4723724FB110}" type="pres">
      <dgm:prSet presAssocID="{C37A8455-9DDE-A741-8140-A46870A78AA7}" presName="Name111" presStyleLbl="parChTrans1D2" presStyleIdx="4" presStyleCnt="5"/>
      <dgm:spPr/>
      <dgm:t>
        <a:bodyPr/>
        <a:lstStyle/>
        <a:p>
          <a:endParaRPr lang="es-MX"/>
        </a:p>
      </dgm:t>
    </dgm:pt>
    <dgm:pt modelId="{67021A6D-10E7-5046-8436-ACC6B0FF218C}" type="pres">
      <dgm:prSet presAssocID="{BF699BD5-8361-F04E-BF59-2B8EFF21C6DF}" presName="hierRoot3" presStyleCnt="0">
        <dgm:presLayoutVars>
          <dgm:hierBranch val="init"/>
        </dgm:presLayoutVars>
      </dgm:prSet>
      <dgm:spPr/>
    </dgm:pt>
    <dgm:pt modelId="{44490E26-1A05-9D46-8B2A-B5566E147B58}" type="pres">
      <dgm:prSet presAssocID="{BF699BD5-8361-F04E-BF59-2B8EFF21C6DF}" presName="rootComposite3" presStyleCnt="0"/>
      <dgm:spPr/>
    </dgm:pt>
    <dgm:pt modelId="{559A6EB6-CF7F-6044-AE3D-8F80F9EE58AF}" type="pres">
      <dgm:prSet presAssocID="{BF699BD5-8361-F04E-BF59-2B8EFF21C6DF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3BDDE3-61C3-D74E-A37A-4BF77F92389C}" type="pres">
      <dgm:prSet presAssocID="{BF699BD5-8361-F04E-BF59-2B8EFF21C6DF}" presName="rootConnector3" presStyleLbl="asst1" presStyleIdx="1" presStyleCnt="2"/>
      <dgm:spPr/>
      <dgm:t>
        <a:bodyPr/>
        <a:lstStyle/>
        <a:p>
          <a:endParaRPr lang="es-MX"/>
        </a:p>
      </dgm:t>
    </dgm:pt>
    <dgm:pt modelId="{DB5A6F1D-96C6-7E40-9EAC-45502E2ED7AD}" type="pres">
      <dgm:prSet presAssocID="{BF699BD5-8361-F04E-BF59-2B8EFF21C6DF}" presName="hierChild6" presStyleCnt="0"/>
      <dgm:spPr/>
    </dgm:pt>
    <dgm:pt modelId="{AF0691C6-7B61-7844-A37E-4163DD07F6C7}" type="pres">
      <dgm:prSet presAssocID="{BF699BD5-8361-F04E-BF59-2B8EFF21C6DF}" presName="hierChild7" presStyleCnt="0"/>
      <dgm:spPr/>
    </dgm:pt>
  </dgm:ptLst>
  <dgm:cxnLst>
    <dgm:cxn modelId="{ABEB4D51-50C9-A44E-AB45-5AB49BFA5599}" type="presOf" srcId="{C8AFD458-4F09-5D4D-A155-65405D34C9EC}" destId="{F3E76543-74ED-664A-821B-0ED8E21EB88E}" srcOrd="0" destOrd="0" presId="urn:microsoft.com/office/officeart/2005/8/layout/orgChart1"/>
    <dgm:cxn modelId="{40D80C7F-DBED-E047-B86C-DB7EB3AA7613}" type="presOf" srcId="{B87CACC1-4097-F84D-9024-E483554B52EB}" destId="{0255F317-B073-0147-A66B-536DA5979407}" srcOrd="1" destOrd="0" presId="urn:microsoft.com/office/officeart/2005/8/layout/orgChart1"/>
    <dgm:cxn modelId="{41920A74-B818-4845-88F5-F221511179D1}" type="presOf" srcId="{7B7EC000-1841-DD46-9F9D-88F7A0E1B8C5}" destId="{A84B9454-249F-7E47-B60E-0DA5AFF63B7A}" srcOrd="0" destOrd="0" presId="urn:microsoft.com/office/officeart/2005/8/layout/orgChart1"/>
    <dgm:cxn modelId="{49ACCD6C-D30B-AC47-88D7-3D6C70C38D46}" type="presOf" srcId="{89DEF54E-17D5-BD47-82CA-366A0EFF8C0A}" destId="{C0B6FD38-FB6E-0A48-B0CA-11A17E43479F}" srcOrd="0" destOrd="0" presId="urn:microsoft.com/office/officeart/2005/8/layout/orgChart1"/>
    <dgm:cxn modelId="{EA07DF4E-02B0-AF46-BC29-7428AE092666}" srcId="{B87CACC1-4097-F84D-9024-E483554B52EB}" destId="{7B7EC000-1841-DD46-9F9D-88F7A0E1B8C5}" srcOrd="4" destOrd="0" parTransId="{FBB8468B-5D9A-134D-A16E-1839D7DF617C}" sibTransId="{A14E8E14-404F-6740-8511-F6C7A4237037}"/>
    <dgm:cxn modelId="{02059B4E-F28E-534C-A5E7-C97A7B686A61}" type="presOf" srcId="{FBB8468B-5D9A-134D-A16E-1839D7DF617C}" destId="{0A60457E-0718-3647-B930-1994008CB3EF}" srcOrd="0" destOrd="0" presId="urn:microsoft.com/office/officeart/2005/8/layout/orgChart1"/>
    <dgm:cxn modelId="{4B63B901-81A0-8E4B-9D83-D93A41CC2EE0}" srcId="{89DEF54E-17D5-BD47-82CA-366A0EFF8C0A}" destId="{B87CACC1-4097-F84D-9024-E483554B52EB}" srcOrd="0" destOrd="0" parTransId="{6F21890F-1D07-6E45-A419-CB8B95C8CB50}" sibTransId="{35725613-D8D8-F447-9FA6-349DD312B152}"/>
    <dgm:cxn modelId="{52897E78-B48C-0047-9F61-AD71F11F4D20}" type="presOf" srcId="{6090D08A-95D2-5244-B2BB-566DD766FBE2}" destId="{78D817E2-9F17-A348-9DD0-5D74F63664C2}" srcOrd="1" destOrd="0" presId="urn:microsoft.com/office/officeart/2005/8/layout/orgChart1"/>
    <dgm:cxn modelId="{5FFF7E17-FF1B-CD45-80D1-65F73F47911E}" srcId="{B87CACC1-4097-F84D-9024-E483554B52EB}" destId="{BF699BD5-8361-F04E-BF59-2B8EFF21C6DF}" srcOrd="2" destOrd="0" parTransId="{C37A8455-9DDE-A741-8140-A46870A78AA7}" sibTransId="{139DEB08-4BA1-5D41-8D40-971488A5D643}"/>
    <dgm:cxn modelId="{CBF627EE-7FB8-054D-ACA2-E3E0CF871086}" srcId="{F282C240-43D4-274B-8E2E-359DDB7B22AF}" destId="{C8AFD458-4F09-5D4D-A155-65405D34C9EC}" srcOrd="0" destOrd="0" parTransId="{EBBF56EE-790A-C34B-98E9-65A14565BBFD}" sibTransId="{E6A6878E-7C1D-B044-A890-20891595E300}"/>
    <dgm:cxn modelId="{3EA0B9C7-D750-D642-A305-39E8DE7871A5}" type="presOf" srcId="{10DCCD31-55EC-D74F-B064-1C7639A9C426}" destId="{3346AC22-CDB1-3548-923E-294369477F71}" srcOrd="1" destOrd="0" presId="urn:microsoft.com/office/officeart/2005/8/layout/orgChart1"/>
    <dgm:cxn modelId="{053D6532-AC0D-134A-AF9C-57E2163E5E9B}" type="presOf" srcId="{EBBF56EE-790A-C34B-98E9-65A14565BBFD}" destId="{3C4415E3-2A2D-B34A-8DA5-43EB2810A3AF}" srcOrd="0" destOrd="0" presId="urn:microsoft.com/office/officeart/2005/8/layout/orgChart1"/>
    <dgm:cxn modelId="{B0737A21-9A19-1049-845F-D06391C3D3DB}" type="presOf" srcId="{7B7EC000-1841-DD46-9F9D-88F7A0E1B8C5}" destId="{61F454C2-D52E-8C45-9C49-4BE0FADACE69}" srcOrd="1" destOrd="0" presId="urn:microsoft.com/office/officeart/2005/8/layout/orgChart1"/>
    <dgm:cxn modelId="{53CC8E4C-128B-D246-85EE-6496C4B4A39B}" type="presOf" srcId="{B87CACC1-4097-F84D-9024-E483554B52EB}" destId="{295B9180-6A5B-AB4A-94C8-9F9B8871B821}" srcOrd="0" destOrd="0" presId="urn:microsoft.com/office/officeart/2005/8/layout/orgChart1"/>
    <dgm:cxn modelId="{EEBC4C0B-1D52-3B42-AD78-713EC7DF6CCD}" srcId="{F282C240-43D4-274B-8E2E-359DDB7B22AF}" destId="{B26B451B-3A7E-DE43-A66B-EA7FE08EC3B4}" srcOrd="1" destOrd="0" parTransId="{AB470574-A8C3-A34E-B165-B43AA0F4C5F7}" sibTransId="{C8B5E47F-8FE3-8D46-BCB6-E95784F31E49}"/>
    <dgm:cxn modelId="{8B7BBD9E-7466-3645-A985-8C68F26E933C}" srcId="{7B7EC000-1841-DD46-9F9D-88F7A0E1B8C5}" destId="{10DCCD31-55EC-D74F-B064-1C7639A9C426}" srcOrd="0" destOrd="0" parTransId="{3F70EB9C-0B3B-3045-BAF1-7FA63407F343}" sibTransId="{F7A011F5-FE28-3F4A-815A-A8BEC1A28183}"/>
    <dgm:cxn modelId="{B1C9E49F-B3C5-DF42-9AE1-60C01BA257EA}" srcId="{B87CACC1-4097-F84D-9024-E483554B52EB}" destId="{F282C240-43D4-274B-8E2E-359DDB7B22AF}" srcOrd="3" destOrd="0" parTransId="{0B3CEAEF-4143-C141-ABDC-2745D4FBC88E}" sibTransId="{5F8C45DE-9D77-414B-9429-C8B4FB68DEF1}"/>
    <dgm:cxn modelId="{FED742DA-0496-E944-82CE-50B4D3F293E2}" type="presOf" srcId="{AA198AA0-DFDB-BF45-A0D8-EA34C4C47DB0}" destId="{5818960D-6C76-A74A-BE71-BE8067D52395}" srcOrd="1" destOrd="0" presId="urn:microsoft.com/office/officeart/2005/8/layout/orgChart1"/>
    <dgm:cxn modelId="{D6A44B4A-7810-DE43-9FBD-8C9DF27B4FFA}" srcId="{AA198AA0-DFDB-BF45-A0D8-EA34C4C47DB0}" destId="{6090D08A-95D2-5244-B2BB-566DD766FBE2}" srcOrd="1" destOrd="0" parTransId="{1D6C703F-981E-4142-B840-DFA773EDE7A5}" sibTransId="{8593A1FD-803D-0C43-BCCD-5A4027A8F05D}"/>
    <dgm:cxn modelId="{6B34C0D7-E063-B040-8008-6F7EBE35A4F1}" type="presOf" srcId="{0E7C6ECF-E744-ED4E-9F6E-5AAA0FEE3140}" destId="{AC353556-52F7-DF4A-BBFB-95E5EA13E4AC}" srcOrd="0" destOrd="0" presId="urn:microsoft.com/office/officeart/2005/8/layout/orgChart1"/>
    <dgm:cxn modelId="{5046FAD6-3B78-0942-94E5-62DDAB7B1C03}" type="presOf" srcId="{4DA8068E-3F8E-FD41-BD7D-7D07DD957A3F}" destId="{47E2A8A6-0F58-9445-912B-3E2DF608827E}" srcOrd="1" destOrd="0" presId="urn:microsoft.com/office/officeart/2005/8/layout/orgChart1"/>
    <dgm:cxn modelId="{0CA91628-B1C1-EE4E-AE8D-877ECC4EC3D4}" type="presOf" srcId="{6090D08A-95D2-5244-B2BB-566DD766FBE2}" destId="{BE9B5BD5-2B91-954A-BE7D-479597C36B2F}" srcOrd="0" destOrd="0" presId="urn:microsoft.com/office/officeart/2005/8/layout/orgChart1"/>
    <dgm:cxn modelId="{7BAA576B-F27B-AD44-8F46-34CD0D6443AC}" type="presOf" srcId="{C37A8455-9DDE-A741-8140-A46870A78AA7}" destId="{F490550A-3A90-2641-A8AE-4723724FB110}" srcOrd="0" destOrd="0" presId="urn:microsoft.com/office/officeart/2005/8/layout/orgChart1"/>
    <dgm:cxn modelId="{D2C5ACBD-E1B4-9940-9129-00C540693B63}" type="presOf" srcId="{F282C240-43D4-274B-8E2E-359DDB7B22AF}" destId="{4AB546DF-2B8B-9049-9860-F2EC5564B6EF}" srcOrd="0" destOrd="0" presId="urn:microsoft.com/office/officeart/2005/8/layout/orgChart1"/>
    <dgm:cxn modelId="{37607C57-8040-1E4A-982F-503A9E8A0C81}" type="presOf" srcId="{B26B451B-3A7E-DE43-A66B-EA7FE08EC3B4}" destId="{EE375A53-5F02-8B46-800D-E04505C0BC28}" srcOrd="0" destOrd="0" presId="urn:microsoft.com/office/officeart/2005/8/layout/orgChart1"/>
    <dgm:cxn modelId="{38DEE5EB-15FB-DC4E-82E1-5342FE03BD6A}" type="presOf" srcId="{AF4E54A1-8325-3843-9CEC-D13654B9107B}" destId="{574285D8-F9A3-914C-861E-A174F6CD0897}" srcOrd="1" destOrd="0" presId="urn:microsoft.com/office/officeart/2005/8/layout/orgChart1"/>
    <dgm:cxn modelId="{E5EE726D-6587-184F-BA04-B5CEC16EC83C}" type="presOf" srcId="{4DA8068E-3F8E-FD41-BD7D-7D07DD957A3F}" destId="{723FEA67-4575-FA48-8D61-5E99475BF30C}" srcOrd="0" destOrd="0" presId="urn:microsoft.com/office/officeart/2005/8/layout/orgChart1"/>
    <dgm:cxn modelId="{C5737869-DD41-F24B-ABE0-60C65906BBBA}" type="presOf" srcId="{AA198AA0-DFDB-BF45-A0D8-EA34C4C47DB0}" destId="{DA7E642C-0404-2A44-9789-EBBBA30577EF}" srcOrd="0" destOrd="0" presId="urn:microsoft.com/office/officeart/2005/8/layout/orgChart1"/>
    <dgm:cxn modelId="{BC15A940-E11C-9044-9550-94B0DE64F980}" type="presOf" srcId="{B26B451B-3A7E-DE43-A66B-EA7FE08EC3B4}" destId="{21CD3933-7C80-C349-B2D4-7EE2D4F75F20}" srcOrd="1" destOrd="0" presId="urn:microsoft.com/office/officeart/2005/8/layout/orgChart1"/>
    <dgm:cxn modelId="{16B67E09-52B9-7E4B-8E4E-F81EE5167C24}" srcId="{AA198AA0-DFDB-BF45-A0D8-EA34C4C47DB0}" destId="{4DA8068E-3F8E-FD41-BD7D-7D07DD957A3F}" srcOrd="0" destOrd="0" parTransId="{4BAA42EE-3B79-824B-9908-E43F0512143B}" sibTransId="{5F8D9005-33AD-F140-8555-49CE97567EEF}"/>
    <dgm:cxn modelId="{97381CE0-1AD1-8E4C-8480-1943C6483C60}" type="presOf" srcId="{0B3CEAEF-4143-C141-ABDC-2745D4FBC88E}" destId="{7C451214-0F1B-F64A-8B6A-5191FFE85C36}" srcOrd="0" destOrd="0" presId="urn:microsoft.com/office/officeart/2005/8/layout/orgChart1"/>
    <dgm:cxn modelId="{1D81B579-2B16-B042-873A-BA32B426B8B9}" type="presOf" srcId="{C8AFD458-4F09-5D4D-A155-65405D34C9EC}" destId="{9991E100-77F5-2D41-884F-25B0739AE79C}" srcOrd="1" destOrd="0" presId="urn:microsoft.com/office/officeart/2005/8/layout/orgChart1"/>
    <dgm:cxn modelId="{D3B8697A-C879-D84B-81DC-B8CBCDB536BC}" type="presOf" srcId="{3F70EB9C-0B3B-3045-BAF1-7FA63407F343}" destId="{665E068A-B8E1-6442-8454-1556AA6DF347}" srcOrd="0" destOrd="0" presId="urn:microsoft.com/office/officeart/2005/8/layout/orgChart1"/>
    <dgm:cxn modelId="{C7FA83F0-CAD8-9F49-8B4A-253B9B2837B0}" type="presOf" srcId="{D38D7022-26A2-4742-A180-AC04D1664FB8}" destId="{A4D8E0C4-C12C-E54D-89CA-84FF3A64B1D3}" srcOrd="0" destOrd="0" presId="urn:microsoft.com/office/officeart/2005/8/layout/orgChart1"/>
    <dgm:cxn modelId="{2D943A88-80D3-4F4D-8808-51B61472E5CA}" type="presOf" srcId="{BF699BD5-8361-F04E-BF59-2B8EFF21C6DF}" destId="{559A6EB6-CF7F-6044-AE3D-8F80F9EE58AF}" srcOrd="0" destOrd="0" presId="urn:microsoft.com/office/officeart/2005/8/layout/orgChart1"/>
    <dgm:cxn modelId="{F8EC9D5E-2B2D-074D-8DA9-9B2FDE809321}" type="presOf" srcId="{10DCCD31-55EC-D74F-B064-1C7639A9C426}" destId="{B807AAE9-98DE-5946-A853-4C55C60722A2}" srcOrd="0" destOrd="0" presId="urn:microsoft.com/office/officeart/2005/8/layout/orgChart1"/>
    <dgm:cxn modelId="{3064E713-40F5-BF41-B386-2CCA823D295B}" type="presOf" srcId="{AB470574-A8C3-A34E-B165-B43AA0F4C5F7}" destId="{AC03785A-F02E-9D4F-A7EA-CD46B0E72DAF}" srcOrd="0" destOrd="0" presId="urn:microsoft.com/office/officeart/2005/8/layout/orgChart1"/>
    <dgm:cxn modelId="{63E981D7-C7E5-EA47-A1E4-C1E61CAC4774}" type="presOf" srcId="{F282C240-43D4-274B-8E2E-359DDB7B22AF}" destId="{71119AD9-A0D4-3C4A-91C6-BBCA5E8A8DE0}" srcOrd="1" destOrd="0" presId="urn:microsoft.com/office/officeart/2005/8/layout/orgChart1"/>
    <dgm:cxn modelId="{9270E935-E384-1340-8430-02EE11233424}" srcId="{B87CACC1-4097-F84D-9024-E483554B52EB}" destId="{AF4E54A1-8325-3843-9CEC-D13654B9107B}" srcOrd="1" destOrd="0" parTransId="{D38D7022-26A2-4742-A180-AC04D1664FB8}" sibTransId="{4B338072-969B-2644-85E4-484F065F9C28}"/>
    <dgm:cxn modelId="{09F3799D-DB48-3944-9614-7B3ABE308679}" type="presOf" srcId="{BF699BD5-8361-F04E-BF59-2B8EFF21C6DF}" destId="{FC3BDDE3-61C3-D74E-A37A-4BF77F92389C}" srcOrd="1" destOrd="0" presId="urn:microsoft.com/office/officeart/2005/8/layout/orgChart1"/>
    <dgm:cxn modelId="{685B000E-7DD4-904F-B97A-B1EC58757ACA}" srcId="{B87CACC1-4097-F84D-9024-E483554B52EB}" destId="{AA198AA0-DFDB-BF45-A0D8-EA34C4C47DB0}" srcOrd="0" destOrd="0" parTransId="{0E7C6ECF-E744-ED4E-9F6E-5AAA0FEE3140}" sibTransId="{96F352C5-0F2D-C643-87B2-963BF5578ACF}"/>
    <dgm:cxn modelId="{8C7AB317-4083-8146-A731-FDA4E09B0D61}" type="presOf" srcId="{4BAA42EE-3B79-824B-9908-E43F0512143B}" destId="{B5B8F37D-FF68-C04B-AE22-9AFD4C48C753}" srcOrd="0" destOrd="0" presId="urn:microsoft.com/office/officeart/2005/8/layout/orgChart1"/>
    <dgm:cxn modelId="{6262E060-1940-6A4F-A6B5-7FC463853C1A}" type="presOf" srcId="{1D6C703F-981E-4142-B840-DFA773EDE7A5}" destId="{C0FFB4AC-AA65-6645-8DD9-71BECF035516}" srcOrd="0" destOrd="0" presId="urn:microsoft.com/office/officeart/2005/8/layout/orgChart1"/>
    <dgm:cxn modelId="{8EC5AE89-3A4A-4843-B48E-F932C1321719}" type="presOf" srcId="{AF4E54A1-8325-3843-9CEC-D13654B9107B}" destId="{2D26030C-8EAB-3C41-BBED-119B52A46FB7}" srcOrd="0" destOrd="0" presId="urn:microsoft.com/office/officeart/2005/8/layout/orgChart1"/>
    <dgm:cxn modelId="{1B8728A7-C4AE-3E4E-A701-77A149F37574}" type="presParOf" srcId="{C0B6FD38-FB6E-0A48-B0CA-11A17E43479F}" destId="{4A0F7D95-E758-A541-8B60-1FA29E0678DC}" srcOrd="0" destOrd="0" presId="urn:microsoft.com/office/officeart/2005/8/layout/orgChart1"/>
    <dgm:cxn modelId="{7A89977E-CD24-8B42-B860-5D0A9F03F3E6}" type="presParOf" srcId="{4A0F7D95-E758-A541-8B60-1FA29E0678DC}" destId="{6EC2811E-4152-2941-8ED3-1504BF20B0D0}" srcOrd="0" destOrd="0" presId="urn:microsoft.com/office/officeart/2005/8/layout/orgChart1"/>
    <dgm:cxn modelId="{027A6B3E-E707-A241-89F4-EF99BBD15ED5}" type="presParOf" srcId="{6EC2811E-4152-2941-8ED3-1504BF20B0D0}" destId="{295B9180-6A5B-AB4A-94C8-9F9B8871B821}" srcOrd="0" destOrd="0" presId="urn:microsoft.com/office/officeart/2005/8/layout/orgChart1"/>
    <dgm:cxn modelId="{51B12859-09A5-B343-8494-C6BD4B3954D3}" type="presParOf" srcId="{6EC2811E-4152-2941-8ED3-1504BF20B0D0}" destId="{0255F317-B073-0147-A66B-536DA5979407}" srcOrd="1" destOrd="0" presId="urn:microsoft.com/office/officeart/2005/8/layout/orgChart1"/>
    <dgm:cxn modelId="{E929D742-F6E3-F240-B10E-36837E00342A}" type="presParOf" srcId="{4A0F7D95-E758-A541-8B60-1FA29E0678DC}" destId="{62CC504E-EB43-2D4E-8E2A-428AB498B142}" srcOrd="1" destOrd="0" presId="urn:microsoft.com/office/officeart/2005/8/layout/orgChart1"/>
    <dgm:cxn modelId="{3F094048-FD56-0543-AFA7-6791A8D39D41}" type="presParOf" srcId="{62CC504E-EB43-2D4E-8E2A-428AB498B142}" destId="{AC353556-52F7-DF4A-BBFB-95E5EA13E4AC}" srcOrd="0" destOrd="0" presId="urn:microsoft.com/office/officeart/2005/8/layout/orgChart1"/>
    <dgm:cxn modelId="{2983A776-EF7D-D345-B8A6-1ADFF01B5B22}" type="presParOf" srcId="{62CC504E-EB43-2D4E-8E2A-428AB498B142}" destId="{3B02542C-0496-A24C-847B-A83564870506}" srcOrd="1" destOrd="0" presId="urn:microsoft.com/office/officeart/2005/8/layout/orgChart1"/>
    <dgm:cxn modelId="{5D274117-CEB7-0746-86F1-3A12EA877020}" type="presParOf" srcId="{3B02542C-0496-A24C-847B-A83564870506}" destId="{67C4C42A-1DCA-4840-8957-B3136FA15D40}" srcOrd="0" destOrd="0" presId="urn:microsoft.com/office/officeart/2005/8/layout/orgChart1"/>
    <dgm:cxn modelId="{1FF7709C-526F-DD48-B565-C41350546491}" type="presParOf" srcId="{67C4C42A-1DCA-4840-8957-B3136FA15D40}" destId="{DA7E642C-0404-2A44-9789-EBBBA30577EF}" srcOrd="0" destOrd="0" presId="urn:microsoft.com/office/officeart/2005/8/layout/orgChart1"/>
    <dgm:cxn modelId="{A2245C67-0C81-0543-9546-D34F7C8445EC}" type="presParOf" srcId="{67C4C42A-1DCA-4840-8957-B3136FA15D40}" destId="{5818960D-6C76-A74A-BE71-BE8067D52395}" srcOrd="1" destOrd="0" presId="urn:microsoft.com/office/officeart/2005/8/layout/orgChart1"/>
    <dgm:cxn modelId="{BF5BAD43-4799-0B44-9299-DDF49B5AF155}" type="presParOf" srcId="{3B02542C-0496-A24C-847B-A83564870506}" destId="{AD4657CC-1DBB-A84C-A349-31415B5F7919}" srcOrd="1" destOrd="0" presId="urn:microsoft.com/office/officeart/2005/8/layout/orgChart1"/>
    <dgm:cxn modelId="{C6BEE640-C7C9-EA42-AC4A-EF01D5CF2CD7}" type="presParOf" srcId="{AD4657CC-1DBB-A84C-A349-31415B5F7919}" destId="{B5B8F37D-FF68-C04B-AE22-9AFD4C48C753}" srcOrd="0" destOrd="0" presId="urn:microsoft.com/office/officeart/2005/8/layout/orgChart1"/>
    <dgm:cxn modelId="{3C853AAB-63BF-5143-AA06-69631AEF55F6}" type="presParOf" srcId="{AD4657CC-1DBB-A84C-A349-31415B5F7919}" destId="{4BDF885D-D3FA-BA4A-B11D-A816A8F71004}" srcOrd="1" destOrd="0" presId="urn:microsoft.com/office/officeart/2005/8/layout/orgChart1"/>
    <dgm:cxn modelId="{1456177A-3B8E-5640-8432-F51AABAF9777}" type="presParOf" srcId="{4BDF885D-D3FA-BA4A-B11D-A816A8F71004}" destId="{93C6D0FD-B653-BE4E-9FFE-98F8795726EF}" srcOrd="0" destOrd="0" presId="urn:microsoft.com/office/officeart/2005/8/layout/orgChart1"/>
    <dgm:cxn modelId="{4C130E79-7A3E-2846-884C-0C5A4AAEE639}" type="presParOf" srcId="{93C6D0FD-B653-BE4E-9FFE-98F8795726EF}" destId="{723FEA67-4575-FA48-8D61-5E99475BF30C}" srcOrd="0" destOrd="0" presId="urn:microsoft.com/office/officeart/2005/8/layout/orgChart1"/>
    <dgm:cxn modelId="{E7FE6B22-D304-1E4F-BEA8-5D4F25EACC3A}" type="presParOf" srcId="{93C6D0FD-B653-BE4E-9FFE-98F8795726EF}" destId="{47E2A8A6-0F58-9445-912B-3E2DF608827E}" srcOrd="1" destOrd="0" presId="urn:microsoft.com/office/officeart/2005/8/layout/orgChart1"/>
    <dgm:cxn modelId="{8976F985-7190-1040-BE6C-09BEB61517DB}" type="presParOf" srcId="{4BDF885D-D3FA-BA4A-B11D-A816A8F71004}" destId="{A3F12675-F983-9C4A-A2A3-F9B8C79309E2}" srcOrd="1" destOrd="0" presId="urn:microsoft.com/office/officeart/2005/8/layout/orgChart1"/>
    <dgm:cxn modelId="{76225562-56C0-A149-BA80-8C8133600BEB}" type="presParOf" srcId="{4BDF885D-D3FA-BA4A-B11D-A816A8F71004}" destId="{2C113473-9693-C34C-8E17-46EC12C4144B}" srcOrd="2" destOrd="0" presId="urn:microsoft.com/office/officeart/2005/8/layout/orgChart1"/>
    <dgm:cxn modelId="{EFDE4324-8F9E-F945-9E41-83D9853E3090}" type="presParOf" srcId="{AD4657CC-1DBB-A84C-A349-31415B5F7919}" destId="{C0FFB4AC-AA65-6645-8DD9-71BECF035516}" srcOrd="2" destOrd="0" presId="urn:microsoft.com/office/officeart/2005/8/layout/orgChart1"/>
    <dgm:cxn modelId="{BBE236B1-D96B-B645-A995-75248377A7D2}" type="presParOf" srcId="{AD4657CC-1DBB-A84C-A349-31415B5F7919}" destId="{62CD9D96-9BF8-5343-8E6B-10E729CEC41C}" srcOrd="3" destOrd="0" presId="urn:microsoft.com/office/officeart/2005/8/layout/orgChart1"/>
    <dgm:cxn modelId="{6803DD3D-ECBF-544D-9020-72E473408D06}" type="presParOf" srcId="{62CD9D96-9BF8-5343-8E6B-10E729CEC41C}" destId="{88209D82-115F-D14C-B924-D4F90B630287}" srcOrd="0" destOrd="0" presId="urn:microsoft.com/office/officeart/2005/8/layout/orgChart1"/>
    <dgm:cxn modelId="{9043F8D0-8228-684F-987C-D32EF1504EBC}" type="presParOf" srcId="{88209D82-115F-D14C-B924-D4F90B630287}" destId="{BE9B5BD5-2B91-954A-BE7D-479597C36B2F}" srcOrd="0" destOrd="0" presId="urn:microsoft.com/office/officeart/2005/8/layout/orgChart1"/>
    <dgm:cxn modelId="{D8D26C04-5BC9-EF40-AA8D-AD328AD34DA9}" type="presParOf" srcId="{88209D82-115F-D14C-B924-D4F90B630287}" destId="{78D817E2-9F17-A348-9DD0-5D74F63664C2}" srcOrd="1" destOrd="0" presId="urn:microsoft.com/office/officeart/2005/8/layout/orgChart1"/>
    <dgm:cxn modelId="{68DE4986-C11A-8B4C-A3A3-4604DC0F6CEF}" type="presParOf" srcId="{62CD9D96-9BF8-5343-8E6B-10E729CEC41C}" destId="{0B79A0DF-7A9D-114E-98DD-4A2B1EAB718A}" srcOrd="1" destOrd="0" presId="urn:microsoft.com/office/officeart/2005/8/layout/orgChart1"/>
    <dgm:cxn modelId="{1CD0D258-52E4-7D43-ACF0-1289172E4641}" type="presParOf" srcId="{62CD9D96-9BF8-5343-8E6B-10E729CEC41C}" destId="{8947681C-19C3-9542-999C-B88164C535E7}" srcOrd="2" destOrd="0" presId="urn:microsoft.com/office/officeart/2005/8/layout/orgChart1"/>
    <dgm:cxn modelId="{21EAD7E4-6FFA-B646-8E46-2D8FA2336B53}" type="presParOf" srcId="{3B02542C-0496-A24C-847B-A83564870506}" destId="{CA177746-41A8-1D42-819C-B83708F57CE2}" srcOrd="2" destOrd="0" presId="urn:microsoft.com/office/officeart/2005/8/layout/orgChart1"/>
    <dgm:cxn modelId="{C3DF6153-CA34-D244-82BF-72687FA2D867}" type="presParOf" srcId="{62CC504E-EB43-2D4E-8E2A-428AB498B142}" destId="{7C451214-0F1B-F64A-8B6A-5191FFE85C36}" srcOrd="2" destOrd="0" presId="urn:microsoft.com/office/officeart/2005/8/layout/orgChart1"/>
    <dgm:cxn modelId="{29B4810C-1097-8D47-BCF1-68BE8CEA97DC}" type="presParOf" srcId="{62CC504E-EB43-2D4E-8E2A-428AB498B142}" destId="{BCB35D10-A5D2-6E44-8C16-2B8596385B97}" srcOrd="3" destOrd="0" presId="urn:microsoft.com/office/officeart/2005/8/layout/orgChart1"/>
    <dgm:cxn modelId="{56962476-66B6-B44A-B5D5-D24A757FA67C}" type="presParOf" srcId="{BCB35D10-A5D2-6E44-8C16-2B8596385B97}" destId="{60A63370-BC1D-304C-BF12-C1E788D82AFA}" srcOrd="0" destOrd="0" presId="urn:microsoft.com/office/officeart/2005/8/layout/orgChart1"/>
    <dgm:cxn modelId="{652B0396-05EB-C442-B646-624263E26ECA}" type="presParOf" srcId="{60A63370-BC1D-304C-BF12-C1E788D82AFA}" destId="{4AB546DF-2B8B-9049-9860-F2EC5564B6EF}" srcOrd="0" destOrd="0" presId="urn:microsoft.com/office/officeart/2005/8/layout/orgChart1"/>
    <dgm:cxn modelId="{F032CEA9-70D0-B942-8D3B-690CC680038C}" type="presParOf" srcId="{60A63370-BC1D-304C-BF12-C1E788D82AFA}" destId="{71119AD9-A0D4-3C4A-91C6-BBCA5E8A8DE0}" srcOrd="1" destOrd="0" presId="urn:microsoft.com/office/officeart/2005/8/layout/orgChart1"/>
    <dgm:cxn modelId="{D6D39466-F6A1-EE48-94A3-03749BCC326F}" type="presParOf" srcId="{BCB35D10-A5D2-6E44-8C16-2B8596385B97}" destId="{4ED552BD-2D64-0F48-A104-CC2334D58D66}" srcOrd="1" destOrd="0" presId="urn:microsoft.com/office/officeart/2005/8/layout/orgChart1"/>
    <dgm:cxn modelId="{45AC2990-11D5-A942-8066-1B983EC686A7}" type="presParOf" srcId="{4ED552BD-2D64-0F48-A104-CC2334D58D66}" destId="{3C4415E3-2A2D-B34A-8DA5-43EB2810A3AF}" srcOrd="0" destOrd="0" presId="urn:microsoft.com/office/officeart/2005/8/layout/orgChart1"/>
    <dgm:cxn modelId="{902F013A-51F3-9243-AD01-0F63D4872653}" type="presParOf" srcId="{4ED552BD-2D64-0F48-A104-CC2334D58D66}" destId="{15808810-F669-384B-A371-9E478220B706}" srcOrd="1" destOrd="0" presId="urn:microsoft.com/office/officeart/2005/8/layout/orgChart1"/>
    <dgm:cxn modelId="{501D581E-9EF3-B44E-818E-CBD803F92E4F}" type="presParOf" srcId="{15808810-F669-384B-A371-9E478220B706}" destId="{17C665EA-A450-404C-B43B-B99391DC4551}" srcOrd="0" destOrd="0" presId="urn:microsoft.com/office/officeart/2005/8/layout/orgChart1"/>
    <dgm:cxn modelId="{2E80FAA0-E983-AC4B-980D-503DF18BF2ED}" type="presParOf" srcId="{17C665EA-A450-404C-B43B-B99391DC4551}" destId="{F3E76543-74ED-664A-821B-0ED8E21EB88E}" srcOrd="0" destOrd="0" presId="urn:microsoft.com/office/officeart/2005/8/layout/orgChart1"/>
    <dgm:cxn modelId="{9E0B3C87-25E0-FD4E-BE9E-20A08AEC5A09}" type="presParOf" srcId="{17C665EA-A450-404C-B43B-B99391DC4551}" destId="{9991E100-77F5-2D41-884F-25B0739AE79C}" srcOrd="1" destOrd="0" presId="urn:microsoft.com/office/officeart/2005/8/layout/orgChart1"/>
    <dgm:cxn modelId="{FFA5EAB4-CAFF-0146-93B8-830D29E035AD}" type="presParOf" srcId="{15808810-F669-384B-A371-9E478220B706}" destId="{29603136-47D7-6D44-BC6C-7D2D655D15FA}" srcOrd="1" destOrd="0" presId="urn:microsoft.com/office/officeart/2005/8/layout/orgChart1"/>
    <dgm:cxn modelId="{2D05B22B-6CE1-9C48-A99C-EAA4F1BABC7C}" type="presParOf" srcId="{15808810-F669-384B-A371-9E478220B706}" destId="{2CE6D059-18B0-8143-9880-A991F545BDFF}" srcOrd="2" destOrd="0" presId="urn:microsoft.com/office/officeart/2005/8/layout/orgChart1"/>
    <dgm:cxn modelId="{0745B3A3-DED0-1142-A548-24E277F58D16}" type="presParOf" srcId="{4ED552BD-2D64-0F48-A104-CC2334D58D66}" destId="{AC03785A-F02E-9D4F-A7EA-CD46B0E72DAF}" srcOrd="2" destOrd="0" presId="urn:microsoft.com/office/officeart/2005/8/layout/orgChart1"/>
    <dgm:cxn modelId="{5892ED93-53FD-3245-91BD-FA72949A3919}" type="presParOf" srcId="{4ED552BD-2D64-0F48-A104-CC2334D58D66}" destId="{94775C27-CC30-2B45-BE19-D9ECE8F07499}" srcOrd="3" destOrd="0" presId="urn:microsoft.com/office/officeart/2005/8/layout/orgChart1"/>
    <dgm:cxn modelId="{95A207F5-1F4C-2F42-8441-9098E9737EA8}" type="presParOf" srcId="{94775C27-CC30-2B45-BE19-D9ECE8F07499}" destId="{20C53194-FD4F-8148-90B1-3F813B76EBE1}" srcOrd="0" destOrd="0" presId="urn:microsoft.com/office/officeart/2005/8/layout/orgChart1"/>
    <dgm:cxn modelId="{B4D79EE8-E379-0F46-9516-352114F67683}" type="presParOf" srcId="{20C53194-FD4F-8148-90B1-3F813B76EBE1}" destId="{EE375A53-5F02-8B46-800D-E04505C0BC28}" srcOrd="0" destOrd="0" presId="urn:microsoft.com/office/officeart/2005/8/layout/orgChart1"/>
    <dgm:cxn modelId="{7A191D82-4359-A840-9405-332C03FD8D43}" type="presParOf" srcId="{20C53194-FD4F-8148-90B1-3F813B76EBE1}" destId="{21CD3933-7C80-C349-B2D4-7EE2D4F75F20}" srcOrd="1" destOrd="0" presId="urn:microsoft.com/office/officeart/2005/8/layout/orgChart1"/>
    <dgm:cxn modelId="{9BF778D2-62D8-544D-8E72-66CB12A2FDDF}" type="presParOf" srcId="{94775C27-CC30-2B45-BE19-D9ECE8F07499}" destId="{71A23DA0-611B-614E-95EC-7FE0807EE574}" srcOrd="1" destOrd="0" presId="urn:microsoft.com/office/officeart/2005/8/layout/orgChart1"/>
    <dgm:cxn modelId="{8DE43D74-41E9-AD40-B366-309BEA91FA60}" type="presParOf" srcId="{94775C27-CC30-2B45-BE19-D9ECE8F07499}" destId="{E95F0FE5-5090-8043-9899-AD22741854C6}" srcOrd="2" destOrd="0" presId="urn:microsoft.com/office/officeart/2005/8/layout/orgChart1"/>
    <dgm:cxn modelId="{1404598E-7E63-D746-9123-1398E50AF0D8}" type="presParOf" srcId="{BCB35D10-A5D2-6E44-8C16-2B8596385B97}" destId="{E739C29F-A6A3-0C4F-B863-C92AB6983B2F}" srcOrd="2" destOrd="0" presId="urn:microsoft.com/office/officeart/2005/8/layout/orgChart1"/>
    <dgm:cxn modelId="{CA67986A-BA2A-8141-B589-767F9EDC7EB6}" type="presParOf" srcId="{62CC504E-EB43-2D4E-8E2A-428AB498B142}" destId="{0A60457E-0718-3647-B930-1994008CB3EF}" srcOrd="4" destOrd="0" presId="urn:microsoft.com/office/officeart/2005/8/layout/orgChart1"/>
    <dgm:cxn modelId="{CD96C0C0-C5BF-2E4E-B05C-6DB0B92369A2}" type="presParOf" srcId="{62CC504E-EB43-2D4E-8E2A-428AB498B142}" destId="{FD75CAD8-3F85-DF4A-A892-DEFF0FB41A30}" srcOrd="5" destOrd="0" presId="urn:microsoft.com/office/officeart/2005/8/layout/orgChart1"/>
    <dgm:cxn modelId="{D8C9A598-1758-9F40-826E-FDC17A4B157C}" type="presParOf" srcId="{FD75CAD8-3F85-DF4A-A892-DEFF0FB41A30}" destId="{9278D68F-A0EF-B744-A33F-35283FA62AEC}" srcOrd="0" destOrd="0" presId="urn:microsoft.com/office/officeart/2005/8/layout/orgChart1"/>
    <dgm:cxn modelId="{9E180FB7-A433-364D-9913-CDBDD486A35E}" type="presParOf" srcId="{9278D68F-A0EF-B744-A33F-35283FA62AEC}" destId="{A84B9454-249F-7E47-B60E-0DA5AFF63B7A}" srcOrd="0" destOrd="0" presId="urn:microsoft.com/office/officeart/2005/8/layout/orgChart1"/>
    <dgm:cxn modelId="{42C91C5F-4878-6348-A83C-11E70532784A}" type="presParOf" srcId="{9278D68F-A0EF-B744-A33F-35283FA62AEC}" destId="{61F454C2-D52E-8C45-9C49-4BE0FADACE69}" srcOrd="1" destOrd="0" presId="urn:microsoft.com/office/officeart/2005/8/layout/orgChart1"/>
    <dgm:cxn modelId="{7D951FCA-AC00-DC4A-AEF9-8860F4062BB4}" type="presParOf" srcId="{FD75CAD8-3F85-DF4A-A892-DEFF0FB41A30}" destId="{4256C8B2-A896-7E4B-B6A9-D43A87D2A178}" srcOrd="1" destOrd="0" presId="urn:microsoft.com/office/officeart/2005/8/layout/orgChart1"/>
    <dgm:cxn modelId="{ED4A73CB-F8F1-D44F-8C9E-36BBEEECBE02}" type="presParOf" srcId="{4256C8B2-A896-7E4B-B6A9-D43A87D2A178}" destId="{665E068A-B8E1-6442-8454-1556AA6DF347}" srcOrd="0" destOrd="0" presId="urn:microsoft.com/office/officeart/2005/8/layout/orgChart1"/>
    <dgm:cxn modelId="{ACEB0583-AC16-C34C-AD76-247A334F5076}" type="presParOf" srcId="{4256C8B2-A896-7E4B-B6A9-D43A87D2A178}" destId="{3AA4ED5E-61D5-5543-996B-08E9B2F34B11}" srcOrd="1" destOrd="0" presId="urn:microsoft.com/office/officeart/2005/8/layout/orgChart1"/>
    <dgm:cxn modelId="{86FE7D6F-7FB9-5D4C-B033-84317163A766}" type="presParOf" srcId="{3AA4ED5E-61D5-5543-996B-08E9B2F34B11}" destId="{8063CA8B-0785-CB41-BD1C-FAB0C728E782}" srcOrd="0" destOrd="0" presId="urn:microsoft.com/office/officeart/2005/8/layout/orgChart1"/>
    <dgm:cxn modelId="{BDB87FA4-BEAE-634B-A123-23E5050DD375}" type="presParOf" srcId="{8063CA8B-0785-CB41-BD1C-FAB0C728E782}" destId="{B807AAE9-98DE-5946-A853-4C55C60722A2}" srcOrd="0" destOrd="0" presId="urn:microsoft.com/office/officeart/2005/8/layout/orgChart1"/>
    <dgm:cxn modelId="{0B2B624E-3EA2-DA42-BF18-22A00545D8FD}" type="presParOf" srcId="{8063CA8B-0785-CB41-BD1C-FAB0C728E782}" destId="{3346AC22-CDB1-3548-923E-294369477F71}" srcOrd="1" destOrd="0" presId="urn:microsoft.com/office/officeart/2005/8/layout/orgChart1"/>
    <dgm:cxn modelId="{1AD41E95-7B07-3E43-9205-AC21AD4B55B7}" type="presParOf" srcId="{3AA4ED5E-61D5-5543-996B-08E9B2F34B11}" destId="{68973AA2-1D8D-3344-98FA-96980A05204D}" srcOrd="1" destOrd="0" presId="urn:microsoft.com/office/officeart/2005/8/layout/orgChart1"/>
    <dgm:cxn modelId="{93F728FB-C7D7-6648-991F-45D285EB54ED}" type="presParOf" srcId="{3AA4ED5E-61D5-5543-996B-08E9B2F34B11}" destId="{F4D5ED5F-F7C2-A14A-AE7F-F4FB76D1AC97}" srcOrd="2" destOrd="0" presId="urn:microsoft.com/office/officeart/2005/8/layout/orgChart1"/>
    <dgm:cxn modelId="{DF745384-7FAC-8645-81E6-C478B4A74E74}" type="presParOf" srcId="{FD75CAD8-3F85-DF4A-A892-DEFF0FB41A30}" destId="{0013E4F2-C892-AE48-97C7-6DBB5D487C99}" srcOrd="2" destOrd="0" presId="urn:microsoft.com/office/officeart/2005/8/layout/orgChart1"/>
    <dgm:cxn modelId="{66C9D7B4-F81A-744E-A73F-19A0A34CADAB}" type="presParOf" srcId="{4A0F7D95-E758-A541-8B60-1FA29E0678DC}" destId="{13D9B22F-5F6A-BC41-868C-3B5F51785F73}" srcOrd="2" destOrd="0" presId="urn:microsoft.com/office/officeart/2005/8/layout/orgChart1"/>
    <dgm:cxn modelId="{37CB140E-E670-3F41-B3AA-E539B2D5BB42}" type="presParOf" srcId="{13D9B22F-5F6A-BC41-868C-3B5F51785F73}" destId="{A4D8E0C4-C12C-E54D-89CA-84FF3A64B1D3}" srcOrd="0" destOrd="0" presId="urn:microsoft.com/office/officeart/2005/8/layout/orgChart1"/>
    <dgm:cxn modelId="{9A287CD8-3A52-5E47-9F86-B232C82C00B8}" type="presParOf" srcId="{13D9B22F-5F6A-BC41-868C-3B5F51785F73}" destId="{308A7403-9EE3-504B-AD3E-ABB0A7D7639F}" srcOrd="1" destOrd="0" presId="urn:microsoft.com/office/officeart/2005/8/layout/orgChart1"/>
    <dgm:cxn modelId="{4D9D4442-4526-1341-B41A-25E9430BBC05}" type="presParOf" srcId="{308A7403-9EE3-504B-AD3E-ABB0A7D7639F}" destId="{FD7A117F-B273-804F-822D-B880F5EBB7A6}" srcOrd="0" destOrd="0" presId="urn:microsoft.com/office/officeart/2005/8/layout/orgChart1"/>
    <dgm:cxn modelId="{32744D07-B226-EF46-9ACF-792B589B004E}" type="presParOf" srcId="{FD7A117F-B273-804F-822D-B880F5EBB7A6}" destId="{2D26030C-8EAB-3C41-BBED-119B52A46FB7}" srcOrd="0" destOrd="0" presId="urn:microsoft.com/office/officeart/2005/8/layout/orgChart1"/>
    <dgm:cxn modelId="{D5CECBF9-533B-AD48-9842-6FF269F419C0}" type="presParOf" srcId="{FD7A117F-B273-804F-822D-B880F5EBB7A6}" destId="{574285D8-F9A3-914C-861E-A174F6CD0897}" srcOrd="1" destOrd="0" presId="urn:microsoft.com/office/officeart/2005/8/layout/orgChart1"/>
    <dgm:cxn modelId="{EE513D0F-D079-084B-9C4D-485803B6CE12}" type="presParOf" srcId="{308A7403-9EE3-504B-AD3E-ABB0A7D7639F}" destId="{28760111-B4A0-C74C-954D-267996E38EE9}" srcOrd="1" destOrd="0" presId="urn:microsoft.com/office/officeart/2005/8/layout/orgChart1"/>
    <dgm:cxn modelId="{DE8F3F80-AB21-A44D-AA56-41D672AE0BFA}" type="presParOf" srcId="{308A7403-9EE3-504B-AD3E-ABB0A7D7639F}" destId="{21266F70-51F5-C64E-9D74-B9A82FFE730C}" srcOrd="2" destOrd="0" presId="urn:microsoft.com/office/officeart/2005/8/layout/orgChart1"/>
    <dgm:cxn modelId="{A8B0C9BC-D476-584F-B7CE-77082937E9B2}" type="presParOf" srcId="{13D9B22F-5F6A-BC41-868C-3B5F51785F73}" destId="{F490550A-3A90-2641-A8AE-4723724FB110}" srcOrd="2" destOrd="0" presId="urn:microsoft.com/office/officeart/2005/8/layout/orgChart1"/>
    <dgm:cxn modelId="{3FEDC357-F865-7F46-B8CE-F0E67C25E69C}" type="presParOf" srcId="{13D9B22F-5F6A-BC41-868C-3B5F51785F73}" destId="{67021A6D-10E7-5046-8436-ACC6B0FF218C}" srcOrd="3" destOrd="0" presId="urn:microsoft.com/office/officeart/2005/8/layout/orgChart1"/>
    <dgm:cxn modelId="{A88580B8-B6C0-174A-9ED4-E3AE9A5FF6E2}" type="presParOf" srcId="{67021A6D-10E7-5046-8436-ACC6B0FF218C}" destId="{44490E26-1A05-9D46-8B2A-B5566E147B58}" srcOrd="0" destOrd="0" presId="urn:microsoft.com/office/officeart/2005/8/layout/orgChart1"/>
    <dgm:cxn modelId="{BA22B17C-F543-DB4F-89B2-E09D0AAB3648}" type="presParOf" srcId="{44490E26-1A05-9D46-8B2A-B5566E147B58}" destId="{559A6EB6-CF7F-6044-AE3D-8F80F9EE58AF}" srcOrd="0" destOrd="0" presId="urn:microsoft.com/office/officeart/2005/8/layout/orgChart1"/>
    <dgm:cxn modelId="{AC71B41F-CC18-5D47-BDB7-61159F2D763B}" type="presParOf" srcId="{44490E26-1A05-9D46-8B2A-B5566E147B58}" destId="{FC3BDDE3-61C3-D74E-A37A-4BF77F92389C}" srcOrd="1" destOrd="0" presId="urn:microsoft.com/office/officeart/2005/8/layout/orgChart1"/>
    <dgm:cxn modelId="{324F592C-2B52-C54D-B027-76398D166A72}" type="presParOf" srcId="{67021A6D-10E7-5046-8436-ACC6B0FF218C}" destId="{DB5A6F1D-96C6-7E40-9EAC-45502E2ED7AD}" srcOrd="1" destOrd="0" presId="urn:microsoft.com/office/officeart/2005/8/layout/orgChart1"/>
    <dgm:cxn modelId="{E9E9515A-D4FE-9B4B-921D-BA9A19FEA9B8}" type="presParOf" srcId="{67021A6D-10E7-5046-8436-ACC6B0FF218C}" destId="{AF0691C6-7B61-7844-A37E-4163DD07F6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DEF54E-17D5-BD47-82CA-366A0EFF8C0A}" type="doc">
      <dgm:prSet loTypeId="urn:microsoft.com/office/officeart/2005/8/layout/orgChart1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87CACC1-4097-F84D-9024-E483554B52E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¿Qué es?  </a:t>
          </a:r>
          <a:r>
            <a:rPr lang="en-US" sz="1200" dirty="0"/>
            <a:t>la </a:t>
          </a:r>
          <a:r>
            <a:rPr lang="en-US" sz="1200" dirty="0" err="1"/>
            <a:t>asignación</a:t>
          </a:r>
          <a:r>
            <a:rPr lang="en-US" sz="1200" dirty="0"/>
            <a:t> de un valor </a:t>
          </a:r>
          <a:r>
            <a:rPr lang="en-US" sz="1200" dirty="0" err="1"/>
            <a:t>numérico</a:t>
          </a:r>
          <a:r>
            <a:rPr lang="en-US" sz="1200" dirty="0"/>
            <a:t> a </a:t>
          </a:r>
          <a:r>
            <a:rPr lang="en-US" sz="1200" dirty="0" err="1"/>
            <a:t>conocimientos</a:t>
          </a:r>
          <a:r>
            <a:rPr lang="en-US" sz="1200" dirty="0"/>
            <a:t>, </a:t>
          </a:r>
          <a:r>
            <a:rPr lang="en-US" sz="1200" dirty="0" err="1"/>
            <a:t>habilidades</a:t>
          </a:r>
          <a:r>
            <a:rPr lang="en-US" sz="1200" dirty="0"/>
            <a:t>, </a:t>
          </a:r>
          <a:r>
            <a:rPr lang="en-US" sz="1200" dirty="0" err="1"/>
            <a:t>valores</a:t>
          </a:r>
          <a:r>
            <a:rPr lang="en-US" sz="1200" dirty="0"/>
            <a:t> o </a:t>
          </a:r>
          <a:r>
            <a:rPr lang="en-US" sz="1200" dirty="0" err="1"/>
            <a:t>actitudes</a:t>
          </a:r>
          <a:r>
            <a:rPr lang="en-US" sz="1200" dirty="0"/>
            <a:t>, </a:t>
          </a:r>
          <a:r>
            <a:rPr lang="en-US" sz="1200" dirty="0" err="1"/>
            <a:t>logrados</a:t>
          </a:r>
          <a:r>
            <a:rPr lang="en-US" sz="1200" dirty="0"/>
            <a:t> </a:t>
          </a:r>
          <a:r>
            <a:rPr lang="en-US" sz="1200" dirty="0" err="1"/>
            <a:t>por</a:t>
          </a:r>
          <a:r>
            <a:rPr lang="en-US" sz="1200" dirty="0"/>
            <a:t> los alum- </a:t>
          </a:r>
          <a:r>
            <a:rPr lang="en-US" sz="1200" dirty="0" err="1"/>
            <a:t>nos</a:t>
          </a:r>
          <a:r>
            <a:rPr lang="en-US" sz="1200" dirty="0"/>
            <a:t> </a:t>
          </a:r>
          <a:r>
            <a:rPr lang="en-US" sz="1200" dirty="0" err="1"/>
            <a:t>durante</a:t>
          </a:r>
          <a:r>
            <a:rPr lang="en-US" sz="1200" dirty="0"/>
            <a:t> un </a:t>
          </a:r>
          <a:r>
            <a:rPr lang="en-US" sz="1200" dirty="0" err="1"/>
            <a:t>periodo</a:t>
          </a:r>
          <a:r>
            <a:rPr lang="en-US" sz="1200" dirty="0"/>
            <a:t> de </a:t>
          </a:r>
          <a:r>
            <a:rPr lang="en-US" sz="1200" dirty="0" err="1"/>
            <a:t>corte</a:t>
          </a:r>
          <a:r>
            <a:rPr lang="en-US" sz="1200" dirty="0"/>
            <a:t>, </a:t>
          </a:r>
          <a:r>
            <a:rPr lang="en-US" sz="1200" dirty="0" err="1"/>
            <a:t>particu</a:t>
          </a:r>
          <a:r>
            <a:rPr lang="en-US" sz="1200" dirty="0"/>
            <a:t>- </a:t>
          </a:r>
          <a:r>
            <a:rPr lang="en-US" sz="1200" dirty="0" err="1"/>
            <a:t>larmente</a:t>
          </a:r>
          <a:r>
            <a:rPr lang="en-US" sz="1200" dirty="0"/>
            <a:t> en </a:t>
          </a:r>
          <a:r>
            <a:rPr lang="en-US" sz="1200" dirty="0" err="1"/>
            <a:t>primaria</a:t>
          </a:r>
          <a:r>
            <a:rPr lang="en-US" sz="1200" dirty="0"/>
            <a:t> y </a:t>
          </a:r>
          <a:r>
            <a:rPr lang="en-US" sz="1200" dirty="0" err="1"/>
            <a:t>secundaria</a:t>
          </a:r>
          <a:endParaRPr lang="es-ES" sz="1200" b="1" i="1" dirty="0"/>
        </a:p>
      </dgm:t>
    </dgm:pt>
    <dgm:pt modelId="{6F21890F-1D07-6E45-A419-CB8B95C8CB50}" type="parTrans" cxnId="{4B63B901-81A0-8E4B-9D83-D93A41CC2EE0}">
      <dgm:prSet/>
      <dgm:spPr/>
      <dgm:t>
        <a:bodyPr/>
        <a:lstStyle/>
        <a:p>
          <a:endParaRPr lang="es-ES"/>
        </a:p>
      </dgm:t>
    </dgm:pt>
    <dgm:pt modelId="{35725613-D8D8-F447-9FA6-349DD312B152}" type="sibTrans" cxnId="{4B63B901-81A0-8E4B-9D83-D93A41CC2EE0}">
      <dgm:prSet/>
      <dgm:spPr/>
      <dgm:t>
        <a:bodyPr/>
        <a:lstStyle/>
        <a:p>
          <a:endParaRPr lang="es-ES"/>
        </a:p>
      </dgm:t>
    </dgm:pt>
    <dgm:pt modelId="{AF4E54A1-8325-3843-9CEC-D13654B9107B}" type="asst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¿Qué características tiene? </a:t>
          </a:r>
          <a:r>
            <a:rPr lang="en-US" sz="1400" dirty="0" err="1"/>
            <a:t>valorar</a:t>
          </a:r>
          <a:r>
            <a:rPr lang="en-US" sz="1400" dirty="0"/>
            <a:t> el </a:t>
          </a:r>
          <a:r>
            <a:rPr lang="en-US" sz="1400" dirty="0" err="1"/>
            <a:t>avance</a:t>
          </a:r>
          <a:r>
            <a:rPr lang="en-US" sz="1400" dirty="0"/>
            <a:t> en los </a:t>
          </a:r>
          <a:r>
            <a:rPr lang="en-US" sz="1400" dirty="0" err="1"/>
            <a:t>aprendizajes</a:t>
          </a:r>
          <a:r>
            <a:rPr lang="en-US" sz="1400" dirty="0"/>
            <a:t> y </a:t>
          </a:r>
          <a:r>
            <a:rPr lang="en-US" sz="1400" dirty="0" err="1"/>
            <a:t>mejorar</a:t>
          </a:r>
          <a:r>
            <a:rPr lang="en-US" sz="1400" dirty="0"/>
            <a:t> la </a:t>
          </a:r>
          <a:r>
            <a:rPr lang="en-US" sz="1400" dirty="0" err="1"/>
            <a:t>enseñanza</a:t>
          </a:r>
          <a:r>
            <a:rPr lang="en-US" sz="1400" dirty="0"/>
            <a:t> y el aprendizaje9*</a:t>
          </a:r>
          <a:endParaRPr lang="es-ES" sz="1400" b="1" i="1" dirty="0"/>
        </a:p>
      </dgm:t>
    </dgm:pt>
    <dgm:pt modelId="{D38D7022-26A2-4742-A180-AC04D1664FB8}" type="parTrans" cxnId="{9270E935-E384-1340-8430-02EE11233424}">
      <dgm:prSet/>
      <dgm:spPr/>
      <dgm:t>
        <a:bodyPr/>
        <a:lstStyle/>
        <a:p>
          <a:endParaRPr lang="es-ES"/>
        </a:p>
      </dgm:t>
    </dgm:pt>
    <dgm:pt modelId="{4B338072-969B-2644-85E4-484F065F9C28}" type="sibTrans" cxnId="{9270E935-E384-1340-8430-02EE11233424}">
      <dgm:prSet/>
      <dgm:spPr/>
      <dgm:t>
        <a:bodyPr/>
        <a:lstStyle/>
        <a:p>
          <a:endParaRPr lang="es-ES"/>
        </a:p>
      </dgm:t>
    </dgm:pt>
    <dgm:pt modelId="{F282C240-43D4-274B-8E2E-359DDB7B22A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¿Para que diferentes fines se utiliza?</a:t>
          </a:r>
        </a:p>
      </dgm:t>
    </dgm:pt>
    <dgm:pt modelId="{0B3CEAEF-4143-C141-ABDC-2745D4FBC88E}" type="parTrans" cxnId="{B1C9E49F-B3C5-DF42-9AE1-60C01BA257EA}">
      <dgm:prSet/>
      <dgm:spPr/>
      <dgm:t>
        <a:bodyPr/>
        <a:lstStyle/>
        <a:p>
          <a:endParaRPr lang="es-ES"/>
        </a:p>
      </dgm:t>
    </dgm:pt>
    <dgm:pt modelId="{5F8C45DE-9D77-414B-9429-C8B4FB68DEF1}" type="sibTrans" cxnId="{B1C9E49F-B3C5-DF42-9AE1-60C01BA257EA}">
      <dgm:prSet/>
      <dgm:spPr/>
      <dgm:t>
        <a:bodyPr/>
        <a:lstStyle/>
        <a:p>
          <a:endParaRPr lang="es-ES"/>
        </a:p>
      </dgm:t>
    </dgm:pt>
    <dgm:pt modelId="{AA198AA0-DFDB-BF45-A0D8-EA34C4C47DB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0" dirty="0"/>
            <a:t>¿En que momentos se emplea?</a:t>
          </a:r>
        </a:p>
      </dgm:t>
    </dgm:pt>
    <dgm:pt modelId="{0E7C6ECF-E744-ED4E-9F6E-5AAA0FEE3140}" type="parTrans" cxnId="{685B000E-7DD4-904F-B97A-B1EC58757ACA}">
      <dgm:prSet/>
      <dgm:spPr/>
      <dgm:t>
        <a:bodyPr/>
        <a:lstStyle/>
        <a:p>
          <a:endParaRPr lang="es-ES"/>
        </a:p>
      </dgm:t>
    </dgm:pt>
    <dgm:pt modelId="{96F352C5-0F2D-C643-87B2-963BF5578ACF}" type="sibTrans" cxnId="{685B000E-7DD4-904F-B97A-B1EC58757ACA}">
      <dgm:prSet/>
      <dgm:spPr/>
      <dgm:t>
        <a:bodyPr/>
        <a:lstStyle/>
        <a:p>
          <a:endParaRPr lang="es-ES"/>
        </a:p>
      </dgm:t>
    </dgm:pt>
    <dgm:pt modelId="{4DA8068E-3F8E-FD41-BD7D-7D07DD957A3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400" b="1" i="1" dirty="0"/>
            <a:t>Al final de las actividades y se aplican para:</a:t>
          </a:r>
          <a:endParaRPr lang="es-ES" sz="1100" dirty="0"/>
        </a:p>
      </dgm:t>
    </dgm:pt>
    <dgm:pt modelId="{4BAA42EE-3B79-824B-9908-E43F0512143B}" type="parTrans" cxnId="{16B67E09-52B9-7E4B-8E4E-F81EE5167C24}">
      <dgm:prSet/>
      <dgm:spPr/>
      <dgm:t>
        <a:bodyPr/>
        <a:lstStyle/>
        <a:p>
          <a:endParaRPr lang="es-ES"/>
        </a:p>
      </dgm:t>
    </dgm:pt>
    <dgm:pt modelId="{5F8D9005-33AD-F140-8555-49CE97567EEF}" type="sibTrans" cxnId="{16B67E09-52B9-7E4B-8E4E-F81EE5167C24}">
      <dgm:prSet/>
      <dgm:spPr/>
      <dgm:t>
        <a:bodyPr/>
        <a:lstStyle/>
        <a:p>
          <a:endParaRPr lang="es-ES"/>
        </a:p>
      </dgm:t>
    </dgm:pt>
    <dgm:pt modelId="{6090D08A-95D2-5244-B2BB-566DD766FBE2}">
      <dgm:prSet custT="1"/>
      <dgm:spPr>
        <a:solidFill>
          <a:srgbClr val="B3A2C7"/>
        </a:solidFill>
      </dgm:spPr>
      <dgm:t>
        <a:bodyPr/>
        <a:lstStyle/>
        <a:p>
          <a:r>
            <a:rPr lang="es-ES" sz="1400" b="1" i="1" dirty="0"/>
            <a:t>Reflexionar en torno a los resultados..</a:t>
          </a:r>
        </a:p>
      </dgm:t>
    </dgm:pt>
    <dgm:pt modelId="{1D6C703F-981E-4142-B840-DFA773EDE7A5}" type="parTrans" cxnId="{D6A44B4A-7810-DE43-9FBD-8C9DF27B4FFA}">
      <dgm:prSet/>
      <dgm:spPr/>
      <dgm:t>
        <a:bodyPr/>
        <a:lstStyle/>
        <a:p>
          <a:endParaRPr lang="es-ES"/>
        </a:p>
      </dgm:t>
    </dgm:pt>
    <dgm:pt modelId="{8593A1FD-803D-0C43-BCCD-5A4027A8F05D}" type="sibTrans" cxnId="{D6A44B4A-7810-DE43-9FBD-8C9DF27B4FFA}">
      <dgm:prSet/>
      <dgm:spPr/>
      <dgm:t>
        <a:bodyPr/>
        <a:lstStyle/>
        <a:p>
          <a:endParaRPr lang="es-ES"/>
        </a:p>
      </dgm:t>
    </dgm:pt>
    <dgm:pt modelId="{BF699BD5-8361-F04E-BF59-2B8EFF21C6DF}" type="asst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¿Quién la puede llevar a cabo?</a:t>
          </a:r>
        </a:p>
        <a:p>
          <a:r>
            <a:rPr lang="es-ES" sz="1400" b="1" i="1" dirty="0"/>
            <a:t>Docentes y alumnos</a:t>
          </a:r>
        </a:p>
      </dgm:t>
    </dgm:pt>
    <dgm:pt modelId="{C37A8455-9DDE-A741-8140-A46870A78AA7}" type="parTrans" cxnId="{5FFF7E17-FF1B-CD45-80D1-65F73F47911E}">
      <dgm:prSet/>
      <dgm:spPr/>
      <dgm:t>
        <a:bodyPr/>
        <a:lstStyle/>
        <a:p>
          <a:endParaRPr lang="es-ES"/>
        </a:p>
      </dgm:t>
    </dgm:pt>
    <dgm:pt modelId="{139DEB08-4BA1-5D41-8D40-971488A5D643}" type="sibTrans" cxnId="{5FFF7E17-FF1B-CD45-80D1-65F73F47911E}">
      <dgm:prSet/>
      <dgm:spPr/>
      <dgm:t>
        <a:bodyPr/>
        <a:lstStyle/>
        <a:p>
          <a:endParaRPr lang="es-ES"/>
        </a:p>
      </dgm:t>
    </dgm:pt>
    <dgm:pt modelId="{C8AFD458-4F09-5D4D-A155-65405D34C9E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i="1" dirty="0"/>
            <a:t>Para poder evaluar y estimar el aprendizaje que tiene los alumnos en relación con lo enseñado en el aula.</a:t>
          </a:r>
        </a:p>
      </dgm:t>
    </dgm:pt>
    <dgm:pt modelId="{EBBF56EE-790A-C34B-98E9-65A14565BBFD}" type="parTrans" cxnId="{CBF627EE-7FB8-054D-ACA2-E3E0CF871086}">
      <dgm:prSet/>
      <dgm:spPr/>
      <dgm:t>
        <a:bodyPr/>
        <a:lstStyle/>
        <a:p>
          <a:endParaRPr lang="es-ES"/>
        </a:p>
      </dgm:t>
    </dgm:pt>
    <dgm:pt modelId="{E6A6878E-7C1D-B044-A890-20891595E300}" type="sibTrans" cxnId="{CBF627EE-7FB8-054D-ACA2-E3E0CF871086}">
      <dgm:prSet/>
      <dgm:spPr/>
      <dgm:t>
        <a:bodyPr/>
        <a:lstStyle/>
        <a:p>
          <a:endParaRPr lang="es-ES"/>
        </a:p>
      </dgm:t>
    </dgm:pt>
    <dgm:pt modelId="{B26B451B-3A7E-DE43-A66B-EA7FE08EC3B4}">
      <dgm:prSet custT="1"/>
      <dgm:spPr>
        <a:solidFill>
          <a:srgbClr val="B7DEE8"/>
        </a:solidFill>
      </dgm:spPr>
      <dgm:t>
        <a:bodyPr/>
        <a:lstStyle/>
        <a:p>
          <a:r>
            <a:rPr lang="es-ES" sz="1400" b="1" i="1" dirty="0"/>
            <a:t>Para  tener un parámetro de medición de los conocimientos</a:t>
          </a:r>
        </a:p>
      </dgm:t>
    </dgm:pt>
    <dgm:pt modelId="{AB470574-A8C3-A34E-B165-B43AA0F4C5F7}" type="parTrans" cxnId="{EEBC4C0B-1D52-3B42-AD78-713EC7DF6CCD}">
      <dgm:prSet/>
      <dgm:spPr/>
      <dgm:t>
        <a:bodyPr/>
        <a:lstStyle/>
        <a:p>
          <a:endParaRPr lang="es-ES"/>
        </a:p>
      </dgm:t>
    </dgm:pt>
    <dgm:pt modelId="{C8B5E47F-8FE3-8D46-BCB6-E95784F31E49}" type="sibTrans" cxnId="{EEBC4C0B-1D52-3B42-AD78-713EC7DF6CCD}">
      <dgm:prSet/>
      <dgm:spPr/>
      <dgm:t>
        <a:bodyPr/>
        <a:lstStyle/>
        <a:p>
          <a:endParaRPr lang="es-ES"/>
        </a:p>
      </dgm:t>
    </dgm:pt>
    <dgm:pt modelId="{7B7EC000-1841-DD46-9F9D-88F7A0E1B8C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Instrumentos de evaluación</a:t>
          </a:r>
        </a:p>
      </dgm:t>
    </dgm:pt>
    <dgm:pt modelId="{FBB8468B-5D9A-134D-A16E-1839D7DF617C}" type="parTrans" cxnId="{EA07DF4E-02B0-AF46-BC29-7428AE092666}">
      <dgm:prSet/>
      <dgm:spPr/>
      <dgm:t>
        <a:bodyPr/>
        <a:lstStyle/>
        <a:p>
          <a:endParaRPr lang="es-ES"/>
        </a:p>
      </dgm:t>
    </dgm:pt>
    <dgm:pt modelId="{A14E8E14-404F-6740-8511-F6C7A4237037}" type="sibTrans" cxnId="{EA07DF4E-02B0-AF46-BC29-7428AE092666}">
      <dgm:prSet/>
      <dgm:spPr/>
      <dgm:t>
        <a:bodyPr/>
        <a:lstStyle/>
        <a:p>
          <a:endParaRPr lang="es-ES"/>
        </a:p>
      </dgm:t>
    </dgm:pt>
    <dgm:pt modelId="{10DCCD31-55EC-D74F-B064-1C7639A9C42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1400" b="1" i="1" dirty="0"/>
            <a:t>Autoevaluación, </a:t>
          </a:r>
          <a:r>
            <a:rPr lang="es-ES" sz="1400" b="1" i="1" dirty="0" err="1"/>
            <a:t>coevaluación</a:t>
          </a:r>
          <a:r>
            <a:rPr lang="es-ES" sz="1400" b="1" i="1" dirty="0"/>
            <a:t>, </a:t>
          </a:r>
          <a:r>
            <a:rPr lang="es-ES" sz="1400" b="1" i="1" dirty="0" err="1"/>
            <a:t>heteroevaluación</a:t>
          </a:r>
          <a:r>
            <a:rPr lang="es-ES" sz="1400" b="1" i="1" dirty="0"/>
            <a:t>.</a:t>
          </a:r>
        </a:p>
      </dgm:t>
    </dgm:pt>
    <dgm:pt modelId="{3F70EB9C-0B3B-3045-BAF1-7FA63407F343}" type="parTrans" cxnId="{8B7BBD9E-7466-3645-A985-8C68F26E933C}">
      <dgm:prSet/>
      <dgm:spPr/>
      <dgm:t>
        <a:bodyPr/>
        <a:lstStyle/>
        <a:p>
          <a:endParaRPr lang="es-ES"/>
        </a:p>
      </dgm:t>
    </dgm:pt>
    <dgm:pt modelId="{F7A011F5-FE28-3F4A-815A-A8BEC1A28183}" type="sibTrans" cxnId="{8B7BBD9E-7466-3645-A985-8C68F26E933C}">
      <dgm:prSet/>
      <dgm:spPr/>
      <dgm:t>
        <a:bodyPr/>
        <a:lstStyle/>
        <a:p>
          <a:endParaRPr lang="es-ES"/>
        </a:p>
      </dgm:t>
    </dgm:pt>
    <dgm:pt modelId="{C0B6FD38-FB6E-0A48-B0CA-11A17E43479F}" type="pres">
      <dgm:prSet presAssocID="{89DEF54E-17D5-BD47-82CA-366A0EFF8C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A0F7D95-E758-A541-8B60-1FA29E0678DC}" type="pres">
      <dgm:prSet presAssocID="{B87CACC1-4097-F84D-9024-E483554B52EB}" presName="hierRoot1" presStyleCnt="0">
        <dgm:presLayoutVars>
          <dgm:hierBranch val="init"/>
        </dgm:presLayoutVars>
      </dgm:prSet>
      <dgm:spPr/>
    </dgm:pt>
    <dgm:pt modelId="{6EC2811E-4152-2941-8ED3-1504BF20B0D0}" type="pres">
      <dgm:prSet presAssocID="{B87CACC1-4097-F84D-9024-E483554B52EB}" presName="rootComposite1" presStyleCnt="0"/>
      <dgm:spPr/>
    </dgm:pt>
    <dgm:pt modelId="{295B9180-6A5B-AB4A-94C8-9F9B8871B821}" type="pres">
      <dgm:prSet presAssocID="{B87CACC1-4097-F84D-9024-E483554B52EB}" presName="rootText1" presStyleLbl="node0" presStyleIdx="0" presStyleCnt="1" custScaleX="17039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255F317-B073-0147-A66B-536DA5979407}" type="pres">
      <dgm:prSet presAssocID="{B87CACC1-4097-F84D-9024-E483554B52EB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2CC504E-EB43-2D4E-8E2A-428AB498B142}" type="pres">
      <dgm:prSet presAssocID="{B87CACC1-4097-F84D-9024-E483554B52EB}" presName="hierChild2" presStyleCnt="0"/>
      <dgm:spPr/>
    </dgm:pt>
    <dgm:pt modelId="{AC353556-52F7-DF4A-BBFB-95E5EA13E4AC}" type="pres">
      <dgm:prSet presAssocID="{0E7C6ECF-E744-ED4E-9F6E-5AAA0FEE3140}" presName="Name37" presStyleLbl="parChTrans1D2" presStyleIdx="0" presStyleCnt="5"/>
      <dgm:spPr/>
      <dgm:t>
        <a:bodyPr/>
        <a:lstStyle/>
        <a:p>
          <a:endParaRPr lang="es-MX"/>
        </a:p>
      </dgm:t>
    </dgm:pt>
    <dgm:pt modelId="{3B02542C-0496-A24C-847B-A83564870506}" type="pres">
      <dgm:prSet presAssocID="{AA198AA0-DFDB-BF45-A0D8-EA34C4C47DB0}" presName="hierRoot2" presStyleCnt="0">
        <dgm:presLayoutVars>
          <dgm:hierBranch val="init"/>
        </dgm:presLayoutVars>
      </dgm:prSet>
      <dgm:spPr/>
    </dgm:pt>
    <dgm:pt modelId="{67C4C42A-1DCA-4840-8957-B3136FA15D40}" type="pres">
      <dgm:prSet presAssocID="{AA198AA0-DFDB-BF45-A0D8-EA34C4C47DB0}" presName="rootComposite" presStyleCnt="0"/>
      <dgm:spPr/>
    </dgm:pt>
    <dgm:pt modelId="{DA7E642C-0404-2A44-9789-EBBBA30577EF}" type="pres">
      <dgm:prSet presAssocID="{AA198AA0-DFDB-BF45-A0D8-EA34C4C47DB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18960D-6C76-A74A-BE71-BE8067D52395}" type="pres">
      <dgm:prSet presAssocID="{AA198AA0-DFDB-BF45-A0D8-EA34C4C47DB0}" presName="rootConnector" presStyleLbl="node2" presStyleIdx="0" presStyleCnt="3"/>
      <dgm:spPr/>
      <dgm:t>
        <a:bodyPr/>
        <a:lstStyle/>
        <a:p>
          <a:endParaRPr lang="es-MX"/>
        </a:p>
      </dgm:t>
    </dgm:pt>
    <dgm:pt modelId="{AD4657CC-1DBB-A84C-A349-31415B5F7919}" type="pres">
      <dgm:prSet presAssocID="{AA198AA0-DFDB-BF45-A0D8-EA34C4C47DB0}" presName="hierChild4" presStyleCnt="0"/>
      <dgm:spPr/>
    </dgm:pt>
    <dgm:pt modelId="{B5B8F37D-FF68-C04B-AE22-9AFD4C48C753}" type="pres">
      <dgm:prSet presAssocID="{4BAA42EE-3B79-824B-9908-E43F0512143B}" presName="Name37" presStyleLbl="parChTrans1D3" presStyleIdx="0" presStyleCnt="5"/>
      <dgm:spPr/>
      <dgm:t>
        <a:bodyPr/>
        <a:lstStyle/>
        <a:p>
          <a:endParaRPr lang="es-MX"/>
        </a:p>
      </dgm:t>
    </dgm:pt>
    <dgm:pt modelId="{4BDF885D-D3FA-BA4A-B11D-A816A8F71004}" type="pres">
      <dgm:prSet presAssocID="{4DA8068E-3F8E-FD41-BD7D-7D07DD957A3F}" presName="hierRoot2" presStyleCnt="0">
        <dgm:presLayoutVars>
          <dgm:hierBranch val="init"/>
        </dgm:presLayoutVars>
      </dgm:prSet>
      <dgm:spPr/>
    </dgm:pt>
    <dgm:pt modelId="{93C6D0FD-B653-BE4E-9FFE-98F8795726EF}" type="pres">
      <dgm:prSet presAssocID="{4DA8068E-3F8E-FD41-BD7D-7D07DD957A3F}" presName="rootComposite" presStyleCnt="0"/>
      <dgm:spPr/>
    </dgm:pt>
    <dgm:pt modelId="{723FEA67-4575-FA48-8D61-5E99475BF30C}" type="pres">
      <dgm:prSet presAssocID="{4DA8068E-3F8E-FD41-BD7D-7D07DD957A3F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E2A8A6-0F58-9445-912B-3E2DF608827E}" type="pres">
      <dgm:prSet presAssocID="{4DA8068E-3F8E-FD41-BD7D-7D07DD957A3F}" presName="rootConnector" presStyleLbl="node3" presStyleIdx="0" presStyleCnt="5"/>
      <dgm:spPr/>
      <dgm:t>
        <a:bodyPr/>
        <a:lstStyle/>
        <a:p>
          <a:endParaRPr lang="es-MX"/>
        </a:p>
      </dgm:t>
    </dgm:pt>
    <dgm:pt modelId="{A3F12675-F983-9C4A-A2A3-F9B8C79309E2}" type="pres">
      <dgm:prSet presAssocID="{4DA8068E-3F8E-FD41-BD7D-7D07DD957A3F}" presName="hierChild4" presStyleCnt="0"/>
      <dgm:spPr/>
    </dgm:pt>
    <dgm:pt modelId="{2C113473-9693-C34C-8E17-46EC12C4144B}" type="pres">
      <dgm:prSet presAssocID="{4DA8068E-3F8E-FD41-BD7D-7D07DD957A3F}" presName="hierChild5" presStyleCnt="0"/>
      <dgm:spPr/>
    </dgm:pt>
    <dgm:pt modelId="{C0FFB4AC-AA65-6645-8DD9-71BECF035516}" type="pres">
      <dgm:prSet presAssocID="{1D6C703F-981E-4142-B840-DFA773EDE7A5}" presName="Name37" presStyleLbl="parChTrans1D3" presStyleIdx="1" presStyleCnt="5"/>
      <dgm:spPr/>
      <dgm:t>
        <a:bodyPr/>
        <a:lstStyle/>
        <a:p>
          <a:endParaRPr lang="es-MX"/>
        </a:p>
      </dgm:t>
    </dgm:pt>
    <dgm:pt modelId="{62CD9D96-9BF8-5343-8E6B-10E729CEC41C}" type="pres">
      <dgm:prSet presAssocID="{6090D08A-95D2-5244-B2BB-566DD766FBE2}" presName="hierRoot2" presStyleCnt="0">
        <dgm:presLayoutVars>
          <dgm:hierBranch val="init"/>
        </dgm:presLayoutVars>
      </dgm:prSet>
      <dgm:spPr/>
    </dgm:pt>
    <dgm:pt modelId="{88209D82-115F-D14C-B924-D4F90B630287}" type="pres">
      <dgm:prSet presAssocID="{6090D08A-95D2-5244-B2BB-566DD766FBE2}" presName="rootComposite" presStyleCnt="0"/>
      <dgm:spPr/>
    </dgm:pt>
    <dgm:pt modelId="{BE9B5BD5-2B91-954A-BE7D-479597C36B2F}" type="pres">
      <dgm:prSet presAssocID="{6090D08A-95D2-5244-B2BB-566DD766FBE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8D817E2-9F17-A348-9DD0-5D74F63664C2}" type="pres">
      <dgm:prSet presAssocID="{6090D08A-95D2-5244-B2BB-566DD766FBE2}" presName="rootConnector" presStyleLbl="node3" presStyleIdx="1" presStyleCnt="5"/>
      <dgm:spPr/>
      <dgm:t>
        <a:bodyPr/>
        <a:lstStyle/>
        <a:p>
          <a:endParaRPr lang="es-MX"/>
        </a:p>
      </dgm:t>
    </dgm:pt>
    <dgm:pt modelId="{0B79A0DF-7A9D-114E-98DD-4A2B1EAB718A}" type="pres">
      <dgm:prSet presAssocID="{6090D08A-95D2-5244-B2BB-566DD766FBE2}" presName="hierChild4" presStyleCnt="0"/>
      <dgm:spPr/>
    </dgm:pt>
    <dgm:pt modelId="{8947681C-19C3-9542-999C-B88164C535E7}" type="pres">
      <dgm:prSet presAssocID="{6090D08A-95D2-5244-B2BB-566DD766FBE2}" presName="hierChild5" presStyleCnt="0"/>
      <dgm:spPr/>
    </dgm:pt>
    <dgm:pt modelId="{CA177746-41A8-1D42-819C-B83708F57CE2}" type="pres">
      <dgm:prSet presAssocID="{AA198AA0-DFDB-BF45-A0D8-EA34C4C47DB0}" presName="hierChild5" presStyleCnt="0"/>
      <dgm:spPr/>
    </dgm:pt>
    <dgm:pt modelId="{7C451214-0F1B-F64A-8B6A-5191FFE85C36}" type="pres">
      <dgm:prSet presAssocID="{0B3CEAEF-4143-C141-ABDC-2745D4FBC88E}" presName="Name37" presStyleLbl="parChTrans1D2" presStyleIdx="1" presStyleCnt="5"/>
      <dgm:spPr/>
      <dgm:t>
        <a:bodyPr/>
        <a:lstStyle/>
        <a:p>
          <a:endParaRPr lang="es-MX"/>
        </a:p>
      </dgm:t>
    </dgm:pt>
    <dgm:pt modelId="{BCB35D10-A5D2-6E44-8C16-2B8596385B97}" type="pres">
      <dgm:prSet presAssocID="{F282C240-43D4-274B-8E2E-359DDB7B22AF}" presName="hierRoot2" presStyleCnt="0">
        <dgm:presLayoutVars>
          <dgm:hierBranch val="init"/>
        </dgm:presLayoutVars>
      </dgm:prSet>
      <dgm:spPr/>
    </dgm:pt>
    <dgm:pt modelId="{60A63370-BC1D-304C-BF12-C1E788D82AFA}" type="pres">
      <dgm:prSet presAssocID="{F282C240-43D4-274B-8E2E-359DDB7B22AF}" presName="rootComposite" presStyleCnt="0"/>
      <dgm:spPr/>
    </dgm:pt>
    <dgm:pt modelId="{4AB546DF-2B8B-9049-9860-F2EC5564B6EF}" type="pres">
      <dgm:prSet presAssocID="{F282C240-43D4-274B-8E2E-359DDB7B22A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119AD9-A0D4-3C4A-91C6-BBCA5E8A8DE0}" type="pres">
      <dgm:prSet presAssocID="{F282C240-43D4-274B-8E2E-359DDB7B22AF}" presName="rootConnector" presStyleLbl="node2" presStyleIdx="1" presStyleCnt="3"/>
      <dgm:spPr/>
      <dgm:t>
        <a:bodyPr/>
        <a:lstStyle/>
        <a:p>
          <a:endParaRPr lang="es-MX"/>
        </a:p>
      </dgm:t>
    </dgm:pt>
    <dgm:pt modelId="{4ED552BD-2D64-0F48-A104-CC2334D58D66}" type="pres">
      <dgm:prSet presAssocID="{F282C240-43D4-274B-8E2E-359DDB7B22AF}" presName="hierChild4" presStyleCnt="0"/>
      <dgm:spPr/>
    </dgm:pt>
    <dgm:pt modelId="{3C4415E3-2A2D-B34A-8DA5-43EB2810A3AF}" type="pres">
      <dgm:prSet presAssocID="{EBBF56EE-790A-C34B-98E9-65A14565BBFD}" presName="Name37" presStyleLbl="parChTrans1D3" presStyleIdx="2" presStyleCnt="5"/>
      <dgm:spPr/>
      <dgm:t>
        <a:bodyPr/>
        <a:lstStyle/>
        <a:p>
          <a:endParaRPr lang="es-MX"/>
        </a:p>
      </dgm:t>
    </dgm:pt>
    <dgm:pt modelId="{15808810-F669-384B-A371-9E478220B706}" type="pres">
      <dgm:prSet presAssocID="{C8AFD458-4F09-5D4D-A155-65405D34C9EC}" presName="hierRoot2" presStyleCnt="0">
        <dgm:presLayoutVars>
          <dgm:hierBranch val="init"/>
        </dgm:presLayoutVars>
      </dgm:prSet>
      <dgm:spPr/>
    </dgm:pt>
    <dgm:pt modelId="{17C665EA-A450-404C-B43B-B99391DC4551}" type="pres">
      <dgm:prSet presAssocID="{C8AFD458-4F09-5D4D-A155-65405D34C9EC}" presName="rootComposite" presStyleCnt="0"/>
      <dgm:spPr/>
    </dgm:pt>
    <dgm:pt modelId="{F3E76543-74ED-664A-821B-0ED8E21EB88E}" type="pres">
      <dgm:prSet presAssocID="{C8AFD458-4F09-5D4D-A155-65405D34C9EC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91E100-77F5-2D41-884F-25B0739AE79C}" type="pres">
      <dgm:prSet presAssocID="{C8AFD458-4F09-5D4D-A155-65405D34C9EC}" presName="rootConnector" presStyleLbl="node3" presStyleIdx="2" presStyleCnt="5"/>
      <dgm:spPr/>
      <dgm:t>
        <a:bodyPr/>
        <a:lstStyle/>
        <a:p>
          <a:endParaRPr lang="es-MX"/>
        </a:p>
      </dgm:t>
    </dgm:pt>
    <dgm:pt modelId="{29603136-47D7-6D44-BC6C-7D2D655D15FA}" type="pres">
      <dgm:prSet presAssocID="{C8AFD458-4F09-5D4D-A155-65405D34C9EC}" presName="hierChild4" presStyleCnt="0"/>
      <dgm:spPr/>
    </dgm:pt>
    <dgm:pt modelId="{2CE6D059-18B0-8143-9880-A991F545BDFF}" type="pres">
      <dgm:prSet presAssocID="{C8AFD458-4F09-5D4D-A155-65405D34C9EC}" presName="hierChild5" presStyleCnt="0"/>
      <dgm:spPr/>
    </dgm:pt>
    <dgm:pt modelId="{AC03785A-F02E-9D4F-A7EA-CD46B0E72DAF}" type="pres">
      <dgm:prSet presAssocID="{AB470574-A8C3-A34E-B165-B43AA0F4C5F7}" presName="Name37" presStyleLbl="parChTrans1D3" presStyleIdx="3" presStyleCnt="5"/>
      <dgm:spPr/>
      <dgm:t>
        <a:bodyPr/>
        <a:lstStyle/>
        <a:p>
          <a:endParaRPr lang="es-MX"/>
        </a:p>
      </dgm:t>
    </dgm:pt>
    <dgm:pt modelId="{94775C27-CC30-2B45-BE19-D9ECE8F07499}" type="pres">
      <dgm:prSet presAssocID="{B26B451B-3A7E-DE43-A66B-EA7FE08EC3B4}" presName="hierRoot2" presStyleCnt="0">
        <dgm:presLayoutVars>
          <dgm:hierBranch val="init"/>
        </dgm:presLayoutVars>
      </dgm:prSet>
      <dgm:spPr/>
    </dgm:pt>
    <dgm:pt modelId="{20C53194-FD4F-8148-90B1-3F813B76EBE1}" type="pres">
      <dgm:prSet presAssocID="{B26B451B-3A7E-DE43-A66B-EA7FE08EC3B4}" presName="rootComposite" presStyleCnt="0"/>
      <dgm:spPr/>
    </dgm:pt>
    <dgm:pt modelId="{EE375A53-5F02-8B46-800D-E04505C0BC28}" type="pres">
      <dgm:prSet presAssocID="{B26B451B-3A7E-DE43-A66B-EA7FE08EC3B4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1CD3933-7C80-C349-B2D4-7EE2D4F75F20}" type="pres">
      <dgm:prSet presAssocID="{B26B451B-3A7E-DE43-A66B-EA7FE08EC3B4}" presName="rootConnector" presStyleLbl="node3" presStyleIdx="3" presStyleCnt="5"/>
      <dgm:spPr/>
      <dgm:t>
        <a:bodyPr/>
        <a:lstStyle/>
        <a:p>
          <a:endParaRPr lang="es-MX"/>
        </a:p>
      </dgm:t>
    </dgm:pt>
    <dgm:pt modelId="{71A23DA0-611B-614E-95EC-7FE0807EE574}" type="pres">
      <dgm:prSet presAssocID="{B26B451B-3A7E-DE43-A66B-EA7FE08EC3B4}" presName="hierChild4" presStyleCnt="0"/>
      <dgm:spPr/>
    </dgm:pt>
    <dgm:pt modelId="{E95F0FE5-5090-8043-9899-AD22741854C6}" type="pres">
      <dgm:prSet presAssocID="{B26B451B-3A7E-DE43-A66B-EA7FE08EC3B4}" presName="hierChild5" presStyleCnt="0"/>
      <dgm:spPr/>
    </dgm:pt>
    <dgm:pt modelId="{E739C29F-A6A3-0C4F-B863-C92AB6983B2F}" type="pres">
      <dgm:prSet presAssocID="{F282C240-43D4-274B-8E2E-359DDB7B22AF}" presName="hierChild5" presStyleCnt="0"/>
      <dgm:spPr/>
    </dgm:pt>
    <dgm:pt modelId="{0A60457E-0718-3647-B930-1994008CB3EF}" type="pres">
      <dgm:prSet presAssocID="{FBB8468B-5D9A-134D-A16E-1839D7DF617C}" presName="Name37" presStyleLbl="parChTrans1D2" presStyleIdx="2" presStyleCnt="5"/>
      <dgm:spPr/>
      <dgm:t>
        <a:bodyPr/>
        <a:lstStyle/>
        <a:p>
          <a:endParaRPr lang="es-MX"/>
        </a:p>
      </dgm:t>
    </dgm:pt>
    <dgm:pt modelId="{FD75CAD8-3F85-DF4A-A892-DEFF0FB41A30}" type="pres">
      <dgm:prSet presAssocID="{7B7EC000-1841-DD46-9F9D-88F7A0E1B8C5}" presName="hierRoot2" presStyleCnt="0">
        <dgm:presLayoutVars>
          <dgm:hierBranch val="init"/>
        </dgm:presLayoutVars>
      </dgm:prSet>
      <dgm:spPr/>
    </dgm:pt>
    <dgm:pt modelId="{9278D68F-A0EF-B744-A33F-35283FA62AEC}" type="pres">
      <dgm:prSet presAssocID="{7B7EC000-1841-DD46-9F9D-88F7A0E1B8C5}" presName="rootComposite" presStyleCnt="0"/>
      <dgm:spPr/>
    </dgm:pt>
    <dgm:pt modelId="{A84B9454-249F-7E47-B60E-0DA5AFF63B7A}" type="pres">
      <dgm:prSet presAssocID="{7B7EC000-1841-DD46-9F9D-88F7A0E1B8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F454C2-D52E-8C45-9C49-4BE0FADACE69}" type="pres">
      <dgm:prSet presAssocID="{7B7EC000-1841-DD46-9F9D-88F7A0E1B8C5}" presName="rootConnector" presStyleLbl="node2" presStyleIdx="2" presStyleCnt="3"/>
      <dgm:spPr/>
      <dgm:t>
        <a:bodyPr/>
        <a:lstStyle/>
        <a:p>
          <a:endParaRPr lang="es-MX"/>
        </a:p>
      </dgm:t>
    </dgm:pt>
    <dgm:pt modelId="{4256C8B2-A896-7E4B-B6A9-D43A87D2A178}" type="pres">
      <dgm:prSet presAssocID="{7B7EC000-1841-DD46-9F9D-88F7A0E1B8C5}" presName="hierChild4" presStyleCnt="0"/>
      <dgm:spPr/>
    </dgm:pt>
    <dgm:pt modelId="{665E068A-B8E1-6442-8454-1556AA6DF347}" type="pres">
      <dgm:prSet presAssocID="{3F70EB9C-0B3B-3045-BAF1-7FA63407F343}" presName="Name37" presStyleLbl="parChTrans1D3" presStyleIdx="4" presStyleCnt="5"/>
      <dgm:spPr/>
      <dgm:t>
        <a:bodyPr/>
        <a:lstStyle/>
        <a:p>
          <a:endParaRPr lang="es-MX"/>
        </a:p>
      </dgm:t>
    </dgm:pt>
    <dgm:pt modelId="{3AA4ED5E-61D5-5543-996B-08E9B2F34B11}" type="pres">
      <dgm:prSet presAssocID="{10DCCD31-55EC-D74F-B064-1C7639A9C426}" presName="hierRoot2" presStyleCnt="0">
        <dgm:presLayoutVars>
          <dgm:hierBranch val="init"/>
        </dgm:presLayoutVars>
      </dgm:prSet>
      <dgm:spPr/>
    </dgm:pt>
    <dgm:pt modelId="{8063CA8B-0785-CB41-BD1C-FAB0C728E782}" type="pres">
      <dgm:prSet presAssocID="{10DCCD31-55EC-D74F-B064-1C7639A9C426}" presName="rootComposite" presStyleCnt="0"/>
      <dgm:spPr/>
    </dgm:pt>
    <dgm:pt modelId="{B807AAE9-98DE-5946-A853-4C55C60722A2}" type="pres">
      <dgm:prSet presAssocID="{10DCCD31-55EC-D74F-B064-1C7639A9C426}" presName="rootText" presStyleLbl="node3" presStyleIdx="4" presStyleCnt="5" custScaleX="127444" custScaleY="1235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346AC22-CDB1-3548-923E-294369477F71}" type="pres">
      <dgm:prSet presAssocID="{10DCCD31-55EC-D74F-B064-1C7639A9C426}" presName="rootConnector" presStyleLbl="node3" presStyleIdx="4" presStyleCnt="5"/>
      <dgm:spPr/>
      <dgm:t>
        <a:bodyPr/>
        <a:lstStyle/>
        <a:p>
          <a:endParaRPr lang="es-MX"/>
        </a:p>
      </dgm:t>
    </dgm:pt>
    <dgm:pt modelId="{68973AA2-1D8D-3344-98FA-96980A05204D}" type="pres">
      <dgm:prSet presAssocID="{10DCCD31-55EC-D74F-B064-1C7639A9C426}" presName="hierChild4" presStyleCnt="0"/>
      <dgm:spPr/>
    </dgm:pt>
    <dgm:pt modelId="{F4D5ED5F-F7C2-A14A-AE7F-F4FB76D1AC97}" type="pres">
      <dgm:prSet presAssocID="{10DCCD31-55EC-D74F-B064-1C7639A9C426}" presName="hierChild5" presStyleCnt="0"/>
      <dgm:spPr/>
    </dgm:pt>
    <dgm:pt modelId="{0013E4F2-C892-AE48-97C7-6DBB5D487C99}" type="pres">
      <dgm:prSet presAssocID="{7B7EC000-1841-DD46-9F9D-88F7A0E1B8C5}" presName="hierChild5" presStyleCnt="0"/>
      <dgm:spPr/>
    </dgm:pt>
    <dgm:pt modelId="{13D9B22F-5F6A-BC41-868C-3B5F51785F73}" type="pres">
      <dgm:prSet presAssocID="{B87CACC1-4097-F84D-9024-E483554B52EB}" presName="hierChild3" presStyleCnt="0"/>
      <dgm:spPr/>
    </dgm:pt>
    <dgm:pt modelId="{A4D8E0C4-C12C-E54D-89CA-84FF3A64B1D3}" type="pres">
      <dgm:prSet presAssocID="{D38D7022-26A2-4742-A180-AC04D1664FB8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308A7403-9EE3-504B-AD3E-ABB0A7D7639F}" type="pres">
      <dgm:prSet presAssocID="{AF4E54A1-8325-3843-9CEC-D13654B9107B}" presName="hierRoot3" presStyleCnt="0">
        <dgm:presLayoutVars>
          <dgm:hierBranch val="init"/>
        </dgm:presLayoutVars>
      </dgm:prSet>
      <dgm:spPr/>
    </dgm:pt>
    <dgm:pt modelId="{FD7A117F-B273-804F-822D-B880F5EBB7A6}" type="pres">
      <dgm:prSet presAssocID="{AF4E54A1-8325-3843-9CEC-D13654B9107B}" presName="rootComposite3" presStyleCnt="0"/>
      <dgm:spPr/>
    </dgm:pt>
    <dgm:pt modelId="{2D26030C-8EAB-3C41-BBED-119B52A46FB7}" type="pres">
      <dgm:prSet presAssocID="{AF4E54A1-8325-3843-9CEC-D13654B9107B}" presName="rootText3" presStyleLbl="asst1" presStyleIdx="0" presStyleCnt="2" custScaleX="13428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74285D8-F9A3-914C-861E-A174F6CD0897}" type="pres">
      <dgm:prSet presAssocID="{AF4E54A1-8325-3843-9CEC-D13654B9107B}" presName="rootConnector3" presStyleLbl="asst1" presStyleIdx="0" presStyleCnt="2"/>
      <dgm:spPr/>
      <dgm:t>
        <a:bodyPr/>
        <a:lstStyle/>
        <a:p>
          <a:endParaRPr lang="es-MX"/>
        </a:p>
      </dgm:t>
    </dgm:pt>
    <dgm:pt modelId="{28760111-B4A0-C74C-954D-267996E38EE9}" type="pres">
      <dgm:prSet presAssocID="{AF4E54A1-8325-3843-9CEC-D13654B9107B}" presName="hierChild6" presStyleCnt="0"/>
      <dgm:spPr/>
    </dgm:pt>
    <dgm:pt modelId="{21266F70-51F5-C64E-9D74-B9A82FFE730C}" type="pres">
      <dgm:prSet presAssocID="{AF4E54A1-8325-3843-9CEC-D13654B9107B}" presName="hierChild7" presStyleCnt="0"/>
      <dgm:spPr/>
    </dgm:pt>
    <dgm:pt modelId="{F490550A-3A90-2641-A8AE-4723724FB110}" type="pres">
      <dgm:prSet presAssocID="{C37A8455-9DDE-A741-8140-A46870A78AA7}" presName="Name111" presStyleLbl="parChTrans1D2" presStyleIdx="4" presStyleCnt="5"/>
      <dgm:spPr/>
      <dgm:t>
        <a:bodyPr/>
        <a:lstStyle/>
        <a:p>
          <a:endParaRPr lang="es-MX"/>
        </a:p>
      </dgm:t>
    </dgm:pt>
    <dgm:pt modelId="{67021A6D-10E7-5046-8436-ACC6B0FF218C}" type="pres">
      <dgm:prSet presAssocID="{BF699BD5-8361-F04E-BF59-2B8EFF21C6DF}" presName="hierRoot3" presStyleCnt="0">
        <dgm:presLayoutVars>
          <dgm:hierBranch val="init"/>
        </dgm:presLayoutVars>
      </dgm:prSet>
      <dgm:spPr/>
    </dgm:pt>
    <dgm:pt modelId="{44490E26-1A05-9D46-8B2A-B5566E147B58}" type="pres">
      <dgm:prSet presAssocID="{BF699BD5-8361-F04E-BF59-2B8EFF21C6DF}" presName="rootComposite3" presStyleCnt="0"/>
      <dgm:spPr/>
    </dgm:pt>
    <dgm:pt modelId="{559A6EB6-CF7F-6044-AE3D-8F80F9EE58AF}" type="pres">
      <dgm:prSet presAssocID="{BF699BD5-8361-F04E-BF59-2B8EFF21C6DF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3BDDE3-61C3-D74E-A37A-4BF77F92389C}" type="pres">
      <dgm:prSet presAssocID="{BF699BD5-8361-F04E-BF59-2B8EFF21C6DF}" presName="rootConnector3" presStyleLbl="asst1" presStyleIdx="1" presStyleCnt="2"/>
      <dgm:spPr/>
      <dgm:t>
        <a:bodyPr/>
        <a:lstStyle/>
        <a:p>
          <a:endParaRPr lang="es-MX"/>
        </a:p>
      </dgm:t>
    </dgm:pt>
    <dgm:pt modelId="{DB5A6F1D-96C6-7E40-9EAC-45502E2ED7AD}" type="pres">
      <dgm:prSet presAssocID="{BF699BD5-8361-F04E-BF59-2B8EFF21C6DF}" presName="hierChild6" presStyleCnt="0"/>
      <dgm:spPr/>
    </dgm:pt>
    <dgm:pt modelId="{AF0691C6-7B61-7844-A37E-4163DD07F6C7}" type="pres">
      <dgm:prSet presAssocID="{BF699BD5-8361-F04E-BF59-2B8EFF21C6DF}" presName="hierChild7" presStyleCnt="0"/>
      <dgm:spPr/>
    </dgm:pt>
  </dgm:ptLst>
  <dgm:cxnLst>
    <dgm:cxn modelId="{AC456434-70A4-B440-ABB3-1B1515AC6D21}" type="presOf" srcId="{F282C240-43D4-274B-8E2E-359DDB7B22AF}" destId="{4AB546DF-2B8B-9049-9860-F2EC5564B6EF}" srcOrd="0" destOrd="0" presId="urn:microsoft.com/office/officeart/2005/8/layout/orgChart1"/>
    <dgm:cxn modelId="{05462CE6-4EAB-1E41-AD7E-480F589019AA}" type="presOf" srcId="{4BAA42EE-3B79-824B-9908-E43F0512143B}" destId="{B5B8F37D-FF68-C04B-AE22-9AFD4C48C753}" srcOrd="0" destOrd="0" presId="urn:microsoft.com/office/officeart/2005/8/layout/orgChart1"/>
    <dgm:cxn modelId="{B0E9F7D8-F2F4-3D4D-ACEE-0D7DC91FA124}" type="presOf" srcId="{1D6C703F-981E-4142-B840-DFA773EDE7A5}" destId="{C0FFB4AC-AA65-6645-8DD9-71BECF035516}" srcOrd="0" destOrd="0" presId="urn:microsoft.com/office/officeart/2005/8/layout/orgChart1"/>
    <dgm:cxn modelId="{D7FE9188-8429-F646-940B-C11D49B06D19}" type="presOf" srcId="{7B7EC000-1841-DD46-9F9D-88F7A0E1B8C5}" destId="{A84B9454-249F-7E47-B60E-0DA5AFF63B7A}" srcOrd="0" destOrd="0" presId="urn:microsoft.com/office/officeart/2005/8/layout/orgChart1"/>
    <dgm:cxn modelId="{ECAE400D-F7D0-2A45-A6A5-ABA11DDE39A2}" type="presOf" srcId="{89DEF54E-17D5-BD47-82CA-366A0EFF8C0A}" destId="{C0B6FD38-FB6E-0A48-B0CA-11A17E43479F}" srcOrd="0" destOrd="0" presId="urn:microsoft.com/office/officeart/2005/8/layout/orgChart1"/>
    <dgm:cxn modelId="{EA07DF4E-02B0-AF46-BC29-7428AE092666}" srcId="{B87CACC1-4097-F84D-9024-E483554B52EB}" destId="{7B7EC000-1841-DD46-9F9D-88F7A0E1B8C5}" srcOrd="4" destOrd="0" parTransId="{FBB8468B-5D9A-134D-A16E-1839D7DF617C}" sibTransId="{A14E8E14-404F-6740-8511-F6C7A4237037}"/>
    <dgm:cxn modelId="{3E7B4CE0-6980-A547-966F-0319D8851628}" type="presOf" srcId="{4DA8068E-3F8E-FD41-BD7D-7D07DD957A3F}" destId="{47E2A8A6-0F58-9445-912B-3E2DF608827E}" srcOrd="1" destOrd="0" presId="urn:microsoft.com/office/officeart/2005/8/layout/orgChart1"/>
    <dgm:cxn modelId="{CA408336-E4A8-484D-A8FC-195B8A9FE2C4}" type="presOf" srcId="{C37A8455-9DDE-A741-8140-A46870A78AA7}" destId="{F490550A-3A90-2641-A8AE-4723724FB110}" srcOrd="0" destOrd="0" presId="urn:microsoft.com/office/officeart/2005/8/layout/orgChart1"/>
    <dgm:cxn modelId="{2AD0E870-BE6C-FC40-9AE0-A5BA6B41238B}" type="presOf" srcId="{B26B451B-3A7E-DE43-A66B-EA7FE08EC3B4}" destId="{21CD3933-7C80-C349-B2D4-7EE2D4F75F20}" srcOrd="1" destOrd="0" presId="urn:microsoft.com/office/officeart/2005/8/layout/orgChart1"/>
    <dgm:cxn modelId="{882566FE-321F-EB4D-9531-E839367F35B1}" type="presOf" srcId="{7B7EC000-1841-DD46-9F9D-88F7A0E1B8C5}" destId="{61F454C2-D52E-8C45-9C49-4BE0FADACE69}" srcOrd="1" destOrd="0" presId="urn:microsoft.com/office/officeart/2005/8/layout/orgChart1"/>
    <dgm:cxn modelId="{F3C50815-F5D5-B84D-B7CE-5A030D952C6A}" type="presOf" srcId="{4DA8068E-3F8E-FD41-BD7D-7D07DD957A3F}" destId="{723FEA67-4575-FA48-8D61-5E99475BF30C}" srcOrd="0" destOrd="0" presId="urn:microsoft.com/office/officeart/2005/8/layout/orgChart1"/>
    <dgm:cxn modelId="{4B63B901-81A0-8E4B-9D83-D93A41CC2EE0}" srcId="{89DEF54E-17D5-BD47-82CA-366A0EFF8C0A}" destId="{B87CACC1-4097-F84D-9024-E483554B52EB}" srcOrd="0" destOrd="0" parTransId="{6F21890F-1D07-6E45-A419-CB8B95C8CB50}" sibTransId="{35725613-D8D8-F447-9FA6-349DD312B152}"/>
    <dgm:cxn modelId="{5FFF7E17-FF1B-CD45-80D1-65F73F47911E}" srcId="{B87CACC1-4097-F84D-9024-E483554B52EB}" destId="{BF699BD5-8361-F04E-BF59-2B8EFF21C6DF}" srcOrd="2" destOrd="0" parTransId="{C37A8455-9DDE-A741-8140-A46870A78AA7}" sibTransId="{139DEB08-4BA1-5D41-8D40-971488A5D643}"/>
    <dgm:cxn modelId="{CBF627EE-7FB8-054D-ACA2-E3E0CF871086}" srcId="{F282C240-43D4-274B-8E2E-359DDB7B22AF}" destId="{C8AFD458-4F09-5D4D-A155-65405D34C9EC}" srcOrd="0" destOrd="0" parTransId="{EBBF56EE-790A-C34B-98E9-65A14565BBFD}" sibTransId="{E6A6878E-7C1D-B044-A890-20891595E300}"/>
    <dgm:cxn modelId="{51B9691B-93A8-3947-9D2C-7A52675CF084}" type="presOf" srcId="{AF4E54A1-8325-3843-9CEC-D13654B9107B}" destId="{574285D8-F9A3-914C-861E-A174F6CD0897}" srcOrd="1" destOrd="0" presId="urn:microsoft.com/office/officeart/2005/8/layout/orgChart1"/>
    <dgm:cxn modelId="{B3737E2B-4AC4-5944-A44D-463C12415990}" type="presOf" srcId="{10DCCD31-55EC-D74F-B064-1C7639A9C426}" destId="{3346AC22-CDB1-3548-923E-294369477F71}" srcOrd="1" destOrd="0" presId="urn:microsoft.com/office/officeart/2005/8/layout/orgChart1"/>
    <dgm:cxn modelId="{3AC3EEF6-4B2F-1B4A-81E4-586513DFE1F6}" type="presOf" srcId="{B26B451B-3A7E-DE43-A66B-EA7FE08EC3B4}" destId="{EE375A53-5F02-8B46-800D-E04505C0BC28}" srcOrd="0" destOrd="0" presId="urn:microsoft.com/office/officeart/2005/8/layout/orgChart1"/>
    <dgm:cxn modelId="{EEBC4C0B-1D52-3B42-AD78-713EC7DF6CCD}" srcId="{F282C240-43D4-274B-8E2E-359DDB7B22AF}" destId="{B26B451B-3A7E-DE43-A66B-EA7FE08EC3B4}" srcOrd="1" destOrd="0" parTransId="{AB470574-A8C3-A34E-B165-B43AA0F4C5F7}" sibTransId="{C8B5E47F-8FE3-8D46-BCB6-E95784F31E49}"/>
    <dgm:cxn modelId="{CCCECC11-2785-6349-91E4-104D6AB4308C}" type="presOf" srcId="{D38D7022-26A2-4742-A180-AC04D1664FB8}" destId="{A4D8E0C4-C12C-E54D-89CA-84FF3A64B1D3}" srcOrd="0" destOrd="0" presId="urn:microsoft.com/office/officeart/2005/8/layout/orgChart1"/>
    <dgm:cxn modelId="{8B7BBD9E-7466-3645-A985-8C68F26E933C}" srcId="{7B7EC000-1841-DD46-9F9D-88F7A0E1B8C5}" destId="{10DCCD31-55EC-D74F-B064-1C7639A9C426}" srcOrd="0" destOrd="0" parTransId="{3F70EB9C-0B3B-3045-BAF1-7FA63407F343}" sibTransId="{F7A011F5-FE28-3F4A-815A-A8BEC1A28183}"/>
    <dgm:cxn modelId="{BB33472D-FE16-E841-93C0-2124F59EC2D3}" type="presOf" srcId="{FBB8468B-5D9A-134D-A16E-1839D7DF617C}" destId="{0A60457E-0718-3647-B930-1994008CB3EF}" srcOrd="0" destOrd="0" presId="urn:microsoft.com/office/officeart/2005/8/layout/orgChart1"/>
    <dgm:cxn modelId="{B1C9E49F-B3C5-DF42-9AE1-60C01BA257EA}" srcId="{B87CACC1-4097-F84D-9024-E483554B52EB}" destId="{F282C240-43D4-274B-8E2E-359DDB7B22AF}" srcOrd="3" destOrd="0" parTransId="{0B3CEAEF-4143-C141-ABDC-2745D4FBC88E}" sibTransId="{5F8C45DE-9D77-414B-9429-C8B4FB68DEF1}"/>
    <dgm:cxn modelId="{CC0BBF73-EED9-3D41-B42B-2CA3C3A3DA7B}" type="presOf" srcId="{6090D08A-95D2-5244-B2BB-566DD766FBE2}" destId="{78D817E2-9F17-A348-9DD0-5D74F63664C2}" srcOrd="1" destOrd="0" presId="urn:microsoft.com/office/officeart/2005/8/layout/orgChart1"/>
    <dgm:cxn modelId="{D6A44B4A-7810-DE43-9FBD-8C9DF27B4FFA}" srcId="{AA198AA0-DFDB-BF45-A0D8-EA34C4C47DB0}" destId="{6090D08A-95D2-5244-B2BB-566DD766FBE2}" srcOrd="1" destOrd="0" parTransId="{1D6C703F-981E-4142-B840-DFA773EDE7A5}" sibTransId="{8593A1FD-803D-0C43-BCCD-5A4027A8F05D}"/>
    <dgm:cxn modelId="{CD357C4B-23AB-4341-81D9-9B7A4021C7C8}" type="presOf" srcId="{3F70EB9C-0B3B-3045-BAF1-7FA63407F343}" destId="{665E068A-B8E1-6442-8454-1556AA6DF347}" srcOrd="0" destOrd="0" presId="urn:microsoft.com/office/officeart/2005/8/layout/orgChart1"/>
    <dgm:cxn modelId="{88EB3D84-BD1B-4044-9822-CD17BB20C1E9}" type="presOf" srcId="{F282C240-43D4-274B-8E2E-359DDB7B22AF}" destId="{71119AD9-A0D4-3C4A-91C6-BBCA5E8A8DE0}" srcOrd="1" destOrd="0" presId="urn:microsoft.com/office/officeart/2005/8/layout/orgChart1"/>
    <dgm:cxn modelId="{9A599FF7-3A71-B042-AF9B-3A61625E4FAC}" type="presOf" srcId="{B87CACC1-4097-F84D-9024-E483554B52EB}" destId="{295B9180-6A5B-AB4A-94C8-9F9B8871B821}" srcOrd="0" destOrd="0" presId="urn:microsoft.com/office/officeart/2005/8/layout/orgChart1"/>
    <dgm:cxn modelId="{307955B4-7F3C-7241-B87B-61E82B0EF913}" type="presOf" srcId="{0B3CEAEF-4143-C141-ABDC-2745D4FBC88E}" destId="{7C451214-0F1B-F64A-8B6A-5191FFE85C36}" srcOrd="0" destOrd="0" presId="urn:microsoft.com/office/officeart/2005/8/layout/orgChart1"/>
    <dgm:cxn modelId="{A521B4EF-AD44-9044-A627-207A80C466CE}" type="presOf" srcId="{10DCCD31-55EC-D74F-B064-1C7639A9C426}" destId="{B807AAE9-98DE-5946-A853-4C55C60722A2}" srcOrd="0" destOrd="0" presId="urn:microsoft.com/office/officeart/2005/8/layout/orgChart1"/>
    <dgm:cxn modelId="{16B67E09-52B9-7E4B-8E4E-F81EE5167C24}" srcId="{AA198AA0-DFDB-BF45-A0D8-EA34C4C47DB0}" destId="{4DA8068E-3F8E-FD41-BD7D-7D07DD957A3F}" srcOrd="0" destOrd="0" parTransId="{4BAA42EE-3B79-824B-9908-E43F0512143B}" sibTransId="{5F8D9005-33AD-F140-8555-49CE97567EEF}"/>
    <dgm:cxn modelId="{23603AD4-DEDB-AC45-99E2-E77CED4D0008}" type="presOf" srcId="{AA198AA0-DFDB-BF45-A0D8-EA34C4C47DB0}" destId="{5818960D-6C76-A74A-BE71-BE8067D52395}" srcOrd="1" destOrd="0" presId="urn:microsoft.com/office/officeart/2005/8/layout/orgChart1"/>
    <dgm:cxn modelId="{BEB7602D-A90B-394A-B231-B6C684A7107F}" type="presOf" srcId="{AB470574-A8C3-A34E-B165-B43AA0F4C5F7}" destId="{AC03785A-F02E-9D4F-A7EA-CD46B0E72DAF}" srcOrd="0" destOrd="0" presId="urn:microsoft.com/office/officeart/2005/8/layout/orgChart1"/>
    <dgm:cxn modelId="{7CB236D3-F178-4F49-90B4-EEDF61B20145}" type="presOf" srcId="{B87CACC1-4097-F84D-9024-E483554B52EB}" destId="{0255F317-B073-0147-A66B-536DA5979407}" srcOrd="1" destOrd="0" presId="urn:microsoft.com/office/officeart/2005/8/layout/orgChart1"/>
    <dgm:cxn modelId="{4C64F5CF-A644-F24C-91C0-9F0431B8BC3B}" type="presOf" srcId="{0E7C6ECF-E744-ED4E-9F6E-5AAA0FEE3140}" destId="{AC353556-52F7-DF4A-BBFB-95E5EA13E4AC}" srcOrd="0" destOrd="0" presId="urn:microsoft.com/office/officeart/2005/8/layout/orgChart1"/>
    <dgm:cxn modelId="{44E824A5-ECDB-2843-A299-F418D0FDC06D}" type="presOf" srcId="{AA198AA0-DFDB-BF45-A0D8-EA34C4C47DB0}" destId="{DA7E642C-0404-2A44-9789-EBBBA30577EF}" srcOrd="0" destOrd="0" presId="urn:microsoft.com/office/officeart/2005/8/layout/orgChart1"/>
    <dgm:cxn modelId="{C68AFFC7-6FFD-1745-9343-BEA06313AA07}" type="presOf" srcId="{EBBF56EE-790A-C34B-98E9-65A14565BBFD}" destId="{3C4415E3-2A2D-B34A-8DA5-43EB2810A3AF}" srcOrd="0" destOrd="0" presId="urn:microsoft.com/office/officeart/2005/8/layout/orgChart1"/>
    <dgm:cxn modelId="{2BD0CB12-4F16-EB49-BF9E-2919206D1298}" type="presOf" srcId="{6090D08A-95D2-5244-B2BB-566DD766FBE2}" destId="{BE9B5BD5-2B91-954A-BE7D-479597C36B2F}" srcOrd="0" destOrd="0" presId="urn:microsoft.com/office/officeart/2005/8/layout/orgChart1"/>
    <dgm:cxn modelId="{9270E935-E384-1340-8430-02EE11233424}" srcId="{B87CACC1-4097-F84D-9024-E483554B52EB}" destId="{AF4E54A1-8325-3843-9CEC-D13654B9107B}" srcOrd="1" destOrd="0" parTransId="{D38D7022-26A2-4742-A180-AC04D1664FB8}" sibTransId="{4B338072-969B-2644-85E4-484F065F9C28}"/>
    <dgm:cxn modelId="{685B000E-7DD4-904F-B97A-B1EC58757ACA}" srcId="{B87CACC1-4097-F84D-9024-E483554B52EB}" destId="{AA198AA0-DFDB-BF45-A0D8-EA34C4C47DB0}" srcOrd="0" destOrd="0" parTransId="{0E7C6ECF-E744-ED4E-9F6E-5AAA0FEE3140}" sibTransId="{96F352C5-0F2D-C643-87B2-963BF5578ACF}"/>
    <dgm:cxn modelId="{55B95E8A-B7D8-F249-B89E-F2127706B6AF}" type="presOf" srcId="{C8AFD458-4F09-5D4D-A155-65405D34C9EC}" destId="{9991E100-77F5-2D41-884F-25B0739AE79C}" srcOrd="1" destOrd="0" presId="urn:microsoft.com/office/officeart/2005/8/layout/orgChart1"/>
    <dgm:cxn modelId="{82A31FD8-583C-8D44-9997-CB14B1DAE28E}" type="presOf" srcId="{AF4E54A1-8325-3843-9CEC-D13654B9107B}" destId="{2D26030C-8EAB-3C41-BBED-119B52A46FB7}" srcOrd="0" destOrd="0" presId="urn:microsoft.com/office/officeart/2005/8/layout/orgChart1"/>
    <dgm:cxn modelId="{45EE221C-B33D-9548-A348-D8E6B31B9FDD}" type="presOf" srcId="{C8AFD458-4F09-5D4D-A155-65405D34C9EC}" destId="{F3E76543-74ED-664A-821B-0ED8E21EB88E}" srcOrd="0" destOrd="0" presId="urn:microsoft.com/office/officeart/2005/8/layout/orgChart1"/>
    <dgm:cxn modelId="{FA737A8E-2B99-D04A-AB7F-C1AE1834B276}" type="presOf" srcId="{BF699BD5-8361-F04E-BF59-2B8EFF21C6DF}" destId="{559A6EB6-CF7F-6044-AE3D-8F80F9EE58AF}" srcOrd="0" destOrd="0" presId="urn:microsoft.com/office/officeart/2005/8/layout/orgChart1"/>
    <dgm:cxn modelId="{C11A9B44-6734-F643-B81B-EA9A77D66424}" type="presOf" srcId="{BF699BD5-8361-F04E-BF59-2B8EFF21C6DF}" destId="{FC3BDDE3-61C3-D74E-A37A-4BF77F92389C}" srcOrd="1" destOrd="0" presId="urn:microsoft.com/office/officeart/2005/8/layout/orgChart1"/>
    <dgm:cxn modelId="{345FC953-432F-594E-A125-F44A1A9EB554}" type="presParOf" srcId="{C0B6FD38-FB6E-0A48-B0CA-11A17E43479F}" destId="{4A0F7D95-E758-A541-8B60-1FA29E0678DC}" srcOrd="0" destOrd="0" presId="urn:microsoft.com/office/officeart/2005/8/layout/orgChart1"/>
    <dgm:cxn modelId="{A8F3E31F-4FD6-D647-B6F9-CE1259027050}" type="presParOf" srcId="{4A0F7D95-E758-A541-8B60-1FA29E0678DC}" destId="{6EC2811E-4152-2941-8ED3-1504BF20B0D0}" srcOrd="0" destOrd="0" presId="urn:microsoft.com/office/officeart/2005/8/layout/orgChart1"/>
    <dgm:cxn modelId="{4492AEAD-889F-D94D-80F2-7C79CF2C3864}" type="presParOf" srcId="{6EC2811E-4152-2941-8ED3-1504BF20B0D0}" destId="{295B9180-6A5B-AB4A-94C8-9F9B8871B821}" srcOrd="0" destOrd="0" presId="urn:microsoft.com/office/officeart/2005/8/layout/orgChart1"/>
    <dgm:cxn modelId="{060F03E5-97CA-E64F-BADD-08CC2362E4C3}" type="presParOf" srcId="{6EC2811E-4152-2941-8ED3-1504BF20B0D0}" destId="{0255F317-B073-0147-A66B-536DA5979407}" srcOrd="1" destOrd="0" presId="urn:microsoft.com/office/officeart/2005/8/layout/orgChart1"/>
    <dgm:cxn modelId="{89D92118-72BA-8D4C-92E7-5602BE72F967}" type="presParOf" srcId="{4A0F7D95-E758-A541-8B60-1FA29E0678DC}" destId="{62CC504E-EB43-2D4E-8E2A-428AB498B142}" srcOrd="1" destOrd="0" presId="urn:microsoft.com/office/officeart/2005/8/layout/orgChart1"/>
    <dgm:cxn modelId="{467AFA89-ED9F-B44A-8E0C-74F5A1F8A349}" type="presParOf" srcId="{62CC504E-EB43-2D4E-8E2A-428AB498B142}" destId="{AC353556-52F7-DF4A-BBFB-95E5EA13E4AC}" srcOrd="0" destOrd="0" presId="urn:microsoft.com/office/officeart/2005/8/layout/orgChart1"/>
    <dgm:cxn modelId="{C093EB6F-6276-254A-A31C-5F1262494A48}" type="presParOf" srcId="{62CC504E-EB43-2D4E-8E2A-428AB498B142}" destId="{3B02542C-0496-A24C-847B-A83564870506}" srcOrd="1" destOrd="0" presId="urn:microsoft.com/office/officeart/2005/8/layout/orgChart1"/>
    <dgm:cxn modelId="{1E1EF8DB-3EEB-4346-93C3-3BC4391E3625}" type="presParOf" srcId="{3B02542C-0496-A24C-847B-A83564870506}" destId="{67C4C42A-1DCA-4840-8957-B3136FA15D40}" srcOrd="0" destOrd="0" presId="urn:microsoft.com/office/officeart/2005/8/layout/orgChart1"/>
    <dgm:cxn modelId="{06A2ACA6-02BA-834D-8EA9-1D5F503B18EC}" type="presParOf" srcId="{67C4C42A-1DCA-4840-8957-B3136FA15D40}" destId="{DA7E642C-0404-2A44-9789-EBBBA30577EF}" srcOrd="0" destOrd="0" presId="urn:microsoft.com/office/officeart/2005/8/layout/orgChart1"/>
    <dgm:cxn modelId="{384CE05B-5DDE-0F46-A4C7-1789D878BBAD}" type="presParOf" srcId="{67C4C42A-1DCA-4840-8957-B3136FA15D40}" destId="{5818960D-6C76-A74A-BE71-BE8067D52395}" srcOrd="1" destOrd="0" presId="urn:microsoft.com/office/officeart/2005/8/layout/orgChart1"/>
    <dgm:cxn modelId="{773C796E-0003-D647-9EF4-C8833B4C56D7}" type="presParOf" srcId="{3B02542C-0496-A24C-847B-A83564870506}" destId="{AD4657CC-1DBB-A84C-A349-31415B5F7919}" srcOrd="1" destOrd="0" presId="urn:microsoft.com/office/officeart/2005/8/layout/orgChart1"/>
    <dgm:cxn modelId="{0D2FA9E9-C69B-2744-A0C8-E6222D5BE7E9}" type="presParOf" srcId="{AD4657CC-1DBB-A84C-A349-31415B5F7919}" destId="{B5B8F37D-FF68-C04B-AE22-9AFD4C48C753}" srcOrd="0" destOrd="0" presId="urn:microsoft.com/office/officeart/2005/8/layout/orgChart1"/>
    <dgm:cxn modelId="{F0CA06DD-78AB-074D-B434-E07402441C5E}" type="presParOf" srcId="{AD4657CC-1DBB-A84C-A349-31415B5F7919}" destId="{4BDF885D-D3FA-BA4A-B11D-A816A8F71004}" srcOrd="1" destOrd="0" presId="urn:microsoft.com/office/officeart/2005/8/layout/orgChart1"/>
    <dgm:cxn modelId="{CA81B3DC-784A-0843-9043-73CAD28435E2}" type="presParOf" srcId="{4BDF885D-D3FA-BA4A-B11D-A816A8F71004}" destId="{93C6D0FD-B653-BE4E-9FFE-98F8795726EF}" srcOrd="0" destOrd="0" presId="urn:microsoft.com/office/officeart/2005/8/layout/orgChart1"/>
    <dgm:cxn modelId="{7A7ADE72-1003-4247-BDA7-23153E8E6CCE}" type="presParOf" srcId="{93C6D0FD-B653-BE4E-9FFE-98F8795726EF}" destId="{723FEA67-4575-FA48-8D61-5E99475BF30C}" srcOrd="0" destOrd="0" presId="urn:microsoft.com/office/officeart/2005/8/layout/orgChart1"/>
    <dgm:cxn modelId="{073C6324-5D4C-A24E-A424-3D8DB6E76C29}" type="presParOf" srcId="{93C6D0FD-B653-BE4E-9FFE-98F8795726EF}" destId="{47E2A8A6-0F58-9445-912B-3E2DF608827E}" srcOrd="1" destOrd="0" presId="urn:microsoft.com/office/officeart/2005/8/layout/orgChart1"/>
    <dgm:cxn modelId="{F6918D02-CC3F-0544-904E-D20F49F4774D}" type="presParOf" srcId="{4BDF885D-D3FA-BA4A-B11D-A816A8F71004}" destId="{A3F12675-F983-9C4A-A2A3-F9B8C79309E2}" srcOrd="1" destOrd="0" presId="urn:microsoft.com/office/officeart/2005/8/layout/orgChart1"/>
    <dgm:cxn modelId="{918663E3-1E44-0C42-AFAF-8A258FA4B04A}" type="presParOf" srcId="{4BDF885D-D3FA-BA4A-B11D-A816A8F71004}" destId="{2C113473-9693-C34C-8E17-46EC12C4144B}" srcOrd="2" destOrd="0" presId="urn:microsoft.com/office/officeart/2005/8/layout/orgChart1"/>
    <dgm:cxn modelId="{0EBF9262-A9B8-254B-8E27-86EE2639D628}" type="presParOf" srcId="{AD4657CC-1DBB-A84C-A349-31415B5F7919}" destId="{C0FFB4AC-AA65-6645-8DD9-71BECF035516}" srcOrd="2" destOrd="0" presId="urn:microsoft.com/office/officeart/2005/8/layout/orgChart1"/>
    <dgm:cxn modelId="{E4D010A6-EA77-0247-AF78-EC48ACEF007F}" type="presParOf" srcId="{AD4657CC-1DBB-A84C-A349-31415B5F7919}" destId="{62CD9D96-9BF8-5343-8E6B-10E729CEC41C}" srcOrd="3" destOrd="0" presId="urn:microsoft.com/office/officeart/2005/8/layout/orgChart1"/>
    <dgm:cxn modelId="{A302C165-4BB1-F14E-9ED3-1E30E7D5E16B}" type="presParOf" srcId="{62CD9D96-9BF8-5343-8E6B-10E729CEC41C}" destId="{88209D82-115F-D14C-B924-D4F90B630287}" srcOrd="0" destOrd="0" presId="urn:microsoft.com/office/officeart/2005/8/layout/orgChart1"/>
    <dgm:cxn modelId="{A392FFBA-ECA4-C045-81A7-E7170A343A0D}" type="presParOf" srcId="{88209D82-115F-D14C-B924-D4F90B630287}" destId="{BE9B5BD5-2B91-954A-BE7D-479597C36B2F}" srcOrd="0" destOrd="0" presId="urn:microsoft.com/office/officeart/2005/8/layout/orgChart1"/>
    <dgm:cxn modelId="{CD21B22A-5C54-CE4A-87E1-C368FAD8EDC7}" type="presParOf" srcId="{88209D82-115F-D14C-B924-D4F90B630287}" destId="{78D817E2-9F17-A348-9DD0-5D74F63664C2}" srcOrd="1" destOrd="0" presId="urn:microsoft.com/office/officeart/2005/8/layout/orgChart1"/>
    <dgm:cxn modelId="{8325BF7B-3BE3-3E4B-A680-2B31627219BD}" type="presParOf" srcId="{62CD9D96-9BF8-5343-8E6B-10E729CEC41C}" destId="{0B79A0DF-7A9D-114E-98DD-4A2B1EAB718A}" srcOrd="1" destOrd="0" presId="urn:microsoft.com/office/officeart/2005/8/layout/orgChart1"/>
    <dgm:cxn modelId="{8BF6119C-D6A6-5047-B20D-9278C7BC35F8}" type="presParOf" srcId="{62CD9D96-9BF8-5343-8E6B-10E729CEC41C}" destId="{8947681C-19C3-9542-999C-B88164C535E7}" srcOrd="2" destOrd="0" presId="urn:microsoft.com/office/officeart/2005/8/layout/orgChart1"/>
    <dgm:cxn modelId="{06FE5AF2-F0B5-1D45-AAB1-70D45FB36A38}" type="presParOf" srcId="{3B02542C-0496-A24C-847B-A83564870506}" destId="{CA177746-41A8-1D42-819C-B83708F57CE2}" srcOrd="2" destOrd="0" presId="urn:microsoft.com/office/officeart/2005/8/layout/orgChart1"/>
    <dgm:cxn modelId="{92BF541E-B3D0-814D-8224-7F42EB794065}" type="presParOf" srcId="{62CC504E-EB43-2D4E-8E2A-428AB498B142}" destId="{7C451214-0F1B-F64A-8B6A-5191FFE85C36}" srcOrd="2" destOrd="0" presId="urn:microsoft.com/office/officeart/2005/8/layout/orgChart1"/>
    <dgm:cxn modelId="{CC365221-5AFD-6E42-9FF5-918CB7BBF523}" type="presParOf" srcId="{62CC504E-EB43-2D4E-8E2A-428AB498B142}" destId="{BCB35D10-A5D2-6E44-8C16-2B8596385B97}" srcOrd="3" destOrd="0" presId="urn:microsoft.com/office/officeart/2005/8/layout/orgChart1"/>
    <dgm:cxn modelId="{F9D46288-C553-844F-8D70-157327F2CA62}" type="presParOf" srcId="{BCB35D10-A5D2-6E44-8C16-2B8596385B97}" destId="{60A63370-BC1D-304C-BF12-C1E788D82AFA}" srcOrd="0" destOrd="0" presId="urn:microsoft.com/office/officeart/2005/8/layout/orgChart1"/>
    <dgm:cxn modelId="{E97C71D2-7009-BB43-868F-AA5F0A1647CB}" type="presParOf" srcId="{60A63370-BC1D-304C-BF12-C1E788D82AFA}" destId="{4AB546DF-2B8B-9049-9860-F2EC5564B6EF}" srcOrd="0" destOrd="0" presId="urn:microsoft.com/office/officeart/2005/8/layout/orgChart1"/>
    <dgm:cxn modelId="{DD62B05F-22D7-CA43-94B3-451256C2EA43}" type="presParOf" srcId="{60A63370-BC1D-304C-BF12-C1E788D82AFA}" destId="{71119AD9-A0D4-3C4A-91C6-BBCA5E8A8DE0}" srcOrd="1" destOrd="0" presId="urn:microsoft.com/office/officeart/2005/8/layout/orgChart1"/>
    <dgm:cxn modelId="{3168A037-67AD-E546-A970-9F594EDCCDC8}" type="presParOf" srcId="{BCB35D10-A5D2-6E44-8C16-2B8596385B97}" destId="{4ED552BD-2D64-0F48-A104-CC2334D58D66}" srcOrd="1" destOrd="0" presId="urn:microsoft.com/office/officeart/2005/8/layout/orgChart1"/>
    <dgm:cxn modelId="{9620199F-1643-F24F-8564-A0817A6A7C8F}" type="presParOf" srcId="{4ED552BD-2D64-0F48-A104-CC2334D58D66}" destId="{3C4415E3-2A2D-B34A-8DA5-43EB2810A3AF}" srcOrd="0" destOrd="0" presId="urn:microsoft.com/office/officeart/2005/8/layout/orgChart1"/>
    <dgm:cxn modelId="{C7140DF0-75CF-164C-B0A9-D2ECA6A43490}" type="presParOf" srcId="{4ED552BD-2D64-0F48-A104-CC2334D58D66}" destId="{15808810-F669-384B-A371-9E478220B706}" srcOrd="1" destOrd="0" presId="urn:microsoft.com/office/officeart/2005/8/layout/orgChart1"/>
    <dgm:cxn modelId="{767E3292-E4EE-3943-BAF2-72F3FF1661DE}" type="presParOf" srcId="{15808810-F669-384B-A371-9E478220B706}" destId="{17C665EA-A450-404C-B43B-B99391DC4551}" srcOrd="0" destOrd="0" presId="urn:microsoft.com/office/officeart/2005/8/layout/orgChart1"/>
    <dgm:cxn modelId="{CED04B85-6F5C-AC42-8445-9CC359F36D9B}" type="presParOf" srcId="{17C665EA-A450-404C-B43B-B99391DC4551}" destId="{F3E76543-74ED-664A-821B-0ED8E21EB88E}" srcOrd="0" destOrd="0" presId="urn:microsoft.com/office/officeart/2005/8/layout/orgChart1"/>
    <dgm:cxn modelId="{DE3D971B-09C4-774B-9A1B-270576026314}" type="presParOf" srcId="{17C665EA-A450-404C-B43B-B99391DC4551}" destId="{9991E100-77F5-2D41-884F-25B0739AE79C}" srcOrd="1" destOrd="0" presId="urn:microsoft.com/office/officeart/2005/8/layout/orgChart1"/>
    <dgm:cxn modelId="{D2A67C20-0EA6-1440-8CBB-C8547606C42E}" type="presParOf" srcId="{15808810-F669-384B-A371-9E478220B706}" destId="{29603136-47D7-6D44-BC6C-7D2D655D15FA}" srcOrd="1" destOrd="0" presId="urn:microsoft.com/office/officeart/2005/8/layout/orgChart1"/>
    <dgm:cxn modelId="{AFC40766-F0EB-4041-BE0B-D1515B1AA4AE}" type="presParOf" srcId="{15808810-F669-384B-A371-9E478220B706}" destId="{2CE6D059-18B0-8143-9880-A991F545BDFF}" srcOrd="2" destOrd="0" presId="urn:microsoft.com/office/officeart/2005/8/layout/orgChart1"/>
    <dgm:cxn modelId="{031E8D72-DB1A-EB47-808B-1C3698DB2DB5}" type="presParOf" srcId="{4ED552BD-2D64-0F48-A104-CC2334D58D66}" destId="{AC03785A-F02E-9D4F-A7EA-CD46B0E72DAF}" srcOrd="2" destOrd="0" presId="urn:microsoft.com/office/officeart/2005/8/layout/orgChart1"/>
    <dgm:cxn modelId="{B9FFD9FB-50E8-904C-A2FC-E7766A26DDC1}" type="presParOf" srcId="{4ED552BD-2D64-0F48-A104-CC2334D58D66}" destId="{94775C27-CC30-2B45-BE19-D9ECE8F07499}" srcOrd="3" destOrd="0" presId="urn:microsoft.com/office/officeart/2005/8/layout/orgChart1"/>
    <dgm:cxn modelId="{784FEE3F-23C5-3A4A-9604-E130AA0C6DF4}" type="presParOf" srcId="{94775C27-CC30-2B45-BE19-D9ECE8F07499}" destId="{20C53194-FD4F-8148-90B1-3F813B76EBE1}" srcOrd="0" destOrd="0" presId="urn:microsoft.com/office/officeart/2005/8/layout/orgChart1"/>
    <dgm:cxn modelId="{9EBB710A-D774-5348-B827-24A76AEC7136}" type="presParOf" srcId="{20C53194-FD4F-8148-90B1-3F813B76EBE1}" destId="{EE375A53-5F02-8B46-800D-E04505C0BC28}" srcOrd="0" destOrd="0" presId="urn:microsoft.com/office/officeart/2005/8/layout/orgChart1"/>
    <dgm:cxn modelId="{D7723795-D9BF-194A-A10D-57264342BA6F}" type="presParOf" srcId="{20C53194-FD4F-8148-90B1-3F813B76EBE1}" destId="{21CD3933-7C80-C349-B2D4-7EE2D4F75F20}" srcOrd="1" destOrd="0" presId="urn:microsoft.com/office/officeart/2005/8/layout/orgChart1"/>
    <dgm:cxn modelId="{3D2A59F6-ACE8-CB45-98C8-4D593B2EEAFB}" type="presParOf" srcId="{94775C27-CC30-2B45-BE19-D9ECE8F07499}" destId="{71A23DA0-611B-614E-95EC-7FE0807EE574}" srcOrd="1" destOrd="0" presId="urn:microsoft.com/office/officeart/2005/8/layout/orgChart1"/>
    <dgm:cxn modelId="{4CD3167B-5A1B-DE4E-ACEF-3C17CAB6FC44}" type="presParOf" srcId="{94775C27-CC30-2B45-BE19-D9ECE8F07499}" destId="{E95F0FE5-5090-8043-9899-AD22741854C6}" srcOrd="2" destOrd="0" presId="urn:microsoft.com/office/officeart/2005/8/layout/orgChart1"/>
    <dgm:cxn modelId="{A394FED5-EFAC-094D-A9B3-06664FE485D5}" type="presParOf" srcId="{BCB35D10-A5D2-6E44-8C16-2B8596385B97}" destId="{E739C29F-A6A3-0C4F-B863-C92AB6983B2F}" srcOrd="2" destOrd="0" presId="urn:microsoft.com/office/officeart/2005/8/layout/orgChart1"/>
    <dgm:cxn modelId="{359433B0-7F6F-E649-A261-021278C6616B}" type="presParOf" srcId="{62CC504E-EB43-2D4E-8E2A-428AB498B142}" destId="{0A60457E-0718-3647-B930-1994008CB3EF}" srcOrd="4" destOrd="0" presId="urn:microsoft.com/office/officeart/2005/8/layout/orgChart1"/>
    <dgm:cxn modelId="{64AE0B6A-00AD-B44F-8EFE-B848B88EB96C}" type="presParOf" srcId="{62CC504E-EB43-2D4E-8E2A-428AB498B142}" destId="{FD75CAD8-3F85-DF4A-A892-DEFF0FB41A30}" srcOrd="5" destOrd="0" presId="urn:microsoft.com/office/officeart/2005/8/layout/orgChart1"/>
    <dgm:cxn modelId="{7D991670-0327-DB49-AC7D-167A1047DA3A}" type="presParOf" srcId="{FD75CAD8-3F85-DF4A-A892-DEFF0FB41A30}" destId="{9278D68F-A0EF-B744-A33F-35283FA62AEC}" srcOrd="0" destOrd="0" presId="urn:microsoft.com/office/officeart/2005/8/layout/orgChart1"/>
    <dgm:cxn modelId="{2EBAAA67-3E22-D740-81FC-303097832641}" type="presParOf" srcId="{9278D68F-A0EF-B744-A33F-35283FA62AEC}" destId="{A84B9454-249F-7E47-B60E-0DA5AFF63B7A}" srcOrd="0" destOrd="0" presId="urn:microsoft.com/office/officeart/2005/8/layout/orgChart1"/>
    <dgm:cxn modelId="{A7BE9DCE-15C1-AA44-87FB-D617980E743E}" type="presParOf" srcId="{9278D68F-A0EF-B744-A33F-35283FA62AEC}" destId="{61F454C2-D52E-8C45-9C49-4BE0FADACE69}" srcOrd="1" destOrd="0" presId="urn:microsoft.com/office/officeart/2005/8/layout/orgChart1"/>
    <dgm:cxn modelId="{0DD77D55-CC54-E74A-846C-504B1253A2A8}" type="presParOf" srcId="{FD75CAD8-3F85-DF4A-A892-DEFF0FB41A30}" destId="{4256C8B2-A896-7E4B-B6A9-D43A87D2A178}" srcOrd="1" destOrd="0" presId="urn:microsoft.com/office/officeart/2005/8/layout/orgChart1"/>
    <dgm:cxn modelId="{5D95294E-DF1A-D94C-9D3F-1AC2D7477FE3}" type="presParOf" srcId="{4256C8B2-A896-7E4B-B6A9-D43A87D2A178}" destId="{665E068A-B8E1-6442-8454-1556AA6DF347}" srcOrd="0" destOrd="0" presId="urn:microsoft.com/office/officeart/2005/8/layout/orgChart1"/>
    <dgm:cxn modelId="{19E05AC9-77B6-D446-B356-86DFE7EC47DC}" type="presParOf" srcId="{4256C8B2-A896-7E4B-B6A9-D43A87D2A178}" destId="{3AA4ED5E-61D5-5543-996B-08E9B2F34B11}" srcOrd="1" destOrd="0" presId="urn:microsoft.com/office/officeart/2005/8/layout/orgChart1"/>
    <dgm:cxn modelId="{1E02214B-7925-8745-BF3A-B144F0CDE8CE}" type="presParOf" srcId="{3AA4ED5E-61D5-5543-996B-08E9B2F34B11}" destId="{8063CA8B-0785-CB41-BD1C-FAB0C728E782}" srcOrd="0" destOrd="0" presId="urn:microsoft.com/office/officeart/2005/8/layout/orgChart1"/>
    <dgm:cxn modelId="{752118D4-EC85-AD4F-AD9D-989F8FD5CCC6}" type="presParOf" srcId="{8063CA8B-0785-CB41-BD1C-FAB0C728E782}" destId="{B807AAE9-98DE-5946-A853-4C55C60722A2}" srcOrd="0" destOrd="0" presId="urn:microsoft.com/office/officeart/2005/8/layout/orgChart1"/>
    <dgm:cxn modelId="{1826B80B-A560-194D-9F28-1CE96427A13B}" type="presParOf" srcId="{8063CA8B-0785-CB41-BD1C-FAB0C728E782}" destId="{3346AC22-CDB1-3548-923E-294369477F71}" srcOrd="1" destOrd="0" presId="urn:microsoft.com/office/officeart/2005/8/layout/orgChart1"/>
    <dgm:cxn modelId="{728925F9-A31A-FD40-8E8C-AEE274508A62}" type="presParOf" srcId="{3AA4ED5E-61D5-5543-996B-08E9B2F34B11}" destId="{68973AA2-1D8D-3344-98FA-96980A05204D}" srcOrd="1" destOrd="0" presId="urn:microsoft.com/office/officeart/2005/8/layout/orgChart1"/>
    <dgm:cxn modelId="{747A8250-AB83-B341-AAE6-63B23C49E355}" type="presParOf" srcId="{3AA4ED5E-61D5-5543-996B-08E9B2F34B11}" destId="{F4D5ED5F-F7C2-A14A-AE7F-F4FB76D1AC97}" srcOrd="2" destOrd="0" presId="urn:microsoft.com/office/officeart/2005/8/layout/orgChart1"/>
    <dgm:cxn modelId="{236645A0-42DA-7942-AAAF-1B5CEBF2BB4E}" type="presParOf" srcId="{FD75CAD8-3F85-DF4A-A892-DEFF0FB41A30}" destId="{0013E4F2-C892-AE48-97C7-6DBB5D487C99}" srcOrd="2" destOrd="0" presId="urn:microsoft.com/office/officeart/2005/8/layout/orgChart1"/>
    <dgm:cxn modelId="{EEF94D75-0F2D-7D46-A417-0F5CE204400A}" type="presParOf" srcId="{4A0F7D95-E758-A541-8B60-1FA29E0678DC}" destId="{13D9B22F-5F6A-BC41-868C-3B5F51785F73}" srcOrd="2" destOrd="0" presId="urn:microsoft.com/office/officeart/2005/8/layout/orgChart1"/>
    <dgm:cxn modelId="{0D5BDDE4-140E-1645-BF1F-0CCA39B1B4B7}" type="presParOf" srcId="{13D9B22F-5F6A-BC41-868C-3B5F51785F73}" destId="{A4D8E0C4-C12C-E54D-89CA-84FF3A64B1D3}" srcOrd="0" destOrd="0" presId="urn:microsoft.com/office/officeart/2005/8/layout/orgChart1"/>
    <dgm:cxn modelId="{B6EE6AB3-A253-4E43-A24E-5F3633A806F7}" type="presParOf" srcId="{13D9B22F-5F6A-BC41-868C-3B5F51785F73}" destId="{308A7403-9EE3-504B-AD3E-ABB0A7D7639F}" srcOrd="1" destOrd="0" presId="urn:microsoft.com/office/officeart/2005/8/layout/orgChart1"/>
    <dgm:cxn modelId="{CB66AF92-EBD3-074A-953E-314FD406065E}" type="presParOf" srcId="{308A7403-9EE3-504B-AD3E-ABB0A7D7639F}" destId="{FD7A117F-B273-804F-822D-B880F5EBB7A6}" srcOrd="0" destOrd="0" presId="urn:microsoft.com/office/officeart/2005/8/layout/orgChart1"/>
    <dgm:cxn modelId="{41736F11-30A2-5340-ACE9-A1B322559DCD}" type="presParOf" srcId="{FD7A117F-B273-804F-822D-B880F5EBB7A6}" destId="{2D26030C-8EAB-3C41-BBED-119B52A46FB7}" srcOrd="0" destOrd="0" presId="urn:microsoft.com/office/officeart/2005/8/layout/orgChart1"/>
    <dgm:cxn modelId="{84CFA457-15CC-764D-8FC5-A351FFC33D9D}" type="presParOf" srcId="{FD7A117F-B273-804F-822D-B880F5EBB7A6}" destId="{574285D8-F9A3-914C-861E-A174F6CD0897}" srcOrd="1" destOrd="0" presId="urn:microsoft.com/office/officeart/2005/8/layout/orgChart1"/>
    <dgm:cxn modelId="{F7DCE4C9-C8C0-2F4D-B096-ADDFF4C7B8EA}" type="presParOf" srcId="{308A7403-9EE3-504B-AD3E-ABB0A7D7639F}" destId="{28760111-B4A0-C74C-954D-267996E38EE9}" srcOrd="1" destOrd="0" presId="urn:microsoft.com/office/officeart/2005/8/layout/orgChart1"/>
    <dgm:cxn modelId="{BE205AE3-4C76-FD46-9F5A-6F00D7898427}" type="presParOf" srcId="{308A7403-9EE3-504B-AD3E-ABB0A7D7639F}" destId="{21266F70-51F5-C64E-9D74-B9A82FFE730C}" srcOrd="2" destOrd="0" presId="urn:microsoft.com/office/officeart/2005/8/layout/orgChart1"/>
    <dgm:cxn modelId="{385CBE29-7E95-CC40-8C7E-7256EFC08162}" type="presParOf" srcId="{13D9B22F-5F6A-BC41-868C-3B5F51785F73}" destId="{F490550A-3A90-2641-A8AE-4723724FB110}" srcOrd="2" destOrd="0" presId="urn:microsoft.com/office/officeart/2005/8/layout/orgChart1"/>
    <dgm:cxn modelId="{02A15201-E134-BA48-B6BB-A38EE5533AE4}" type="presParOf" srcId="{13D9B22F-5F6A-BC41-868C-3B5F51785F73}" destId="{67021A6D-10E7-5046-8436-ACC6B0FF218C}" srcOrd="3" destOrd="0" presId="urn:microsoft.com/office/officeart/2005/8/layout/orgChart1"/>
    <dgm:cxn modelId="{27C7A91C-869E-314C-AAA5-56168736AD8E}" type="presParOf" srcId="{67021A6D-10E7-5046-8436-ACC6B0FF218C}" destId="{44490E26-1A05-9D46-8B2A-B5566E147B58}" srcOrd="0" destOrd="0" presId="urn:microsoft.com/office/officeart/2005/8/layout/orgChart1"/>
    <dgm:cxn modelId="{480A1BC1-979E-134C-8091-75E7A98D46DB}" type="presParOf" srcId="{44490E26-1A05-9D46-8B2A-B5566E147B58}" destId="{559A6EB6-CF7F-6044-AE3D-8F80F9EE58AF}" srcOrd="0" destOrd="0" presId="urn:microsoft.com/office/officeart/2005/8/layout/orgChart1"/>
    <dgm:cxn modelId="{AEF3C473-90D0-A54A-87B9-1957FB73603A}" type="presParOf" srcId="{44490E26-1A05-9D46-8B2A-B5566E147B58}" destId="{FC3BDDE3-61C3-D74E-A37A-4BF77F92389C}" srcOrd="1" destOrd="0" presId="urn:microsoft.com/office/officeart/2005/8/layout/orgChart1"/>
    <dgm:cxn modelId="{A3734B4C-4127-684B-A741-E0021ADC8C5E}" type="presParOf" srcId="{67021A6D-10E7-5046-8436-ACC6B0FF218C}" destId="{DB5A6F1D-96C6-7E40-9EAC-45502E2ED7AD}" srcOrd="1" destOrd="0" presId="urn:microsoft.com/office/officeart/2005/8/layout/orgChart1"/>
    <dgm:cxn modelId="{9A94ADAC-B8D8-024D-BD9F-31C208796F96}" type="presParOf" srcId="{67021A6D-10E7-5046-8436-ACC6B0FF218C}" destId="{AF0691C6-7B61-7844-A37E-4163DD07F6C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DEF54E-17D5-BD47-82CA-366A0EFF8C0A}" type="doc">
      <dgm:prSet loTypeId="urn:microsoft.com/office/officeart/2005/8/layout/orgChart1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87CACC1-4097-F84D-9024-E483554B52E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¿Qué es? </a:t>
          </a:r>
          <a:r>
            <a:rPr lang="es-ES" sz="1400" b="1" i="1" dirty="0"/>
            <a:t>La que se realiza al término de un proceso </a:t>
          </a:r>
          <a:r>
            <a:rPr lang="es-ES" sz="1400" b="1" i="1" dirty="0" err="1"/>
            <a:t>instruccional</a:t>
          </a:r>
          <a:r>
            <a:rPr lang="es-ES" sz="1400" b="1" i="1" dirty="0"/>
            <a:t> o ciclo educativo.</a:t>
          </a:r>
        </a:p>
      </dgm:t>
    </dgm:pt>
    <dgm:pt modelId="{6F21890F-1D07-6E45-A419-CB8B95C8CB50}" type="parTrans" cxnId="{4B63B901-81A0-8E4B-9D83-D93A41CC2EE0}">
      <dgm:prSet/>
      <dgm:spPr/>
      <dgm:t>
        <a:bodyPr/>
        <a:lstStyle/>
        <a:p>
          <a:endParaRPr lang="es-ES"/>
        </a:p>
      </dgm:t>
    </dgm:pt>
    <dgm:pt modelId="{35725613-D8D8-F447-9FA6-349DD312B152}" type="sibTrans" cxnId="{4B63B901-81A0-8E4B-9D83-D93A41CC2EE0}">
      <dgm:prSet/>
      <dgm:spPr/>
      <dgm:t>
        <a:bodyPr/>
        <a:lstStyle/>
        <a:p>
          <a:endParaRPr lang="es-ES"/>
        </a:p>
      </dgm:t>
    </dgm:pt>
    <dgm:pt modelId="{AF4E54A1-8325-3843-9CEC-D13654B9107B}" type="asst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¿Qué características tiene? </a:t>
          </a:r>
          <a:r>
            <a:rPr lang="es-ES" sz="1400" b="1" i="1" dirty="0"/>
            <a:t>La vinculación de los aprendizajes con el proceso de enseñanza-aprendizaje.</a:t>
          </a:r>
        </a:p>
      </dgm:t>
    </dgm:pt>
    <dgm:pt modelId="{D38D7022-26A2-4742-A180-AC04D1664FB8}" type="parTrans" cxnId="{9270E935-E384-1340-8430-02EE11233424}">
      <dgm:prSet/>
      <dgm:spPr/>
      <dgm:t>
        <a:bodyPr/>
        <a:lstStyle/>
        <a:p>
          <a:endParaRPr lang="es-ES"/>
        </a:p>
      </dgm:t>
    </dgm:pt>
    <dgm:pt modelId="{4B338072-969B-2644-85E4-484F065F9C28}" type="sibTrans" cxnId="{9270E935-E384-1340-8430-02EE11233424}">
      <dgm:prSet/>
      <dgm:spPr/>
      <dgm:t>
        <a:bodyPr/>
        <a:lstStyle/>
        <a:p>
          <a:endParaRPr lang="es-ES"/>
        </a:p>
      </dgm:t>
    </dgm:pt>
    <dgm:pt modelId="{F282C240-43D4-274B-8E2E-359DDB7B22A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¿Para que diferentes fines se utiliza?</a:t>
          </a:r>
        </a:p>
      </dgm:t>
    </dgm:pt>
    <dgm:pt modelId="{0B3CEAEF-4143-C141-ABDC-2745D4FBC88E}" type="parTrans" cxnId="{B1C9E49F-B3C5-DF42-9AE1-60C01BA257EA}">
      <dgm:prSet/>
      <dgm:spPr/>
      <dgm:t>
        <a:bodyPr/>
        <a:lstStyle/>
        <a:p>
          <a:endParaRPr lang="es-ES"/>
        </a:p>
      </dgm:t>
    </dgm:pt>
    <dgm:pt modelId="{5F8C45DE-9D77-414B-9429-C8B4FB68DEF1}" type="sibTrans" cxnId="{B1C9E49F-B3C5-DF42-9AE1-60C01BA257EA}">
      <dgm:prSet/>
      <dgm:spPr/>
      <dgm:t>
        <a:bodyPr/>
        <a:lstStyle/>
        <a:p>
          <a:endParaRPr lang="es-ES"/>
        </a:p>
      </dgm:t>
    </dgm:pt>
    <dgm:pt modelId="{AA198AA0-DFDB-BF45-A0D8-EA34C4C47DB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0" dirty="0"/>
            <a:t>¿En que momentos se emplea?</a:t>
          </a:r>
        </a:p>
      </dgm:t>
    </dgm:pt>
    <dgm:pt modelId="{0E7C6ECF-E744-ED4E-9F6E-5AAA0FEE3140}" type="parTrans" cxnId="{685B000E-7DD4-904F-B97A-B1EC58757ACA}">
      <dgm:prSet/>
      <dgm:spPr/>
      <dgm:t>
        <a:bodyPr/>
        <a:lstStyle/>
        <a:p>
          <a:endParaRPr lang="es-ES"/>
        </a:p>
      </dgm:t>
    </dgm:pt>
    <dgm:pt modelId="{96F352C5-0F2D-C643-87B2-963BF5578ACF}" type="sibTrans" cxnId="{685B000E-7DD4-904F-B97A-B1EC58757ACA}">
      <dgm:prSet/>
      <dgm:spPr/>
      <dgm:t>
        <a:bodyPr/>
        <a:lstStyle/>
        <a:p>
          <a:endParaRPr lang="es-ES"/>
        </a:p>
      </dgm:t>
    </dgm:pt>
    <dgm:pt modelId="{4DA8068E-3F8E-FD41-BD7D-7D07DD957A3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400" b="1" i="1" dirty="0"/>
            <a:t>Al final de cada actividad que lo requiera.</a:t>
          </a:r>
        </a:p>
        <a:p>
          <a:endParaRPr lang="es-ES" sz="1100" dirty="0"/>
        </a:p>
      </dgm:t>
    </dgm:pt>
    <dgm:pt modelId="{4BAA42EE-3B79-824B-9908-E43F0512143B}" type="parTrans" cxnId="{16B67E09-52B9-7E4B-8E4E-F81EE5167C24}">
      <dgm:prSet/>
      <dgm:spPr/>
      <dgm:t>
        <a:bodyPr/>
        <a:lstStyle/>
        <a:p>
          <a:endParaRPr lang="es-ES"/>
        </a:p>
      </dgm:t>
    </dgm:pt>
    <dgm:pt modelId="{5F8D9005-33AD-F140-8555-49CE97567EEF}" type="sibTrans" cxnId="{16B67E09-52B9-7E4B-8E4E-F81EE5167C24}">
      <dgm:prSet/>
      <dgm:spPr/>
      <dgm:t>
        <a:bodyPr/>
        <a:lstStyle/>
        <a:p>
          <a:endParaRPr lang="es-ES"/>
        </a:p>
      </dgm:t>
    </dgm:pt>
    <dgm:pt modelId="{6090D08A-95D2-5244-B2BB-566DD766FBE2}">
      <dgm:prSet custT="1"/>
      <dgm:spPr>
        <a:solidFill>
          <a:srgbClr val="B3A2C7"/>
        </a:solidFill>
      </dgm:spPr>
      <dgm:t>
        <a:bodyPr/>
        <a:lstStyle/>
        <a:p>
          <a:r>
            <a:rPr lang="es-ES" sz="1400" b="1" i="1" dirty="0"/>
            <a:t>A lo largo del parcial.</a:t>
          </a:r>
        </a:p>
      </dgm:t>
    </dgm:pt>
    <dgm:pt modelId="{1D6C703F-981E-4142-B840-DFA773EDE7A5}" type="parTrans" cxnId="{D6A44B4A-7810-DE43-9FBD-8C9DF27B4FFA}">
      <dgm:prSet/>
      <dgm:spPr/>
      <dgm:t>
        <a:bodyPr/>
        <a:lstStyle/>
        <a:p>
          <a:endParaRPr lang="es-ES"/>
        </a:p>
      </dgm:t>
    </dgm:pt>
    <dgm:pt modelId="{8593A1FD-803D-0C43-BCCD-5A4027A8F05D}" type="sibTrans" cxnId="{D6A44B4A-7810-DE43-9FBD-8C9DF27B4FFA}">
      <dgm:prSet/>
      <dgm:spPr/>
      <dgm:t>
        <a:bodyPr/>
        <a:lstStyle/>
        <a:p>
          <a:endParaRPr lang="es-ES"/>
        </a:p>
      </dgm:t>
    </dgm:pt>
    <dgm:pt modelId="{BF699BD5-8361-F04E-BF59-2B8EFF21C6DF}" type="asst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¿Quién la puede llevar a cabo?</a:t>
          </a:r>
        </a:p>
        <a:p>
          <a:r>
            <a:rPr lang="es-ES" sz="1400" b="1" i="1" dirty="0"/>
            <a:t>Docentes y alumnos</a:t>
          </a:r>
        </a:p>
      </dgm:t>
    </dgm:pt>
    <dgm:pt modelId="{C37A8455-9DDE-A741-8140-A46870A78AA7}" type="parTrans" cxnId="{5FFF7E17-FF1B-CD45-80D1-65F73F47911E}">
      <dgm:prSet/>
      <dgm:spPr/>
      <dgm:t>
        <a:bodyPr/>
        <a:lstStyle/>
        <a:p>
          <a:endParaRPr lang="es-ES"/>
        </a:p>
      </dgm:t>
    </dgm:pt>
    <dgm:pt modelId="{139DEB08-4BA1-5D41-8D40-971488A5D643}" type="sibTrans" cxnId="{5FFF7E17-FF1B-CD45-80D1-65F73F47911E}">
      <dgm:prSet/>
      <dgm:spPr/>
      <dgm:t>
        <a:bodyPr/>
        <a:lstStyle/>
        <a:p>
          <a:endParaRPr lang="es-ES"/>
        </a:p>
      </dgm:t>
    </dgm:pt>
    <dgm:pt modelId="{C8AFD458-4F09-5D4D-A155-65405D34C9E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400" b="1" i="1" dirty="0"/>
            <a:t>Para verificar el grado en que las intenciones educativas han sido alcanzadas.</a:t>
          </a:r>
        </a:p>
      </dgm:t>
    </dgm:pt>
    <dgm:pt modelId="{EBBF56EE-790A-C34B-98E9-65A14565BBFD}" type="parTrans" cxnId="{CBF627EE-7FB8-054D-ACA2-E3E0CF871086}">
      <dgm:prSet/>
      <dgm:spPr/>
      <dgm:t>
        <a:bodyPr/>
        <a:lstStyle/>
        <a:p>
          <a:endParaRPr lang="es-ES"/>
        </a:p>
      </dgm:t>
    </dgm:pt>
    <dgm:pt modelId="{E6A6878E-7C1D-B044-A890-20891595E300}" type="sibTrans" cxnId="{CBF627EE-7FB8-054D-ACA2-E3E0CF871086}">
      <dgm:prSet/>
      <dgm:spPr/>
      <dgm:t>
        <a:bodyPr/>
        <a:lstStyle/>
        <a:p>
          <a:endParaRPr lang="es-ES"/>
        </a:p>
      </dgm:t>
    </dgm:pt>
    <dgm:pt modelId="{B26B451B-3A7E-DE43-A66B-EA7FE08EC3B4}">
      <dgm:prSet custT="1"/>
      <dgm:spPr>
        <a:solidFill>
          <a:srgbClr val="B7DEE8"/>
        </a:solidFill>
      </dgm:spPr>
      <dgm:t>
        <a:bodyPr/>
        <a:lstStyle/>
        <a:p>
          <a:r>
            <a:rPr lang="es-ES" sz="1400" b="1" i="1" dirty="0"/>
            <a:t>Para medir las competencias logradas por los alumnos durante el ciclo escolar.</a:t>
          </a:r>
        </a:p>
      </dgm:t>
    </dgm:pt>
    <dgm:pt modelId="{AB470574-A8C3-A34E-B165-B43AA0F4C5F7}" type="parTrans" cxnId="{EEBC4C0B-1D52-3B42-AD78-713EC7DF6CCD}">
      <dgm:prSet/>
      <dgm:spPr/>
      <dgm:t>
        <a:bodyPr/>
        <a:lstStyle/>
        <a:p>
          <a:endParaRPr lang="es-ES"/>
        </a:p>
      </dgm:t>
    </dgm:pt>
    <dgm:pt modelId="{C8B5E47F-8FE3-8D46-BCB6-E95784F31E49}" type="sibTrans" cxnId="{EEBC4C0B-1D52-3B42-AD78-713EC7DF6CCD}">
      <dgm:prSet/>
      <dgm:spPr/>
      <dgm:t>
        <a:bodyPr/>
        <a:lstStyle/>
        <a:p>
          <a:endParaRPr lang="es-ES"/>
        </a:p>
      </dgm:t>
    </dgm:pt>
    <dgm:pt modelId="{7B7EC000-1841-DD46-9F9D-88F7A0E1B8C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/>
            <a:t>Instrumentos de evaluación</a:t>
          </a:r>
        </a:p>
      </dgm:t>
    </dgm:pt>
    <dgm:pt modelId="{FBB8468B-5D9A-134D-A16E-1839D7DF617C}" type="parTrans" cxnId="{EA07DF4E-02B0-AF46-BC29-7428AE092666}">
      <dgm:prSet/>
      <dgm:spPr/>
      <dgm:t>
        <a:bodyPr/>
        <a:lstStyle/>
        <a:p>
          <a:endParaRPr lang="es-ES"/>
        </a:p>
      </dgm:t>
    </dgm:pt>
    <dgm:pt modelId="{A14E8E14-404F-6740-8511-F6C7A4237037}" type="sibTrans" cxnId="{EA07DF4E-02B0-AF46-BC29-7428AE092666}">
      <dgm:prSet/>
      <dgm:spPr/>
      <dgm:t>
        <a:bodyPr/>
        <a:lstStyle/>
        <a:p>
          <a:endParaRPr lang="es-ES"/>
        </a:p>
      </dgm:t>
    </dgm:pt>
    <dgm:pt modelId="{10DCCD31-55EC-D74F-B064-1C7639A9C42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1400" b="1" i="1" dirty="0"/>
            <a:t>Activos con alta dosis de participación del alumno.</a:t>
          </a:r>
        </a:p>
        <a:p>
          <a:r>
            <a:rPr lang="es-ES" sz="1400" b="1" i="1" dirty="0"/>
            <a:t>Ejemplos: Evaluación de desempeño, portafolios, ensayos, monografías.</a:t>
          </a:r>
        </a:p>
      </dgm:t>
    </dgm:pt>
    <dgm:pt modelId="{3F70EB9C-0B3B-3045-BAF1-7FA63407F343}" type="parTrans" cxnId="{8B7BBD9E-7466-3645-A985-8C68F26E933C}">
      <dgm:prSet/>
      <dgm:spPr/>
      <dgm:t>
        <a:bodyPr/>
        <a:lstStyle/>
        <a:p>
          <a:endParaRPr lang="es-ES"/>
        </a:p>
      </dgm:t>
    </dgm:pt>
    <dgm:pt modelId="{F7A011F5-FE28-3F4A-815A-A8BEC1A28183}" type="sibTrans" cxnId="{8B7BBD9E-7466-3645-A985-8C68F26E933C}">
      <dgm:prSet/>
      <dgm:spPr/>
      <dgm:t>
        <a:bodyPr/>
        <a:lstStyle/>
        <a:p>
          <a:endParaRPr lang="es-ES"/>
        </a:p>
      </dgm:t>
    </dgm:pt>
    <dgm:pt modelId="{C0B6FD38-FB6E-0A48-B0CA-11A17E43479F}" type="pres">
      <dgm:prSet presAssocID="{89DEF54E-17D5-BD47-82CA-366A0EFF8C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A0F7D95-E758-A541-8B60-1FA29E0678DC}" type="pres">
      <dgm:prSet presAssocID="{B87CACC1-4097-F84D-9024-E483554B52EB}" presName="hierRoot1" presStyleCnt="0">
        <dgm:presLayoutVars>
          <dgm:hierBranch val="init"/>
        </dgm:presLayoutVars>
      </dgm:prSet>
      <dgm:spPr/>
    </dgm:pt>
    <dgm:pt modelId="{6EC2811E-4152-2941-8ED3-1504BF20B0D0}" type="pres">
      <dgm:prSet presAssocID="{B87CACC1-4097-F84D-9024-E483554B52EB}" presName="rootComposite1" presStyleCnt="0"/>
      <dgm:spPr/>
    </dgm:pt>
    <dgm:pt modelId="{295B9180-6A5B-AB4A-94C8-9F9B8871B821}" type="pres">
      <dgm:prSet presAssocID="{B87CACC1-4097-F84D-9024-E483554B52EB}" presName="rootText1" presStyleLbl="node0" presStyleIdx="0" presStyleCnt="1" custScaleX="17039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255F317-B073-0147-A66B-536DA5979407}" type="pres">
      <dgm:prSet presAssocID="{B87CACC1-4097-F84D-9024-E483554B52EB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2CC504E-EB43-2D4E-8E2A-428AB498B142}" type="pres">
      <dgm:prSet presAssocID="{B87CACC1-4097-F84D-9024-E483554B52EB}" presName="hierChild2" presStyleCnt="0"/>
      <dgm:spPr/>
    </dgm:pt>
    <dgm:pt modelId="{AC353556-52F7-DF4A-BBFB-95E5EA13E4AC}" type="pres">
      <dgm:prSet presAssocID="{0E7C6ECF-E744-ED4E-9F6E-5AAA0FEE3140}" presName="Name37" presStyleLbl="parChTrans1D2" presStyleIdx="0" presStyleCnt="5"/>
      <dgm:spPr/>
      <dgm:t>
        <a:bodyPr/>
        <a:lstStyle/>
        <a:p>
          <a:endParaRPr lang="es-MX"/>
        </a:p>
      </dgm:t>
    </dgm:pt>
    <dgm:pt modelId="{3B02542C-0496-A24C-847B-A83564870506}" type="pres">
      <dgm:prSet presAssocID="{AA198AA0-DFDB-BF45-A0D8-EA34C4C47DB0}" presName="hierRoot2" presStyleCnt="0">
        <dgm:presLayoutVars>
          <dgm:hierBranch val="init"/>
        </dgm:presLayoutVars>
      </dgm:prSet>
      <dgm:spPr/>
    </dgm:pt>
    <dgm:pt modelId="{67C4C42A-1DCA-4840-8957-B3136FA15D40}" type="pres">
      <dgm:prSet presAssocID="{AA198AA0-DFDB-BF45-A0D8-EA34C4C47DB0}" presName="rootComposite" presStyleCnt="0"/>
      <dgm:spPr/>
    </dgm:pt>
    <dgm:pt modelId="{DA7E642C-0404-2A44-9789-EBBBA30577EF}" type="pres">
      <dgm:prSet presAssocID="{AA198AA0-DFDB-BF45-A0D8-EA34C4C47DB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18960D-6C76-A74A-BE71-BE8067D52395}" type="pres">
      <dgm:prSet presAssocID="{AA198AA0-DFDB-BF45-A0D8-EA34C4C47DB0}" presName="rootConnector" presStyleLbl="node2" presStyleIdx="0" presStyleCnt="3"/>
      <dgm:spPr/>
      <dgm:t>
        <a:bodyPr/>
        <a:lstStyle/>
        <a:p>
          <a:endParaRPr lang="es-MX"/>
        </a:p>
      </dgm:t>
    </dgm:pt>
    <dgm:pt modelId="{AD4657CC-1DBB-A84C-A349-31415B5F7919}" type="pres">
      <dgm:prSet presAssocID="{AA198AA0-DFDB-BF45-A0D8-EA34C4C47DB0}" presName="hierChild4" presStyleCnt="0"/>
      <dgm:spPr/>
    </dgm:pt>
    <dgm:pt modelId="{B5B8F37D-FF68-C04B-AE22-9AFD4C48C753}" type="pres">
      <dgm:prSet presAssocID="{4BAA42EE-3B79-824B-9908-E43F0512143B}" presName="Name37" presStyleLbl="parChTrans1D3" presStyleIdx="0" presStyleCnt="5"/>
      <dgm:spPr/>
      <dgm:t>
        <a:bodyPr/>
        <a:lstStyle/>
        <a:p>
          <a:endParaRPr lang="es-MX"/>
        </a:p>
      </dgm:t>
    </dgm:pt>
    <dgm:pt modelId="{4BDF885D-D3FA-BA4A-B11D-A816A8F71004}" type="pres">
      <dgm:prSet presAssocID="{4DA8068E-3F8E-FD41-BD7D-7D07DD957A3F}" presName="hierRoot2" presStyleCnt="0">
        <dgm:presLayoutVars>
          <dgm:hierBranch val="init"/>
        </dgm:presLayoutVars>
      </dgm:prSet>
      <dgm:spPr/>
    </dgm:pt>
    <dgm:pt modelId="{93C6D0FD-B653-BE4E-9FFE-98F8795726EF}" type="pres">
      <dgm:prSet presAssocID="{4DA8068E-3F8E-FD41-BD7D-7D07DD957A3F}" presName="rootComposite" presStyleCnt="0"/>
      <dgm:spPr/>
    </dgm:pt>
    <dgm:pt modelId="{723FEA67-4575-FA48-8D61-5E99475BF30C}" type="pres">
      <dgm:prSet presAssocID="{4DA8068E-3F8E-FD41-BD7D-7D07DD957A3F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E2A8A6-0F58-9445-912B-3E2DF608827E}" type="pres">
      <dgm:prSet presAssocID="{4DA8068E-3F8E-FD41-BD7D-7D07DD957A3F}" presName="rootConnector" presStyleLbl="node3" presStyleIdx="0" presStyleCnt="5"/>
      <dgm:spPr/>
      <dgm:t>
        <a:bodyPr/>
        <a:lstStyle/>
        <a:p>
          <a:endParaRPr lang="es-MX"/>
        </a:p>
      </dgm:t>
    </dgm:pt>
    <dgm:pt modelId="{A3F12675-F983-9C4A-A2A3-F9B8C79309E2}" type="pres">
      <dgm:prSet presAssocID="{4DA8068E-3F8E-FD41-BD7D-7D07DD957A3F}" presName="hierChild4" presStyleCnt="0"/>
      <dgm:spPr/>
    </dgm:pt>
    <dgm:pt modelId="{2C113473-9693-C34C-8E17-46EC12C4144B}" type="pres">
      <dgm:prSet presAssocID="{4DA8068E-3F8E-FD41-BD7D-7D07DD957A3F}" presName="hierChild5" presStyleCnt="0"/>
      <dgm:spPr/>
    </dgm:pt>
    <dgm:pt modelId="{C0FFB4AC-AA65-6645-8DD9-71BECF035516}" type="pres">
      <dgm:prSet presAssocID="{1D6C703F-981E-4142-B840-DFA773EDE7A5}" presName="Name37" presStyleLbl="parChTrans1D3" presStyleIdx="1" presStyleCnt="5"/>
      <dgm:spPr/>
      <dgm:t>
        <a:bodyPr/>
        <a:lstStyle/>
        <a:p>
          <a:endParaRPr lang="es-MX"/>
        </a:p>
      </dgm:t>
    </dgm:pt>
    <dgm:pt modelId="{62CD9D96-9BF8-5343-8E6B-10E729CEC41C}" type="pres">
      <dgm:prSet presAssocID="{6090D08A-95D2-5244-B2BB-566DD766FBE2}" presName="hierRoot2" presStyleCnt="0">
        <dgm:presLayoutVars>
          <dgm:hierBranch val="init"/>
        </dgm:presLayoutVars>
      </dgm:prSet>
      <dgm:spPr/>
    </dgm:pt>
    <dgm:pt modelId="{88209D82-115F-D14C-B924-D4F90B630287}" type="pres">
      <dgm:prSet presAssocID="{6090D08A-95D2-5244-B2BB-566DD766FBE2}" presName="rootComposite" presStyleCnt="0"/>
      <dgm:spPr/>
    </dgm:pt>
    <dgm:pt modelId="{BE9B5BD5-2B91-954A-BE7D-479597C36B2F}" type="pres">
      <dgm:prSet presAssocID="{6090D08A-95D2-5244-B2BB-566DD766FBE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8D817E2-9F17-A348-9DD0-5D74F63664C2}" type="pres">
      <dgm:prSet presAssocID="{6090D08A-95D2-5244-B2BB-566DD766FBE2}" presName="rootConnector" presStyleLbl="node3" presStyleIdx="1" presStyleCnt="5"/>
      <dgm:spPr/>
      <dgm:t>
        <a:bodyPr/>
        <a:lstStyle/>
        <a:p>
          <a:endParaRPr lang="es-MX"/>
        </a:p>
      </dgm:t>
    </dgm:pt>
    <dgm:pt modelId="{0B79A0DF-7A9D-114E-98DD-4A2B1EAB718A}" type="pres">
      <dgm:prSet presAssocID="{6090D08A-95D2-5244-B2BB-566DD766FBE2}" presName="hierChild4" presStyleCnt="0"/>
      <dgm:spPr/>
    </dgm:pt>
    <dgm:pt modelId="{8947681C-19C3-9542-999C-B88164C535E7}" type="pres">
      <dgm:prSet presAssocID="{6090D08A-95D2-5244-B2BB-566DD766FBE2}" presName="hierChild5" presStyleCnt="0"/>
      <dgm:spPr/>
    </dgm:pt>
    <dgm:pt modelId="{CA177746-41A8-1D42-819C-B83708F57CE2}" type="pres">
      <dgm:prSet presAssocID="{AA198AA0-DFDB-BF45-A0D8-EA34C4C47DB0}" presName="hierChild5" presStyleCnt="0"/>
      <dgm:spPr/>
    </dgm:pt>
    <dgm:pt modelId="{7C451214-0F1B-F64A-8B6A-5191FFE85C36}" type="pres">
      <dgm:prSet presAssocID="{0B3CEAEF-4143-C141-ABDC-2745D4FBC88E}" presName="Name37" presStyleLbl="parChTrans1D2" presStyleIdx="1" presStyleCnt="5"/>
      <dgm:spPr/>
      <dgm:t>
        <a:bodyPr/>
        <a:lstStyle/>
        <a:p>
          <a:endParaRPr lang="es-MX"/>
        </a:p>
      </dgm:t>
    </dgm:pt>
    <dgm:pt modelId="{BCB35D10-A5D2-6E44-8C16-2B8596385B97}" type="pres">
      <dgm:prSet presAssocID="{F282C240-43D4-274B-8E2E-359DDB7B22AF}" presName="hierRoot2" presStyleCnt="0">
        <dgm:presLayoutVars>
          <dgm:hierBranch val="init"/>
        </dgm:presLayoutVars>
      </dgm:prSet>
      <dgm:spPr/>
    </dgm:pt>
    <dgm:pt modelId="{60A63370-BC1D-304C-BF12-C1E788D82AFA}" type="pres">
      <dgm:prSet presAssocID="{F282C240-43D4-274B-8E2E-359DDB7B22AF}" presName="rootComposite" presStyleCnt="0"/>
      <dgm:spPr/>
    </dgm:pt>
    <dgm:pt modelId="{4AB546DF-2B8B-9049-9860-F2EC5564B6EF}" type="pres">
      <dgm:prSet presAssocID="{F282C240-43D4-274B-8E2E-359DDB7B22A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119AD9-A0D4-3C4A-91C6-BBCA5E8A8DE0}" type="pres">
      <dgm:prSet presAssocID="{F282C240-43D4-274B-8E2E-359DDB7B22AF}" presName="rootConnector" presStyleLbl="node2" presStyleIdx="1" presStyleCnt="3"/>
      <dgm:spPr/>
      <dgm:t>
        <a:bodyPr/>
        <a:lstStyle/>
        <a:p>
          <a:endParaRPr lang="es-MX"/>
        </a:p>
      </dgm:t>
    </dgm:pt>
    <dgm:pt modelId="{4ED552BD-2D64-0F48-A104-CC2334D58D66}" type="pres">
      <dgm:prSet presAssocID="{F282C240-43D4-274B-8E2E-359DDB7B22AF}" presName="hierChild4" presStyleCnt="0"/>
      <dgm:spPr/>
    </dgm:pt>
    <dgm:pt modelId="{3C4415E3-2A2D-B34A-8DA5-43EB2810A3AF}" type="pres">
      <dgm:prSet presAssocID="{EBBF56EE-790A-C34B-98E9-65A14565BBFD}" presName="Name37" presStyleLbl="parChTrans1D3" presStyleIdx="2" presStyleCnt="5"/>
      <dgm:spPr/>
      <dgm:t>
        <a:bodyPr/>
        <a:lstStyle/>
        <a:p>
          <a:endParaRPr lang="es-MX"/>
        </a:p>
      </dgm:t>
    </dgm:pt>
    <dgm:pt modelId="{15808810-F669-384B-A371-9E478220B706}" type="pres">
      <dgm:prSet presAssocID="{C8AFD458-4F09-5D4D-A155-65405D34C9EC}" presName="hierRoot2" presStyleCnt="0">
        <dgm:presLayoutVars>
          <dgm:hierBranch val="init"/>
        </dgm:presLayoutVars>
      </dgm:prSet>
      <dgm:spPr/>
    </dgm:pt>
    <dgm:pt modelId="{17C665EA-A450-404C-B43B-B99391DC4551}" type="pres">
      <dgm:prSet presAssocID="{C8AFD458-4F09-5D4D-A155-65405D34C9EC}" presName="rootComposite" presStyleCnt="0"/>
      <dgm:spPr/>
    </dgm:pt>
    <dgm:pt modelId="{F3E76543-74ED-664A-821B-0ED8E21EB88E}" type="pres">
      <dgm:prSet presAssocID="{C8AFD458-4F09-5D4D-A155-65405D34C9EC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91E100-77F5-2D41-884F-25B0739AE79C}" type="pres">
      <dgm:prSet presAssocID="{C8AFD458-4F09-5D4D-A155-65405D34C9EC}" presName="rootConnector" presStyleLbl="node3" presStyleIdx="2" presStyleCnt="5"/>
      <dgm:spPr/>
      <dgm:t>
        <a:bodyPr/>
        <a:lstStyle/>
        <a:p>
          <a:endParaRPr lang="es-MX"/>
        </a:p>
      </dgm:t>
    </dgm:pt>
    <dgm:pt modelId="{29603136-47D7-6D44-BC6C-7D2D655D15FA}" type="pres">
      <dgm:prSet presAssocID="{C8AFD458-4F09-5D4D-A155-65405D34C9EC}" presName="hierChild4" presStyleCnt="0"/>
      <dgm:spPr/>
    </dgm:pt>
    <dgm:pt modelId="{2CE6D059-18B0-8143-9880-A991F545BDFF}" type="pres">
      <dgm:prSet presAssocID="{C8AFD458-4F09-5D4D-A155-65405D34C9EC}" presName="hierChild5" presStyleCnt="0"/>
      <dgm:spPr/>
    </dgm:pt>
    <dgm:pt modelId="{AC03785A-F02E-9D4F-A7EA-CD46B0E72DAF}" type="pres">
      <dgm:prSet presAssocID="{AB470574-A8C3-A34E-B165-B43AA0F4C5F7}" presName="Name37" presStyleLbl="parChTrans1D3" presStyleIdx="3" presStyleCnt="5"/>
      <dgm:spPr/>
      <dgm:t>
        <a:bodyPr/>
        <a:lstStyle/>
        <a:p>
          <a:endParaRPr lang="es-MX"/>
        </a:p>
      </dgm:t>
    </dgm:pt>
    <dgm:pt modelId="{94775C27-CC30-2B45-BE19-D9ECE8F07499}" type="pres">
      <dgm:prSet presAssocID="{B26B451B-3A7E-DE43-A66B-EA7FE08EC3B4}" presName="hierRoot2" presStyleCnt="0">
        <dgm:presLayoutVars>
          <dgm:hierBranch val="init"/>
        </dgm:presLayoutVars>
      </dgm:prSet>
      <dgm:spPr/>
    </dgm:pt>
    <dgm:pt modelId="{20C53194-FD4F-8148-90B1-3F813B76EBE1}" type="pres">
      <dgm:prSet presAssocID="{B26B451B-3A7E-DE43-A66B-EA7FE08EC3B4}" presName="rootComposite" presStyleCnt="0"/>
      <dgm:spPr/>
    </dgm:pt>
    <dgm:pt modelId="{EE375A53-5F02-8B46-800D-E04505C0BC28}" type="pres">
      <dgm:prSet presAssocID="{B26B451B-3A7E-DE43-A66B-EA7FE08EC3B4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1CD3933-7C80-C349-B2D4-7EE2D4F75F20}" type="pres">
      <dgm:prSet presAssocID="{B26B451B-3A7E-DE43-A66B-EA7FE08EC3B4}" presName="rootConnector" presStyleLbl="node3" presStyleIdx="3" presStyleCnt="5"/>
      <dgm:spPr/>
      <dgm:t>
        <a:bodyPr/>
        <a:lstStyle/>
        <a:p>
          <a:endParaRPr lang="es-MX"/>
        </a:p>
      </dgm:t>
    </dgm:pt>
    <dgm:pt modelId="{71A23DA0-611B-614E-95EC-7FE0807EE574}" type="pres">
      <dgm:prSet presAssocID="{B26B451B-3A7E-DE43-A66B-EA7FE08EC3B4}" presName="hierChild4" presStyleCnt="0"/>
      <dgm:spPr/>
    </dgm:pt>
    <dgm:pt modelId="{E95F0FE5-5090-8043-9899-AD22741854C6}" type="pres">
      <dgm:prSet presAssocID="{B26B451B-3A7E-DE43-A66B-EA7FE08EC3B4}" presName="hierChild5" presStyleCnt="0"/>
      <dgm:spPr/>
    </dgm:pt>
    <dgm:pt modelId="{E739C29F-A6A3-0C4F-B863-C92AB6983B2F}" type="pres">
      <dgm:prSet presAssocID="{F282C240-43D4-274B-8E2E-359DDB7B22AF}" presName="hierChild5" presStyleCnt="0"/>
      <dgm:spPr/>
    </dgm:pt>
    <dgm:pt modelId="{0A60457E-0718-3647-B930-1994008CB3EF}" type="pres">
      <dgm:prSet presAssocID="{FBB8468B-5D9A-134D-A16E-1839D7DF617C}" presName="Name37" presStyleLbl="parChTrans1D2" presStyleIdx="2" presStyleCnt="5"/>
      <dgm:spPr/>
      <dgm:t>
        <a:bodyPr/>
        <a:lstStyle/>
        <a:p>
          <a:endParaRPr lang="es-MX"/>
        </a:p>
      </dgm:t>
    </dgm:pt>
    <dgm:pt modelId="{FD75CAD8-3F85-DF4A-A892-DEFF0FB41A30}" type="pres">
      <dgm:prSet presAssocID="{7B7EC000-1841-DD46-9F9D-88F7A0E1B8C5}" presName="hierRoot2" presStyleCnt="0">
        <dgm:presLayoutVars>
          <dgm:hierBranch val="init"/>
        </dgm:presLayoutVars>
      </dgm:prSet>
      <dgm:spPr/>
    </dgm:pt>
    <dgm:pt modelId="{9278D68F-A0EF-B744-A33F-35283FA62AEC}" type="pres">
      <dgm:prSet presAssocID="{7B7EC000-1841-DD46-9F9D-88F7A0E1B8C5}" presName="rootComposite" presStyleCnt="0"/>
      <dgm:spPr/>
    </dgm:pt>
    <dgm:pt modelId="{A84B9454-249F-7E47-B60E-0DA5AFF63B7A}" type="pres">
      <dgm:prSet presAssocID="{7B7EC000-1841-DD46-9F9D-88F7A0E1B8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F454C2-D52E-8C45-9C49-4BE0FADACE69}" type="pres">
      <dgm:prSet presAssocID="{7B7EC000-1841-DD46-9F9D-88F7A0E1B8C5}" presName="rootConnector" presStyleLbl="node2" presStyleIdx="2" presStyleCnt="3"/>
      <dgm:spPr/>
      <dgm:t>
        <a:bodyPr/>
        <a:lstStyle/>
        <a:p>
          <a:endParaRPr lang="es-MX"/>
        </a:p>
      </dgm:t>
    </dgm:pt>
    <dgm:pt modelId="{4256C8B2-A896-7E4B-B6A9-D43A87D2A178}" type="pres">
      <dgm:prSet presAssocID="{7B7EC000-1841-DD46-9F9D-88F7A0E1B8C5}" presName="hierChild4" presStyleCnt="0"/>
      <dgm:spPr/>
    </dgm:pt>
    <dgm:pt modelId="{665E068A-B8E1-6442-8454-1556AA6DF347}" type="pres">
      <dgm:prSet presAssocID="{3F70EB9C-0B3B-3045-BAF1-7FA63407F343}" presName="Name37" presStyleLbl="parChTrans1D3" presStyleIdx="4" presStyleCnt="5"/>
      <dgm:spPr/>
      <dgm:t>
        <a:bodyPr/>
        <a:lstStyle/>
        <a:p>
          <a:endParaRPr lang="es-MX"/>
        </a:p>
      </dgm:t>
    </dgm:pt>
    <dgm:pt modelId="{3AA4ED5E-61D5-5543-996B-08E9B2F34B11}" type="pres">
      <dgm:prSet presAssocID="{10DCCD31-55EC-D74F-B064-1C7639A9C426}" presName="hierRoot2" presStyleCnt="0">
        <dgm:presLayoutVars>
          <dgm:hierBranch val="init"/>
        </dgm:presLayoutVars>
      </dgm:prSet>
      <dgm:spPr/>
    </dgm:pt>
    <dgm:pt modelId="{8063CA8B-0785-CB41-BD1C-FAB0C728E782}" type="pres">
      <dgm:prSet presAssocID="{10DCCD31-55EC-D74F-B064-1C7639A9C426}" presName="rootComposite" presStyleCnt="0"/>
      <dgm:spPr/>
    </dgm:pt>
    <dgm:pt modelId="{B807AAE9-98DE-5946-A853-4C55C60722A2}" type="pres">
      <dgm:prSet presAssocID="{10DCCD31-55EC-D74F-B064-1C7639A9C426}" presName="rootText" presStyleLbl="node3" presStyleIdx="4" presStyleCnt="5" custScaleX="127444" custScaleY="1235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346AC22-CDB1-3548-923E-294369477F71}" type="pres">
      <dgm:prSet presAssocID="{10DCCD31-55EC-D74F-B064-1C7639A9C426}" presName="rootConnector" presStyleLbl="node3" presStyleIdx="4" presStyleCnt="5"/>
      <dgm:spPr/>
      <dgm:t>
        <a:bodyPr/>
        <a:lstStyle/>
        <a:p>
          <a:endParaRPr lang="es-MX"/>
        </a:p>
      </dgm:t>
    </dgm:pt>
    <dgm:pt modelId="{68973AA2-1D8D-3344-98FA-96980A05204D}" type="pres">
      <dgm:prSet presAssocID="{10DCCD31-55EC-D74F-B064-1C7639A9C426}" presName="hierChild4" presStyleCnt="0"/>
      <dgm:spPr/>
    </dgm:pt>
    <dgm:pt modelId="{F4D5ED5F-F7C2-A14A-AE7F-F4FB76D1AC97}" type="pres">
      <dgm:prSet presAssocID="{10DCCD31-55EC-D74F-B064-1C7639A9C426}" presName="hierChild5" presStyleCnt="0"/>
      <dgm:spPr/>
    </dgm:pt>
    <dgm:pt modelId="{0013E4F2-C892-AE48-97C7-6DBB5D487C99}" type="pres">
      <dgm:prSet presAssocID="{7B7EC000-1841-DD46-9F9D-88F7A0E1B8C5}" presName="hierChild5" presStyleCnt="0"/>
      <dgm:spPr/>
    </dgm:pt>
    <dgm:pt modelId="{13D9B22F-5F6A-BC41-868C-3B5F51785F73}" type="pres">
      <dgm:prSet presAssocID="{B87CACC1-4097-F84D-9024-E483554B52EB}" presName="hierChild3" presStyleCnt="0"/>
      <dgm:spPr/>
    </dgm:pt>
    <dgm:pt modelId="{A4D8E0C4-C12C-E54D-89CA-84FF3A64B1D3}" type="pres">
      <dgm:prSet presAssocID="{D38D7022-26A2-4742-A180-AC04D1664FB8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308A7403-9EE3-504B-AD3E-ABB0A7D7639F}" type="pres">
      <dgm:prSet presAssocID="{AF4E54A1-8325-3843-9CEC-D13654B9107B}" presName="hierRoot3" presStyleCnt="0">
        <dgm:presLayoutVars>
          <dgm:hierBranch val="init"/>
        </dgm:presLayoutVars>
      </dgm:prSet>
      <dgm:spPr/>
    </dgm:pt>
    <dgm:pt modelId="{FD7A117F-B273-804F-822D-B880F5EBB7A6}" type="pres">
      <dgm:prSet presAssocID="{AF4E54A1-8325-3843-9CEC-D13654B9107B}" presName="rootComposite3" presStyleCnt="0"/>
      <dgm:spPr/>
    </dgm:pt>
    <dgm:pt modelId="{2D26030C-8EAB-3C41-BBED-119B52A46FB7}" type="pres">
      <dgm:prSet presAssocID="{AF4E54A1-8325-3843-9CEC-D13654B9107B}" presName="rootText3" presStyleLbl="asst1" presStyleIdx="0" presStyleCnt="2" custScaleX="13428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74285D8-F9A3-914C-861E-A174F6CD0897}" type="pres">
      <dgm:prSet presAssocID="{AF4E54A1-8325-3843-9CEC-D13654B9107B}" presName="rootConnector3" presStyleLbl="asst1" presStyleIdx="0" presStyleCnt="2"/>
      <dgm:spPr/>
      <dgm:t>
        <a:bodyPr/>
        <a:lstStyle/>
        <a:p>
          <a:endParaRPr lang="es-MX"/>
        </a:p>
      </dgm:t>
    </dgm:pt>
    <dgm:pt modelId="{28760111-B4A0-C74C-954D-267996E38EE9}" type="pres">
      <dgm:prSet presAssocID="{AF4E54A1-8325-3843-9CEC-D13654B9107B}" presName="hierChild6" presStyleCnt="0"/>
      <dgm:spPr/>
    </dgm:pt>
    <dgm:pt modelId="{21266F70-51F5-C64E-9D74-B9A82FFE730C}" type="pres">
      <dgm:prSet presAssocID="{AF4E54A1-8325-3843-9CEC-D13654B9107B}" presName="hierChild7" presStyleCnt="0"/>
      <dgm:spPr/>
    </dgm:pt>
    <dgm:pt modelId="{F490550A-3A90-2641-A8AE-4723724FB110}" type="pres">
      <dgm:prSet presAssocID="{C37A8455-9DDE-A741-8140-A46870A78AA7}" presName="Name111" presStyleLbl="parChTrans1D2" presStyleIdx="4" presStyleCnt="5"/>
      <dgm:spPr/>
      <dgm:t>
        <a:bodyPr/>
        <a:lstStyle/>
        <a:p>
          <a:endParaRPr lang="es-MX"/>
        </a:p>
      </dgm:t>
    </dgm:pt>
    <dgm:pt modelId="{67021A6D-10E7-5046-8436-ACC6B0FF218C}" type="pres">
      <dgm:prSet presAssocID="{BF699BD5-8361-F04E-BF59-2B8EFF21C6DF}" presName="hierRoot3" presStyleCnt="0">
        <dgm:presLayoutVars>
          <dgm:hierBranch val="init"/>
        </dgm:presLayoutVars>
      </dgm:prSet>
      <dgm:spPr/>
    </dgm:pt>
    <dgm:pt modelId="{44490E26-1A05-9D46-8B2A-B5566E147B58}" type="pres">
      <dgm:prSet presAssocID="{BF699BD5-8361-F04E-BF59-2B8EFF21C6DF}" presName="rootComposite3" presStyleCnt="0"/>
      <dgm:spPr/>
    </dgm:pt>
    <dgm:pt modelId="{559A6EB6-CF7F-6044-AE3D-8F80F9EE58AF}" type="pres">
      <dgm:prSet presAssocID="{BF699BD5-8361-F04E-BF59-2B8EFF21C6DF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3BDDE3-61C3-D74E-A37A-4BF77F92389C}" type="pres">
      <dgm:prSet presAssocID="{BF699BD5-8361-F04E-BF59-2B8EFF21C6DF}" presName="rootConnector3" presStyleLbl="asst1" presStyleIdx="1" presStyleCnt="2"/>
      <dgm:spPr/>
      <dgm:t>
        <a:bodyPr/>
        <a:lstStyle/>
        <a:p>
          <a:endParaRPr lang="es-MX"/>
        </a:p>
      </dgm:t>
    </dgm:pt>
    <dgm:pt modelId="{DB5A6F1D-96C6-7E40-9EAC-45502E2ED7AD}" type="pres">
      <dgm:prSet presAssocID="{BF699BD5-8361-F04E-BF59-2B8EFF21C6DF}" presName="hierChild6" presStyleCnt="0"/>
      <dgm:spPr/>
    </dgm:pt>
    <dgm:pt modelId="{AF0691C6-7B61-7844-A37E-4163DD07F6C7}" type="pres">
      <dgm:prSet presAssocID="{BF699BD5-8361-F04E-BF59-2B8EFF21C6DF}" presName="hierChild7" presStyleCnt="0"/>
      <dgm:spPr/>
    </dgm:pt>
  </dgm:ptLst>
  <dgm:cxnLst>
    <dgm:cxn modelId="{607E9CCF-54C6-8D4D-AB50-F580E6B60F6D}" type="presOf" srcId="{AA198AA0-DFDB-BF45-A0D8-EA34C4C47DB0}" destId="{5818960D-6C76-A74A-BE71-BE8067D52395}" srcOrd="1" destOrd="0" presId="urn:microsoft.com/office/officeart/2005/8/layout/orgChart1"/>
    <dgm:cxn modelId="{4659945A-AE6C-554B-9D9D-21072428A6C6}" type="presOf" srcId="{B26B451B-3A7E-DE43-A66B-EA7FE08EC3B4}" destId="{EE375A53-5F02-8B46-800D-E04505C0BC28}" srcOrd="0" destOrd="0" presId="urn:microsoft.com/office/officeart/2005/8/layout/orgChart1"/>
    <dgm:cxn modelId="{EA07DF4E-02B0-AF46-BC29-7428AE092666}" srcId="{B87CACC1-4097-F84D-9024-E483554B52EB}" destId="{7B7EC000-1841-DD46-9F9D-88F7A0E1B8C5}" srcOrd="4" destOrd="0" parTransId="{FBB8468B-5D9A-134D-A16E-1839D7DF617C}" sibTransId="{A14E8E14-404F-6740-8511-F6C7A4237037}"/>
    <dgm:cxn modelId="{7CD192D7-DE59-E34B-82EA-654510B3C3F7}" type="presOf" srcId="{B87CACC1-4097-F84D-9024-E483554B52EB}" destId="{295B9180-6A5B-AB4A-94C8-9F9B8871B821}" srcOrd="0" destOrd="0" presId="urn:microsoft.com/office/officeart/2005/8/layout/orgChart1"/>
    <dgm:cxn modelId="{E53F837B-7241-1D4B-8B22-66D06BBE871B}" type="presOf" srcId="{B87CACC1-4097-F84D-9024-E483554B52EB}" destId="{0255F317-B073-0147-A66B-536DA5979407}" srcOrd="1" destOrd="0" presId="urn:microsoft.com/office/officeart/2005/8/layout/orgChart1"/>
    <dgm:cxn modelId="{D47FECF5-699B-F943-9079-2C869F10A3B3}" type="presOf" srcId="{4DA8068E-3F8E-FD41-BD7D-7D07DD957A3F}" destId="{723FEA67-4575-FA48-8D61-5E99475BF30C}" srcOrd="0" destOrd="0" presId="urn:microsoft.com/office/officeart/2005/8/layout/orgChart1"/>
    <dgm:cxn modelId="{4B63B901-81A0-8E4B-9D83-D93A41CC2EE0}" srcId="{89DEF54E-17D5-BD47-82CA-366A0EFF8C0A}" destId="{B87CACC1-4097-F84D-9024-E483554B52EB}" srcOrd="0" destOrd="0" parTransId="{6F21890F-1D07-6E45-A419-CB8B95C8CB50}" sibTransId="{35725613-D8D8-F447-9FA6-349DD312B152}"/>
    <dgm:cxn modelId="{5FFF7E17-FF1B-CD45-80D1-65F73F47911E}" srcId="{B87CACC1-4097-F84D-9024-E483554B52EB}" destId="{BF699BD5-8361-F04E-BF59-2B8EFF21C6DF}" srcOrd="2" destOrd="0" parTransId="{C37A8455-9DDE-A741-8140-A46870A78AA7}" sibTransId="{139DEB08-4BA1-5D41-8D40-971488A5D643}"/>
    <dgm:cxn modelId="{CBF627EE-7FB8-054D-ACA2-E3E0CF871086}" srcId="{F282C240-43D4-274B-8E2E-359DDB7B22AF}" destId="{C8AFD458-4F09-5D4D-A155-65405D34C9EC}" srcOrd="0" destOrd="0" parTransId="{EBBF56EE-790A-C34B-98E9-65A14565BBFD}" sibTransId="{E6A6878E-7C1D-B044-A890-20891595E300}"/>
    <dgm:cxn modelId="{50066BE8-41FB-E041-9CB8-26F02DFD1057}" type="presOf" srcId="{6090D08A-95D2-5244-B2BB-566DD766FBE2}" destId="{BE9B5BD5-2B91-954A-BE7D-479597C36B2F}" srcOrd="0" destOrd="0" presId="urn:microsoft.com/office/officeart/2005/8/layout/orgChart1"/>
    <dgm:cxn modelId="{8E9D05CC-312D-AF42-A6CE-65F04DFE6DDE}" type="presOf" srcId="{C8AFD458-4F09-5D4D-A155-65405D34C9EC}" destId="{9991E100-77F5-2D41-884F-25B0739AE79C}" srcOrd="1" destOrd="0" presId="urn:microsoft.com/office/officeart/2005/8/layout/orgChart1"/>
    <dgm:cxn modelId="{EEBC4C0B-1D52-3B42-AD78-713EC7DF6CCD}" srcId="{F282C240-43D4-274B-8E2E-359DDB7B22AF}" destId="{B26B451B-3A7E-DE43-A66B-EA7FE08EC3B4}" srcOrd="1" destOrd="0" parTransId="{AB470574-A8C3-A34E-B165-B43AA0F4C5F7}" sibTransId="{C8B5E47F-8FE3-8D46-BCB6-E95784F31E49}"/>
    <dgm:cxn modelId="{8B7BBD9E-7466-3645-A985-8C68F26E933C}" srcId="{7B7EC000-1841-DD46-9F9D-88F7A0E1B8C5}" destId="{10DCCD31-55EC-D74F-B064-1C7639A9C426}" srcOrd="0" destOrd="0" parTransId="{3F70EB9C-0B3B-3045-BAF1-7FA63407F343}" sibTransId="{F7A011F5-FE28-3F4A-815A-A8BEC1A28183}"/>
    <dgm:cxn modelId="{B1C9E49F-B3C5-DF42-9AE1-60C01BA257EA}" srcId="{B87CACC1-4097-F84D-9024-E483554B52EB}" destId="{F282C240-43D4-274B-8E2E-359DDB7B22AF}" srcOrd="3" destOrd="0" parTransId="{0B3CEAEF-4143-C141-ABDC-2745D4FBC88E}" sibTransId="{5F8C45DE-9D77-414B-9429-C8B4FB68DEF1}"/>
    <dgm:cxn modelId="{08BD4B60-3310-1149-AEC3-643EF584603B}" type="presOf" srcId="{C8AFD458-4F09-5D4D-A155-65405D34C9EC}" destId="{F3E76543-74ED-664A-821B-0ED8E21EB88E}" srcOrd="0" destOrd="0" presId="urn:microsoft.com/office/officeart/2005/8/layout/orgChart1"/>
    <dgm:cxn modelId="{D6A44B4A-7810-DE43-9FBD-8C9DF27B4FFA}" srcId="{AA198AA0-DFDB-BF45-A0D8-EA34C4C47DB0}" destId="{6090D08A-95D2-5244-B2BB-566DD766FBE2}" srcOrd="1" destOrd="0" parTransId="{1D6C703F-981E-4142-B840-DFA773EDE7A5}" sibTransId="{8593A1FD-803D-0C43-BCCD-5A4027A8F05D}"/>
    <dgm:cxn modelId="{DCAE691C-6623-0241-B309-CCB6795C969E}" type="presOf" srcId="{89DEF54E-17D5-BD47-82CA-366A0EFF8C0A}" destId="{C0B6FD38-FB6E-0A48-B0CA-11A17E43479F}" srcOrd="0" destOrd="0" presId="urn:microsoft.com/office/officeart/2005/8/layout/orgChart1"/>
    <dgm:cxn modelId="{4514B82C-2548-654A-8E73-4C36A7F20D09}" type="presOf" srcId="{F282C240-43D4-274B-8E2E-359DDB7B22AF}" destId="{71119AD9-A0D4-3C4A-91C6-BBCA5E8A8DE0}" srcOrd="1" destOrd="0" presId="urn:microsoft.com/office/officeart/2005/8/layout/orgChart1"/>
    <dgm:cxn modelId="{6402DF31-756F-D244-BE35-42C18F57497F}" type="presOf" srcId="{F282C240-43D4-274B-8E2E-359DDB7B22AF}" destId="{4AB546DF-2B8B-9049-9860-F2EC5564B6EF}" srcOrd="0" destOrd="0" presId="urn:microsoft.com/office/officeart/2005/8/layout/orgChart1"/>
    <dgm:cxn modelId="{058B134C-ADD1-FA42-B317-7B10DA8F7B88}" type="presOf" srcId="{D38D7022-26A2-4742-A180-AC04D1664FB8}" destId="{A4D8E0C4-C12C-E54D-89CA-84FF3A64B1D3}" srcOrd="0" destOrd="0" presId="urn:microsoft.com/office/officeart/2005/8/layout/orgChart1"/>
    <dgm:cxn modelId="{20214F62-2771-504F-AE78-70B297DBBE1D}" type="presOf" srcId="{AA198AA0-DFDB-BF45-A0D8-EA34C4C47DB0}" destId="{DA7E642C-0404-2A44-9789-EBBBA30577EF}" srcOrd="0" destOrd="0" presId="urn:microsoft.com/office/officeart/2005/8/layout/orgChart1"/>
    <dgm:cxn modelId="{8DF7C358-CE52-2349-89A9-6B7D40AC76B0}" type="presOf" srcId="{AF4E54A1-8325-3843-9CEC-D13654B9107B}" destId="{2D26030C-8EAB-3C41-BBED-119B52A46FB7}" srcOrd="0" destOrd="0" presId="urn:microsoft.com/office/officeart/2005/8/layout/orgChart1"/>
    <dgm:cxn modelId="{051627B5-DCD1-214D-B9F7-6BE879142B8D}" type="presOf" srcId="{7B7EC000-1841-DD46-9F9D-88F7A0E1B8C5}" destId="{A84B9454-249F-7E47-B60E-0DA5AFF63B7A}" srcOrd="0" destOrd="0" presId="urn:microsoft.com/office/officeart/2005/8/layout/orgChart1"/>
    <dgm:cxn modelId="{50A50F6B-D275-3640-BC4F-872131F1AFEE}" type="presOf" srcId="{10DCCD31-55EC-D74F-B064-1C7639A9C426}" destId="{B807AAE9-98DE-5946-A853-4C55C60722A2}" srcOrd="0" destOrd="0" presId="urn:microsoft.com/office/officeart/2005/8/layout/orgChart1"/>
    <dgm:cxn modelId="{B46E9520-568F-0D43-B129-3944E53AF7CA}" type="presOf" srcId="{BF699BD5-8361-F04E-BF59-2B8EFF21C6DF}" destId="{559A6EB6-CF7F-6044-AE3D-8F80F9EE58AF}" srcOrd="0" destOrd="0" presId="urn:microsoft.com/office/officeart/2005/8/layout/orgChart1"/>
    <dgm:cxn modelId="{FA39B660-EFBA-DB48-859F-29747626AB1C}" type="presOf" srcId="{BF699BD5-8361-F04E-BF59-2B8EFF21C6DF}" destId="{FC3BDDE3-61C3-D74E-A37A-4BF77F92389C}" srcOrd="1" destOrd="0" presId="urn:microsoft.com/office/officeart/2005/8/layout/orgChart1"/>
    <dgm:cxn modelId="{1417D9F5-D698-F948-B2C5-05EBFFF60270}" type="presOf" srcId="{10DCCD31-55EC-D74F-B064-1C7639A9C426}" destId="{3346AC22-CDB1-3548-923E-294369477F71}" srcOrd="1" destOrd="0" presId="urn:microsoft.com/office/officeart/2005/8/layout/orgChart1"/>
    <dgm:cxn modelId="{16B67E09-52B9-7E4B-8E4E-F81EE5167C24}" srcId="{AA198AA0-DFDB-BF45-A0D8-EA34C4C47DB0}" destId="{4DA8068E-3F8E-FD41-BD7D-7D07DD957A3F}" srcOrd="0" destOrd="0" parTransId="{4BAA42EE-3B79-824B-9908-E43F0512143B}" sibTransId="{5F8D9005-33AD-F140-8555-49CE97567EEF}"/>
    <dgm:cxn modelId="{39165DE0-88A3-1E40-98B7-86C5A243E72F}" type="presOf" srcId="{0B3CEAEF-4143-C141-ABDC-2745D4FBC88E}" destId="{7C451214-0F1B-F64A-8B6A-5191FFE85C36}" srcOrd="0" destOrd="0" presId="urn:microsoft.com/office/officeart/2005/8/layout/orgChart1"/>
    <dgm:cxn modelId="{5C041351-0A99-D648-887B-6C5F64FE582A}" type="presOf" srcId="{AF4E54A1-8325-3843-9CEC-D13654B9107B}" destId="{574285D8-F9A3-914C-861E-A174F6CD0897}" srcOrd="1" destOrd="0" presId="urn:microsoft.com/office/officeart/2005/8/layout/orgChart1"/>
    <dgm:cxn modelId="{D154F5F4-A960-DF46-87C6-4EB719981499}" type="presOf" srcId="{EBBF56EE-790A-C34B-98E9-65A14565BBFD}" destId="{3C4415E3-2A2D-B34A-8DA5-43EB2810A3AF}" srcOrd="0" destOrd="0" presId="urn:microsoft.com/office/officeart/2005/8/layout/orgChart1"/>
    <dgm:cxn modelId="{40785FA7-3EA9-154E-8600-DB4468083654}" type="presOf" srcId="{6090D08A-95D2-5244-B2BB-566DD766FBE2}" destId="{78D817E2-9F17-A348-9DD0-5D74F63664C2}" srcOrd="1" destOrd="0" presId="urn:microsoft.com/office/officeart/2005/8/layout/orgChart1"/>
    <dgm:cxn modelId="{D969BE48-CEDD-D442-97A4-F5DF5930CB65}" type="presOf" srcId="{4DA8068E-3F8E-FD41-BD7D-7D07DD957A3F}" destId="{47E2A8A6-0F58-9445-912B-3E2DF608827E}" srcOrd="1" destOrd="0" presId="urn:microsoft.com/office/officeart/2005/8/layout/orgChart1"/>
    <dgm:cxn modelId="{B6DC0E9B-7DA4-7146-844A-886A45723B41}" type="presOf" srcId="{AB470574-A8C3-A34E-B165-B43AA0F4C5F7}" destId="{AC03785A-F02E-9D4F-A7EA-CD46B0E72DAF}" srcOrd="0" destOrd="0" presId="urn:microsoft.com/office/officeart/2005/8/layout/orgChart1"/>
    <dgm:cxn modelId="{8DF46C3E-5243-C345-917E-645C2249BF2D}" type="presOf" srcId="{4BAA42EE-3B79-824B-9908-E43F0512143B}" destId="{B5B8F37D-FF68-C04B-AE22-9AFD4C48C753}" srcOrd="0" destOrd="0" presId="urn:microsoft.com/office/officeart/2005/8/layout/orgChart1"/>
    <dgm:cxn modelId="{64620469-3EBB-994E-BE3F-4760F0ED23EE}" type="presOf" srcId="{C37A8455-9DDE-A741-8140-A46870A78AA7}" destId="{F490550A-3A90-2641-A8AE-4723724FB110}" srcOrd="0" destOrd="0" presId="urn:microsoft.com/office/officeart/2005/8/layout/orgChart1"/>
    <dgm:cxn modelId="{2C8B0D76-06BA-E54E-BDFE-66CB9D03C744}" type="presOf" srcId="{FBB8468B-5D9A-134D-A16E-1839D7DF617C}" destId="{0A60457E-0718-3647-B930-1994008CB3EF}" srcOrd="0" destOrd="0" presId="urn:microsoft.com/office/officeart/2005/8/layout/orgChart1"/>
    <dgm:cxn modelId="{3FD7C24B-364E-1C40-893D-2895D5A26D03}" type="presOf" srcId="{0E7C6ECF-E744-ED4E-9F6E-5AAA0FEE3140}" destId="{AC353556-52F7-DF4A-BBFB-95E5EA13E4AC}" srcOrd="0" destOrd="0" presId="urn:microsoft.com/office/officeart/2005/8/layout/orgChart1"/>
    <dgm:cxn modelId="{159EA909-7557-E64D-B9D9-EF7DEE8D6C05}" type="presOf" srcId="{1D6C703F-981E-4142-B840-DFA773EDE7A5}" destId="{C0FFB4AC-AA65-6645-8DD9-71BECF035516}" srcOrd="0" destOrd="0" presId="urn:microsoft.com/office/officeart/2005/8/layout/orgChart1"/>
    <dgm:cxn modelId="{9270E935-E384-1340-8430-02EE11233424}" srcId="{B87CACC1-4097-F84D-9024-E483554B52EB}" destId="{AF4E54A1-8325-3843-9CEC-D13654B9107B}" srcOrd="1" destOrd="0" parTransId="{D38D7022-26A2-4742-A180-AC04D1664FB8}" sibTransId="{4B338072-969B-2644-85E4-484F065F9C28}"/>
    <dgm:cxn modelId="{F5A37436-B9BD-124F-961D-995B67336C2A}" type="presOf" srcId="{B26B451B-3A7E-DE43-A66B-EA7FE08EC3B4}" destId="{21CD3933-7C80-C349-B2D4-7EE2D4F75F20}" srcOrd="1" destOrd="0" presId="urn:microsoft.com/office/officeart/2005/8/layout/orgChart1"/>
    <dgm:cxn modelId="{685B000E-7DD4-904F-B97A-B1EC58757ACA}" srcId="{B87CACC1-4097-F84D-9024-E483554B52EB}" destId="{AA198AA0-DFDB-BF45-A0D8-EA34C4C47DB0}" srcOrd="0" destOrd="0" parTransId="{0E7C6ECF-E744-ED4E-9F6E-5AAA0FEE3140}" sibTransId="{96F352C5-0F2D-C643-87B2-963BF5578ACF}"/>
    <dgm:cxn modelId="{E13A6926-613D-9C44-A701-C2485B560410}" type="presOf" srcId="{3F70EB9C-0B3B-3045-BAF1-7FA63407F343}" destId="{665E068A-B8E1-6442-8454-1556AA6DF347}" srcOrd="0" destOrd="0" presId="urn:microsoft.com/office/officeart/2005/8/layout/orgChart1"/>
    <dgm:cxn modelId="{6921C7AB-8D91-0546-B3FC-FA91831C8ADA}" type="presOf" srcId="{7B7EC000-1841-DD46-9F9D-88F7A0E1B8C5}" destId="{61F454C2-D52E-8C45-9C49-4BE0FADACE69}" srcOrd="1" destOrd="0" presId="urn:microsoft.com/office/officeart/2005/8/layout/orgChart1"/>
    <dgm:cxn modelId="{8775DEB3-E55E-CF48-A716-F6EA6A50B64D}" type="presParOf" srcId="{C0B6FD38-FB6E-0A48-B0CA-11A17E43479F}" destId="{4A0F7D95-E758-A541-8B60-1FA29E0678DC}" srcOrd="0" destOrd="0" presId="urn:microsoft.com/office/officeart/2005/8/layout/orgChart1"/>
    <dgm:cxn modelId="{3EC1B650-3EA3-5248-9F39-C3084EE3160D}" type="presParOf" srcId="{4A0F7D95-E758-A541-8B60-1FA29E0678DC}" destId="{6EC2811E-4152-2941-8ED3-1504BF20B0D0}" srcOrd="0" destOrd="0" presId="urn:microsoft.com/office/officeart/2005/8/layout/orgChart1"/>
    <dgm:cxn modelId="{3269A40E-C7E3-9B48-81EC-BD6AA8E08DA0}" type="presParOf" srcId="{6EC2811E-4152-2941-8ED3-1504BF20B0D0}" destId="{295B9180-6A5B-AB4A-94C8-9F9B8871B821}" srcOrd="0" destOrd="0" presId="urn:microsoft.com/office/officeart/2005/8/layout/orgChart1"/>
    <dgm:cxn modelId="{82BC39B0-8E2E-844A-9A4F-0504E78F0926}" type="presParOf" srcId="{6EC2811E-4152-2941-8ED3-1504BF20B0D0}" destId="{0255F317-B073-0147-A66B-536DA5979407}" srcOrd="1" destOrd="0" presId="urn:microsoft.com/office/officeart/2005/8/layout/orgChart1"/>
    <dgm:cxn modelId="{3E47746C-58FE-744B-B95A-2CAFE68ACAC6}" type="presParOf" srcId="{4A0F7D95-E758-A541-8B60-1FA29E0678DC}" destId="{62CC504E-EB43-2D4E-8E2A-428AB498B142}" srcOrd="1" destOrd="0" presId="urn:microsoft.com/office/officeart/2005/8/layout/orgChart1"/>
    <dgm:cxn modelId="{756D16A1-33FD-7C41-ACEF-3EE66056DDE3}" type="presParOf" srcId="{62CC504E-EB43-2D4E-8E2A-428AB498B142}" destId="{AC353556-52F7-DF4A-BBFB-95E5EA13E4AC}" srcOrd="0" destOrd="0" presId="urn:microsoft.com/office/officeart/2005/8/layout/orgChart1"/>
    <dgm:cxn modelId="{96941ED9-B9A6-1848-8F7A-7B41F3C3A6ED}" type="presParOf" srcId="{62CC504E-EB43-2D4E-8E2A-428AB498B142}" destId="{3B02542C-0496-A24C-847B-A83564870506}" srcOrd="1" destOrd="0" presId="urn:microsoft.com/office/officeart/2005/8/layout/orgChart1"/>
    <dgm:cxn modelId="{31D4B687-17DF-C44F-B6F8-F9D8EEEB88F1}" type="presParOf" srcId="{3B02542C-0496-A24C-847B-A83564870506}" destId="{67C4C42A-1DCA-4840-8957-B3136FA15D40}" srcOrd="0" destOrd="0" presId="urn:microsoft.com/office/officeart/2005/8/layout/orgChart1"/>
    <dgm:cxn modelId="{B600507F-1BD3-ED4E-83C2-4506078673E0}" type="presParOf" srcId="{67C4C42A-1DCA-4840-8957-B3136FA15D40}" destId="{DA7E642C-0404-2A44-9789-EBBBA30577EF}" srcOrd="0" destOrd="0" presId="urn:microsoft.com/office/officeart/2005/8/layout/orgChart1"/>
    <dgm:cxn modelId="{1FD24318-EF17-B94F-AB23-E65180289D40}" type="presParOf" srcId="{67C4C42A-1DCA-4840-8957-B3136FA15D40}" destId="{5818960D-6C76-A74A-BE71-BE8067D52395}" srcOrd="1" destOrd="0" presId="urn:microsoft.com/office/officeart/2005/8/layout/orgChart1"/>
    <dgm:cxn modelId="{A59C6F80-8DB2-204E-A414-EE7D6454D016}" type="presParOf" srcId="{3B02542C-0496-A24C-847B-A83564870506}" destId="{AD4657CC-1DBB-A84C-A349-31415B5F7919}" srcOrd="1" destOrd="0" presId="urn:microsoft.com/office/officeart/2005/8/layout/orgChart1"/>
    <dgm:cxn modelId="{A8FDA710-9EAB-7B4F-937D-7AD666ECDDEE}" type="presParOf" srcId="{AD4657CC-1DBB-A84C-A349-31415B5F7919}" destId="{B5B8F37D-FF68-C04B-AE22-9AFD4C48C753}" srcOrd="0" destOrd="0" presId="urn:microsoft.com/office/officeart/2005/8/layout/orgChart1"/>
    <dgm:cxn modelId="{9F86DA29-64A6-7D4C-A806-64A3EC056994}" type="presParOf" srcId="{AD4657CC-1DBB-A84C-A349-31415B5F7919}" destId="{4BDF885D-D3FA-BA4A-B11D-A816A8F71004}" srcOrd="1" destOrd="0" presId="urn:microsoft.com/office/officeart/2005/8/layout/orgChart1"/>
    <dgm:cxn modelId="{045D7F6C-292D-A447-A402-C0AB3210D4A1}" type="presParOf" srcId="{4BDF885D-D3FA-BA4A-B11D-A816A8F71004}" destId="{93C6D0FD-B653-BE4E-9FFE-98F8795726EF}" srcOrd="0" destOrd="0" presId="urn:microsoft.com/office/officeart/2005/8/layout/orgChart1"/>
    <dgm:cxn modelId="{DC4B6190-D097-A647-8FC7-E99F0D3AD4CC}" type="presParOf" srcId="{93C6D0FD-B653-BE4E-9FFE-98F8795726EF}" destId="{723FEA67-4575-FA48-8D61-5E99475BF30C}" srcOrd="0" destOrd="0" presId="urn:microsoft.com/office/officeart/2005/8/layout/orgChart1"/>
    <dgm:cxn modelId="{CA7C026A-5636-F647-A5E4-7B2F290E3575}" type="presParOf" srcId="{93C6D0FD-B653-BE4E-9FFE-98F8795726EF}" destId="{47E2A8A6-0F58-9445-912B-3E2DF608827E}" srcOrd="1" destOrd="0" presId="urn:microsoft.com/office/officeart/2005/8/layout/orgChart1"/>
    <dgm:cxn modelId="{1A210299-841E-A443-9738-7269A90A0C3C}" type="presParOf" srcId="{4BDF885D-D3FA-BA4A-B11D-A816A8F71004}" destId="{A3F12675-F983-9C4A-A2A3-F9B8C79309E2}" srcOrd="1" destOrd="0" presId="urn:microsoft.com/office/officeart/2005/8/layout/orgChart1"/>
    <dgm:cxn modelId="{14BD64CD-20B8-664E-86AC-092F17786C28}" type="presParOf" srcId="{4BDF885D-D3FA-BA4A-B11D-A816A8F71004}" destId="{2C113473-9693-C34C-8E17-46EC12C4144B}" srcOrd="2" destOrd="0" presId="urn:microsoft.com/office/officeart/2005/8/layout/orgChart1"/>
    <dgm:cxn modelId="{D3070054-BD94-9F4B-A83B-6779197657B2}" type="presParOf" srcId="{AD4657CC-1DBB-A84C-A349-31415B5F7919}" destId="{C0FFB4AC-AA65-6645-8DD9-71BECF035516}" srcOrd="2" destOrd="0" presId="urn:microsoft.com/office/officeart/2005/8/layout/orgChart1"/>
    <dgm:cxn modelId="{63867A4B-532E-654C-9CE9-61F644FE27C8}" type="presParOf" srcId="{AD4657CC-1DBB-A84C-A349-31415B5F7919}" destId="{62CD9D96-9BF8-5343-8E6B-10E729CEC41C}" srcOrd="3" destOrd="0" presId="urn:microsoft.com/office/officeart/2005/8/layout/orgChart1"/>
    <dgm:cxn modelId="{12F5FF57-4F26-1D41-A12E-3FA21A58A7B2}" type="presParOf" srcId="{62CD9D96-9BF8-5343-8E6B-10E729CEC41C}" destId="{88209D82-115F-D14C-B924-D4F90B630287}" srcOrd="0" destOrd="0" presId="urn:microsoft.com/office/officeart/2005/8/layout/orgChart1"/>
    <dgm:cxn modelId="{786D5667-AA95-6342-9201-C005F657F21D}" type="presParOf" srcId="{88209D82-115F-D14C-B924-D4F90B630287}" destId="{BE9B5BD5-2B91-954A-BE7D-479597C36B2F}" srcOrd="0" destOrd="0" presId="urn:microsoft.com/office/officeart/2005/8/layout/orgChart1"/>
    <dgm:cxn modelId="{C61E15A0-2072-C645-BFAD-4F907FB833BD}" type="presParOf" srcId="{88209D82-115F-D14C-B924-D4F90B630287}" destId="{78D817E2-9F17-A348-9DD0-5D74F63664C2}" srcOrd="1" destOrd="0" presId="urn:microsoft.com/office/officeart/2005/8/layout/orgChart1"/>
    <dgm:cxn modelId="{0E051F79-194B-FB48-B277-CE4F6B847831}" type="presParOf" srcId="{62CD9D96-9BF8-5343-8E6B-10E729CEC41C}" destId="{0B79A0DF-7A9D-114E-98DD-4A2B1EAB718A}" srcOrd="1" destOrd="0" presId="urn:microsoft.com/office/officeart/2005/8/layout/orgChart1"/>
    <dgm:cxn modelId="{242E9B95-0301-9741-80BA-293E3D01737E}" type="presParOf" srcId="{62CD9D96-9BF8-5343-8E6B-10E729CEC41C}" destId="{8947681C-19C3-9542-999C-B88164C535E7}" srcOrd="2" destOrd="0" presId="urn:microsoft.com/office/officeart/2005/8/layout/orgChart1"/>
    <dgm:cxn modelId="{190E0B9B-3DE0-F048-A066-87038BB529AE}" type="presParOf" srcId="{3B02542C-0496-A24C-847B-A83564870506}" destId="{CA177746-41A8-1D42-819C-B83708F57CE2}" srcOrd="2" destOrd="0" presId="urn:microsoft.com/office/officeart/2005/8/layout/orgChart1"/>
    <dgm:cxn modelId="{FC9DFED2-CFE7-8744-8CDC-9AFF8CEA97F4}" type="presParOf" srcId="{62CC504E-EB43-2D4E-8E2A-428AB498B142}" destId="{7C451214-0F1B-F64A-8B6A-5191FFE85C36}" srcOrd="2" destOrd="0" presId="urn:microsoft.com/office/officeart/2005/8/layout/orgChart1"/>
    <dgm:cxn modelId="{0A5542FF-CFAD-2449-A745-092D910AF5A3}" type="presParOf" srcId="{62CC504E-EB43-2D4E-8E2A-428AB498B142}" destId="{BCB35D10-A5D2-6E44-8C16-2B8596385B97}" srcOrd="3" destOrd="0" presId="urn:microsoft.com/office/officeart/2005/8/layout/orgChart1"/>
    <dgm:cxn modelId="{D112D6C3-84E4-9E40-AA82-4DDE0F0FBFE8}" type="presParOf" srcId="{BCB35D10-A5D2-6E44-8C16-2B8596385B97}" destId="{60A63370-BC1D-304C-BF12-C1E788D82AFA}" srcOrd="0" destOrd="0" presId="urn:microsoft.com/office/officeart/2005/8/layout/orgChart1"/>
    <dgm:cxn modelId="{A0A3082B-58BF-494A-B501-30D619AE3A7E}" type="presParOf" srcId="{60A63370-BC1D-304C-BF12-C1E788D82AFA}" destId="{4AB546DF-2B8B-9049-9860-F2EC5564B6EF}" srcOrd="0" destOrd="0" presId="urn:microsoft.com/office/officeart/2005/8/layout/orgChart1"/>
    <dgm:cxn modelId="{98BA483B-9E1B-BD41-95D5-D51E6E005BB2}" type="presParOf" srcId="{60A63370-BC1D-304C-BF12-C1E788D82AFA}" destId="{71119AD9-A0D4-3C4A-91C6-BBCA5E8A8DE0}" srcOrd="1" destOrd="0" presId="urn:microsoft.com/office/officeart/2005/8/layout/orgChart1"/>
    <dgm:cxn modelId="{C670DC21-90C6-8D43-8D0B-983101434EA7}" type="presParOf" srcId="{BCB35D10-A5D2-6E44-8C16-2B8596385B97}" destId="{4ED552BD-2D64-0F48-A104-CC2334D58D66}" srcOrd="1" destOrd="0" presId="urn:microsoft.com/office/officeart/2005/8/layout/orgChart1"/>
    <dgm:cxn modelId="{E3A10966-E0E6-9B49-9397-2CF8D0F354B8}" type="presParOf" srcId="{4ED552BD-2D64-0F48-A104-CC2334D58D66}" destId="{3C4415E3-2A2D-B34A-8DA5-43EB2810A3AF}" srcOrd="0" destOrd="0" presId="urn:microsoft.com/office/officeart/2005/8/layout/orgChart1"/>
    <dgm:cxn modelId="{F7B13BAE-47C9-4E46-BFE5-1F7B90F2B4FD}" type="presParOf" srcId="{4ED552BD-2D64-0F48-A104-CC2334D58D66}" destId="{15808810-F669-384B-A371-9E478220B706}" srcOrd="1" destOrd="0" presId="urn:microsoft.com/office/officeart/2005/8/layout/orgChart1"/>
    <dgm:cxn modelId="{5090A85F-C864-BA47-90B2-3419DDCB222E}" type="presParOf" srcId="{15808810-F669-384B-A371-9E478220B706}" destId="{17C665EA-A450-404C-B43B-B99391DC4551}" srcOrd="0" destOrd="0" presId="urn:microsoft.com/office/officeart/2005/8/layout/orgChart1"/>
    <dgm:cxn modelId="{F76B1B98-745E-194D-8D10-F5263BE6C6FB}" type="presParOf" srcId="{17C665EA-A450-404C-B43B-B99391DC4551}" destId="{F3E76543-74ED-664A-821B-0ED8E21EB88E}" srcOrd="0" destOrd="0" presId="urn:microsoft.com/office/officeart/2005/8/layout/orgChart1"/>
    <dgm:cxn modelId="{423479F1-BD81-AB46-A565-01B6D9772EA5}" type="presParOf" srcId="{17C665EA-A450-404C-B43B-B99391DC4551}" destId="{9991E100-77F5-2D41-884F-25B0739AE79C}" srcOrd="1" destOrd="0" presId="urn:microsoft.com/office/officeart/2005/8/layout/orgChart1"/>
    <dgm:cxn modelId="{953FAB8F-7068-2B40-BF17-F3D03ECA1A17}" type="presParOf" srcId="{15808810-F669-384B-A371-9E478220B706}" destId="{29603136-47D7-6D44-BC6C-7D2D655D15FA}" srcOrd="1" destOrd="0" presId="urn:microsoft.com/office/officeart/2005/8/layout/orgChart1"/>
    <dgm:cxn modelId="{B6F15648-DC15-5B47-BBA5-D4E321BD795E}" type="presParOf" srcId="{15808810-F669-384B-A371-9E478220B706}" destId="{2CE6D059-18B0-8143-9880-A991F545BDFF}" srcOrd="2" destOrd="0" presId="urn:microsoft.com/office/officeart/2005/8/layout/orgChart1"/>
    <dgm:cxn modelId="{90269CBE-CD9F-7643-9BA3-B12441496F7D}" type="presParOf" srcId="{4ED552BD-2D64-0F48-A104-CC2334D58D66}" destId="{AC03785A-F02E-9D4F-A7EA-CD46B0E72DAF}" srcOrd="2" destOrd="0" presId="urn:microsoft.com/office/officeart/2005/8/layout/orgChart1"/>
    <dgm:cxn modelId="{C06671DF-60F6-C948-AA3E-E39807750521}" type="presParOf" srcId="{4ED552BD-2D64-0F48-A104-CC2334D58D66}" destId="{94775C27-CC30-2B45-BE19-D9ECE8F07499}" srcOrd="3" destOrd="0" presId="urn:microsoft.com/office/officeart/2005/8/layout/orgChart1"/>
    <dgm:cxn modelId="{327B3106-F74F-E84E-B497-55D063B9AF3B}" type="presParOf" srcId="{94775C27-CC30-2B45-BE19-D9ECE8F07499}" destId="{20C53194-FD4F-8148-90B1-3F813B76EBE1}" srcOrd="0" destOrd="0" presId="urn:microsoft.com/office/officeart/2005/8/layout/orgChart1"/>
    <dgm:cxn modelId="{1B6366B0-1D77-354C-BE88-6E4A568EACC3}" type="presParOf" srcId="{20C53194-FD4F-8148-90B1-3F813B76EBE1}" destId="{EE375A53-5F02-8B46-800D-E04505C0BC28}" srcOrd="0" destOrd="0" presId="urn:microsoft.com/office/officeart/2005/8/layout/orgChart1"/>
    <dgm:cxn modelId="{58CADE91-DA73-F24C-88C6-33590DC5633F}" type="presParOf" srcId="{20C53194-FD4F-8148-90B1-3F813B76EBE1}" destId="{21CD3933-7C80-C349-B2D4-7EE2D4F75F20}" srcOrd="1" destOrd="0" presId="urn:microsoft.com/office/officeart/2005/8/layout/orgChart1"/>
    <dgm:cxn modelId="{0744A302-EF8C-864A-9058-DC122973B977}" type="presParOf" srcId="{94775C27-CC30-2B45-BE19-D9ECE8F07499}" destId="{71A23DA0-611B-614E-95EC-7FE0807EE574}" srcOrd="1" destOrd="0" presId="urn:microsoft.com/office/officeart/2005/8/layout/orgChart1"/>
    <dgm:cxn modelId="{F5580A94-6DE9-8140-9308-369DD0C7DFD9}" type="presParOf" srcId="{94775C27-CC30-2B45-BE19-D9ECE8F07499}" destId="{E95F0FE5-5090-8043-9899-AD22741854C6}" srcOrd="2" destOrd="0" presId="urn:microsoft.com/office/officeart/2005/8/layout/orgChart1"/>
    <dgm:cxn modelId="{052B4BA6-214B-3546-BD82-F5CC7A5790A1}" type="presParOf" srcId="{BCB35D10-A5D2-6E44-8C16-2B8596385B97}" destId="{E739C29F-A6A3-0C4F-B863-C92AB6983B2F}" srcOrd="2" destOrd="0" presId="urn:microsoft.com/office/officeart/2005/8/layout/orgChart1"/>
    <dgm:cxn modelId="{4FEEEC2D-2019-C84B-8D36-306026D87BEE}" type="presParOf" srcId="{62CC504E-EB43-2D4E-8E2A-428AB498B142}" destId="{0A60457E-0718-3647-B930-1994008CB3EF}" srcOrd="4" destOrd="0" presId="urn:microsoft.com/office/officeart/2005/8/layout/orgChart1"/>
    <dgm:cxn modelId="{838B25CB-BBAA-6846-8BDA-60174D27BC3D}" type="presParOf" srcId="{62CC504E-EB43-2D4E-8E2A-428AB498B142}" destId="{FD75CAD8-3F85-DF4A-A892-DEFF0FB41A30}" srcOrd="5" destOrd="0" presId="urn:microsoft.com/office/officeart/2005/8/layout/orgChart1"/>
    <dgm:cxn modelId="{2F4D72C2-1183-5444-A3A0-0A0EEF422CFE}" type="presParOf" srcId="{FD75CAD8-3F85-DF4A-A892-DEFF0FB41A30}" destId="{9278D68F-A0EF-B744-A33F-35283FA62AEC}" srcOrd="0" destOrd="0" presId="urn:microsoft.com/office/officeart/2005/8/layout/orgChart1"/>
    <dgm:cxn modelId="{DC350B3D-563B-9E44-B1D8-C876ED6AC9AB}" type="presParOf" srcId="{9278D68F-A0EF-B744-A33F-35283FA62AEC}" destId="{A84B9454-249F-7E47-B60E-0DA5AFF63B7A}" srcOrd="0" destOrd="0" presId="urn:microsoft.com/office/officeart/2005/8/layout/orgChart1"/>
    <dgm:cxn modelId="{79CD433D-8E6A-3B4F-81FF-2632ED9393B3}" type="presParOf" srcId="{9278D68F-A0EF-B744-A33F-35283FA62AEC}" destId="{61F454C2-D52E-8C45-9C49-4BE0FADACE69}" srcOrd="1" destOrd="0" presId="urn:microsoft.com/office/officeart/2005/8/layout/orgChart1"/>
    <dgm:cxn modelId="{C870C738-1557-7E49-9C60-C45881D696AF}" type="presParOf" srcId="{FD75CAD8-3F85-DF4A-A892-DEFF0FB41A30}" destId="{4256C8B2-A896-7E4B-B6A9-D43A87D2A178}" srcOrd="1" destOrd="0" presId="urn:microsoft.com/office/officeart/2005/8/layout/orgChart1"/>
    <dgm:cxn modelId="{BEFA637C-AC72-3B4F-84DB-EF131916A6BB}" type="presParOf" srcId="{4256C8B2-A896-7E4B-B6A9-D43A87D2A178}" destId="{665E068A-B8E1-6442-8454-1556AA6DF347}" srcOrd="0" destOrd="0" presId="urn:microsoft.com/office/officeart/2005/8/layout/orgChart1"/>
    <dgm:cxn modelId="{04216F9C-028C-D744-9804-94CA7510ABD2}" type="presParOf" srcId="{4256C8B2-A896-7E4B-B6A9-D43A87D2A178}" destId="{3AA4ED5E-61D5-5543-996B-08E9B2F34B11}" srcOrd="1" destOrd="0" presId="urn:microsoft.com/office/officeart/2005/8/layout/orgChart1"/>
    <dgm:cxn modelId="{2645586E-8348-684B-860D-3B0D7D755812}" type="presParOf" srcId="{3AA4ED5E-61D5-5543-996B-08E9B2F34B11}" destId="{8063CA8B-0785-CB41-BD1C-FAB0C728E782}" srcOrd="0" destOrd="0" presId="urn:microsoft.com/office/officeart/2005/8/layout/orgChart1"/>
    <dgm:cxn modelId="{E376E33B-0392-E94B-A4A8-3F84103659E6}" type="presParOf" srcId="{8063CA8B-0785-CB41-BD1C-FAB0C728E782}" destId="{B807AAE9-98DE-5946-A853-4C55C60722A2}" srcOrd="0" destOrd="0" presId="urn:microsoft.com/office/officeart/2005/8/layout/orgChart1"/>
    <dgm:cxn modelId="{FE04DB29-6BF5-C149-9335-28BD9DAB2F32}" type="presParOf" srcId="{8063CA8B-0785-CB41-BD1C-FAB0C728E782}" destId="{3346AC22-CDB1-3548-923E-294369477F71}" srcOrd="1" destOrd="0" presId="urn:microsoft.com/office/officeart/2005/8/layout/orgChart1"/>
    <dgm:cxn modelId="{68CC7FD8-B7D3-984F-8F68-49AC4618446A}" type="presParOf" srcId="{3AA4ED5E-61D5-5543-996B-08E9B2F34B11}" destId="{68973AA2-1D8D-3344-98FA-96980A05204D}" srcOrd="1" destOrd="0" presId="urn:microsoft.com/office/officeart/2005/8/layout/orgChart1"/>
    <dgm:cxn modelId="{DFD3A3BD-761F-4941-9F0B-90B807FE74A0}" type="presParOf" srcId="{3AA4ED5E-61D5-5543-996B-08E9B2F34B11}" destId="{F4D5ED5F-F7C2-A14A-AE7F-F4FB76D1AC97}" srcOrd="2" destOrd="0" presId="urn:microsoft.com/office/officeart/2005/8/layout/orgChart1"/>
    <dgm:cxn modelId="{DD3F7556-808B-C341-8938-CA13D87CBBE3}" type="presParOf" srcId="{FD75CAD8-3F85-DF4A-A892-DEFF0FB41A30}" destId="{0013E4F2-C892-AE48-97C7-6DBB5D487C99}" srcOrd="2" destOrd="0" presId="urn:microsoft.com/office/officeart/2005/8/layout/orgChart1"/>
    <dgm:cxn modelId="{6441F013-101B-E143-9EFA-A309AE8C8D0B}" type="presParOf" srcId="{4A0F7D95-E758-A541-8B60-1FA29E0678DC}" destId="{13D9B22F-5F6A-BC41-868C-3B5F51785F73}" srcOrd="2" destOrd="0" presId="urn:microsoft.com/office/officeart/2005/8/layout/orgChart1"/>
    <dgm:cxn modelId="{71C43548-BAC2-8244-A58C-AF6986F35155}" type="presParOf" srcId="{13D9B22F-5F6A-BC41-868C-3B5F51785F73}" destId="{A4D8E0C4-C12C-E54D-89CA-84FF3A64B1D3}" srcOrd="0" destOrd="0" presId="urn:microsoft.com/office/officeart/2005/8/layout/orgChart1"/>
    <dgm:cxn modelId="{13ED8185-28B8-5A4A-9658-2B9F7103F084}" type="presParOf" srcId="{13D9B22F-5F6A-BC41-868C-3B5F51785F73}" destId="{308A7403-9EE3-504B-AD3E-ABB0A7D7639F}" srcOrd="1" destOrd="0" presId="urn:microsoft.com/office/officeart/2005/8/layout/orgChart1"/>
    <dgm:cxn modelId="{25E2A974-0397-2346-996D-2EA4759ADFD5}" type="presParOf" srcId="{308A7403-9EE3-504B-AD3E-ABB0A7D7639F}" destId="{FD7A117F-B273-804F-822D-B880F5EBB7A6}" srcOrd="0" destOrd="0" presId="urn:microsoft.com/office/officeart/2005/8/layout/orgChart1"/>
    <dgm:cxn modelId="{9F7ADD8F-3A72-8E44-97E7-4643454D84AB}" type="presParOf" srcId="{FD7A117F-B273-804F-822D-B880F5EBB7A6}" destId="{2D26030C-8EAB-3C41-BBED-119B52A46FB7}" srcOrd="0" destOrd="0" presId="urn:microsoft.com/office/officeart/2005/8/layout/orgChart1"/>
    <dgm:cxn modelId="{B0E82430-62B9-614B-B15F-A85EF4A7C3D9}" type="presParOf" srcId="{FD7A117F-B273-804F-822D-B880F5EBB7A6}" destId="{574285D8-F9A3-914C-861E-A174F6CD0897}" srcOrd="1" destOrd="0" presId="urn:microsoft.com/office/officeart/2005/8/layout/orgChart1"/>
    <dgm:cxn modelId="{4030C3D2-32A9-4E40-AC36-87A74140262F}" type="presParOf" srcId="{308A7403-9EE3-504B-AD3E-ABB0A7D7639F}" destId="{28760111-B4A0-C74C-954D-267996E38EE9}" srcOrd="1" destOrd="0" presId="urn:microsoft.com/office/officeart/2005/8/layout/orgChart1"/>
    <dgm:cxn modelId="{AFB38AEA-6451-8341-8C82-26D1246A2B76}" type="presParOf" srcId="{308A7403-9EE3-504B-AD3E-ABB0A7D7639F}" destId="{21266F70-51F5-C64E-9D74-B9A82FFE730C}" srcOrd="2" destOrd="0" presId="urn:microsoft.com/office/officeart/2005/8/layout/orgChart1"/>
    <dgm:cxn modelId="{F84F81D8-5AD1-9447-8DBE-9EFA573A7E00}" type="presParOf" srcId="{13D9B22F-5F6A-BC41-868C-3B5F51785F73}" destId="{F490550A-3A90-2641-A8AE-4723724FB110}" srcOrd="2" destOrd="0" presId="urn:microsoft.com/office/officeart/2005/8/layout/orgChart1"/>
    <dgm:cxn modelId="{F0F5A7DF-7F34-7B40-BACF-51024E48FE25}" type="presParOf" srcId="{13D9B22F-5F6A-BC41-868C-3B5F51785F73}" destId="{67021A6D-10E7-5046-8436-ACC6B0FF218C}" srcOrd="3" destOrd="0" presId="urn:microsoft.com/office/officeart/2005/8/layout/orgChart1"/>
    <dgm:cxn modelId="{9DEF9D20-54E8-2345-9DEF-5CABF6625C7F}" type="presParOf" srcId="{67021A6D-10E7-5046-8436-ACC6B0FF218C}" destId="{44490E26-1A05-9D46-8B2A-B5566E147B58}" srcOrd="0" destOrd="0" presId="urn:microsoft.com/office/officeart/2005/8/layout/orgChart1"/>
    <dgm:cxn modelId="{DFAA8E5F-C7E0-414A-9BE8-2CF652C1EED5}" type="presParOf" srcId="{44490E26-1A05-9D46-8B2A-B5566E147B58}" destId="{559A6EB6-CF7F-6044-AE3D-8F80F9EE58AF}" srcOrd="0" destOrd="0" presId="urn:microsoft.com/office/officeart/2005/8/layout/orgChart1"/>
    <dgm:cxn modelId="{1D0F85F3-0B27-2F4F-85A8-E42FEF71ECA6}" type="presParOf" srcId="{44490E26-1A05-9D46-8B2A-B5566E147B58}" destId="{FC3BDDE3-61C3-D74E-A37A-4BF77F92389C}" srcOrd="1" destOrd="0" presId="urn:microsoft.com/office/officeart/2005/8/layout/orgChart1"/>
    <dgm:cxn modelId="{0DC1FB49-85F6-F542-9ACB-D1F11D2EE0AF}" type="presParOf" srcId="{67021A6D-10E7-5046-8436-ACC6B0FF218C}" destId="{DB5A6F1D-96C6-7E40-9EAC-45502E2ED7AD}" srcOrd="1" destOrd="0" presId="urn:microsoft.com/office/officeart/2005/8/layout/orgChart1"/>
    <dgm:cxn modelId="{8302C59C-FCA3-C74F-94AA-2DAF91C769E9}" type="presParOf" srcId="{67021A6D-10E7-5046-8436-ACC6B0FF218C}" destId="{AF0691C6-7B61-7844-A37E-4163DD07F6C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4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64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90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4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84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20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49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91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41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74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25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E6141-D77B-40FF-87F8-0E1FA6B25C06}" type="datetimeFigureOut">
              <a:rPr lang="es-MX" smtClean="0"/>
              <a:t>25/06/2019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2CA5-8082-4AF7-8F87-955F25CF65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562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2304256" cy="163355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059832" y="899428"/>
            <a:ext cx="6084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Universidad de Londres Preparatoria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Equipo:  </a:t>
            </a:r>
            <a:r>
              <a:rPr lang="es-MX" sz="2800" u="sng" dirty="0"/>
              <a:t>1</a:t>
            </a:r>
            <a:r>
              <a:rPr lang="es-MX" u="sng" dirty="0"/>
              <a:t>  </a:t>
            </a:r>
            <a:r>
              <a:rPr lang="es-MX" dirty="0"/>
              <a:t> 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24257"/>
              </p:ext>
            </p:extLst>
          </p:nvPr>
        </p:nvGraphicFramePr>
        <p:xfrm>
          <a:off x="611560" y="2277542"/>
          <a:ext cx="8064897" cy="1467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8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Nombre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Fecha de ejecución del proyecto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8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Matilde Mateo Reyes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Historia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Agosto-Septiembre</a:t>
                      </a:r>
                      <a:r>
                        <a:rPr lang="es-MX" baseline="0" dirty="0"/>
                        <a:t> 2018.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8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Sócrates</a:t>
                      </a:r>
                      <a:r>
                        <a:rPr lang="es-MX" baseline="0" dirty="0"/>
                        <a:t> Carlos Villar Pérez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Geografía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Marzo</a:t>
                      </a:r>
                      <a:r>
                        <a:rPr lang="es-MX" baseline="0" dirty="0"/>
                        <a:t>-Mayo 2018.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83568" y="460603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Ciclo escolar:   </a:t>
            </a:r>
            <a:r>
              <a:rPr lang="es-MX" dirty="0"/>
              <a:t>2018-2019</a:t>
            </a:r>
          </a:p>
        </p:txBody>
      </p:sp>
      <p:pic>
        <p:nvPicPr>
          <p:cNvPr id="1026" name="Picture 2" descr="Conexion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680520" cy="8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83568" y="52292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Nombre del Proyecto:  </a:t>
            </a:r>
            <a:r>
              <a:rPr lang="es-ES" b="1" dirty="0"/>
              <a:t>ALTERNATIVAS PARA UN MEJOR CRECIMIENTO Y BIENESTAR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0024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60648"/>
            <a:ext cx="914400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263" y="1700808"/>
            <a:ext cx="9144000" cy="1700808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3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93628" y="4293096"/>
            <a:ext cx="7776864" cy="122413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*Evidencia Fotográfica*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xmlns="" id="{831BAB08-00D9-4ED9-8A11-F3564B526F43}"/>
              </a:ext>
            </a:extLst>
          </p:cNvPr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5a</a:t>
            </a:r>
          </a:p>
        </p:txBody>
      </p:sp>
    </p:spTree>
    <p:extLst>
      <p:ext uri="{BB962C8B-B14F-4D97-AF65-F5344CB8AC3E}">
        <p14:creationId xmlns:p14="http://schemas.microsoft.com/office/powerpoint/2010/main" val="388672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2962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34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3961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89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2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*Organizador Gráfico*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5b</a:t>
            </a:r>
          </a:p>
        </p:txBody>
      </p:sp>
    </p:spTree>
    <p:extLst>
      <p:ext uri="{BB962C8B-B14F-4D97-AF65-F5344CB8AC3E}">
        <p14:creationId xmlns:p14="http://schemas.microsoft.com/office/powerpoint/2010/main" val="388672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88640"/>
            <a:ext cx="5005236" cy="65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9600" dirty="0">
                <a:solidFill>
                  <a:srgbClr val="002060"/>
                </a:solidFill>
              </a:rPr>
              <a:t>Segunda Reunión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*Organizador Gráfico Modificado*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5b</a:t>
            </a:r>
          </a:p>
        </p:txBody>
      </p:sp>
    </p:spTree>
    <p:extLst>
      <p:ext uri="{BB962C8B-B14F-4D97-AF65-F5344CB8AC3E}">
        <p14:creationId xmlns:p14="http://schemas.microsoft.com/office/powerpoint/2010/main" val="282345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04648"/>
              </p:ext>
            </p:extLst>
          </p:nvPr>
        </p:nvGraphicFramePr>
        <p:xfrm>
          <a:off x="323528" y="476672"/>
          <a:ext cx="82296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79512" y="4941168"/>
            <a:ext cx="3816424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1600" b="1" i="1" dirty="0"/>
              <a:t>La industrialización y sus repercusiones en el mundo contemporáneo.</a:t>
            </a:r>
            <a:endParaRPr lang="es-ES_tradnl" sz="1600" b="1" i="1" dirty="0"/>
          </a:p>
          <a:p>
            <a:r>
              <a:rPr lang="es-ES" sz="1600" b="1" i="1" dirty="0"/>
              <a:t> </a:t>
            </a:r>
            <a:endParaRPr lang="es-ES_tradnl" sz="1600" b="1" i="1" dirty="0"/>
          </a:p>
          <a:p>
            <a:pPr lvl="0"/>
            <a:endParaRPr lang="es-ES_tradnl" sz="1600" b="1" i="1" dirty="0"/>
          </a:p>
        </p:txBody>
      </p:sp>
      <p:sp>
        <p:nvSpPr>
          <p:cNvPr id="6" name="Rectángulo 5"/>
          <p:cNvSpPr/>
          <p:nvPr/>
        </p:nvSpPr>
        <p:spPr>
          <a:xfrm>
            <a:off x="6156176" y="476672"/>
            <a:ext cx="2880320" cy="20882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1600" i="1" dirty="0"/>
              <a:t>El espacio geográfico.</a:t>
            </a:r>
            <a:endParaRPr lang="es-ES_tradnl" sz="1600" i="1" dirty="0"/>
          </a:p>
          <a:p>
            <a:pPr lvl="0"/>
            <a:r>
              <a:rPr lang="es-ES" sz="1600" i="1" dirty="0"/>
              <a:t>Consecuencias de la concentración de la población.</a:t>
            </a:r>
            <a:endParaRPr lang="es-ES_tradnl" sz="1600" i="1" dirty="0"/>
          </a:p>
          <a:p>
            <a:pPr lvl="0"/>
            <a:r>
              <a:rPr lang="es-ES" sz="1600" i="1" dirty="0"/>
              <a:t>Actividades económicas.</a:t>
            </a:r>
            <a:endParaRPr lang="es-ES_tradnl" sz="1600" i="1" dirty="0"/>
          </a:p>
        </p:txBody>
      </p:sp>
      <p:sp>
        <p:nvSpPr>
          <p:cNvPr id="7" name="Rectángulo 6"/>
          <p:cNvSpPr/>
          <p:nvPr/>
        </p:nvSpPr>
        <p:spPr>
          <a:xfrm>
            <a:off x="395536" y="548680"/>
            <a:ext cx="2232248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REDISEÑO</a:t>
            </a:r>
          </a:p>
        </p:txBody>
      </p:sp>
    </p:spTree>
    <p:extLst>
      <p:ext uri="{BB962C8B-B14F-4D97-AF65-F5344CB8AC3E}">
        <p14:creationId xmlns:p14="http://schemas.microsoft.com/office/powerpoint/2010/main" val="77362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9600" dirty="0">
                <a:solidFill>
                  <a:srgbClr val="002060"/>
                </a:solidFill>
              </a:rPr>
              <a:t>PROYECTO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 Contexto*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5c</a:t>
            </a:r>
          </a:p>
        </p:txBody>
      </p:sp>
    </p:spTree>
    <p:extLst>
      <p:ext uri="{BB962C8B-B14F-4D97-AF65-F5344CB8AC3E}">
        <p14:creationId xmlns:p14="http://schemas.microsoft.com/office/powerpoint/2010/main" val="1802015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265955-07EF-4A4A-B449-3C7B6434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B0C600-1869-464B-8BC1-9C18E51D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MX" dirty="0"/>
          </a:p>
          <a:p>
            <a:pPr algn="just"/>
            <a:r>
              <a:rPr lang="es-ES" dirty="0"/>
              <a:t>A raíz de los resultados económicos tan alarmantes de la aplicación del modelo neoliberal y su repercusión en la mayoría de las familias mexicanas, se ve la necesidad, que los alumnos de preparatoria, conozcan, entiendan y actúen para lograr un mejor bienestar individual y colectivo.</a:t>
            </a:r>
            <a:endParaRPr lang="es-MX" dirty="0"/>
          </a:p>
          <a:p>
            <a:pPr marL="0" indent="0" algn="just">
              <a:buNone/>
            </a:pPr>
            <a:r>
              <a:rPr lang="es-ES" dirty="0"/>
              <a:t> </a:t>
            </a:r>
            <a:endParaRPr lang="es-MX" dirty="0"/>
          </a:p>
          <a:p>
            <a:pPr algn="just"/>
            <a:r>
              <a:rPr lang="es-ES" dirty="0"/>
              <a:t>Es por ello que el proyecto gira en torno a tres ejes:</a:t>
            </a:r>
            <a:endParaRPr lang="es-MX" dirty="0"/>
          </a:p>
          <a:p>
            <a:pPr marL="514350" indent="-514350" algn="just">
              <a:buAutoNum type="alphaLcParenR"/>
            </a:pPr>
            <a:r>
              <a:rPr lang="es-ES" dirty="0"/>
              <a:t>Determinar la valoración y comprensión de las repercusiones económicas y sociales derivadas por la implementación del modelo Neoliberal. </a:t>
            </a:r>
          </a:p>
          <a:p>
            <a:pPr marL="514350" indent="-514350" algn="just">
              <a:buAutoNum type="alphaLcParenR"/>
            </a:pPr>
            <a:r>
              <a:rPr lang="es-ES" dirty="0"/>
              <a:t>Analizar como es la repartición de los recursos en diferentes regiones económicas del país.</a:t>
            </a:r>
            <a:endParaRPr lang="es-MX" dirty="0"/>
          </a:p>
          <a:p>
            <a:pPr marL="514350" indent="-514350" algn="just">
              <a:buAutoNum type="alphaLcParenR"/>
            </a:pPr>
            <a:r>
              <a:rPr lang="es-ES" dirty="0"/>
              <a:t>Los estudiantes darán a conocer alternativas de crecimiento y bienestar con base en la planeación de posibles empleos rentables y sustentables. </a:t>
            </a: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ES" dirty="0"/>
              <a:t>Todo ello va encaminado a que el estudiante se sensibilice, asuma una postura crítica ante la creciente desigualdad social y actúe en consecuencia.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232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Nombre del proyecto e Intención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Nombre del proyecto: ALTERNATIVAS PARA UN MEJOR CRECIMIENTO Y BIENESTAR.</a:t>
            </a:r>
          </a:p>
          <a:p>
            <a:pPr algn="just"/>
            <a:r>
              <a:rPr lang="es-MX" dirty="0"/>
              <a:t>INTENCIÓN: El alumno, conjuntando el contenido de los programas operativos con el conocimiento de su entorno y realidad social, adquieran las herramientas necesarias para exponer y promover alternativas que fomenten el crecimiento y bienestar del país. 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5369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9600" dirty="0">
                <a:solidFill>
                  <a:srgbClr val="002060"/>
                </a:solidFill>
              </a:rPr>
              <a:t>PROYECTO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 Objetivos*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5d</a:t>
            </a:r>
          </a:p>
        </p:txBody>
      </p:sp>
    </p:spTree>
    <p:extLst>
      <p:ext uri="{BB962C8B-B14F-4D97-AF65-F5344CB8AC3E}">
        <p14:creationId xmlns:p14="http://schemas.microsoft.com/office/powerpoint/2010/main" val="947071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0FF358B-BAF0-4C8C-B5A7-55CF8F277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4040188" cy="639762"/>
          </a:xfrm>
        </p:spPr>
        <p:txBody>
          <a:bodyPr/>
          <a:lstStyle/>
          <a:p>
            <a:r>
              <a:rPr lang="es-MX" dirty="0"/>
              <a:t>OBJETIVO GENERAL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A8A790C-D3BA-442C-B636-85C0ED66A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980728"/>
            <a:ext cx="4040188" cy="5145435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s-ES" dirty="0"/>
              <a:t>En el caso de </a:t>
            </a:r>
            <a:r>
              <a:rPr lang="es-ES" b="1" dirty="0"/>
              <a:t>Historia Universal </a:t>
            </a:r>
            <a:r>
              <a:rPr lang="es-ES" dirty="0"/>
              <a:t>se trabajará para que los alumnos comprendan los diversos procesos productivos derivados de la industrialización a fin de que sean capaces de explicar el porque de la aplicación del modelo Neoliberal actual y actúen en consecuencia en soluciones alternativas de crecimiento y bienestar social. </a:t>
            </a:r>
            <a:endParaRPr lang="es-MX" dirty="0"/>
          </a:p>
          <a:p>
            <a:pPr lvl="0" algn="just"/>
            <a:r>
              <a:rPr lang="es-ES" dirty="0"/>
              <a:t>En la asignatura de </a:t>
            </a:r>
            <a:r>
              <a:rPr lang="es-ES" b="1" dirty="0"/>
              <a:t>Geografía</a:t>
            </a:r>
            <a:r>
              <a:rPr lang="es-ES" dirty="0"/>
              <a:t>, se trabajará para que los alumnos relacionen la triada “territorio-recursos-población” para que puedan explicar su repercusión en los aspectos social y económico del panorama actual. </a:t>
            </a:r>
            <a:endParaRPr lang="es-MX" dirty="0"/>
          </a:p>
          <a:p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3276C9E0-B9AF-4220-9B14-66446A59D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016" y="1853134"/>
            <a:ext cx="4041775" cy="639762"/>
          </a:xfrm>
        </p:spPr>
        <p:txBody>
          <a:bodyPr/>
          <a:lstStyle/>
          <a:p>
            <a:r>
              <a:rPr lang="es-MX" dirty="0"/>
              <a:t>PROPÓSITO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886D0B8A-9BBA-4DA6-BC1B-18C07A181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492896"/>
            <a:ext cx="4041775" cy="2736304"/>
          </a:xfrm>
        </p:spPr>
        <p:txBody>
          <a:bodyPr>
            <a:normAutofit/>
          </a:bodyPr>
          <a:lstStyle/>
          <a:p>
            <a:pPr algn="just"/>
            <a:r>
              <a:rPr lang="es-MX" sz="1800" dirty="0"/>
              <a:t>El alumno conjuntando el contenido de los programas operativos, con el conocimiento de su entorno y realidad social, adquieran las herramientas necesarias para exponer y promover alternativas que fomenten el crecimiento y bienestar del país. </a:t>
            </a:r>
          </a:p>
        </p:txBody>
      </p:sp>
    </p:spTree>
    <p:extLst>
      <p:ext uri="{BB962C8B-B14F-4D97-AF65-F5344CB8AC3E}">
        <p14:creationId xmlns:p14="http://schemas.microsoft.com/office/powerpoint/2010/main" val="287384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9600" dirty="0">
                <a:solidFill>
                  <a:srgbClr val="002060"/>
                </a:solidFill>
              </a:rPr>
              <a:t>PROYECTO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 Preguntas generadoras*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5e</a:t>
            </a:r>
          </a:p>
        </p:txBody>
      </p:sp>
    </p:spTree>
    <p:extLst>
      <p:ext uri="{BB962C8B-B14F-4D97-AF65-F5344CB8AC3E}">
        <p14:creationId xmlns:p14="http://schemas.microsoft.com/office/powerpoint/2010/main" val="291390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EAB6B8-181B-45E2-844E-E7BD1748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lvl="0" algn="just"/>
            <a:r>
              <a:rPr lang="es-ES" dirty="0"/>
              <a:t>¿Existe realmente el empleo ideal para los jóvenes mexicanos?</a:t>
            </a:r>
            <a:endParaRPr lang="es-MX" dirty="0"/>
          </a:p>
          <a:p>
            <a:pPr lvl="0" algn="just"/>
            <a:r>
              <a:rPr lang="es-ES" dirty="0"/>
              <a:t>¿Conoces las actuales condiciones salariales y laborales que se ofertan a los jóvenes?</a:t>
            </a:r>
            <a:endParaRPr lang="es-MX" dirty="0"/>
          </a:p>
          <a:p>
            <a:pPr lvl="0" algn="just"/>
            <a:r>
              <a:rPr lang="es-ES" dirty="0"/>
              <a:t>¿Por qué es necesario plantear soluciones alternas para un mejor crecimiento y bienestar?</a:t>
            </a:r>
            <a:endParaRPr lang="es-MX" dirty="0"/>
          </a:p>
          <a:p>
            <a:pPr lvl="0" algn="just"/>
            <a:r>
              <a:rPr lang="es-ES" dirty="0"/>
              <a:t>¿Por qué siendo México un país con muchos recursos naturales impera la desigualdad social y económica?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8187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9600" dirty="0">
                <a:solidFill>
                  <a:srgbClr val="002060"/>
                </a:solidFill>
              </a:rPr>
              <a:t>PROYECTO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 Contenido*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5f</a:t>
            </a:r>
          </a:p>
        </p:txBody>
      </p:sp>
    </p:spTree>
    <p:extLst>
      <p:ext uri="{BB962C8B-B14F-4D97-AF65-F5344CB8AC3E}">
        <p14:creationId xmlns:p14="http://schemas.microsoft.com/office/powerpoint/2010/main" val="1686390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2D79A-A3D3-4B51-A3DC-5D4413583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3"/>
          <a:stretch/>
        </p:blipFill>
        <p:spPr>
          <a:xfrm>
            <a:off x="1835696" y="527249"/>
            <a:ext cx="5778500" cy="58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6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Proyecto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 Planeación General*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5g</a:t>
            </a:r>
          </a:p>
        </p:txBody>
      </p:sp>
    </p:spTree>
    <p:extLst>
      <p:ext uri="{BB962C8B-B14F-4D97-AF65-F5344CB8AC3E}">
        <p14:creationId xmlns:p14="http://schemas.microsoft.com/office/powerpoint/2010/main" val="2153774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8640"/>
            <a:ext cx="5571533" cy="655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98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88640"/>
            <a:ext cx="66421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18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D49B57E-6EF0-4999-9BAB-E87F9FFF7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29" y="820800"/>
            <a:ext cx="8620341" cy="5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2AD684BB-E73A-476D-9465-1B9ACAEFF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257970"/>
              </p:ext>
            </p:extLst>
          </p:nvPr>
        </p:nvGraphicFramePr>
        <p:xfrm>
          <a:off x="457200" y="1772816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080">
                  <a:extLst>
                    <a:ext uri="{9D8B030D-6E8A-4147-A177-3AD203B41FA5}">
                      <a16:colId xmlns:a16="http://schemas.microsoft.com/office/drawing/2014/main" xmlns="" val="1414906599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xmlns="" val="1998355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Diapositivas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80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 a. Producto 1.  C.A.I.A.C. Conclusiones Generales.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 a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248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 a. Producto 3. Fotografías de la sesión.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12 y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36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5.b. Producto 2. Fotografía de organizador gráfico.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15 y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15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5.c. Introducción o justificación. Descripción del proyecto.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291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5.d. Objetivos y propósitos del proyecto.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682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5.e. Preguntas generadoras.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144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5.f. Contenido. Temas y productos propuestos.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476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5.g. Planeación general.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27 a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5864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5.h. Reflexión, reunión de 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32 a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513795"/>
                  </a:ext>
                </a:extLst>
              </a:tr>
            </a:tbl>
          </a:graphicData>
        </a:graphic>
      </p:graphicFrame>
      <p:pic>
        <p:nvPicPr>
          <p:cNvPr id="1028" name="Picture 4" descr="Resultado de imagen para INDICE">
            <a:extLst>
              <a:ext uri="{FF2B5EF4-FFF2-40B4-BE49-F238E27FC236}">
                <a16:creationId xmlns:a16="http://schemas.microsoft.com/office/drawing/2014/main" xmlns="" id="{439ABBF9-3902-427D-962A-3617A6AC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347402" cy="13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47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7578DF4-C23A-49CA-A614-97BF5EACC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29" y="1445095"/>
            <a:ext cx="8620341" cy="39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06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FCB5A414-1172-4882-AE8E-B7E0BE07C4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21531"/>
              </p:ext>
            </p:extLst>
          </p:nvPr>
        </p:nvGraphicFramePr>
        <p:xfrm>
          <a:off x="263525" y="352425"/>
          <a:ext cx="8616950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8997314" imgH="6155934" progId="Word.Document.12">
                  <p:embed/>
                </p:oleObj>
              </mc:Choice>
              <mc:Fallback>
                <p:oleObj name="Document" r:id="rId3" imgW="8997314" imgH="6155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" y="352425"/>
                        <a:ext cx="8616950" cy="615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904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FD929AA-BD9E-42B3-836A-AE6DEED6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29" y="955392"/>
            <a:ext cx="8620341" cy="49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8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117600"/>
            <a:ext cx="7023100" cy="4610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2C8964-2604-4DCC-942F-B817FA70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Tipos de herramientas de evaluación.</a:t>
            </a:r>
          </a:p>
        </p:txBody>
      </p:sp>
    </p:spTree>
    <p:extLst>
      <p:ext uri="{BB962C8B-B14F-4D97-AF65-F5344CB8AC3E}">
        <p14:creationId xmlns:p14="http://schemas.microsoft.com/office/powerpoint/2010/main" val="1526216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70000"/>
            <a:ext cx="6997700" cy="43053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8272D0-9CB4-45A8-925E-99283ED4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Tipos de herramientas de evaluación.</a:t>
            </a:r>
          </a:p>
        </p:txBody>
      </p:sp>
    </p:spTree>
    <p:extLst>
      <p:ext uri="{BB962C8B-B14F-4D97-AF65-F5344CB8AC3E}">
        <p14:creationId xmlns:p14="http://schemas.microsoft.com/office/powerpoint/2010/main" val="3664118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Proyecto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 Reflexión Zona 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5h</a:t>
            </a:r>
          </a:p>
        </p:txBody>
      </p:sp>
    </p:spTree>
    <p:extLst>
      <p:ext uri="{BB962C8B-B14F-4D97-AF65-F5344CB8AC3E}">
        <p14:creationId xmlns:p14="http://schemas.microsoft.com/office/powerpoint/2010/main" val="2399171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85900"/>
            <a:ext cx="67056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50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39700"/>
            <a:ext cx="65151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40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990600"/>
            <a:ext cx="65786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04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498600"/>
            <a:ext cx="66802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0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229CEFD-4327-4CDA-B865-0A98FFA71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67024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080">
                  <a:extLst>
                    <a:ext uri="{9D8B030D-6E8A-4147-A177-3AD203B41FA5}">
                      <a16:colId xmlns:a16="http://schemas.microsoft.com/office/drawing/2014/main" xmlns="" val="2895697857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xmlns="" val="3941356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Diapositivas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659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5.1. Productos en orden consecutivo.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07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4. Organizador gráfico. Preguntas esenciales.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801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5. Organizador gráfico. Proceso de indagación.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794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6. A.M.E. General.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43 a 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91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7. E.I.P. Resumen.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48 a 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989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8. Elaboración proyecto.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60 a 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657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9. Fotografías de la sesión.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5850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10. Tipos de evaluación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68 a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22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11. Evaluación. Formatos prerrequisitos.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72 a 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987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12. Evaluación. Formatos.</a:t>
                      </a:r>
                      <a:r>
                        <a:rPr lang="es-MX" baseline="0" dirty="0"/>
                        <a:t> Grupo heterogéneo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83 y</a:t>
                      </a:r>
                      <a:r>
                        <a:rPr lang="es-MX" baseline="0" dirty="0"/>
                        <a:t> 84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6258363"/>
                  </a:ext>
                </a:extLst>
              </a:tr>
            </a:tbl>
          </a:graphicData>
        </a:graphic>
      </p:graphicFrame>
      <p:pic>
        <p:nvPicPr>
          <p:cNvPr id="5" name="Picture 4" descr="Resultado de imagen para INDICE">
            <a:extLst>
              <a:ext uri="{FF2B5EF4-FFF2-40B4-BE49-F238E27FC236}">
                <a16:creationId xmlns:a16="http://schemas.microsoft.com/office/drawing/2014/main" xmlns="" id="{439ABBF9-3902-427D-962A-3617A6AC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347402" cy="13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15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92696"/>
            <a:ext cx="6565900" cy="154940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A010DFC9-751A-40F5-9491-23F24B2113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0166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s-MX" dirty="0"/>
          </a:p>
          <a:p>
            <a:endParaRPr lang="es-MX" dirty="0"/>
          </a:p>
          <a:p>
            <a:pPr marL="0" indent="0" algn="ctr">
              <a:buNone/>
            </a:pPr>
            <a:r>
              <a:rPr lang="es-MX" b="1" i="1" dirty="0"/>
              <a:t>Reflexión Grupo Interdisciplinario</a:t>
            </a:r>
          </a:p>
          <a:p>
            <a:pPr marL="0" indent="0" algn="just">
              <a:buNone/>
            </a:pPr>
            <a:r>
              <a:rPr lang="es-MX" dirty="0"/>
              <a:t>Avances: Se ha trabajado sin contratiempos evidenciando con ello el compromiso docente.</a:t>
            </a:r>
          </a:p>
          <a:p>
            <a:pPr marL="0" indent="0" algn="just">
              <a:buNone/>
            </a:pPr>
            <a:r>
              <a:rPr lang="es-MX" dirty="0"/>
              <a:t>Tropiezos: La salida por cuestiones de salud de la miss de Inglés.</a:t>
            </a:r>
          </a:p>
          <a:p>
            <a:pPr marL="0" indent="0" algn="just">
              <a:buNone/>
            </a:pPr>
            <a:r>
              <a:rPr lang="es-MX" dirty="0"/>
              <a:t>Soluciones: Comunicación constante y toma de acuerdos sin ningún problema.</a:t>
            </a:r>
          </a:p>
        </p:txBody>
      </p:sp>
    </p:spTree>
    <p:extLst>
      <p:ext uri="{BB962C8B-B14F-4D97-AF65-F5344CB8AC3E}">
        <p14:creationId xmlns:p14="http://schemas.microsoft.com/office/powerpoint/2010/main" val="2485193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Proyecto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 Productos en orden consecutivo*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1116558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4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 Preguntas esenciales 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2710129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36732"/>
            <a:ext cx="89535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73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*Proceso Indagación*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358675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454360"/>
            <a:ext cx="5184576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78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6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 </a:t>
            </a:r>
            <a:r>
              <a:rPr lang="es-MX" sz="2000" dirty="0" err="1">
                <a:latin typeface="High Tower Text" pitchFamily="18" charset="0"/>
              </a:rPr>
              <a:t>A.M.E.General</a:t>
            </a:r>
            <a:r>
              <a:rPr lang="es-MX" sz="2000" dirty="0">
                <a:latin typeface="High Tower Text" pitchFamily="18" charset="0"/>
              </a:rPr>
              <a:t>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298055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53" y="187159"/>
            <a:ext cx="8341894" cy="57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59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2" y="187158"/>
            <a:ext cx="8408737" cy="347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0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32" y="227262"/>
            <a:ext cx="8194842" cy="58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402175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Diapositivas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13. Lista</a:t>
                      </a:r>
                      <a:r>
                        <a:rPr lang="es-ES" baseline="0" dirty="0"/>
                        <a:t> de pasos para elaborar una infografía.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14. Infografía.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15. Reflexiones personales.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90 y</a:t>
                      </a:r>
                      <a:r>
                        <a:rPr lang="es-ES" baseline="0" dirty="0"/>
                        <a:t> 91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 descr="Resultado de imagen para INDICE">
            <a:extLst>
              <a:ext uri="{FF2B5EF4-FFF2-40B4-BE49-F238E27FC236}">
                <a16:creationId xmlns:a16="http://schemas.microsoft.com/office/drawing/2014/main" xmlns="" id="{439ABBF9-3902-427D-962A-3617A6AC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347402" cy="13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307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62" y="200526"/>
            <a:ext cx="8569159" cy="22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7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*E.I.P.Resumen*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2377826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0" t="4255" r="1170" b="2267"/>
          <a:stretch/>
        </p:blipFill>
        <p:spPr>
          <a:xfrm>
            <a:off x="106947" y="360947"/>
            <a:ext cx="8930106" cy="62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4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431800"/>
            <a:ext cx="87884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1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266700"/>
            <a:ext cx="87122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12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1016000"/>
            <a:ext cx="85725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24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41300"/>
            <a:ext cx="86868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1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279400"/>
            <a:ext cx="86487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7184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279400"/>
            <a:ext cx="8636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833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30200"/>
            <a:ext cx="86868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6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0149" y="1916832"/>
            <a:ext cx="9144000" cy="1916832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5576" y="4869160"/>
            <a:ext cx="7776864" cy="86409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*C.A.I.A.C. Conclusiones Generales*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5a</a:t>
            </a:r>
          </a:p>
        </p:txBody>
      </p:sp>
    </p:spTree>
    <p:extLst>
      <p:ext uri="{BB962C8B-B14F-4D97-AF65-F5344CB8AC3E}">
        <p14:creationId xmlns:p14="http://schemas.microsoft.com/office/powerpoint/2010/main" val="664578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36600"/>
            <a:ext cx="86741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01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330200"/>
            <a:ext cx="86487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21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74700"/>
            <a:ext cx="86868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60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8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*Elaboración Proyecto*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5b</a:t>
            </a:r>
          </a:p>
        </p:txBody>
      </p:sp>
    </p:spTree>
    <p:extLst>
      <p:ext uri="{BB962C8B-B14F-4D97-AF65-F5344CB8AC3E}">
        <p14:creationId xmlns:p14="http://schemas.microsoft.com/office/powerpoint/2010/main" val="7272096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1800" b="1" dirty="0">
                <a:latin typeface="Century Gothic"/>
                <a:cs typeface="Century Gothic"/>
              </a:rPr>
              <a:t>INTRODUCCION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1800" dirty="0"/>
              <a:t>A raíz de los resultados económicos tan alarmantes de la aplicación del modelo neoliberal y su repercusión en la mayoría de las familias mexicanas, se ve la necesidad, que los alumnos de preparatoria, conozcan, entiendan y actúen para lograr un mejor bienestar individual y colectivo.</a:t>
            </a:r>
            <a:endParaRPr lang="es-ES_tradnl" sz="1800" dirty="0"/>
          </a:p>
          <a:p>
            <a:pPr marL="0" indent="0" algn="just">
              <a:buNone/>
            </a:pPr>
            <a:r>
              <a:rPr lang="es-ES" sz="1800" dirty="0"/>
              <a:t> </a:t>
            </a:r>
            <a:endParaRPr lang="es-ES_tradnl" sz="1800" dirty="0"/>
          </a:p>
          <a:p>
            <a:pPr algn="just"/>
            <a:r>
              <a:rPr lang="es-ES" sz="1800" dirty="0"/>
              <a:t>Es por ello que el proyecto gira en torno a tres ejes:</a:t>
            </a:r>
            <a:endParaRPr lang="es-ES_tradnl" sz="1800" dirty="0"/>
          </a:p>
          <a:p>
            <a:pPr lvl="0" algn="just">
              <a:buAutoNum type="arabicPeriod"/>
            </a:pPr>
            <a:r>
              <a:rPr lang="es-ES" sz="1800" dirty="0"/>
              <a:t>Determinar la valoración y comprensión de las repercusiones económicas y sociales derivadas por la implementación del modelo Neoliberal. </a:t>
            </a:r>
          </a:p>
          <a:p>
            <a:pPr lvl="0" algn="just">
              <a:buAutoNum type="arabicPeriod"/>
            </a:pPr>
            <a:r>
              <a:rPr lang="es-ES" sz="1800" dirty="0"/>
              <a:t>Analizar como es la repartición de los recursos en diferentes regiones económicas del país.</a:t>
            </a:r>
            <a:endParaRPr lang="es-ES_tradnl" sz="1800" dirty="0"/>
          </a:p>
          <a:p>
            <a:pPr lvl="0" algn="just">
              <a:buAutoNum type="arabicPeriod"/>
            </a:pPr>
            <a:r>
              <a:rPr lang="es-ES" sz="1800" dirty="0"/>
              <a:t>Los estudiantes darán a conocer alternativas de crecimiento y bienestar con base en la planeación de posibles empleos rentables y sustentables. </a:t>
            </a:r>
            <a:endParaRPr lang="es-ES_tradnl" sz="1800" dirty="0"/>
          </a:p>
          <a:p>
            <a:pPr marL="0" indent="0" algn="just">
              <a:buNone/>
            </a:pPr>
            <a:endParaRPr lang="es-ES_tradnl" sz="1800" dirty="0"/>
          </a:p>
          <a:p>
            <a:pPr algn="just"/>
            <a:r>
              <a:rPr lang="es-ES" sz="1800" dirty="0"/>
              <a:t>Todo ello va encaminado a que el estudiante se sensibilice, asuma una postura crítica ante la creciente desigualdad social y actúe en consecuencia.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6458642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1800" b="1" dirty="0">
                <a:latin typeface="Century Gothic"/>
                <a:cs typeface="Century Gothic"/>
              </a:rPr>
              <a:t>OBJETIVO GENERAL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sz="1800" dirty="0"/>
              <a:t>En el caso de </a:t>
            </a:r>
            <a:r>
              <a:rPr lang="es-ES" sz="1800" b="1" dirty="0"/>
              <a:t>Historia Universal </a:t>
            </a:r>
            <a:r>
              <a:rPr lang="es-ES" sz="1800" dirty="0"/>
              <a:t>se trabajará para que los alumnos comprendan los diversos procesos productivos derivados de la industrialización a fin de que sean capaces de explicar el porque de la aplicación del modelo Neoliberal actual y actúen en consecuencia en soluciones alternativas de crecimiento y bienestar social. </a:t>
            </a:r>
            <a:endParaRPr lang="es-ES_tradnl" sz="1800" dirty="0"/>
          </a:p>
          <a:p>
            <a:pPr lvl="0" algn="just"/>
            <a:r>
              <a:rPr lang="es-ES" sz="1800" dirty="0"/>
              <a:t>En la asignatura de </a:t>
            </a:r>
            <a:r>
              <a:rPr lang="es-ES" sz="1800" b="1" dirty="0"/>
              <a:t>Geografía</a:t>
            </a:r>
            <a:r>
              <a:rPr lang="es-ES" sz="1800" dirty="0"/>
              <a:t>, se trabajará para que los alumnos relacionen la triada “territorio-recursos-población” para que puedan explicar su repercusión en los aspectos social y económico del panorama actual. 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2239879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1800" b="1" dirty="0">
                <a:latin typeface="Century Gothic"/>
                <a:cs typeface="Century Gothic"/>
              </a:rPr>
              <a:t>PREGUNTA GENERADORA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sz="1800" dirty="0"/>
              <a:t>¿Existe realmente el empleo ideal para los jóvenes mexicanos?</a:t>
            </a:r>
            <a:endParaRPr lang="es-ES_tradnl" sz="1800" dirty="0"/>
          </a:p>
          <a:p>
            <a:pPr lvl="0" algn="just"/>
            <a:r>
              <a:rPr lang="es-ES" sz="1800" dirty="0"/>
              <a:t>¿Conoces las actuales condiciones salariales y laborales que se ofertan a los jóvenes?</a:t>
            </a:r>
            <a:endParaRPr lang="es-ES_tradnl" sz="1800" dirty="0"/>
          </a:p>
          <a:p>
            <a:pPr lvl="0" algn="just"/>
            <a:r>
              <a:rPr lang="es-ES" sz="1800" dirty="0"/>
              <a:t>¿Por qué es necesario plantear soluciones alternas para un mejor crecimiento y bienestar?</a:t>
            </a:r>
            <a:endParaRPr lang="es-ES_tradnl" sz="1800" dirty="0"/>
          </a:p>
          <a:p>
            <a:pPr lvl="0" algn="just"/>
            <a:r>
              <a:rPr lang="es-ES" sz="1800" dirty="0"/>
              <a:t>¿Por qué siendo México un país con muchos recursos naturales impera la desigualdad social y económica?</a:t>
            </a:r>
            <a:endParaRPr lang="es-ES_tradnl" sz="1800" dirty="0"/>
          </a:p>
          <a:p>
            <a:pPr marL="0" indent="0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1967805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1800" b="1" dirty="0"/>
              <a:t>DESPERTAR INTERES (DETONANTE)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1800" dirty="0"/>
              <a:t>Se involucra al alumno con lecturas referente a la vida cotidiana en diversos periodos de la historia. Se afianza el conocimiento con el temario oficial.</a:t>
            </a:r>
            <a:endParaRPr lang="es-ES_tradnl" sz="1800" dirty="0"/>
          </a:p>
          <a:p>
            <a:pPr lvl="0"/>
            <a:r>
              <a:rPr lang="es-ES" sz="1800" dirty="0"/>
              <a:t>Se llevarán a cabo actividades in-situ para que el alumno conozca los diversos modos de producción. Siempre y cuando lo autorice la institución.</a:t>
            </a:r>
            <a:endParaRPr lang="es-ES_tradnl" sz="1800" dirty="0"/>
          </a:p>
          <a:p>
            <a:pPr lvl="0"/>
            <a:r>
              <a:rPr lang="es-ES" sz="1800" dirty="0"/>
              <a:t>Se fomenta el trabajo en equipo colaborativo para la elaboración de productos a exponer de manera visual y oral.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20846874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1800" b="1" dirty="0"/>
              <a:t>CONTENIDO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88224" y="1124744"/>
            <a:ext cx="241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ALTERNATIVAS PARA UN MEJOR CRECIMIENTO Y BIENESTAR</a:t>
            </a:r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3"/>
          <a:stretch/>
        </p:blipFill>
        <p:spPr>
          <a:xfrm>
            <a:off x="971600" y="481262"/>
            <a:ext cx="5778500" cy="58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72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*EvidenciaFotográfica*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384635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0344"/>
            <a:ext cx="9107475" cy="6237312"/>
          </a:xfrm>
        </p:spPr>
      </p:pic>
    </p:spTree>
    <p:extLst>
      <p:ext uri="{BB962C8B-B14F-4D97-AF65-F5344CB8AC3E}">
        <p14:creationId xmlns:p14="http://schemas.microsoft.com/office/powerpoint/2010/main" val="9732316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Segunda reunión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0488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8283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10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*Tipos de Evaluación*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14209721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7910"/>
          </a:xfrm>
        </p:spPr>
        <p:txBody>
          <a:bodyPr>
            <a:normAutofit/>
          </a:bodyPr>
          <a:lstStyle/>
          <a:p>
            <a:r>
              <a:rPr lang="es-E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Evaluación Diagnóstica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64187"/>
              </p:ext>
            </p:extLst>
          </p:nvPr>
        </p:nvGraphicFramePr>
        <p:xfrm>
          <a:off x="130933" y="772548"/>
          <a:ext cx="8837945" cy="595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Nube 11"/>
          <p:cNvSpPr/>
          <p:nvPr/>
        </p:nvSpPr>
        <p:spPr>
          <a:xfrm>
            <a:off x="6180014" y="274638"/>
            <a:ext cx="2788864" cy="196410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>
                <a:solidFill>
                  <a:srgbClr val="000000"/>
                </a:solidFill>
              </a:rPr>
              <a:t>Permite al alumno tomar conciencia de su lugar en que se encuentra ante un nuevo ciclo, materia, tema.</a:t>
            </a:r>
          </a:p>
        </p:txBody>
      </p:sp>
      <p:sp>
        <p:nvSpPr>
          <p:cNvPr id="13" name="Pergamino horizontal 12"/>
          <p:cNvSpPr/>
          <p:nvPr/>
        </p:nvSpPr>
        <p:spPr>
          <a:xfrm>
            <a:off x="6180014" y="5839938"/>
            <a:ext cx="2506786" cy="101806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Referencias:</a:t>
            </a:r>
          </a:p>
          <a:p>
            <a:pPr algn="ctr"/>
            <a:r>
              <a:rPr lang="es-ES" sz="900" dirty="0">
                <a:solidFill>
                  <a:schemeClr val="tx1"/>
                </a:solidFill>
              </a:rPr>
              <a:t>Díaz F. Y Barriga. </a:t>
            </a:r>
            <a:r>
              <a:rPr lang="es-ES" sz="900" b="1" i="1" dirty="0">
                <a:solidFill>
                  <a:schemeClr val="tx1"/>
                </a:solidFill>
              </a:rPr>
              <a:t>Tipos de evaluación.</a:t>
            </a:r>
          </a:p>
          <a:p>
            <a:pPr algn="ctr"/>
            <a:r>
              <a:rPr lang="es-ES" sz="900" dirty="0">
                <a:solidFill>
                  <a:schemeClr val="tx1"/>
                </a:solidFill>
              </a:rPr>
              <a:t>Agencia de Estados Unidos para el Desarrollo Internacional (</a:t>
            </a:r>
            <a:r>
              <a:rPr lang="es-ES" sz="900" dirty="0" err="1">
                <a:solidFill>
                  <a:schemeClr val="tx1"/>
                </a:solidFill>
              </a:rPr>
              <a:t>s.a</a:t>
            </a:r>
            <a:r>
              <a:rPr lang="es-ES" sz="900" dirty="0">
                <a:solidFill>
                  <a:schemeClr val="tx1"/>
                </a:solidFill>
              </a:rPr>
              <a:t>). </a:t>
            </a:r>
            <a:r>
              <a:rPr lang="es-ES" sz="900" b="1" i="1" dirty="0">
                <a:solidFill>
                  <a:schemeClr val="tx1"/>
                </a:solidFill>
              </a:rPr>
              <a:t>Herramientas de evaluación en el aula.</a:t>
            </a:r>
          </a:p>
        </p:txBody>
      </p:sp>
      <p:sp>
        <p:nvSpPr>
          <p:cNvPr id="14" name="Pergamino vertical 13"/>
          <p:cNvSpPr/>
          <p:nvPr/>
        </p:nvSpPr>
        <p:spPr>
          <a:xfrm>
            <a:off x="457200" y="274638"/>
            <a:ext cx="1807933" cy="153233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Integrantes:</a:t>
            </a:r>
          </a:p>
          <a:p>
            <a:pPr algn="ctr"/>
            <a:r>
              <a:rPr lang="es-ES" sz="1200" dirty="0"/>
              <a:t>Lic. Mateo Reyes  M.</a:t>
            </a:r>
          </a:p>
          <a:p>
            <a:pPr algn="ctr"/>
            <a:r>
              <a:rPr lang="es-ES" sz="1200" dirty="0"/>
              <a:t>Lic. Villar Pérez.</a:t>
            </a:r>
          </a:p>
          <a:p>
            <a:pPr algn="ctr"/>
            <a:r>
              <a:rPr lang="es-ES" sz="1200" dirty="0"/>
              <a:t>C.S.</a:t>
            </a:r>
          </a:p>
        </p:txBody>
      </p:sp>
    </p:spTree>
    <p:extLst>
      <p:ext uri="{BB962C8B-B14F-4D97-AF65-F5344CB8AC3E}">
        <p14:creationId xmlns:p14="http://schemas.microsoft.com/office/powerpoint/2010/main" val="39843750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72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2400" b="1" cap="all" dirty="0">
                <a:ln w="0"/>
                <a:solidFill>
                  <a:srgbClr val="000090"/>
                </a:solidFill>
                <a:effectLst>
                  <a:reflection blurRad="12700" stA="50000" endPos="50000" dist="5000" dir="5400000" sy="-100000" rotWithShape="0"/>
                </a:effectLst>
              </a:rPr>
              <a:t>EVALUACION formativa</a:t>
            </a:r>
          </a:p>
        </p:txBody>
      </p:sp>
      <p:graphicFrame>
        <p:nvGraphicFramePr>
          <p:cNvPr id="4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146564"/>
              </p:ext>
            </p:extLst>
          </p:nvPr>
        </p:nvGraphicFramePr>
        <p:xfrm>
          <a:off x="1" y="746360"/>
          <a:ext cx="9047436" cy="598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ube 6"/>
          <p:cNvSpPr/>
          <p:nvPr/>
        </p:nvSpPr>
        <p:spPr>
          <a:xfrm>
            <a:off x="5891963" y="274638"/>
            <a:ext cx="3155474" cy="2029576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Promueve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que</a:t>
            </a:r>
            <a:r>
              <a:rPr lang="en-US" sz="1400" dirty="0">
                <a:solidFill>
                  <a:schemeClr val="tx1"/>
                </a:solidFill>
              </a:rPr>
              <a:t> se </a:t>
            </a:r>
            <a:r>
              <a:rPr lang="en-US" sz="1400" dirty="0" err="1">
                <a:solidFill>
                  <a:schemeClr val="tx1"/>
                </a:solidFill>
              </a:rPr>
              <a:t>ob</a:t>
            </a:r>
            <a:r>
              <a:rPr lang="en-US" sz="1400" dirty="0">
                <a:solidFill>
                  <a:schemeClr val="tx1"/>
                </a:solidFill>
              </a:rPr>
              <a:t>- </a:t>
            </a:r>
            <a:r>
              <a:rPr lang="en-US" sz="1400" dirty="0" err="1">
                <a:solidFill>
                  <a:schemeClr val="tx1"/>
                </a:solidFill>
              </a:rPr>
              <a:t>tenga</a:t>
            </a:r>
            <a:r>
              <a:rPr lang="en-US" sz="1400" dirty="0">
                <a:solidFill>
                  <a:schemeClr val="tx1"/>
                </a:solidFill>
              </a:rPr>
              <a:t> un </a:t>
            </a:r>
            <a:r>
              <a:rPr lang="en-US" sz="1400" dirty="0" err="1">
                <a:solidFill>
                  <a:schemeClr val="tx1"/>
                </a:solidFill>
              </a:rPr>
              <a:t>juicio</a:t>
            </a:r>
            <a:r>
              <a:rPr lang="en-US" sz="1400" dirty="0">
                <a:solidFill>
                  <a:schemeClr val="tx1"/>
                </a:solidFill>
              </a:rPr>
              <a:t> global del </a:t>
            </a:r>
            <a:r>
              <a:rPr lang="en-US" sz="1400" dirty="0" err="1">
                <a:solidFill>
                  <a:schemeClr val="tx1"/>
                </a:solidFill>
              </a:rPr>
              <a:t>grado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avance</a:t>
            </a:r>
            <a:r>
              <a:rPr lang="en-US" sz="1400" dirty="0">
                <a:solidFill>
                  <a:schemeClr val="tx1"/>
                </a:solidFill>
              </a:rPr>
              <a:t> en el </a:t>
            </a:r>
            <a:r>
              <a:rPr lang="en-US" sz="1400" dirty="0" err="1">
                <a:solidFill>
                  <a:schemeClr val="tx1"/>
                </a:solidFill>
              </a:rPr>
              <a:t>logro</a:t>
            </a:r>
            <a:r>
              <a:rPr lang="en-US" sz="1400" dirty="0">
                <a:solidFill>
                  <a:schemeClr val="tx1"/>
                </a:solidFill>
              </a:rPr>
              <a:t> de los </a:t>
            </a:r>
            <a:r>
              <a:rPr lang="en-US" sz="1400" dirty="0" err="1">
                <a:solidFill>
                  <a:schemeClr val="tx1"/>
                </a:solidFill>
              </a:rPr>
              <a:t>aprendizajes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esperados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cada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alumno</a:t>
            </a:r>
            <a:r>
              <a:rPr lang="en-US" sz="1400" dirty="0">
                <a:solidFill>
                  <a:schemeClr val="tx1"/>
                </a:solidFill>
              </a:rPr>
              <a:t>, al </a:t>
            </a:r>
            <a:r>
              <a:rPr lang="en-US" sz="1400" dirty="0" err="1">
                <a:solidFill>
                  <a:schemeClr val="tx1"/>
                </a:solidFill>
              </a:rPr>
              <a:t>concluir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secuen</a:t>
            </a:r>
            <a:r>
              <a:rPr lang="en-US" sz="1400" dirty="0">
                <a:solidFill>
                  <a:schemeClr val="tx1"/>
                </a:solidFill>
              </a:rPr>
              <a:t>- </a:t>
            </a:r>
            <a:r>
              <a:rPr lang="en-US" sz="1400" dirty="0" err="1">
                <a:solidFill>
                  <a:schemeClr val="tx1"/>
                </a:solidFill>
              </a:rPr>
              <a:t>cia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didáctica</a:t>
            </a:r>
            <a:r>
              <a:rPr lang="en-US" sz="1400" dirty="0">
                <a:solidFill>
                  <a:schemeClr val="tx1"/>
                </a:solidFill>
              </a:rPr>
              <a:t> o </a:t>
            </a:r>
            <a:r>
              <a:rPr lang="en-US" sz="1400" dirty="0" err="1">
                <a:solidFill>
                  <a:schemeClr val="tx1"/>
                </a:solidFill>
              </a:rPr>
              <a:t>una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situación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didáctica</a:t>
            </a:r>
            <a:r>
              <a:rPr lang="es-E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Pergamino vertical 7"/>
          <p:cNvSpPr/>
          <p:nvPr/>
        </p:nvSpPr>
        <p:spPr>
          <a:xfrm>
            <a:off x="457200" y="274638"/>
            <a:ext cx="1807933" cy="153233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Integrantes:</a:t>
            </a:r>
          </a:p>
          <a:p>
            <a:pPr algn="ctr"/>
            <a:r>
              <a:rPr lang="es-ES" sz="1200" dirty="0"/>
              <a:t>Lic. Mateo Reyes  M.</a:t>
            </a:r>
          </a:p>
          <a:p>
            <a:pPr algn="ctr"/>
            <a:r>
              <a:rPr lang="es-ES" sz="1200" dirty="0"/>
              <a:t>Lic. Villar Pérez.</a:t>
            </a:r>
          </a:p>
          <a:p>
            <a:pPr algn="ctr"/>
            <a:r>
              <a:rPr lang="es-ES" sz="1200" dirty="0"/>
              <a:t>C.S.</a:t>
            </a:r>
          </a:p>
        </p:txBody>
      </p:sp>
      <p:sp>
        <p:nvSpPr>
          <p:cNvPr id="9" name="Pergamino horizontal 8"/>
          <p:cNvSpPr/>
          <p:nvPr/>
        </p:nvSpPr>
        <p:spPr>
          <a:xfrm>
            <a:off x="5891962" y="5712272"/>
            <a:ext cx="2794837" cy="101806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Referencias:</a:t>
            </a:r>
          </a:p>
          <a:p>
            <a:pPr algn="ctr"/>
            <a:r>
              <a:rPr lang="es-ES" sz="900" dirty="0">
                <a:solidFill>
                  <a:schemeClr val="tx1"/>
                </a:solidFill>
              </a:rPr>
              <a:t>García, N y </a:t>
            </a:r>
            <a:r>
              <a:rPr lang="es-ES" sz="900" dirty="0" err="1">
                <a:solidFill>
                  <a:schemeClr val="tx1"/>
                </a:solidFill>
              </a:rPr>
              <a:t>Nicolas</a:t>
            </a:r>
            <a:r>
              <a:rPr lang="es-ES" sz="900" dirty="0">
                <a:solidFill>
                  <a:schemeClr val="tx1"/>
                </a:solidFill>
              </a:rPr>
              <a:t>, R. (2012). </a:t>
            </a:r>
            <a:r>
              <a:rPr lang="es-ES" sz="900" b="1" i="1" dirty="0">
                <a:solidFill>
                  <a:schemeClr val="tx1"/>
                </a:solidFill>
              </a:rPr>
              <a:t>El enfoque formativo de la evaluación.</a:t>
            </a:r>
          </a:p>
          <a:p>
            <a:pPr algn="ctr"/>
            <a:r>
              <a:rPr lang="es-ES" sz="900" dirty="0">
                <a:solidFill>
                  <a:schemeClr val="tx1"/>
                </a:solidFill>
              </a:rPr>
              <a:t>Agencia de Estados Unidos para el Desarrollo Internacional (</a:t>
            </a:r>
            <a:r>
              <a:rPr lang="es-ES" sz="900" dirty="0" err="1">
                <a:solidFill>
                  <a:schemeClr val="tx1"/>
                </a:solidFill>
              </a:rPr>
              <a:t>s.a</a:t>
            </a:r>
            <a:r>
              <a:rPr lang="es-ES" sz="900" dirty="0">
                <a:solidFill>
                  <a:schemeClr val="tx1"/>
                </a:solidFill>
              </a:rPr>
              <a:t>). </a:t>
            </a:r>
            <a:r>
              <a:rPr lang="es-ES" sz="900" b="1" i="1" dirty="0">
                <a:solidFill>
                  <a:schemeClr val="tx1"/>
                </a:solidFill>
              </a:rPr>
              <a:t>Herramientas de evaluación en el aula.</a:t>
            </a:r>
          </a:p>
        </p:txBody>
      </p:sp>
    </p:spTree>
    <p:extLst>
      <p:ext uri="{BB962C8B-B14F-4D97-AF65-F5344CB8AC3E}">
        <p14:creationId xmlns:p14="http://schemas.microsoft.com/office/powerpoint/2010/main" val="22171416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72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2400" b="1" cap="all" dirty="0">
                <a:ln w="0"/>
                <a:solidFill>
                  <a:srgbClr val="000090"/>
                </a:solidFill>
                <a:effectLst>
                  <a:reflection blurRad="12700" stA="50000" endPos="50000" dist="5000" dir="5400000" sy="-100000" rotWithShape="0"/>
                </a:effectLst>
              </a:rPr>
              <a:t>EVALUACION SUMATIVA</a:t>
            </a:r>
          </a:p>
        </p:txBody>
      </p:sp>
      <p:graphicFrame>
        <p:nvGraphicFramePr>
          <p:cNvPr id="4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906602"/>
              </p:ext>
            </p:extLst>
          </p:nvPr>
        </p:nvGraphicFramePr>
        <p:xfrm>
          <a:off x="1" y="746360"/>
          <a:ext cx="9047436" cy="598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ube 6"/>
          <p:cNvSpPr/>
          <p:nvPr/>
        </p:nvSpPr>
        <p:spPr>
          <a:xfrm>
            <a:off x="5891963" y="274638"/>
            <a:ext cx="2985262" cy="2029576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Permite al alumno llegar a conclusiones sobre el grado de éxito y eficacia de su experiencia educativa.</a:t>
            </a:r>
          </a:p>
        </p:txBody>
      </p:sp>
      <p:sp>
        <p:nvSpPr>
          <p:cNvPr id="8" name="Pergamino vertical 7"/>
          <p:cNvSpPr/>
          <p:nvPr/>
        </p:nvSpPr>
        <p:spPr>
          <a:xfrm>
            <a:off x="457200" y="274638"/>
            <a:ext cx="1807933" cy="153233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Integrantes:</a:t>
            </a:r>
          </a:p>
          <a:p>
            <a:pPr algn="ctr"/>
            <a:r>
              <a:rPr lang="es-ES" sz="1200" dirty="0"/>
              <a:t>Lic. Mateo Reyes  M.</a:t>
            </a:r>
          </a:p>
          <a:p>
            <a:pPr algn="ctr"/>
            <a:r>
              <a:rPr lang="es-ES" sz="1200" dirty="0"/>
              <a:t>Lic. Villar Pérez.</a:t>
            </a:r>
          </a:p>
          <a:p>
            <a:pPr algn="ctr"/>
            <a:r>
              <a:rPr lang="es-ES" sz="1200" dirty="0"/>
              <a:t>C.S.</a:t>
            </a:r>
          </a:p>
        </p:txBody>
      </p:sp>
      <p:sp>
        <p:nvSpPr>
          <p:cNvPr id="9" name="Pergamino horizontal 8"/>
          <p:cNvSpPr/>
          <p:nvPr/>
        </p:nvSpPr>
        <p:spPr>
          <a:xfrm>
            <a:off x="5891962" y="5712272"/>
            <a:ext cx="2794837" cy="101806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Referencias:</a:t>
            </a:r>
          </a:p>
          <a:p>
            <a:pPr algn="ctr"/>
            <a:r>
              <a:rPr lang="es-ES" sz="900" dirty="0">
                <a:solidFill>
                  <a:schemeClr val="tx1"/>
                </a:solidFill>
              </a:rPr>
              <a:t>Díaz F. Y Barriga. </a:t>
            </a:r>
            <a:r>
              <a:rPr lang="es-ES" sz="900" b="1" i="1" dirty="0">
                <a:solidFill>
                  <a:schemeClr val="tx1"/>
                </a:solidFill>
              </a:rPr>
              <a:t>Tipos de evaluación.</a:t>
            </a:r>
          </a:p>
          <a:p>
            <a:pPr algn="ctr"/>
            <a:r>
              <a:rPr lang="es-ES" sz="900" dirty="0">
                <a:solidFill>
                  <a:schemeClr val="tx1"/>
                </a:solidFill>
              </a:rPr>
              <a:t>Agencia de Estados Unidos para el Desarrollo Internacional (</a:t>
            </a:r>
            <a:r>
              <a:rPr lang="es-ES" sz="900" dirty="0" err="1">
                <a:solidFill>
                  <a:schemeClr val="tx1"/>
                </a:solidFill>
              </a:rPr>
              <a:t>s.a</a:t>
            </a:r>
            <a:r>
              <a:rPr lang="es-ES" sz="900" dirty="0">
                <a:solidFill>
                  <a:schemeClr val="tx1"/>
                </a:solidFill>
              </a:rPr>
              <a:t>). </a:t>
            </a:r>
            <a:r>
              <a:rPr lang="es-ES" sz="900" b="1" i="1" dirty="0">
                <a:solidFill>
                  <a:schemeClr val="tx1"/>
                </a:solidFill>
              </a:rPr>
              <a:t>Herramientas de evaluación en el aula.</a:t>
            </a:r>
          </a:p>
        </p:txBody>
      </p:sp>
    </p:spTree>
    <p:extLst>
      <p:ext uri="{BB962C8B-B14F-4D97-AF65-F5344CB8AC3E}">
        <p14:creationId xmlns:p14="http://schemas.microsoft.com/office/powerpoint/2010/main" val="37272038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11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*Planeación General y por Sesión*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5308705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54000"/>
            <a:ext cx="86233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186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08000"/>
            <a:ext cx="86995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217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36600"/>
            <a:ext cx="88392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375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47700"/>
            <a:ext cx="8851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18" y="294860"/>
            <a:ext cx="9148618" cy="62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04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181100"/>
            <a:ext cx="88011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199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17500"/>
            <a:ext cx="8890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134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406400"/>
            <a:ext cx="8636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931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71500"/>
            <a:ext cx="8915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00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36600"/>
            <a:ext cx="89281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33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16100"/>
            <a:ext cx="89916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791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12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*Planeación Seleccionada*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5b</a:t>
            </a:r>
          </a:p>
        </p:txBody>
      </p:sp>
    </p:spTree>
    <p:extLst>
      <p:ext uri="{BB962C8B-B14F-4D97-AF65-F5344CB8AC3E}">
        <p14:creationId xmlns:p14="http://schemas.microsoft.com/office/powerpoint/2010/main" val="18200563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8640"/>
            <a:ext cx="5571533" cy="655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743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41300"/>
            <a:ext cx="66421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6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13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*Lista pasos infografía*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359501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986" y="296652"/>
            <a:ext cx="916698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04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Lista de pasos para elaborar una infografía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s-ES" dirty="0"/>
              <a:t>Elección de un tema de interés.</a:t>
            </a:r>
          </a:p>
          <a:p>
            <a:pPr marL="514350" indent="-514350">
              <a:buAutoNum type="arabicPeriod"/>
            </a:pPr>
            <a:r>
              <a:rPr lang="es-ES" dirty="0"/>
              <a:t>Investigar y recolectar información.</a:t>
            </a:r>
          </a:p>
          <a:p>
            <a:pPr marL="514350" indent="-514350">
              <a:buAutoNum type="arabicPeriod"/>
            </a:pPr>
            <a:r>
              <a:rPr lang="es-ES" dirty="0"/>
              <a:t>Sintetizar la información.</a:t>
            </a:r>
          </a:p>
          <a:p>
            <a:pPr marL="514350" indent="-514350">
              <a:buAutoNum type="arabicPeriod"/>
            </a:pPr>
            <a:r>
              <a:rPr lang="es-ES" dirty="0"/>
              <a:t>Jerarquizar la información.</a:t>
            </a:r>
          </a:p>
          <a:p>
            <a:pPr marL="514350" indent="-514350">
              <a:buAutoNum type="arabicPeriod"/>
            </a:pPr>
            <a:r>
              <a:rPr lang="es-ES" dirty="0"/>
              <a:t>Establecer conexiones para facilitar el proceso de información.</a:t>
            </a:r>
          </a:p>
          <a:p>
            <a:pPr marL="514350" indent="-514350">
              <a:buAutoNum type="arabicPeriod"/>
            </a:pPr>
            <a:r>
              <a:rPr lang="es-ES" dirty="0"/>
              <a:t>Planificar un buen diagrama discursivo.</a:t>
            </a:r>
          </a:p>
          <a:p>
            <a:pPr marL="514350" indent="-514350">
              <a:buAutoNum type="arabicPeriod"/>
            </a:pPr>
            <a:r>
              <a:rPr lang="es-ES" dirty="0"/>
              <a:t>Calidad visual.</a:t>
            </a:r>
          </a:p>
          <a:p>
            <a:pPr marL="514350" indent="-514350">
              <a:buAutoNum type="arabicPeriod"/>
            </a:pPr>
            <a:r>
              <a:rPr lang="es-ES" dirty="0"/>
              <a:t>Seleccionar tipografía.</a:t>
            </a:r>
          </a:p>
          <a:p>
            <a:pPr marL="514350" indent="-514350">
              <a:buAutoNum type="arabicPeriod"/>
            </a:pPr>
            <a:r>
              <a:rPr lang="es-ES" dirty="0"/>
              <a:t>Crear plantilla o utilizar un pre diseño.</a:t>
            </a:r>
          </a:p>
          <a:p>
            <a:pPr marL="514350" indent="-514350">
              <a:buAutoNum type="arabicPeriod"/>
            </a:pPr>
            <a:r>
              <a:rPr lang="es-ES" dirty="0"/>
              <a:t>Mención de fuentes (si es el caso).</a:t>
            </a:r>
          </a:p>
          <a:p>
            <a:pPr marL="514350" indent="-514350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9873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14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*Infografía*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35950179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A82EC10-FB59-4820-8777-36094EDA36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15" y="0"/>
            <a:ext cx="453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328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12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40" y="1505568"/>
            <a:ext cx="9144000" cy="1844824"/>
          </a:xfrm>
        </p:spPr>
        <p:txBody>
          <a:bodyPr anchor="t">
            <a:noAutofit/>
          </a:bodyPr>
          <a:lstStyle/>
          <a:p>
            <a:r>
              <a:rPr lang="es-MX" sz="11500" dirty="0">
                <a:solidFill>
                  <a:srgbClr val="002060"/>
                </a:solidFill>
              </a:rPr>
              <a:t>PRODUCTO 15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4437112"/>
            <a:ext cx="7776864" cy="136815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s-MX" sz="2000" dirty="0">
                <a:latin typeface="High Tower Text" pitchFamily="18" charset="0"/>
              </a:rPr>
              <a:t>*Reflexiones personales*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Apartado 5i</a:t>
            </a:r>
          </a:p>
        </p:txBody>
      </p:sp>
    </p:spTree>
    <p:extLst>
      <p:ext uri="{BB962C8B-B14F-4D97-AF65-F5344CB8AC3E}">
        <p14:creationId xmlns:p14="http://schemas.microsoft.com/office/powerpoint/2010/main" val="35950179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Sócrates Carlos Villar Pérez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1000" dirty="0">
                <a:latin typeface="Arial"/>
                <a:cs typeface="Arial"/>
              </a:rPr>
              <a:t> ¿Cuáles fueron las tres principales dificultades propias, para la construcción del proyecto interdisciplinario?</a:t>
            </a:r>
            <a:r>
              <a:rPr lang="es-ES_tradnl" sz="1000" dirty="0">
                <a:latin typeface="Arial"/>
                <a:cs typeface="Arial"/>
              </a:rPr>
              <a:t> </a:t>
            </a:r>
            <a:r>
              <a:rPr lang="es-MX" sz="1000" b="1" dirty="0">
                <a:latin typeface="Arial"/>
                <a:cs typeface="Arial"/>
              </a:rPr>
              <a:t>Las tres dificultades fueron : 1) el elegir el problema en conjunto y tratar de empatar con el otro profesor de la asignatura en cuestión (historia) y así poder llegar a acuerdos con base a la planeación, temas y tiempos en los que se impartirá la catedra; 2) el poder ser contundente en un tema de interés de la época contemporánea porque, es una problemática social muy fuerte que no muchos estudiantes están conscientes de ello; y 3) la parte de la interdisciplinariedad, es poder hacer un proyecto holístico sin perder el objetivo social en el rubro histórico-geográfico y poder ubicar en el espacio y tiempo la problemática tan seria como la que abarca el proyecto.</a:t>
            </a:r>
            <a:endParaRPr lang="es-ES_tradnl" sz="1000" dirty="0">
              <a:latin typeface="Arial"/>
              <a:cs typeface="Arial"/>
            </a:endParaRPr>
          </a:p>
          <a:p>
            <a:pPr algn="just"/>
            <a:endParaRPr lang="es-ES_tradnl" sz="1000" dirty="0">
              <a:latin typeface="Arial"/>
              <a:cs typeface="Arial"/>
            </a:endParaRPr>
          </a:p>
          <a:p>
            <a:pPr algn="just"/>
            <a:r>
              <a:rPr lang="es-MX" sz="1000" dirty="0">
                <a:latin typeface="Arial"/>
                <a:cs typeface="Arial"/>
              </a:rPr>
              <a:t> ¿De qué forma las resolviste?</a:t>
            </a:r>
            <a:r>
              <a:rPr lang="es-ES_tradnl" sz="1000" dirty="0">
                <a:latin typeface="Arial"/>
                <a:cs typeface="Arial"/>
              </a:rPr>
              <a:t> </a:t>
            </a:r>
            <a:r>
              <a:rPr lang="es-MX" sz="1000" b="1" dirty="0">
                <a:latin typeface="Arial"/>
                <a:cs typeface="Arial"/>
              </a:rPr>
              <a:t>Se resolvió yendo a los temas del nuevo plan y proponer diferentes áreas de oportunidad dentro de ese mismo tema, se pudo llegar  a un acuerdo con el otro profesor de la materia en cuestión y así poder ver las problemáticas en común y tomarlos como un objetivo a estudiar en el área histórico-geográfica, y como dicen muchos: “La historia es hermana de la geografía, sin ella no hay qué contar”.</a:t>
            </a:r>
          </a:p>
          <a:p>
            <a:pPr marL="0" indent="0" algn="just">
              <a:buNone/>
            </a:pPr>
            <a:endParaRPr lang="es-ES_tradnl" sz="1000" dirty="0">
              <a:latin typeface="Arial"/>
              <a:cs typeface="Arial"/>
            </a:endParaRPr>
          </a:p>
          <a:p>
            <a:pPr algn="just"/>
            <a:r>
              <a:rPr lang="es-MX" sz="1000" dirty="0">
                <a:latin typeface="Arial"/>
                <a:cs typeface="Arial"/>
              </a:rPr>
              <a:t> ¿Qué resultados obtuviste y cómo se evidencian éstos?</a:t>
            </a:r>
            <a:r>
              <a:rPr lang="es-ES_tradnl" sz="1000" dirty="0">
                <a:latin typeface="Arial"/>
                <a:cs typeface="Arial"/>
              </a:rPr>
              <a:t> </a:t>
            </a:r>
            <a:r>
              <a:rPr lang="es-MX" sz="1000" b="1" dirty="0">
                <a:latin typeface="Arial"/>
                <a:cs typeface="Arial"/>
              </a:rPr>
              <a:t>Los resultados para el comienzo de este proyecto fueron favorables porque se llegó a una conclusión y un punto de partida interesante, y así poder trabajar en conjunto con la profesora de la materia de historia. Por otro lado, las evidencias que se pueden dar a luz, son principalmente los cuadros de cotejo de los temas en similitud, y así poder llegar a una relación clara de la problemática social en la cual vivimos actualmente.</a:t>
            </a:r>
            <a:endParaRPr lang="es-ES_tradnl" sz="1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s-ES_tradnl" sz="1000" dirty="0">
              <a:latin typeface="Arial"/>
              <a:cs typeface="Arial"/>
            </a:endParaRPr>
          </a:p>
          <a:p>
            <a:pPr algn="just"/>
            <a:r>
              <a:rPr lang="es-MX" sz="1000" dirty="0">
                <a:latin typeface="Arial"/>
                <a:cs typeface="Arial"/>
              </a:rPr>
              <a:t> ¿Qué aspectos crees que puedes seguir trabajando en tí para obtener mejores resultados? </a:t>
            </a:r>
            <a:r>
              <a:rPr lang="es-ES_tradnl" sz="1000" dirty="0">
                <a:latin typeface="Arial"/>
                <a:cs typeface="Arial"/>
              </a:rPr>
              <a:t> </a:t>
            </a:r>
            <a:r>
              <a:rPr lang="es-MX" sz="1000" b="1" dirty="0">
                <a:latin typeface="Arial"/>
                <a:cs typeface="Arial"/>
              </a:rPr>
              <a:t>Seguir haciendo análisis exhaustivos y proponer planteamientos del problema, aterrizarlos y así poder hacer soluciones que realmente lleven a un resultado contundente.  </a:t>
            </a:r>
            <a:endParaRPr lang="es-ES_tradnl" sz="1000" dirty="0">
              <a:latin typeface="Arial"/>
              <a:cs typeface="Arial"/>
            </a:endParaRPr>
          </a:p>
          <a:p>
            <a:pPr algn="just"/>
            <a:endParaRPr lang="es-MX" sz="1000" dirty="0">
              <a:latin typeface="Arial"/>
              <a:cs typeface="Arial"/>
            </a:endParaRPr>
          </a:p>
          <a:p>
            <a:pPr algn="just"/>
            <a:r>
              <a:rPr lang="es-MX" sz="1000" dirty="0">
                <a:latin typeface="Arial"/>
                <a:cs typeface="Arial"/>
              </a:rPr>
              <a:t>¿Qué de lo aprendido en el proceso repercute de forma positiva en tus sesiones cotidianas de trabajo?</a:t>
            </a:r>
            <a:r>
              <a:rPr lang="es-ES_tradnl" sz="1000" dirty="0">
                <a:latin typeface="Arial"/>
                <a:cs typeface="Arial"/>
              </a:rPr>
              <a:t> </a:t>
            </a:r>
            <a:r>
              <a:rPr lang="es-MX" sz="1000" b="1" dirty="0">
                <a:latin typeface="Arial"/>
                <a:cs typeface="Arial"/>
              </a:rPr>
              <a:t>En la organización y en la claridad con la que se debe de llevar un tema tan complejo como lo es el que se eligió en la materia de historia y geografía.</a:t>
            </a:r>
            <a:endParaRPr lang="es-ES_tradnl" sz="1000" dirty="0">
              <a:latin typeface="Arial"/>
              <a:cs typeface="Arial"/>
            </a:endParaRPr>
          </a:p>
          <a:p>
            <a:pPr algn="just"/>
            <a:endParaRPr lang="es-MX" sz="1000" dirty="0">
              <a:latin typeface="Arial"/>
              <a:cs typeface="Arial"/>
            </a:endParaRPr>
          </a:p>
          <a:p>
            <a:pPr algn="just"/>
            <a:r>
              <a:rPr lang="es-MX" sz="1000" dirty="0">
                <a:latin typeface="Arial"/>
                <a:cs typeface="Arial"/>
              </a:rPr>
              <a:t>¿De qué manera?</a:t>
            </a:r>
            <a:r>
              <a:rPr lang="es-ES_tradnl" sz="1000" dirty="0">
                <a:latin typeface="Arial"/>
                <a:cs typeface="Arial"/>
              </a:rPr>
              <a:t> </a:t>
            </a:r>
            <a:r>
              <a:rPr lang="es-MX" sz="1000" b="1" dirty="0">
                <a:latin typeface="Arial"/>
                <a:cs typeface="Arial"/>
              </a:rPr>
              <a:t>Con base en cronogramas, cuadros comparativos, plenarias conjuntas con los responsables de materia y mucho tiempo de desarrollo y elaboración de acuerdos mutuos.</a:t>
            </a:r>
            <a:endParaRPr lang="es-ES_tradnl" sz="1000" dirty="0">
              <a:latin typeface="Arial"/>
              <a:cs typeface="Arial"/>
            </a:endParaRPr>
          </a:p>
          <a:p>
            <a:pPr algn="just"/>
            <a:endParaRPr lang="es-E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443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Mateo Reyes Matilde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1400" dirty="0">
                <a:latin typeface="Arial"/>
                <a:cs typeface="Arial"/>
              </a:rPr>
              <a:t> ¿Cuáles fueron las tres principales dificultades propias, para la construcción del proyecto interdisciplinario?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Las tres dificultades fueron : 1) El seguir cabalmente las instrucciones publicadas, confunden al lector, fueron sumamente reiterativas, 2) Adecuar el tema a los objetivos que se pretenden alcanzar, 3) Generar las preguntas detonantes y eje del proyecto.</a:t>
            </a:r>
            <a:endParaRPr lang="es-ES_tradnl" sz="1400" dirty="0">
              <a:latin typeface="Arial"/>
              <a:cs typeface="Arial"/>
            </a:endParaRPr>
          </a:p>
          <a:p>
            <a:pPr algn="just"/>
            <a:r>
              <a:rPr lang="es-MX" sz="1400" dirty="0">
                <a:latin typeface="Arial"/>
                <a:cs typeface="Arial"/>
              </a:rPr>
              <a:t> ¿De qué forma las resolviste?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ES_tradnl" sz="1400" b="1" dirty="0">
                <a:latin typeface="Arial"/>
                <a:cs typeface="Arial"/>
              </a:rPr>
              <a:t>La primera realizando una síntesis, la segunda comparando los planes de estudio de las materias involucradas (historia y geografía), la tercera con el diálogo constante con mi compañero de proyecto a fin de generar un tema de interés y actualidad que involucre la participación activa de nuestros estudiantes.</a:t>
            </a:r>
            <a:endParaRPr lang="es-ES_tradnl" sz="1400" dirty="0">
              <a:latin typeface="Arial"/>
              <a:cs typeface="Arial"/>
            </a:endParaRPr>
          </a:p>
          <a:p>
            <a:pPr algn="just"/>
            <a:r>
              <a:rPr lang="es-MX" sz="1400" dirty="0">
                <a:latin typeface="Arial"/>
                <a:cs typeface="Arial"/>
              </a:rPr>
              <a:t> ¿Qué resultados obtuviste y cómo se evidencian éstos?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ES_tradnl" sz="1400" b="1" dirty="0">
                <a:latin typeface="Arial"/>
                <a:cs typeface="Arial"/>
              </a:rPr>
              <a:t>Los resultados fueron favorables, ya que se tiene empatía profesional con mi compañero que con sus aportaciones ayudaron a concretar de manera realista lo que se pretende. Se harán muestras gráficas y ponencias fruto de la investigación de los alumnos.</a:t>
            </a:r>
            <a:endParaRPr lang="es-ES_tradnl" sz="1400" dirty="0">
              <a:latin typeface="Arial"/>
              <a:cs typeface="Arial"/>
            </a:endParaRPr>
          </a:p>
          <a:p>
            <a:pPr algn="just"/>
            <a:r>
              <a:rPr lang="es-MX" sz="1400" dirty="0">
                <a:latin typeface="Arial"/>
                <a:cs typeface="Arial"/>
              </a:rPr>
              <a:t>¿Qué aspectos crees que puedes seguir trabajando en tí para obtener mejores resultados? 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ES_tradnl" sz="1400" b="1" dirty="0">
                <a:latin typeface="Arial"/>
                <a:cs typeface="Arial"/>
              </a:rPr>
              <a:t>La constante actualización de los temas a abordar y sobre todo tener más apertura en relación con la toma de decisiones que tomen los alumnos.</a:t>
            </a:r>
            <a:endParaRPr lang="es-MX" sz="1400" dirty="0">
              <a:latin typeface="Arial"/>
              <a:cs typeface="Arial"/>
            </a:endParaRPr>
          </a:p>
          <a:p>
            <a:pPr algn="just"/>
            <a:r>
              <a:rPr lang="es-MX" sz="1400" dirty="0">
                <a:latin typeface="Arial"/>
                <a:cs typeface="Arial"/>
              </a:rPr>
              <a:t>¿Qué de lo aprendido en el proceso repercute de forma positiva en tus sesiones cotidianas de trabajo?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ES_tradnl" sz="1400" b="1" dirty="0">
                <a:latin typeface="Arial"/>
                <a:cs typeface="Arial"/>
              </a:rPr>
              <a:t>En ser clara, concreta y precisa en relación al proceso a seguir.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MX" sz="1400" dirty="0">
                <a:latin typeface="Arial"/>
                <a:cs typeface="Arial"/>
              </a:rPr>
              <a:t>¿De qué manera?</a:t>
            </a:r>
            <a:r>
              <a:rPr lang="es-ES_tradnl" sz="1400" dirty="0">
                <a:latin typeface="Arial"/>
                <a:cs typeface="Arial"/>
              </a:rPr>
              <a:t> </a:t>
            </a:r>
            <a:r>
              <a:rPr lang="es-MX" sz="1400" b="1" dirty="0">
                <a:latin typeface="Arial"/>
                <a:cs typeface="Arial"/>
              </a:rPr>
              <a:t>Con base </a:t>
            </a:r>
            <a:r>
              <a:rPr lang="es-MX" sz="1400" b="1">
                <a:latin typeface="Arial"/>
                <a:cs typeface="Arial"/>
              </a:rPr>
              <a:t>en cronogramas y el constante diálogo para llegar a acuerdos con mi compañero de trabajo.</a:t>
            </a:r>
            <a:endParaRPr lang="es-ES_tradnl" sz="14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852496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681A0C-9E07-47F7-8E4D-76805CA5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Bitácora de incidencias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D6FD5F-5878-42AE-9ED4-AC91AD1C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Al momento de entrega del presente producto, hago de su conocimiento, lo siguiente: </a:t>
            </a:r>
          </a:p>
          <a:p>
            <a:pPr marL="514350" indent="-514350">
              <a:buAutoNum type="alphaUcParenR"/>
            </a:pPr>
            <a:r>
              <a:rPr lang="es-MX" dirty="0"/>
              <a:t>En cuanto a los avances: se cumplió en tiempo y forma con los productos solicitados.</a:t>
            </a:r>
          </a:p>
          <a:p>
            <a:pPr marL="514350" indent="-514350">
              <a:buAutoNum type="alphaUcParenR"/>
            </a:pPr>
            <a:r>
              <a:rPr lang="es-MX" dirty="0"/>
              <a:t>En cuanto a los contratiempos: La salida de un integrante, la cual no genero alteración alguna en el proceso creativo y de redacción del proyecto.</a:t>
            </a:r>
          </a:p>
          <a:p>
            <a:pPr marL="514350" indent="-514350">
              <a:buAutoNum type="alphaUcParenR"/>
            </a:pPr>
            <a:r>
              <a:rPr lang="es-MX" dirty="0"/>
              <a:t>En cuanto a las soluciones: Todo quedó como </a:t>
            </a:r>
            <a:r>
              <a:rPr lang="es-MX"/>
              <a:t>DGIRE establece.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030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2572</Words>
  <Application>Microsoft Office PowerPoint</Application>
  <PresentationFormat>Presentación en pantalla (4:3)</PresentationFormat>
  <Paragraphs>295</Paragraphs>
  <Slides>96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96</vt:i4>
      </vt:variant>
    </vt:vector>
  </HeadingPairs>
  <TitlesOfParts>
    <vt:vector size="98" baseType="lpstr">
      <vt:lpstr>Tema de Office</vt:lpstr>
      <vt:lpstr>Document</vt:lpstr>
      <vt:lpstr>Presentación de PowerPoint</vt:lpstr>
      <vt:lpstr>Nombre del proyecto e Intención</vt:lpstr>
      <vt:lpstr>Presentación de PowerPoint</vt:lpstr>
      <vt:lpstr>Presentación de PowerPoint</vt:lpstr>
      <vt:lpstr>Presentación de PowerPoint</vt:lpstr>
      <vt:lpstr>PRODUCTO 1</vt:lpstr>
      <vt:lpstr>Presentación de PowerPoint</vt:lpstr>
      <vt:lpstr>Presentación de PowerPoint</vt:lpstr>
      <vt:lpstr>Presentación de PowerPoint</vt:lpstr>
      <vt:lpstr>Presentación de PowerPoint</vt:lpstr>
      <vt:lpstr>PRODUCTO 3</vt:lpstr>
      <vt:lpstr>Presentación de PowerPoint</vt:lpstr>
      <vt:lpstr>Presentación de PowerPoint</vt:lpstr>
      <vt:lpstr>PRODUCTO 2</vt:lpstr>
      <vt:lpstr>Presentación de PowerPoint</vt:lpstr>
      <vt:lpstr>Segunda Reunión</vt:lpstr>
      <vt:lpstr>Presentación de PowerPoint</vt:lpstr>
      <vt:lpstr>PROYECTO</vt:lpstr>
      <vt:lpstr>Introducción</vt:lpstr>
      <vt:lpstr>PROYECTO</vt:lpstr>
      <vt:lpstr>Presentación de PowerPoint</vt:lpstr>
      <vt:lpstr>PROYECTO</vt:lpstr>
      <vt:lpstr>Presentación de PowerPoint</vt:lpstr>
      <vt:lpstr>PROYECTO</vt:lpstr>
      <vt:lpstr>Presentación de PowerPoint</vt:lpstr>
      <vt:lpstr>Proyecto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herramientas de evaluación.</vt:lpstr>
      <vt:lpstr>Tipos de herramientas de evaluación.</vt:lpstr>
      <vt:lpstr>Proyecto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 </vt:lpstr>
      <vt:lpstr>Producto 4 </vt:lpstr>
      <vt:lpstr>Presentación de PowerPoint</vt:lpstr>
      <vt:lpstr>PRODUCTO 5</vt:lpstr>
      <vt:lpstr>Presentación de PowerPoint</vt:lpstr>
      <vt:lpstr>PRODUCTO 6</vt:lpstr>
      <vt:lpstr>Presentación de PowerPoint</vt:lpstr>
      <vt:lpstr>Presentación de PowerPoint</vt:lpstr>
      <vt:lpstr>Presentación de PowerPoint</vt:lpstr>
      <vt:lpstr>Presentación de PowerPoint</vt:lpstr>
      <vt:lpstr>PRODUCTO 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8</vt:lpstr>
      <vt:lpstr>INTRODUCCION</vt:lpstr>
      <vt:lpstr>OBJETIVO GENERAL</vt:lpstr>
      <vt:lpstr>PREGUNTA GENERADORA</vt:lpstr>
      <vt:lpstr>DESPERTAR INTERES (DETONANTE)</vt:lpstr>
      <vt:lpstr>CONTENIDO</vt:lpstr>
      <vt:lpstr>PRODUCTO 9</vt:lpstr>
      <vt:lpstr>Segunda reunión</vt:lpstr>
      <vt:lpstr>PRODUCTO 10</vt:lpstr>
      <vt:lpstr>Evaluación Diagnóstica</vt:lpstr>
      <vt:lpstr>EVALUACION formativa</vt:lpstr>
      <vt:lpstr>EVALUACION SUMATIVA</vt:lpstr>
      <vt:lpstr>PRODUCTO 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12</vt:lpstr>
      <vt:lpstr>Presentación de PowerPoint</vt:lpstr>
      <vt:lpstr>Presentación de PowerPoint</vt:lpstr>
      <vt:lpstr>PRODUCTO 13</vt:lpstr>
      <vt:lpstr>Lista de pasos para elaborar una infografía</vt:lpstr>
      <vt:lpstr>PRODUCTO 14</vt:lpstr>
      <vt:lpstr>Presentación de PowerPoint</vt:lpstr>
      <vt:lpstr>PRODUCTO 15</vt:lpstr>
      <vt:lpstr>Sócrates Carlos Villar Pérez</vt:lpstr>
      <vt:lpstr>Mateo Reyes Matilde</vt:lpstr>
      <vt:lpstr>Bitácora de incidencias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Teresita Mendez</dc:creator>
  <cp:lastModifiedBy>patriciab</cp:lastModifiedBy>
  <cp:revision>90</cp:revision>
  <dcterms:created xsi:type="dcterms:W3CDTF">2017-10-19T20:07:26Z</dcterms:created>
  <dcterms:modified xsi:type="dcterms:W3CDTF">2019-06-25T13:30:48Z</dcterms:modified>
</cp:coreProperties>
</file>