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720" r:id="rId2"/>
    <p:sldMasterId id="2147483744" r:id="rId3"/>
    <p:sldMasterId id="2147483756" r:id="rId4"/>
    <p:sldMasterId id="2147483768" r:id="rId5"/>
    <p:sldMasterId id="2147483780" r:id="rId6"/>
  </p:sldMasterIdLst>
  <p:notesMasterIdLst>
    <p:notesMasterId r:id="rId113"/>
  </p:notesMasterIdLst>
  <p:sldIdLst>
    <p:sldId id="256" r:id="rId7"/>
    <p:sldId id="389" r:id="rId8"/>
    <p:sldId id="390" r:id="rId9"/>
    <p:sldId id="257" r:id="rId10"/>
    <p:sldId id="263" r:id="rId11"/>
    <p:sldId id="264" r:id="rId12"/>
    <p:sldId id="265" r:id="rId13"/>
    <p:sldId id="266" r:id="rId14"/>
    <p:sldId id="259" r:id="rId15"/>
    <p:sldId id="260" r:id="rId16"/>
    <p:sldId id="267" r:id="rId17"/>
    <p:sldId id="258" r:id="rId18"/>
    <p:sldId id="268" r:id="rId19"/>
    <p:sldId id="297" r:id="rId20"/>
    <p:sldId id="359" r:id="rId21"/>
    <p:sldId id="383" r:id="rId22"/>
    <p:sldId id="271" r:id="rId23"/>
    <p:sldId id="316" r:id="rId24"/>
    <p:sldId id="395" r:id="rId25"/>
    <p:sldId id="396" r:id="rId26"/>
    <p:sldId id="414" r:id="rId27"/>
    <p:sldId id="416" r:id="rId28"/>
    <p:sldId id="415" r:id="rId29"/>
    <p:sldId id="417" r:id="rId30"/>
    <p:sldId id="418" r:id="rId31"/>
    <p:sldId id="413" r:id="rId32"/>
    <p:sldId id="399" r:id="rId33"/>
    <p:sldId id="400" r:id="rId34"/>
    <p:sldId id="402" r:id="rId35"/>
    <p:sldId id="385" r:id="rId36"/>
    <p:sldId id="370" r:id="rId37"/>
    <p:sldId id="376" r:id="rId38"/>
    <p:sldId id="374" r:id="rId39"/>
    <p:sldId id="403" r:id="rId40"/>
    <p:sldId id="404" r:id="rId41"/>
    <p:sldId id="405" r:id="rId42"/>
    <p:sldId id="406" r:id="rId43"/>
    <p:sldId id="408" r:id="rId44"/>
    <p:sldId id="411" r:id="rId45"/>
    <p:sldId id="274" r:id="rId46"/>
    <p:sldId id="277" r:id="rId47"/>
    <p:sldId id="276" r:id="rId48"/>
    <p:sldId id="278" r:id="rId49"/>
    <p:sldId id="280" r:id="rId50"/>
    <p:sldId id="317" r:id="rId51"/>
    <p:sldId id="318" r:id="rId52"/>
    <p:sldId id="319" r:id="rId53"/>
    <p:sldId id="320" r:id="rId54"/>
    <p:sldId id="282" r:id="rId55"/>
    <p:sldId id="301" r:id="rId56"/>
    <p:sldId id="302" r:id="rId57"/>
    <p:sldId id="303" r:id="rId58"/>
    <p:sldId id="304" r:id="rId59"/>
    <p:sldId id="305" r:id="rId60"/>
    <p:sldId id="306" r:id="rId61"/>
    <p:sldId id="307" r:id="rId62"/>
    <p:sldId id="284" r:id="rId63"/>
    <p:sldId id="308" r:id="rId64"/>
    <p:sldId id="309" r:id="rId65"/>
    <p:sldId id="310" r:id="rId66"/>
    <p:sldId id="311" r:id="rId67"/>
    <p:sldId id="312" r:id="rId68"/>
    <p:sldId id="313" r:id="rId69"/>
    <p:sldId id="314" r:id="rId70"/>
    <p:sldId id="315" r:id="rId71"/>
    <p:sldId id="286" r:id="rId72"/>
    <p:sldId id="287" r:id="rId73"/>
    <p:sldId id="289" r:id="rId74"/>
    <p:sldId id="290" r:id="rId75"/>
    <p:sldId id="292" r:id="rId76"/>
    <p:sldId id="295" r:id="rId77"/>
    <p:sldId id="321" r:id="rId78"/>
    <p:sldId id="327" r:id="rId79"/>
    <p:sldId id="412" r:id="rId80"/>
    <p:sldId id="328" r:id="rId81"/>
    <p:sldId id="329" r:id="rId82"/>
    <p:sldId id="425" r:id="rId83"/>
    <p:sldId id="424" r:id="rId84"/>
    <p:sldId id="423" r:id="rId85"/>
    <p:sldId id="426" r:id="rId86"/>
    <p:sldId id="430" r:id="rId87"/>
    <p:sldId id="427" r:id="rId88"/>
    <p:sldId id="428" r:id="rId89"/>
    <p:sldId id="420" r:id="rId90"/>
    <p:sldId id="422" r:id="rId91"/>
    <p:sldId id="421" r:id="rId92"/>
    <p:sldId id="333" r:id="rId93"/>
    <p:sldId id="334" r:id="rId94"/>
    <p:sldId id="335" r:id="rId95"/>
    <p:sldId id="336" r:id="rId96"/>
    <p:sldId id="337" r:id="rId97"/>
    <p:sldId id="338" r:id="rId98"/>
    <p:sldId id="339" r:id="rId99"/>
    <p:sldId id="340" r:id="rId100"/>
    <p:sldId id="341" r:id="rId101"/>
    <p:sldId id="342" r:id="rId102"/>
    <p:sldId id="343" r:id="rId103"/>
    <p:sldId id="344" r:id="rId104"/>
    <p:sldId id="345" r:id="rId105"/>
    <p:sldId id="346" r:id="rId106"/>
    <p:sldId id="432" r:id="rId107"/>
    <p:sldId id="378" r:id="rId108"/>
    <p:sldId id="434" r:id="rId109"/>
    <p:sldId id="380" r:id="rId110"/>
    <p:sldId id="381" r:id="rId111"/>
    <p:sldId id="431" r:id="rId112"/>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9D3663E8-E18F-4527-A38F-2ED8FCFB08F1}">
          <p14:sldIdLst>
            <p14:sldId id="256"/>
            <p14:sldId id="389"/>
            <p14:sldId id="390"/>
            <p14:sldId id="257"/>
            <p14:sldId id="263"/>
            <p14:sldId id="264"/>
            <p14:sldId id="265"/>
            <p14:sldId id="266"/>
            <p14:sldId id="259"/>
            <p14:sldId id="260"/>
            <p14:sldId id="267"/>
            <p14:sldId id="258"/>
            <p14:sldId id="268"/>
            <p14:sldId id="297"/>
            <p14:sldId id="359"/>
            <p14:sldId id="383"/>
            <p14:sldId id="271"/>
            <p14:sldId id="316"/>
            <p14:sldId id="395"/>
            <p14:sldId id="396"/>
            <p14:sldId id="414"/>
            <p14:sldId id="416"/>
            <p14:sldId id="415"/>
            <p14:sldId id="417"/>
            <p14:sldId id="418"/>
            <p14:sldId id="413"/>
            <p14:sldId id="399"/>
            <p14:sldId id="400"/>
            <p14:sldId id="402"/>
            <p14:sldId id="385"/>
            <p14:sldId id="370"/>
            <p14:sldId id="376"/>
            <p14:sldId id="374"/>
            <p14:sldId id="403"/>
            <p14:sldId id="404"/>
            <p14:sldId id="405"/>
            <p14:sldId id="406"/>
            <p14:sldId id="408"/>
            <p14:sldId id="411"/>
            <p14:sldId id="274"/>
            <p14:sldId id="277"/>
            <p14:sldId id="276"/>
            <p14:sldId id="278"/>
            <p14:sldId id="280"/>
            <p14:sldId id="317"/>
            <p14:sldId id="318"/>
            <p14:sldId id="319"/>
            <p14:sldId id="320"/>
            <p14:sldId id="282"/>
            <p14:sldId id="301"/>
            <p14:sldId id="302"/>
            <p14:sldId id="303"/>
            <p14:sldId id="304"/>
            <p14:sldId id="305"/>
            <p14:sldId id="306"/>
            <p14:sldId id="307"/>
            <p14:sldId id="284"/>
            <p14:sldId id="308"/>
            <p14:sldId id="309"/>
            <p14:sldId id="310"/>
            <p14:sldId id="311"/>
            <p14:sldId id="312"/>
            <p14:sldId id="313"/>
            <p14:sldId id="314"/>
            <p14:sldId id="315"/>
            <p14:sldId id="286"/>
            <p14:sldId id="287"/>
            <p14:sldId id="289"/>
            <p14:sldId id="290"/>
            <p14:sldId id="292"/>
            <p14:sldId id="295"/>
          </p14:sldIdLst>
        </p14:section>
        <p14:section name="Sección sin título" id="{3FBE5BBB-4A1C-4A2D-969B-60431E4AD0BA}">
          <p14:sldIdLst>
            <p14:sldId id="321"/>
            <p14:sldId id="327"/>
            <p14:sldId id="412"/>
            <p14:sldId id="328"/>
            <p14:sldId id="329"/>
            <p14:sldId id="425"/>
            <p14:sldId id="424"/>
            <p14:sldId id="423"/>
            <p14:sldId id="426"/>
            <p14:sldId id="430"/>
            <p14:sldId id="427"/>
            <p14:sldId id="428"/>
            <p14:sldId id="420"/>
            <p14:sldId id="422"/>
            <p14:sldId id="421"/>
            <p14:sldId id="333"/>
            <p14:sldId id="334"/>
            <p14:sldId id="335"/>
            <p14:sldId id="336"/>
            <p14:sldId id="337"/>
            <p14:sldId id="338"/>
            <p14:sldId id="339"/>
            <p14:sldId id="340"/>
            <p14:sldId id="341"/>
            <p14:sldId id="342"/>
            <p14:sldId id="343"/>
            <p14:sldId id="344"/>
            <p14:sldId id="345"/>
            <p14:sldId id="346"/>
            <p14:sldId id="432"/>
            <p14:sldId id="378"/>
            <p14:sldId id="434"/>
            <p14:sldId id="380"/>
            <p14:sldId id="381"/>
            <p14:sldId id="431"/>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95400" autoAdjust="0"/>
  </p:normalViewPr>
  <p:slideViewPr>
    <p:cSldViewPr>
      <p:cViewPr>
        <p:scale>
          <a:sx n="77" d="100"/>
          <a:sy n="77" d="100"/>
        </p:scale>
        <p:origin x="-1218" y="108"/>
      </p:cViewPr>
      <p:guideLst>
        <p:guide orient="horz" pos="2160"/>
        <p:guide pos="2880"/>
      </p:guideLst>
    </p:cSldViewPr>
  </p:slideViewPr>
  <p:notesTextViewPr>
    <p:cViewPr>
      <p:scale>
        <a:sx n="1" d="1"/>
        <a:sy n="1" d="1"/>
      </p:scale>
      <p:origin x="0" y="0"/>
    </p:cViewPr>
  </p:notesTextViewPr>
  <p:sorterViewPr>
    <p:cViewPr>
      <p:scale>
        <a:sx n="100" d="100"/>
        <a:sy n="100" d="100"/>
      </p:scale>
      <p:origin x="0" y="333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ableStyles" Target="tableStyle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notesMaster" Target="notesMasters/notesMaster1.xml"/><Relationship Id="rId118" Type="http://schemas.microsoft.com/office/2015/10/relationships/revisionInfo" Target="revisionInfo.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E4E22B-554F-4103-BF7A-D8066B97ED3B}" type="doc">
      <dgm:prSet loTypeId="urn:microsoft.com/office/officeart/2005/8/layout/cycle7" loCatId="cycle" qsTypeId="urn:microsoft.com/office/officeart/2005/8/quickstyle/3d2" qsCatId="3D" csTypeId="urn:microsoft.com/office/officeart/2005/8/colors/accent1_2" csCatId="accent1" phldr="1"/>
      <dgm:spPr/>
      <dgm:t>
        <a:bodyPr/>
        <a:lstStyle/>
        <a:p>
          <a:endParaRPr lang="es-ES"/>
        </a:p>
      </dgm:t>
    </dgm:pt>
    <dgm:pt modelId="{34AEC407-FF7A-4A93-B2A9-1834E852BA7A}">
      <dgm:prSet phldrT="[Texto]" custT="1"/>
      <dgm:spPr>
        <a:solidFill>
          <a:srgbClr val="C00000"/>
        </a:solidFill>
      </dgm:spPr>
      <dgm:t>
        <a:bodyPr/>
        <a:lstStyle/>
        <a:p>
          <a:endParaRPr lang="es-MX" sz="1600" b="1" dirty="0" smtClean="0">
            <a:solidFill>
              <a:srgbClr val="FFC000"/>
            </a:solidFill>
          </a:endParaRPr>
        </a:p>
        <a:p>
          <a:r>
            <a:rPr lang="es-MX" sz="1600" b="1" dirty="0" smtClean="0">
              <a:solidFill>
                <a:srgbClr val="FFC000"/>
              </a:solidFill>
            </a:rPr>
            <a:t>Dibujo II</a:t>
          </a:r>
        </a:p>
        <a:p>
          <a:r>
            <a:rPr lang="es-MX" sz="1400" b="1" dirty="0" smtClean="0"/>
            <a:t>Unidad II Dibujar para comunicar y expresar las ideas, Comprensión de conceptos Mediante gráficos como medio de comunicación y su lenguaje. </a:t>
          </a:r>
        </a:p>
        <a:p>
          <a:r>
            <a:rPr lang="es-MX" sz="1400" b="1" dirty="0" smtClean="0">
              <a:solidFill>
                <a:srgbClr val="FFC000"/>
              </a:solidFill>
            </a:rPr>
            <a:t>Producto/ Evidencias:</a:t>
          </a:r>
        </a:p>
        <a:p>
          <a:r>
            <a:rPr lang="es-MX" sz="1400" b="1" dirty="0" smtClean="0"/>
            <a:t>Dibujos, graficas integrados al reportaje</a:t>
          </a:r>
        </a:p>
        <a:p>
          <a:r>
            <a:rPr lang="es-ES" sz="1000" dirty="0" smtClean="0"/>
            <a:t> </a:t>
          </a:r>
          <a:endParaRPr lang="es-ES" sz="1000" dirty="0"/>
        </a:p>
      </dgm:t>
    </dgm:pt>
    <dgm:pt modelId="{CB598DE3-346B-433E-BF05-CE5C3B77AEC5}" type="parTrans" cxnId="{8D7DA37A-084C-476A-AEBF-00F2C4FE8B1E}">
      <dgm:prSet/>
      <dgm:spPr/>
      <dgm:t>
        <a:bodyPr/>
        <a:lstStyle/>
        <a:p>
          <a:endParaRPr lang="es-ES"/>
        </a:p>
      </dgm:t>
    </dgm:pt>
    <dgm:pt modelId="{E99CD1B2-7D83-41EB-81AD-96BB9E3A14E9}" type="sibTrans" cxnId="{8D7DA37A-084C-476A-AEBF-00F2C4FE8B1E}">
      <dgm:prSet/>
      <dgm:spPr>
        <a:solidFill>
          <a:srgbClr val="80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z="-70000" extrusionH="107950" prstMaterial="plastic">
          <a:bevelT w="82550" h="63500" prst="divot"/>
          <a:bevelB/>
        </a:sp3d>
      </dgm:spPr>
      <dgm:t>
        <a:bodyPr/>
        <a:lstStyle/>
        <a:p>
          <a:endParaRPr lang="es-ES"/>
        </a:p>
      </dgm:t>
    </dgm:pt>
    <dgm:pt modelId="{E4A08B5C-C8AB-4434-A1EB-73015EF584A3}">
      <dgm:prSet phldrT="[Texto]" custT="1"/>
      <dgm:spPr>
        <a:solidFill>
          <a:srgbClr val="C00000"/>
        </a:solidFill>
      </dgm:spPr>
      <dgm:t>
        <a:bodyPr/>
        <a:lstStyle/>
        <a:p>
          <a:pPr>
            <a:spcAft>
              <a:spcPts val="600"/>
            </a:spcAft>
          </a:pPr>
          <a:r>
            <a:rPr lang="es-MX" sz="1600" b="1" dirty="0" smtClean="0">
              <a:solidFill>
                <a:srgbClr val="FFC000"/>
              </a:solidFill>
            </a:rPr>
            <a:t>Física</a:t>
          </a:r>
          <a:endParaRPr lang="es-MX" sz="1400" b="1" dirty="0" smtClean="0">
            <a:solidFill>
              <a:srgbClr val="FFC000"/>
            </a:solidFill>
          </a:endParaRPr>
        </a:p>
        <a:p>
          <a:pPr>
            <a:spcAft>
              <a:spcPts val="600"/>
            </a:spcAft>
          </a:pPr>
          <a:r>
            <a:rPr lang="es-MX" sz="1400" b="1" dirty="0" smtClean="0"/>
            <a:t>Temas: Satélites artificiales  Ondas mecánicas, generación y propagación a través de las placas tectónicas y su identificación y estudio a través de los satélites</a:t>
          </a:r>
          <a:r>
            <a:rPr lang="es-ES" sz="1400" b="1" dirty="0" smtClean="0"/>
            <a:t>.</a:t>
          </a:r>
        </a:p>
        <a:p>
          <a:pPr>
            <a:spcAft>
              <a:spcPts val="600"/>
            </a:spcAft>
          </a:pPr>
          <a:r>
            <a:rPr lang="es-ES" sz="1400" b="1" dirty="0" smtClean="0">
              <a:solidFill>
                <a:srgbClr val="FFC000"/>
              </a:solidFill>
            </a:rPr>
            <a:t>Productos/evidencias:</a:t>
          </a:r>
        </a:p>
        <a:p>
          <a:pPr>
            <a:spcAft>
              <a:spcPts val="600"/>
            </a:spcAft>
          </a:pPr>
          <a:r>
            <a:rPr lang="es-ES" sz="1400" b="1" dirty="0" smtClean="0"/>
            <a:t>Modelos matemáticos de ondas sísmicas,  mapas mentales</a:t>
          </a:r>
          <a:endParaRPr lang="es-ES" sz="1400" b="1" dirty="0"/>
        </a:p>
      </dgm:t>
    </dgm:pt>
    <dgm:pt modelId="{CA07E88B-5484-4D12-B794-4F35BF3CFB20}" type="parTrans" cxnId="{9BAA2474-860F-4F31-9D81-7DD2A9F35936}">
      <dgm:prSet/>
      <dgm:spPr/>
      <dgm:t>
        <a:bodyPr/>
        <a:lstStyle/>
        <a:p>
          <a:endParaRPr lang="es-ES"/>
        </a:p>
      </dgm:t>
    </dgm:pt>
    <dgm:pt modelId="{94E31ACF-91BF-43D4-A1E0-C0BEF381FE00}" type="sibTrans" cxnId="{9BAA2474-860F-4F31-9D81-7DD2A9F35936}">
      <dgm:prSet/>
      <dgm:spPr>
        <a:solidFill>
          <a:srgbClr val="80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z="-70000" extrusionH="107950" prstMaterial="plastic">
          <a:bevelT w="82550" h="63500" prst="divot"/>
          <a:bevelB/>
        </a:sp3d>
      </dgm:spPr>
      <dgm:t>
        <a:bodyPr/>
        <a:lstStyle/>
        <a:p>
          <a:endParaRPr lang="es-ES"/>
        </a:p>
      </dgm:t>
    </dgm:pt>
    <dgm:pt modelId="{DD8D8EB4-52FD-4511-A97F-7DF7AA47B54C}">
      <dgm:prSet phldrT="[Texto]" custT="1"/>
      <dgm:spPr>
        <a:solidFill>
          <a:srgbClr val="C00000"/>
        </a:solidFill>
      </dgm:spPr>
      <dgm:t>
        <a:bodyPr/>
        <a:lstStyle/>
        <a:p>
          <a:r>
            <a:rPr lang="es-MX" sz="1600" b="1" dirty="0" smtClean="0">
              <a:solidFill>
                <a:srgbClr val="FFC000"/>
              </a:solidFill>
            </a:rPr>
            <a:t>Lengua Española</a:t>
          </a:r>
        </a:p>
        <a:p>
          <a:r>
            <a:rPr lang="es-MX" sz="1400" b="1" dirty="0" smtClean="0"/>
            <a:t>Unidad II: La exposición: Texto expositivo y Reportaje.</a:t>
          </a:r>
        </a:p>
        <a:p>
          <a:r>
            <a:rPr lang="es-MX" sz="1400" b="1" dirty="0" smtClean="0">
              <a:solidFill>
                <a:srgbClr val="FFC000"/>
              </a:solidFill>
            </a:rPr>
            <a:t>Productos/Evidencias:</a:t>
          </a:r>
        </a:p>
        <a:p>
          <a:r>
            <a:rPr lang="es-MX" sz="1400" b="1" dirty="0" smtClean="0"/>
            <a:t>Redacción del Reportaje</a:t>
          </a:r>
        </a:p>
        <a:p>
          <a:endParaRPr lang="es-ES" sz="1400" b="1" dirty="0"/>
        </a:p>
      </dgm:t>
    </dgm:pt>
    <dgm:pt modelId="{748A37BB-222A-4EB8-B69E-03BAAFA83CAF}" type="parTrans" cxnId="{3594D423-8F54-4233-B988-985D091E66A5}">
      <dgm:prSet/>
      <dgm:spPr/>
      <dgm:t>
        <a:bodyPr/>
        <a:lstStyle/>
        <a:p>
          <a:endParaRPr lang="es-ES"/>
        </a:p>
      </dgm:t>
    </dgm:pt>
    <dgm:pt modelId="{061945F0-B98B-4512-AA92-64E13C193B84}" type="sibTrans" cxnId="{3594D423-8F54-4233-B988-985D091E66A5}">
      <dgm:prSet/>
      <dgm:spPr>
        <a:solidFill>
          <a:srgbClr val="800000"/>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z="-70000" extrusionH="107950" prstMaterial="plastic">
          <a:bevelT w="82550" h="63500" prst="divot"/>
          <a:bevelB/>
        </a:sp3d>
      </dgm:spPr>
      <dgm:t>
        <a:bodyPr/>
        <a:lstStyle/>
        <a:p>
          <a:endParaRPr lang="es-ES"/>
        </a:p>
      </dgm:t>
    </dgm:pt>
    <dgm:pt modelId="{964203E7-6410-422E-A054-6AF46592D3D2}" type="pres">
      <dgm:prSet presAssocID="{6CE4E22B-554F-4103-BF7A-D8066B97ED3B}" presName="Name0" presStyleCnt="0">
        <dgm:presLayoutVars>
          <dgm:dir/>
          <dgm:resizeHandles val="exact"/>
        </dgm:presLayoutVars>
      </dgm:prSet>
      <dgm:spPr/>
      <dgm:t>
        <a:bodyPr/>
        <a:lstStyle/>
        <a:p>
          <a:endParaRPr lang="es-ES"/>
        </a:p>
      </dgm:t>
    </dgm:pt>
    <dgm:pt modelId="{28C1B990-178A-40AB-8DEA-77A82ED384C0}" type="pres">
      <dgm:prSet presAssocID="{34AEC407-FF7A-4A93-B2A9-1834E852BA7A}" presName="node" presStyleLbl="node1" presStyleIdx="0" presStyleCnt="3" custScaleY="157942" custRadScaleRad="98746" custRadScaleInc="-1682">
        <dgm:presLayoutVars>
          <dgm:bulletEnabled val="1"/>
        </dgm:presLayoutVars>
      </dgm:prSet>
      <dgm:spPr/>
      <dgm:t>
        <a:bodyPr/>
        <a:lstStyle/>
        <a:p>
          <a:endParaRPr lang="es-ES"/>
        </a:p>
      </dgm:t>
    </dgm:pt>
    <dgm:pt modelId="{BB78CBE1-34BC-4D1A-8ECF-61BC18A83FA8}" type="pres">
      <dgm:prSet presAssocID="{E99CD1B2-7D83-41EB-81AD-96BB9E3A14E9}" presName="sibTrans" presStyleLbl="sibTrans2D1" presStyleIdx="0" presStyleCnt="3" custScaleX="198518" custScaleY="88354" custLinFactY="-100000" custLinFactNeighborX="63477" custLinFactNeighborY="-110880"/>
      <dgm:spPr/>
      <dgm:t>
        <a:bodyPr/>
        <a:lstStyle/>
        <a:p>
          <a:endParaRPr lang="es-ES"/>
        </a:p>
      </dgm:t>
    </dgm:pt>
    <dgm:pt modelId="{6D8B2719-BA30-47D3-A4F1-F456A74ADCE2}" type="pres">
      <dgm:prSet presAssocID="{E99CD1B2-7D83-41EB-81AD-96BB9E3A14E9}" presName="connectorText" presStyleLbl="sibTrans2D1" presStyleIdx="0" presStyleCnt="3"/>
      <dgm:spPr/>
      <dgm:t>
        <a:bodyPr/>
        <a:lstStyle/>
        <a:p>
          <a:endParaRPr lang="es-ES"/>
        </a:p>
      </dgm:t>
    </dgm:pt>
    <dgm:pt modelId="{EC556848-C683-4153-A6EC-31BCCA0A4632}" type="pres">
      <dgm:prSet presAssocID="{E4A08B5C-C8AB-4434-A1EB-73015EF584A3}" presName="node" presStyleLbl="node1" presStyleIdx="1" presStyleCnt="3" custScaleY="157942" custRadScaleRad="138162" custRadScaleInc="-17509">
        <dgm:presLayoutVars>
          <dgm:bulletEnabled val="1"/>
        </dgm:presLayoutVars>
      </dgm:prSet>
      <dgm:spPr/>
      <dgm:t>
        <a:bodyPr/>
        <a:lstStyle/>
        <a:p>
          <a:endParaRPr lang="es-ES"/>
        </a:p>
      </dgm:t>
    </dgm:pt>
    <dgm:pt modelId="{EC38F962-C914-43BA-AA77-E47248FA51D7}" type="pres">
      <dgm:prSet presAssocID="{94E31ACF-91BF-43D4-A1E0-C0BEF381FE00}" presName="sibTrans" presStyleLbl="sibTrans2D1" presStyleIdx="1" presStyleCnt="3" custScaleX="198485" custLinFactY="44011" custLinFactNeighborX="21617" custLinFactNeighborY="100000"/>
      <dgm:spPr/>
      <dgm:t>
        <a:bodyPr/>
        <a:lstStyle/>
        <a:p>
          <a:endParaRPr lang="es-ES"/>
        </a:p>
      </dgm:t>
    </dgm:pt>
    <dgm:pt modelId="{F456FCEB-17C3-4D52-9A80-9E668628AD35}" type="pres">
      <dgm:prSet presAssocID="{94E31ACF-91BF-43D4-A1E0-C0BEF381FE00}" presName="connectorText" presStyleLbl="sibTrans2D1" presStyleIdx="1" presStyleCnt="3"/>
      <dgm:spPr/>
      <dgm:t>
        <a:bodyPr/>
        <a:lstStyle/>
        <a:p>
          <a:endParaRPr lang="es-ES"/>
        </a:p>
      </dgm:t>
    </dgm:pt>
    <dgm:pt modelId="{2B0C74A7-6857-4A2A-B061-820627972E64}" type="pres">
      <dgm:prSet presAssocID="{DD8D8EB4-52FD-4511-A97F-7DF7AA47B54C}" presName="node" presStyleLbl="node1" presStyleIdx="2" presStyleCnt="3" custScaleY="157942" custRadScaleRad="140562" custRadScaleInc="18561">
        <dgm:presLayoutVars>
          <dgm:bulletEnabled val="1"/>
        </dgm:presLayoutVars>
      </dgm:prSet>
      <dgm:spPr/>
      <dgm:t>
        <a:bodyPr/>
        <a:lstStyle/>
        <a:p>
          <a:endParaRPr lang="es-ES"/>
        </a:p>
      </dgm:t>
    </dgm:pt>
    <dgm:pt modelId="{AEA575BC-C5FF-4F73-9C88-D00401088695}" type="pres">
      <dgm:prSet presAssocID="{061945F0-B98B-4512-AA92-64E13C193B84}" presName="sibTrans" presStyleLbl="sibTrans2D1" presStyleIdx="2" presStyleCnt="3" custScaleX="202396" custLinFactY="-18421" custLinFactNeighborX="-82665" custLinFactNeighborY="-100000"/>
      <dgm:spPr/>
      <dgm:t>
        <a:bodyPr/>
        <a:lstStyle/>
        <a:p>
          <a:endParaRPr lang="es-ES"/>
        </a:p>
      </dgm:t>
    </dgm:pt>
    <dgm:pt modelId="{21B7523C-8B3A-413A-8E72-BC3B3C53CB59}" type="pres">
      <dgm:prSet presAssocID="{061945F0-B98B-4512-AA92-64E13C193B84}" presName="connectorText" presStyleLbl="sibTrans2D1" presStyleIdx="2" presStyleCnt="3"/>
      <dgm:spPr/>
      <dgm:t>
        <a:bodyPr/>
        <a:lstStyle/>
        <a:p>
          <a:endParaRPr lang="es-ES"/>
        </a:p>
      </dgm:t>
    </dgm:pt>
  </dgm:ptLst>
  <dgm:cxnLst>
    <dgm:cxn modelId="{8D7DA37A-084C-476A-AEBF-00F2C4FE8B1E}" srcId="{6CE4E22B-554F-4103-BF7A-D8066B97ED3B}" destId="{34AEC407-FF7A-4A93-B2A9-1834E852BA7A}" srcOrd="0" destOrd="0" parTransId="{CB598DE3-346B-433E-BF05-CE5C3B77AEC5}" sibTransId="{E99CD1B2-7D83-41EB-81AD-96BB9E3A14E9}"/>
    <dgm:cxn modelId="{7DADDC18-61D1-45AD-83C3-1EA818D10654}" type="presOf" srcId="{94E31ACF-91BF-43D4-A1E0-C0BEF381FE00}" destId="{F456FCEB-17C3-4D52-9A80-9E668628AD35}" srcOrd="1" destOrd="0" presId="urn:microsoft.com/office/officeart/2005/8/layout/cycle7"/>
    <dgm:cxn modelId="{9BAA2474-860F-4F31-9D81-7DD2A9F35936}" srcId="{6CE4E22B-554F-4103-BF7A-D8066B97ED3B}" destId="{E4A08B5C-C8AB-4434-A1EB-73015EF584A3}" srcOrd="1" destOrd="0" parTransId="{CA07E88B-5484-4D12-B794-4F35BF3CFB20}" sibTransId="{94E31ACF-91BF-43D4-A1E0-C0BEF381FE00}"/>
    <dgm:cxn modelId="{4AA4A1C1-D7AD-4F3A-8DBB-5AC5880AC8FE}" type="presOf" srcId="{061945F0-B98B-4512-AA92-64E13C193B84}" destId="{21B7523C-8B3A-413A-8E72-BC3B3C53CB59}" srcOrd="1" destOrd="0" presId="urn:microsoft.com/office/officeart/2005/8/layout/cycle7"/>
    <dgm:cxn modelId="{4DB62F65-5B2C-422E-B00D-BF67297F8BBB}" type="presOf" srcId="{94E31ACF-91BF-43D4-A1E0-C0BEF381FE00}" destId="{EC38F962-C914-43BA-AA77-E47248FA51D7}" srcOrd="0" destOrd="0" presId="urn:microsoft.com/office/officeart/2005/8/layout/cycle7"/>
    <dgm:cxn modelId="{71A31446-8C1A-4C18-B702-3E3B3630DED6}" type="presOf" srcId="{DD8D8EB4-52FD-4511-A97F-7DF7AA47B54C}" destId="{2B0C74A7-6857-4A2A-B061-820627972E64}" srcOrd="0" destOrd="0" presId="urn:microsoft.com/office/officeart/2005/8/layout/cycle7"/>
    <dgm:cxn modelId="{9D474489-83AF-4B21-B3E5-AEF29866C05F}" type="presOf" srcId="{E99CD1B2-7D83-41EB-81AD-96BB9E3A14E9}" destId="{6D8B2719-BA30-47D3-A4F1-F456A74ADCE2}" srcOrd="1" destOrd="0" presId="urn:microsoft.com/office/officeart/2005/8/layout/cycle7"/>
    <dgm:cxn modelId="{B9C6D94F-4E5E-429F-9D1C-9C8519A35926}" type="presOf" srcId="{E4A08B5C-C8AB-4434-A1EB-73015EF584A3}" destId="{EC556848-C683-4153-A6EC-31BCCA0A4632}" srcOrd="0" destOrd="0" presId="urn:microsoft.com/office/officeart/2005/8/layout/cycle7"/>
    <dgm:cxn modelId="{B1CD7451-84AD-4AC9-BFB1-F9E458889D10}" type="presOf" srcId="{E99CD1B2-7D83-41EB-81AD-96BB9E3A14E9}" destId="{BB78CBE1-34BC-4D1A-8ECF-61BC18A83FA8}" srcOrd="0" destOrd="0" presId="urn:microsoft.com/office/officeart/2005/8/layout/cycle7"/>
    <dgm:cxn modelId="{BB958D69-809C-46A4-A90E-79918FEB4A3F}" type="presOf" srcId="{34AEC407-FF7A-4A93-B2A9-1834E852BA7A}" destId="{28C1B990-178A-40AB-8DEA-77A82ED384C0}" srcOrd="0" destOrd="0" presId="urn:microsoft.com/office/officeart/2005/8/layout/cycle7"/>
    <dgm:cxn modelId="{3594D423-8F54-4233-B988-985D091E66A5}" srcId="{6CE4E22B-554F-4103-BF7A-D8066B97ED3B}" destId="{DD8D8EB4-52FD-4511-A97F-7DF7AA47B54C}" srcOrd="2" destOrd="0" parTransId="{748A37BB-222A-4EB8-B69E-03BAAFA83CAF}" sibTransId="{061945F0-B98B-4512-AA92-64E13C193B84}"/>
    <dgm:cxn modelId="{A3FEE80D-52FD-4650-9DCC-DABD7F8F8365}" type="presOf" srcId="{061945F0-B98B-4512-AA92-64E13C193B84}" destId="{AEA575BC-C5FF-4F73-9C88-D00401088695}" srcOrd="0" destOrd="0" presId="urn:microsoft.com/office/officeart/2005/8/layout/cycle7"/>
    <dgm:cxn modelId="{88D1DA10-D5A2-4CCA-8320-B628A3D0AD92}" type="presOf" srcId="{6CE4E22B-554F-4103-BF7A-D8066B97ED3B}" destId="{964203E7-6410-422E-A054-6AF46592D3D2}" srcOrd="0" destOrd="0" presId="urn:microsoft.com/office/officeart/2005/8/layout/cycle7"/>
    <dgm:cxn modelId="{62764343-0587-4072-AC86-F3DC64CC9FCA}" type="presParOf" srcId="{964203E7-6410-422E-A054-6AF46592D3D2}" destId="{28C1B990-178A-40AB-8DEA-77A82ED384C0}" srcOrd="0" destOrd="0" presId="urn:microsoft.com/office/officeart/2005/8/layout/cycle7"/>
    <dgm:cxn modelId="{E18E7B8E-FD02-40A0-8D82-B1D6F1D7F98F}" type="presParOf" srcId="{964203E7-6410-422E-A054-6AF46592D3D2}" destId="{BB78CBE1-34BC-4D1A-8ECF-61BC18A83FA8}" srcOrd="1" destOrd="0" presId="urn:microsoft.com/office/officeart/2005/8/layout/cycle7"/>
    <dgm:cxn modelId="{8D6D49D7-7D9F-417E-AEAE-BCEB332D4311}" type="presParOf" srcId="{BB78CBE1-34BC-4D1A-8ECF-61BC18A83FA8}" destId="{6D8B2719-BA30-47D3-A4F1-F456A74ADCE2}" srcOrd="0" destOrd="0" presId="urn:microsoft.com/office/officeart/2005/8/layout/cycle7"/>
    <dgm:cxn modelId="{72DC11E8-750B-4083-9B9D-28677690CFF8}" type="presParOf" srcId="{964203E7-6410-422E-A054-6AF46592D3D2}" destId="{EC556848-C683-4153-A6EC-31BCCA0A4632}" srcOrd="2" destOrd="0" presId="urn:microsoft.com/office/officeart/2005/8/layout/cycle7"/>
    <dgm:cxn modelId="{8C91828A-0A14-424C-ABD7-58A7B4D3D5CD}" type="presParOf" srcId="{964203E7-6410-422E-A054-6AF46592D3D2}" destId="{EC38F962-C914-43BA-AA77-E47248FA51D7}" srcOrd="3" destOrd="0" presId="urn:microsoft.com/office/officeart/2005/8/layout/cycle7"/>
    <dgm:cxn modelId="{10074152-26C6-4470-8D6B-522A6AD93879}" type="presParOf" srcId="{EC38F962-C914-43BA-AA77-E47248FA51D7}" destId="{F456FCEB-17C3-4D52-9A80-9E668628AD35}" srcOrd="0" destOrd="0" presId="urn:microsoft.com/office/officeart/2005/8/layout/cycle7"/>
    <dgm:cxn modelId="{A8EA4874-D405-4177-92BE-CC035E44F1EC}" type="presParOf" srcId="{964203E7-6410-422E-A054-6AF46592D3D2}" destId="{2B0C74A7-6857-4A2A-B061-820627972E64}" srcOrd="4" destOrd="0" presId="urn:microsoft.com/office/officeart/2005/8/layout/cycle7"/>
    <dgm:cxn modelId="{D769F3FB-2BD6-4C2A-A270-E123DB63E6D4}" type="presParOf" srcId="{964203E7-6410-422E-A054-6AF46592D3D2}" destId="{AEA575BC-C5FF-4F73-9C88-D00401088695}" srcOrd="5" destOrd="0" presId="urn:microsoft.com/office/officeart/2005/8/layout/cycle7"/>
    <dgm:cxn modelId="{480E081A-2A12-4380-A8FD-7692FB04F075}" type="presParOf" srcId="{AEA575BC-C5FF-4F73-9C88-D00401088695}" destId="{21B7523C-8B3A-413A-8E72-BC3B3C53CB59}"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EC7F25-AF7F-4D8D-9087-02B00269840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MX"/>
        </a:p>
      </dgm:t>
    </dgm:pt>
    <dgm:pt modelId="{E611BCCE-A5C8-497E-BA97-83BD3D7ACC23}">
      <dgm:prSet phldrT="[Texto]"/>
      <dgm:spPr/>
      <dgm:t>
        <a:bodyPr/>
        <a:lstStyle/>
        <a:p>
          <a:r>
            <a:rPr lang="es-MX" dirty="0" smtClean="0"/>
            <a:t>Evaluación Diagnóstica</a:t>
          </a:r>
          <a:endParaRPr lang="es-MX" dirty="0"/>
        </a:p>
      </dgm:t>
    </dgm:pt>
    <dgm:pt modelId="{6A852D82-F5AE-4C9B-A94F-26B1D921A7B0}" type="parTrans" cxnId="{FBD246E1-C8AE-4F74-A70B-F8E0FCEC280B}">
      <dgm:prSet/>
      <dgm:spPr/>
      <dgm:t>
        <a:bodyPr/>
        <a:lstStyle/>
        <a:p>
          <a:endParaRPr lang="es-MX"/>
        </a:p>
      </dgm:t>
    </dgm:pt>
    <dgm:pt modelId="{484560CD-7833-4575-87DF-6554725ED0F4}" type="sibTrans" cxnId="{FBD246E1-C8AE-4F74-A70B-F8E0FCEC280B}">
      <dgm:prSet/>
      <dgm:spPr/>
      <dgm:t>
        <a:bodyPr/>
        <a:lstStyle/>
        <a:p>
          <a:endParaRPr lang="es-MX"/>
        </a:p>
      </dgm:t>
    </dgm:pt>
    <dgm:pt modelId="{41040F38-E9D9-4E8C-A625-FC8FF2320139}">
      <dgm:prSet phldrT="[Texto]" custT="1"/>
      <dgm:spPr/>
      <dgm:t>
        <a:bodyPr/>
        <a:lstStyle/>
        <a:p>
          <a:r>
            <a:rPr lang="es-MX" sz="1600" b="1" dirty="0" smtClean="0"/>
            <a:t>Cuestionario</a:t>
          </a:r>
          <a:endParaRPr lang="es-MX" sz="1600" b="1" dirty="0"/>
        </a:p>
      </dgm:t>
    </dgm:pt>
    <dgm:pt modelId="{49561CB1-BF1E-4DCD-A241-2BBB710E201C}" type="parTrans" cxnId="{652C00F9-27E8-44F2-9DC6-20C3DA69F0B0}">
      <dgm:prSet/>
      <dgm:spPr/>
      <dgm:t>
        <a:bodyPr/>
        <a:lstStyle/>
        <a:p>
          <a:endParaRPr lang="es-MX"/>
        </a:p>
      </dgm:t>
    </dgm:pt>
    <dgm:pt modelId="{01E2BD80-D6BB-4AB9-B0A9-916EBA1AEA15}" type="sibTrans" cxnId="{652C00F9-27E8-44F2-9DC6-20C3DA69F0B0}">
      <dgm:prSet/>
      <dgm:spPr/>
      <dgm:t>
        <a:bodyPr/>
        <a:lstStyle/>
        <a:p>
          <a:endParaRPr lang="es-MX"/>
        </a:p>
      </dgm:t>
    </dgm:pt>
    <dgm:pt modelId="{644BC1FA-9367-4B10-9BE8-1AFD2ED02047}">
      <dgm:prSet phldrT="[Texto]"/>
      <dgm:spPr/>
      <dgm:t>
        <a:bodyPr/>
        <a:lstStyle/>
        <a:p>
          <a:r>
            <a:rPr lang="es-MX" dirty="0" smtClean="0"/>
            <a:t>Evaluación Formativa</a:t>
          </a:r>
          <a:endParaRPr lang="es-MX" dirty="0"/>
        </a:p>
      </dgm:t>
    </dgm:pt>
    <dgm:pt modelId="{4E09865C-9371-4B44-8299-EB95A29128EE}" type="parTrans" cxnId="{19426BB0-4988-4AA5-9872-5A9C9D2446EE}">
      <dgm:prSet/>
      <dgm:spPr/>
      <dgm:t>
        <a:bodyPr/>
        <a:lstStyle/>
        <a:p>
          <a:endParaRPr lang="es-MX"/>
        </a:p>
      </dgm:t>
    </dgm:pt>
    <dgm:pt modelId="{5FA4B0D7-6DEF-4DDB-9238-4DE916EFCCC1}" type="sibTrans" cxnId="{19426BB0-4988-4AA5-9872-5A9C9D2446EE}">
      <dgm:prSet/>
      <dgm:spPr/>
      <dgm:t>
        <a:bodyPr/>
        <a:lstStyle/>
        <a:p>
          <a:endParaRPr lang="es-MX"/>
        </a:p>
      </dgm:t>
    </dgm:pt>
    <dgm:pt modelId="{8238F5BC-F74C-4918-9137-1330BD737FEF}">
      <dgm:prSet phldrT="[Texto]" custT="1"/>
      <dgm:spPr/>
      <dgm:t>
        <a:bodyPr/>
        <a:lstStyle/>
        <a:p>
          <a:r>
            <a:rPr lang="es-MX" sz="1600" b="1" dirty="0" smtClean="0"/>
            <a:t>Lista de cotejo </a:t>
          </a:r>
          <a:endParaRPr lang="es-MX" sz="1600" b="1" dirty="0"/>
        </a:p>
      </dgm:t>
    </dgm:pt>
    <dgm:pt modelId="{8A58B4C5-2656-4BC3-82ED-F3880CD0DE75}" type="parTrans" cxnId="{5394CEA4-62E3-461B-8719-0254234D482A}">
      <dgm:prSet/>
      <dgm:spPr/>
      <dgm:t>
        <a:bodyPr/>
        <a:lstStyle/>
        <a:p>
          <a:endParaRPr lang="es-MX"/>
        </a:p>
      </dgm:t>
    </dgm:pt>
    <dgm:pt modelId="{57CBA17B-8C63-4DF5-B7BD-49906D71BC7D}" type="sibTrans" cxnId="{5394CEA4-62E3-461B-8719-0254234D482A}">
      <dgm:prSet/>
      <dgm:spPr/>
      <dgm:t>
        <a:bodyPr/>
        <a:lstStyle/>
        <a:p>
          <a:endParaRPr lang="es-MX"/>
        </a:p>
      </dgm:t>
    </dgm:pt>
    <dgm:pt modelId="{F113A04A-A880-4B3E-8F96-9E166130123C}">
      <dgm:prSet phldrT="[Texto]"/>
      <dgm:spPr/>
      <dgm:t>
        <a:bodyPr/>
        <a:lstStyle/>
        <a:p>
          <a:r>
            <a:rPr lang="es-MX" dirty="0" smtClean="0"/>
            <a:t>Evaluación </a:t>
          </a:r>
        </a:p>
        <a:p>
          <a:r>
            <a:rPr lang="es-MX" dirty="0" err="1" smtClean="0"/>
            <a:t>Sumativa</a:t>
          </a:r>
          <a:endParaRPr lang="es-MX" dirty="0"/>
        </a:p>
      </dgm:t>
    </dgm:pt>
    <dgm:pt modelId="{1732EE9A-B2CB-419F-B5EE-58F354942F98}" type="parTrans" cxnId="{2768569B-ED1D-4A31-8858-69B33E583BEB}">
      <dgm:prSet/>
      <dgm:spPr/>
      <dgm:t>
        <a:bodyPr/>
        <a:lstStyle/>
        <a:p>
          <a:endParaRPr lang="es-MX"/>
        </a:p>
      </dgm:t>
    </dgm:pt>
    <dgm:pt modelId="{E8921B08-F699-452F-8AD8-FD0E8EAF82F7}" type="sibTrans" cxnId="{2768569B-ED1D-4A31-8858-69B33E583BEB}">
      <dgm:prSet/>
      <dgm:spPr/>
      <dgm:t>
        <a:bodyPr/>
        <a:lstStyle/>
        <a:p>
          <a:endParaRPr lang="es-MX"/>
        </a:p>
      </dgm:t>
    </dgm:pt>
    <dgm:pt modelId="{E0DA5AD0-724C-4AB4-8793-30F8F7A7AEB6}">
      <dgm:prSet phldrT="[Texto]" custT="1"/>
      <dgm:spPr/>
      <dgm:t>
        <a:bodyPr/>
        <a:lstStyle/>
        <a:p>
          <a:r>
            <a:rPr lang="es-MX" sz="1600" b="1" dirty="0" smtClean="0"/>
            <a:t>Tabla valorativa</a:t>
          </a:r>
          <a:endParaRPr lang="es-MX" sz="1600" b="1" dirty="0"/>
        </a:p>
      </dgm:t>
    </dgm:pt>
    <dgm:pt modelId="{8F6CE463-A956-4E04-BBF9-C33054E0B0CE}" type="parTrans" cxnId="{EC63121C-1050-49E4-8D74-86B40962BFBB}">
      <dgm:prSet/>
      <dgm:spPr/>
      <dgm:t>
        <a:bodyPr/>
        <a:lstStyle/>
        <a:p>
          <a:endParaRPr lang="es-MX"/>
        </a:p>
      </dgm:t>
    </dgm:pt>
    <dgm:pt modelId="{A9CDCEDD-852D-4EC4-925A-F039CCE79255}" type="sibTrans" cxnId="{EC63121C-1050-49E4-8D74-86B40962BFBB}">
      <dgm:prSet/>
      <dgm:spPr/>
      <dgm:t>
        <a:bodyPr/>
        <a:lstStyle/>
        <a:p>
          <a:endParaRPr lang="es-MX"/>
        </a:p>
      </dgm:t>
    </dgm:pt>
    <dgm:pt modelId="{E6B53437-0063-49DB-88D4-A0B34E36B811}">
      <dgm:prSet phldrT="[Texto]" custT="1"/>
      <dgm:spPr/>
      <dgm:t>
        <a:bodyPr/>
        <a:lstStyle/>
        <a:p>
          <a:r>
            <a:rPr lang="es-MX" sz="1600" b="1" dirty="0" smtClean="0"/>
            <a:t>Comentario grupal</a:t>
          </a:r>
          <a:endParaRPr lang="es-MX" sz="1600" b="1" dirty="0"/>
        </a:p>
      </dgm:t>
    </dgm:pt>
    <dgm:pt modelId="{8AB9D65F-59CA-4962-BFFF-C2D502BED387}" type="parTrans" cxnId="{F52E8CEE-ADAE-4B89-9AA6-15C71EB1D340}">
      <dgm:prSet/>
      <dgm:spPr/>
      <dgm:t>
        <a:bodyPr/>
        <a:lstStyle/>
        <a:p>
          <a:endParaRPr lang="es-MX"/>
        </a:p>
      </dgm:t>
    </dgm:pt>
    <dgm:pt modelId="{0C103C2F-2872-4EA0-98E6-8F2D8C854FA1}" type="sibTrans" cxnId="{F52E8CEE-ADAE-4B89-9AA6-15C71EB1D340}">
      <dgm:prSet/>
      <dgm:spPr/>
      <dgm:t>
        <a:bodyPr/>
        <a:lstStyle/>
        <a:p>
          <a:endParaRPr lang="es-MX"/>
        </a:p>
      </dgm:t>
    </dgm:pt>
    <dgm:pt modelId="{A8B814E1-2677-4928-ADE9-036D1C169268}">
      <dgm:prSet phldrT="[Texto]" custT="1"/>
      <dgm:spPr/>
      <dgm:t>
        <a:bodyPr/>
        <a:lstStyle/>
        <a:p>
          <a:r>
            <a:rPr lang="es-MX" sz="1600" b="1" dirty="0" smtClean="0"/>
            <a:t>Tablas valorativas</a:t>
          </a:r>
          <a:endParaRPr lang="es-MX" sz="1600" b="1" dirty="0"/>
        </a:p>
      </dgm:t>
    </dgm:pt>
    <dgm:pt modelId="{0437E01E-5023-418B-AF5A-E3087DE1B3B6}" type="parTrans" cxnId="{B80DC042-2EA9-49EC-ADA1-0BEDEBE73D35}">
      <dgm:prSet/>
      <dgm:spPr/>
      <dgm:t>
        <a:bodyPr/>
        <a:lstStyle/>
        <a:p>
          <a:endParaRPr lang="es-MX"/>
        </a:p>
      </dgm:t>
    </dgm:pt>
    <dgm:pt modelId="{9A2082B1-5517-4ABB-B21A-18D976885952}" type="sibTrans" cxnId="{B80DC042-2EA9-49EC-ADA1-0BEDEBE73D35}">
      <dgm:prSet/>
      <dgm:spPr/>
      <dgm:t>
        <a:bodyPr/>
        <a:lstStyle/>
        <a:p>
          <a:endParaRPr lang="es-MX"/>
        </a:p>
      </dgm:t>
    </dgm:pt>
    <dgm:pt modelId="{DBCB9F5E-67CE-44E6-BE9E-001CB31B2439}">
      <dgm:prSet phldrT="[Texto]"/>
      <dgm:spPr/>
      <dgm:t>
        <a:bodyPr/>
        <a:lstStyle/>
        <a:p>
          <a:endParaRPr lang="es-MX" sz="1400" dirty="0"/>
        </a:p>
      </dgm:t>
    </dgm:pt>
    <dgm:pt modelId="{8DC78F5F-8C9F-49A0-B363-5C2580C7B4EB}" type="parTrans" cxnId="{5DA04AD8-4EAF-45C3-B04A-E3E41F3A69FC}">
      <dgm:prSet/>
      <dgm:spPr/>
      <dgm:t>
        <a:bodyPr/>
        <a:lstStyle/>
        <a:p>
          <a:endParaRPr lang="es-MX"/>
        </a:p>
      </dgm:t>
    </dgm:pt>
    <dgm:pt modelId="{D3486A47-0CC3-4000-BFB9-311A96931545}" type="sibTrans" cxnId="{5DA04AD8-4EAF-45C3-B04A-E3E41F3A69FC}">
      <dgm:prSet/>
      <dgm:spPr/>
      <dgm:t>
        <a:bodyPr/>
        <a:lstStyle/>
        <a:p>
          <a:endParaRPr lang="es-MX"/>
        </a:p>
      </dgm:t>
    </dgm:pt>
    <dgm:pt modelId="{E354FC94-3367-4AB8-B73F-943DEB3AEA26}">
      <dgm:prSet phldrT="[Texto]" custT="1"/>
      <dgm:spPr/>
      <dgm:t>
        <a:bodyPr/>
        <a:lstStyle/>
        <a:p>
          <a:r>
            <a:rPr lang="es-MX" sz="1600" b="1" dirty="0" smtClean="0"/>
            <a:t>Rúbricas</a:t>
          </a:r>
          <a:endParaRPr lang="es-MX" sz="1600" b="1" dirty="0"/>
        </a:p>
      </dgm:t>
    </dgm:pt>
    <dgm:pt modelId="{8988AFAE-7674-47A9-89E3-B42845D032BB}" type="parTrans" cxnId="{F5BCF8B6-1EF5-46A2-A7DD-31556F3E664D}">
      <dgm:prSet/>
      <dgm:spPr/>
      <dgm:t>
        <a:bodyPr/>
        <a:lstStyle/>
        <a:p>
          <a:endParaRPr lang="es-MX"/>
        </a:p>
      </dgm:t>
    </dgm:pt>
    <dgm:pt modelId="{81C8AD47-0B4B-4D81-BB65-7ABC8125EBDE}" type="sibTrans" cxnId="{F5BCF8B6-1EF5-46A2-A7DD-31556F3E664D}">
      <dgm:prSet/>
      <dgm:spPr/>
      <dgm:t>
        <a:bodyPr/>
        <a:lstStyle/>
        <a:p>
          <a:endParaRPr lang="es-MX"/>
        </a:p>
      </dgm:t>
    </dgm:pt>
    <dgm:pt modelId="{FEEE3594-EB2D-48F9-B61B-7A93459345A4}" type="pres">
      <dgm:prSet presAssocID="{B3EC7F25-AF7F-4D8D-9087-02B002698403}" presName="rootnode" presStyleCnt="0">
        <dgm:presLayoutVars>
          <dgm:chMax/>
          <dgm:chPref/>
          <dgm:dir/>
          <dgm:animLvl val="lvl"/>
        </dgm:presLayoutVars>
      </dgm:prSet>
      <dgm:spPr/>
      <dgm:t>
        <a:bodyPr/>
        <a:lstStyle/>
        <a:p>
          <a:endParaRPr lang="es-ES"/>
        </a:p>
      </dgm:t>
    </dgm:pt>
    <dgm:pt modelId="{D79FD117-08A5-4969-832B-A34181EBFCA2}" type="pres">
      <dgm:prSet presAssocID="{E611BCCE-A5C8-497E-BA97-83BD3D7ACC23}" presName="composite" presStyleCnt="0"/>
      <dgm:spPr/>
    </dgm:pt>
    <dgm:pt modelId="{A8792781-4F48-43A5-8ABC-421B0A175EB9}" type="pres">
      <dgm:prSet presAssocID="{E611BCCE-A5C8-497E-BA97-83BD3D7ACC23}" presName="bentUpArrow1" presStyleLbl="alignImgPlace1" presStyleIdx="0" presStyleCnt="2" custLinFactNeighborX="40829"/>
      <dgm:spPr/>
    </dgm:pt>
    <dgm:pt modelId="{1803FE82-04D4-44CC-B8A6-EAAFD29336F1}" type="pres">
      <dgm:prSet presAssocID="{E611BCCE-A5C8-497E-BA97-83BD3D7ACC23}" presName="ParentText" presStyleLbl="node1" presStyleIdx="0" presStyleCnt="3">
        <dgm:presLayoutVars>
          <dgm:chMax val="1"/>
          <dgm:chPref val="1"/>
          <dgm:bulletEnabled val="1"/>
        </dgm:presLayoutVars>
      </dgm:prSet>
      <dgm:spPr/>
      <dgm:t>
        <a:bodyPr/>
        <a:lstStyle/>
        <a:p>
          <a:endParaRPr lang="es-MX"/>
        </a:p>
      </dgm:t>
    </dgm:pt>
    <dgm:pt modelId="{7F9D592A-D35E-4936-BE28-7BB7D56BC8F3}" type="pres">
      <dgm:prSet presAssocID="{E611BCCE-A5C8-497E-BA97-83BD3D7ACC23}" presName="ChildText" presStyleLbl="revTx" presStyleIdx="0" presStyleCnt="3" custScaleX="258517" custLinFactNeighborX="90886" custLinFactNeighborY="-8526">
        <dgm:presLayoutVars>
          <dgm:chMax val="0"/>
          <dgm:chPref val="0"/>
          <dgm:bulletEnabled val="1"/>
        </dgm:presLayoutVars>
      </dgm:prSet>
      <dgm:spPr/>
      <dgm:t>
        <a:bodyPr/>
        <a:lstStyle/>
        <a:p>
          <a:endParaRPr lang="es-MX"/>
        </a:p>
      </dgm:t>
    </dgm:pt>
    <dgm:pt modelId="{13B2742A-AC65-4C29-88B2-6234A9BD887D}" type="pres">
      <dgm:prSet presAssocID="{484560CD-7833-4575-87DF-6554725ED0F4}" presName="sibTrans" presStyleCnt="0"/>
      <dgm:spPr/>
    </dgm:pt>
    <dgm:pt modelId="{4B8771C0-26D1-4BC6-98C3-1B2C89EE2049}" type="pres">
      <dgm:prSet presAssocID="{644BC1FA-9367-4B10-9BE8-1AFD2ED02047}" presName="composite" presStyleCnt="0"/>
      <dgm:spPr/>
    </dgm:pt>
    <dgm:pt modelId="{5CD3816F-6FB5-4418-B33A-DDDAEC982DF7}" type="pres">
      <dgm:prSet presAssocID="{644BC1FA-9367-4B10-9BE8-1AFD2ED02047}" presName="bentUpArrow1" presStyleLbl="alignImgPlace1" presStyleIdx="1" presStyleCnt="2" custLinFactNeighborX="10302" custLinFactNeighborY="3863"/>
      <dgm:spPr/>
    </dgm:pt>
    <dgm:pt modelId="{DB99B3DA-BA77-4270-94DD-69D0ADD0FBA6}" type="pres">
      <dgm:prSet presAssocID="{644BC1FA-9367-4B10-9BE8-1AFD2ED02047}" presName="ParentText" presStyleLbl="node1" presStyleIdx="1" presStyleCnt="3" custLinFactNeighborX="-6781" custLinFactNeighborY="3425">
        <dgm:presLayoutVars>
          <dgm:chMax val="1"/>
          <dgm:chPref val="1"/>
          <dgm:bulletEnabled val="1"/>
        </dgm:presLayoutVars>
      </dgm:prSet>
      <dgm:spPr/>
      <dgm:t>
        <a:bodyPr/>
        <a:lstStyle/>
        <a:p>
          <a:endParaRPr lang="es-ES"/>
        </a:p>
      </dgm:t>
    </dgm:pt>
    <dgm:pt modelId="{B96FA826-79C6-4A79-98DF-05526256144B}" type="pres">
      <dgm:prSet presAssocID="{644BC1FA-9367-4B10-9BE8-1AFD2ED02047}" presName="ChildText" presStyleLbl="revTx" presStyleIdx="1" presStyleCnt="3" custScaleX="218545" custLinFactNeighborX="59736" custLinFactNeighborY="-7563">
        <dgm:presLayoutVars>
          <dgm:chMax val="0"/>
          <dgm:chPref val="0"/>
          <dgm:bulletEnabled val="1"/>
        </dgm:presLayoutVars>
      </dgm:prSet>
      <dgm:spPr/>
      <dgm:t>
        <a:bodyPr/>
        <a:lstStyle/>
        <a:p>
          <a:endParaRPr lang="es-MX"/>
        </a:p>
      </dgm:t>
    </dgm:pt>
    <dgm:pt modelId="{B59D2187-D5FC-428F-8398-B3B6F2BACE1D}" type="pres">
      <dgm:prSet presAssocID="{5FA4B0D7-6DEF-4DDB-9238-4DE916EFCCC1}" presName="sibTrans" presStyleCnt="0"/>
      <dgm:spPr/>
    </dgm:pt>
    <dgm:pt modelId="{7A2AA56E-1C8D-45AC-B065-606BE8DB7CBE}" type="pres">
      <dgm:prSet presAssocID="{F113A04A-A880-4B3E-8F96-9E166130123C}" presName="composite" presStyleCnt="0"/>
      <dgm:spPr/>
    </dgm:pt>
    <dgm:pt modelId="{174C6593-5671-4232-B350-BDC2CB768E3A}" type="pres">
      <dgm:prSet presAssocID="{F113A04A-A880-4B3E-8F96-9E166130123C}" presName="ParentText" presStyleLbl="node1" presStyleIdx="2" presStyleCnt="3" custLinFactNeighborX="-24215" custLinFactNeighborY="4203">
        <dgm:presLayoutVars>
          <dgm:chMax val="1"/>
          <dgm:chPref val="1"/>
          <dgm:bulletEnabled val="1"/>
        </dgm:presLayoutVars>
      </dgm:prSet>
      <dgm:spPr/>
      <dgm:t>
        <a:bodyPr/>
        <a:lstStyle/>
        <a:p>
          <a:endParaRPr lang="es-MX"/>
        </a:p>
      </dgm:t>
    </dgm:pt>
    <dgm:pt modelId="{E0A02313-15AA-480C-A2BC-258D2449747F}" type="pres">
      <dgm:prSet presAssocID="{F113A04A-A880-4B3E-8F96-9E166130123C}" presName="FinalChildText" presStyleLbl="revTx" presStyleIdx="2" presStyleCnt="3" custScaleX="159821">
        <dgm:presLayoutVars>
          <dgm:chMax val="0"/>
          <dgm:chPref val="0"/>
          <dgm:bulletEnabled val="1"/>
        </dgm:presLayoutVars>
      </dgm:prSet>
      <dgm:spPr/>
      <dgm:t>
        <a:bodyPr/>
        <a:lstStyle/>
        <a:p>
          <a:endParaRPr lang="es-MX"/>
        </a:p>
      </dgm:t>
    </dgm:pt>
  </dgm:ptLst>
  <dgm:cxnLst>
    <dgm:cxn modelId="{E48ED963-8449-4F9E-8209-576BA1C1D756}" type="presOf" srcId="{E354FC94-3367-4AB8-B73F-943DEB3AEA26}" destId="{E0A02313-15AA-480C-A2BC-258D2449747F}" srcOrd="0" destOrd="1" presId="urn:microsoft.com/office/officeart/2005/8/layout/StepDownProcess"/>
    <dgm:cxn modelId="{2768569B-ED1D-4A31-8858-69B33E583BEB}" srcId="{B3EC7F25-AF7F-4D8D-9087-02B002698403}" destId="{F113A04A-A880-4B3E-8F96-9E166130123C}" srcOrd="2" destOrd="0" parTransId="{1732EE9A-B2CB-419F-B5EE-58F354942F98}" sibTransId="{E8921B08-F699-452F-8AD8-FD0E8EAF82F7}"/>
    <dgm:cxn modelId="{652C00F9-27E8-44F2-9DC6-20C3DA69F0B0}" srcId="{E611BCCE-A5C8-497E-BA97-83BD3D7ACC23}" destId="{41040F38-E9D9-4E8C-A625-FC8FF2320139}" srcOrd="0" destOrd="0" parTransId="{49561CB1-BF1E-4DCD-A241-2BBB710E201C}" sibTransId="{01E2BD80-D6BB-4AB9-B0A9-916EBA1AEA15}"/>
    <dgm:cxn modelId="{EC63121C-1050-49E4-8D74-86B40962BFBB}" srcId="{F113A04A-A880-4B3E-8F96-9E166130123C}" destId="{E0DA5AD0-724C-4AB4-8793-30F8F7A7AEB6}" srcOrd="0" destOrd="0" parTransId="{8F6CE463-A956-4E04-BBF9-C33054E0B0CE}" sibTransId="{A9CDCEDD-852D-4EC4-925A-F039CCE79255}"/>
    <dgm:cxn modelId="{E5A3FF6A-C555-480F-83BB-AD9A8A3B1715}" type="presOf" srcId="{8238F5BC-F74C-4918-9137-1330BD737FEF}" destId="{B96FA826-79C6-4A79-98DF-05526256144B}" srcOrd="0" destOrd="0" presId="urn:microsoft.com/office/officeart/2005/8/layout/StepDownProcess"/>
    <dgm:cxn modelId="{5DA04AD8-4EAF-45C3-B04A-E3E41F3A69FC}" srcId="{F113A04A-A880-4B3E-8F96-9E166130123C}" destId="{DBCB9F5E-67CE-44E6-BE9E-001CB31B2439}" srcOrd="2" destOrd="0" parTransId="{8DC78F5F-8C9F-49A0-B363-5C2580C7B4EB}" sibTransId="{D3486A47-0CC3-4000-BFB9-311A96931545}"/>
    <dgm:cxn modelId="{6FEB3FD4-9F19-44DC-856E-3670901F4F45}" type="presOf" srcId="{41040F38-E9D9-4E8C-A625-FC8FF2320139}" destId="{7F9D592A-D35E-4936-BE28-7BB7D56BC8F3}" srcOrd="0" destOrd="0" presId="urn:microsoft.com/office/officeart/2005/8/layout/StepDownProcess"/>
    <dgm:cxn modelId="{96F3908A-3E16-4156-9239-187DFE9E825F}" type="presOf" srcId="{F113A04A-A880-4B3E-8F96-9E166130123C}" destId="{174C6593-5671-4232-B350-BDC2CB768E3A}" srcOrd="0" destOrd="0" presId="urn:microsoft.com/office/officeart/2005/8/layout/StepDownProcess"/>
    <dgm:cxn modelId="{C13A3637-D717-4FCB-9DF2-0F33DD2E0010}" type="presOf" srcId="{644BC1FA-9367-4B10-9BE8-1AFD2ED02047}" destId="{DB99B3DA-BA77-4270-94DD-69D0ADD0FBA6}" srcOrd="0" destOrd="0" presId="urn:microsoft.com/office/officeart/2005/8/layout/StepDownProcess"/>
    <dgm:cxn modelId="{F02B39A3-FEEB-4A7D-BE2C-6C4A30173213}" type="presOf" srcId="{E0DA5AD0-724C-4AB4-8793-30F8F7A7AEB6}" destId="{E0A02313-15AA-480C-A2BC-258D2449747F}" srcOrd="0" destOrd="0" presId="urn:microsoft.com/office/officeart/2005/8/layout/StepDownProcess"/>
    <dgm:cxn modelId="{5394CEA4-62E3-461B-8719-0254234D482A}" srcId="{644BC1FA-9367-4B10-9BE8-1AFD2ED02047}" destId="{8238F5BC-F74C-4918-9137-1330BD737FEF}" srcOrd="0" destOrd="0" parTransId="{8A58B4C5-2656-4BC3-82ED-F3880CD0DE75}" sibTransId="{57CBA17B-8C63-4DF5-B7BD-49906D71BC7D}"/>
    <dgm:cxn modelId="{B80DC042-2EA9-49EC-ADA1-0BEDEBE73D35}" srcId="{644BC1FA-9367-4B10-9BE8-1AFD2ED02047}" destId="{A8B814E1-2677-4928-ADE9-036D1C169268}" srcOrd="1" destOrd="0" parTransId="{0437E01E-5023-418B-AF5A-E3087DE1B3B6}" sibTransId="{9A2082B1-5517-4ABB-B21A-18D976885952}"/>
    <dgm:cxn modelId="{CBF648A5-08F0-43D3-AFE7-90AD8D63AEE4}" type="presOf" srcId="{B3EC7F25-AF7F-4D8D-9087-02B002698403}" destId="{FEEE3594-EB2D-48F9-B61B-7A93459345A4}" srcOrd="0" destOrd="0" presId="urn:microsoft.com/office/officeart/2005/8/layout/StepDownProcess"/>
    <dgm:cxn modelId="{19426BB0-4988-4AA5-9872-5A9C9D2446EE}" srcId="{B3EC7F25-AF7F-4D8D-9087-02B002698403}" destId="{644BC1FA-9367-4B10-9BE8-1AFD2ED02047}" srcOrd="1" destOrd="0" parTransId="{4E09865C-9371-4B44-8299-EB95A29128EE}" sibTransId="{5FA4B0D7-6DEF-4DDB-9238-4DE916EFCCC1}"/>
    <dgm:cxn modelId="{F00F0A39-FF64-4C78-9B0B-679AFF99163F}" type="presOf" srcId="{E6B53437-0063-49DB-88D4-A0B34E36B811}" destId="{7F9D592A-D35E-4936-BE28-7BB7D56BC8F3}" srcOrd="0" destOrd="1" presId="urn:microsoft.com/office/officeart/2005/8/layout/StepDownProcess"/>
    <dgm:cxn modelId="{F5BCF8B6-1EF5-46A2-A7DD-31556F3E664D}" srcId="{F113A04A-A880-4B3E-8F96-9E166130123C}" destId="{E354FC94-3367-4AB8-B73F-943DEB3AEA26}" srcOrd="1" destOrd="0" parTransId="{8988AFAE-7674-47A9-89E3-B42845D032BB}" sibTransId="{81C8AD47-0B4B-4D81-BB65-7ABC8125EBDE}"/>
    <dgm:cxn modelId="{4A72BA14-C64E-4003-BC76-C523041EFC32}" type="presOf" srcId="{A8B814E1-2677-4928-ADE9-036D1C169268}" destId="{B96FA826-79C6-4A79-98DF-05526256144B}" srcOrd="0" destOrd="1" presId="urn:microsoft.com/office/officeart/2005/8/layout/StepDownProcess"/>
    <dgm:cxn modelId="{22422168-E8AF-4F81-9802-4D935F00486F}" type="presOf" srcId="{E611BCCE-A5C8-497E-BA97-83BD3D7ACC23}" destId="{1803FE82-04D4-44CC-B8A6-EAAFD29336F1}" srcOrd="0" destOrd="0" presId="urn:microsoft.com/office/officeart/2005/8/layout/StepDownProcess"/>
    <dgm:cxn modelId="{B7442256-BB3C-4592-B094-3D5C0FF84CB3}" type="presOf" srcId="{DBCB9F5E-67CE-44E6-BE9E-001CB31B2439}" destId="{E0A02313-15AA-480C-A2BC-258D2449747F}" srcOrd="0" destOrd="2" presId="urn:microsoft.com/office/officeart/2005/8/layout/StepDownProcess"/>
    <dgm:cxn modelId="{F52E8CEE-ADAE-4B89-9AA6-15C71EB1D340}" srcId="{E611BCCE-A5C8-497E-BA97-83BD3D7ACC23}" destId="{E6B53437-0063-49DB-88D4-A0B34E36B811}" srcOrd="1" destOrd="0" parTransId="{8AB9D65F-59CA-4962-BFFF-C2D502BED387}" sibTransId="{0C103C2F-2872-4EA0-98E6-8F2D8C854FA1}"/>
    <dgm:cxn modelId="{FBD246E1-C8AE-4F74-A70B-F8E0FCEC280B}" srcId="{B3EC7F25-AF7F-4D8D-9087-02B002698403}" destId="{E611BCCE-A5C8-497E-BA97-83BD3D7ACC23}" srcOrd="0" destOrd="0" parTransId="{6A852D82-F5AE-4C9B-A94F-26B1D921A7B0}" sibTransId="{484560CD-7833-4575-87DF-6554725ED0F4}"/>
    <dgm:cxn modelId="{8E77CE19-4ED8-42F7-832C-137B3A122730}" type="presParOf" srcId="{FEEE3594-EB2D-48F9-B61B-7A93459345A4}" destId="{D79FD117-08A5-4969-832B-A34181EBFCA2}" srcOrd="0" destOrd="0" presId="urn:microsoft.com/office/officeart/2005/8/layout/StepDownProcess"/>
    <dgm:cxn modelId="{CC9C9082-9D5F-49C6-B426-7867B732F88C}" type="presParOf" srcId="{D79FD117-08A5-4969-832B-A34181EBFCA2}" destId="{A8792781-4F48-43A5-8ABC-421B0A175EB9}" srcOrd="0" destOrd="0" presId="urn:microsoft.com/office/officeart/2005/8/layout/StepDownProcess"/>
    <dgm:cxn modelId="{F101ACBD-01F3-4422-9A2C-8D34C534243F}" type="presParOf" srcId="{D79FD117-08A5-4969-832B-A34181EBFCA2}" destId="{1803FE82-04D4-44CC-B8A6-EAAFD29336F1}" srcOrd="1" destOrd="0" presId="urn:microsoft.com/office/officeart/2005/8/layout/StepDownProcess"/>
    <dgm:cxn modelId="{754B726A-FA35-4AB3-AB6D-C051A6153D1D}" type="presParOf" srcId="{D79FD117-08A5-4969-832B-A34181EBFCA2}" destId="{7F9D592A-D35E-4936-BE28-7BB7D56BC8F3}" srcOrd="2" destOrd="0" presId="urn:microsoft.com/office/officeart/2005/8/layout/StepDownProcess"/>
    <dgm:cxn modelId="{E56404BC-2516-4B8A-B293-AC76E4000EDC}" type="presParOf" srcId="{FEEE3594-EB2D-48F9-B61B-7A93459345A4}" destId="{13B2742A-AC65-4C29-88B2-6234A9BD887D}" srcOrd="1" destOrd="0" presId="urn:microsoft.com/office/officeart/2005/8/layout/StepDownProcess"/>
    <dgm:cxn modelId="{D90B4B22-56B6-4F72-B1E9-CDEE5A355955}" type="presParOf" srcId="{FEEE3594-EB2D-48F9-B61B-7A93459345A4}" destId="{4B8771C0-26D1-4BC6-98C3-1B2C89EE2049}" srcOrd="2" destOrd="0" presId="urn:microsoft.com/office/officeart/2005/8/layout/StepDownProcess"/>
    <dgm:cxn modelId="{2A4D7C14-3EA7-4C81-9A0C-033A586B19CF}" type="presParOf" srcId="{4B8771C0-26D1-4BC6-98C3-1B2C89EE2049}" destId="{5CD3816F-6FB5-4418-B33A-DDDAEC982DF7}" srcOrd="0" destOrd="0" presId="urn:microsoft.com/office/officeart/2005/8/layout/StepDownProcess"/>
    <dgm:cxn modelId="{4DCC5AB3-50B9-434D-A425-08FB8101939D}" type="presParOf" srcId="{4B8771C0-26D1-4BC6-98C3-1B2C89EE2049}" destId="{DB99B3DA-BA77-4270-94DD-69D0ADD0FBA6}" srcOrd="1" destOrd="0" presId="urn:microsoft.com/office/officeart/2005/8/layout/StepDownProcess"/>
    <dgm:cxn modelId="{7896410E-D52F-4C2D-BB60-E1E3CDC2E9A0}" type="presParOf" srcId="{4B8771C0-26D1-4BC6-98C3-1B2C89EE2049}" destId="{B96FA826-79C6-4A79-98DF-05526256144B}" srcOrd="2" destOrd="0" presId="urn:microsoft.com/office/officeart/2005/8/layout/StepDownProcess"/>
    <dgm:cxn modelId="{F7849CAF-8DB8-4342-B92C-EB87322C8F2D}" type="presParOf" srcId="{FEEE3594-EB2D-48F9-B61B-7A93459345A4}" destId="{B59D2187-D5FC-428F-8398-B3B6F2BACE1D}" srcOrd="3" destOrd="0" presId="urn:microsoft.com/office/officeart/2005/8/layout/StepDownProcess"/>
    <dgm:cxn modelId="{846EE0A4-78BC-47EE-8E15-094DE7F34AF4}" type="presParOf" srcId="{FEEE3594-EB2D-48F9-B61B-7A93459345A4}" destId="{7A2AA56E-1C8D-45AC-B065-606BE8DB7CBE}" srcOrd="4" destOrd="0" presId="urn:microsoft.com/office/officeart/2005/8/layout/StepDownProcess"/>
    <dgm:cxn modelId="{1D7CF4E2-19BB-47C9-995D-58230790667F}" type="presParOf" srcId="{7A2AA56E-1C8D-45AC-B065-606BE8DB7CBE}" destId="{174C6593-5671-4232-B350-BDC2CB768E3A}" srcOrd="0" destOrd="0" presId="urn:microsoft.com/office/officeart/2005/8/layout/StepDownProcess"/>
    <dgm:cxn modelId="{F6478780-5564-4883-88DD-4B9792C3EEED}" type="presParOf" srcId="{7A2AA56E-1C8D-45AC-B065-606BE8DB7CBE}" destId="{E0A02313-15AA-480C-A2BC-258D2449747F}"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17E339-F3C4-4181-A613-38788BB51E2B}" type="datetimeFigureOut">
              <a:rPr lang="es-MX" smtClean="0"/>
              <a:t>25/06/2019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6E8739-CC09-4517-80D6-459C92267C97}" type="slidenum">
              <a:rPr lang="es-MX" smtClean="0"/>
              <a:t>‹Nº›</a:t>
            </a:fld>
            <a:endParaRPr lang="es-MX"/>
          </a:p>
        </p:txBody>
      </p:sp>
    </p:spTree>
    <p:extLst>
      <p:ext uri="{BB962C8B-B14F-4D97-AF65-F5344CB8AC3E}">
        <p14:creationId xmlns:p14="http://schemas.microsoft.com/office/powerpoint/2010/main" val="3850492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6F6E8739-CC09-4517-80D6-459C92267C97}" type="slidenum">
              <a:rPr lang="es-MX" smtClean="0"/>
              <a:t>18</a:t>
            </a:fld>
            <a:endParaRPr lang="es-MX"/>
          </a:p>
        </p:txBody>
      </p:sp>
    </p:spTree>
    <p:extLst>
      <p:ext uri="{BB962C8B-B14F-4D97-AF65-F5344CB8AC3E}">
        <p14:creationId xmlns:p14="http://schemas.microsoft.com/office/powerpoint/2010/main" val="1224738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6F6E8739-CC09-4517-80D6-459C92267C97}" type="slidenum">
              <a:rPr lang="es-MX" smtClean="0"/>
              <a:t>27</a:t>
            </a:fld>
            <a:endParaRPr lang="es-MX"/>
          </a:p>
        </p:txBody>
      </p:sp>
    </p:spTree>
    <p:extLst>
      <p:ext uri="{BB962C8B-B14F-4D97-AF65-F5344CB8AC3E}">
        <p14:creationId xmlns:p14="http://schemas.microsoft.com/office/powerpoint/2010/main" val="1700735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pPr/>
              <a:t>25/06/2019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3C92CA5-8082-4AF7-8F87-955F25CF65BA}" type="slidenum">
              <a:rPr lang="es-MX" smtClean="0"/>
              <a:pPr/>
              <a:t>‹Nº›</a:t>
            </a:fld>
            <a:endParaRPr lang="es-MX"/>
          </a:p>
        </p:txBody>
      </p:sp>
    </p:spTree>
    <p:extLst>
      <p:ext uri="{BB962C8B-B14F-4D97-AF65-F5344CB8AC3E}">
        <p14:creationId xmlns:p14="http://schemas.microsoft.com/office/powerpoint/2010/main" val="394549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pPr/>
              <a:t>25/06/2019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3C92CA5-8082-4AF7-8F87-955F25CF65BA}" type="slidenum">
              <a:rPr lang="es-MX" smtClean="0"/>
              <a:pPr/>
              <a:t>‹Nº›</a:t>
            </a:fld>
            <a:endParaRPr lang="es-MX"/>
          </a:p>
        </p:txBody>
      </p:sp>
    </p:spTree>
    <p:extLst>
      <p:ext uri="{BB962C8B-B14F-4D97-AF65-F5344CB8AC3E}">
        <p14:creationId xmlns:p14="http://schemas.microsoft.com/office/powerpoint/2010/main" val="2065641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pPr/>
              <a:t>25/06/2019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3C92CA5-8082-4AF7-8F87-955F25CF65BA}" type="slidenum">
              <a:rPr lang="es-MX" smtClean="0"/>
              <a:pPr/>
              <a:t>‹Nº›</a:t>
            </a:fld>
            <a:endParaRPr lang="es-MX"/>
          </a:p>
        </p:txBody>
      </p:sp>
    </p:spTree>
    <p:extLst>
      <p:ext uri="{BB962C8B-B14F-4D97-AF65-F5344CB8AC3E}">
        <p14:creationId xmlns:p14="http://schemas.microsoft.com/office/powerpoint/2010/main" val="3050902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093462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9389681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942199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10874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759312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582950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953012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08555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pPr/>
              <a:t>25/06/2019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3C92CA5-8082-4AF7-8F87-955F25CF65BA}" type="slidenum">
              <a:rPr lang="es-MX" smtClean="0"/>
              <a:pPr/>
              <a:t>‹Nº›</a:t>
            </a:fld>
            <a:endParaRPr lang="es-MX"/>
          </a:p>
        </p:txBody>
      </p:sp>
    </p:spTree>
    <p:extLst>
      <p:ext uri="{BB962C8B-B14F-4D97-AF65-F5344CB8AC3E}">
        <p14:creationId xmlns:p14="http://schemas.microsoft.com/office/powerpoint/2010/main" val="512476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787957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146504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196132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308674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153563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790643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728445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237493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46326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621119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5CE6141-D77B-40FF-87F8-0E1FA6B25C06}" type="datetimeFigureOut">
              <a:rPr lang="es-MX" smtClean="0"/>
              <a:pPr/>
              <a:t>25/06/2019</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73C92CA5-8082-4AF7-8F87-955F25CF65BA}" type="slidenum">
              <a:rPr lang="es-MX" smtClean="0"/>
              <a:pPr/>
              <a:t>‹Nº›</a:t>
            </a:fld>
            <a:endParaRPr lang="es-MX"/>
          </a:p>
        </p:txBody>
      </p:sp>
    </p:spTree>
    <p:extLst>
      <p:ext uri="{BB962C8B-B14F-4D97-AF65-F5344CB8AC3E}">
        <p14:creationId xmlns:p14="http://schemas.microsoft.com/office/powerpoint/2010/main" val="3588846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229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016522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4944739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583653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6267387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61827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6830109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680712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1824984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070868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65CE6141-D77B-40FF-87F8-0E1FA6B25C06}" type="datetimeFigureOut">
              <a:rPr lang="es-MX" smtClean="0"/>
              <a:pPr/>
              <a:t>25/06/2019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73C92CA5-8082-4AF7-8F87-955F25CF65BA}" type="slidenum">
              <a:rPr lang="es-MX" smtClean="0"/>
              <a:pPr/>
              <a:t>‹Nº›</a:t>
            </a:fld>
            <a:endParaRPr lang="es-MX"/>
          </a:p>
        </p:txBody>
      </p:sp>
    </p:spTree>
    <p:extLst>
      <p:ext uri="{BB962C8B-B14F-4D97-AF65-F5344CB8AC3E}">
        <p14:creationId xmlns:p14="http://schemas.microsoft.com/office/powerpoint/2010/main" val="11992073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7915720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297041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539850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523042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1706406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1750621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276899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5831595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586035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57096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65CE6141-D77B-40FF-87F8-0E1FA6B25C06}" type="datetimeFigureOut">
              <a:rPr lang="es-MX" smtClean="0"/>
              <a:pPr/>
              <a:t>25/06/2019</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73C92CA5-8082-4AF7-8F87-955F25CF65BA}" type="slidenum">
              <a:rPr lang="es-MX" smtClean="0"/>
              <a:pPr/>
              <a:t>‹Nº›</a:t>
            </a:fld>
            <a:endParaRPr lang="es-MX"/>
          </a:p>
        </p:txBody>
      </p:sp>
    </p:spTree>
    <p:extLst>
      <p:ext uri="{BB962C8B-B14F-4D97-AF65-F5344CB8AC3E}">
        <p14:creationId xmlns:p14="http://schemas.microsoft.com/office/powerpoint/2010/main" val="35284926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7090572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8009500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5991236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778595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9109877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790208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481657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068013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8482647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501221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65CE6141-D77B-40FF-87F8-0E1FA6B25C06}" type="datetimeFigureOut">
              <a:rPr lang="es-MX" smtClean="0"/>
              <a:pPr/>
              <a:t>25/06/2019</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73C92CA5-8082-4AF7-8F87-955F25CF65BA}" type="slidenum">
              <a:rPr lang="es-MX" smtClean="0"/>
              <a:pPr/>
              <a:t>‹Nº›</a:t>
            </a:fld>
            <a:endParaRPr lang="es-MX"/>
          </a:p>
        </p:txBody>
      </p:sp>
    </p:spTree>
    <p:extLst>
      <p:ext uri="{BB962C8B-B14F-4D97-AF65-F5344CB8AC3E}">
        <p14:creationId xmlns:p14="http://schemas.microsoft.com/office/powerpoint/2010/main" val="3309110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MX">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9696678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MX">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9181621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MX">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7268222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00856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MX">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772774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5253925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MX">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87967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5CE6141-D77B-40FF-87F8-0E1FA6B25C06}" type="datetimeFigureOut">
              <a:rPr lang="es-MX" smtClean="0"/>
              <a:pPr/>
              <a:t>25/06/2019</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73C92CA5-8082-4AF7-8F87-955F25CF65BA}" type="slidenum">
              <a:rPr lang="es-MX" smtClean="0"/>
              <a:pPr/>
              <a:t>‹Nº›</a:t>
            </a:fld>
            <a:endParaRPr lang="es-MX"/>
          </a:p>
        </p:txBody>
      </p:sp>
    </p:spTree>
    <p:extLst>
      <p:ext uri="{BB962C8B-B14F-4D97-AF65-F5344CB8AC3E}">
        <p14:creationId xmlns:p14="http://schemas.microsoft.com/office/powerpoint/2010/main" val="351413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5CE6141-D77B-40FF-87F8-0E1FA6B25C06}" type="datetimeFigureOut">
              <a:rPr lang="es-MX" smtClean="0"/>
              <a:pPr/>
              <a:t>25/06/2019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73C92CA5-8082-4AF7-8F87-955F25CF65BA}" type="slidenum">
              <a:rPr lang="es-MX" smtClean="0"/>
              <a:pPr/>
              <a:t>‹Nº›</a:t>
            </a:fld>
            <a:endParaRPr lang="es-MX"/>
          </a:p>
        </p:txBody>
      </p:sp>
    </p:spTree>
    <p:extLst>
      <p:ext uri="{BB962C8B-B14F-4D97-AF65-F5344CB8AC3E}">
        <p14:creationId xmlns:p14="http://schemas.microsoft.com/office/powerpoint/2010/main" val="261874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5CE6141-D77B-40FF-87F8-0E1FA6B25C06}" type="datetimeFigureOut">
              <a:rPr lang="es-MX" smtClean="0"/>
              <a:pPr/>
              <a:t>25/06/2019</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73C92CA5-8082-4AF7-8F87-955F25CF65BA}" type="slidenum">
              <a:rPr lang="es-MX" smtClean="0"/>
              <a:pPr/>
              <a:t>‹Nº›</a:t>
            </a:fld>
            <a:endParaRPr lang="es-MX"/>
          </a:p>
        </p:txBody>
      </p:sp>
    </p:spTree>
    <p:extLst>
      <p:ext uri="{BB962C8B-B14F-4D97-AF65-F5344CB8AC3E}">
        <p14:creationId xmlns:p14="http://schemas.microsoft.com/office/powerpoint/2010/main" val="1822253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E6141-D77B-40FF-87F8-0E1FA6B25C06}" type="datetimeFigureOut">
              <a:rPr lang="es-MX" smtClean="0"/>
              <a:pPr/>
              <a:t>25/06/2019</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92CA5-8082-4AF7-8F87-955F25CF65BA}" type="slidenum">
              <a:rPr lang="es-MX" smtClean="0"/>
              <a:pPr/>
              <a:t>‹Nº›</a:t>
            </a:fld>
            <a:endParaRPr lang="es-MX"/>
          </a:p>
        </p:txBody>
      </p:sp>
    </p:spTree>
    <p:extLst>
      <p:ext uri="{BB962C8B-B14F-4D97-AF65-F5344CB8AC3E}">
        <p14:creationId xmlns:p14="http://schemas.microsoft.com/office/powerpoint/2010/main" val="1315626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37938861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426201468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336725924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253214407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CE6141-D77B-40FF-87F8-0E1FA6B25C06}" type="datetimeFigureOut">
              <a:rPr lang="es-MX" smtClean="0">
                <a:solidFill>
                  <a:prstClr val="black">
                    <a:tint val="75000"/>
                  </a:prstClr>
                </a:solidFill>
              </a:rPr>
              <a:pPr/>
              <a:t>25/06/2019</a:t>
            </a:fld>
            <a:endParaRPr lang="es-MX">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92CA5-8082-4AF7-8F87-955F25CF65BA}"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1316140676"/>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0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0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57.xml"/><Relationship Id="rId4" Type="http://schemas.openxmlformats.org/officeDocument/2006/relationships/image" Target="../media/image69.jpg"/></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2.jpg"/><Relationship Id="rId5" Type="http://schemas.microsoft.com/office/2007/relationships/hdphoto" Target="../media/hdphoto2.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aphicFrame>
        <p:nvGraphicFramePr>
          <p:cNvPr id="7" name="6 Tabla"/>
          <p:cNvGraphicFramePr>
            <a:graphicFrameLocks noGrp="1"/>
          </p:cNvGraphicFramePr>
          <p:nvPr>
            <p:extLst>
              <p:ext uri="{D42A27DB-BD31-4B8C-83A1-F6EECF244321}">
                <p14:modId xmlns:p14="http://schemas.microsoft.com/office/powerpoint/2010/main" val="3597707403"/>
              </p:ext>
            </p:extLst>
          </p:nvPr>
        </p:nvGraphicFramePr>
        <p:xfrm>
          <a:off x="611560" y="1628800"/>
          <a:ext cx="8064896" cy="2304254"/>
        </p:xfrm>
        <a:graphic>
          <a:graphicData uri="http://schemas.openxmlformats.org/drawingml/2006/table">
            <a:tbl>
              <a:tblPr firstRow="1" bandRow="1">
                <a:tableStyleId>{5C22544A-7EE6-4342-B048-85BDC9FD1C3A}</a:tableStyleId>
              </a:tblPr>
              <a:tblGrid>
                <a:gridCol w="4032448">
                  <a:extLst>
                    <a:ext uri="{9D8B030D-6E8A-4147-A177-3AD203B41FA5}">
                      <a16:colId xmlns="" xmlns:a16="http://schemas.microsoft.com/office/drawing/2014/main" val="20000"/>
                    </a:ext>
                  </a:extLst>
                </a:gridCol>
                <a:gridCol w="4032448">
                  <a:extLst>
                    <a:ext uri="{9D8B030D-6E8A-4147-A177-3AD203B41FA5}">
                      <a16:colId xmlns="" xmlns:a16="http://schemas.microsoft.com/office/drawing/2014/main" val="20001"/>
                    </a:ext>
                  </a:extLst>
                </a:gridCol>
              </a:tblGrid>
              <a:tr h="1062620">
                <a:tc>
                  <a:txBody>
                    <a:bodyPr/>
                    <a:lstStyle/>
                    <a:p>
                      <a:pPr algn="ctr"/>
                      <a:r>
                        <a:rPr lang="es-MX" dirty="0"/>
                        <a:t>Nombre </a:t>
                      </a:r>
                    </a:p>
                  </a:txBody>
                  <a:tcPr/>
                </a:tc>
                <a:tc>
                  <a:txBody>
                    <a:bodyPr/>
                    <a:lstStyle/>
                    <a:p>
                      <a:pPr algn="ctr"/>
                      <a:r>
                        <a:rPr lang="es-MX"/>
                        <a:t>Asignatura</a:t>
                      </a:r>
                    </a:p>
                  </a:txBody>
                  <a:tcPr/>
                </a:tc>
                <a:extLst>
                  <a:ext uri="{0D108BD9-81ED-4DB2-BD59-A6C34878D82A}">
                    <a16:rowId xmlns="" xmlns:a16="http://schemas.microsoft.com/office/drawing/2014/main" val="10000"/>
                  </a:ext>
                </a:extLst>
              </a:tr>
              <a:tr h="413878">
                <a:tc>
                  <a:txBody>
                    <a:bodyPr/>
                    <a:lstStyle/>
                    <a:p>
                      <a:pPr algn="ctr"/>
                      <a:r>
                        <a:rPr lang="es-MX"/>
                        <a:t>Juan de Jesús</a:t>
                      </a:r>
                      <a:r>
                        <a:rPr lang="es-MX" baseline="0"/>
                        <a:t> Quezada Moreno</a:t>
                      </a:r>
                      <a:endParaRPr lang="es-MX"/>
                    </a:p>
                  </a:txBody>
                  <a:tcPr anchor="ctr"/>
                </a:tc>
                <a:tc>
                  <a:txBody>
                    <a:bodyPr/>
                    <a:lstStyle/>
                    <a:p>
                      <a:pPr algn="ctr"/>
                      <a:r>
                        <a:rPr lang="es-MX"/>
                        <a:t>Dibujo II</a:t>
                      </a:r>
                    </a:p>
                  </a:txBody>
                  <a:tcPr anchor="ctr"/>
                </a:tc>
                <a:extLst>
                  <a:ext uri="{0D108BD9-81ED-4DB2-BD59-A6C34878D82A}">
                    <a16:rowId xmlns="" xmlns:a16="http://schemas.microsoft.com/office/drawing/2014/main" val="10001"/>
                  </a:ext>
                </a:extLst>
              </a:tr>
              <a:tr h="413878">
                <a:tc>
                  <a:txBody>
                    <a:bodyPr/>
                    <a:lstStyle/>
                    <a:p>
                      <a:pPr algn="ctr"/>
                      <a:r>
                        <a:rPr lang="es-MX" dirty="0"/>
                        <a:t>Cecilia </a:t>
                      </a:r>
                      <a:r>
                        <a:rPr lang="es-MX" dirty="0" smtClean="0"/>
                        <a:t> del </a:t>
                      </a:r>
                      <a:r>
                        <a:rPr lang="es-MX" dirty="0"/>
                        <a:t>Carmen</a:t>
                      </a:r>
                      <a:r>
                        <a:rPr lang="es-MX" baseline="0" dirty="0"/>
                        <a:t> </a:t>
                      </a:r>
                      <a:r>
                        <a:rPr lang="es-MX" baseline="0" dirty="0" err="1"/>
                        <a:t>Sobreyra</a:t>
                      </a:r>
                      <a:r>
                        <a:rPr lang="es-MX" baseline="0" dirty="0"/>
                        <a:t> Steiner</a:t>
                      </a:r>
                      <a:endParaRPr lang="es-MX" dirty="0"/>
                    </a:p>
                  </a:txBody>
                  <a:tcPr anchor="ctr"/>
                </a:tc>
                <a:tc>
                  <a:txBody>
                    <a:bodyPr/>
                    <a:lstStyle/>
                    <a:p>
                      <a:pPr algn="ctr"/>
                      <a:r>
                        <a:rPr lang="es-MX"/>
                        <a:t>Lengua Española</a:t>
                      </a:r>
                    </a:p>
                  </a:txBody>
                  <a:tcPr anchor="ctr"/>
                </a:tc>
                <a:extLst>
                  <a:ext uri="{0D108BD9-81ED-4DB2-BD59-A6C34878D82A}">
                    <a16:rowId xmlns="" xmlns:a16="http://schemas.microsoft.com/office/drawing/2014/main" val="10002"/>
                  </a:ext>
                </a:extLst>
              </a:tr>
              <a:tr h="413878">
                <a:tc>
                  <a:txBody>
                    <a:bodyPr/>
                    <a:lstStyle/>
                    <a:p>
                      <a:pPr algn="ctr"/>
                      <a:r>
                        <a:rPr lang="es-MX"/>
                        <a:t>Ernesto</a:t>
                      </a:r>
                      <a:r>
                        <a:rPr lang="es-MX" baseline="0"/>
                        <a:t> Cortés Rodríguez</a:t>
                      </a:r>
                      <a:endParaRPr lang="es-MX"/>
                    </a:p>
                  </a:txBody>
                  <a:tcPr anchor="ctr"/>
                </a:tc>
                <a:tc>
                  <a:txBody>
                    <a:bodyPr/>
                    <a:lstStyle/>
                    <a:p>
                      <a:pPr algn="ctr"/>
                      <a:r>
                        <a:rPr lang="es-MX" dirty="0" smtClean="0"/>
                        <a:t>Física III</a:t>
                      </a:r>
                      <a:endParaRPr lang="es-MX" dirty="0"/>
                    </a:p>
                  </a:txBody>
                  <a:tcPr anchor="ctr"/>
                </a:tc>
                <a:extLst>
                  <a:ext uri="{0D108BD9-81ED-4DB2-BD59-A6C34878D82A}">
                    <a16:rowId xmlns="" xmlns:a16="http://schemas.microsoft.com/office/drawing/2014/main" val="10003"/>
                  </a:ext>
                </a:extLst>
              </a:tr>
            </a:tbl>
          </a:graphicData>
        </a:graphic>
      </p:graphicFrame>
      <p:sp>
        <p:nvSpPr>
          <p:cNvPr id="8" name="7 CuadroTexto"/>
          <p:cNvSpPr txBox="1"/>
          <p:nvPr/>
        </p:nvSpPr>
        <p:spPr>
          <a:xfrm>
            <a:off x="683568" y="4077072"/>
            <a:ext cx="7992888" cy="369332"/>
          </a:xfrm>
          <a:prstGeom prst="rect">
            <a:avLst/>
          </a:prstGeom>
          <a:noFill/>
        </p:spPr>
        <p:txBody>
          <a:bodyPr wrap="square" rtlCol="0">
            <a:spAutoFit/>
          </a:bodyPr>
          <a:lstStyle/>
          <a:p>
            <a:pPr algn="ctr"/>
            <a:r>
              <a:rPr lang="es-MX" b="1"/>
              <a:t>Ciclo escolar:   </a:t>
            </a:r>
            <a:r>
              <a:rPr lang="es-MX"/>
              <a:t>2018-2019</a:t>
            </a:r>
          </a:p>
        </p:txBody>
      </p:sp>
      <p:pic>
        <p:nvPicPr>
          <p:cNvPr id="1026" name="Picture 2" descr="Conexi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4781" y="199182"/>
            <a:ext cx="4680520" cy="881039"/>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611560" y="4459575"/>
            <a:ext cx="8064896" cy="2677656"/>
          </a:xfrm>
          <a:prstGeom prst="rect">
            <a:avLst/>
          </a:prstGeom>
          <a:noFill/>
        </p:spPr>
        <p:txBody>
          <a:bodyPr wrap="square" rtlCol="0">
            <a:spAutoFit/>
          </a:bodyPr>
          <a:lstStyle/>
          <a:p>
            <a:pPr algn="ctr"/>
            <a:r>
              <a:rPr lang="es-MX" sz="2400" b="1" dirty="0"/>
              <a:t>Nombre del Proyecto: </a:t>
            </a:r>
            <a:endParaRPr lang="es-MX" sz="2400" b="1" dirty="0" smtClean="0"/>
          </a:p>
          <a:p>
            <a:pPr algn="ctr"/>
            <a:r>
              <a:rPr lang="es-MX" sz="2800" b="1" dirty="0" smtClean="0">
                <a:solidFill>
                  <a:schemeClr val="tx2">
                    <a:lumMod val="50000"/>
                  </a:schemeClr>
                </a:solidFill>
              </a:rPr>
              <a:t>“</a:t>
            </a:r>
            <a:r>
              <a:rPr lang="es-MX" sz="2800" dirty="0" smtClean="0">
                <a:solidFill>
                  <a:schemeClr val="tx2">
                    <a:lumMod val="50000"/>
                  </a:schemeClr>
                </a:solidFill>
              </a:rPr>
              <a:t>Ciudad de México… Como puede ser</a:t>
            </a:r>
            <a:r>
              <a:rPr lang="es-MX" sz="2800" dirty="0" smtClean="0">
                <a:solidFill>
                  <a:schemeClr val="tx2">
                    <a:lumMod val="50000"/>
                  </a:schemeClr>
                </a:solidFill>
              </a:rPr>
              <a:t>. Una </a:t>
            </a:r>
            <a:r>
              <a:rPr lang="es-MX" sz="2800" dirty="0" smtClean="0">
                <a:solidFill>
                  <a:schemeClr val="tx2">
                    <a:lumMod val="50000"/>
                  </a:schemeClr>
                </a:solidFill>
              </a:rPr>
              <a:t>propuesta de la comunidad de la  Preparatoria Universidad de Londres ante la vulnerabilidad sísmica y el problema del agua .”</a:t>
            </a:r>
          </a:p>
          <a:p>
            <a:pPr algn="ctr"/>
            <a:r>
              <a:rPr lang="es-MX" sz="1600" dirty="0" smtClean="0">
                <a:solidFill>
                  <a:schemeClr val="tx2">
                    <a:lumMod val="50000"/>
                  </a:schemeClr>
                </a:solidFill>
              </a:rPr>
              <a:t>Fecha de inicio Enero 2019 Fecha de termino Febrero 2019</a:t>
            </a:r>
          </a:p>
          <a:p>
            <a:pPr algn="ctr"/>
            <a:endParaRPr lang="es-MX" sz="1200" dirty="0">
              <a:solidFill>
                <a:schemeClr val="tx2">
                  <a:lumMod val="50000"/>
                </a:schemeClr>
              </a:solidFill>
            </a:endParaRPr>
          </a:p>
        </p:txBody>
      </p:sp>
      <p:pic>
        <p:nvPicPr>
          <p:cNvPr id="2" name="Imag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99183"/>
            <a:ext cx="2785448" cy="121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2458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0" name="3 Imagen">
            <a:extLst>
              <a:ext uri="{FF2B5EF4-FFF2-40B4-BE49-F238E27FC236}">
                <a16:creationId xmlns="" xmlns:a16="http://schemas.microsoft.com/office/drawing/2014/main" id="{75F2E52C-C732-448A-B288-BD0482B51817}"/>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4" name="3 Título"/>
          <p:cNvSpPr>
            <a:spLocks noGrp="1"/>
          </p:cNvSpPr>
          <p:nvPr>
            <p:ph type="title"/>
          </p:nvPr>
        </p:nvSpPr>
        <p:spPr/>
        <p:txBody>
          <a:bodyPr/>
          <a:lstStyle/>
          <a:p>
            <a:r>
              <a:rPr lang="es-MX"/>
              <a:t>Trabajo Grupo Heterogéneo</a:t>
            </a:r>
          </a:p>
        </p:txBody>
      </p:sp>
      <p:pic>
        <p:nvPicPr>
          <p:cNvPr id="3" name="Marcador de contenido 2">
            <a:extLst>
              <a:ext uri="{FF2B5EF4-FFF2-40B4-BE49-F238E27FC236}">
                <a16:creationId xmlns="" xmlns:a16="http://schemas.microsoft.com/office/drawing/2014/main" id="{49027B89-BAE8-4B5F-A905-AE13816836B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193504" y="1417638"/>
            <a:ext cx="2674640" cy="4754916"/>
          </a:xfrm>
        </p:spPr>
      </p:pic>
      <p:pic>
        <p:nvPicPr>
          <p:cNvPr id="7" name="Imagen 6">
            <a:extLst>
              <a:ext uri="{FF2B5EF4-FFF2-40B4-BE49-F238E27FC236}">
                <a16:creationId xmlns="" xmlns:a16="http://schemas.microsoft.com/office/drawing/2014/main" id="{D8AEE29A-5738-4455-89A8-CF59712C2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1816" y="1439342"/>
            <a:ext cx="2674640" cy="4754916"/>
          </a:xfrm>
          <a:prstGeom prst="rect">
            <a:avLst/>
          </a:prstGeom>
        </p:spPr>
      </p:pic>
      <p:pic>
        <p:nvPicPr>
          <p:cNvPr id="9" name="Imagen 8">
            <a:extLst>
              <a:ext uri="{FF2B5EF4-FFF2-40B4-BE49-F238E27FC236}">
                <a16:creationId xmlns="" xmlns:a16="http://schemas.microsoft.com/office/drawing/2014/main" id="{2DD4E35A-B59B-45BA-93AE-3D3EE9514F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193" y="1417638"/>
            <a:ext cx="2674640" cy="4754916"/>
          </a:xfrm>
          <a:prstGeom prst="rect">
            <a:avLst/>
          </a:prstGeom>
        </p:spPr>
      </p:pic>
      <p:sp>
        <p:nvSpPr>
          <p:cNvPr id="8" name="7 CuadroTexto"/>
          <p:cNvSpPr txBox="1"/>
          <p:nvPr/>
        </p:nvSpPr>
        <p:spPr>
          <a:xfrm>
            <a:off x="6001816" y="188640"/>
            <a:ext cx="2890664" cy="369332"/>
          </a:xfrm>
          <a:prstGeom prst="rect">
            <a:avLst/>
          </a:prstGeom>
          <a:noFill/>
        </p:spPr>
        <p:txBody>
          <a:bodyPr wrap="square" rtlCol="0">
            <a:spAutoFit/>
          </a:bodyPr>
          <a:lstStyle/>
          <a:p>
            <a:r>
              <a:rPr lang="es-MX" dirty="0" smtClean="0"/>
              <a:t>5.a. Evidencia fotográfica</a:t>
            </a:r>
            <a:endParaRPr lang="es-MX" dirty="0"/>
          </a:p>
        </p:txBody>
      </p:sp>
    </p:spTree>
    <p:extLst>
      <p:ext uri="{BB962C8B-B14F-4D97-AF65-F5344CB8AC3E}">
        <p14:creationId xmlns:p14="http://schemas.microsoft.com/office/powerpoint/2010/main" val="300561990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2" name="object 15"/>
          <p:cNvSpPr/>
          <p:nvPr/>
        </p:nvSpPr>
        <p:spPr>
          <a:xfrm>
            <a:off x="3747877" y="70406"/>
            <a:ext cx="1784736" cy="1742779"/>
          </a:xfrm>
          <a:prstGeom prst="rect">
            <a:avLst/>
          </a:prstGeom>
          <a:blipFill>
            <a:blip r:embed="rId2"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34" name="object 38"/>
          <p:cNvSpPr/>
          <p:nvPr/>
        </p:nvSpPr>
        <p:spPr>
          <a:xfrm>
            <a:off x="1110049" y="2792038"/>
            <a:ext cx="1652246" cy="1629053"/>
          </a:xfrm>
          <a:custGeom>
            <a:avLst/>
            <a:gdLst/>
            <a:ahLst/>
            <a:cxnLst/>
            <a:rect l="l" t="t" r="r" b="b"/>
            <a:pathLst>
              <a:path w="1766404" h="1766443">
                <a:moveTo>
                  <a:pt x="0" y="883158"/>
                </a:moveTo>
                <a:lnTo>
                  <a:pt x="2927" y="810735"/>
                </a:lnTo>
                <a:lnTo>
                  <a:pt x="11560" y="739923"/>
                </a:lnTo>
                <a:lnTo>
                  <a:pt x="25669" y="670949"/>
                </a:lnTo>
                <a:lnTo>
                  <a:pt x="45028" y="604040"/>
                </a:lnTo>
                <a:lnTo>
                  <a:pt x="69409" y="539424"/>
                </a:lnTo>
                <a:lnTo>
                  <a:pt x="98585" y="477328"/>
                </a:lnTo>
                <a:lnTo>
                  <a:pt x="132329" y="417981"/>
                </a:lnTo>
                <a:lnTo>
                  <a:pt x="170414" y="361608"/>
                </a:lnTo>
                <a:lnTo>
                  <a:pt x="212612" y="308438"/>
                </a:lnTo>
                <a:lnTo>
                  <a:pt x="258695" y="258699"/>
                </a:lnTo>
                <a:lnTo>
                  <a:pt x="308437" y="212616"/>
                </a:lnTo>
                <a:lnTo>
                  <a:pt x="361611" y="170419"/>
                </a:lnTo>
                <a:lnTo>
                  <a:pt x="417988" y="132335"/>
                </a:lnTo>
                <a:lnTo>
                  <a:pt x="477342" y="98590"/>
                </a:lnTo>
                <a:lnTo>
                  <a:pt x="539445" y="69413"/>
                </a:lnTo>
                <a:lnTo>
                  <a:pt x="604071" y="45031"/>
                </a:lnTo>
                <a:lnTo>
                  <a:pt x="670991" y="25671"/>
                </a:lnTo>
                <a:lnTo>
                  <a:pt x="739978" y="11561"/>
                </a:lnTo>
                <a:lnTo>
                  <a:pt x="810806" y="2928"/>
                </a:lnTo>
                <a:lnTo>
                  <a:pt x="883246" y="0"/>
                </a:lnTo>
                <a:lnTo>
                  <a:pt x="955669" y="2928"/>
                </a:lnTo>
                <a:lnTo>
                  <a:pt x="1026481" y="11561"/>
                </a:lnTo>
                <a:lnTo>
                  <a:pt x="1095455" y="25671"/>
                </a:lnTo>
                <a:lnTo>
                  <a:pt x="1162364" y="45031"/>
                </a:lnTo>
                <a:lnTo>
                  <a:pt x="1226980" y="69413"/>
                </a:lnTo>
                <a:lnTo>
                  <a:pt x="1289075" y="98590"/>
                </a:lnTo>
                <a:lnTo>
                  <a:pt x="1348423" y="132335"/>
                </a:lnTo>
                <a:lnTo>
                  <a:pt x="1404796" y="170419"/>
                </a:lnTo>
                <a:lnTo>
                  <a:pt x="1457966" y="212616"/>
                </a:lnTo>
                <a:lnTo>
                  <a:pt x="1507705" y="258699"/>
                </a:lnTo>
                <a:lnTo>
                  <a:pt x="1553788" y="308438"/>
                </a:lnTo>
                <a:lnTo>
                  <a:pt x="1595985" y="361608"/>
                </a:lnTo>
                <a:lnTo>
                  <a:pt x="1634069" y="417981"/>
                </a:lnTo>
                <a:lnTo>
                  <a:pt x="1667814" y="477328"/>
                </a:lnTo>
                <a:lnTo>
                  <a:pt x="1696991" y="539424"/>
                </a:lnTo>
                <a:lnTo>
                  <a:pt x="1721373" y="604040"/>
                </a:lnTo>
                <a:lnTo>
                  <a:pt x="1740733" y="670949"/>
                </a:lnTo>
                <a:lnTo>
                  <a:pt x="1754843" y="739923"/>
                </a:lnTo>
                <a:lnTo>
                  <a:pt x="1763476" y="810735"/>
                </a:lnTo>
                <a:lnTo>
                  <a:pt x="1766404" y="883158"/>
                </a:lnTo>
                <a:lnTo>
                  <a:pt x="1763476" y="955707"/>
                </a:lnTo>
                <a:lnTo>
                  <a:pt x="1754843" y="1026519"/>
                </a:lnTo>
                <a:lnTo>
                  <a:pt x="1740733" y="1095493"/>
                </a:lnTo>
                <a:lnTo>
                  <a:pt x="1721373" y="1162402"/>
                </a:lnTo>
                <a:lnTo>
                  <a:pt x="1696991" y="1227018"/>
                </a:lnTo>
                <a:lnTo>
                  <a:pt x="1667814" y="1289114"/>
                </a:lnTo>
                <a:lnTo>
                  <a:pt x="1634069" y="1348461"/>
                </a:lnTo>
                <a:lnTo>
                  <a:pt x="1595985" y="1404834"/>
                </a:lnTo>
                <a:lnTo>
                  <a:pt x="1553788" y="1458004"/>
                </a:lnTo>
                <a:lnTo>
                  <a:pt x="1507705" y="1507744"/>
                </a:lnTo>
                <a:lnTo>
                  <a:pt x="1457966" y="1553826"/>
                </a:lnTo>
                <a:lnTo>
                  <a:pt x="1404796" y="1596023"/>
                </a:lnTo>
                <a:lnTo>
                  <a:pt x="1348423" y="1634107"/>
                </a:lnTo>
                <a:lnTo>
                  <a:pt x="1289075" y="1667852"/>
                </a:lnTo>
                <a:lnTo>
                  <a:pt x="1226980" y="1697029"/>
                </a:lnTo>
                <a:lnTo>
                  <a:pt x="1162364" y="1721411"/>
                </a:lnTo>
                <a:lnTo>
                  <a:pt x="1095455" y="1740771"/>
                </a:lnTo>
                <a:lnTo>
                  <a:pt x="1026481" y="1754881"/>
                </a:lnTo>
                <a:lnTo>
                  <a:pt x="955669" y="1763514"/>
                </a:lnTo>
                <a:lnTo>
                  <a:pt x="883246" y="1766443"/>
                </a:lnTo>
                <a:lnTo>
                  <a:pt x="810806" y="1763514"/>
                </a:lnTo>
                <a:lnTo>
                  <a:pt x="739978" y="1754881"/>
                </a:lnTo>
                <a:lnTo>
                  <a:pt x="670991" y="1740771"/>
                </a:lnTo>
                <a:lnTo>
                  <a:pt x="604071" y="1721411"/>
                </a:lnTo>
                <a:lnTo>
                  <a:pt x="539445" y="1697029"/>
                </a:lnTo>
                <a:lnTo>
                  <a:pt x="477342" y="1667852"/>
                </a:lnTo>
                <a:lnTo>
                  <a:pt x="417988" y="1634107"/>
                </a:lnTo>
                <a:lnTo>
                  <a:pt x="361611" y="1596023"/>
                </a:lnTo>
                <a:lnTo>
                  <a:pt x="308437" y="1553826"/>
                </a:lnTo>
                <a:lnTo>
                  <a:pt x="258695" y="1507744"/>
                </a:lnTo>
                <a:lnTo>
                  <a:pt x="212612" y="1458004"/>
                </a:lnTo>
                <a:lnTo>
                  <a:pt x="170414" y="1404834"/>
                </a:lnTo>
                <a:lnTo>
                  <a:pt x="132329" y="1348461"/>
                </a:lnTo>
                <a:lnTo>
                  <a:pt x="98585" y="1289114"/>
                </a:lnTo>
                <a:lnTo>
                  <a:pt x="69409" y="1227018"/>
                </a:lnTo>
                <a:lnTo>
                  <a:pt x="45028" y="1162402"/>
                </a:lnTo>
                <a:lnTo>
                  <a:pt x="25669" y="1095493"/>
                </a:lnTo>
                <a:lnTo>
                  <a:pt x="11560" y="1026519"/>
                </a:lnTo>
                <a:lnTo>
                  <a:pt x="2927" y="955707"/>
                </a:lnTo>
                <a:lnTo>
                  <a:pt x="0" y="883285"/>
                </a:lnTo>
                <a:close/>
              </a:path>
            </a:pathLst>
          </a:custGeom>
          <a:solidFill>
            <a:schemeClr val="accent2">
              <a:lumMod val="75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23" name="object 26"/>
          <p:cNvSpPr/>
          <p:nvPr/>
        </p:nvSpPr>
        <p:spPr>
          <a:xfrm>
            <a:off x="6742101" y="2720030"/>
            <a:ext cx="1652283" cy="1629053"/>
          </a:xfrm>
          <a:custGeom>
            <a:avLst/>
            <a:gdLst/>
            <a:ahLst/>
            <a:cxnLst/>
            <a:rect l="l" t="t" r="r" b="b"/>
            <a:pathLst>
              <a:path w="1766443" h="1766443">
                <a:moveTo>
                  <a:pt x="0" y="883158"/>
                </a:moveTo>
                <a:lnTo>
                  <a:pt x="2928" y="810735"/>
                </a:lnTo>
                <a:lnTo>
                  <a:pt x="11561" y="739923"/>
                </a:lnTo>
                <a:lnTo>
                  <a:pt x="25671" y="670949"/>
                </a:lnTo>
                <a:lnTo>
                  <a:pt x="45031" y="604040"/>
                </a:lnTo>
                <a:lnTo>
                  <a:pt x="69413" y="539424"/>
                </a:lnTo>
                <a:lnTo>
                  <a:pt x="98590" y="477328"/>
                </a:lnTo>
                <a:lnTo>
                  <a:pt x="132335" y="417981"/>
                </a:lnTo>
                <a:lnTo>
                  <a:pt x="170419" y="361608"/>
                </a:lnTo>
                <a:lnTo>
                  <a:pt x="212616" y="308438"/>
                </a:lnTo>
                <a:lnTo>
                  <a:pt x="258698" y="258699"/>
                </a:lnTo>
                <a:lnTo>
                  <a:pt x="308438" y="212616"/>
                </a:lnTo>
                <a:lnTo>
                  <a:pt x="361608" y="170419"/>
                </a:lnTo>
                <a:lnTo>
                  <a:pt x="417981" y="132335"/>
                </a:lnTo>
                <a:lnTo>
                  <a:pt x="477328" y="98590"/>
                </a:lnTo>
                <a:lnTo>
                  <a:pt x="539424" y="69413"/>
                </a:lnTo>
                <a:lnTo>
                  <a:pt x="604040" y="45031"/>
                </a:lnTo>
                <a:lnTo>
                  <a:pt x="670949" y="25671"/>
                </a:lnTo>
                <a:lnTo>
                  <a:pt x="739923" y="11561"/>
                </a:lnTo>
                <a:lnTo>
                  <a:pt x="810735" y="2928"/>
                </a:lnTo>
                <a:lnTo>
                  <a:pt x="883157" y="0"/>
                </a:lnTo>
                <a:lnTo>
                  <a:pt x="955598" y="2928"/>
                </a:lnTo>
                <a:lnTo>
                  <a:pt x="1026427" y="11561"/>
                </a:lnTo>
                <a:lnTo>
                  <a:pt x="1095415" y="25671"/>
                </a:lnTo>
                <a:lnTo>
                  <a:pt x="1162337" y="45031"/>
                </a:lnTo>
                <a:lnTo>
                  <a:pt x="1226964" y="69413"/>
                </a:lnTo>
                <a:lnTo>
                  <a:pt x="1289070" y="98590"/>
                </a:lnTo>
                <a:lnTo>
                  <a:pt x="1348426" y="132335"/>
                </a:lnTo>
                <a:lnTo>
                  <a:pt x="1404806" y="170419"/>
                </a:lnTo>
                <a:lnTo>
                  <a:pt x="1457983" y="212616"/>
                </a:lnTo>
                <a:lnTo>
                  <a:pt x="1507728" y="258699"/>
                </a:lnTo>
                <a:lnTo>
                  <a:pt x="1553814" y="308438"/>
                </a:lnTo>
                <a:lnTo>
                  <a:pt x="1596015" y="361608"/>
                </a:lnTo>
                <a:lnTo>
                  <a:pt x="1634102" y="417981"/>
                </a:lnTo>
                <a:lnTo>
                  <a:pt x="1667848" y="477328"/>
                </a:lnTo>
                <a:lnTo>
                  <a:pt x="1697027" y="539424"/>
                </a:lnTo>
                <a:lnTo>
                  <a:pt x="1721410" y="604040"/>
                </a:lnTo>
                <a:lnTo>
                  <a:pt x="1740771" y="670949"/>
                </a:lnTo>
                <a:lnTo>
                  <a:pt x="1754881" y="739923"/>
                </a:lnTo>
                <a:lnTo>
                  <a:pt x="1763514" y="810735"/>
                </a:lnTo>
                <a:lnTo>
                  <a:pt x="1766443" y="883158"/>
                </a:lnTo>
                <a:lnTo>
                  <a:pt x="1763514" y="955707"/>
                </a:lnTo>
                <a:lnTo>
                  <a:pt x="1754881" y="1026519"/>
                </a:lnTo>
                <a:lnTo>
                  <a:pt x="1740771" y="1095493"/>
                </a:lnTo>
                <a:lnTo>
                  <a:pt x="1721410" y="1162402"/>
                </a:lnTo>
                <a:lnTo>
                  <a:pt x="1697027" y="1227018"/>
                </a:lnTo>
                <a:lnTo>
                  <a:pt x="1667848" y="1289114"/>
                </a:lnTo>
                <a:lnTo>
                  <a:pt x="1634102" y="1348461"/>
                </a:lnTo>
                <a:lnTo>
                  <a:pt x="1596015" y="1404834"/>
                </a:lnTo>
                <a:lnTo>
                  <a:pt x="1553814" y="1458004"/>
                </a:lnTo>
                <a:lnTo>
                  <a:pt x="1507728" y="1507744"/>
                </a:lnTo>
                <a:lnTo>
                  <a:pt x="1457983" y="1553826"/>
                </a:lnTo>
                <a:lnTo>
                  <a:pt x="1404806" y="1596023"/>
                </a:lnTo>
                <a:lnTo>
                  <a:pt x="1348426" y="1634107"/>
                </a:lnTo>
                <a:lnTo>
                  <a:pt x="1289070" y="1667852"/>
                </a:lnTo>
                <a:lnTo>
                  <a:pt x="1226964" y="1697029"/>
                </a:lnTo>
                <a:lnTo>
                  <a:pt x="1162337" y="1721411"/>
                </a:lnTo>
                <a:lnTo>
                  <a:pt x="1095415" y="1740771"/>
                </a:lnTo>
                <a:lnTo>
                  <a:pt x="1026427" y="1754881"/>
                </a:lnTo>
                <a:lnTo>
                  <a:pt x="955598" y="1763514"/>
                </a:lnTo>
                <a:lnTo>
                  <a:pt x="883157" y="1766443"/>
                </a:lnTo>
                <a:lnTo>
                  <a:pt x="810735" y="1763514"/>
                </a:lnTo>
                <a:lnTo>
                  <a:pt x="739923" y="1754881"/>
                </a:lnTo>
                <a:lnTo>
                  <a:pt x="670949" y="1740771"/>
                </a:lnTo>
                <a:lnTo>
                  <a:pt x="604040" y="1721411"/>
                </a:lnTo>
                <a:lnTo>
                  <a:pt x="539424" y="1697029"/>
                </a:lnTo>
                <a:lnTo>
                  <a:pt x="477328" y="1667852"/>
                </a:lnTo>
                <a:lnTo>
                  <a:pt x="417981" y="1634107"/>
                </a:lnTo>
                <a:lnTo>
                  <a:pt x="361608" y="1596023"/>
                </a:lnTo>
                <a:lnTo>
                  <a:pt x="308438" y="1553826"/>
                </a:lnTo>
                <a:lnTo>
                  <a:pt x="258698" y="1507744"/>
                </a:lnTo>
                <a:lnTo>
                  <a:pt x="212616" y="1458004"/>
                </a:lnTo>
                <a:lnTo>
                  <a:pt x="170419" y="1404834"/>
                </a:lnTo>
                <a:lnTo>
                  <a:pt x="132335" y="1348461"/>
                </a:lnTo>
                <a:lnTo>
                  <a:pt x="98590" y="1289114"/>
                </a:lnTo>
                <a:lnTo>
                  <a:pt x="69413" y="1227018"/>
                </a:lnTo>
                <a:lnTo>
                  <a:pt x="45031" y="1162402"/>
                </a:lnTo>
                <a:lnTo>
                  <a:pt x="25671" y="1095493"/>
                </a:lnTo>
                <a:lnTo>
                  <a:pt x="11561" y="1026519"/>
                </a:lnTo>
                <a:lnTo>
                  <a:pt x="2928" y="955707"/>
                </a:lnTo>
                <a:lnTo>
                  <a:pt x="0" y="883285"/>
                </a:lnTo>
                <a:close/>
              </a:path>
            </a:pathLst>
          </a:custGeom>
          <a:solidFill>
            <a:schemeClr val="accent2">
              <a:lumMod val="75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13" name="object 16"/>
          <p:cNvSpPr/>
          <p:nvPr/>
        </p:nvSpPr>
        <p:spPr>
          <a:xfrm>
            <a:off x="3814282" y="95703"/>
            <a:ext cx="1652283" cy="1628936"/>
          </a:xfrm>
          <a:custGeom>
            <a:avLst/>
            <a:gdLst/>
            <a:ahLst/>
            <a:cxnLst/>
            <a:rect l="l" t="t" r="r" b="b"/>
            <a:pathLst>
              <a:path w="1766443" h="1766316">
                <a:moveTo>
                  <a:pt x="0" y="883158"/>
                </a:moveTo>
                <a:lnTo>
                  <a:pt x="2928" y="955597"/>
                </a:lnTo>
                <a:lnTo>
                  <a:pt x="11561" y="1026423"/>
                </a:lnTo>
                <a:lnTo>
                  <a:pt x="25671" y="1095408"/>
                </a:lnTo>
                <a:lnTo>
                  <a:pt x="45032" y="1162324"/>
                </a:lnTo>
                <a:lnTo>
                  <a:pt x="69415" y="1226945"/>
                </a:lnTo>
                <a:lnTo>
                  <a:pt x="98594" y="1289043"/>
                </a:lnTo>
                <a:lnTo>
                  <a:pt x="132340" y="1348391"/>
                </a:lnTo>
                <a:lnTo>
                  <a:pt x="170427" y="1404762"/>
                </a:lnTo>
                <a:lnTo>
                  <a:pt x="212628" y="1457929"/>
                </a:lnTo>
                <a:lnTo>
                  <a:pt x="258714" y="1507664"/>
                </a:lnTo>
                <a:lnTo>
                  <a:pt x="308459" y="1553741"/>
                </a:lnTo>
                <a:lnTo>
                  <a:pt x="361636" y="1595932"/>
                </a:lnTo>
                <a:lnTo>
                  <a:pt x="418016" y="1634011"/>
                </a:lnTo>
                <a:lnTo>
                  <a:pt x="477372" y="1667749"/>
                </a:lnTo>
                <a:lnTo>
                  <a:pt x="539478" y="1696920"/>
                </a:lnTo>
                <a:lnTo>
                  <a:pt x="604105" y="1721297"/>
                </a:lnTo>
                <a:lnTo>
                  <a:pt x="671027" y="1740652"/>
                </a:lnTo>
                <a:lnTo>
                  <a:pt x="740015" y="1754758"/>
                </a:lnTo>
                <a:lnTo>
                  <a:pt x="810844" y="1763388"/>
                </a:lnTo>
                <a:lnTo>
                  <a:pt x="883285" y="1766316"/>
                </a:lnTo>
                <a:lnTo>
                  <a:pt x="955707" y="1763388"/>
                </a:lnTo>
                <a:lnTo>
                  <a:pt x="1026519" y="1754758"/>
                </a:lnTo>
                <a:lnTo>
                  <a:pt x="1095493" y="1740652"/>
                </a:lnTo>
                <a:lnTo>
                  <a:pt x="1162402" y="1721297"/>
                </a:lnTo>
                <a:lnTo>
                  <a:pt x="1227018" y="1696920"/>
                </a:lnTo>
                <a:lnTo>
                  <a:pt x="1289114" y="1667749"/>
                </a:lnTo>
                <a:lnTo>
                  <a:pt x="1348461" y="1634011"/>
                </a:lnTo>
                <a:lnTo>
                  <a:pt x="1404834" y="1595932"/>
                </a:lnTo>
                <a:lnTo>
                  <a:pt x="1458004" y="1553741"/>
                </a:lnTo>
                <a:lnTo>
                  <a:pt x="1507743" y="1507664"/>
                </a:lnTo>
                <a:lnTo>
                  <a:pt x="1553826" y="1457929"/>
                </a:lnTo>
                <a:lnTo>
                  <a:pt x="1596023" y="1404762"/>
                </a:lnTo>
                <a:lnTo>
                  <a:pt x="1634107" y="1348391"/>
                </a:lnTo>
                <a:lnTo>
                  <a:pt x="1667852" y="1289043"/>
                </a:lnTo>
                <a:lnTo>
                  <a:pt x="1697029" y="1226945"/>
                </a:lnTo>
                <a:lnTo>
                  <a:pt x="1721411" y="1162324"/>
                </a:lnTo>
                <a:lnTo>
                  <a:pt x="1740771" y="1095408"/>
                </a:lnTo>
                <a:lnTo>
                  <a:pt x="1754881" y="1026423"/>
                </a:lnTo>
                <a:lnTo>
                  <a:pt x="1763514" y="955597"/>
                </a:lnTo>
                <a:lnTo>
                  <a:pt x="1766443" y="883158"/>
                </a:lnTo>
                <a:lnTo>
                  <a:pt x="1763514" y="810718"/>
                </a:lnTo>
                <a:lnTo>
                  <a:pt x="1754881" y="739892"/>
                </a:lnTo>
                <a:lnTo>
                  <a:pt x="1740771" y="670907"/>
                </a:lnTo>
                <a:lnTo>
                  <a:pt x="1721411" y="603991"/>
                </a:lnTo>
                <a:lnTo>
                  <a:pt x="1697029" y="539370"/>
                </a:lnTo>
                <a:lnTo>
                  <a:pt x="1667852" y="477272"/>
                </a:lnTo>
                <a:lnTo>
                  <a:pt x="1634107" y="417924"/>
                </a:lnTo>
                <a:lnTo>
                  <a:pt x="1596023" y="361553"/>
                </a:lnTo>
                <a:lnTo>
                  <a:pt x="1553826" y="308386"/>
                </a:lnTo>
                <a:lnTo>
                  <a:pt x="1507743" y="258651"/>
                </a:lnTo>
                <a:lnTo>
                  <a:pt x="1458004" y="212574"/>
                </a:lnTo>
                <a:lnTo>
                  <a:pt x="1404834" y="170383"/>
                </a:lnTo>
                <a:lnTo>
                  <a:pt x="1348461" y="132304"/>
                </a:lnTo>
                <a:lnTo>
                  <a:pt x="1289114" y="98566"/>
                </a:lnTo>
                <a:lnTo>
                  <a:pt x="1227018" y="69395"/>
                </a:lnTo>
                <a:lnTo>
                  <a:pt x="1162402" y="45018"/>
                </a:lnTo>
                <a:lnTo>
                  <a:pt x="1095493" y="25663"/>
                </a:lnTo>
                <a:lnTo>
                  <a:pt x="1026519" y="11557"/>
                </a:lnTo>
                <a:lnTo>
                  <a:pt x="955707" y="2927"/>
                </a:lnTo>
                <a:lnTo>
                  <a:pt x="883285" y="0"/>
                </a:lnTo>
                <a:lnTo>
                  <a:pt x="810844" y="2927"/>
                </a:lnTo>
                <a:lnTo>
                  <a:pt x="740015" y="11557"/>
                </a:lnTo>
                <a:lnTo>
                  <a:pt x="671027" y="25663"/>
                </a:lnTo>
                <a:lnTo>
                  <a:pt x="604105" y="45018"/>
                </a:lnTo>
                <a:lnTo>
                  <a:pt x="539478" y="69395"/>
                </a:lnTo>
                <a:lnTo>
                  <a:pt x="477372" y="98566"/>
                </a:lnTo>
                <a:lnTo>
                  <a:pt x="418016" y="132304"/>
                </a:lnTo>
                <a:lnTo>
                  <a:pt x="361636" y="170383"/>
                </a:lnTo>
                <a:lnTo>
                  <a:pt x="308459" y="212574"/>
                </a:lnTo>
                <a:lnTo>
                  <a:pt x="258714" y="258651"/>
                </a:lnTo>
                <a:lnTo>
                  <a:pt x="212628" y="308386"/>
                </a:lnTo>
                <a:lnTo>
                  <a:pt x="170427" y="361553"/>
                </a:lnTo>
                <a:lnTo>
                  <a:pt x="132340" y="417924"/>
                </a:lnTo>
                <a:lnTo>
                  <a:pt x="98594" y="477272"/>
                </a:lnTo>
                <a:lnTo>
                  <a:pt x="69415" y="539370"/>
                </a:lnTo>
                <a:lnTo>
                  <a:pt x="45032" y="603991"/>
                </a:lnTo>
                <a:lnTo>
                  <a:pt x="25671" y="670907"/>
                </a:lnTo>
                <a:lnTo>
                  <a:pt x="11561" y="739892"/>
                </a:lnTo>
                <a:lnTo>
                  <a:pt x="2928" y="810718"/>
                </a:lnTo>
                <a:lnTo>
                  <a:pt x="0" y="883158"/>
                </a:lnTo>
                <a:close/>
              </a:path>
            </a:pathLst>
          </a:custGeom>
          <a:solidFill>
            <a:schemeClr val="accent2">
              <a:lumMod val="75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14" name="object 17"/>
          <p:cNvSpPr/>
          <p:nvPr/>
        </p:nvSpPr>
        <p:spPr>
          <a:xfrm>
            <a:off x="3814282" y="95703"/>
            <a:ext cx="1652283" cy="1628936"/>
          </a:xfrm>
          <a:custGeom>
            <a:avLst/>
            <a:gdLst/>
            <a:ahLst/>
            <a:cxnLst/>
            <a:rect l="l" t="t" r="r" b="b"/>
            <a:pathLst>
              <a:path w="1766443" h="1766316">
                <a:moveTo>
                  <a:pt x="0" y="883158"/>
                </a:moveTo>
                <a:lnTo>
                  <a:pt x="2928" y="810718"/>
                </a:lnTo>
                <a:lnTo>
                  <a:pt x="11561" y="739892"/>
                </a:lnTo>
                <a:lnTo>
                  <a:pt x="25671" y="670907"/>
                </a:lnTo>
                <a:lnTo>
                  <a:pt x="45032" y="603991"/>
                </a:lnTo>
                <a:lnTo>
                  <a:pt x="69415" y="539370"/>
                </a:lnTo>
                <a:lnTo>
                  <a:pt x="98594" y="477272"/>
                </a:lnTo>
                <a:lnTo>
                  <a:pt x="132340" y="417924"/>
                </a:lnTo>
                <a:lnTo>
                  <a:pt x="170427" y="361553"/>
                </a:lnTo>
                <a:lnTo>
                  <a:pt x="212628" y="308386"/>
                </a:lnTo>
                <a:lnTo>
                  <a:pt x="258714" y="258651"/>
                </a:lnTo>
                <a:lnTo>
                  <a:pt x="308459" y="212574"/>
                </a:lnTo>
                <a:lnTo>
                  <a:pt x="361636" y="170383"/>
                </a:lnTo>
                <a:lnTo>
                  <a:pt x="418016" y="132304"/>
                </a:lnTo>
                <a:lnTo>
                  <a:pt x="477372" y="98566"/>
                </a:lnTo>
                <a:lnTo>
                  <a:pt x="539478" y="69395"/>
                </a:lnTo>
                <a:lnTo>
                  <a:pt x="604105" y="45018"/>
                </a:lnTo>
                <a:lnTo>
                  <a:pt x="671027" y="25663"/>
                </a:lnTo>
                <a:lnTo>
                  <a:pt x="740015" y="11557"/>
                </a:lnTo>
                <a:lnTo>
                  <a:pt x="810844" y="2927"/>
                </a:lnTo>
                <a:lnTo>
                  <a:pt x="883285" y="0"/>
                </a:lnTo>
                <a:lnTo>
                  <a:pt x="955707" y="2927"/>
                </a:lnTo>
                <a:lnTo>
                  <a:pt x="1026519" y="11557"/>
                </a:lnTo>
                <a:lnTo>
                  <a:pt x="1095493" y="25663"/>
                </a:lnTo>
                <a:lnTo>
                  <a:pt x="1162402" y="45018"/>
                </a:lnTo>
                <a:lnTo>
                  <a:pt x="1227018" y="69395"/>
                </a:lnTo>
                <a:lnTo>
                  <a:pt x="1289114" y="98566"/>
                </a:lnTo>
                <a:lnTo>
                  <a:pt x="1348461" y="132304"/>
                </a:lnTo>
                <a:lnTo>
                  <a:pt x="1404834" y="170383"/>
                </a:lnTo>
                <a:lnTo>
                  <a:pt x="1458004" y="212574"/>
                </a:lnTo>
                <a:lnTo>
                  <a:pt x="1507743" y="258651"/>
                </a:lnTo>
                <a:lnTo>
                  <a:pt x="1553826" y="308386"/>
                </a:lnTo>
                <a:lnTo>
                  <a:pt x="1596023" y="361553"/>
                </a:lnTo>
                <a:lnTo>
                  <a:pt x="1634107" y="417924"/>
                </a:lnTo>
                <a:lnTo>
                  <a:pt x="1667852" y="477272"/>
                </a:lnTo>
                <a:lnTo>
                  <a:pt x="1697029" y="539370"/>
                </a:lnTo>
                <a:lnTo>
                  <a:pt x="1721411" y="603991"/>
                </a:lnTo>
                <a:lnTo>
                  <a:pt x="1740771" y="670907"/>
                </a:lnTo>
                <a:lnTo>
                  <a:pt x="1754881" y="739892"/>
                </a:lnTo>
                <a:lnTo>
                  <a:pt x="1763514" y="810718"/>
                </a:lnTo>
                <a:lnTo>
                  <a:pt x="1766443" y="883158"/>
                </a:lnTo>
                <a:lnTo>
                  <a:pt x="1763514" y="955597"/>
                </a:lnTo>
                <a:lnTo>
                  <a:pt x="1754881" y="1026423"/>
                </a:lnTo>
                <a:lnTo>
                  <a:pt x="1740771" y="1095408"/>
                </a:lnTo>
                <a:lnTo>
                  <a:pt x="1721411" y="1162324"/>
                </a:lnTo>
                <a:lnTo>
                  <a:pt x="1697029" y="1226945"/>
                </a:lnTo>
                <a:lnTo>
                  <a:pt x="1667852" y="1289043"/>
                </a:lnTo>
                <a:lnTo>
                  <a:pt x="1634107" y="1348391"/>
                </a:lnTo>
                <a:lnTo>
                  <a:pt x="1596023" y="1404762"/>
                </a:lnTo>
                <a:lnTo>
                  <a:pt x="1553826" y="1457929"/>
                </a:lnTo>
                <a:lnTo>
                  <a:pt x="1507743" y="1507664"/>
                </a:lnTo>
                <a:lnTo>
                  <a:pt x="1458004" y="1553741"/>
                </a:lnTo>
                <a:lnTo>
                  <a:pt x="1404834" y="1595932"/>
                </a:lnTo>
                <a:lnTo>
                  <a:pt x="1348461" y="1634011"/>
                </a:lnTo>
                <a:lnTo>
                  <a:pt x="1289114" y="1667749"/>
                </a:lnTo>
                <a:lnTo>
                  <a:pt x="1227018" y="1696920"/>
                </a:lnTo>
                <a:lnTo>
                  <a:pt x="1162402" y="1721297"/>
                </a:lnTo>
                <a:lnTo>
                  <a:pt x="1095493" y="1740652"/>
                </a:lnTo>
                <a:lnTo>
                  <a:pt x="1026519" y="1754758"/>
                </a:lnTo>
                <a:lnTo>
                  <a:pt x="955707" y="1763388"/>
                </a:lnTo>
                <a:lnTo>
                  <a:pt x="883285" y="1766316"/>
                </a:lnTo>
                <a:lnTo>
                  <a:pt x="810844" y="1763388"/>
                </a:lnTo>
                <a:lnTo>
                  <a:pt x="740015" y="1754758"/>
                </a:lnTo>
                <a:lnTo>
                  <a:pt x="671027" y="1740652"/>
                </a:lnTo>
                <a:lnTo>
                  <a:pt x="604105" y="1721297"/>
                </a:lnTo>
                <a:lnTo>
                  <a:pt x="539478" y="1696920"/>
                </a:lnTo>
                <a:lnTo>
                  <a:pt x="477372" y="1667749"/>
                </a:lnTo>
                <a:lnTo>
                  <a:pt x="418016" y="1634011"/>
                </a:lnTo>
                <a:lnTo>
                  <a:pt x="361636" y="1595932"/>
                </a:lnTo>
                <a:lnTo>
                  <a:pt x="308459" y="1553741"/>
                </a:lnTo>
                <a:lnTo>
                  <a:pt x="258714" y="1507664"/>
                </a:lnTo>
                <a:lnTo>
                  <a:pt x="212628" y="1457929"/>
                </a:lnTo>
                <a:lnTo>
                  <a:pt x="170427" y="1404762"/>
                </a:lnTo>
                <a:lnTo>
                  <a:pt x="132340" y="1348391"/>
                </a:lnTo>
                <a:lnTo>
                  <a:pt x="98594" y="1289043"/>
                </a:lnTo>
                <a:lnTo>
                  <a:pt x="69415" y="1226945"/>
                </a:lnTo>
                <a:lnTo>
                  <a:pt x="45032" y="1162324"/>
                </a:lnTo>
                <a:lnTo>
                  <a:pt x="25671" y="1095408"/>
                </a:lnTo>
                <a:lnTo>
                  <a:pt x="11561" y="1026423"/>
                </a:lnTo>
                <a:lnTo>
                  <a:pt x="2928" y="955597"/>
                </a:lnTo>
                <a:lnTo>
                  <a:pt x="0" y="883158"/>
                </a:lnTo>
                <a:close/>
              </a:path>
            </a:pathLst>
          </a:custGeom>
          <a:solidFill>
            <a:schemeClr val="accent2">
              <a:lumMod val="40000"/>
              <a:lumOff val="60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40" name="object 9"/>
          <p:cNvSpPr txBox="1"/>
          <p:nvPr/>
        </p:nvSpPr>
        <p:spPr>
          <a:xfrm>
            <a:off x="3897554" y="754356"/>
            <a:ext cx="1459720" cy="261343"/>
          </a:xfrm>
          <a:prstGeom prst="rect">
            <a:avLst/>
          </a:prstGeom>
        </p:spPr>
        <p:txBody>
          <a:bodyPr wrap="square" lIns="0" tIns="8413" rIns="0" bIns="0" rtlCol="0">
            <a:noAutofit/>
          </a:bodyPr>
          <a:lstStyle/>
          <a:p>
            <a:pPr algn="ctr">
              <a:lnSpc>
                <a:spcPts val="1379"/>
              </a:lnSpc>
            </a:pPr>
            <a:r>
              <a:rPr lang="es-MX" sz="1300" b="1" spc="-1" dirty="0" smtClean="0">
                <a:solidFill>
                  <a:srgbClr val="C00000"/>
                </a:solidFill>
                <a:latin typeface="Calibri" panose="020F0502020204030204" pitchFamily="34" charset="0"/>
                <a:cs typeface="Calibri" panose="020F0502020204030204" pitchFamily="34" charset="0"/>
              </a:rPr>
              <a:t>1</a:t>
            </a:r>
          </a:p>
          <a:p>
            <a:pPr algn="ctr">
              <a:lnSpc>
                <a:spcPts val="1379"/>
              </a:lnSpc>
            </a:pPr>
            <a:r>
              <a:rPr lang="es-MX" sz="1300" b="1" spc="-1" dirty="0" smtClean="0">
                <a:solidFill>
                  <a:srgbClr val="C00000"/>
                </a:solidFill>
                <a:latin typeface="Calibri" panose="020F0502020204030204" pitchFamily="34" charset="0"/>
                <a:cs typeface="Calibri" panose="020F0502020204030204" pitchFamily="34" charset="0"/>
              </a:rPr>
              <a:t>Delimitar el tema</a:t>
            </a:r>
            <a:endParaRPr sz="1300" b="1" spc="-1" dirty="0">
              <a:solidFill>
                <a:srgbClr val="C00000"/>
              </a:solidFill>
              <a:latin typeface="Calibri" panose="020F0502020204030204" pitchFamily="34" charset="0"/>
              <a:cs typeface="Calibri" panose="020F0502020204030204" pitchFamily="34" charset="0"/>
            </a:endParaRPr>
          </a:p>
        </p:txBody>
      </p:sp>
      <p:sp>
        <p:nvSpPr>
          <p:cNvPr id="19" name="object 22"/>
          <p:cNvSpPr/>
          <p:nvPr/>
        </p:nvSpPr>
        <p:spPr>
          <a:xfrm>
            <a:off x="5934906" y="630628"/>
            <a:ext cx="1652282" cy="1629053"/>
          </a:xfrm>
          <a:custGeom>
            <a:avLst/>
            <a:gdLst/>
            <a:ahLst/>
            <a:cxnLst/>
            <a:rect l="l" t="t" r="r" b="b"/>
            <a:pathLst>
              <a:path w="1766442" h="1766443">
                <a:moveTo>
                  <a:pt x="0" y="883158"/>
                </a:moveTo>
                <a:lnTo>
                  <a:pt x="2928" y="810718"/>
                </a:lnTo>
                <a:lnTo>
                  <a:pt x="11561" y="739892"/>
                </a:lnTo>
                <a:lnTo>
                  <a:pt x="25671" y="670907"/>
                </a:lnTo>
                <a:lnTo>
                  <a:pt x="45032" y="603991"/>
                </a:lnTo>
                <a:lnTo>
                  <a:pt x="69415" y="539370"/>
                </a:lnTo>
                <a:lnTo>
                  <a:pt x="98594" y="477272"/>
                </a:lnTo>
                <a:lnTo>
                  <a:pt x="132340" y="417924"/>
                </a:lnTo>
                <a:lnTo>
                  <a:pt x="170427" y="361553"/>
                </a:lnTo>
                <a:lnTo>
                  <a:pt x="212628" y="308386"/>
                </a:lnTo>
                <a:lnTo>
                  <a:pt x="258714" y="258651"/>
                </a:lnTo>
                <a:lnTo>
                  <a:pt x="308459" y="212574"/>
                </a:lnTo>
                <a:lnTo>
                  <a:pt x="361636" y="170383"/>
                </a:lnTo>
                <a:lnTo>
                  <a:pt x="418016" y="132304"/>
                </a:lnTo>
                <a:lnTo>
                  <a:pt x="477372" y="98566"/>
                </a:lnTo>
                <a:lnTo>
                  <a:pt x="539478" y="69395"/>
                </a:lnTo>
                <a:lnTo>
                  <a:pt x="604105" y="45018"/>
                </a:lnTo>
                <a:lnTo>
                  <a:pt x="671027" y="25663"/>
                </a:lnTo>
                <a:lnTo>
                  <a:pt x="740015" y="11557"/>
                </a:lnTo>
                <a:lnTo>
                  <a:pt x="810844" y="2927"/>
                </a:lnTo>
                <a:lnTo>
                  <a:pt x="883285" y="0"/>
                </a:lnTo>
                <a:lnTo>
                  <a:pt x="955724" y="2927"/>
                </a:lnTo>
                <a:lnTo>
                  <a:pt x="1026550" y="11557"/>
                </a:lnTo>
                <a:lnTo>
                  <a:pt x="1095535" y="25663"/>
                </a:lnTo>
                <a:lnTo>
                  <a:pt x="1162451" y="45018"/>
                </a:lnTo>
                <a:lnTo>
                  <a:pt x="1227072" y="69395"/>
                </a:lnTo>
                <a:lnTo>
                  <a:pt x="1289170" y="98566"/>
                </a:lnTo>
                <a:lnTo>
                  <a:pt x="1348518" y="132304"/>
                </a:lnTo>
                <a:lnTo>
                  <a:pt x="1404889" y="170383"/>
                </a:lnTo>
                <a:lnTo>
                  <a:pt x="1458056" y="212574"/>
                </a:lnTo>
                <a:lnTo>
                  <a:pt x="1507791" y="258651"/>
                </a:lnTo>
                <a:lnTo>
                  <a:pt x="1553868" y="308386"/>
                </a:lnTo>
                <a:lnTo>
                  <a:pt x="1596059" y="361553"/>
                </a:lnTo>
                <a:lnTo>
                  <a:pt x="1634138" y="417924"/>
                </a:lnTo>
                <a:lnTo>
                  <a:pt x="1667876" y="477272"/>
                </a:lnTo>
                <a:lnTo>
                  <a:pt x="1697047" y="539370"/>
                </a:lnTo>
                <a:lnTo>
                  <a:pt x="1721424" y="603991"/>
                </a:lnTo>
                <a:lnTo>
                  <a:pt x="1740779" y="670907"/>
                </a:lnTo>
                <a:lnTo>
                  <a:pt x="1754885" y="739892"/>
                </a:lnTo>
                <a:lnTo>
                  <a:pt x="1763515" y="810718"/>
                </a:lnTo>
                <a:lnTo>
                  <a:pt x="1766442" y="883158"/>
                </a:lnTo>
                <a:lnTo>
                  <a:pt x="1763515" y="955598"/>
                </a:lnTo>
                <a:lnTo>
                  <a:pt x="1754885" y="1026427"/>
                </a:lnTo>
                <a:lnTo>
                  <a:pt x="1740779" y="1095415"/>
                </a:lnTo>
                <a:lnTo>
                  <a:pt x="1721424" y="1162337"/>
                </a:lnTo>
                <a:lnTo>
                  <a:pt x="1697047" y="1226964"/>
                </a:lnTo>
                <a:lnTo>
                  <a:pt x="1667876" y="1289070"/>
                </a:lnTo>
                <a:lnTo>
                  <a:pt x="1634138" y="1348426"/>
                </a:lnTo>
                <a:lnTo>
                  <a:pt x="1596059" y="1404806"/>
                </a:lnTo>
                <a:lnTo>
                  <a:pt x="1553868" y="1457983"/>
                </a:lnTo>
                <a:lnTo>
                  <a:pt x="1507791" y="1507728"/>
                </a:lnTo>
                <a:lnTo>
                  <a:pt x="1458056" y="1553814"/>
                </a:lnTo>
                <a:lnTo>
                  <a:pt x="1404889" y="1596015"/>
                </a:lnTo>
                <a:lnTo>
                  <a:pt x="1348518" y="1634102"/>
                </a:lnTo>
                <a:lnTo>
                  <a:pt x="1289170" y="1667848"/>
                </a:lnTo>
                <a:lnTo>
                  <a:pt x="1227072" y="1697027"/>
                </a:lnTo>
                <a:lnTo>
                  <a:pt x="1162451" y="1721410"/>
                </a:lnTo>
                <a:lnTo>
                  <a:pt x="1095535" y="1740771"/>
                </a:lnTo>
                <a:lnTo>
                  <a:pt x="1026550" y="1754881"/>
                </a:lnTo>
                <a:lnTo>
                  <a:pt x="955724" y="1763514"/>
                </a:lnTo>
                <a:lnTo>
                  <a:pt x="883285" y="1766443"/>
                </a:lnTo>
                <a:lnTo>
                  <a:pt x="810844" y="1763514"/>
                </a:lnTo>
                <a:lnTo>
                  <a:pt x="740015" y="1754881"/>
                </a:lnTo>
                <a:lnTo>
                  <a:pt x="671027" y="1740771"/>
                </a:lnTo>
                <a:lnTo>
                  <a:pt x="604105" y="1721410"/>
                </a:lnTo>
                <a:lnTo>
                  <a:pt x="539478" y="1697027"/>
                </a:lnTo>
                <a:lnTo>
                  <a:pt x="477372" y="1667848"/>
                </a:lnTo>
                <a:lnTo>
                  <a:pt x="418016" y="1634102"/>
                </a:lnTo>
                <a:lnTo>
                  <a:pt x="361636" y="1596015"/>
                </a:lnTo>
                <a:lnTo>
                  <a:pt x="308459" y="1553814"/>
                </a:lnTo>
                <a:lnTo>
                  <a:pt x="258714" y="1507728"/>
                </a:lnTo>
                <a:lnTo>
                  <a:pt x="212628" y="1457983"/>
                </a:lnTo>
                <a:lnTo>
                  <a:pt x="170427" y="1404806"/>
                </a:lnTo>
                <a:lnTo>
                  <a:pt x="132340" y="1348426"/>
                </a:lnTo>
                <a:lnTo>
                  <a:pt x="98594" y="1289070"/>
                </a:lnTo>
                <a:lnTo>
                  <a:pt x="69415" y="1226964"/>
                </a:lnTo>
                <a:lnTo>
                  <a:pt x="45032" y="1162337"/>
                </a:lnTo>
                <a:lnTo>
                  <a:pt x="25671" y="1095415"/>
                </a:lnTo>
                <a:lnTo>
                  <a:pt x="11561" y="1026427"/>
                </a:lnTo>
                <a:lnTo>
                  <a:pt x="2928" y="955598"/>
                </a:lnTo>
                <a:lnTo>
                  <a:pt x="0" y="883158"/>
                </a:lnTo>
                <a:close/>
              </a:path>
            </a:pathLst>
          </a:custGeom>
          <a:solidFill>
            <a:schemeClr val="accent2">
              <a:lumMod val="75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16" name="object 19"/>
          <p:cNvSpPr/>
          <p:nvPr/>
        </p:nvSpPr>
        <p:spPr>
          <a:xfrm>
            <a:off x="5868144" y="589049"/>
            <a:ext cx="1784736" cy="1758239"/>
          </a:xfrm>
          <a:prstGeom prst="rect">
            <a:avLst/>
          </a:prstGeom>
          <a:blipFill>
            <a:blip r:embed="rId3"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17" name="object 20"/>
          <p:cNvSpPr/>
          <p:nvPr/>
        </p:nvSpPr>
        <p:spPr>
          <a:xfrm>
            <a:off x="6056311" y="854683"/>
            <a:ext cx="1451166" cy="1172158"/>
          </a:xfrm>
          <a:prstGeom prst="rect">
            <a:avLst/>
          </a:prstGeom>
          <a:blipFill>
            <a:blip r:embed="rId4"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18" name="object 21"/>
          <p:cNvSpPr/>
          <p:nvPr/>
        </p:nvSpPr>
        <p:spPr>
          <a:xfrm>
            <a:off x="5934906" y="630628"/>
            <a:ext cx="1652282" cy="1629053"/>
          </a:xfrm>
          <a:custGeom>
            <a:avLst/>
            <a:gdLst/>
            <a:ahLst/>
            <a:cxnLst/>
            <a:rect l="l" t="t" r="r" b="b"/>
            <a:pathLst>
              <a:path w="1766442" h="1766443">
                <a:moveTo>
                  <a:pt x="0" y="883158"/>
                </a:moveTo>
                <a:lnTo>
                  <a:pt x="2928" y="955598"/>
                </a:lnTo>
                <a:lnTo>
                  <a:pt x="11561" y="1026427"/>
                </a:lnTo>
                <a:lnTo>
                  <a:pt x="25671" y="1095415"/>
                </a:lnTo>
                <a:lnTo>
                  <a:pt x="45032" y="1162337"/>
                </a:lnTo>
                <a:lnTo>
                  <a:pt x="69415" y="1226964"/>
                </a:lnTo>
                <a:lnTo>
                  <a:pt x="98594" y="1289070"/>
                </a:lnTo>
                <a:lnTo>
                  <a:pt x="132340" y="1348426"/>
                </a:lnTo>
                <a:lnTo>
                  <a:pt x="170427" y="1404806"/>
                </a:lnTo>
                <a:lnTo>
                  <a:pt x="212628" y="1457983"/>
                </a:lnTo>
                <a:lnTo>
                  <a:pt x="258714" y="1507728"/>
                </a:lnTo>
                <a:lnTo>
                  <a:pt x="308459" y="1553814"/>
                </a:lnTo>
                <a:lnTo>
                  <a:pt x="361636" y="1596015"/>
                </a:lnTo>
                <a:lnTo>
                  <a:pt x="418016" y="1634102"/>
                </a:lnTo>
                <a:lnTo>
                  <a:pt x="477372" y="1667848"/>
                </a:lnTo>
                <a:lnTo>
                  <a:pt x="539478" y="1697027"/>
                </a:lnTo>
                <a:lnTo>
                  <a:pt x="604105" y="1721410"/>
                </a:lnTo>
                <a:lnTo>
                  <a:pt x="671027" y="1740771"/>
                </a:lnTo>
                <a:lnTo>
                  <a:pt x="740015" y="1754881"/>
                </a:lnTo>
                <a:lnTo>
                  <a:pt x="810844" y="1763514"/>
                </a:lnTo>
                <a:lnTo>
                  <a:pt x="883285" y="1766443"/>
                </a:lnTo>
                <a:lnTo>
                  <a:pt x="955724" y="1763514"/>
                </a:lnTo>
                <a:lnTo>
                  <a:pt x="1026550" y="1754881"/>
                </a:lnTo>
                <a:lnTo>
                  <a:pt x="1095535" y="1740771"/>
                </a:lnTo>
                <a:lnTo>
                  <a:pt x="1162451" y="1721410"/>
                </a:lnTo>
                <a:lnTo>
                  <a:pt x="1227072" y="1697027"/>
                </a:lnTo>
                <a:lnTo>
                  <a:pt x="1289170" y="1667848"/>
                </a:lnTo>
                <a:lnTo>
                  <a:pt x="1348518" y="1634102"/>
                </a:lnTo>
                <a:lnTo>
                  <a:pt x="1404889" y="1596015"/>
                </a:lnTo>
                <a:lnTo>
                  <a:pt x="1458056" y="1553814"/>
                </a:lnTo>
                <a:lnTo>
                  <a:pt x="1507791" y="1507728"/>
                </a:lnTo>
                <a:lnTo>
                  <a:pt x="1553868" y="1457983"/>
                </a:lnTo>
                <a:lnTo>
                  <a:pt x="1596059" y="1404806"/>
                </a:lnTo>
                <a:lnTo>
                  <a:pt x="1634138" y="1348426"/>
                </a:lnTo>
                <a:lnTo>
                  <a:pt x="1667876" y="1289070"/>
                </a:lnTo>
                <a:lnTo>
                  <a:pt x="1697047" y="1226964"/>
                </a:lnTo>
                <a:lnTo>
                  <a:pt x="1721424" y="1162337"/>
                </a:lnTo>
                <a:lnTo>
                  <a:pt x="1740779" y="1095415"/>
                </a:lnTo>
                <a:lnTo>
                  <a:pt x="1754885" y="1026427"/>
                </a:lnTo>
                <a:lnTo>
                  <a:pt x="1763515" y="955598"/>
                </a:lnTo>
                <a:lnTo>
                  <a:pt x="1766442" y="883158"/>
                </a:lnTo>
                <a:lnTo>
                  <a:pt x="1763515" y="810718"/>
                </a:lnTo>
                <a:lnTo>
                  <a:pt x="1754885" y="739892"/>
                </a:lnTo>
                <a:lnTo>
                  <a:pt x="1740779" y="670907"/>
                </a:lnTo>
                <a:lnTo>
                  <a:pt x="1721424" y="603991"/>
                </a:lnTo>
                <a:lnTo>
                  <a:pt x="1697047" y="539370"/>
                </a:lnTo>
                <a:lnTo>
                  <a:pt x="1667876" y="477272"/>
                </a:lnTo>
                <a:lnTo>
                  <a:pt x="1634138" y="417924"/>
                </a:lnTo>
                <a:lnTo>
                  <a:pt x="1596059" y="361553"/>
                </a:lnTo>
                <a:lnTo>
                  <a:pt x="1553868" y="308386"/>
                </a:lnTo>
                <a:lnTo>
                  <a:pt x="1507791" y="258651"/>
                </a:lnTo>
                <a:lnTo>
                  <a:pt x="1458056" y="212574"/>
                </a:lnTo>
                <a:lnTo>
                  <a:pt x="1404889" y="170383"/>
                </a:lnTo>
                <a:lnTo>
                  <a:pt x="1348518" y="132304"/>
                </a:lnTo>
                <a:lnTo>
                  <a:pt x="1289170" y="98566"/>
                </a:lnTo>
                <a:lnTo>
                  <a:pt x="1227072" y="69395"/>
                </a:lnTo>
                <a:lnTo>
                  <a:pt x="1162451" y="45018"/>
                </a:lnTo>
                <a:lnTo>
                  <a:pt x="1095535" y="25663"/>
                </a:lnTo>
                <a:lnTo>
                  <a:pt x="1026550" y="11557"/>
                </a:lnTo>
                <a:lnTo>
                  <a:pt x="955724" y="2927"/>
                </a:lnTo>
                <a:lnTo>
                  <a:pt x="883285" y="0"/>
                </a:lnTo>
                <a:lnTo>
                  <a:pt x="810844" y="2927"/>
                </a:lnTo>
                <a:lnTo>
                  <a:pt x="740015" y="11557"/>
                </a:lnTo>
                <a:lnTo>
                  <a:pt x="671027" y="25663"/>
                </a:lnTo>
                <a:lnTo>
                  <a:pt x="604105" y="45018"/>
                </a:lnTo>
                <a:lnTo>
                  <a:pt x="539478" y="69395"/>
                </a:lnTo>
                <a:lnTo>
                  <a:pt x="477372" y="98566"/>
                </a:lnTo>
                <a:lnTo>
                  <a:pt x="418016" y="132304"/>
                </a:lnTo>
                <a:lnTo>
                  <a:pt x="361636" y="170383"/>
                </a:lnTo>
                <a:lnTo>
                  <a:pt x="308459" y="212574"/>
                </a:lnTo>
                <a:lnTo>
                  <a:pt x="258714" y="258651"/>
                </a:lnTo>
                <a:lnTo>
                  <a:pt x="212628" y="308386"/>
                </a:lnTo>
                <a:lnTo>
                  <a:pt x="170427" y="361553"/>
                </a:lnTo>
                <a:lnTo>
                  <a:pt x="132340" y="417924"/>
                </a:lnTo>
                <a:lnTo>
                  <a:pt x="98594" y="477272"/>
                </a:lnTo>
                <a:lnTo>
                  <a:pt x="69415" y="539370"/>
                </a:lnTo>
                <a:lnTo>
                  <a:pt x="45032" y="603991"/>
                </a:lnTo>
                <a:lnTo>
                  <a:pt x="25671" y="670907"/>
                </a:lnTo>
                <a:lnTo>
                  <a:pt x="11561" y="739892"/>
                </a:lnTo>
                <a:lnTo>
                  <a:pt x="2928" y="810718"/>
                </a:lnTo>
                <a:lnTo>
                  <a:pt x="0" y="883158"/>
                </a:lnTo>
                <a:close/>
              </a:path>
            </a:pathLst>
          </a:custGeom>
          <a:solidFill>
            <a:schemeClr val="accent2">
              <a:lumMod val="20000"/>
              <a:lumOff val="80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42" name="object 7"/>
          <p:cNvSpPr txBox="1"/>
          <p:nvPr/>
        </p:nvSpPr>
        <p:spPr>
          <a:xfrm>
            <a:off x="6038373" y="879982"/>
            <a:ext cx="1452000" cy="1038405"/>
          </a:xfrm>
          <a:prstGeom prst="rect">
            <a:avLst/>
          </a:prstGeom>
        </p:spPr>
        <p:txBody>
          <a:bodyPr wrap="square" lIns="0" tIns="6985" rIns="0" bIns="0" rtlCol="0">
            <a:noAutofit/>
          </a:bodyPr>
          <a:lstStyle/>
          <a:p>
            <a:pPr indent="-1219" algn="ctr">
              <a:lnSpc>
                <a:spcPts val="1379"/>
              </a:lnSpc>
            </a:pPr>
            <a:endParaRPr lang="es-MX" sz="1300" b="1" dirty="0" smtClean="0">
              <a:solidFill>
                <a:srgbClr val="C00000"/>
              </a:solidFill>
              <a:latin typeface="Calibri" panose="020F0502020204030204" pitchFamily="34" charset="0"/>
              <a:cs typeface="Calibri" panose="020F0502020204030204" pitchFamily="34" charset="0"/>
            </a:endParaRPr>
          </a:p>
          <a:p>
            <a:pPr indent="-1219" algn="ctr">
              <a:lnSpc>
                <a:spcPts val="1379"/>
              </a:lnSpc>
            </a:pPr>
            <a:r>
              <a:rPr lang="es-MX" sz="1300" b="1" dirty="0" smtClean="0">
                <a:solidFill>
                  <a:srgbClr val="C00000"/>
                </a:solidFill>
                <a:latin typeface="Calibri" panose="020F0502020204030204" pitchFamily="34" charset="0"/>
                <a:cs typeface="Calibri" panose="020F0502020204030204" pitchFamily="34" charset="0"/>
              </a:rPr>
              <a:t>2</a:t>
            </a:r>
          </a:p>
          <a:p>
            <a:pPr indent="-1219" algn="ctr">
              <a:lnSpc>
                <a:spcPts val="1379"/>
              </a:lnSpc>
            </a:pPr>
            <a:r>
              <a:rPr lang="es-MX" sz="1300" b="1" dirty="0" smtClean="0">
                <a:solidFill>
                  <a:srgbClr val="C00000"/>
                </a:solidFill>
                <a:latin typeface="Calibri" panose="020F0502020204030204" pitchFamily="34" charset="0"/>
                <a:cs typeface="Calibri" panose="020F0502020204030204" pitchFamily="34" charset="0"/>
              </a:rPr>
              <a:t>Investigar y recolectar información, </a:t>
            </a:r>
            <a:r>
              <a:rPr lang="es-MX" sz="1300" b="1" dirty="0" err="1" smtClean="0">
                <a:solidFill>
                  <a:srgbClr val="C00000"/>
                </a:solidFill>
                <a:latin typeface="Calibri" panose="020F0502020204030204" pitchFamily="34" charset="0"/>
                <a:cs typeface="Calibri" panose="020F0502020204030204" pitchFamily="34" charset="0"/>
              </a:rPr>
              <a:t>incluídas</a:t>
            </a:r>
            <a:r>
              <a:rPr lang="es-MX" sz="1300" b="1" dirty="0" smtClean="0">
                <a:solidFill>
                  <a:srgbClr val="C00000"/>
                </a:solidFill>
                <a:latin typeface="Calibri" panose="020F0502020204030204" pitchFamily="34" charset="0"/>
                <a:cs typeface="Calibri" panose="020F0502020204030204" pitchFamily="34" charset="0"/>
              </a:rPr>
              <a:t> las imágenes</a:t>
            </a:r>
            <a:endParaRPr sz="1300" b="1" dirty="0">
              <a:solidFill>
                <a:srgbClr val="C00000"/>
              </a:solidFill>
              <a:latin typeface="Calibri" panose="020F0502020204030204" pitchFamily="34" charset="0"/>
              <a:cs typeface="Calibri" panose="020F0502020204030204" pitchFamily="34" charset="0"/>
            </a:endParaRPr>
          </a:p>
        </p:txBody>
      </p:sp>
      <p:sp>
        <p:nvSpPr>
          <p:cNvPr id="55" name="object 25"/>
          <p:cNvSpPr/>
          <p:nvPr/>
        </p:nvSpPr>
        <p:spPr>
          <a:xfrm>
            <a:off x="6756667" y="2741874"/>
            <a:ext cx="1652283" cy="1629053"/>
          </a:xfrm>
          <a:custGeom>
            <a:avLst/>
            <a:gdLst/>
            <a:ahLst/>
            <a:cxnLst/>
            <a:rect l="l" t="t" r="r" b="b"/>
            <a:pathLst>
              <a:path w="1766443" h="1766443">
                <a:moveTo>
                  <a:pt x="0" y="883158"/>
                </a:moveTo>
                <a:lnTo>
                  <a:pt x="2928" y="955707"/>
                </a:lnTo>
                <a:lnTo>
                  <a:pt x="11561" y="1026519"/>
                </a:lnTo>
                <a:lnTo>
                  <a:pt x="25671" y="1095493"/>
                </a:lnTo>
                <a:lnTo>
                  <a:pt x="45031" y="1162402"/>
                </a:lnTo>
                <a:lnTo>
                  <a:pt x="69413" y="1227018"/>
                </a:lnTo>
                <a:lnTo>
                  <a:pt x="98590" y="1289114"/>
                </a:lnTo>
                <a:lnTo>
                  <a:pt x="132335" y="1348461"/>
                </a:lnTo>
                <a:lnTo>
                  <a:pt x="170419" y="1404834"/>
                </a:lnTo>
                <a:lnTo>
                  <a:pt x="212616" y="1458004"/>
                </a:lnTo>
                <a:lnTo>
                  <a:pt x="258698" y="1507744"/>
                </a:lnTo>
                <a:lnTo>
                  <a:pt x="308438" y="1553826"/>
                </a:lnTo>
                <a:lnTo>
                  <a:pt x="361608" y="1596023"/>
                </a:lnTo>
                <a:lnTo>
                  <a:pt x="417981" y="1634107"/>
                </a:lnTo>
                <a:lnTo>
                  <a:pt x="477328" y="1667852"/>
                </a:lnTo>
                <a:lnTo>
                  <a:pt x="539424" y="1697029"/>
                </a:lnTo>
                <a:lnTo>
                  <a:pt x="604040" y="1721411"/>
                </a:lnTo>
                <a:lnTo>
                  <a:pt x="670949" y="1740771"/>
                </a:lnTo>
                <a:lnTo>
                  <a:pt x="739923" y="1754881"/>
                </a:lnTo>
                <a:lnTo>
                  <a:pt x="810735" y="1763514"/>
                </a:lnTo>
                <a:lnTo>
                  <a:pt x="883157" y="1766443"/>
                </a:lnTo>
                <a:lnTo>
                  <a:pt x="955598" y="1763514"/>
                </a:lnTo>
                <a:lnTo>
                  <a:pt x="1026427" y="1754881"/>
                </a:lnTo>
                <a:lnTo>
                  <a:pt x="1095415" y="1740771"/>
                </a:lnTo>
                <a:lnTo>
                  <a:pt x="1162337" y="1721411"/>
                </a:lnTo>
                <a:lnTo>
                  <a:pt x="1226964" y="1697029"/>
                </a:lnTo>
                <a:lnTo>
                  <a:pt x="1289070" y="1667852"/>
                </a:lnTo>
                <a:lnTo>
                  <a:pt x="1348426" y="1634107"/>
                </a:lnTo>
                <a:lnTo>
                  <a:pt x="1404806" y="1596023"/>
                </a:lnTo>
                <a:lnTo>
                  <a:pt x="1457983" y="1553826"/>
                </a:lnTo>
                <a:lnTo>
                  <a:pt x="1507728" y="1507744"/>
                </a:lnTo>
                <a:lnTo>
                  <a:pt x="1553814" y="1458004"/>
                </a:lnTo>
                <a:lnTo>
                  <a:pt x="1596015" y="1404834"/>
                </a:lnTo>
                <a:lnTo>
                  <a:pt x="1634102" y="1348461"/>
                </a:lnTo>
                <a:lnTo>
                  <a:pt x="1667848" y="1289114"/>
                </a:lnTo>
                <a:lnTo>
                  <a:pt x="1697027" y="1227018"/>
                </a:lnTo>
                <a:lnTo>
                  <a:pt x="1721410" y="1162402"/>
                </a:lnTo>
                <a:lnTo>
                  <a:pt x="1740771" y="1095493"/>
                </a:lnTo>
                <a:lnTo>
                  <a:pt x="1754881" y="1026519"/>
                </a:lnTo>
                <a:lnTo>
                  <a:pt x="1763514" y="955707"/>
                </a:lnTo>
                <a:lnTo>
                  <a:pt x="1766443" y="883285"/>
                </a:lnTo>
                <a:lnTo>
                  <a:pt x="1763514" y="810735"/>
                </a:lnTo>
                <a:lnTo>
                  <a:pt x="1754881" y="739923"/>
                </a:lnTo>
                <a:lnTo>
                  <a:pt x="1740771" y="670949"/>
                </a:lnTo>
                <a:lnTo>
                  <a:pt x="1721410" y="604040"/>
                </a:lnTo>
                <a:lnTo>
                  <a:pt x="1697027" y="539424"/>
                </a:lnTo>
                <a:lnTo>
                  <a:pt x="1667848" y="477328"/>
                </a:lnTo>
                <a:lnTo>
                  <a:pt x="1634102" y="417981"/>
                </a:lnTo>
                <a:lnTo>
                  <a:pt x="1596015" y="361608"/>
                </a:lnTo>
                <a:lnTo>
                  <a:pt x="1553814" y="308438"/>
                </a:lnTo>
                <a:lnTo>
                  <a:pt x="1507728" y="258699"/>
                </a:lnTo>
                <a:lnTo>
                  <a:pt x="1457983" y="212616"/>
                </a:lnTo>
                <a:lnTo>
                  <a:pt x="1404806" y="170419"/>
                </a:lnTo>
                <a:lnTo>
                  <a:pt x="1348426" y="132335"/>
                </a:lnTo>
                <a:lnTo>
                  <a:pt x="1289070" y="98590"/>
                </a:lnTo>
                <a:lnTo>
                  <a:pt x="1226964" y="69413"/>
                </a:lnTo>
                <a:lnTo>
                  <a:pt x="1162337" y="45031"/>
                </a:lnTo>
                <a:lnTo>
                  <a:pt x="1095415" y="25671"/>
                </a:lnTo>
                <a:lnTo>
                  <a:pt x="1026427" y="11561"/>
                </a:lnTo>
                <a:lnTo>
                  <a:pt x="955598" y="2928"/>
                </a:lnTo>
                <a:lnTo>
                  <a:pt x="883157" y="0"/>
                </a:lnTo>
                <a:lnTo>
                  <a:pt x="810735" y="2928"/>
                </a:lnTo>
                <a:lnTo>
                  <a:pt x="739923" y="11561"/>
                </a:lnTo>
                <a:lnTo>
                  <a:pt x="670949" y="25671"/>
                </a:lnTo>
                <a:lnTo>
                  <a:pt x="604040" y="45031"/>
                </a:lnTo>
                <a:lnTo>
                  <a:pt x="539424" y="69413"/>
                </a:lnTo>
                <a:lnTo>
                  <a:pt x="477328" y="98590"/>
                </a:lnTo>
                <a:lnTo>
                  <a:pt x="417981" y="132335"/>
                </a:lnTo>
                <a:lnTo>
                  <a:pt x="361608" y="170419"/>
                </a:lnTo>
                <a:lnTo>
                  <a:pt x="308438" y="212616"/>
                </a:lnTo>
                <a:lnTo>
                  <a:pt x="258698" y="258699"/>
                </a:lnTo>
                <a:lnTo>
                  <a:pt x="212616" y="308438"/>
                </a:lnTo>
                <a:lnTo>
                  <a:pt x="170419" y="361608"/>
                </a:lnTo>
                <a:lnTo>
                  <a:pt x="132335" y="417981"/>
                </a:lnTo>
                <a:lnTo>
                  <a:pt x="98590" y="477328"/>
                </a:lnTo>
                <a:lnTo>
                  <a:pt x="69413" y="539424"/>
                </a:lnTo>
                <a:lnTo>
                  <a:pt x="45031" y="604040"/>
                </a:lnTo>
                <a:lnTo>
                  <a:pt x="25671" y="670949"/>
                </a:lnTo>
                <a:lnTo>
                  <a:pt x="11561" y="739923"/>
                </a:lnTo>
                <a:lnTo>
                  <a:pt x="2928" y="810735"/>
                </a:lnTo>
                <a:lnTo>
                  <a:pt x="0" y="883158"/>
                </a:lnTo>
                <a:close/>
              </a:path>
            </a:pathLst>
          </a:custGeom>
          <a:solidFill>
            <a:schemeClr val="accent2">
              <a:lumMod val="60000"/>
              <a:lumOff val="40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dirty="0">
              <a:solidFill>
                <a:srgbClr val="C00000"/>
              </a:solidFill>
              <a:latin typeface="Calibri" panose="020F0502020204030204" pitchFamily="34" charset="0"/>
              <a:cs typeface="Calibri" panose="020F0502020204030204" pitchFamily="34" charset="0"/>
            </a:endParaRPr>
          </a:p>
        </p:txBody>
      </p:sp>
      <p:sp>
        <p:nvSpPr>
          <p:cNvPr id="32" name="object 36"/>
          <p:cNvSpPr/>
          <p:nvPr/>
        </p:nvSpPr>
        <p:spPr>
          <a:xfrm>
            <a:off x="1043608" y="2749289"/>
            <a:ext cx="1784736" cy="1759644"/>
          </a:xfrm>
          <a:prstGeom prst="rect">
            <a:avLst/>
          </a:prstGeom>
          <a:blipFill>
            <a:blip r:embed="rId5" cstate="print"/>
            <a:stretch>
              <a:fillRect/>
            </a:stretch>
          </a:blipFill>
        </p:spPr>
        <p:txBody>
          <a:bodyPr wrap="square" lIns="0" tIns="0" rIns="0" bIns="0" rtlCol="0">
            <a:noAutofit/>
          </a:bodyPr>
          <a:lstStyle/>
          <a:p>
            <a:pPr algn="ctr"/>
            <a:endParaRPr b="1" dirty="0">
              <a:solidFill>
                <a:srgbClr val="C00000"/>
              </a:solidFill>
              <a:latin typeface="Calibri" panose="020F0502020204030204" pitchFamily="34" charset="0"/>
              <a:cs typeface="Calibri" panose="020F0502020204030204" pitchFamily="34" charset="0"/>
            </a:endParaRPr>
          </a:p>
        </p:txBody>
      </p:sp>
      <p:sp>
        <p:nvSpPr>
          <p:cNvPr id="7" name="object 10"/>
          <p:cNvSpPr/>
          <p:nvPr/>
        </p:nvSpPr>
        <p:spPr>
          <a:xfrm>
            <a:off x="3747877" y="2624202"/>
            <a:ext cx="1784736" cy="1758239"/>
          </a:xfrm>
          <a:prstGeom prst="rect">
            <a:avLst/>
          </a:prstGeom>
          <a:blipFill>
            <a:blip r:embed="rId6"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8" name="object 11"/>
          <p:cNvSpPr/>
          <p:nvPr/>
        </p:nvSpPr>
        <p:spPr>
          <a:xfrm>
            <a:off x="3897554" y="3118926"/>
            <a:ext cx="1548102" cy="676029"/>
          </a:xfrm>
          <a:prstGeom prst="rect">
            <a:avLst/>
          </a:prstGeom>
          <a:blipFill>
            <a:blip r:embed="rId7"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9" name="object 12"/>
          <p:cNvSpPr/>
          <p:nvPr/>
        </p:nvSpPr>
        <p:spPr>
          <a:xfrm>
            <a:off x="3814282" y="2665780"/>
            <a:ext cx="1652283" cy="1628935"/>
          </a:xfrm>
          <a:custGeom>
            <a:avLst/>
            <a:gdLst/>
            <a:ahLst/>
            <a:cxnLst/>
            <a:rect l="l" t="t" r="r" b="b"/>
            <a:pathLst>
              <a:path w="1766443" h="1766315">
                <a:moveTo>
                  <a:pt x="0" y="883157"/>
                </a:moveTo>
                <a:lnTo>
                  <a:pt x="2928" y="955597"/>
                </a:lnTo>
                <a:lnTo>
                  <a:pt x="11561" y="1026423"/>
                </a:lnTo>
                <a:lnTo>
                  <a:pt x="25671" y="1095408"/>
                </a:lnTo>
                <a:lnTo>
                  <a:pt x="45032" y="1162324"/>
                </a:lnTo>
                <a:lnTo>
                  <a:pt x="69415" y="1226945"/>
                </a:lnTo>
                <a:lnTo>
                  <a:pt x="98594" y="1289043"/>
                </a:lnTo>
                <a:lnTo>
                  <a:pt x="132340" y="1348391"/>
                </a:lnTo>
                <a:lnTo>
                  <a:pt x="170427" y="1404762"/>
                </a:lnTo>
                <a:lnTo>
                  <a:pt x="212628" y="1457929"/>
                </a:lnTo>
                <a:lnTo>
                  <a:pt x="258714" y="1507664"/>
                </a:lnTo>
                <a:lnTo>
                  <a:pt x="308459" y="1553741"/>
                </a:lnTo>
                <a:lnTo>
                  <a:pt x="361636" y="1595932"/>
                </a:lnTo>
                <a:lnTo>
                  <a:pt x="418016" y="1634011"/>
                </a:lnTo>
                <a:lnTo>
                  <a:pt x="477372" y="1667749"/>
                </a:lnTo>
                <a:lnTo>
                  <a:pt x="539478" y="1696920"/>
                </a:lnTo>
                <a:lnTo>
                  <a:pt x="604105" y="1721297"/>
                </a:lnTo>
                <a:lnTo>
                  <a:pt x="671027" y="1740652"/>
                </a:lnTo>
                <a:lnTo>
                  <a:pt x="740015" y="1754758"/>
                </a:lnTo>
                <a:lnTo>
                  <a:pt x="810844" y="1763388"/>
                </a:lnTo>
                <a:lnTo>
                  <a:pt x="883285" y="1766315"/>
                </a:lnTo>
                <a:lnTo>
                  <a:pt x="955707" y="1763388"/>
                </a:lnTo>
                <a:lnTo>
                  <a:pt x="1026519" y="1754758"/>
                </a:lnTo>
                <a:lnTo>
                  <a:pt x="1095493" y="1740652"/>
                </a:lnTo>
                <a:lnTo>
                  <a:pt x="1162402" y="1721297"/>
                </a:lnTo>
                <a:lnTo>
                  <a:pt x="1227018" y="1696920"/>
                </a:lnTo>
                <a:lnTo>
                  <a:pt x="1289114" y="1667749"/>
                </a:lnTo>
                <a:lnTo>
                  <a:pt x="1348461" y="1634011"/>
                </a:lnTo>
                <a:lnTo>
                  <a:pt x="1404834" y="1595932"/>
                </a:lnTo>
                <a:lnTo>
                  <a:pt x="1458004" y="1553741"/>
                </a:lnTo>
                <a:lnTo>
                  <a:pt x="1507743" y="1507664"/>
                </a:lnTo>
                <a:lnTo>
                  <a:pt x="1553826" y="1457929"/>
                </a:lnTo>
                <a:lnTo>
                  <a:pt x="1596023" y="1404762"/>
                </a:lnTo>
                <a:lnTo>
                  <a:pt x="1634107" y="1348391"/>
                </a:lnTo>
                <a:lnTo>
                  <a:pt x="1667852" y="1289043"/>
                </a:lnTo>
                <a:lnTo>
                  <a:pt x="1697029" y="1226945"/>
                </a:lnTo>
                <a:lnTo>
                  <a:pt x="1721411" y="1162324"/>
                </a:lnTo>
                <a:lnTo>
                  <a:pt x="1740771" y="1095408"/>
                </a:lnTo>
                <a:lnTo>
                  <a:pt x="1754881" y="1026423"/>
                </a:lnTo>
                <a:lnTo>
                  <a:pt x="1763514" y="955597"/>
                </a:lnTo>
                <a:lnTo>
                  <a:pt x="1766443" y="883157"/>
                </a:lnTo>
                <a:lnTo>
                  <a:pt x="1763514" y="810718"/>
                </a:lnTo>
                <a:lnTo>
                  <a:pt x="1754881" y="739892"/>
                </a:lnTo>
                <a:lnTo>
                  <a:pt x="1740771" y="670907"/>
                </a:lnTo>
                <a:lnTo>
                  <a:pt x="1721411" y="603991"/>
                </a:lnTo>
                <a:lnTo>
                  <a:pt x="1697029" y="539370"/>
                </a:lnTo>
                <a:lnTo>
                  <a:pt x="1667852" y="477272"/>
                </a:lnTo>
                <a:lnTo>
                  <a:pt x="1634107" y="417924"/>
                </a:lnTo>
                <a:lnTo>
                  <a:pt x="1596023" y="361553"/>
                </a:lnTo>
                <a:lnTo>
                  <a:pt x="1553826" y="308386"/>
                </a:lnTo>
                <a:lnTo>
                  <a:pt x="1507743" y="258651"/>
                </a:lnTo>
                <a:lnTo>
                  <a:pt x="1458004" y="212574"/>
                </a:lnTo>
                <a:lnTo>
                  <a:pt x="1404834" y="170383"/>
                </a:lnTo>
                <a:lnTo>
                  <a:pt x="1348461" y="132304"/>
                </a:lnTo>
                <a:lnTo>
                  <a:pt x="1289114" y="98566"/>
                </a:lnTo>
                <a:lnTo>
                  <a:pt x="1227018" y="69395"/>
                </a:lnTo>
                <a:lnTo>
                  <a:pt x="1162402" y="45018"/>
                </a:lnTo>
                <a:lnTo>
                  <a:pt x="1095493" y="25663"/>
                </a:lnTo>
                <a:lnTo>
                  <a:pt x="1026519" y="11557"/>
                </a:lnTo>
                <a:lnTo>
                  <a:pt x="955707" y="2927"/>
                </a:lnTo>
                <a:lnTo>
                  <a:pt x="883285" y="0"/>
                </a:lnTo>
                <a:lnTo>
                  <a:pt x="810844" y="2927"/>
                </a:lnTo>
                <a:lnTo>
                  <a:pt x="740015" y="11557"/>
                </a:lnTo>
                <a:lnTo>
                  <a:pt x="671027" y="25663"/>
                </a:lnTo>
                <a:lnTo>
                  <a:pt x="604105" y="45018"/>
                </a:lnTo>
                <a:lnTo>
                  <a:pt x="539478" y="69395"/>
                </a:lnTo>
                <a:lnTo>
                  <a:pt x="477372" y="98566"/>
                </a:lnTo>
                <a:lnTo>
                  <a:pt x="418016" y="132304"/>
                </a:lnTo>
                <a:lnTo>
                  <a:pt x="361636" y="170383"/>
                </a:lnTo>
                <a:lnTo>
                  <a:pt x="308459" y="212574"/>
                </a:lnTo>
                <a:lnTo>
                  <a:pt x="258714" y="258651"/>
                </a:lnTo>
                <a:lnTo>
                  <a:pt x="212628" y="308386"/>
                </a:lnTo>
                <a:lnTo>
                  <a:pt x="170427" y="361553"/>
                </a:lnTo>
                <a:lnTo>
                  <a:pt x="132340" y="417924"/>
                </a:lnTo>
                <a:lnTo>
                  <a:pt x="98594" y="477272"/>
                </a:lnTo>
                <a:lnTo>
                  <a:pt x="69415" y="539370"/>
                </a:lnTo>
                <a:lnTo>
                  <a:pt x="45032" y="603991"/>
                </a:lnTo>
                <a:lnTo>
                  <a:pt x="25671" y="670907"/>
                </a:lnTo>
                <a:lnTo>
                  <a:pt x="11561" y="739892"/>
                </a:lnTo>
                <a:lnTo>
                  <a:pt x="2928" y="810718"/>
                </a:lnTo>
                <a:lnTo>
                  <a:pt x="0" y="883157"/>
                </a:lnTo>
                <a:close/>
              </a:path>
            </a:pathLst>
          </a:custGeom>
          <a:solidFill>
            <a:schemeClr val="accent2">
              <a:lumMod val="60000"/>
              <a:lumOff val="40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10" name="object 13"/>
          <p:cNvSpPr/>
          <p:nvPr/>
        </p:nvSpPr>
        <p:spPr>
          <a:xfrm>
            <a:off x="3814282" y="2665780"/>
            <a:ext cx="1652283" cy="1628935"/>
          </a:xfrm>
          <a:custGeom>
            <a:avLst/>
            <a:gdLst/>
            <a:ahLst/>
            <a:cxnLst/>
            <a:rect l="l" t="t" r="r" b="b"/>
            <a:pathLst>
              <a:path w="1766443" h="1766315">
                <a:moveTo>
                  <a:pt x="0" y="883157"/>
                </a:moveTo>
                <a:lnTo>
                  <a:pt x="2928" y="810718"/>
                </a:lnTo>
                <a:lnTo>
                  <a:pt x="11561" y="739892"/>
                </a:lnTo>
                <a:lnTo>
                  <a:pt x="25671" y="670907"/>
                </a:lnTo>
                <a:lnTo>
                  <a:pt x="45032" y="603991"/>
                </a:lnTo>
                <a:lnTo>
                  <a:pt x="69415" y="539370"/>
                </a:lnTo>
                <a:lnTo>
                  <a:pt x="98594" y="477272"/>
                </a:lnTo>
                <a:lnTo>
                  <a:pt x="132340" y="417924"/>
                </a:lnTo>
                <a:lnTo>
                  <a:pt x="170427" y="361553"/>
                </a:lnTo>
                <a:lnTo>
                  <a:pt x="212628" y="308386"/>
                </a:lnTo>
                <a:lnTo>
                  <a:pt x="258714" y="258651"/>
                </a:lnTo>
                <a:lnTo>
                  <a:pt x="308459" y="212574"/>
                </a:lnTo>
                <a:lnTo>
                  <a:pt x="361636" y="170383"/>
                </a:lnTo>
                <a:lnTo>
                  <a:pt x="418016" y="132304"/>
                </a:lnTo>
                <a:lnTo>
                  <a:pt x="477372" y="98566"/>
                </a:lnTo>
                <a:lnTo>
                  <a:pt x="539478" y="69395"/>
                </a:lnTo>
                <a:lnTo>
                  <a:pt x="604105" y="45018"/>
                </a:lnTo>
                <a:lnTo>
                  <a:pt x="671027" y="25663"/>
                </a:lnTo>
                <a:lnTo>
                  <a:pt x="740015" y="11557"/>
                </a:lnTo>
                <a:lnTo>
                  <a:pt x="810844" y="2927"/>
                </a:lnTo>
                <a:lnTo>
                  <a:pt x="883285" y="0"/>
                </a:lnTo>
                <a:lnTo>
                  <a:pt x="955707" y="2927"/>
                </a:lnTo>
                <a:lnTo>
                  <a:pt x="1026519" y="11557"/>
                </a:lnTo>
                <a:lnTo>
                  <a:pt x="1095493" y="25663"/>
                </a:lnTo>
                <a:lnTo>
                  <a:pt x="1162402" y="45018"/>
                </a:lnTo>
                <a:lnTo>
                  <a:pt x="1227018" y="69395"/>
                </a:lnTo>
                <a:lnTo>
                  <a:pt x="1289114" y="98566"/>
                </a:lnTo>
                <a:lnTo>
                  <a:pt x="1348461" y="132304"/>
                </a:lnTo>
                <a:lnTo>
                  <a:pt x="1404834" y="170383"/>
                </a:lnTo>
                <a:lnTo>
                  <a:pt x="1458004" y="212574"/>
                </a:lnTo>
                <a:lnTo>
                  <a:pt x="1507743" y="258651"/>
                </a:lnTo>
                <a:lnTo>
                  <a:pt x="1553826" y="308386"/>
                </a:lnTo>
                <a:lnTo>
                  <a:pt x="1596023" y="361553"/>
                </a:lnTo>
                <a:lnTo>
                  <a:pt x="1634107" y="417924"/>
                </a:lnTo>
                <a:lnTo>
                  <a:pt x="1667852" y="477272"/>
                </a:lnTo>
                <a:lnTo>
                  <a:pt x="1697029" y="539370"/>
                </a:lnTo>
                <a:lnTo>
                  <a:pt x="1721411" y="603991"/>
                </a:lnTo>
                <a:lnTo>
                  <a:pt x="1740771" y="670907"/>
                </a:lnTo>
                <a:lnTo>
                  <a:pt x="1754881" y="739892"/>
                </a:lnTo>
                <a:lnTo>
                  <a:pt x="1763514" y="810718"/>
                </a:lnTo>
                <a:lnTo>
                  <a:pt x="1766443" y="883157"/>
                </a:lnTo>
                <a:lnTo>
                  <a:pt x="1763514" y="955597"/>
                </a:lnTo>
                <a:lnTo>
                  <a:pt x="1754881" y="1026423"/>
                </a:lnTo>
                <a:lnTo>
                  <a:pt x="1740771" y="1095408"/>
                </a:lnTo>
                <a:lnTo>
                  <a:pt x="1721411" y="1162324"/>
                </a:lnTo>
                <a:lnTo>
                  <a:pt x="1697029" y="1226945"/>
                </a:lnTo>
                <a:lnTo>
                  <a:pt x="1667852" y="1289043"/>
                </a:lnTo>
                <a:lnTo>
                  <a:pt x="1634107" y="1348391"/>
                </a:lnTo>
                <a:lnTo>
                  <a:pt x="1596023" y="1404762"/>
                </a:lnTo>
                <a:lnTo>
                  <a:pt x="1553826" y="1457929"/>
                </a:lnTo>
                <a:lnTo>
                  <a:pt x="1507743" y="1507664"/>
                </a:lnTo>
                <a:lnTo>
                  <a:pt x="1458004" y="1553741"/>
                </a:lnTo>
                <a:lnTo>
                  <a:pt x="1404834" y="1595932"/>
                </a:lnTo>
                <a:lnTo>
                  <a:pt x="1348461" y="1634011"/>
                </a:lnTo>
                <a:lnTo>
                  <a:pt x="1289114" y="1667749"/>
                </a:lnTo>
                <a:lnTo>
                  <a:pt x="1227018" y="1696920"/>
                </a:lnTo>
                <a:lnTo>
                  <a:pt x="1162402" y="1721297"/>
                </a:lnTo>
                <a:lnTo>
                  <a:pt x="1095493" y="1740652"/>
                </a:lnTo>
                <a:lnTo>
                  <a:pt x="1026519" y="1754758"/>
                </a:lnTo>
                <a:lnTo>
                  <a:pt x="955707" y="1763388"/>
                </a:lnTo>
                <a:lnTo>
                  <a:pt x="883285" y="1766315"/>
                </a:lnTo>
                <a:lnTo>
                  <a:pt x="810844" y="1763388"/>
                </a:lnTo>
                <a:lnTo>
                  <a:pt x="740015" y="1754758"/>
                </a:lnTo>
                <a:lnTo>
                  <a:pt x="671027" y="1740652"/>
                </a:lnTo>
                <a:lnTo>
                  <a:pt x="604105" y="1721297"/>
                </a:lnTo>
                <a:lnTo>
                  <a:pt x="539478" y="1696920"/>
                </a:lnTo>
                <a:lnTo>
                  <a:pt x="477372" y="1667749"/>
                </a:lnTo>
                <a:lnTo>
                  <a:pt x="418016" y="1634011"/>
                </a:lnTo>
                <a:lnTo>
                  <a:pt x="361636" y="1595932"/>
                </a:lnTo>
                <a:lnTo>
                  <a:pt x="308459" y="1553741"/>
                </a:lnTo>
                <a:lnTo>
                  <a:pt x="258714" y="1507664"/>
                </a:lnTo>
                <a:lnTo>
                  <a:pt x="212628" y="1457929"/>
                </a:lnTo>
                <a:lnTo>
                  <a:pt x="170427" y="1404762"/>
                </a:lnTo>
                <a:lnTo>
                  <a:pt x="132340" y="1348391"/>
                </a:lnTo>
                <a:lnTo>
                  <a:pt x="98594" y="1289043"/>
                </a:lnTo>
                <a:lnTo>
                  <a:pt x="69415" y="1226945"/>
                </a:lnTo>
                <a:lnTo>
                  <a:pt x="45032" y="1162324"/>
                </a:lnTo>
                <a:lnTo>
                  <a:pt x="25671" y="1095408"/>
                </a:lnTo>
                <a:lnTo>
                  <a:pt x="11561" y="1026423"/>
                </a:lnTo>
                <a:lnTo>
                  <a:pt x="2928" y="955597"/>
                </a:lnTo>
                <a:lnTo>
                  <a:pt x="0" y="883157"/>
                </a:lnTo>
                <a:close/>
              </a:path>
            </a:pathLst>
          </a:custGeom>
          <a:solidFill>
            <a:schemeClr val="accent2">
              <a:lumMod val="75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11" name="object 14"/>
          <p:cNvSpPr/>
          <p:nvPr/>
        </p:nvSpPr>
        <p:spPr>
          <a:xfrm>
            <a:off x="4591742" y="1749937"/>
            <a:ext cx="48620" cy="915843"/>
          </a:xfrm>
          <a:custGeom>
            <a:avLst/>
            <a:gdLst/>
            <a:ahLst/>
            <a:cxnLst/>
            <a:rect l="l" t="t" r="r" b="b"/>
            <a:pathLst>
              <a:path h="883285">
                <a:moveTo>
                  <a:pt x="0" y="883285"/>
                </a:moveTo>
                <a:lnTo>
                  <a:pt x="0" y="0"/>
                </a:lnTo>
              </a:path>
            </a:pathLst>
          </a:cu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15" name="object 18"/>
          <p:cNvSpPr/>
          <p:nvPr/>
        </p:nvSpPr>
        <p:spPr>
          <a:xfrm>
            <a:off x="5286356" y="2102389"/>
            <a:ext cx="877758" cy="870017"/>
          </a:xfrm>
          <a:custGeom>
            <a:avLst/>
            <a:gdLst/>
            <a:ahLst/>
            <a:cxnLst/>
            <a:rect l="l" t="t" r="r" b="b"/>
            <a:pathLst>
              <a:path w="690499" h="550672">
                <a:moveTo>
                  <a:pt x="0" y="550672"/>
                </a:moveTo>
                <a:lnTo>
                  <a:pt x="690499" y="0"/>
                </a:lnTo>
              </a:path>
            </a:pathLst>
          </a:cu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20" name="object 23"/>
          <p:cNvSpPr/>
          <p:nvPr/>
        </p:nvSpPr>
        <p:spPr>
          <a:xfrm>
            <a:off x="5487590" y="3523123"/>
            <a:ext cx="1239945" cy="45719"/>
          </a:xfrm>
          <a:custGeom>
            <a:avLst/>
            <a:gdLst/>
            <a:ahLst/>
            <a:cxnLst/>
            <a:rect l="l" t="t" r="r" b="b"/>
            <a:pathLst>
              <a:path w="860932" h="196468">
                <a:moveTo>
                  <a:pt x="0" y="0"/>
                </a:moveTo>
                <a:lnTo>
                  <a:pt x="860932" y="196469"/>
                </a:lnTo>
              </a:path>
            </a:pathLst>
          </a:cu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21" name="object 24"/>
          <p:cNvSpPr/>
          <p:nvPr/>
        </p:nvSpPr>
        <p:spPr>
          <a:xfrm>
            <a:off x="6675696" y="2677281"/>
            <a:ext cx="1784736" cy="1759644"/>
          </a:xfrm>
          <a:prstGeom prst="rect">
            <a:avLst/>
          </a:prstGeom>
          <a:blipFill>
            <a:blip r:embed="rId2"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22" name="object 25"/>
          <p:cNvSpPr/>
          <p:nvPr/>
        </p:nvSpPr>
        <p:spPr>
          <a:xfrm>
            <a:off x="1119517" y="2819864"/>
            <a:ext cx="1652283" cy="1629053"/>
          </a:xfrm>
          <a:custGeom>
            <a:avLst/>
            <a:gdLst/>
            <a:ahLst/>
            <a:cxnLst/>
            <a:rect l="l" t="t" r="r" b="b"/>
            <a:pathLst>
              <a:path w="1766443" h="1766443">
                <a:moveTo>
                  <a:pt x="0" y="883158"/>
                </a:moveTo>
                <a:lnTo>
                  <a:pt x="2928" y="955707"/>
                </a:lnTo>
                <a:lnTo>
                  <a:pt x="11561" y="1026519"/>
                </a:lnTo>
                <a:lnTo>
                  <a:pt x="25671" y="1095493"/>
                </a:lnTo>
                <a:lnTo>
                  <a:pt x="45031" y="1162402"/>
                </a:lnTo>
                <a:lnTo>
                  <a:pt x="69413" y="1227018"/>
                </a:lnTo>
                <a:lnTo>
                  <a:pt x="98590" y="1289114"/>
                </a:lnTo>
                <a:lnTo>
                  <a:pt x="132335" y="1348461"/>
                </a:lnTo>
                <a:lnTo>
                  <a:pt x="170419" y="1404834"/>
                </a:lnTo>
                <a:lnTo>
                  <a:pt x="212616" y="1458004"/>
                </a:lnTo>
                <a:lnTo>
                  <a:pt x="258698" y="1507744"/>
                </a:lnTo>
                <a:lnTo>
                  <a:pt x="308438" y="1553826"/>
                </a:lnTo>
                <a:lnTo>
                  <a:pt x="361608" y="1596023"/>
                </a:lnTo>
                <a:lnTo>
                  <a:pt x="417981" y="1634107"/>
                </a:lnTo>
                <a:lnTo>
                  <a:pt x="477328" y="1667852"/>
                </a:lnTo>
                <a:lnTo>
                  <a:pt x="539424" y="1697029"/>
                </a:lnTo>
                <a:lnTo>
                  <a:pt x="604040" y="1721411"/>
                </a:lnTo>
                <a:lnTo>
                  <a:pt x="670949" y="1740771"/>
                </a:lnTo>
                <a:lnTo>
                  <a:pt x="739923" y="1754881"/>
                </a:lnTo>
                <a:lnTo>
                  <a:pt x="810735" y="1763514"/>
                </a:lnTo>
                <a:lnTo>
                  <a:pt x="883157" y="1766443"/>
                </a:lnTo>
                <a:lnTo>
                  <a:pt x="955598" y="1763514"/>
                </a:lnTo>
                <a:lnTo>
                  <a:pt x="1026427" y="1754881"/>
                </a:lnTo>
                <a:lnTo>
                  <a:pt x="1095415" y="1740771"/>
                </a:lnTo>
                <a:lnTo>
                  <a:pt x="1162337" y="1721411"/>
                </a:lnTo>
                <a:lnTo>
                  <a:pt x="1226964" y="1697029"/>
                </a:lnTo>
                <a:lnTo>
                  <a:pt x="1289070" y="1667852"/>
                </a:lnTo>
                <a:lnTo>
                  <a:pt x="1348426" y="1634107"/>
                </a:lnTo>
                <a:lnTo>
                  <a:pt x="1404806" y="1596023"/>
                </a:lnTo>
                <a:lnTo>
                  <a:pt x="1457983" y="1553826"/>
                </a:lnTo>
                <a:lnTo>
                  <a:pt x="1507728" y="1507744"/>
                </a:lnTo>
                <a:lnTo>
                  <a:pt x="1553814" y="1458004"/>
                </a:lnTo>
                <a:lnTo>
                  <a:pt x="1596015" y="1404834"/>
                </a:lnTo>
                <a:lnTo>
                  <a:pt x="1634102" y="1348461"/>
                </a:lnTo>
                <a:lnTo>
                  <a:pt x="1667848" y="1289114"/>
                </a:lnTo>
                <a:lnTo>
                  <a:pt x="1697027" y="1227018"/>
                </a:lnTo>
                <a:lnTo>
                  <a:pt x="1721410" y="1162402"/>
                </a:lnTo>
                <a:lnTo>
                  <a:pt x="1740771" y="1095493"/>
                </a:lnTo>
                <a:lnTo>
                  <a:pt x="1754881" y="1026519"/>
                </a:lnTo>
                <a:lnTo>
                  <a:pt x="1763514" y="955707"/>
                </a:lnTo>
                <a:lnTo>
                  <a:pt x="1766443" y="883285"/>
                </a:lnTo>
                <a:lnTo>
                  <a:pt x="1763514" y="810735"/>
                </a:lnTo>
                <a:lnTo>
                  <a:pt x="1754881" y="739923"/>
                </a:lnTo>
                <a:lnTo>
                  <a:pt x="1740771" y="670949"/>
                </a:lnTo>
                <a:lnTo>
                  <a:pt x="1721410" y="604040"/>
                </a:lnTo>
                <a:lnTo>
                  <a:pt x="1697027" y="539424"/>
                </a:lnTo>
                <a:lnTo>
                  <a:pt x="1667848" y="477328"/>
                </a:lnTo>
                <a:lnTo>
                  <a:pt x="1634102" y="417981"/>
                </a:lnTo>
                <a:lnTo>
                  <a:pt x="1596015" y="361608"/>
                </a:lnTo>
                <a:lnTo>
                  <a:pt x="1553814" y="308438"/>
                </a:lnTo>
                <a:lnTo>
                  <a:pt x="1507728" y="258699"/>
                </a:lnTo>
                <a:lnTo>
                  <a:pt x="1457983" y="212616"/>
                </a:lnTo>
                <a:lnTo>
                  <a:pt x="1404806" y="170419"/>
                </a:lnTo>
                <a:lnTo>
                  <a:pt x="1348426" y="132335"/>
                </a:lnTo>
                <a:lnTo>
                  <a:pt x="1289070" y="98590"/>
                </a:lnTo>
                <a:lnTo>
                  <a:pt x="1226964" y="69413"/>
                </a:lnTo>
                <a:lnTo>
                  <a:pt x="1162337" y="45031"/>
                </a:lnTo>
                <a:lnTo>
                  <a:pt x="1095415" y="25671"/>
                </a:lnTo>
                <a:lnTo>
                  <a:pt x="1026427" y="11561"/>
                </a:lnTo>
                <a:lnTo>
                  <a:pt x="955598" y="2928"/>
                </a:lnTo>
                <a:lnTo>
                  <a:pt x="883157" y="0"/>
                </a:lnTo>
                <a:lnTo>
                  <a:pt x="810735" y="2928"/>
                </a:lnTo>
                <a:lnTo>
                  <a:pt x="739923" y="11561"/>
                </a:lnTo>
                <a:lnTo>
                  <a:pt x="670949" y="25671"/>
                </a:lnTo>
                <a:lnTo>
                  <a:pt x="604040" y="45031"/>
                </a:lnTo>
                <a:lnTo>
                  <a:pt x="539424" y="69413"/>
                </a:lnTo>
                <a:lnTo>
                  <a:pt x="477328" y="98590"/>
                </a:lnTo>
                <a:lnTo>
                  <a:pt x="417981" y="132335"/>
                </a:lnTo>
                <a:lnTo>
                  <a:pt x="361608" y="170419"/>
                </a:lnTo>
                <a:lnTo>
                  <a:pt x="308438" y="212616"/>
                </a:lnTo>
                <a:lnTo>
                  <a:pt x="258698" y="258699"/>
                </a:lnTo>
                <a:lnTo>
                  <a:pt x="212616" y="308438"/>
                </a:lnTo>
                <a:lnTo>
                  <a:pt x="170419" y="361608"/>
                </a:lnTo>
                <a:lnTo>
                  <a:pt x="132335" y="417981"/>
                </a:lnTo>
                <a:lnTo>
                  <a:pt x="98590" y="477328"/>
                </a:lnTo>
                <a:lnTo>
                  <a:pt x="69413" y="539424"/>
                </a:lnTo>
                <a:lnTo>
                  <a:pt x="45031" y="604040"/>
                </a:lnTo>
                <a:lnTo>
                  <a:pt x="25671" y="670949"/>
                </a:lnTo>
                <a:lnTo>
                  <a:pt x="11561" y="739923"/>
                </a:lnTo>
                <a:lnTo>
                  <a:pt x="2928" y="810735"/>
                </a:lnTo>
                <a:lnTo>
                  <a:pt x="0" y="883158"/>
                </a:lnTo>
                <a:close/>
              </a:path>
            </a:pathLst>
          </a:custGeom>
          <a:solidFill>
            <a:schemeClr val="accent2">
              <a:lumMod val="40000"/>
              <a:lumOff val="60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dirty="0">
              <a:solidFill>
                <a:srgbClr val="C00000"/>
              </a:solidFill>
              <a:latin typeface="Calibri" panose="020F0502020204030204" pitchFamily="34" charset="0"/>
              <a:cs typeface="Calibri" panose="020F0502020204030204" pitchFamily="34" charset="0"/>
            </a:endParaRPr>
          </a:p>
        </p:txBody>
      </p:sp>
      <p:sp>
        <p:nvSpPr>
          <p:cNvPr id="24" name="object 27"/>
          <p:cNvSpPr/>
          <p:nvPr/>
        </p:nvSpPr>
        <p:spPr>
          <a:xfrm>
            <a:off x="5207240" y="4126213"/>
            <a:ext cx="956874" cy="829397"/>
          </a:xfrm>
          <a:custGeom>
            <a:avLst/>
            <a:gdLst/>
            <a:ahLst/>
            <a:cxnLst/>
            <a:rect l="l" t="t" r="r" b="b"/>
            <a:pathLst>
              <a:path w="383158" h="795654">
                <a:moveTo>
                  <a:pt x="0" y="0"/>
                </a:moveTo>
                <a:lnTo>
                  <a:pt x="383158" y="795654"/>
                </a:lnTo>
              </a:path>
            </a:pathLst>
          </a:cu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wrap="square" lIns="0" tIns="0" rIns="0" bIns="0" rtlCol="0">
            <a:noAutofit/>
          </a:bodyPr>
          <a:lstStyle/>
          <a:p>
            <a:endParaRPr b="1" dirty="0">
              <a:solidFill>
                <a:srgbClr val="C00000"/>
              </a:solidFill>
              <a:latin typeface="Calibri" panose="020F0502020204030204" pitchFamily="34" charset="0"/>
              <a:cs typeface="Calibri" panose="020F0502020204030204" pitchFamily="34" charset="0"/>
            </a:endParaRPr>
          </a:p>
        </p:txBody>
      </p:sp>
      <p:sp>
        <p:nvSpPr>
          <p:cNvPr id="25" name="object 29"/>
          <p:cNvSpPr/>
          <p:nvPr/>
        </p:nvSpPr>
        <p:spPr>
          <a:xfrm>
            <a:off x="5891310" y="4765513"/>
            <a:ext cx="1652282" cy="1628971"/>
          </a:xfrm>
          <a:custGeom>
            <a:avLst/>
            <a:gdLst/>
            <a:ahLst/>
            <a:cxnLst/>
            <a:rect l="l" t="t" r="r" b="b"/>
            <a:pathLst>
              <a:path w="1766442" h="1766354">
                <a:moveTo>
                  <a:pt x="0" y="883145"/>
                </a:moveTo>
                <a:lnTo>
                  <a:pt x="2928" y="955581"/>
                </a:lnTo>
                <a:lnTo>
                  <a:pt x="11561" y="1026406"/>
                </a:lnTo>
                <a:lnTo>
                  <a:pt x="25671" y="1095390"/>
                </a:lnTo>
                <a:lnTo>
                  <a:pt x="45032" y="1162307"/>
                </a:lnTo>
                <a:lnTo>
                  <a:pt x="69415" y="1226929"/>
                </a:lnTo>
                <a:lnTo>
                  <a:pt x="98594" y="1289030"/>
                </a:lnTo>
                <a:lnTo>
                  <a:pt x="132340" y="1348381"/>
                </a:lnTo>
                <a:lnTo>
                  <a:pt x="170427" y="1404756"/>
                </a:lnTo>
                <a:lnTo>
                  <a:pt x="212628" y="1457927"/>
                </a:lnTo>
                <a:lnTo>
                  <a:pt x="258714" y="1507667"/>
                </a:lnTo>
                <a:lnTo>
                  <a:pt x="308459" y="1553749"/>
                </a:lnTo>
                <a:lnTo>
                  <a:pt x="361636" y="1595945"/>
                </a:lnTo>
                <a:lnTo>
                  <a:pt x="418016" y="1634028"/>
                </a:lnTo>
                <a:lnTo>
                  <a:pt x="477372" y="1667771"/>
                </a:lnTo>
                <a:lnTo>
                  <a:pt x="539478" y="1696947"/>
                </a:lnTo>
                <a:lnTo>
                  <a:pt x="604105" y="1721327"/>
                </a:lnTo>
                <a:lnTo>
                  <a:pt x="671027" y="1740685"/>
                </a:lnTo>
                <a:lnTo>
                  <a:pt x="740015" y="1754794"/>
                </a:lnTo>
                <a:lnTo>
                  <a:pt x="810844" y="1763426"/>
                </a:lnTo>
                <a:lnTo>
                  <a:pt x="883284" y="1766354"/>
                </a:lnTo>
                <a:lnTo>
                  <a:pt x="955707" y="1763426"/>
                </a:lnTo>
                <a:lnTo>
                  <a:pt x="1026519" y="1754794"/>
                </a:lnTo>
                <a:lnTo>
                  <a:pt x="1095493" y="1740685"/>
                </a:lnTo>
                <a:lnTo>
                  <a:pt x="1162402" y="1721327"/>
                </a:lnTo>
                <a:lnTo>
                  <a:pt x="1227018" y="1696947"/>
                </a:lnTo>
                <a:lnTo>
                  <a:pt x="1289114" y="1667771"/>
                </a:lnTo>
                <a:lnTo>
                  <a:pt x="1348461" y="1634028"/>
                </a:lnTo>
                <a:lnTo>
                  <a:pt x="1404834" y="1595945"/>
                </a:lnTo>
                <a:lnTo>
                  <a:pt x="1458004" y="1553749"/>
                </a:lnTo>
                <a:lnTo>
                  <a:pt x="1507743" y="1507667"/>
                </a:lnTo>
                <a:lnTo>
                  <a:pt x="1553826" y="1457927"/>
                </a:lnTo>
                <a:lnTo>
                  <a:pt x="1596023" y="1404756"/>
                </a:lnTo>
                <a:lnTo>
                  <a:pt x="1634107" y="1348381"/>
                </a:lnTo>
                <a:lnTo>
                  <a:pt x="1667852" y="1289030"/>
                </a:lnTo>
                <a:lnTo>
                  <a:pt x="1697029" y="1226929"/>
                </a:lnTo>
                <a:lnTo>
                  <a:pt x="1721411" y="1162307"/>
                </a:lnTo>
                <a:lnTo>
                  <a:pt x="1740771" y="1095390"/>
                </a:lnTo>
                <a:lnTo>
                  <a:pt x="1754881" y="1026406"/>
                </a:lnTo>
                <a:lnTo>
                  <a:pt x="1763514" y="955581"/>
                </a:lnTo>
                <a:lnTo>
                  <a:pt x="1766442" y="883145"/>
                </a:lnTo>
                <a:lnTo>
                  <a:pt x="1763514" y="810707"/>
                </a:lnTo>
                <a:lnTo>
                  <a:pt x="1754881" y="739883"/>
                </a:lnTo>
                <a:lnTo>
                  <a:pt x="1740771" y="670900"/>
                </a:lnTo>
                <a:lnTo>
                  <a:pt x="1721411" y="603985"/>
                </a:lnTo>
                <a:lnTo>
                  <a:pt x="1697029" y="539365"/>
                </a:lnTo>
                <a:lnTo>
                  <a:pt x="1667852" y="477268"/>
                </a:lnTo>
                <a:lnTo>
                  <a:pt x="1634107" y="417921"/>
                </a:lnTo>
                <a:lnTo>
                  <a:pt x="1596023" y="361551"/>
                </a:lnTo>
                <a:lnTo>
                  <a:pt x="1553826" y="308384"/>
                </a:lnTo>
                <a:lnTo>
                  <a:pt x="1507743" y="258649"/>
                </a:lnTo>
                <a:lnTo>
                  <a:pt x="1458004" y="212573"/>
                </a:lnTo>
                <a:lnTo>
                  <a:pt x="1404834" y="170382"/>
                </a:lnTo>
                <a:lnTo>
                  <a:pt x="1348461" y="132304"/>
                </a:lnTo>
                <a:lnTo>
                  <a:pt x="1289114" y="98566"/>
                </a:lnTo>
                <a:lnTo>
                  <a:pt x="1227018" y="69395"/>
                </a:lnTo>
                <a:lnTo>
                  <a:pt x="1162402" y="45018"/>
                </a:lnTo>
                <a:lnTo>
                  <a:pt x="1095493" y="25663"/>
                </a:lnTo>
                <a:lnTo>
                  <a:pt x="1026519" y="11557"/>
                </a:lnTo>
                <a:lnTo>
                  <a:pt x="955707" y="2927"/>
                </a:lnTo>
                <a:lnTo>
                  <a:pt x="883284" y="0"/>
                </a:lnTo>
                <a:lnTo>
                  <a:pt x="810844" y="2927"/>
                </a:lnTo>
                <a:lnTo>
                  <a:pt x="740015" y="11557"/>
                </a:lnTo>
                <a:lnTo>
                  <a:pt x="671027" y="25663"/>
                </a:lnTo>
                <a:lnTo>
                  <a:pt x="604105" y="45018"/>
                </a:lnTo>
                <a:lnTo>
                  <a:pt x="539478" y="69395"/>
                </a:lnTo>
                <a:lnTo>
                  <a:pt x="477372" y="98566"/>
                </a:lnTo>
                <a:lnTo>
                  <a:pt x="418016" y="132304"/>
                </a:lnTo>
                <a:lnTo>
                  <a:pt x="361636" y="170382"/>
                </a:lnTo>
                <a:lnTo>
                  <a:pt x="308459" y="212573"/>
                </a:lnTo>
                <a:lnTo>
                  <a:pt x="258714" y="258649"/>
                </a:lnTo>
                <a:lnTo>
                  <a:pt x="212628" y="308384"/>
                </a:lnTo>
                <a:lnTo>
                  <a:pt x="170427" y="361551"/>
                </a:lnTo>
                <a:lnTo>
                  <a:pt x="132340" y="417921"/>
                </a:lnTo>
                <a:lnTo>
                  <a:pt x="98594" y="477268"/>
                </a:lnTo>
                <a:lnTo>
                  <a:pt x="69415" y="539365"/>
                </a:lnTo>
                <a:lnTo>
                  <a:pt x="45032" y="603985"/>
                </a:lnTo>
                <a:lnTo>
                  <a:pt x="25671" y="670900"/>
                </a:lnTo>
                <a:lnTo>
                  <a:pt x="11561" y="739883"/>
                </a:lnTo>
                <a:lnTo>
                  <a:pt x="2928" y="810707"/>
                </a:lnTo>
                <a:lnTo>
                  <a:pt x="0" y="883145"/>
                </a:lnTo>
                <a:close/>
              </a:path>
            </a:pathLst>
          </a:custGeom>
          <a:solidFill>
            <a:schemeClr val="accent2">
              <a:lumMod val="75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26" name="object 30"/>
          <p:cNvSpPr/>
          <p:nvPr/>
        </p:nvSpPr>
        <p:spPr>
          <a:xfrm>
            <a:off x="5891310" y="4765513"/>
            <a:ext cx="1652282" cy="1628971"/>
          </a:xfrm>
          <a:custGeom>
            <a:avLst/>
            <a:gdLst/>
            <a:ahLst/>
            <a:cxnLst/>
            <a:rect l="l" t="t" r="r" b="b"/>
            <a:pathLst>
              <a:path w="1766442" h="1766354">
                <a:moveTo>
                  <a:pt x="0" y="883145"/>
                </a:moveTo>
                <a:lnTo>
                  <a:pt x="2928" y="810707"/>
                </a:lnTo>
                <a:lnTo>
                  <a:pt x="11561" y="739883"/>
                </a:lnTo>
                <a:lnTo>
                  <a:pt x="25671" y="670900"/>
                </a:lnTo>
                <a:lnTo>
                  <a:pt x="45032" y="603985"/>
                </a:lnTo>
                <a:lnTo>
                  <a:pt x="69415" y="539365"/>
                </a:lnTo>
                <a:lnTo>
                  <a:pt x="98594" y="477268"/>
                </a:lnTo>
                <a:lnTo>
                  <a:pt x="132340" y="417921"/>
                </a:lnTo>
                <a:lnTo>
                  <a:pt x="170427" y="361551"/>
                </a:lnTo>
                <a:lnTo>
                  <a:pt x="212628" y="308384"/>
                </a:lnTo>
                <a:lnTo>
                  <a:pt x="258714" y="258649"/>
                </a:lnTo>
                <a:lnTo>
                  <a:pt x="308459" y="212573"/>
                </a:lnTo>
                <a:lnTo>
                  <a:pt x="361636" y="170382"/>
                </a:lnTo>
                <a:lnTo>
                  <a:pt x="418016" y="132304"/>
                </a:lnTo>
                <a:lnTo>
                  <a:pt x="477372" y="98566"/>
                </a:lnTo>
                <a:lnTo>
                  <a:pt x="539478" y="69395"/>
                </a:lnTo>
                <a:lnTo>
                  <a:pt x="604105" y="45018"/>
                </a:lnTo>
                <a:lnTo>
                  <a:pt x="671027" y="25663"/>
                </a:lnTo>
                <a:lnTo>
                  <a:pt x="740015" y="11557"/>
                </a:lnTo>
                <a:lnTo>
                  <a:pt x="810844" y="2927"/>
                </a:lnTo>
                <a:lnTo>
                  <a:pt x="883284" y="0"/>
                </a:lnTo>
                <a:lnTo>
                  <a:pt x="955707" y="2927"/>
                </a:lnTo>
                <a:lnTo>
                  <a:pt x="1026519" y="11557"/>
                </a:lnTo>
                <a:lnTo>
                  <a:pt x="1095493" y="25663"/>
                </a:lnTo>
                <a:lnTo>
                  <a:pt x="1162402" y="45018"/>
                </a:lnTo>
                <a:lnTo>
                  <a:pt x="1227018" y="69395"/>
                </a:lnTo>
                <a:lnTo>
                  <a:pt x="1289114" y="98566"/>
                </a:lnTo>
                <a:lnTo>
                  <a:pt x="1348461" y="132304"/>
                </a:lnTo>
                <a:lnTo>
                  <a:pt x="1404834" y="170382"/>
                </a:lnTo>
                <a:lnTo>
                  <a:pt x="1458004" y="212573"/>
                </a:lnTo>
                <a:lnTo>
                  <a:pt x="1507743" y="258649"/>
                </a:lnTo>
                <a:lnTo>
                  <a:pt x="1553826" y="308384"/>
                </a:lnTo>
                <a:lnTo>
                  <a:pt x="1596023" y="361551"/>
                </a:lnTo>
                <a:lnTo>
                  <a:pt x="1634107" y="417921"/>
                </a:lnTo>
                <a:lnTo>
                  <a:pt x="1667852" y="477268"/>
                </a:lnTo>
                <a:lnTo>
                  <a:pt x="1697029" y="539365"/>
                </a:lnTo>
                <a:lnTo>
                  <a:pt x="1721411" y="603985"/>
                </a:lnTo>
                <a:lnTo>
                  <a:pt x="1740771" y="670900"/>
                </a:lnTo>
                <a:lnTo>
                  <a:pt x="1754881" y="739883"/>
                </a:lnTo>
                <a:lnTo>
                  <a:pt x="1763514" y="810707"/>
                </a:lnTo>
                <a:lnTo>
                  <a:pt x="1766442" y="883145"/>
                </a:lnTo>
                <a:lnTo>
                  <a:pt x="1763514" y="955581"/>
                </a:lnTo>
                <a:lnTo>
                  <a:pt x="1754881" y="1026406"/>
                </a:lnTo>
                <a:lnTo>
                  <a:pt x="1740771" y="1095390"/>
                </a:lnTo>
                <a:lnTo>
                  <a:pt x="1721411" y="1162307"/>
                </a:lnTo>
                <a:lnTo>
                  <a:pt x="1697029" y="1226929"/>
                </a:lnTo>
                <a:lnTo>
                  <a:pt x="1667852" y="1289030"/>
                </a:lnTo>
                <a:lnTo>
                  <a:pt x="1634107" y="1348381"/>
                </a:lnTo>
                <a:lnTo>
                  <a:pt x="1596023" y="1404756"/>
                </a:lnTo>
                <a:lnTo>
                  <a:pt x="1553826" y="1457927"/>
                </a:lnTo>
                <a:lnTo>
                  <a:pt x="1507743" y="1507667"/>
                </a:lnTo>
                <a:lnTo>
                  <a:pt x="1458004" y="1553749"/>
                </a:lnTo>
                <a:lnTo>
                  <a:pt x="1404834" y="1595945"/>
                </a:lnTo>
                <a:lnTo>
                  <a:pt x="1348461" y="1634028"/>
                </a:lnTo>
                <a:lnTo>
                  <a:pt x="1289114" y="1667771"/>
                </a:lnTo>
                <a:lnTo>
                  <a:pt x="1227018" y="1696947"/>
                </a:lnTo>
                <a:lnTo>
                  <a:pt x="1162402" y="1721327"/>
                </a:lnTo>
                <a:lnTo>
                  <a:pt x="1095493" y="1740685"/>
                </a:lnTo>
                <a:lnTo>
                  <a:pt x="1026519" y="1754794"/>
                </a:lnTo>
                <a:lnTo>
                  <a:pt x="955707" y="1763426"/>
                </a:lnTo>
                <a:lnTo>
                  <a:pt x="883284" y="1766354"/>
                </a:lnTo>
                <a:lnTo>
                  <a:pt x="810844" y="1763426"/>
                </a:lnTo>
                <a:lnTo>
                  <a:pt x="740015" y="1754794"/>
                </a:lnTo>
                <a:lnTo>
                  <a:pt x="671027" y="1740685"/>
                </a:lnTo>
                <a:lnTo>
                  <a:pt x="604105" y="1721327"/>
                </a:lnTo>
                <a:lnTo>
                  <a:pt x="539478" y="1696947"/>
                </a:lnTo>
                <a:lnTo>
                  <a:pt x="477372" y="1667771"/>
                </a:lnTo>
                <a:lnTo>
                  <a:pt x="418016" y="1634028"/>
                </a:lnTo>
                <a:lnTo>
                  <a:pt x="361636" y="1595945"/>
                </a:lnTo>
                <a:lnTo>
                  <a:pt x="308459" y="1553749"/>
                </a:lnTo>
                <a:lnTo>
                  <a:pt x="258714" y="1507667"/>
                </a:lnTo>
                <a:lnTo>
                  <a:pt x="212628" y="1457927"/>
                </a:lnTo>
                <a:lnTo>
                  <a:pt x="170427" y="1404756"/>
                </a:lnTo>
                <a:lnTo>
                  <a:pt x="132340" y="1348381"/>
                </a:lnTo>
                <a:lnTo>
                  <a:pt x="98594" y="1289030"/>
                </a:lnTo>
                <a:lnTo>
                  <a:pt x="69415" y="1226929"/>
                </a:lnTo>
                <a:lnTo>
                  <a:pt x="45032" y="1162307"/>
                </a:lnTo>
                <a:lnTo>
                  <a:pt x="25671" y="1095390"/>
                </a:lnTo>
                <a:lnTo>
                  <a:pt x="11561" y="1026406"/>
                </a:lnTo>
                <a:lnTo>
                  <a:pt x="2928" y="955581"/>
                </a:lnTo>
                <a:lnTo>
                  <a:pt x="0" y="883145"/>
                </a:lnTo>
                <a:close/>
              </a:path>
            </a:pathLst>
          </a:custGeom>
          <a:solidFill>
            <a:schemeClr val="accent2">
              <a:lumMod val="20000"/>
              <a:lumOff val="80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27" name="object 31"/>
          <p:cNvSpPr/>
          <p:nvPr/>
        </p:nvSpPr>
        <p:spPr>
          <a:xfrm>
            <a:off x="3210145" y="4147649"/>
            <a:ext cx="917965" cy="886737"/>
          </a:xfrm>
          <a:custGeom>
            <a:avLst/>
            <a:gdLst/>
            <a:ahLst/>
            <a:cxnLst/>
            <a:rect l="l" t="t" r="r" b="b"/>
            <a:pathLst>
              <a:path w="383159" h="795654">
                <a:moveTo>
                  <a:pt x="383159" y="0"/>
                </a:moveTo>
                <a:lnTo>
                  <a:pt x="0" y="795654"/>
                </a:lnTo>
              </a:path>
            </a:pathLst>
          </a:cu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28" name="object 32"/>
          <p:cNvSpPr/>
          <p:nvPr/>
        </p:nvSpPr>
        <p:spPr>
          <a:xfrm>
            <a:off x="1691680" y="4693505"/>
            <a:ext cx="1784736" cy="1696398"/>
          </a:xfrm>
          <a:prstGeom prst="rect">
            <a:avLst/>
          </a:prstGeom>
          <a:blipFill>
            <a:blip r:embed="rId8"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29" name="object 33"/>
          <p:cNvSpPr/>
          <p:nvPr/>
        </p:nvSpPr>
        <p:spPr>
          <a:xfrm>
            <a:off x="1757610" y="4735671"/>
            <a:ext cx="1652282" cy="1628971"/>
          </a:xfrm>
          <a:custGeom>
            <a:avLst/>
            <a:gdLst/>
            <a:ahLst/>
            <a:cxnLst/>
            <a:rect l="l" t="t" r="r" b="b"/>
            <a:pathLst>
              <a:path w="1766442" h="1766354">
                <a:moveTo>
                  <a:pt x="0" y="883145"/>
                </a:moveTo>
                <a:lnTo>
                  <a:pt x="2928" y="955581"/>
                </a:lnTo>
                <a:lnTo>
                  <a:pt x="11561" y="1026406"/>
                </a:lnTo>
                <a:lnTo>
                  <a:pt x="25671" y="1095390"/>
                </a:lnTo>
                <a:lnTo>
                  <a:pt x="45031" y="1162307"/>
                </a:lnTo>
                <a:lnTo>
                  <a:pt x="69413" y="1226929"/>
                </a:lnTo>
                <a:lnTo>
                  <a:pt x="98590" y="1289030"/>
                </a:lnTo>
                <a:lnTo>
                  <a:pt x="132335" y="1348381"/>
                </a:lnTo>
                <a:lnTo>
                  <a:pt x="170419" y="1404756"/>
                </a:lnTo>
                <a:lnTo>
                  <a:pt x="212616" y="1457927"/>
                </a:lnTo>
                <a:lnTo>
                  <a:pt x="258698" y="1507667"/>
                </a:lnTo>
                <a:lnTo>
                  <a:pt x="308438" y="1553749"/>
                </a:lnTo>
                <a:lnTo>
                  <a:pt x="361608" y="1595945"/>
                </a:lnTo>
                <a:lnTo>
                  <a:pt x="417981" y="1634028"/>
                </a:lnTo>
                <a:lnTo>
                  <a:pt x="477328" y="1667771"/>
                </a:lnTo>
                <a:lnTo>
                  <a:pt x="539424" y="1696947"/>
                </a:lnTo>
                <a:lnTo>
                  <a:pt x="604040" y="1721327"/>
                </a:lnTo>
                <a:lnTo>
                  <a:pt x="670949" y="1740685"/>
                </a:lnTo>
                <a:lnTo>
                  <a:pt x="739923" y="1754794"/>
                </a:lnTo>
                <a:lnTo>
                  <a:pt x="810735" y="1763426"/>
                </a:lnTo>
                <a:lnTo>
                  <a:pt x="883158" y="1766354"/>
                </a:lnTo>
                <a:lnTo>
                  <a:pt x="955598" y="1763426"/>
                </a:lnTo>
                <a:lnTo>
                  <a:pt x="1026427" y="1754794"/>
                </a:lnTo>
                <a:lnTo>
                  <a:pt x="1095415" y="1740685"/>
                </a:lnTo>
                <a:lnTo>
                  <a:pt x="1162337" y="1721327"/>
                </a:lnTo>
                <a:lnTo>
                  <a:pt x="1226964" y="1696947"/>
                </a:lnTo>
                <a:lnTo>
                  <a:pt x="1289070" y="1667771"/>
                </a:lnTo>
                <a:lnTo>
                  <a:pt x="1348426" y="1634028"/>
                </a:lnTo>
                <a:lnTo>
                  <a:pt x="1404806" y="1595945"/>
                </a:lnTo>
                <a:lnTo>
                  <a:pt x="1457983" y="1553749"/>
                </a:lnTo>
                <a:lnTo>
                  <a:pt x="1507728" y="1507667"/>
                </a:lnTo>
                <a:lnTo>
                  <a:pt x="1553814" y="1457927"/>
                </a:lnTo>
                <a:lnTo>
                  <a:pt x="1596015" y="1404756"/>
                </a:lnTo>
                <a:lnTo>
                  <a:pt x="1634102" y="1348381"/>
                </a:lnTo>
                <a:lnTo>
                  <a:pt x="1667848" y="1289030"/>
                </a:lnTo>
                <a:lnTo>
                  <a:pt x="1697027" y="1226929"/>
                </a:lnTo>
                <a:lnTo>
                  <a:pt x="1721410" y="1162307"/>
                </a:lnTo>
                <a:lnTo>
                  <a:pt x="1740771" y="1095390"/>
                </a:lnTo>
                <a:lnTo>
                  <a:pt x="1754881" y="1026406"/>
                </a:lnTo>
                <a:lnTo>
                  <a:pt x="1763514" y="955581"/>
                </a:lnTo>
                <a:lnTo>
                  <a:pt x="1766442" y="883145"/>
                </a:lnTo>
                <a:lnTo>
                  <a:pt x="1763514" y="810707"/>
                </a:lnTo>
                <a:lnTo>
                  <a:pt x="1754881" y="739883"/>
                </a:lnTo>
                <a:lnTo>
                  <a:pt x="1740771" y="670900"/>
                </a:lnTo>
                <a:lnTo>
                  <a:pt x="1721410" y="603985"/>
                </a:lnTo>
                <a:lnTo>
                  <a:pt x="1697027" y="539365"/>
                </a:lnTo>
                <a:lnTo>
                  <a:pt x="1667848" y="477268"/>
                </a:lnTo>
                <a:lnTo>
                  <a:pt x="1634102" y="417921"/>
                </a:lnTo>
                <a:lnTo>
                  <a:pt x="1596015" y="361551"/>
                </a:lnTo>
                <a:lnTo>
                  <a:pt x="1553814" y="308384"/>
                </a:lnTo>
                <a:lnTo>
                  <a:pt x="1507728" y="258649"/>
                </a:lnTo>
                <a:lnTo>
                  <a:pt x="1457983" y="212573"/>
                </a:lnTo>
                <a:lnTo>
                  <a:pt x="1404806" y="170382"/>
                </a:lnTo>
                <a:lnTo>
                  <a:pt x="1348426" y="132304"/>
                </a:lnTo>
                <a:lnTo>
                  <a:pt x="1289070" y="98566"/>
                </a:lnTo>
                <a:lnTo>
                  <a:pt x="1226964" y="69395"/>
                </a:lnTo>
                <a:lnTo>
                  <a:pt x="1162337" y="45018"/>
                </a:lnTo>
                <a:lnTo>
                  <a:pt x="1095415" y="25663"/>
                </a:lnTo>
                <a:lnTo>
                  <a:pt x="1026427" y="11557"/>
                </a:lnTo>
                <a:lnTo>
                  <a:pt x="955598" y="2927"/>
                </a:lnTo>
                <a:lnTo>
                  <a:pt x="883158" y="0"/>
                </a:lnTo>
                <a:lnTo>
                  <a:pt x="810735" y="2927"/>
                </a:lnTo>
                <a:lnTo>
                  <a:pt x="739923" y="11557"/>
                </a:lnTo>
                <a:lnTo>
                  <a:pt x="670949" y="25663"/>
                </a:lnTo>
                <a:lnTo>
                  <a:pt x="604040" y="45018"/>
                </a:lnTo>
                <a:lnTo>
                  <a:pt x="539424" y="69395"/>
                </a:lnTo>
                <a:lnTo>
                  <a:pt x="477328" y="98566"/>
                </a:lnTo>
                <a:lnTo>
                  <a:pt x="417981" y="132304"/>
                </a:lnTo>
                <a:lnTo>
                  <a:pt x="361608" y="170382"/>
                </a:lnTo>
                <a:lnTo>
                  <a:pt x="308438" y="212573"/>
                </a:lnTo>
                <a:lnTo>
                  <a:pt x="258698" y="258649"/>
                </a:lnTo>
                <a:lnTo>
                  <a:pt x="212616" y="308384"/>
                </a:lnTo>
                <a:lnTo>
                  <a:pt x="170419" y="361551"/>
                </a:lnTo>
                <a:lnTo>
                  <a:pt x="132335" y="417921"/>
                </a:lnTo>
                <a:lnTo>
                  <a:pt x="98590" y="477268"/>
                </a:lnTo>
                <a:lnTo>
                  <a:pt x="69413" y="539365"/>
                </a:lnTo>
                <a:lnTo>
                  <a:pt x="45031" y="603985"/>
                </a:lnTo>
                <a:lnTo>
                  <a:pt x="25671" y="670900"/>
                </a:lnTo>
                <a:lnTo>
                  <a:pt x="11561" y="739883"/>
                </a:lnTo>
                <a:lnTo>
                  <a:pt x="2928" y="810707"/>
                </a:lnTo>
                <a:lnTo>
                  <a:pt x="0" y="883145"/>
                </a:lnTo>
                <a:close/>
              </a:path>
            </a:pathLst>
          </a:custGeom>
          <a:solidFill>
            <a:schemeClr val="accent2">
              <a:lumMod val="75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30" name="object 34"/>
          <p:cNvSpPr/>
          <p:nvPr/>
        </p:nvSpPr>
        <p:spPr>
          <a:xfrm>
            <a:off x="1757610" y="4735671"/>
            <a:ext cx="1652282" cy="1628971"/>
          </a:xfrm>
          <a:custGeom>
            <a:avLst/>
            <a:gdLst/>
            <a:ahLst/>
            <a:cxnLst/>
            <a:rect l="l" t="t" r="r" b="b"/>
            <a:pathLst>
              <a:path w="1766442" h="1766354">
                <a:moveTo>
                  <a:pt x="0" y="883145"/>
                </a:moveTo>
                <a:lnTo>
                  <a:pt x="2928" y="810707"/>
                </a:lnTo>
                <a:lnTo>
                  <a:pt x="11561" y="739883"/>
                </a:lnTo>
                <a:lnTo>
                  <a:pt x="25671" y="670900"/>
                </a:lnTo>
                <a:lnTo>
                  <a:pt x="45031" y="603985"/>
                </a:lnTo>
                <a:lnTo>
                  <a:pt x="69413" y="539365"/>
                </a:lnTo>
                <a:lnTo>
                  <a:pt x="98590" y="477268"/>
                </a:lnTo>
                <a:lnTo>
                  <a:pt x="132335" y="417921"/>
                </a:lnTo>
                <a:lnTo>
                  <a:pt x="170419" y="361551"/>
                </a:lnTo>
                <a:lnTo>
                  <a:pt x="212616" y="308384"/>
                </a:lnTo>
                <a:lnTo>
                  <a:pt x="258698" y="258649"/>
                </a:lnTo>
                <a:lnTo>
                  <a:pt x="308438" y="212573"/>
                </a:lnTo>
                <a:lnTo>
                  <a:pt x="361608" y="170382"/>
                </a:lnTo>
                <a:lnTo>
                  <a:pt x="417981" y="132304"/>
                </a:lnTo>
                <a:lnTo>
                  <a:pt x="477328" y="98566"/>
                </a:lnTo>
                <a:lnTo>
                  <a:pt x="539424" y="69395"/>
                </a:lnTo>
                <a:lnTo>
                  <a:pt x="604040" y="45018"/>
                </a:lnTo>
                <a:lnTo>
                  <a:pt x="670949" y="25663"/>
                </a:lnTo>
                <a:lnTo>
                  <a:pt x="739923" y="11557"/>
                </a:lnTo>
                <a:lnTo>
                  <a:pt x="810735" y="2927"/>
                </a:lnTo>
                <a:lnTo>
                  <a:pt x="883158" y="0"/>
                </a:lnTo>
                <a:lnTo>
                  <a:pt x="955598" y="2927"/>
                </a:lnTo>
                <a:lnTo>
                  <a:pt x="1026427" y="11557"/>
                </a:lnTo>
                <a:lnTo>
                  <a:pt x="1095415" y="25663"/>
                </a:lnTo>
                <a:lnTo>
                  <a:pt x="1162337" y="45018"/>
                </a:lnTo>
                <a:lnTo>
                  <a:pt x="1226964" y="69395"/>
                </a:lnTo>
                <a:lnTo>
                  <a:pt x="1289070" y="98566"/>
                </a:lnTo>
                <a:lnTo>
                  <a:pt x="1348426" y="132304"/>
                </a:lnTo>
                <a:lnTo>
                  <a:pt x="1404806" y="170382"/>
                </a:lnTo>
                <a:lnTo>
                  <a:pt x="1457983" y="212573"/>
                </a:lnTo>
                <a:lnTo>
                  <a:pt x="1507728" y="258649"/>
                </a:lnTo>
                <a:lnTo>
                  <a:pt x="1553814" y="308384"/>
                </a:lnTo>
                <a:lnTo>
                  <a:pt x="1596015" y="361551"/>
                </a:lnTo>
                <a:lnTo>
                  <a:pt x="1634102" y="417921"/>
                </a:lnTo>
                <a:lnTo>
                  <a:pt x="1667848" y="477268"/>
                </a:lnTo>
                <a:lnTo>
                  <a:pt x="1697027" y="539365"/>
                </a:lnTo>
                <a:lnTo>
                  <a:pt x="1721410" y="603985"/>
                </a:lnTo>
                <a:lnTo>
                  <a:pt x="1740771" y="670900"/>
                </a:lnTo>
                <a:lnTo>
                  <a:pt x="1754881" y="739883"/>
                </a:lnTo>
                <a:lnTo>
                  <a:pt x="1763514" y="810707"/>
                </a:lnTo>
                <a:lnTo>
                  <a:pt x="1766442" y="883145"/>
                </a:lnTo>
                <a:lnTo>
                  <a:pt x="1763514" y="955581"/>
                </a:lnTo>
                <a:lnTo>
                  <a:pt x="1754881" y="1026406"/>
                </a:lnTo>
                <a:lnTo>
                  <a:pt x="1740771" y="1095390"/>
                </a:lnTo>
                <a:lnTo>
                  <a:pt x="1721410" y="1162307"/>
                </a:lnTo>
                <a:lnTo>
                  <a:pt x="1697027" y="1226929"/>
                </a:lnTo>
                <a:lnTo>
                  <a:pt x="1667848" y="1289030"/>
                </a:lnTo>
                <a:lnTo>
                  <a:pt x="1634102" y="1348381"/>
                </a:lnTo>
                <a:lnTo>
                  <a:pt x="1596015" y="1404756"/>
                </a:lnTo>
                <a:lnTo>
                  <a:pt x="1553814" y="1457927"/>
                </a:lnTo>
                <a:lnTo>
                  <a:pt x="1507728" y="1507667"/>
                </a:lnTo>
                <a:lnTo>
                  <a:pt x="1457983" y="1553749"/>
                </a:lnTo>
                <a:lnTo>
                  <a:pt x="1404806" y="1595945"/>
                </a:lnTo>
                <a:lnTo>
                  <a:pt x="1348426" y="1634028"/>
                </a:lnTo>
                <a:lnTo>
                  <a:pt x="1289070" y="1667771"/>
                </a:lnTo>
                <a:lnTo>
                  <a:pt x="1226964" y="1696947"/>
                </a:lnTo>
                <a:lnTo>
                  <a:pt x="1162337" y="1721327"/>
                </a:lnTo>
                <a:lnTo>
                  <a:pt x="1095415" y="1740685"/>
                </a:lnTo>
                <a:lnTo>
                  <a:pt x="1026427" y="1754794"/>
                </a:lnTo>
                <a:lnTo>
                  <a:pt x="955598" y="1763426"/>
                </a:lnTo>
                <a:lnTo>
                  <a:pt x="883158" y="1766354"/>
                </a:lnTo>
                <a:lnTo>
                  <a:pt x="810735" y="1763426"/>
                </a:lnTo>
                <a:lnTo>
                  <a:pt x="739923" y="1754794"/>
                </a:lnTo>
                <a:lnTo>
                  <a:pt x="670949" y="1740685"/>
                </a:lnTo>
                <a:lnTo>
                  <a:pt x="604040" y="1721327"/>
                </a:lnTo>
                <a:lnTo>
                  <a:pt x="539424" y="1696947"/>
                </a:lnTo>
                <a:lnTo>
                  <a:pt x="477328" y="1667771"/>
                </a:lnTo>
                <a:lnTo>
                  <a:pt x="417981" y="1634028"/>
                </a:lnTo>
                <a:lnTo>
                  <a:pt x="361608" y="1595945"/>
                </a:lnTo>
                <a:lnTo>
                  <a:pt x="308438" y="1553749"/>
                </a:lnTo>
                <a:lnTo>
                  <a:pt x="258698" y="1507667"/>
                </a:lnTo>
                <a:lnTo>
                  <a:pt x="212616" y="1457927"/>
                </a:lnTo>
                <a:lnTo>
                  <a:pt x="170419" y="1404756"/>
                </a:lnTo>
                <a:lnTo>
                  <a:pt x="132335" y="1348381"/>
                </a:lnTo>
                <a:lnTo>
                  <a:pt x="98590" y="1289030"/>
                </a:lnTo>
                <a:lnTo>
                  <a:pt x="69413" y="1226929"/>
                </a:lnTo>
                <a:lnTo>
                  <a:pt x="45031" y="1162307"/>
                </a:lnTo>
                <a:lnTo>
                  <a:pt x="25671" y="1095390"/>
                </a:lnTo>
                <a:lnTo>
                  <a:pt x="11561" y="1026406"/>
                </a:lnTo>
                <a:lnTo>
                  <a:pt x="2928" y="955581"/>
                </a:lnTo>
                <a:lnTo>
                  <a:pt x="0" y="883145"/>
                </a:lnTo>
                <a:close/>
              </a:path>
            </a:pathLst>
          </a:custGeom>
          <a:solidFill>
            <a:schemeClr val="accent2">
              <a:lumMod val="20000"/>
              <a:lumOff val="80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31" name="object 35"/>
          <p:cNvSpPr/>
          <p:nvPr/>
        </p:nvSpPr>
        <p:spPr>
          <a:xfrm>
            <a:off x="2786367" y="3650949"/>
            <a:ext cx="1048584" cy="56323"/>
          </a:xfrm>
          <a:custGeom>
            <a:avLst/>
            <a:gdLst/>
            <a:ahLst/>
            <a:cxnLst/>
            <a:rect l="l" t="t" r="r" b="b"/>
            <a:pathLst>
              <a:path w="860932" h="196468">
                <a:moveTo>
                  <a:pt x="860932" y="0"/>
                </a:moveTo>
                <a:lnTo>
                  <a:pt x="0" y="196469"/>
                </a:lnTo>
              </a:path>
            </a:pathLst>
          </a:cu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35" name="object 39"/>
          <p:cNvSpPr/>
          <p:nvPr/>
        </p:nvSpPr>
        <p:spPr>
          <a:xfrm>
            <a:off x="3210145" y="2242864"/>
            <a:ext cx="779931" cy="729541"/>
          </a:xfrm>
          <a:custGeom>
            <a:avLst/>
            <a:gdLst/>
            <a:ahLst/>
            <a:cxnLst/>
            <a:rect l="l" t="t" r="r" b="b"/>
            <a:pathLst>
              <a:path w="690499" h="550672">
                <a:moveTo>
                  <a:pt x="690499" y="550672"/>
                </a:moveTo>
                <a:lnTo>
                  <a:pt x="0" y="0"/>
                </a:lnTo>
              </a:path>
            </a:pathLst>
          </a:cu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36" name="object 40"/>
          <p:cNvSpPr/>
          <p:nvPr/>
        </p:nvSpPr>
        <p:spPr>
          <a:xfrm>
            <a:off x="1740050" y="805073"/>
            <a:ext cx="1784735" cy="1758239"/>
          </a:xfrm>
          <a:prstGeom prst="rect">
            <a:avLst/>
          </a:prstGeom>
          <a:blipFill>
            <a:blip r:embed="rId9"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37" name="object 41"/>
          <p:cNvSpPr/>
          <p:nvPr/>
        </p:nvSpPr>
        <p:spPr>
          <a:xfrm>
            <a:off x="1978109" y="1070707"/>
            <a:ext cx="1348530" cy="1172158"/>
          </a:xfrm>
          <a:prstGeom prst="rect">
            <a:avLst/>
          </a:prstGeom>
          <a:blipFill>
            <a:blip r:embed="rId10"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38" name="object 42"/>
          <p:cNvSpPr/>
          <p:nvPr/>
        </p:nvSpPr>
        <p:spPr>
          <a:xfrm>
            <a:off x="1806098" y="846652"/>
            <a:ext cx="1652283" cy="1629053"/>
          </a:xfrm>
          <a:custGeom>
            <a:avLst/>
            <a:gdLst/>
            <a:ahLst/>
            <a:cxnLst/>
            <a:rect l="l" t="t" r="r" b="b"/>
            <a:pathLst>
              <a:path w="1766443" h="1766443">
                <a:moveTo>
                  <a:pt x="0" y="883158"/>
                </a:moveTo>
                <a:lnTo>
                  <a:pt x="2927" y="955598"/>
                </a:lnTo>
                <a:lnTo>
                  <a:pt x="11557" y="1026427"/>
                </a:lnTo>
                <a:lnTo>
                  <a:pt x="25663" y="1095415"/>
                </a:lnTo>
                <a:lnTo>
                  <a:pt x="45018" y="1162337"/>
                </a:lnTo>
                <a:lnTo>
                  <a:pt x="69395" y="1226964"/>
                </a:lnTo>
                <a:lnTo>
                  <a:pt x="98566" y="1289070"/>
                </a:lnTo>
                <a:lnTo>
                  <a:pt x="132304" y="1348426"/>
                </a:lnTo>
                <a:lnTo>
                  <a:pt x="170383" y="1404806"/>
                </a:lnTo>
                <a:lnTo>
                  <a:pt x="212574" y="1457983"/>
                </a:lnTo>
                <a:lnTo>
                  <a:pt x="258651" y="1507728"/>
                </a:lnTo>
                <a:lnTo>
                  <a:pt x="308386" y="1553814"/>
                </a:lnTo>
                <a:lnTo>
                  <a:pt x="361553" y="1596015"/>
                </a:lnTo>
                <a:lnTo>
                  <a:pt x="417924" y="1634102"/>
                </a:lnTo>
                <a:lnTo>
                  <a:pt x="477272" y="1667848"/>
                </a:lnTo>
                <a:lnTo>
                  <a:pt x="539370" y="1697027"/>
                </a:lnTo>
                <a:lnTo>
                  <a:pt x="603991" y="1721410"/>
                </a:lnTo>
                <a:lnTo>
                  <a:pt x="670907" y="1740771"/>
                </a:lnTo>
                <a:lnTo>
                  <a:pt x="739892" y="1754881"/>
                </a:lnTo>
                <a:lnTo>
                  <a:pt x="810718" y="1763514"/>
                </a:lnTo>
                <a:lnTo>
                  <a:pt x="883157" y="1766443"/>
                </a:lnTo>
                <a:lnTo>
                  <a:pt x="955598" y="1763514"/>
                </a:lnTo>
                <a:lnTo>
                  <a:pt x="1026427" y="1754881"/>
                </a:lnTo>
                <a:lnTo>
                  <a:pt x="1095415" y="1740771"/>
                </a:lnTo>
                <a:lnTo>
                  <a:pt x="1162337" y="1721410"/>
                </a:lnTo>
                <a:lnTo>
                  <a:pt x="1226964" y="1697027"/>
                </a:lnTo>
                <a:lnTo>
                  <a:pt x="1289070" y="1667848"/>
                </a:lnTo>
                <a:lnTo>
                  <a:pt x="1348426" y="1634102"/>
                </a:lnTo>
                <a:lnTo>
                  <a:pt x="1404806" y="1596015"/>
                </a:lnTo>
                <a:lnTo>
                  <a:pt x="1457983" y="1553814"/>
                </a:lnTo>
                <a:lnTo>
                  <a:pt x="1507728" y="1507728"/>
                </a:lnTo>
                <a:lnTo>
                  <a:pt x="1553814" y="1457983"/>
                </a:lnTo>
                <a:lnTo>
                  <a:pt x="1596015" y="1404806"/>
                </a:lnTo>
                <a:lnTo>
                  <a:pt x="1634102" y="1348426"/>
                </a:lnTo>
                <a:lnTo>
                  <a:pt x="1667848" y="1289070"/>
                </a:lnTo>
                <a:lnTo>
                  <a:pt x="1697027" y="1226964"/>
                </a:lnTo>
                <a:lnTo>
                  <a:pt x="1721410" y="1162337"/>
                </a:lnTo>
                <a:lnTo>
                  <a:pt x="1740771" y="1095415"/>
                </a:lnTo>
                <a:lnTo>
                  <a:pt x="1754881" y="1026427"/>
                </a:lnTo>
                <a:lnTo>
                  <a:pt x="1763514" y="955598"/>
                </a:lnTo>
                <a:lnTo>
                  <a:pt x="1766443" y="883158"/>
                </a:lnTo>
                <a:lnTo>
                  <a:pt x="1763514" y="810718"/>
                </a:lnTo>
                <a:lnTo>
                  <a:pt x="1754881" y="739892"/>
                </a:lnTo>
                <a:lnTo>
                  <a:pt x="1740771" y="670907"/>
                </a:lnTo>
                <a:lnTo>
                  <a:pt x="1721410" y="603991"/>
                </a:lnTo>
                <a:lnTo>
                  <a:pt x="1697027" y="539370"/>
                </a:lnTo>
                <a:lnTo>
                  <a:pt x="1667848" y="477272"/>
                </a:lnTo>
                <a:lnTo>
                  <a:pt x="1634102" y="417924"/>
                </a:lnTo>
                <a:lnTo>
                  <a:pt x="1596015" y="361553"/>
                </a:lnTo>
                <a:lnTo>
                  <a:pt x="1553814" y="308386"/>
                </a:lnTo>
                <a:lnTo>
                  <a:pt x="1507728" y="258651"/>
                </a:lnTo>
                <a:lnTo>
                  <a:pt x="1457983" y="212574"/>
                </a:lnTo>
                <a:lnTo>
                  <a:pt x="1404806" y="170383"/>
                </a:lnTo>
                <a:lnTo>
                  <a:pt x="1348426" y="132304"/>
                </a:lnTo>
                <a:lnTo>
                  <a:pt x="1289070" y="98566"/>
                </a:lnTo>
                <a:lnTo>
                  <a:pt x="1226964" y="69395"/>
                </a:lnTo>
                <a:lnTo>
                  <a:pt x="1162337" y="45018"/>
                </a:lnTo>
                <a:lnTo>
                  <a:pt x="1095415" y="25663"/>
                </a:lnTo>
                <a:lnTo>
                  <a:pt x="1026427" y="11557"/>
                </a:lnTo>
                <a:lnTo>
                  <a:pt x="955598" y="2927"/>
                </a:lnTo>
                <a:lnTo>
                  <a:pt x="883157" y="0"/>
                </a:lnTo>
                <a:lnTo>
                  <a:pt x="810718" y="2927"/>
                </a:lnTo>
                <a:lnTo>
                  <a:pt x="739892" y="11557"/>
                </a:lnTo>
                <a:lnTo>
                  <a:pt x="670907" y="25663"/>
                </a:lnTo>
                <a:lnTo>
                  <a:pt x="603991" y="45018"/>
                </a:lnTo>
                <a:lnTo>
                  <a:pt x="539370" y="69395"/>
                </a:lnTo>
                <a:lnTo>
                  <a:pt x="477272" y="98566"/>
                </a:lnTo>
                <a:lnTo>
                  <a:pt x="417924" y="132304"/>
                </a:lnTo>
                <a:lnTo>
                  <a:pt x="361553" y="170383"/>
                </a:lnTo>
                <a:lnTo>
                  <a:pt x="308386" y="212574"/>
                </a:lnTo>
                <a:lnTo>
                  <a:pt x="258651" y="258651"/>
                </a:lnTo>
                <a:lnTo>
                  <a:pt x="212574" y="308386"/>
                </a:lnTo>
                <a:lnTo>
                  <a:pt x="170383" y="361553"/>
                </a:lnTo>
                <a:lnTo>
                  <a:pt x="132304" y="417924"/>
                </a:lnTo>
                <a:lnTo>
                  <a:pt x="98566" y="477272"/>
                </a:lnTo>
                <a:lnTo>
                  <a:pt x="69395" y="539370"/>
                </a:lnTo>
                <a:lnTo>
                  <a:pt x="45018" y="603991"/>
                </a:lnTo>
                <a:lnTo>
                  <a:pt x="25663" y="670907"/>
                </a:lnTo>
                <a:lnTo>
                  <a:pt x="11557" y="739892"/>
                </a:lnTo>
                <a:lnTo>
                  <a:pt x="2927" y="810718"/>
                </a:lnTo>
                <a:lnTo>
                  <a:pt x="0" y="883158"/>
                </a:lnTo>
                <a:close/>
              </a:path>
            </a:pathLst>
          </a:custGeom>
          <a:solidFill>
            <a:schemeClr val="accent2">
              <a:lumMod val="75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39" name="object 43"/>
          <p:cNvSpPr/>
          <p:nvPr/>
        </p:nvSpPr>
        <p:spPr>
          <a:xfrm>
            <a:off x="1806098" y="846652"/>
            <a:ext cx="1652283" cy="1629053"/>
          </a:xfrm>
          <a:custGeom>
            <a:avLst/>
            <a:gdLst/>
            <a:ahLst/>
            <a:cxnLst/>
            <a:rect l="l" t="t" r="r" b="b"/>
            <a:pathLst>
              <a:path w="1766443" h="1766443">
                <a:moveTo>
                  <a:pt x="0" y="883158"/>
                </a:moveTo>
                <a:lnTo>
                  <a:pt x="2927" y="810718"/>
                </a:lnTo>
                <a:lnTo>
                  <a:pt x="11557" y="739892"/>
                </a:lnTo>
                <a:lnTo>
                  <a:pt x="25663" y="670907"/>
                </a:lnTo>
                <a:lnTo>
                  <a:pt x="45018" y="603991"/>
                </a:lnTo>
                <a:lnTo>
                  <a:pt x="69395" y="539370"/>
                </a:lnTo>
                <a:lnTo>
                  <a:pt x="98566" y="477272"/>
                </a:lnTo>
                <a:lnTo>
                  <a:pt x="132304" y="417924"/>
                </a:lnTo>
                <a:lnTo>
                  <a:pt x="170383" y="361553"/>
                </a:lnTo>
                <a:lnTo>
                  <a:pt x="212574" y="308386"/>
                </a:lnTo>
                <a:lnTo>
                  <a:pt x="258651" y="258651"/>
                </a:lnTo>
                <a:lnTo>
                  <a:pt x="308386" y="212574"/>
                </a:lnTo>
                <a:lnTo>
                  <a:pt x="361553" y="170383"/>
                </a:lnTo>
                <a:lnTo>
                  <a:pt x="417924" y="132304"/>
                </a:lnTo>
                <a:lnTo>
                  <a:pt x="477272" y="98566"/>
                </a:lnTo>
                <a:lnTo>
                  <a:pt x="539370" y="69395"/>
                </a:lnTo>
                <a:lnTo>
                  <a:pt x="603991" y="45018"/>
                </a:lnTo>
                <a:lnTo>
                  <a:pt x="670907" y="25663"/>
                </a:lnTo>
                <a:lnTo>
                  <a:pt x="739892" y="11557"/>
                </a:lnTo>
                <a:lnTo>
                  <a:pt x="810718" y="2927"/>
                </a:lnTo>
                <a:lnTo>
                  <a:pt x="883157" y="0"/>
                </a:lnTo>
                <a:lnTo>
                  <a:pt x="955598" y="2927"/>
                </a:lnTo>
                <a:lnTo>
                  <a:pt x="1026427" y="11557"/>
                </a:lnTo>
                <a:lnTo>
                  <a:pt x="1095415" y="25663"/>
                </a:lnTo>
                <a:lnTo>
                  <a:pt x="1162337" y="45018"/>
                </a:lnTo>
                <a:lnTo>
                  <a:pt x="1226964" y="69395"/>
                </a:lnTo>
                <a:lnTo>
                  <a:pt x="1289070" y="98566"/>
                </a:lnTo>
                <a:lnTo>
                  <a:pt x="1348426" y="132304"/>
                </a:lnTo>
                <a:lnTo>
                  <a:pt x="1404806" y="170383"/>
                </a:lnTo>
                <a:lnTo>
                  <a:pt x="1457983" y="212574"/>
                </a:lnTo>
                <a:lnTo>
                  <a:pt x="1507728" y="258651"/>
                </a:lnTo>
                <a:lnTo>
                  <a:pt x="1553814" y="308386"/>
                </a:lnTo>
                <a:lnTo>
                  <a:pt x="1596015" y="361553"/>
                </a:lnTo>
                <a:lnTo>
                  <a:pt x="1634102" y="417924"/>
                </a:lnTo>
                <a:lnTo>
                  <a:pt x="1667848" y="477272"/>
                </a:lnTo>
                <a:lnTo>
                  <a:pt x="1697027" y="539370"/>
                </a:lnTo>
                <a:lnTo>
                  <a:pt x="1721410" y="603991"/>
                </a:lnTo>
                <a:lnTo>
                  <a:pt x="1740771" y="670907"/>
                </a:lnTo>
                <a:lnTo>
                  <a:pt x="1754881" y="739892"/>
                </a:lnTo>
                <a:lnTo>
                  <a:pt x="1763514" y="810718"/>
                </a:lnTo>
                <a:lnTo>
                  <a:pt x="1766443" y="883158"/>
                </a:lnTo>
                <a:lnTo>
                  <a:pt x="1763514" y="955598"/>
                </a:lnTo>
                <a:lnTo>
                  <a:pt x="1754881" y="1026427"/>
                </a:lnTo>
                <a:lnTo>
                  <a:pt x="1740771" y="1095415"/>
                </a:lnTo>
                <a:lnTo>
                  <a:pt x="1721410" y="1162337"/>
                </a:lnTo>
                <a:lnTo>
                  <a:pt x="1697027" y="1226964"/>
                </a:lnTo>
                <a:lnTo>
                  <a:pt x="1667848" y="1289070"/>
                </a:lnTo>
                <a:lnTo>
                  <a:pt x="1634102" y="1348426"/>
                </a:lnTo>
                <a:lnTo>
                  <a:pt x="1596015" y="1404806"/>
                </a:lnTo>
                <a:lnTo>
                  <a:pt x="1553814" y="1457983"/>
                </a:lnTo>
                <a:lnTo>
                  <a:pt x="1507728" y="1507728"/>
                </a:lnTo>
                <a:lnTo>
                  <a:pt x="1457983" y="1553814"/>
                </a:lnTo>
                <a:lnTo>
                  <a:pt x="1404806" y="1596015"/>
                </a:lnTo>
                <a:lnTo>
                  <a:pt x="1348426" y="1634102"/>
                </a:lnTo>
                <a:lnTo>
                  <a:pt x="1289070" y="1667848"/>
                </a:lnTo>
                <a:lnTo>
                  <a:pt x="1226964" y="1697027"/>
                </a:lnTo>
                <a:lnTo>
                  <a:pt x="1162337" y="1721410"/>
                </a:lnTo>
                <a:lnTo>
                  <a:pt x="1095415" y="1740771"/>
                </a:lnTo>
                <a:lnTo>
                  <a:pt x="1026427" y="1754881"/>
                </a:lnTo>
                <a:lnTo>
                  <a:pt x="955598" y="1763514"/>
                </a:lnTo>
                <a:lnTo>
                  <a:pt x="883157" y="1766443"/>
                </a:lnTo>
                <a:lnTo>
                  <a:pt x="810718" y="1763514"/>
                </a:lnTo>
                <a:lnTo>
                  <a:pt x="739892" y="1754881"/>
                </a:lnTo>
                <a:lnTo>
                  <a:pt x="670907" y="1740771"/>
                </a:lnTo>
                <a:lnTo>
                  <a:pt x="603991" y="1721410"/>
                </a:lnTo>
                <a:lnTo>
                  <a:pt x="539370" y="1697027"/>
                </a:lnTo>
                <a:lnTo>
                  <a:pt x="477272" y="1667848"/>
                </a:lnTo>
                <a:lnTo>
                  <a:pt x="417924" y="1634102"/>
                </a:lnTo>
                <a:lnTo>
                  <a:pt x="361553" y="1596015"/>
                </a:lnTo>
                <a:lnTo>
                  <a:pt x="308386" y="1553814"/>
                </a:lnTo>
                <a:lnTo>
                  <a:pt x="258651" y="1507728"/>
                </a:lnTo>
                <a:lnTo>
                  <a:pt x="212574" y="1457983"/>
                </a:lnTo>
                <a:lnTo>
                  <a:pt x="170383" y="1404806"/>
                </a:lnTo>
                <a:lnTo>
                  <a:pt x="132304" y="1348426"/>
                </a:lnTo>
                <a:lnTo>
                  <a:pt x="98566" y="1289070"/>
                </a:lnTo>
                <a:lnTo>
                  <a:pt x="69395" y="1226964"/>
                </a:lnTo>
                <a:lnTo>
                  <a:pt x="45018" y="1162337"/>
                </a:lnTo>
                <a:lnTo>
                  <a:pt x="25663" y="1095415"/>
                </a:lnTo>
                <a:lnTo>
                  <a:pt x="11557" y="1026427"/>
                </a:lnTo>
                <a:lnTo>
                  <a:pt x="2927" y="955598"/>
                </a:lnTo>
                <a:lnTo>
                  <a:pt x="0" y="883158"/>
                </a:lnTo>
                <a:close/>
              </a:path>
            </a:pathLst>
          </a:custGeom>
          <a:solidFill>
            <a:schemeClr val="accent2">
              <a:lumMod val="20000"/>
              <a:lumOff val="80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41" name="object 8"/>
          <p:cNvSpPr txBox="1"/>
          <p:nvPr/>
        </p:nvSpPr>
        <p:spPr>
          <a:xfrm>
            <a:off x="1891153" y="1236275"/>
            <a:ext cx="1461858" cy="913831"/>
          </a:xfrm>
          <a:prstGeom prst="rect">
            <a:avLst/>
          </a:prstGeom>
        </p:spPr>
        <p:txBody>
          <a:bodyPr wrap="square" lIns="0" tIns="6985" rIns="0" bIns="0" rtlCol="0">
            <a:noAutofit/>
          </a:bodyPr>
          <a:lstStyle/>
          <a:p>
            <a:pPr indent="1219" algn="ctr">
              <a:lnSpc>
                <a:spcPts val="1379"/>
              </a:lnSpc>
            </a:pPr>
            <a:r>
              <a:rPr lang="es-MX" sz="1300" b="1" spc="-1" dirty="0" smtClean="0">
                <a:solidFill>
                  <a:srgbClr val="C00000"/>
                </a:solidFill>
                <a:latin typeface="Calibri" panose="020F0502020204030204" pitchFamily="34" charset="0"/>
                <a:cs typeface="Calibri" panose="020F0502020204030204" pitchFamily="34" charset="0"/>
              </a:rPr>
              <a:t>8</a:t>
            </a:r>
          </a:p>
          <a:p>
            <a:pPr indent="1219" algn="ctr">
              <a:lnSpc>
                <a:spcPts val="1379"/>
              </a:lnSpc>
            </a:pPr>
            <a:r>
              <a:rPr lang="es-MX" sz="1300" b="1" spc="-1" dirty="0" smtClean="0">
                <a:solidFill>
                  <a:srgbClr val="C00000"/>
                </a:solidFill>
                <a:latin typeface="Calibri" panose="020F0502020204030204" pitchFamily="34" charset="0"/>
                <a:cs typeface="Calibri" panose="020F0502020204030204" pitchFamily="34" charset="0"/>
              </a:rPr>
              <a:t>Integrar fuentes de consulta</a:t>
            </a:r>
            <a:endParaRPr sz="1300" b="1" spc="-1" dirty="0">
              <a:solidFill>
                <a:srgbClr val="C00000"/>
              </a:solidFill>
              <a:latin typeface="Calibri" panose="020F0502020204030204" pitchFamily="34" charset="0"/>
              <a:cs typeface="Calibri" panose="020F0502020204030204" pitchFamily="34" charset="0"/>
            </a:endParaRPr>
          </a:p>
        </p:txBody>
      </p:sp>
      <p:sp>
        <p:nvSpPr>
          <p:cNvPr id="43" name="object 6"/>
          <p:cNvSpPr txBox="1"/>
          <p:nvPr/>
        </p:nvSpPr>
        <p:spPr>
          <a:xfrm>
            <a:off x="3922825" y="3244013"/>
            <a:ext cx="1373238" cy="501282"/>
          </a:xfrm>
          <a:prstGeom prst="rect">
            <a:avLst/>
          </a:prstGeom>
        </p:spPr>
        <p:txBody>
          <a:bodyPr wrap="square" lIns="0" tIns="20828" rIns="0" bIns="0" rtlCol="0">
            <a:noAutofit/>
          </a:bodyPr>
          <a:lstStyle/>
          <a:p>
            <a:pPr marL="104139" indent="-91439">
              <a:lnSpc>
                <a:spcPts val="2080"/>
              </a:lnSpc>
            </a:pPr>
            <a:r>
              <a:rPr lang="es-MX" sz="2400" b="1" dirty="0" smtClean="0">
                <a:solidFill>
                  <a:schemeClr val="bg1"/>
                </a:solidFill>
                <a:latin typeface="Calibri" panose="020F0502020204030204" pitchFamily="34" charset="0"/>
                <a:cs typeface="Calibri" panose="020F0502020204030204" pitchFamily="34" charset="0"/>
              </a:rPr>
              <a:t>Pasos para Infografía</a:t>
            </a:r>
            <a:endParaRPr sz="2400" b="1" dirty="0">
              <a:solidFill>
                <a:schemeClr val="bg1"/>
              </a:solidFill>
              <a:latin typeface="Calibri" panose="020F0502020204030204" pitchFamily="34" charset="0"/>
              <a:cs typeface="Calibri" panose="020F0502020204030204" pitchFamily="34" charset="0"/>
            </a:endParaRPr>
          </a:p>
        </p:txBody>
      </p:sp>
      <p:sp>
        <p:nvSpPr>
          <p:cNvPr id="44" name="object 5"/>
          <p:cNvSpPr txBox="1"/>
          <p:nvPr/>
        </p:nvSpPr>
        <p:spPr>
          <a:xfrm>
            <a:off x="6695653" y="3233919"/>
            <a:ext cx="1729258" cy="571366"/>
          </a:xfrm>
          <a:prstGeom prst="rect">
            <a:avLst/>
          </a:prstGeom>
        </p:spPr>
        <p:txBody>
          <a:bodyPr wrap="square" lIns="0" tIns="6985" rIns="0" bIns="0" rtlCol="0">
            <a:noAutofit/>
          </a:bodyPr>
          <a:lstStyle/>
          <a:p>
            <a:pPr algn="ctr">
              <a:lnSpc>
                <a:spcPts val="1379"/>
              </a:lnSpc>
            </a:pPr>
            <a:r>
              <a:rPr lang="es-MX" sz="1400" b="1" dirty="0" smtClean="0">
                <a:solidFill>
                  <a:srgbClr val="C00000"/>
                </a:solidFill>
                <a:latin typeface="Calibri" panose="020F0502020204030204" pitchFamily="34" charset="0"/>
                <a:cs typeface="Calibri" panose="020F0502020204030204" pitchFamily="34" charset="0"/>
              </a:rPr>
              <a:t>3</a:t>
            </a:r>
          </a:p>
          <a:p>
            <a:pPr algn="ctr">
              <a:lnSpc>
                <a:spcPts val="1379"/>
              </a:lnSpc>
            </a:pPr>
            <a:r>
              <a:rPr lang="es-MX" sz="1400" b="1" dirty="0" smtClean="0">
                <a:solidFill>
                  <a:srgbClr val="C00000"/>
                </a:solidFill>
                <a:latin typeface="Calibri" panose="020F0502020204030204" pitchFamily="34" charset="0"/>
                <a:cs typeface="Calibri" panose="020F0502020204030204" pitchFamily="34" charset="0"/>
              </a:rPr>
              <a:t>Sintetizar</a:t>
            </a:r>
          </a:p>
          <a:p>
            <a:pPr algn="ctr">
              <a:lnSpc>
                <a:spcPts val="1379"/>
              </a:lnSpc>
            </a:pPr>
            <a:r>
              <a:rPr lang="es-MX" sz="1400" b="1" dirty="0" smtClean="0">
                <a:solidFill>
                  <a:srgbClr val="C00000"/>
                </a:solidFill>
                <a:latin typeface="Calibri" panose="020F0502020204030204" pitchFamily="34" charset="0"/>
                <a:cs typeface="Calibri" panose="020F0502020204030204" pitchFamily="34" charset="0"/>
              </a:rPr>
              <a:t>(Ideas clave)</a:t>
            </a:r>
            <a:endParaRPr sz="1400" b="1" dirty="0">
              <a:solidFill>
                <a:srgbClr val="C00000"/>
              </a:solidFill>
              <a:latin typeface="Calibri" panose="020F0502020204030204" pitchFamily="34" charset="0"/>
              <a:cs typeface="Calibri" panose="020F0502020204030204" pitchFamily="34" charset="0"/>
            </a:endParaRPr>
          </a:p>
        </p:txBody>
      </p:sp>
      <p:sp>
        <p:nvSpPr>
          <p:cNvPr id="45" name="object 4"/>
          <p:cNvSpPr txBox="1"/>
          <p:nvPr/>
        </p:nvSpPr>
        <p:spPr>
          <a:xfrm>
            <a:off x="1065706" y="3378660"/>
            <a:ext cx="1675680" cy="454903"/>
          </a:xfrm>
          <a:prstGeom prst="rect">
            <a:avLst/>
          </a:prstGeom>
        </p:spPr>
        <p:txBody>
          <a:bodyPr wrap="square" lIns="0" tIns="7620" rIns="0" bIns="0" rtlCol="0">
            <a:noAutofit/>
          </a:bodyPr>
          <a:lstStyle/>
          <a:p>
            <a:pPr indent="-609" algn="ctr">
              <a:lnSpc>
                <a:spcPts val="1379"/>
              </a:lnSpc>
            </a:pPr>
            <a:endParaRPr sz="1300" b="1" dirty="0">
              <a:solidFill>
                <a:srgbClr val="C00000"/>
              </a:solidFill>
              <a:latin typeface="Calibri" panose="020F0502020204030204" pitchFamily="34" charset="0"/>
              <a:cs typeface="Calibri" panose="020F0502020204030204" pitchFamily="34" charset="0"/>
            </a:endParaRPr>
          </a:p>
        </p:txBody>
      </p:sp>
      <p:sp>
        <p:nvSpPr>
          <p:cNvPr id="46" name="object 3"/>
          <p:cNvSpPr txBox="1"/>
          <p:nvPr/>
        </p:nvSpPr>
        <p:spPr>
          <a:xfrm>
            <a:off x="1795327" y="4955610"/>
            <a:ext cx="1576848" cy="601071"/>
          </a:xfrm>
          <a:prstGeom prst="rect">
            <a:avLst/>
          </a:prstGeom>
        </p:spPr>
        <p:txBody>
          <a:bodyPr wrap="square" lIns="0" tIns="6985" rIns="0" bIns="0" rtlCol="0">
            <a:noAutofit/>
          </a:bodyPr>
          <a:lstStyle/>
          <a:p>
            <a:pPr indent="-609" algn="ctr">
              <a:lnSpc>
                <a:spcPts val="1379"/>
              </a:lnSpc>
            </a:pPr>
            <a:r>
              <a:rPr lang="es-MX" sz="1300" b="1" dirty="0" smtClean="0">
                <a:solidFill>
                  <a:srgbClr val="C00000"/>
                </a:solidFill>
                <a:latin typeface="Calibri" panose="020F0502020204030204" pitchFamily="34" charset="0"/>
                <a:cs typeface="Calibri" panose="020F0502020204030204" pitchFamily="34" charset="0"/>
              </a:rPr>
              <a:t>6</a:t>
            </a:r>
          </a:p>
          <a:p>
            <a:pPr indent="-609" algn="ctr">
              <a:lnSpc>
                <a:spcPts val="1379"/>
              </a:lnSpc>
            </a:pPr>
            <a:r>
              <a:rPr lang="es-MX" sz="1300" b="1" dirty="0" smtClean="0">
                <a:solidFill>
                  <a:srgbClr val="C00000"/>
                </a:solidFill>
                <a:latin typeface="Calibri" panose="020F0502020204030204" pitchFamily="34" charset="0"/>
                <a:cs typeface="Calibri" panose="020F0502020204030204" pitchFamily="34" charset="0"/>
              </a:rPr>
              <a:t>Planificar diseño</a:t>
            </a:r>
          </a:p>
          <a:p>
            <a:pPr indent="-609" algn="ctr">
              <a:lnSpc>
                <a:spcPts val="1379"/>
              </a:lnSpc>
            </a:pPr>
            <a:r>
              <a:rPr lang="es-MX" sz="1300" b="1" dirty="0" smtClean="0">
                <a:solidFill>
                  <a:srgbClr val="C00000"/>
                </a:solidFill>
                <a:latin typeface="Calibri" panose="020F0502020204030204" pitchFamily="34" charset="0"/>
                <a:cs typeface="Calibri" panose="020F0502020204030204" pitchFamily="34" charset="0"/>
              </a:rPr>
              <a:t>(Orquestación de imágenes-texto-color-tipografías-conectores)</a:t>
            </a:r>
            <a:endParaRPr sz="1300" b="1" dirty="0">
              <a:solidFill>
                <a:srgbClr val="C00000"/>
              </a:solidFill>
              <a:latin typeface="Calibri" panose="020F0502020204030204" pitchFamily="34" charset="0"/>
              <a:cs typeface="Calibri" panose="020F0502020204030204" pitchFamily="34" charset="0"/>
            </a:endParaRPr>
          </a:p>
        </p:txBody>
      </p:sp>
      <p:sp>
        <p:nvSpPr>
          <p:cNvPr id="47" name="object 2"/>
          <p:cNvSpPr txBox="1"/>
          <p:nvPr/>
        </p:nvSpPr>
        <p:spPr>
          <a:xfrm>
            <a:off x="5837622" y="5365647"/>
            <a:ext cx="1758714" cy="601071"/>
          </a:xfrm>
          <a:prstGeom prst="rect">
            <a:avLst/>
          </a:prstGeom>
        </p:spPr>
        <p:txBody>
          <a:bodyPr wrap="square" lIns="0" tIns="6985" rIns="0" bIns="0" rtlCol="0">
            <a:noAutofit/>
          </a:bodyPr>
          <a:lstStyle/>
          <a:p>
            <a:pPr algn="ctr">
              <a:lnSpc>
                <a:spcPts val="1379"/>
              </a:lnSpc>
            </a:pPr>
            <a:r>
              <a:rPr lang="es-MX" sz="1400" b="1" spc="4" dirty="0" smtClean="0">
                <a:solidFill>
                  <a:srgbClr val="C00000"/>
                </a:solidFill>
                <a:latin typeface="Calibri" panose="020F0502020204030204" pitchFamily="34" charset="0"/>
                <a:cs typeface="Calibri" panose="020F0502020204030204" pitchFamily="34" charset="0"/>
              </a:rPr>
              <a:t>4</a:t>
            </a:r>
          </a:p>
          <a:p>
            <a:pPr algn="ctr">
              <a:lnSpc>
                <a:spcPts val="1379"/>
              </a:lnSpc>
            </a:pPr>
            <a:r>
              <a:rPr lang="es-MX" sz="1400" b="1" spc="4" dirty="0" smtClean="0">
                <a:solidFill>
                  <a:srgbClr val="C00000"/>
                </a:solidFill>
                <a:latin typeface="Calibri" panose="020F0502020204030204" pitchFamily="34" charset="0"/>
                <a:cs typeface="Calibri" panose="020F0502020204030204" pitchFamily="34" charset="0"/>
              </a:rPr>
              <a:t>Jerarquizar la información</a:t>
            </a:r>
            <a:endParaRPr sz="1400" b="1" spc="4" dirty="0">
              <a:solidFill>
                <a:srgbClr val="C00000"/>
              </a:solidFill>
              <a:latin typeface="Calibri" panose="020F0502020204030204" pitchFamily="34" charset="0"/>
              <a:cs typeface="Calibri" panose="020F0502020204030204" pitchFamily="34" charset="0"/>
            </a:endParaRPr>
          </a:p>
        </p:txBody>
      </p:sp>
      <p:sp>
        <p:nvSpPr>
          <p:cNvPr id="48" name="object 40"/>
          <p:cNvSpPr/>
          <p:nvPr/>
        </p:nvSpPr>
        <p:spPr>
          <a:xfrm>
            <a:off x="3719017" y="5127145"/>
            <a:ext cx="1784735" cy="1758239"/>
          </a:xfrm>
          <a:prstGeom prst="rect">
            <a:avLst/>
          </a:prstGeom>
          <a:blipFill>
            <a:blip r:embed="rId9"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49" name="object 41"/>
          <p:cNvSpPr/>
          <p:nvPr/>
        </p:nvSpPr>
        <p:spPr>
          <a:xfrm>
            <a:off x="3957076" y="5392779"/>
            <a:ext cx="1348530" cy="1172158"/>
          </a:xfrm>
          <a:prstGeom prst="rect">
            <a:avLst/>
          </a:prstGeom>
          <a:blipFill>
            <a:blip r:embed="rId10"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50" name="object 42"/>
          <p:cNvSpPr/>
          <p:nvPr/>
        </p:nvSpPr>
        <p:spPr>
          <a:xfrm>
            <a:off x="3785065" y="5168724"/>
            <a:ext cx="1652283" cy="1629053"/>
          </a:xfrm>
          <a:custGeom>
            <a:avLst/>
            <a:gdLst/>
            <a:ahLst/>
            <a:cxnLst/>
            <a:rect l="l" t="t" r="r" b="b"/>
            <a:pathLst>
              <a:path w="1766443" h="1766443">
                <a:moveTo>
                  <a:pt x="0" y="883158"/>
                </a:moveTo>
                <a:lnTo>
                  <a:pt x="2927" y="955598"/>
                </a:lnTo>
                <a:lnTo>
                  <a:pt x="11557" y="1026427"/>
                </a:lnTo>
                <a:lnTo>
                  <a:pt x="25663" y="1095415"/>
                </a:lnTo>
                <a:lnTo>
                  <a:pt x="45018" y="1162337"/>
                </a:lnTo>
                <a:lnTo>
                  <a:pt x="69395" y="1226964"/>
                </a:lnTo>
                <a:lnTo>
                  <a:pt x="98566" y="1289070"/>
                </a:lnTo>
                <a:lnTo>
                  <a:pt x="132304" y="1348426"/>
                </a:lnTo>
                <a:lnTo>
                  <a:pt x="170383" y="1404806"/>
                </a:lnTo>
                <a:lnTo>
                  <a:pt x="212574" y="1457983"/>
                </a:lnTo>
                <a:lnTo>
                  <a:pt x="258651" y="1507728"/>
                </a:lnTo>
                <a:lnTo>
                  <a:pt x="308386" y="1553814"/>
                </a:lnTo>
                <a:lnTo>
                  <a:pt x="361553" y="1596015"/>
                </a:lnTo>
                <a:lnTo>
                  <a:pt x="417924" y="1634102"/>
                </a:lnTo>
                <a:lnTo>
                  <a:pt x="477272" y="1667848"/>
                </a:lnTo>
                <a:lnTo>
                  <a:pt x="539370" y="1697027"/>
                </a:lnTo>
                <a:lnTo>
                  <a:pt x="603991" y="1721410"/>
                </a:lnTo>
                <a:lnTo>
                  <a:pt x="670907" y="1740771"/>
                </a:lnTo>
                <a:lnTo>
                  <a:pt x="739892" y="1754881"/>
                </a:lnTo>
                <a:lnTo>
                  <a:pt x="810718" y="1763514"/>
                </a:lnTo>
                <a:lnTo>
                  <a:pt x="883157" y="1766443"/>
                </a:lnTo>
                <a:lnTo>
                  <a:pt x="955598" y="1763514"/>
                </a:lnTo>
                <a:lnTo>
                  <a:pt x="1026427" y="1754881"/>
                </a:lnTo>
                <a:lnTo>
                  <a:pt x="1095415" y="1740771"/>
                </a:lnTo>
                <a:lnTo>
                  <a:pt x="1162337" y="1721410"/>
                </a:lnTo>
                <a:lnTo>
                  <a:pt x="1226964" y="1697027"/>
                </a:lnTo>
                <a:lnTo>
                  <a:pt x="1289070" y="1667848"/>
                </a:lnTo>
                <a:lnTo>
                  <a:pt x="1348426" y="1634102"/>
                </a:lnTo>
                <a:lnTo>
                  <a:pt x="1404806" y="1596015"/>
                </a:lnTo>
                <a:lnTo>
                  <a:pt x="1457983" y="1553814"/>
                </a:lnTo>
                <a:lnTo>
                  <a:pt x="1507728" y="1507728"/>
                </a:lnTo>
                <a:lnTo>
                  <a:pt x="1553814" y="1457983"/>
                </a:lnTo>
                <a:lnTo>
                  <a:pt x="1596015" y="1404806"/>
                </a:lnTo>
                <a:lnTo>
                  <a:pt x="1634102" y="1348426"/>
                </a:lnTo>
                <a:lnTo>
                  <a:pt x="1667848" y="1289070"/>
                </a:lnTo>
                <a:lnTo>
                  <a:pt x="1697027" y="1226964"/>
                </a:lnTo>
                <a:lnTo>
                  <a:pt x="1721410" y="1162337"/>
                </a:lnTo>
                <a:lnTo>
                  <a:pt x="1740771" y="1095415"/>
                </a:lnTo>
                <a:lnTo>
                  <a:pt x="1754881" y="1026427"/>
                </a:lnTo>
                <a:lnTo>
                  <a:pt x="1763514" y="955598"/>
                </a:lnTo>
                <a:lnTo>
                  <a:pt x="1766443" y="883158"/>
                </a:lnTo>
                <a:lnTo>
                  <a:pt x="1763514" y="810718"/>
                </a:lnTo>
                <a:lnTo>
                  <a:pt x="1754881" y="739892"/>
                </a:lnTo>
                <a:lnTo>
                  <a:pt x="1740771" y="670907"/>
                </a:lnTo>
                <a:lnTo>
                  <a:pt x="1721410" y="603991"/>
                </a:lnTo>
                <a:lnTo>
                  <a:pt x="1697027" y="539370"/>
                </a:lnTo>
                <a:lnTo>
                  <a:pt x="1667848" y="477272"/>
                </a:lnTo>
                <a:lnTo>
                  <a:pt x="1634102" y="417924"/>
                </a:lnTo>
                <a:lnTo>
                  <a:pt x="1596015" y="361553"/>
                </a:lnTo>
                <a:lnTo>
                  <a:pt x="1553814" y="308386"/>
                </a:lnTo>
                <a:lnTo>
                  <a:pt x="1507728" y="258651"/>
                </a:lnTo>
                <a:lnTo>
                  <a:pt x="1457983" y="212574"/>
                </a:lnTo>
                <a:lnTo>
                  <a:pt x="1404806" y="170383"/>
                </a:lnTo>
                <a:lnTo>
                  <a:pt x="1348426" y="132304"/>
                </a:lnTo>
                <a:lnTo>
                  <a:pt x="1289070" y="98566"/>
                </a:lnTo>
                <a:lnTo>
                  <a:pt x="1226964" y="69395"/>
                </a:lnTo>
                <a:lnTo>
                  <a:pt x="1162337" y="45018"/>
                </a:lnTo>
                <a:lnTo>
                  <a:pt x="1095415" y="25663"/>
                </a:lnTo>
                <a:lnTo>
                  <a:pt x="1026427" y="11557"/>
                </a:lnTo>
                <a:lnTo>
                  <a:pt x="955598" y="2927"/>
                </a:lnTo>
                <a:lnTo>
                  <a:pt x="883157" y="0"/>
                </a:lnTo>
                <a:lnTo>
                  <a:pt x="810718" y="2927"/>
                </a:lnTo>
                <a:lnTo>
                  <a:pt x="739892" y="11557"/>
                </a:lnTo>
                <a:lnTo>
                  <a:pt x="670907" y="25663"/>
                </a:lnTo>
                <a:lnTo>
                  <a:pt x="603991" y="45018"/>
                </a:lnTo>
                <a:lnTo>
                  <a:pt x="539370" y="69395"/>
                </a:lnTo>
                <a:lnTo>
                  <a:pt x="477272" y="98566"/>
                </a:lnTo>
                <a:lnTo>
                  <a:pt x="417924" y="132304"/>
                </a:lnTo>
                <a:lnTo>
                  <a:pt x="361553" y="170383"/>
                </a:lnTo>
                <a:lnTo>
                  <a:pt x="308386" y="212574"/>
                </a:lnTo>
                <a:lnTo>
                  <a:pt x="258651" y="258651"/>
                </a:lnTo>
                <a:lnTo>
                  <a:pt x="212574" y="308386"/>
                </a:lnTo>
                <a:lnTo>
                  <a:pt x="170383" y="361553"/>
                </a:lnTo>
                <a:lnTo>
                  <a:pt x="132304" y="417924"/>
                </a:lnTo>
                <a:lnTo>
                  <a:pt x="98566" y="477272"/>
                </a:lnTo>
                <a:lnTo>
                  <a:pt x="69395" y="539370"/>
                </a:lnTo>
                <a:lnTo>
                  <a:pt x="45018" y="603991"/>
                </a:lnTo>
                <a:lnTo>
                  <a:pt x="25663" y="670907"/>
                </a:lnTo>
                <a:lnTo>
                  <a:pt x="11557" y="739892"/>
                </a:lnTo>
                <a:lnTo>
                  <a:pt x="2927" y="810718"/>
                </a:lnTo>
                <a:lnTo>
                  <a:pt x="0" y="883158"/>
                </a:lnTo>
                <a:close/>
              </a:path>
            </a:pathLst>
          </a:custGeom>
          <a:solidFill>
            <a:schemeClr val="accent2">
              <a:lumMod val="75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51" name="object 43"/>
          <p:cNvSpPr/>
          <p:nvPr/>
        </p:nvSpPr>
        <p:spPr>
          <a:xfrm>
            <a:off x="3785065" y="5168724"/>
            <a:ext cx="1652283" cy="1629053"/>
          </a:xfrm>
          <a:custGeom>
            <a:avLst/>
            <a:gdLst/>
            <a:ahLst/>
            <a:cxnLst/>
            <a:rect l="l" t="t" r="r" b="b"/>
            <a:pathLst>
              <a:path w="1766443" h="1766443">
                <a:moveTo>
                  <a:pt x="0" y="883158"/>
                </a:moveTo>
                <a:lnTo>
                  <a:pt x="2927" y="810718"/>
                </a:lnTo>
                <a:lnTo>
                  <a:pt x="11557" y="739892"/>
                </a:lnTo>
                <a:lnTo>
                  <a:pt x="25663" y="670907"/>
                </a:lnTo>
                <a:lnTo>
                  <a:pt x="45018" y="603991"/>
                </a:lnTo>
                <a:lnTo>
                  <a:pt x="69395" y="539370"/>
                </a:lnTo>
                <a:lnTo>
                  <a:pt x="98566" y="477272"/>
                </a:lnTo>
                <a:lnTo>
                  <a:pt x="132304" y="417924"/>
                </a:lnTo>
                <a:lnTo>
                  <a:pt x="170383" y="361553"/>
                </a:lnTo>
                <a:lnTo>
                  <a:pt x="212574" y="308386"/>
                </a:lnTo>
                <a:lnTo>
                  <a:pt x="258651" y="258651"/>
                </a:lnTo>
                <a:lnTo>
                  <a:pt x="308386" y="212574"/>
                </a:lnTo>
                <a:lnTo>
                  <a:pt x="361553" y="170383"/>
                </a:lnTo>
                <a:lnTo>
                  <a:pt x="417924" y="132304"/>
                </a:lnTo>
                <a:lnTo>
                  <a:pt x="477272" y="98566"/>
                </a:lnTo>
                <a:lnTo>
                  <a:pt x="539370" y="69395"/>
                </a:lnTo>
                <a:lnTo>
                  <a:pt x="603991" y="45018"/>
                </a:lnTo>
                <a:lnTo>
                  <a:pt x="670907" y="25663"/>
                </a:lnTo>
                <a:lnTo>
                  <a:pt x="739892" y="11557"/>
                </a:lnTo>
                <a:lnTo>
                  <a:pt x="810718" y="2927"/>
                </a:lnTo>
                <a:lnTo>
                  <a:pt x="883157" y="0"/>
                </a:lnTo>
                <a:lnTo>
                  <a:pt x="955598" y="2927"/>
                </a:lnTo>
                <a:lnTo>
                  <a:pt x="1026427" y="11557"/>
                </a:lnTo>
                <a:lnTo>
                  <a:pt x="1095415" y="25663"/>
                </a:lnTo>
                <a:lnTo>
                  <a:pt x="1162337" y="45018"/>
                </a:lnTo>
                <a:lnTo>
                  <a:pt x="1226964" y="69395"/>
                </a:lnTo>
                <a:lnTo>
                  <a:pt x="1289070" y="98566"/>
                </a:lnTo>
                <a:lnTo>
                  <a:pt x="1348426" y="132304"/>
                </a:lnTo>
                <a:lnTo>
                  <a:pt x="1404806" y="170383"/>
                </a:lnTo>
                <a:lnTo>
                  <a:pt x="1457983" y="212574"/>
                </a:lnTo>
                <a:lnTo>
                  <a:pt x="1507728" y="258651"/>
                </a:lnTo>
                <a:lnTo>
                  <a:pt x="1553814" y="308386"/>
                </a:lnTo>
                <a:lnTo>
                  <a:pt x="1596015" y="361553"/>
                </a:lnTo>
                <a:lnTo>
                  <a:pt x="1634102" y="417924"/>
                </a:lnTo>
                <a:lnTo>
                  <a:pt x="1667848" y="477272"/>
                </a:lnTo>
                <a:lnTo>
                  <a:pt x="1697027" y="539370"/>
                </a:lnTo>
                <a:lnTo>
                  <a:pt x="1721410" y="603991"/>
                </a:lnTo>
                <a:lnTo>
                  <a:pt x="1740771" y="670907"/>
                </a:lnTo>
                <a:lnTo>
                  <a:pt x="1754881" y="739892"/>
                </a:lnTo>
                <a:lnTo>
                  <a:pt x="1763514" y="810718"/>
                </a:lnTo>
                <a:lnTo>
                  <a:pt x="1766443" y="883158"/>
                </a:lnTo>
                <a:lnTo>
                  <a:pt x="1763514" y="955598"/>
                </a:lnTo>
                <a:lnTo>
                  <a:pt x="1754881" y="1026427"/>
                </a:lnTo>
                <a:lnTo>
                  <a:pt x="1740771" y="1095415"/>
                </a:lnTo>
                <a:lnTo>
                  <a:pt x="1721410" y="1162337"/>
                </a:lnTo>
                <a:lnTo>
                  <a:pt x="1697027" y="1226964"/>
                </a:lnTo>
                <a:lnTo>
                  <a:pt x="1667848" y="1289070"/>
                </a:lnTo>
                <a:lnTo>
                  <a:pt x="1634102" y="1348426"/>
                </a:lnTo>
                <a:lnTo>
                  <a:pt x="1596015" y="1404806"/>
                </a:lnTo>
                <a:lnTo>
                  <a:pt x="1553814" y="1457983"/>
                </a:lnTo>
                <a:lnTo>
                  <a:pt x="1507728" y="1507728"/>
                </a:lnTo>
                <a:lnTo>
                  <a:pt x="1457983" y="1553814"/>
                </a:lnTo>
                <a:lnTo>
                  <a:pt x="1404806" y="1596015"/>
                </a:lnTo>
                <a:lnTo>
                  <a:pt x="1348426" y="1634102"/>
                </a:lnTo>
                <a:lnTo>
                  <a:pt x="1289070" y="1667848"/>
                </a:lnTo>
                <a:lnTo>
                  <a:pt x="1226964" y="1697027"/>
                </a:lnTo>
                <a:lnTo>
                  <a:pt x="1162337" y="1721410"/>
                </a:lnTo>
                <a:lnTo>
                  <a:pt x="1095415" y="1740771"/>
                </a:lnTo>
                <a:lnTo>
                  <a:pt x="1026427" y="1754881"/>
                </a:lnTo>
                <a:lnTo>
                  <a:pt x="955598" y="1763514"/>
                </a:lnTo>
                <a:lnTo>
                  <a:pt x="883157" y="1766443"/>
                </a:lnTo>
                <a:lnTo>
                  <a:pt x="810718" y="1763514"/>
                </a:lnTo>
                <a:lnTo>
                  <a:pt x="739892" y="1754881"/>
                </a:lnTo>
                <a:lnTo>
                  <a:pt x="670907" y="1740771"/>
                </a:lnTo>
                <a:lnTo>
                  <a:pt x="603991" y="1721410"/>
                </a:lnTo>
                <a:lnTo>
                  <a:pt x="539370" y="1697027"/>
                </a:lnTo>
                <a:lnTo>
                  <a:pt x="477272" y="1667848"/>
                </a:lnTo>
                <a:lnTo>
                  <a:pt x="417924" y="1634102"/>
                </a:lnTo>
                <a:lnTo>
                  <a:pt x="361553" y="1596015"/>
                </a:lnTo>
                <a:lnTo>
                  <a:pt x="308386" y="1553814"/>
                </a:lnTo>
                <a:lnTo>
                  <a:pt x="258651" y="1507728"/>
                </a:lnTo>
                <a:lnTo>
                  <a:pt x="212574" y="1457983"/>
                </a:lnTo>
                <a:lnTo>
                  <a:pt x="170383" y="1404806"/>
                </a:lnTo>
                <a:lnTo>
                  <a:pt x="132304" y="1348426"/>
                </a:lnTo>
                <a:lnTo>
                  <a:pt x="98566" y="1289070"/>
                </a:lnTo>
                <a:lnTo>
                  <a:pt x="69395" y="1226964"/>
                </a:lnTo>
                <a:lnTo>
                  <a:pt x="45018" y="1162337"/>
                </a:lnTo>
                <a:lnTo>
                  <a:pt x="25663" y="1095415"/>
                </a:lnTo>
                <a:lnTo>
                  <a:pt x="11557" y="1026427"/>
                </a:lnTo>
                <a:lnTo>
                  <a:pt x="2927" y="955598"/>
                </a:lnTo>
                <a:lnTo>
                  <a:pt x="0" y="883158"/>
                </a:lnTo>
                <a:close/>
              </a:path>
            </a:pathLst>
          </a:custGeom>
          <a:solidFill>
            <a:schemeClr val="accent2">
              <a:lumMod val="40000"/>
              <a:lumOff val="60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52" name="object 8"/>
          <p:cNvSpPr txBox="1"/>
          <p:nvPr/>
        </p:nvSpPr>
        <p:spPr>
          <a:xfrm>
            <a:off x="3870120" y="5558347"/>
            <a:ext cx="1461858" cy="913831"/>
          </a:xfrm>
          <a:prstGeom prst="rect">
            <a:avLst/>
          </a:prstGeom>
        </p:spPr>
        <p:txBody>
          <a:bodyPr wrap="square" lIns="0" tIns="6985" rIns="0" bIns="0" rtlCol="0">
            <a:noAutofit/>
          </a:bodyPr>
          <a:lstStyle/>
          <a:p>
            <a:pPr indent="1219" algn="ctr">
              <a:lnSpc>
                <a:spcPts val="1379"/>
              </a:lnSpc>
            </a:pPr>
            <a:r>
              <a:rPr lang="es-MX" sz="1300" b="1" spc="-1" dirty="0" smtClean="0">
                <a:solidFill>
                  <a:srgbClr val="C00000"/>
                </a:solidFill>
                <a:latin typeface="Calibri" panose="020F0502020204030204" pitchFamily="34" charset="0"/>
                <a:cs typeface="Calibri" panose="020F0502020204030204" pitchFamily="34" charset="0"/>
              </a:rPr>
              <a:t>5</a:t>
            </a:r>
          </a:p>
          <a:p>
            <a:pPr indent="1219" algn="ctr">
              <a:lnSpc>
                <a:spcPts val="1379"/>
              </a:lnSpc>
            </a:pPr>
            <a:r>
              <a:rPr lang="es-MX" sz="1300" b="1" spc="-1" dirty="0" smtClean="0">
                <a:solidFill>
                  <a:srgbClr val="C00000"/>
                </a:solidFill>
                <a:latin typeface="Calibri" panose="020F0502020204030204" pitchFamily="34" charset="0"/>
                <a:cs typeface="Calibri" panose="020F0502020204030204" pitchFamily="34" charset="0"/>
              </a:rPr>
              <a:t>Crear conexiones para gráficos e información</a:t>
            </a:r>
            <a:endParaRPr sz="1300" b="1" spc="-1" dirty="0">
              <a:solidFill>
                <a:srgbClr val="C00000"/>
              </a:solidFill>
              <a:latin typeface="Calibri" panose="020F0502020204030204" pitchFamily="34" charset="0"/>
              <a:cs typeface="Calibri" panose="020F0502020204030204" pitchFamily="34" charset="0"/>
            </a:endParaRPr>
          </a:p>
        </p:txBody>
      </p:sp>
      <p:sp>
        <p:nvSpPr>
          <p:cNvPr id="54" name="object 7"/>
          <p:cNvSpPr txBox="1"/>
          <p:nvPr/>
        </p:nvSpPr>
        <p:spPr>
          <a:xfrm>
            <a:off x="1259632" y="2792341"/>
            <a:ext cx="1469913" cy="1414971"/>
          </a:xfrm>
          <a:prstGeom prst="rect">
            <a:avLst/>
          </a:prstGeom>
        </p:spPr>
        <p:txBody>
          <a:bodyPr wrap="square" lIns="0" tIns="6985" rIns="0" bIns="0" rtlCol="0">
            <a:noAutofit/>
          </a:bodyPr>
          <a:lstStyle/>
          <a:p>
            <a:pPr indent="-1219" algn="ctr">
              <a:lnSpc>
                <a:spcPts val="1379"/>
              </a:lnSpc>
            </a:pPr>
            <a:endParaRPr lang="es-MX" sz="1300" b="1" dirty="0" smtClean="0">
              <a:solidFill>
                <a:srgbClr val="C00000"/>
              </a:solidFill>
              <a:latin typeface="Calibri" panose="020F0502020204030204" pitchFamily="34" charset="0"/>
              <a:cs typeface="Calibri" panose="020F0502020204030204" pitchFamily="34" charset="0"/>
            </a:endParaRPr>
          </a:p>
          <a:p>
            <a:pPr indent="-1219" algn="ctr">
              <a:lnSpc>
                <a:spcPts val="1379"/>
              </a:lnSpc>
            </a:pPr>
            <a:r>
              <a:rPr lang="es-MX" sz="1300" b="1" dirty="0">
                <a:solidFill>
                  <a:srgbClr val="C00000"/>
                </a:solidFill>
                <a:latin typeface="Calibri" panose="020F0502020204030204" pitchFamily="34" charset="0"/>
                <a:cs typeface="Calibri" panose="020F0502020204030204" pitchFamily="34" charset="0"/>
              </a:rPr>
              <a:t>7</a:t>
            </a:r>
            <a:endParaRPr lang="es-MX" sz="1300" b="1" dirty="0" smtClean="0">
              <a:solidFill>
                <a:srgbClr val="C00000"/>
              </a:solidFill>
              <a:latin typeface="Calibri" panose="020F0502020204030204" pitchFamily="34" charset="0"/>
              <a:cs typeface="Calibri" panose="020F0502020204030204" pitchFamily="34" charset="0"/>
            </a:endParaRPr>
          </a:p>
          <a:p>
            <a:r>
              <a:rPr lang="es-MX" sz="1200" b="1" dirty="0">
                <a:solidFill>
                  <a:srgbClr val="C00000"/>
                </a:solidFill>
                <a:latin typeface="Calibri" panose="020F0502020204030204" pitchFamily="34" charset="0"/>
                <a:cs typeface="Calibri" panose="020F0502020204030204" pitchFamily="34" charset="0"/>
              </a:rPr>
              <a:t>Realizar </a:t>
            </a:r>
            <a:r>
              <a:rPr lang="es-MX" sz="1200" b="1" dirty="0" smtClean="0">
                <a:solidFill>
                  <a:srgbClr val="C00000"/>
                </a:solidFill>
                <a:latin typeface="Calibri" panose="020F0502020204030204" pitchFamily="34" charset="0"/>
                <a:cs typeface="Calibri" panose="020F0502020204030204" pitchFamily="34" charset="0"/>
              </a:rPr>
              <a:t>bosquejos </a:t>
            </a:r>
            <a:r>
              <a:rPr lang="es-MX" sz="1200" b="1" dirty="0" smtClean="0">
                <a:solidFill>
                  <a:schemeClr val="accent2">
                    <a:lumMod val="75000"/>
                  </a:schemeClr>
                </a:solidFill>
                <a:latin typeface="Calibri" panose="020F0502020204030204" pitchFamily="34" charset="0"/>
                <a:cs typeface="Calibri" panose="020F0502020204030204" pitchFamily="34" charset="0"/>
              </a:rPr>
              <a:t>y</a:t>
            </a:r>
            <a:r>
              <a:rPr lang="es-MX" sz="1200" b="1" dirty="0" smtClean="0">
                <a:solidFill>
                  <a:srgbClr val="C00000"/>
                </a:solidFill>
                <a:latin typeface="Calibri" panose="020F0502020204030204" pitchFamily="34" charset="0"/>
                <a:cs typeface="Calibri" panose="020F0502020204030204" pitchFamily="34" charset="0"/>
              </a:rPr>
              <a:t> </a:t>
            </a:r>
            <a:r>
              <a:rPr lang="es-MX" sz="1200" b="1" dirty="0">
                <a:solidFill>
                  <a:srgbClr val="C00000"/>
                </a:solidFill>
                <a:latin typeface="Calibri" panose="020F0502020204030204" pitchFamily="34" charset="0"/>
                <a:cs typeface="Calibri" panose="020F0502020204030204" pitchFamily="34" charset="0"/>
              </a:rPr>
              <a:t>distribución final de imágenes, texto, </a:t>
            </a:r>
            <a:r>
              <a:rPr lang="es-MX" sz="1200" b="1" dirty="0" smtClean="0">
                <a:solidFill>
                  <a:srgbClr val="C00000"/>
                </a:solidFill>
                <a:latin typeface="Calibri" panose="020F0502020204030204" pitchFamily="34" charset="0"/>
                <a:cs typeface="Calibri" panose="020F0502020204030204" pitchFamily="34" charset="0"/>
              </a:rPr>
              <a:t>espacios, conectores</a:t>
            </a:r>
          </a:p>
          <a:p>
            <a:r>
              <a:rPr lang="es-MX" sz="1200" b="1" dirty="0" smtClean="0">
                <a:solidFill>
                  <a:srgbClr val="C00000"/>
                </a:solidFill>
                <a:latin typeface="Calibri" panose="020F0502020204030204" pitchFamily="34" charset="0"/>
                <a:cs typeface="Calibri" panose="020F0502020204030204" pitchFamily="34" charset="0"/>
              </a:rPr>
              <a:t>         y </a:t>
            </a:r>
            <a:r>
              <a:rPr lang="es-MX" sz="1200" b="1" dirty="0">
                <a:solidFill>
                  <a:srgbClr val="C00000"/>
                </a:solidFill>
                <a:latin typeface="Calibri" panose="020F0502020204030204" pitchFamily="34" charset="0"/>
                <a:cs typeface="Calibri" panose="020F0502020204030204" pitchFamily="34" charset="0"/>
              </a:rPr>
              <a:t>tipografía</a:t>
            </a:r>
          </a:p>
        </p:txBody>
      </p:sp>
      <p:sp>
        <p:nvSpPr>
          <p:cNvPr id="56" name="object 31"/>
          <p:cNvSpPr/>
          <p:nvPr/>
        </p:nvSpPr>
        <p:spPr>
          <a:xfrm>
            <a:off x="4612866" y="4336293"/>
            <a:ext cx="45719" cy="857165"/>
          </a:xfrm>
          <a:custGeom>
            <a:avLst/>
            <a:gdLst/>
            <a:ahLst/>
            <a:cxnLst/>
            <a:rect l="l" t="t" r="r" b="b"/>
            <a:pathLst>
              <a:path w="383159" h="795654">
                <a:moveTo>
                  <a:pt x="383159" y="0"/>
                </a:moveTo>
                <a:lnTo>
                  <a:pt x="0" y="795654"/>
                </a:lnTo>
              </a:path>
            </a:pathLst>
          </a:cu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53" name="52 CuadroTexto"/>
          <p:cNvSpPr txBox="1"/>
          <p:nvPr/>
        </p:nvSpPr>
        <p:spPr>
          <a:xfrm>
            <a:off x="5364088" y="171642"/>
            <a:ext cx="3532803" cy="369332"/>
          </a:xfrm>
          <a:prstGeom prst="rect">
            <a:avLst/>
          </a:prstGeom>
          <a:noFill/>
        </p:spPr>
        <p:txBody>
          <a:bodyPr wrap="square" rtlCol="0">
            <a:spAutoFit/>
          </a:bodyPr>
          <a:lstStyle/>
          <a:p>
            <a:r>
              <a:rPr lang="es-MX" dirty="0" smtClean="0"/>
              <a:t>5.i.13 Lista de pasos infografía</a:t>
            </a:r>
            <a:r>
              <a:rPr lang="es-MX" sz="1200" dirty="0" smtClean="0"/>
              <a:t>. </a:t>
            </a:r>
            <a:endParaRPr lang="es-MX" sz="1200" dirty="0"/>
          </a:p>
        </p:txBody>
      </p:sp>
    </p:spTree>
    <p:extLst>
      <p:ext uri="{BB962C8B-B14F-4D97-AF65-F5344CB8AC3E}">
        <p14:creationId xmlns:p14="http://schemas.microsoft.com/office/powerpoint/2010/main" val="88638389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2" name="object 15"/>
          <p:cNvSpPr/>
          <p:nvPr/>
        </p:nvSpPr>
        <p:spPr>
          <a:xfrm>
            <a:off x="3747877" y="70406"/>
            <a:ext cx="1784736" cy="1742779"/>
          </a:xfrm>
          <a:prstGeom prst="rect">
            <a:avLst/>
          </a:prstGeom>
          <a:blipFill>
            <a:blip r:embed="rId2"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34" name="object 38"/>
          <p:cNvSpPr/>
          <p:nvPr/>
        </p:nvSpPr>
        <p:spPr>
          <a:xfrm>
            <a:off x="1110049" y="2792038"/>
            <a:ext cx="1652246" cy="1629053"/>
          </a:xfrm>
          <a:custGeom>
            <a:avLst/>
            <a:gdLst/>
            <a:ahLst/>
            <a:cxnLst/>
            <a:rect l="l" t="t" r="r" b="b"/>
            <a:pathLst>
              <a:path w="1766404" h="1766443">
                <a:moveTo>
                  <a:pt x="0" y="883158"/>
                </a:moveTo>
                <a:lnTo>
                  <a:pt x="2927" y="810735"/>
                </a:lnTo>
                <a:lnTo>
                  <a:pt x="11560" y="739923"/>
                </a:lnTo>
                <a:lnTo>
                  <a:pt x="25669" y="670949"/>
                </a:lnTo>
                <a:lnTo>
                  <a:pt x="45028" y="604040"/>
                </a:lnTo>
                <a:lnTo>
                  <a:pt x="69409" y="539424"/>
                </a:lnTo>
                <a:lnTo>
                  <a:pt x="98585" y="477328"/>
                </a:lnTo>
                <a:lnTo>
                  <a:pt x="132329" y="417981"/>
                </a:lnTo>
                <a:lnTo>
                  <a:pt x="170414" y="361608"/>
                </a:lnTo>
                <a:lnTo>
                  <a:pt x="212612" y="308438"/>
                </a:lnTo>
                <a:lnTo>
                  <a:pt x="258695" y="258699"/>
                </a:lnTo>
                <a:lnTo>
                  <a:pt x="308437" y="212616"/>
                </a:lnTo>
                <a:lnTo>
                  <a:pt x="361611" y="170419"/>
                </a:lnTo>
                <a:lnTo>
                  <a:pt x="417988" y="132335"/>
                </a:lnTo>
                <a:lnTo>
                  <a:pt x="477342" y="98590"/>
                </a:lnTo>
                <a:lnTo>
                  <a:pt x="539445" y="69413"/>
                </a:lnTo>
                <a:lnTo>
                  <a:pt x="604071" y="45031"/>
                </a:lnTo>
                <a:lnTo>
                  <a:pt x="670991" y="25671"/>
                </a:lnTo>
                <a:lnTo>
                  <a:pt x="739978" y="11561"/>
                </a:lnTo>
                <a:lnTo>
                  <a:pt x="810806" y="2928"/>
                </a:lnTo>
                <a:lnTo>
                  <a:pt x="883246" y="0"/>
                </a:lnTo>
                <a:lnTo>
                  <a:pt x="955669" y="2928"/>
                </a:lnTo>
                <a:lnTo>
                  <a:pt x="1026481" y="11561"/>
                </a:lnTo>
                <a:lnTo>
                  <a:pt x="1095455" y="25671"/>
                </a:lnTo>
                <a:lnTo>
                  <a:pt x="1162364" y="45031"/>
                </a:lnTo>
                <a:lnTo>
                  <a:pt x="1226980" y="69413"/>
                </a:lnTo>
                <a:lnTo>
                  <a:pt x="1289075" y="98590"/>
                </a:lnTo>
                <a:lnTo>
                  <a:pt x="1348423" y="132335"/>
                </a:lnTo>
                <a:lnTo>
                  <a:pt x="1404796" y="170419"/>
                </a:lnTo>
                <a:lnTo>
                  <a:pt x="1457966" y="212616"/>
                </a:lnTo>
                <a:lnTo>
                  <a:pt x="1507705" y="258699"/>
                </a:lnTo>
                <a:lnTo>
                  <a:pt x="1553788" y="308438"/>
                </a:lnTo>
                <a:lnTo>
                  <a:pt x="1595985" y="361608"/>
                </a:lnTo>
                <a:lnTo>
                  <a:pt x="1634069" y="417981"/>
                </a:lnTo>
                <a:lnTo>
                  <a:pt x="1667814" y="477328"/>
                </a:lnTo>
                <a:lnTo>
                  <a:pt x="1696991" y="539424"/>
                </a:lnTo>
                <a:lnTo>
                  <a:pt x="1721373" y="604040"/>
                </a:lnTo>
                <a:lnTo>
                  <a:pt x="1740733" y="670949"/>
                </a:lnTo>
                <a:lnTo>
                  <a:pt x="1754843" y="739923"/>
                </a:lnTo>
                <a:lnTo>
                  <a:pt x="1763476" y="810735"/>
                </a:lnTo>
                <a:lnTo>
                  <a:pt x="1766404" y="883158"/>
                </a:lnTo>
                <a:lnTo>
                  <a:pt x="1763476" y="955707"/>
                </a:lnTo>
                <a:lnTo>
                  <a:pt x="1754843" y="1026519"/>
                </a:lnTo>
                <a:lnTo>
                  <a:pt x="1740733" y="1095493"/>
                </a:lnTo>
                <a:lnTo>
                  <a:pt x="1721373" y="1162402"/>
                </a:lnTo>
                <a:lnTo>
                  <a:pt x="1696991" y="1227018"/>
                </a:lnTo>
                <a:lnTo>
                  <a:pt x="1667814" y="1289114"/>
                </a:lnTo>
                <a:lnTo>
                  <a:pt x="1634069" y="1348461"/>
                </a:lnTo>
                <a:lnTo>
                  <a:pt x="1595985" y="1404834"/>
                </a:lnTo>
                <a:lnTo>
                  <a:pt x="1553788" y="1458004"/>
                </a:lnTo>
                <a:lnTo>
                  <a:pt x="1507705" y="1507744"/>
                </a:lnTo>
                <a:lnTo>
                  <a:pt x="1457966" y="1553826"/>
                </a:lnTo>
                <a:lnTo>
                  <a:pt x="1404796" y="1596023"/>
                </a:lnTo>
                <a:lnTo>
                  <a:pt x="1348423" y="1634107"/>
                </a:lnTo>
                <a:lnTo>
                  <a:pt x="1289075" y="1667852"/>
                </a:lnTo>
                <a:lnTo>
                  <a:pt x="1226980" y="1697029"/>
                </a:lnTo>
                <a:lnTo>
                  <a:pt x="1162364" y="1721411"/>
                </a:lnTo>
                <a:lnTo>
                  <a:pt x="1095455" y="1740771"/>
                </a:lnTo>
                <a:lnTo>
                  <a:pt x="1026481" y="1754881"/>
                </a:lnTo>
                <a:lnTo>
                  <a:pt x="955669" y="1763514"/>
                </a:lnTo>
                <a:lnTo>
                  <a:pt x="883246" y="1766443"/>
                </a:lnTo>
                <a:lnTo>
                  <a:pt x="810806" y="1763514"/>
                </a:lnTo>
                <a:lnTo>
                  <a:pt x="739978" y="1754881"/>
                </a:lnTo>
                <a:lnTo>
                  <a:pt x="670991" y="1740771"/>
                </a:lnTo>
                <a:lnTo>
                  <a:pt x="604071" y="1721411"/>
                </a:lnTo>
                <a:lnTo>
                  <a:pt x="539445" y="1697029"/>
                </a:lnTo>
                <a:lnTo>
                  <a:pt x="477342" y="1667852"/>
                </a:lnTo>
                <a:lnTo>
                  <a:pt x="417988" y="1634107"/>
                </a:lnTo>
                <a:lnTo>
                  <a:pt x="361611" y="1596023"/>
                </a:lnTo>
                <a:lnTo>
                  <a:pt x="308437" y="1553826"/>
                </a:lnTo>
                <a:lnTo>
                  <a:pt x="258695" y="1507744"/>
                </a:lnTo>
                <a:lnTo>
                  <a:pt x="212612" y="1458004"/>
                </a:lnTo>
                <a:lnTo>
                  <a:pt x="170414" y="1404834"/>
                </a:lnTo>
                <a:lnTo>
                  <a:pt x="132329" y="1348461"/>
                </a:lnTo>
                <a:lnTo>
                  <a:pt x="98585" y="1289114"/>
                </a:lnTo>
                <a:lnTo>
                  <a:pt x="69409" y="1227018"/>
                </a:lnTo>
                <a:lnTo>
                  <a:pt x="45028" y="1162402"/>
                </a:lnTo>
                <a:lnTo>
                  <a:pt x="25669" y="1095493"/>
                </a:lnTo>
                <a:lnTo>
                  <a:pt x="11560" y="1026519"/>
                </a:lnTo>
                <a:lnTo>
                  <a:pt x="2927" y="955707"/>
                </a:lnTo>
                <a:lnTo>
                  <a:pt x="0" y="883285"/>
                </a:lnTo>
                <a:close/>
              </a:path>
            </a:pathLst>
          </a:custGeom>
          <a:solidFill>
            <a:schemeClr val="accent2">
              <a:lumMod val="75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23" name="object 26"/>
          <p:cNvSpPr/>
          <p:nvPr/>
        </p:nvSpPr>
        <p:spPr>
          <a:xfrm>
            <a:off x="6742101" y="2720030"/>
            <a:ext cx="1652283" cy="1629053"/>
          </a:xfrm>
          <a:custGeom>
            <a:avLst/>
            <a:gdLst/>
            <a:ahLst/>
            <a:cxnLst/>
            <a:rect l="l" t="t" r="r" b="b"/>
            <a:pathLst>
              <a:path w="1766443" h="1766443">
                <a:moveTo>
                  <a:pt x="0" y="883158"/>
                </a:moveTo>
                <a:lnTo>
                  <a:pt x="2928" y="810735"/>
                </a:lnTo>
                <a:lnTo>
                  <a:pt x="11561" y="739923"/>
                </a:lnTo>
                <a:lnTo>
                  <a:pt x="25671" y="670949"/>
                </a:lnTo>
                <a:lnTo>
                  <a:pt x="45031" y="604040"/>
                </a:lnTo>
                <a:lnTo>
                  <a:pt x="69413" y="539424"/>
                </a:lnTo>
                <a:lnTo>
                  <a:pt x="98590" y="477328"/>
                </a:lnTo>
                <a:lnTo>
                  <a:pt x="132335" y="417981"/>
                </a:lnTo>
                <a:lnTo>
                  <a:pt x="170419" y="361608"/>
                </a:lnTo>
                <a:lnTo>
                  <a:pt x="212616" y="308438"/>
                </a:lnTo>
                <a:lnTo>
                  <a:pt x="258698" y="258699"/>
                </a:lnTo>
                <a:lnTo>
                  <a:pt x="308438" y="212616"/>
                </a:lnTo>
                <a:lnTo>
                  <a:pt x="361608" y="170419"/>
                </a:lnTo>
                <a:lnTo>
                  <a:pt x="417981" y="132335"/>
                </a:lnTo>
                <a:lnTo>
                  <a:pt x="477328" y="98590"/>
                </a:lnTo>
                <a:lnTo>
                  <a:pt x="539424" y="69413"/>
                </a:lnTo>
                <a:lnTo>
                  <a:pt x="604040" y="45031"/>
                </a:lnTo>
                <a:lnTo>
                  <a:pt x="670949" y="25671"/>
                </a:lnTo>
                <a:lnTo>
                  <a:pt x="739923" y="11561"/>
                </a:lnTo>
                <a:lnTo>
                  <a:pt x="810735" y="2928"/>
                </a:lnTo>
                <a:lnTo>
                  <a:pt x="883157" y="0"/>
                </a:lnTo>
                <a:lnTo>
                  <a:pt x="955598" y="2928"/>
                </a:lnTo>
                <a:lnTo>
                  <a:pt x="1026427" y="11561"/>
                </a:lnTo>
                <a:lnTo>
                  <a:pt x="1095415" y="25671"/>
                </a:lnTo>
                <a:lnTo>
                  <a:pt x="1162337" y="45031"/>
                </a:lnTo>
                <a:lnTo>
                  <a:pt x="1226964" y="69413"/>
                </a:lnTo>
                <a:lnTo>
                  <a:pt x="1289070" y="98590"/>
                </a:lnTo>
                <a:lnTo>
                  <a:pt x="1348426" y="132335"/>
                </a:lnTo>
                <a:lnTo>
                  <a:pt x="1404806" y="170419"/>
                </a:lnTo>
                <a:lnTo>
                  <a:pt x="1457983" y="212616"/>
                </a:lnTo>
                <a:lnTo>
                  <a:pt x="1507728" y="258699"/>
                </a:lnTo>
                <a:lnTo>
                  <a:pt x="1553814" y="308438"/>
                </a:lnTo>
                <a:lnTo>
                  <a:pt x="1596015" y="361608"/>
                </a:lnTo>
                <a:lnTo>
                  <a:pt x="1634102" y="417981"/>
                </a:lnTo>
                <a:lnTo>
                  <a:pt x="1667848" y="477328"/>
                </a:lnTo>
                <a:lnTo>
                  <a:pt x="1697027" y="539424"/>
                </a:lnTo>
                <a:lnTo>
                  <a:pt x="1721410" y="604040"/>
                </a:lnTo>
                <a:lnTo>
                  <a:pt x="1740771" y="670949"/>
                </a:lnTo>
                <a:lnTo>
                  <a:pt x="1754881" y="739923"/>
                </a:lnTo>
                <a:lnTo>
                  <a:pt x="1763514" y="810735"/>
                </a:lnTo>
                <a:lnTo>
                  <a:pt x="1766443" y="883158"/>
                </a:lnTo>
                <a:lnTo>
                  <a:pt x="1763514" y="955707"/>
                </a:lnTo>
                <a:lnTo>
                  <a:pt x="1754881" y="1026519"/>
                </a:lnTo>
                <a:lnTo>
                  <a:pt x="1740771" y="1095493"/>
                </a:lnTo>
                <a:lnTo>
                  <a:pt x="1721410" y="1162402"/>
                </a:lnTo>
                <a:lnTo>
                  <a:pt x="1697027" y="1227018"/>
                </a:lnTo>
                <a:lnTo>
                  <a:pt x="1667848" y="1289114"/>
                </a:lnTo>
                <a:lnTo>
                  <a:pt x="1634102" y="1348461"/>
                </a:lnTo>
                <a:lnTo>
                  <a:pt x="1596015" y="1404834"/>
                </a:lnTo>
                <a:lnTo>
                  <a:pt x="1553814" y="1458004"/>
                </a:lnTo>
                <a:lnTo>
                  <a:pt x="1507728" y="1507744"/>
                </a:lnTo>
                <a:lnTo>
                  <a:pt x="1457983" y="1553826"/>
                </a:lnTo>
                <a:lnTo>
                  <a:pt x="1404806" y="1596023"/>
                </a:lnTo>
                <a:lnTo>
                  <a:pt x="1348426" y="1634107"/>
                </a:lnTo>
                <a:lnTo>
                  <a:pt x="1289070" y="1667852"/>
                </a:lnTo>
                <a:lnTo>
                  <a:pt x="1226964" y="1697029"/>
                </a:lnTo>
                <a:lnTo>
                  <a:pt x="1162337" y="1721411"/>
                </a:lnTo>
                <a:lnTo>
                  <a:pt x="1095415" y="1740771"/>
                </a:lnTo>
                <a:lnTo>
                  <a:pt x="1026427" y="1754881"/>
                </a:lnTo>
                <a:lnTo>
                  <a:pt x="955598" y="1763514"/>
                </a:lnTo>
                <a:lnTo>
                  <a:pt x="883157" y="1766443"/>
                </a:lnTo>
                <a:lnTo>
                  <a:pt x="810735" y="1763514"/>
                </a:lnTo>
                <a:lnTo>
                  <a:pt x="739923" y="1754881"/>
                </a:lnTo>
                <a:lnTo>
                  <a:pt x="670949" y="1740771"/>
                </a:lnTo>
                <a:lnTo>
                  <a:pt x="604040" y="1721411"/>
                </a:lnTo>
                <a:lnTo>
                  <a:pt x="539424" y="1697029"/>
                </a:lnTo>
                <a:lnTo>
                  <a:pt x="477328" y="1667852"/>
                </a:lnTo>
                <a:lnTo>
                  <a:pt x="417981" y="1634107"/>
                </a:lnTo>
                <a:lnTo>
                  <a:pt x="361608" y="1596023"/>
                </a:lnTo>
                <a:lnTo>
                  <a:pt x="308438" y="1553826"/>
                </a:lnTo>
                <a:lnTo>
                  <a:pt x="258698" y="1507744"/>
                </a:lnTo>
                <a:lnTo>
                  <a:pt x="212616" y="1458004"/>
                </a:lnTo>
                <a:lnTo>
                  <a:pt x="170419" y="1404834"/>
                </a:lnTo>
                <a:lnTo>
                  <a:pt x="132335" y="1348461"/>
                </a:lnTo>
                <a:lnTo>
                  <a:pt x="98590" y="1289114"/>
                </a:lnTo>
                <a:lnTo>
                  <a:pt x="69413" y="1227018"/>
                </a:lnTo>
                <a:lnTo>
                  <a:pt x="45031" y="1162402"/>
                </a:lnTo>
                <a:lnTo>
                  <a:pt x="25671" y="1095493"/>
                </a:lnTo>
                <a:lnTo>
                  <a:pt x="11561" y="1026519"/>
                </a:lnTo>
                <a:lnTo>
                  <a:pt x="2928" y="955707"/>
                </a:lnTo>
                <a:lnTo>
                  <a:pt x="0" y="883285"/>
                </a:lnTo>
                <a:close/>
              </a:path>
            </a:pathLst>
          </a:custGeom>
          <a:solidFill>
            <a:schemeClr val="accent2">
              <a:lumMod val="75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13" name="object 16"/>
          <p:cNvSpPr/>
          <p:nvPr/>
        </p:nvSpPr>
        <p:spPr>
          <a:xfrm>
            <a:off x="3814282" y="95703"/>
            <a:ext cx="1652283" cy="1628936"/>
          </a:xfrm>
          <a:custGeom>
            <a:avLst/>
            <a:gdLst/>
            <a:ahLst/>
            <a:cxnLst/>
            <a:rect l="l" t="t" r="r" b="b"/>
            <a:pathLst>
              <a:path w="1766443" h="1766316">
                <a:moveTo>
                  <a:pt x="0" y="883158"/>
                </a:moveTo>
                <a:lnTo>
                  <a:pt x="2928" y="955597"/>
                </a:lnTo>
                <a:lnTo>
                  <a:pt x="11561" y="1026423"/>
                </a:lnTo>
                <a:lnTo>
                  <a:pt x="25671" y="1095408"/>
                </a:lnTo>
                <a:lnTo>
                  <a:pt x="45032" y="1162324"/>
                </a:lnTo>
                <a:lnTo>
                  <a:pt x="69415" y="1226945"/>
                </a:lnTo>
                <a:lnTo>
                  <a:pt x="98594" y="1289043"/>
                </a:lnTo>
                <a:lnTo>
                  <a:pt x="132340" y="1348391"/>
                </a:lnTo>
                <a:lnTo>
                  <a:pt x="170427" y="1404762"/>
                </a:lnTo>
                <a:lnTo>
                  <a:pt x="212628" y="1457929"/>
                </a:lnTo>
                <a:lnTo>
                  <a:pt x="258714" y="1507664"/>
                </a:lnTo>
                <a:lnTo>
                  <a:pt x="308459" y="1553741"/>
                </a:lnTo>
                <a:lnTo>
                  <a:pt x="361636" y="1595932"/>
                </a:lnTo>
                <a:lnTo>
                  <a:pt x="418016" y="1634011"/>
                </a:lnTo>
                <a:lnTo>
                  <a:pt x="477372" y="1667749"/>
                </a:lnTo>
                <a:lnTo>
                  <a:pt x="539478" y="1696920"/>
                </a:lnTo>
                <a:lnTo>
                  <a:pt x="604105" y="1721297"/>
                </a:lnTo>
                <a:lnTo>
                  <a:pt x="671027" y="1740652"/>
                </a:lnTo>
                <a:lnTo>
                  <a:pt x="740015" y="1754758"/>
                </a:lnTo>
                <a:lnTo>
                  <a:pt x="810844" y="1763388"/>
                </a:lnTo>
                <a:lnTo>
                  <a:pt x="883285" y="1766316"/>
                </a:lnTo>
                <a:lnTo>
                  <a:pt x="955707" y="1763388"/>
                </a:lnTo>
                <a:lnTo>
                  <a:pt x="1026519" y="1754758"/>
                </a:lnTo>
                <a:lnTo>
                  <a:pt x="1095493" y="1740652"/>
                </a:lnTo>
                <a:lnTo>
                  <a:pt x="1162402" y="1721297"/>
                </a:lnTo>
                <a:lnTo>
                  <a:pt x="1227018" y="1696920"/>
                </a:lnTo>
                <a:lnTo>
                  <a:pt x="1289114" y="1667749"/>
                </a:lnTo>
                <a:lnTo>
                  <a:pt x="1348461" y="1634011"/>
                </a:lnTo>
                <a:lnTo>
                  <a:pt x="1404834" y="1595932"/>
                </a:lnTo>
                <a:lnTo>
                  <a:pt x="1458004" y="1553741"/>
                </a:lnTo>
                <a:lnTo>
                  <a:pt x="1507743" y="1507664"/>
                </a:lnTo>
                <a:lnTo>
                  <a:pt x="1553826" y="1457929"/>
                </a:lnTo>
                <a:lnTo>
                  <a:pt x="1596023" y="1404762"/>
                </a:lnTo>
                <a:lnTo>
                  <a:pt x="1634107" y="1348391"/>
                </a:lnTo>
                <a:lnTo>
                  <a:pt x="1667852" y="1289043"/>
                </a:lnTo>
                <a:lnTo>
                  <a:pt x="1697029" y="1226945"/>
                </a:lnTo>
                <a:lnTo>
                  <a:pt x="1721411" y="1162324"/>
                </a:lnTo>
                <a:lnTo>
                  <a:pt x="1740771" y="1095408"/>
                </a:lnTo>
                <a:lnTo>
                  <a:pt x="1754881" y="1026423"/>
                </a:lnTo>
                <a:lnTo>
                  <a:pt x="1763514" y="955597"/>
                </a:lnTo>
                <a:lnTo>
                  <a:pt x="1766443" y="883158"/>
                </a:lnTo>
                <a:lnTo>
                  <a:pt x="1763514" y="810718"/>
                </a:lnTo>
                <a:lnTo>
                  <a:pt x="1754881" y="739892"/>
                </a:lnTo>
                <a:lnTo>
                  <a:pt x="1740771" y="670907"/>
                </a:lnTo>
                <a:lnTo>
                  <a:pt x="1721411" y="603991"/>
                </a:lnTo>
                <a:lnTo>
                  <a:pt x="1697029" y="539370"/>
                </a:lnTo>
                <a:lnTo>
                  <a:pt x="1667852" y="477272"/>
                </a:lnTo>
                <a:lnTo>
                  <a:pt x="1634107" y="417924"/>
                </a:lnTo>
                <a:lnTo>
                  <a:pt x="1596023" y="361553"/>
                </a:lnTo>
                <a:lnTo>
                  <a:pt x="1553826" y="308386"/>
                </a:lnTo>
                <a:lnTo>
                  <a:pt x="1507743" y="258651"/>
                </a:lnTo>
                <a:lnTo>
                  <a:pt x="1458004" y="212574"/>
                </a:lnTo>
                <a:lnTo>
                  <a:pt x="1404834" y="170383"/>
                </a:lnTo>
                <a:lnTo>
                  <a:pt x="1348461" y="132304"/>
                </a:lnTo>
                <a:lnTo>
                  <a:pt x="1289114" y="98566"/>
                </a:lnTo>
                <a:lnTo>
                  <a:pt x="1227018" y="69395"/>
                </a:lnTo>
                <a:lnTo>
                  <a:pt x="1162402" y="45018"/>
                </a:lnTo>
                <a:lnTo>
                  <a:pt x="1095493" y="25663"/>
                </a:lnTo>
                <a:lnTo>
                  <a:pt x="1026519" y="11557"/>
                </a:lnTo>
                <a:lnTo>
                  <a:pt x="955707" y="2927"/>
                </a:lnTo>
                <a:lnTo>
                  <a:pt x="883285" y="0"/>
                </a:lnTo>
                <a:lnTo>
                  <a:pt x="810844" y="2927"/>
                </a:lnTo>
                <a:lnTo>
                  <a:pt x="740015" y="11557"/>
                </a:lnTo>
                <a:lnTo>
                  <a:pt x="671027" y="25663"/>
                </a:lnTo>
                <a:lnTo>
                  <a:pt x="604105" y="45018"/>
                </a:lnTo>
                <a:lnTo>
                  <a:pt x="539478" y="69395"/>
                </a:lnTo>
                <a:lnTo>
                  <a:pt x="477372" y="98566"/>
                </a:lnTo>
                <a:lnTo>
                  <a:pt x="418016" y="132304"/>
                </a:lnTo>
                <a:lnTo>
                  <a:pt x="361636" y="170383"/>
                </a:lnTo>
                <a:lnTo>
                  <a:pt x="308459" y="212574"/>
                </a:lnTo>
                <a:lnTo>
                  <a:pt x="258714" y="258651"/>
                </a:lnTo>
                <a:lnTo>
                  <a:pt x="212628" y="308386"/>
                </a:lnTo>
                <a:lnTo>
                  <a:pt x="170427" y="361553"/>
                </a:lnTo>
                <a:lnTo>
                  <a:pt x="132340" y="417924"/>
                </a:lnTo>
                <a:lnTo>
                  <a:pt x="98594" y="477272"/>
                </a:lnTo>
                <a:lnTo>
                  <a:pt x="69415" y="539370"/>
                </a:lnTo>
                <a:lnTo>
                  <a:pt x="45032" y="603991"/>
                </a:lnTo>
                <a:lnTo>
                  <a:pt x="25671" y="670907"/>
                </a:lnTo>
                <a:lnTo>
                  <a:pt x="11561" y="739892"/>
                </a:lnTo>
                <a:lnTo>
                  <a:pt x="2928" y="810718"/>
                </a:lnTo>
                <a:lnTo>
                  <a:pt x="0" y="883158"/>
                </a:lnTo>
                <a:close/>
              </a:path>
            </a:pathLst>
          </a:custGeom>
          <a:solidFill>
            <a:schemeClr val="accent2">
              <a:lumMod val="75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14" name="object 17"/>
          <p:cNvSpPr/>
          <p:nvPr/>
        </p:nvSpPr>
        <p:spPr>
          <a:xfrm>
            <a:off x="3814282" y="95703"/>
            <a:ext cx="1652283" cy="1628936"/>
          </a:xfrm>
          <a:custGeom>
            <a:avLst/>
            <a:gdLst/>
            <a:ahLst/>
            <a:cxnLst/>
            <a:rect l="l" t="t" r="r" b="b"/>
            <a:pathLst>
              <a:path w="1766443" h="1766316">
                <a:moveTo>
                  <a:pt x="0" y="883158"/>
                </a:moveTo>
                <a:lnTo>
                  <a:pt x="2928" y="810718"/>
                </a:lnTo>
                <a:lnTo>
                  <a:pt x="11561" y="739892"/>
                </a:lnTo>
                <a:lnTo>
                  <a:pt x="25671" y="670907"/>
                </a:lnTo>
                <a:lnTo>
                  <a:pt x="45032" y="603991"/>
                </a:lnTo>
                <a:lnTo>
                  <a:pt x="69415" y="539370"/>
                </a:lnTo>
                <a:lnTo>
                  <a:pt x="98594" y="477272"/>
                </a:lnTo>
                <a:lnTo>
                  <a:pt x="132340" y="417924"/>
                </a:lnTo>
                <a:lnTo>
                  <a:pt x="170427" y="361553"/>
                </a:lnTo>
                <a:lnTo>
                  <a:pt x="212628" y="308386"/>
                </a:lnTo>
                <a:lnTo>
                  <a:pt x="258714" y="258651"/>
                </a:lnTo>
                <a:lnTo>
                  <a:pt x="308459" y="212574"/>
                </a:lnTo>
                <a:lnTo>
                  <a:pt x="361636" y="170383"/>
                </a:lnTo>
                <a:lnTo>
                  <a:pt x="418016" y="132304"/>
                </a:lnTo>
                <a:lnTo>
                  <a:pt x="477372" y="98566"/>
                </a:lnTo>
                <a:lnTo>
                  <a:pt x="539478" y="69395"/>
                </a:lnTo>
                <a:lnTo>
                  <a:pt x="604105" y="45018"/>
                </a:lnTo>
                <a:lnTo>
                  <a:pt x="671027" y="25663"/>
                </a:lnTo>
                <a:lnTo>
                  <a:pt x="740015" y="11557"/>
                </a:lnTo>
                <a:lnTo>
                  <a:pt x="810844" y="2927"/>
                </a:lnTo>
                <a:lnTo>
                  <a:pt x="883285" y="0"/>
                </a:lnTo>
                <a:lnTo>
                  <a:pt x="955707" y="2927"/>
                </a:lnTo>
                <a:lnTo>
                  <a:pt x="1026519" y="11557"/>
                </a:lnTo>
                <a:lnTo>
                  <a:pt x="1095493" y="25663"/>
                </a:lnTo>
                <a:lnTo>
                  <a:pt x="1162402" y="45018"/>
                </a:lnTo>
                <a:lnTo>
                  <a:pt x="1227018" y="69395"/>
                </a:lnTo>
                <a:lnTo>
                  <a:pt x="1289114" y="98566"/>
                </a:lnTo>
                <a:lnTo>
                  <a:pt x="1348461" y="132304"/>
                </a:lnTo>
                <a:lnTo>
                  <a:pt x="1404834" y="170383"/>
                </a:lnTo>
                <a:lnTo>
                  <a:pt x="1458004" y="212574"/>
                </a:lnTo>
                <a:lnTo>
                  <a:pt x="1507743" y="258651"/>
                </a:lnTo>
                <a:lnTo>
                  <a:pt x="1553826" y="308386"/>
                </a:lnTo>
                <a:lnTo>
                  <a:pt x="1596023" y="361553"/>
                </a:lnTo>
                <a:lnTo>
                  <a:pt x="1634107" y="417924"/>
                </a:lnTo>
                <a:lnTo>
                  <a:pt x="1667852" y="477272"/>
                </a:lnTo>
                <a:lnTo>
                  <a:pt x="1697029" y="539370"/>
                </a:lnTo>
                <a:lnTo>
                  <a:pt x="1721411" y="603991"/>
                </a:lnTo>
                <a:lnTo>
                  <a:pt x="1740771" y="670907"/>
                </a:lnTo>
                <a:lnTo>
                  <a:pt x="1754881" y="739892"/>
                </a:lnTo>
                <a:lnTo>
                  <a:pt x="1763514" y="810718"/>
                </a:lnTo>
                <a:lnTo>
                  <a:pt x="1766443" y="883158"/>
                </a:lnTo>
                <a:lnTo>
                  <a:pt x="1763514" y="955597"/>
                </a:lnTo>
                <a:lnTo>
                  <a:pt x="1754881" y="1026423"/>
                </a:lnTo>
                <a:lnTo>
                  <a:pt x="1740771" y="1095408"/>
                </a:lnTo>
                <a:lnTo>
                  <a:pt x="1721411" y="1162324"/>
                </a:lnTo>
                <a:lnTo>
                  <a:pt x="1697029" y="1226945"/>
                </a:lnTo>
                <a:lnTo>
                  <a:pt x="1667852" y="1289043"/>
                </a:lnTo>
                <a:lnTo>
                  <a:pt x="1634107" y="1348391"/>
                </a:lnTo>
                <a:lnTo>
                  <a:pt x="1596023" y="1404762"/>
                </a:lnTo>
                <a:lnTo>
                  <a:pt x="1553826" y="1457929"/>
                </a:lnTo>
                <a:lnTo>
                  <a:pt x="1507743" y="1507664"/>
                </a:lnTo>
                <a:lnTo>
                  <a:pt x="1458004" y="1553741"/>
                </a:lnTo>
                <a:lnTo>
                  <a:pt x="1404834" y="1595932"/>
                </a:lnTo>
                <a:lnTo>
                  <a:pt x="1348461" y="1634011"/>
                </a:lnTo>
                <a:lnTo>
                  <a:pt x="1289114" y="1667749"/>
                </a:lnTo>
                <a:lnTo>
                  <a:pt x="1227018" y="1696920"/>
                </a:lnTo>
                <a:lnTo>
                  <a:pt x="1162402" y="1721297"/>
                </a:lnTo>
                <a:lnTo>
                  <a:pt x="1095493" y="1740652"/>
                </a:lnTo>
                <a:lnTo>
                  <a:pt x="1026519" y="1754758"/>
                </a:lnTo>
                <a:lnTo>
                  <a:pt x="955707" y="1763388"/>
                </a:lnTo>
                <a:lnTo>
                  <a:pt x="883285" y="1766316"/>
                </a:lnTo>
                <a:lnTo>
                  <a:pt x="810844" y="1763388"/>
                </a:lnTo>
                <a:lnTo>
                  <a:pt x="740015" y="1754758"/>
                </a:lnTo>
                <a:lnTo>
                  <a:pt x="671027" y="1740652"/>
                </a:lnTo>
                <a:lnTo>
                  <a:pt x="604105" y="1721297"/>
                </a:lnTo>
                <a:lnTo>
                  <a:pt x="539478" y="1696920"/>
                </a:lnTo>
                <a:lnTo>
                  <a:pt x="477372" y="1667749"/>
                </a:lnTo>
                <a:lnTo>
                  <a:pt x="418016" y="1634011"/>
                </a:lnTo>
                <a:lnTo>
                  <a:pt x="361636" y="1595932"/>
                </a:lnTo>
                <a:lnTo>
                  <a:pt x="308459" y="1553741"/>
                </a:lnTo>
                <a:lnTo>
                  <a:pt x="258714" y="1507664"/>
                </a:lnTo>
                <a:lnTo>
                  <a:pt x="212628" y="1457929"/>
                </a:lnTo>
                <a:lnTo>
                  <a:pt x="170427" y="1404762"/>
                </a:lnTo>
                <a:lnTo>
                  <a:pt x="132340" y="1348391"/>
                </a:lnTo>
                <a:lnTo>
                  <a:pt x="98594" y="1289043"/>
                </a:lnTo>
                <a:lnTo>
                  <a:pt x="69415" y="1226945"/>
                </a:lnTo>
                <a:lnTo>
                  <a:pt x="45032" y="1162324"/>
                </a:lnTo>
                <a:lnTo>
                  <a:pt x="25671" y="1095408"/>
                </a:lnTo>
                <a:lnTo>
                  <a:pt x="11561" y="1026423"/>
                </a:lnTo>
                <a:lnTo>
                  <a:pt x="2928" y="955597"/>
                </a:lnTo>
                <a:lnTo>
                  <a:pt x="0" y="883158"/>
                </a:lnTo>
                <a:close/>
              </a:path>
            </a:pathLst>
          </a:custGeom>
          <a:solidFill>
            <a:schemeClr val="accent2">
              <a:lumMod val="40000"/>
              <a:lumOff val="60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40" name="object 9"/>
          <p:cNvSpPr txBox="1"/>
          <p:nvPr/>
        </p:nvSpPr>
        <p:spPr>
          <a:xfrm>
            <a:off x="3897554" y="754356"/>
            <a:ext cx="1459720" cy="261343"/>
          </a:xfrm>
          <a:prstGeom prst="rect">
            <a:avLst/>
          </a:prstGeom>
        </p:spPr>
        <p:txBody>
          <a:bodyPr wrap="square" lIns="0" tIns="8413" rIns="0" bIns="0" rtlCol="0">
            <a:noAutofit/>
          </a:bodyPr>
          <a:lstStyle/>
          <a:p>
            <a:pPr algn="ctr">
              <a:lnSpc>
                <a:spcPts val="1379"/>
              </a:lnSpc>
            </a:pPr>
            <a:r>
              <a:rPr lang="es-MX" sz="1300" b="1" spc="-1" dirty="0" smtClean="0">
                <a:solidFill>
                  <a:srgbClr val="C00000"/>
                </a:solidFill>
                <a:latin typeface="Calibri" panose="020F0502020204030204" pitchFamily="34" charset="0"/>
                <a:cs typeface="Calibri" panose="020F0502020204030204" pitchFamily="34" charset="0"/>
              </a:rPr>
              <a:t>1</a:t>
            </a:r>
          </a:p>
          <a:p>
            <a:pPr algn="ctr">
              <a:lnSpc>
                <a:spcPts val="1379"/>
              </a:lnSpc>
            </a:pPr>
            <a:r>
              <a:rPr lang="es-MX" sz="1300" b="1" spc="-1" dirty="0" smtClean="0">
                <a:solidFill>
                  <a:srgbClr val="C00000"/>
                </a:solidFill>
                <a:latin typeface="Calibri" panose="020F0502020204030204" pitchFamily="34" charset="0"/>
                <a:cs typeface="Calibri" panose="020F0502020204030204" pitchFamily="34" charset="0"/>
              </a:rPr>
              <a:t>Delimitar el tema</a:t>
            </a:r>
            <a:endParaRPr sz="1300" b="1" spc="-1" dirty="0">
              <a:solidFill>
                <a:srgbClr val="C00000"/>
              </a:solidFill>
              <a:latin typeface="Calibri" panose="020F0502020204030204" pitchFamily="34" charset="0"/>
              <a:cs typeface="Calibri" panose="020F0502020204030204" pitchFamily="34" charset="0"/>
            </a:endParaRPr>
          </a:p>
        </p:txBody>
      </p:sp>
      <p:sp>
        <p:nvSpPr>
          <p:cNvPr id="19" name="object 22"/>
          <p:cNvSpPr/>
          <p:nvPr/>
        </p:nvSpPr>
        <p:spPr>
          <a:xfrm>
            <a:off x="5934906" y="630628"/>
            <a:ext cx="1652282" cy="1629053"/>
          </a:xfrm>
          <a:custGeom>
            <a:avLst/>
            <a:gdLst/>
            <a:ahLst/>
            <a:cxnLst/>
            <a:rect l="l" t="t" r="r" b="b"/>
            <a:pathLst>
              <a:path w="1766442" h="1766443">
                <a:moveTo>
                  <a:pt x="0" y="883158"/>
                </a:moveTo>
                <a:lnTo>
                  <a:pt x="2928" y="810718"/>
                </a:lnTo>
                <a:lnTo>
                  <a:pt x="11561" y="739892"/>
                </a:lnTo>
                <a:lnTo>
                  <a:pt x="25671" y="670907"/>
                </a:lnTo>
                <a:lnTo>
                  <a:pt x="45032" y="603991"/>
                </a:lnTo>
                <a:lnTo>
                  <a:pt x="69415" y="539370"/>
                </a:lnTo>
                <a:lnTo>
                  <a:pt x="98594" y="477272"/>
                </a:lnTo>
                <a:lnTo>
                  <a:pt x="132340" y="417924"/>
                </a:lnTo>
                <a:lnTo>
                  <a:pt x="170427" y="361553"/>
                </a:lnTo>
                <a:lnTo>
                  <a:pt x="212628" y="308386"/>
                </a:lnTo>
                <a:lnTo>
                  <a:pt x="258714" y="258651"/>
                </a:lnTo>
                <a:lnTo>
                  <a:pt x="308459" y="212574"/>
                </a:lnTo>
                <a:lnTo>
                  <a:pt x="361636" y="170383"/>
                </a:lnTo>
                <a:lnTo>
                  <a:pt x="418016" y="132304"/>
                </a:lnTo>
                <a:lnTo>
                  <a:pt x="477372" y="98566"/>
                </a:lnTo>
                <a:lnTo>
                  <a:pt x="539478" y="69395"/>
                </a:lnTo>
                <a:lnTo>
                  <a:pt x="604105" y="45018"/>
                </a:lnTo>
                <a:lnTo>
                  <a:pt x="671027" y="25663"/>
                </a:lnTo>
                <a:lnTo>
                  <a:pt x="740015" y="11557"/>
                </a:lnTo>
                <a:lnTo>
                  <a:pt x="810844" y="2927"/>
                </a:lnTo>
                <a:lnTo>
                  <a:pt x="883285" y="0"/>
                </a:lnTo>
                <a:lnTo>
                  <a:pt x="955724" y="2927"/>
                </a:lnTo>
                <a:lnTo>
                  <a:pt x="1026550" y="11557"/>
                </a:lnTo>
                <a:lnTo>
                  <a:pt x="1095535" y="25663"/>
                </a:lnTo>
                <a:lnTo>
                  <a:pt x="1162451" y="45018"/>
                </a:lnTo>
                <a:lnTo>
                  <a:pt x="1227072" y="69395"/>
                </a:lnTo>
                <a:lnTo>
                  <a:pt x="1289170" y="98566"/>
                </a:lnTo>
                <a:lnTo>
                  <a:pt x="1348518" y="132304"/>
                </a:lnTo>
                <a:lnTo>
                  <a:pt x="1404889" y="170383"/>
                </a:lnTo>
                <a:lnTo>
                  <a:pt x="1458056" y="212574"/>
                </a:lnTo>
                <a:lnTo>
                  <a:pt x="1507791" y="258651"/>
                </a:lnTo>
                <a:lnTo>
                  <a:pt x="1553868" y="308386"/>
                </a:lnTo>
                <a:lnTo>
                  <a:pt x="1596059" y="361553"/>
                </a:lnTo>
                <a:lnTo>
                  <a:pt x="1634138" y="417924"/>
                </a:lnTo>
                <a:lnTo>
                  <a:pt x="1667876" y="477272"/>
                </a:lnTo>
                <a:lnTo>
                  <a:pt x="1697047" y="539370"/>
                </a:lnTo>
                <a:lnTo>
                  <a:pt x="1721424" y="603991"/>
                </a:lnTo>
                <a:lnTo>
                  <a:pt x="1740779" y="670907"/>
                </a:lnTo>
                <a:lnTo>
                  <a:pt x="1754885" y="739892"/>
                </a:lnTo>
                <a:lnTo>
                  <a:pt x="1763515" y="810718"/>
                </a:lnTo>
                <a:lnTo>
                  <a:pt x="1766442" y="883158"/>
                </a:lnTo>
                <a:lnTo>
                  <a:pt x="1763515" y="955598"/>
                </a:lnTo>
                <a:lnTo>
                  <a:pt x="1754885" y="1026427"/>
                </a:lnTo>
                <a:lnTo>
                  <a:pt x="1740779" y="1095415"/>
                </a:lnTo>
                <a:lnTo>
                  <a:pt x="1721424" y="1162337"/>
                </a:lnTo>
                <a:lnTo>
                  <a:pt x="1697047" y="1226964"/>
                </a:lnTo>
                <a:lnTo>
                  <a:pt x="1667876" y="1289070"/>
                </a:lnTo>
                <a:lnTo>
                  <a:pt x="1634138" y="1348426"/>
                </a:lnTo>
                <a:lnTo>
                  <a:pt x="1596059" y="1404806"/>
                </a:lnTo>
                <a:lnTo>
                  <a:pt x="1553868" y="1457983"/>
                </a:lnTo>
                <a:lnTo>
                  <a:pt x="1507791" y="1507728"/>
                </a:lnTo>
                <a:lnTo>
                  <a:pt x="1458056" y="1553814"/>
                </a:lnTo>
                <a:lnTo>
                  <a:pt x="1404889" y="1596015"/>
                </a:lnTo>
                <a:lnTo>
                  <a:pt x="1348518" y="1634102"/>
                </a:lnTo>
                <a:lnTo>
                  <a:pt x="1289170" y="1667848"/>
                </a:lnTo>
                <a:lnTo>
                  <a:pt x="1227072" y="1697027"/>
                </a:lnTo>
                <a:lnTo>
                  <a:pt x="1162451" y="1721410"/>
                </a:lnTo>
                <a:lnTo>
                  <a:pt x="1095535" y="1740771"/>
                </a:lnTo>
                <a:lnTo>
                  <a:pt x="1026550" y="1754881"/>
                </a:lnTo>
                <a:lnTo>
                  <a:pt x="955724" y="1763514"/>
                </a:lnTo>
                <a:lnTo>
                  <a:pt x="883285" y="1766443"/>
                </a:lnTo>
                <a:lnTo>
                  <a:pt x="810844" y="1763514"/>
                </a:lnTo>
                <a:lnTo>
                  <a:pt x="740015" y="1754881"/>
                </a:lnTo>
                <a:lnTo>
                  <a:pt x="671027" y="1740771"/>
                </a:lnTo>
                <a:lnTo>
                  <a:pt x="604105" y="1721410"/>
                </a:lnTo>
                <a:lnTo>
                  <a:pt x="539478" y="1697027"/>
                </a:lnTo>
                <a:lnTo>
                  <a:pt x="477372" y="1667848"/>
                </a:lnTo>
                <a:lnTo>
                  <a:pt x="418016" y="1634102"/>
                </a:lnTo>
                <a:lnTo>
                  <a:pt x="361636" y="1596015"/>
                </a:lnTo>
                <a:lnTo>
                  <a:pt x="308459" y="1553814"/>
                </a:lnTo>
                <a:lnTo>
                  <a:pt x="258714" y="1507728"/>
                </a:lnTo>
                <a:lnTo>
                  <a:pt x="212628" y="1457983"/>
                </a:lnTo>
                <a:lnTo>
                  <a:pt x="170427" y="1404806"/>
                </a:lnTo>
                <a:lnTo>
                  <a:pt x="132340" y="1348426"/>
                </a:lnTo>
                <a:lnTo>
                  <a:pt x="98594" y="1289070"/>
                </a:lnTo>
                <a:lnTo>
                  <a:pt x="69415" y="1226964"/>
                </a:lnTo>
                <a:lnTo>
                  <a:pt x="45032" y="1162337"/>
                </a:lnTo>
                <a:lnTo>
                  <a:pt x="25671" y="1095415"/>
                </a:lnTo>
                <a:lnTo>
                  <a:pt x="11561" y="1026427"/>
                </a:lnTo>
                <a:lnTo>
                  <a:pt x="2928" y="955598"/>
                </a:lnTo>
                <a:lnTo>
                  <a:pt x="0" y="883158"/>
                </a:lnTo>
                <a:close/>
              </a:path>
            </a:pathLst>
          </a:custGeom>
          <a:solidFill>
            <a:schemeClr val="accent2">
              <a:lumMod val="75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16" name="object 19"/>
          <p:cNvSpPr/>
          <p:nvPr/>
        </p:nvSpPr>
        <p:spPr>
          <a:xfrm>
            <a:off x="5868144" y="589049"/>
            <a:ext cx="1784736" cy="1758239"/>
          </a:xfrm>
          <a:prstGeom prst="rect">
            <a:avLst/>
          </a:prstGeom>
          <a:blipFill>
            <a:blip r:embed="rId3"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17" name="object 20"/>
          <p:cNvSpPr/>
          <p:nvPr/>
        </p:nvSpPr>
        <p:spPr>
          <a:xfrm>
            <a:off x="6056311" y="854683"/>
            <a:ext cx="1451166" cy="1172158"/>
          </a:xfrm>
          <a:prstGeom prst="rect">
            <a:avLst/>
          </a:prstGeom>
          <a:blipFill>
            <a:blip r:embed="rId4"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18" name="object 21"/>
          <p:cNvSpPr/>
          <p:nvPr/>
        </p:nvSpPr>
        <p:spPr>
          <a:xfrm>
            <a:off x="5934906" y="630628"/>
            <a:ext cx="1652282" cy="1629053"/>
          </a:xfrm>
          <a:custGeom>
            <a:avLst/>
            <a:gdLst/>
            <a:ahLst/>
            <a:cxnLst/>
            <a:rect l="l" t="t" r="r" b="b"/>
            <a:pathLst>
              <a:path w="1766442" h="1766443">
                <a:moveTo>
                  <a:pt x="0" y="883158"/>
                </a:moveTo>
                <a:lnTo>
                  <a:pt x="2928" y="955598"/>
                </a:lnTo>
                <a:lnTo>
                  <a:pt x="11561" y="1026427"/>
                </a:lnTo>
                <a:lnTo>
                  <a:pt x="25671" y="1095415"/>
                </a:lnTo>
                <a:lnTo>
                  <a:pt x="45032" y="1162337"/>
                </a:lnTo>
                <a:lnTo>
                  <a:pt x="69415" y="1226964"/>
                </a:lnTo>
                <a:lnTo>
                  <a:pt x="98594" y="1289070"/>
                </a:lnTo>
                <a:lnTo>
                  <a:pt x="132340" y="1348426"/>
                </a:lnTo>
                <a:lnTo>
                  <a:pt x="170427" y="1404806"/>
                </a:lnTo>
                <a:lnTo>
                  <a:pt x="212628" y="1457983"/>
                </a:lnTo>
                <a:lnTo>
                  <a:pt x="258714" y="1507728"/>
                </a:lnTo>
                <a:lnTo>
                  <a:pt x="308459" y="1553814"/>
                </a:lnTo>
                <a:lnTo>
                  <a:pt x="361636" y="1596015"/>
                </a:lnTo>
                <a:lnTo>
                  <a:pt x="418016" y="1634102"/>
                </a:lnTo>
                <a:lnTo>
                  <a:pt x="477372" y="1667848"/>
                </a:lnTo>
                <a:lnTo>
                  <a:pt x="539478" y="1697027"/>
                </a:lnTo>
                <a:lnTo>
                  <a:pt x="604105" y="1721410"/>
                </a:lnTo>
                <a:lnTo>
                  <a:pt x="671027" y="1740771"/>
                </a:lnTo>
                <a:lnTo>
                  <a:pt x="740015" y="1754881"/>
                </a:lnTo>
                <a:lnTo>
                  <a:pt x="810844" y="1763514"/>
                </a:lnTo>
                <a:lnTo>
                  <a:pt x="883285" y="1766443"/>
                </a:lnTo>
                <a:lnTo>
                  <a:pt x="955724" y="1763514"/>
                </a:lnTo>
                <a:lnTo>
                  <a:pt x="1026550" y="1754881"/>
                </a:lnTo>
                <a:lnTo>
                  <a:pt x="1095535" y="1740771"/>
                </a:lnTo>
                <a:lnTo>
                  <a:pt x="1162451" y="1721410"/>
                </a:lnTo>
                <a:lnTo>
                  <a:pt x="1227072" y="1697027"/>
                </a:lnTo>
                <a:lnTo>
                  <a:pt x="1289170" y="1667848"/>
                </a:lnTo>
                <a:lnTo>
                  <a:pt x="1348518" y="1634102"/>
                </a:lnTo>
                <a:lnTo>
                  <a:pt x="1404889" y="1596015"/>
                </a:lnTo>
                <a:lnTo>
                  <a:pt x="1458056" y="1553814"/>
                </a:lnTo>
                <a:lnTo>
                  <a:pt x="1507791" y="1507728"/>
                </a:lnTo>
                <a:lnTo>
                  <a:pt x="1553868" y="1457983"/>
                </a:lnTo>
                <a:lnTo>
                  <a:pt x="1596059" y="1404806"/>
                </a:lnTo>
                <a:lnTo>
                  <a:pt x="1634138" y="1348426"/>
                </a:lnTo>
                <a:lnTo>
                  <a:pt x="1667876" y="1289070"/>
                </a:lnTo>
                <a:lnTo>
                  <a:pt x="1697047" y="1226964"/>
                </a:lnTo>
                <a:lnTo>
                  <a:pt x="1721424" y="1162337"/>
                </a:lnTo>
                <a:lnTo>
                  <a:pt x="1740779" y="1095415"/>
                </a:lnTo>
                <a:lnTo>
                  <a:pt x="1754885" y="1026427"/>
                </a:lnTo>
                <a:lnTo>
                  <a:pt x="1763515" y="955598"/>
                </a:lnTo>
                <a:lnTo>
                  <a:pt x="1766442" y="883158"/>
                </a:lnTo>
                <a:lnTo>
                  <a:pt x="1763515" y="810718"/>
                </a:lnTo>
                <a:lnTo>
                  <a:pt x="1754885" y="739892"/>
                </a:lnTo>
                <a:lnTo>
                  <a:pt x="1740779" y="670907"/>
                </a:lnTo>
                <a:lnTo>
                  <a:pt x="1721424" y="603991"/>
                </a:lnTo>
                <a:lnTo>
                  <a:pt x="1697047" y="539370"/>
                </a:lnTo>
                <a:lnTo>
                  <a:pt x="1667876" y="477272"/>
                </a:lnTo>
                <a:lnTo>
                  <a:pt x="1634138" y="417924"/>
                </a:lnTo>
                <a:lnTo>
                  <a:pt x="1596059" y="361553"/>
                </a:lnTo>
                <a:lnTo>
                  <a:pt x="1553868" y="308386"/>
                </a:lnTo>
                <a:lnTo>
                  <a:pt x="1507791" y="258651"/>
                </a:lnTo>
                <a:lnTo>
                  <a:pt x="1458056" y="212574"/>
                </a:lnTo>
                <a:lnTo>
                  <a:pt x="1404889" y="170383"/>
                </a:lnTo>
                <a:lnTo>
                  <a:pt x="1348518" y="132304"/>
                </a:lnTo>
                <a:lnTo>
                  <a:pt x="1289170" y="98566"/>
                </a:lnTo>
                <a:lnTo>
                  <a:pt x="1227072" y="69395"/>
                </a:lnTo>
                <a:lnTo>
                  <a:pt x="1162451" y="45018"/>
                </a:lnTo>
                <a:lnTo>
                  <a:pt x="1095535" y="25663"/>
                </a:lnTo>
                <a:lnTo>
                  <a:pt x="1026550" y="11557"/>
                </a:lnTo>
                <a:lnTo>
                  <a:pt x="955724" y="2927"/>
                </a:lnTo>
                <a:lnTo>
                  <a:pt x="883285" y="0"/>
                </a:lnTo>
                <a:lnTo>
                  <a:pt x="810844" y="2927"/>
                </a:lnTo>
                <a:lnTo>
                  <a:pt x="740015" y="11557"/>
                </a:lnTo>
                <a:lnTo>
                  <a:pt x="671027" y="25663"/>
                </a:lnTo>
                <a:lnTo>
                  <a:pt x="604105" y="45018"/>
                </a:lnTo>
                <a:lnTo>
                  <a:pt x="539478" y="69395"/>
                </a:lnTo>
                <a:lnTo>
                  <a:pt x="477372" y="98566"/>
                </a:lnTo>
                <a:lnTo>
                  <a:pt x="418016" y="132304"/>
                </a:lnTo>
                <a:lnTo>
                  <a:pt x="361636" y="170383"/>
                </a:lnTo>
                <a:lnTo>
                  <a:pt x="308459" y="212574"/>
                </a:lnTo>
                <a:lnTo>
                  <a:pt x="258714" y="258651"/>
                </a:lnTo>
                <a:lnTo>
                  <a:pt x="212628" y="308386"/>
                </a:lnTo>
                <a:lnTo>
                  <a:pt x="170427" y="361553"/>
                </a:lnTo>
                <a:lnTo>
                  <a:pt x="132340" y="417924"/>
                </a:lnTo>
                <a:lnTo>
                  <a:pt x="98594" y="477272"/>
                </a:lnTo>
                <a:lnTo>
                  <a:pt x="69415" y="539370"/>
                </a:lnTo>
                <a:lnTo>
                  <a:pt x="45032" y="603991"/>
                </a:lnTo>
                <a:lnTo>
                  <a:pt x="25671" y="670907"/>
                </a:lnTo>
                <a:lnTo>
                  <a:pt x="11561" y="739892"/>
                </a:lnTo>
                <a:lnTo>
                  <a:pt x="2928" y="810718"/>
                </a:lnTo>
                <a:lnTo>
                  <a:pt x="0" y="883158"/>
                </a:lnTo>
                <a:close/>
              </a:path>
            </a:pathLst>
          </a:custGeom>
          <a:solidFill>
            <a:schemeClr val="accent2">
              <a:lumMod val="20000"/>
              <a:lumOff val="80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42" name="object 7"/>
          <p:cNvSpPr txBox="1"/>
          <p:nvPr/>
        </p:nvSpPr>
        <p:spPr>
          <a:xfrm>
            <a:off x="6038373" y="879982"/>
            <a:ext cx="1452000" cy="1038405"/>
          </a:xfrm>
          <a:prstGeom prst="rect">
            <a:avLst/>
          </a:prstGeom>
        </p:spPr>
        <p:txBody>
          <a:bodyPr wrap="square" lIns="0" tIns="6985" rIns="0" bIns="0" rtlCol="0">
            <a:noAutofit/>
          </a:bodyPr>
          <a:lstStyle/>
          <a:p>
            <a:pPr indent="-1219" algn="ctr">
              <a:lnSpc>
                <a:spcPts val="1379"/>
              </a:lnSpc>
            </a:pPr>
            <a:endParaRPr lang="es-MX" sz="1300" b="1" dirty="0" smtClean="0">
              <a:solidFill>
                <a:srgbClr val="C00000"/>
              </a:solidFill>
              <a:latin typeface="Calibri" panose="020F0502020204030204" pitchFamily="34" charset="0"/>
              <a:cs typeface="Calibri" panose="020F0502020204030204" pitchFamily="34" charset="0"/>
            </a:endParaRPr>
          </a:p>
          <a:p>
            <a:pPr indent="-1219" algn="ctr">
              <a:lnSpc>
                <a:spcPts val="1379"/>
              </a:lnSpc>
            </a:pPr>
            <a:r>
              <a:rPr lang="es-MX" sz="1300" b="1" dirty="0" smtClean="0">
                <a:solidFill>
                  <a:srgbClr val="C00000"/>
                </a:solidFill>
                <a:latin typeface="Calibri" panose="020F0502020204030204" pitchFamily="34" charset="0"/>
                <a:cs typeface="Calibri" panose="020F0502020204030204" pitchFamily="34" charset="0"/>
              </a:rPr>
              <a:t>2</a:t>
            </a:r>
          </a:p>
          <a:p>
            <a:pPr indent="-1219" algn="ctr">
              <a:lnSpc>
                <a:spcPts val="1379"/>
              </a:lnSpc>
            </a:pPr>
            <a:r>
              <a:rPr lang="es-MX" sz="1300" b="1" dirty="0" smtClean="0">
                <a:solidFill>
                  <a:srgbClr val="C00000"/>
                </a:solidFill>
                <a:latin typeface="Calibri" panose="020F0502020204030204" pitchFamily="34" charset="0"/>
                <a:cs typeface="Calibri" panose="020F0502020204030204" pitchFamily="34" charset="0"/>
              </a:rPr>
              <a:t>Investigar y recolectar información, </a:t>
            </a:r>
            <a:r>
              <a:rPr lang="es-MX" sz="1300" b="1" dirty="0" err="1" smtClean="0">
                <a:solidFill>
                  <a:srgbClr val="C00000"/>
                </a:solidFill>
                <a:latin typeface="Calibri" panose="020F0502020204030204" pitchFamily="34" charset="0"/>
                <a:cs typeface="Calibri" panose="020F0502020204030204" pitchFamily="34" charset="0"/>
              </a:rPr>
              <a:t>incluídas</a:t>
            </a:r>
            <a:r>
              <a:rPr lang="es-MX" sz="1300" b="1" dirty="0" smtClean="0">
                <a:solidFill>
                  <a:srgbClr val="C00000"/>
                </a:solidFill>
                <a:latin typeface="Calibri" panose="020F0502020204030204" pitchFamily="34" charset="0"/>
                <a:cs typeface="Calibri" panose="020F0502020204030204" pitchFamily="34" charset="0"/>
              </a:rPr>
              <a:t> las imágenes</a:t>
            </a:r>
            <a:endParaRPr sz="1300" b="1" dirty="0">
              <a:solidFill>
                <a:srgbClr val="C00000"/>
              </a:solidFill>
              <a:latin typeface="Calibri" panose="020F0502020204030204" pitchFamily="34" charset="0"/>
              <a:cs typeface="Calibri" panose="020F0502020204030204" pitchFamily="34" charset="0"/>
            </a:endParaRPr>
          </a:p>
        </p:txBody>
      </p:sp>
      <p:sp>
        <p:nvSpPr>
          <p:cNvPr id="55" name="object 25"/>
          <p:cNvSpPr/>
          <p:nvPr/>
        </p:nvSpPr>
        <p:spPr>
          <a:xfrm>
            <a:off x="6756667" y="2741874"/>
            <a:ext cx="1652283" cy="1629053"/>
          </a:xfrm>
          <a:custGeom>
            <a:avLst/>
            <a:gdLst/>
            <a:ahLst/>
            <a:cxnLst/>
            <a:rect l="l" t="t" r="r" b="b"/>
            <a:pathLst>
              <a:path w="1766443" h="1766443">
                <a:moveTo>
                  <a:pt x="0" y="883158"/>
                </a:moveTo>
                <a:lnTo>
                  <a:pt x="2928" y="955707"/>
                </a:lnTo>
                <a:lnTo>
                  <a:pt x="11561" y="1026519"/>
                </a:lnTo>
                <a:lnTo>
                  <a:pt x="25671" y="1095493"/>
                </a:lnTo>
                <a:lnTo>
                  <a:pt x="45031" y="1162402"/>
                </a:lnTo>
                <a:lnTo>
                  <a:pt x="69413" y="1227018"/>
                </a:lnTo>
                <a:lnTo>
                  <a:pt x="98590" y="1289114"/>
                </a:lnTo>
                <a:lnTo>
                  <a:pt x="132335" y="1348461"/>
                </a:lnTo>
                <a:lnTo>
                  <a:pt x="170419" y="1404834"/>
                </a:lnTo>
                <a:lnTo>
                  <a:pt x="212616" y="1458004"/>
                </a:lnTo>
                <a:lnTo>
                  <a:pt x="258698" y="1507744"/>
                </a:lnTo>
                <a:lnTo>
                  <a:pt x="308438" y="1553826"/>
                </a:lnTo>
                <a:lnTo>
                  <a:pt x="361608" y="1596023"/>
                </a:lnTo>
                <a:lnTo>
                  <a:pt x="417981" y="1634107"/>
                </a:lnTo>
                <a:lnTo>
                  <a:pt x="477328" y="1667852"/>
                </a:lnTo>
                <a:lnTo>
                  <a:pt x="539424" y="1697029"/>
                </a:lnTo>
                <a:lnTo>
                  <a:pt x="604040" y="1721411"/>
                </a:lnTo>
                <a:lnTo>
                  <a:pt x="670949" y="1740771"/>
                </a:lnTo>
                <a:lnTo>
                  <a:pt x="739923" y="1754881"/>
                </a:lnTo>
                <a:lnTo>
                  <a:pt x="810735" y="1763514"/>
                </a:lnTo>
                <a:lnTo>
                  <a:pt x="883157" y="1766443"/>
                </a:lnTo>
                <a:lnTo>
                  <a:pt x="955598" y="1763514"/>
                </a:lnTo>
                <a:lnTo>
                  <a:pt x="1026427" y="1754881"/>
                </a:lnTo>
                <a:lnTo>
                  <a:pt x="1095415" y="1740771"/>
                </a:lnTo>
                <a:lnTo>
                  <a:pt x="1162337" y="1721411"/>
                </a:lnTo>
                <a:lnTo>
                  <a:pt x="1226964" y="1697029"/>
                </a:lnTo>
                <a:lnTo>
                  <a:pt x="1289070" y="1667852"/>
                </a:lnTo>
                <a:lnTo>
                  <a:pt x="1348426" y="1634107"/>
                </a:lnTo>
                <a:lnTo>
                  <a:pt x="1404806" y="1596023"/>
                </a:lnTo>
                <a:lnTo>
                  <a:pt x="1457983" y="1553826"/>
                </a:lnTo>
                <a:lnTo>
                  <a:pt x="1507728" y="1507744"/>
                </a:lnTo>
                <a:lnTo>
                  <a:pt x="1553814" y="1458004"/>
                </a:lnTo>
                <a:lnTo>
                  <a:pt x="1596015" y="1404834"/>
                </a:lnTo>
                <a:lnTo>
                  <a:pt x="1634102" y="1348461"/>
                </a:lnTo>
                <a:lnTo>
                  <a:pt x="1667848" y="1289114"/>
                </a:lnTo>
                <a:lnTo>
                  <a:pt x="1697027" y="1227018"/>
                </a:lnTo>
                <a:lnTo>
                  <a:pt x="1721410" y="1162402"/>
                </a:lnTo>
                <a:lnTo>
                  <a:pt x="1740771" y="1095493"/>
                </a:lnTo>
                <a:lnTo>
                  <a:pt x="1754881" y="1026519"/>
                </a:lnTo>
                <a:lnTo>
                  <a:pt x="1763514" y="955707"/>
                </a:lnTo>
                <a:lnTo>
                  <a:pt x="1766443" y="883285"/>
                </a:lnTo>
                <a:lnTo>
                  <a:pt x="1763514" y="810735"/>
                </a:lnTo>
                <a:lnTo>
                  <a:pt x="1754881" y="739923"/>
                </a:lnTo>
                <a:lnTo>
                  <a:pt x="1740771" y="670949"/>
                </a:lnTo>
                <a:lnTo>
                  <a:pt x="1721410" y="604040"/>
                </a:lnTo>
                <a:lnTo>
                  <a:pt x="1697027" y="539424"/>
                </a:lnTo>
                <a:lnTo>
                  <a:pt x="1667848" y="477328"/>
                </a:lnTo>
                <a:lnTo>
                  <a:pt x="1634102" y="417981"/>
                </a:lnTo>
                <a:lnTo>
                  <a:pt x="1596015" y="361608"/>
                </a:lnTo>
                <a:lnTo>
                  <a:pt x="1553814" y="308438"/>
                </a:lnTo>
                <a:lnTo>
                  <a:pt x="1507728" y="258699"/>
                </a:lnTo>
                <a:lnTo>
                  <a:pt x="1457983" y="212616"/>
                </a:lnTo>
                <a:lnTo>
                  <a:pt x="1404806" y="170419"/>
                </a:lnTo>
                <a:lnTo>
                  <a:pt x="1348426" y="132335"/>
                </a:lnTo>
                <a:lnTo>
                  <a:pt x="1289070" y="98590"/>
                </a:lnTo>
                <a:lnTo>
                  <a:pt x="1226964" y="69413"/>
                </a:lnTo>
                <a:lnTo>
                  <a:pt x="1162337" y="45031"/>
                </a:lnTo>
                <a:lnTo>
                  <a:pt x="1095415" y="25671"/>
                </a:lnTo>
                <a:lnTo>
                  <a:pt x="1026427" y="11561"/>
                </a:lnTo>
                <a:lnTo>
                  <a:pt x="955598" y="2928"/>
                </a:lnTo>
                <a:lnTo>
                  <a:pt x="883157" y="0"/>
                </a:lnTo>
                <a:lnTo>
                  <a:pt x="810735" y="2928"/>
                </a:lnTo>
                <a:lnTo>
                  <a:pt x="739923" y="11561"/>
                </a:lnTo>
                <a:lnTo>
                  <a:pt x="670949" y="25671"/>
                </a:lnTo>
                <a:lnTo>
                  <a:pt x="604040" y="45031"/>
                </a:lnTo>
                <a:lnTo>
                  <a:pt x="539424" y="69413"/>
                </a:lnTo>
                <a:lnTo>
                  <a:pt x="477328" y="98590"/>
                </a:lnTo>
                <a:lnTo>
                  <a:pt x="417981" y="132335"/>
                </a:lnTo>
                <a:lnTo>
                  <a:pt x="361608" y="170419"/>
                </a:lnTo>
                <a:lnTo>
                  <a:pt x="308438" y="212616"/>
                </a:lnTo>
                <a:lnTo>
                  <a:pt x="258698" y="258699"/>
                </a:lnTo>
                <a:lnTo>
                  <a:pt x="212616" y="308438"/>
                </a:lnTo>
                <a:lnTo>
                  <a:pt x="170419" y="361608"/>
                </a:lnTo>
                <a:lnTo>
                  <a:pt x="132335" y="417981"/>
                </a:lnTo>
                <a:lnTo>
                  <a:pt x="98590" y="477328"/>
                </a:lnTo>
                <a:lnTo>
                  <a:pt x="69413" y="539424"/>
                </a:lnTo>
                <a:lnTo>
                  <a:pt x="45031" y="604040"/>
                </a:lnTo>
                <a:lnTo>
                  <a:pt x="25671" y="670949"/>
                </a:lnTo>
                <a:lnTo>
                  <a:pt x="11561" y="739923"/>
                </a:lnTo>
                <a:lnTo>
                  <a:pt x="2928" y="810735"/>
                </a:lnTo>
                <a:lnTo>
                  <a:pt x="0" y="883158"/>
                </a:lnTo>
                <a:close/>
              </a:path>
            </a:pathLst>
          </a:custGeom>
          <a:solidFill>
            <a:schemeClr val="accent2">
              <a:lumMod val="60000"/>
              <a:lumOff val="40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dirty="0">
              <a:solidFill>
                <a:srgbClr val="C00000"/>
              </a:solidFill>
              <a:latin typeface="Calibri" panose="020F0502020204030204" pitchFamily="34" charset="0"/>
              <a:cs typeface="Calibri" panose="020F0502020204030204" pitchFamily="34" charset="0"/>
            </a:endParaRPr>
          </a:p>
        </p:txBody>
      </p:sp>
      <p:sp>
        <p:nvSpPr>
          <p:cNvPr id="32" name="object 36"/>
          <p:cNvSpPr/>
          <p:nvPr/>
        </p:nvSpPr>
        <p:spPr>
          <a:xfrm>
            <a:off x="1043608" y="2749289"/>
            <a:ext cx="1784736" cy="1759644"/>
          </a:xfrm>
          <a:prstGeom prst="rect">
            <a:avLst/>
          </a:prstGeom>
          <a:blipFill>
            <a:blip r:embed="rId5" cstate="print"/>
            <a:stretch>
              <a:fillRect/>
            </a:stretch>
          </a:blipFill>
        </p:spPr>
        <p:txBody>
          <a:bodyPr wrap="square" lIns="0" tIns="0" rIns="0" bIns="0" rtlCol="0">
            <a:noAutofit/>
          </a:bodyPr>
          <a:lstStyle/>
          <a:p>
            <a:pPr algn="ctr"/>
            <a:endParaRPr b="1" dirty="0">
              <a:solidFill>
                <a:srgbClr val="C00000"/>
              </a:solidFill>
              <a:latin typeface="Calibri" panose="020F0502020204030204" pitchFamily="34" charset="0"/>
              <a:cs typeface="Calibri" panose="020F0502020204030204" pitchFamily="34" charset="0"/>
            </a:endParaRPr>
          </a:p>
        </p:txBody>
      </p:sp>
      <p:sp>
        <p:nvSpPr>
          <p:cNvPr id="7" name="object 10"/>
          <p:cNvSpPr/>
          <p:nvPr/>
        </p:nvSpPr>
        <p:spPr>
          <a:xfrm>
            <a:off x="3747877" y="2624202"/>
            <a:ext cx="1784736" cy="1758239"/>
          </a:xfrm>
          <a:prstGeom prst="rect">
            <a:avLst/>
          </a:prstGeom>
          <a:blipFill>
            <a:blip r:embed="rId6"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8" name="object 11"/>
          <p:cNvSpPr/>
          <p:nvPr/>
        </p:nvSpPr>
        <p:spPr>
          <a:xfrm>
            <a:off x="3897554" y="3118926"/>
            <a:ext cx="1548102" cy="676029"/>
          </a:xfrm>
          <a:prstGeom prst="rect">
            <a:avLst/>
          </a:prstGeom>
          <a:blipFill>
            <a:blip r:embed="rId7"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9" name="object 12"/>
          <p:cNvSpPr/>
          <p:nvPr/>
        </p:nvSpPr>
        <p:spPr>
          <a:xfrm>
            <a:off x="3814282" y="2665780"/>
            <a:ext cx="1652283" cy="1628935"/>
          </a:xfrm>
          <a:custGeom>
            <a:avLst/>
            <a:gdLst/>
            <a:ahLst/>
            <a:cxnLst/>
            <a:rect l="l" t="t" r="r" b="b"/>
            <a:pathLst>
              <a:path w="1766443" h="1766315">
                <a:moveTo>
                  <a:pt x="0" y="883157"/>
                </a:moveTo>
                <a:lnTo>
                  <a:pt x="2928" y="955597"/>
                </a:lnTo>
                <a:lnTo>
                  <a:pt x="11561" y="1026423"/>
                </a:lnTo>
                <a:lnTo>
                  <a:pt x="25671" y="1095408"/>
                </a:lnTo>
                <a:lnTo>
                  <a:pt x="45032" y="1162324"/>
                </a:lnTo>
                <a:lnTo>
                  <a:pt x="69415" y="1226945"/>
                </a:lnTo>
                <a:lnTo>
                  <a:pt x="98594" y="1289043"/>
                </a:lnTo>
                <a:lnTo>
                  <a:pt x="132340" y="1348391"/>
                </a:lnTo>
                <a:lnTo>
                  <a:pt x="170427" y="1404762"/>
                </a:lnTo>
                <a:lnTo>
                  <a:pt x="212628" y="1457929"/>
                </a:lnTo>
                <a:lnTo>
                  <a:pt x="258714" y="1507664"/>
                </a:lnTo>
                <a:lnTo>
                  <a:pt x="308459" y="1553741"/>
                </a:lnTo>
                <a:lnTo>
                  <a:pt x="361636" y="1595932"/>
                </a:lnTo>
                <a:lnTo>
                  <a:pt x="418016" y="1634011"/>
                </a:lnTo>
                <a:lnTo>
                  <a:pt x="477372" y="1667749"/>
                </a:lnTo>
                <a:lnTo>
                  <a:pt x="539478" y="1696920"/>
                </a:lnTo>
                <a:lnTo>
                  <a:pt x="604105" y="1721297"/>
                </a:lnTo>
                <a:lnTo>
                  <a:pt x="671027" y="1740652"/>
                </a:lnTo>
                <a:lnTo>
                  <a:pt x="740015" y="1754758"/>
                </a:lnTo>
                <a:lnTo>
                  <a:pt x="810844" y="1763388"/>
                </a:lnTo>
                <a:lnTo>
                  <a:pt x="883285" y="1766315"/>
                </a:lnTo>
                <a:lnTo>
                  <a:pt x="955707" y="1763388"/>
                </a:lnTo>
                <a:lnTo>
                  <a:pt x="1026519" y="1754758"/>
                </a:lnTo>
                <a:lnTo>
                  <a:pt x="1095493" y="1740652"/>
                </a:lnTo>
                <a:lnTo>
                  <a:pt x="1162402" y="1721297"/>
                </a:lnTo>
                <a:lnTo>
                  <a:pt x="1227018" y="1696920"/>
                </a:lnTo>
                <a:lnTo>
                  <a:pt x="1289114" y="1667749"/>
                </a:lnTo>
                <a:lnTo>
                  <a:pt x="1348461" y="1634011"/>
                </a:lnTo>
                <a:lnTo>
                  <a:pt x="1404834" y="1595932"/>
                </a:lnTo>
                <a:lnTo>
                  <a:pt x="1458004" y="1553741"/>
                </a:lnTo>
                <a:lnTo>
                  <a:pt x="1507743" y="1507664"/>
                </a:lnTo>
                <a:lnTo>
                  <a:pt x="1553826" y="1457929"/>
                </a:lnTo>
                <a:lnTo>
                  <a:pt x="1596023" y="1404762"/>
                </a:lnTo>
                <a:lnTo>
                  <a:pt x="1634107" y="1348391"/>
                </a:lnTo>
                <a:lnTo>
                  <a:pt x="1667852" y="1289043"/>
                </a:lnTo>
                <a:lnTo>
                  <a:pt x="1697029" y="1226945"/>
                </a:lnTo>
                <a:lnTo>
                  <a:pt x="1721411" y="1162324"/>
                </a:lnTo>
                <a:lnTo>
                  <a:pt x="1740771" y="1095408"/>
                </a:lnTo>
                <a:lnTo>
                  <a:pt x="1754881" y="1026423"/>
                </a:lnTo>
                <a:lnTo>
                  <a:pt x="1763514" y="955597"/>
                </a:lnTo>
                <a:lnTo>
                  <a:pt x="1766443" y="883157"/>
                </a:lnTo>
                <a:lnTo>
                  <a:pt x="1763514" y="810718"/>
                </a:lnTo>
                <a:lnTo>
                  <a:pt x="1754881" y="739892"/>
                </a:lnTo>
                <a:lnTo>
                  <a:pt x="1740771" y="670907"/>
                </a:lnTo>
                <a:lnTo>
                  <a:pt x="1721411" y="603991"/>
                </a:lnTo>
                <a:lnTo>
                  <a:pt x="1697029" y="539370"/>
                </a:lnTo>
                <a:lnTo>
                  <a:pt x="1667852" y="477272"/>
                </a:lnTo>
                <a:lnTo>
                  <a:pt x="1634107" y="417924"/>
                </a:lnTo>
                <a:lnTo>
                  <a:pt x="1596023" y="361553"/>
                </a:lnTo>
                <a:lnTo>
                  <a:pt x="1553826" y="308386"/>
                </a:lnTo>
                <a:lnTo>
                  <a:pt x="1507743" y="258651"/>
                </a:lnTo>
                <a:lnTo>
                  <a:pt x="1458004" y="212574"/>
                </a:lnTo>
                <a:lnTo>
                  <a:pt x="1404834" y="170383"/>
                </a:lnTo>
                <a:lnTo>
                  <a:pt x="1348461" y="132304"/>
                </a:lnTo>
                <a:lnTo>
                  <a:pt x="1289114" y="98566"/>
                </a:lnTo>
                <a:lnTo>
                  <a:pt x="1227018" y="69395"/>
                </a:lnTo>
                <a:lnTo>
                  <a:pt x="1162402" y="45018"/>
                </a:lnTo>
                <a:lnTo>
                  <a:pt x="1095493" y="25663"/>
                </a:lnTo>
                <a:lnTo>
                  <a:pt x="1026519" y="11557"/>
                </a:lnTo>
                <a:lnTo>
                  <a:pt x="955707" y="2927"/>
                </a:lnTo>
                <a:lnTo>
                  <a:pt x="883285" y="0"/>
                </a:lnTo>
                <a:lnTo>
                  <a:pt x="810844" y="2927"/>
                </a:lnTo>
                <a:lnTo>
                  <a:pt x="740015" y="11557"/>
                </a:lnTo>
                <a:lnTo>
                  <a:pt x="671027" y="25663"/>
                </a:lnTo>
                <a:lnTo>
                  <a:pt x="604105" y="45018"/>
                </a:lnTo>
                <a:lnTo>
                  <a:pt x="539478" y="69395"/>
                </a:lnTo>
                <a:lnTo>
                  <a:pt x="477372" y="98566"/>
                </a:lnTo>
                <a:lnTo>
                  <a:pt x="418016" y="132304"/>
                </a:lnTo>
                <a:lnTo>
                  <a:pt x="361636" y="170383"/>
                </a:lnTo>
                <a:lnTo>
                  <a:pt x="308459" y="212574"/>
                </a:lnTo>
                <a:lnTo>
                  <a:pt x="258714" y="258651"/>
                </a:lnTo>
                <a:lnTo>
                  <a:pt x="212628" y="308386"/>
                </a:lnTo>
                <a:lnTo>
                  <a:pt x="170427" y="361553"/>
                </a:lnTo>
                <a:lnTo>
                  <a:pt x="132340" y="417924"/>
                </a:lnTo>
                <a:lnTo>
                  <a:pt x="98594" y="477272"/>
                </a:lnTo>
                <a:lnTo>
                  <a:pt x="69415" y="539370"/>
                </a:lnTo>
                <a:lnTo>
                  <a:pt x="45032" y="603991"/>
                </a:lnTo>
                <a:lnTo>
                  <a:pt x="25671" y="670907"/>
                </a:lnTo>
                <a:lnTo>
                  <a:pt x="11561" y="739892"/>
                </a:lnTo>
                <a:lnTo>
                  <a:pt x="2928" y="810718"/>
                </a:lnTo>
                <a:lnTo>
                  <a:pt x="0" y="883157"/>
                </a:lnTo>
                <a:close/>
              </a:path>
            </a:pathLst>
          </a:custGeom>
          <a:solidFill>
            <a:schemeClr val="accent2">
              <a:lumMod val="60000"/>
              <a:lumOff val="40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10" name="object 13"/>
          <p:cNvSpPr/>
          <p:nvPr/>
        </p:nvSpPr>
        <p:spPr>
          <a:xfrm>
            <a:off x="3814282" y="2665780"/>
            <a:ext cx="1652283" cy="1628935"/>
          </a:xfrm>
          <a:custGeom>
            <a:avLst/>
            <a:gdLst/>
            <a:ahLst/>
            <a:cxnLst/>
            <a:rect l="l" t="t" r="r" b="b"/>
            <a:pathLst>
              <a:path w="1766443" h="1766315">
                <a:moveTo>
                  <a:pt x="0" y="883157"/>
                </a:moveTo>
                <a:lnTo>
                  <a:pt x="2928" y="810718"/>
                </a:lnTo>
                <a:lnTo>
                  <a:pt x="11561" y="739892"/>
                </a:lnTo>
                <a:lnTo>
                  <a:pt x="25671" y="670907"/>
                </a:lnTo>
                <a:lnTo>
                  <a:pt x="45032" y="603991"/>
                </a:lnTo>
                <a:lnTo>
                  <a:pt x="69415" y="539370"/>
                </a:lnTo>
                <a:lnTo>
                  <a:pt x="98594" y="477272"/>
                </a:lnTo>
                <a:lnTo>
                  <a:pt x="132340" y="417924"/>
                </a:lnTo>
                <a:lnTo>
                  <a:pt x="170427" y="361553"/>
                </a:lnTo>
                <a:lnTo>
                  <a:pt x="212628" y="308386"/>
                </a:lnTo>
                <a:lnTo>
                  <a:pt x="258714" y="258651"/>
                </a:lnTo>
                <a:lnTo>
                  <a:pt x="308459" y="212574"/>
                </a:lnTo>
                <a:lnTo>
                  <a:pt x="361636" y="170383"/>
                </a:lnTo>
                <a:lnTo>
                  <a:pt x="418016" y="132304"/>
                </a:lnTo>
                <a:lnTo>
                  <a:pt x="477372" y="98566"/>
                </a:lnTo>
                <a:lnTo>
                  <a:pt x="539478" y="69395"/>
                </a:lnTo>
                <a:lnTo>
                  <a:pt x="604105" y="45018"/>
                </a:lnTo>
                <a:lnTo>
                  <a:pt x="671027" y="25663"/>
                </a:lnTo>
                <a:lnTo>
                  <a:pt x="740015" y="11557"/>
                </a:lnTo>
                <a:lnTo>
                  <a:pt x="810844" y="2927"/>
                </a:lnTo>
                <a:lnTo>
                  <a:pt x="883285" y="0"/>
                </a:lnTo>
                <a:lnTo>
                  <a:pt x="955707" y="2927"/>
                </a:lnTo>
                <a:lnTo>
                  <a:pt x="1026519" y="11557"/>
                </a:lnTo>
                <a:lnTo>
                  <a:pt x="1095493" y="25663"/>
                </a:lnTo>
                <a:lnTo>
                  <a:pt x="1162402" y="45018"/>
                </a:lnTo>
                <a:lnTo>
                  <a:pt x="1227018" y="69395"/>
                </a:lnTo>
                <a:lnTo>
                  <a:pt x="1289114" y="98566"/>
                </a:lnTo>
                <a:lnTo>
                  <a:pt x="1348461" y="132304"/>
                </a:lnTo>
                <a:lnTo>
                  <a:pt x="1404834" y="170383"/>
                </a:lnTo>
                <a:lnTo>
                  <a:pt x="1458004" y="212574"/>
                </a:lnTo>
                <a:lnTo>
                  <a:pt x="1507743" y="258651"/>
                </a:lnTo>
                <a:lnTo>
                  <a:pt x="1553826" y="308386"/>
                </a:lnTo>
                <a:lnTo>
                  <a:pt x="1596023" y="361553"/>
                </a:lnTo>
                <a:lnTo>
                  <a:pt x="1634107" y="417924"/>
                </a:lnTo>
                <a:lnTo>
                  <a:pt x="1667852" y="477272"/>
                </a:lnTo>
                <a:lnTo>
                  <a:pt x="1697029" y="539370"/>
                </a:lnTo>
                <a:lnTo>
                  <a:pt x="1721411" y="603991"/>
                </a:lnTo>
                <a:lnTo>
                  <a:pt x="1740771" y="670907"/>
                </a:lnTo>
                <a:lnTo>
                  <a:pt x="1754881" y="739892"/>
                </a:lnTo>
                <a:lnTo>
                  <a:pt x="1763514" y="810718"/>
                </a:lnTo>
                <a:lnTo>
                  <a:pt x="1766443" y="883157"/>
                </a:lnTo>
                <a:lnTo>
                  <a:pt x="1763514" y="955597"/>
                </a:lnTo>
                <a:lnTo>
                  <a:pt x="1754881" y="1026423"/>
                </a:lnTo>
                <a:lnTo>
                  <a:pt x="1740771" y="1095408"/>
                </a:lnTo>
                <a:lnTo>
                  <a:pt x="1721411" y="1162324"/>
                </a:lnTo>
                <a:lnTo>
                  <a:pt x="1697029" y="1226945"/>
                </a:lnTo>
                <a:lnTo>
                  <a:pt x="1667852" y="1289043"/>
                </a:lnTo>
                <a:lnTo>
                  <a:pt x="1634107" y="1348391"/>
                </a:lnTo>
                <a:lnTo>
                  <a:pt x="1596023" y="1404762"/>
                </a:lnTo>
                <a:lnTo>
                  <a:pt x="1553826" y="1457929"/>
                </a:lnTo>
                <a:lnTo>
                  <a:pt x="1507743" y="1507664"/>
                </a:lnTo>
                <a:lnTo>
                  <a:pt x="1458004" y="1553741"/>
                </a:lnTo>
                <a:lnTo>
                  <a:pt x="1404834" y="1595932"/>
                </a:lnTo>
                <a:lnTo>
                  <a:pt x="1348461" y="1634011"/>
                </a:lnTo>
                <a:lnTo>
                  <a:pt x="1289114" y="1667749"/>
                </a:lnTo>
                <a:lnTo>
                  <a:pt x="1227018" y="1696920"/>
                </a:lnTo>
                <a:lnTo>
                  <a:pt x="1162402" y="1721297"/>
                </a:lnTo>
                <a:lnTo>
                  <a:pt x="1095493" y="1740652"/>
                </a:lnTo>
                <a:lnTo>
                  <a:pt x="1026519" y="1754758"/>
                </a:lnTo>
                <a:lnTo>
                  <a:pt x="955707" y="1763388"/>
                </a:lnTo>
                <a:lnTo>
                  <a:pt x="883285" y="1766315"/>
                </a:lnTo>
                <a:lnTo>
                  <a:pt x="810844" y="1763388"/>
                </a:lnTo>
                <a:lnTo>
                  <a:pt x="740015" y="1754758"/>
                </a:lnTo>
                <a:lnTo>
                  <a:pt x="671027" y="1740652"/>
                </a:lnTo>
                <a:lnTo>
                  <a:pt x="604105" y="1721297"/>
                </a:lnTo>
                <a:lnTo>
                  <a:pt x="539478" y="1696920"/>
                </a:lnTo>
                <a:lnTo>
                  <a:pt x="477372" y="1667749"/>
                </a:lnTo>
                <a:lnTo>
                  <a:pt x="418016" y="1634011"/>
                </a:lnTo>
                <a:lnTo>
                  <a:pt x="361636" y="1595932"/>
                </a:lnTo>
                <a:lnTo>
                  <a:pt x="308459" y="1553741"/>
                </a:lnTo>
                <a:lnTo>
                  <a:pt x="258714" y="1507664"/>
                </a:lnTo>
                <a:lnTo>
                  <a:pt x="212628" y="1457929"/>
                </a:lnTo>
                <a:lnTo>
                  <a:pt x="170427" y="1404762"/>
                </a:lnTo>
                <a:lnTo>
                  <a:pt x="132340" y="1348391"/>
                </a:lnTo>
                <a:lnTo>
                  <a:pt x="98594" y="1289043"/>
                </a:lnTo>
                <a:lnTo>
                  <a:pt x="69415" y="1226945"/>
                </a:lnTo>
                <a:lnTo>
                  <a:pt x="45032" y="1162324"/>
                </a:lnTo>
                <a:lnTo>
                  <a:pt x="25671" y="1095408"/>
                </a:lnTo>
                <a:lnTo>
                  <a:pt x="11561" y="1026423"/>
                </a:lnTo>
                <a:lnTo>
                  <a:pt x="2928" y="955597"/>
                </a:lnTo>
                <a:lnTo>
                  <a:pt x="0" y="883157"/>
                </a:lnTo>
                <a:close/>
              </a:path>
            </a:pathLst>
          </a:custGeom>
          <a:solidFill>
            <a:schemeClr val="accent2">
              <a:lumMod val="75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11" name="object 14"/>
          <p:cNvSpPr/>
          <p:nvPr/>
        </p:nvSpPr>
        <p:spPr>
          <a:xfrm>
            <a:off x="4591742" y="1749937"/>
            <a:ext cx="48620" cy="915843"/>
          </a:xfrm>
          <a:custGeom>
            <a:avLst/>
            <a:gdLst/>
            <a:ahLst/>
            <a:cxnLst/>
            <a:rect l="l" t="t" r="r" b="b"/>
            <a:pathLst>
              <a:path h="883285">
                <a:moveTo>
                  <a:pt x="0" y="883285"/>
                </a:moveTo>
                <a:lnTo>
                  <a:pt x="0" y="0"/>
                </a:lnTo>
              </a:path>
            </a:pathLst>
          </a:cu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15" name="object 18"/>
          <p:cNvSpPr/>
          <p:nvPr/>
        </p:nvSpPr>
        <p:spPr>
          <a:xfrm>
            <a:off x="5286356" y="2102389"/>
            <a:ext cx="877758" cy="870017"/>
          </a:xfrm>
          <a:custGeom>
            <a:avLst/>
            <a:gdLst/>
            <a:ahLst/>
            <a:cxnLst/>
            <a:rect l="l" t="t" r="r" b="b"/>
            <a:pathLst>
              <a:path w="690499" h="550672">
                <a:moveTo>
                  <a:pt x="0" y="550672"/>
                </a:moveTo>
                <a:lnTo>
                  <a:pt x="690499" y="0"/>
                </a:lnTo>
              </a:path>
            </a:pathLst>
          </a:cu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20" name="object 23"/>
          <p:cNvSpPr/>
          <p:nvPr/>
        </p:nvSpPr>
        <p:spPr>
          <a:xfrm>
            <a:off x="5487590" y="3523123"/>
            <a:ext cx="1239945" cy="45719"/>
          </a:xfrm>
          <a:custGeom>
            <a:avLst/>
            <a:gdLst/>
            <a:ahLst/>
            <a:cxnLst/>
            <a:rect l="l" t="t" r="r" b="b"/>
            <a:pathLst>
              <a:path w="860932" h="196468">
                <a:moveTo>
                  <a:pt x="0" y="0"/>
                </a:moveTo>
                <a:lnTo>
                  <a:pt x="860932" y="196469"/>
                </a:lnTo>
              </a:path>
            </a:pathLst>
          </a:cu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21" name="object 24"/>
          <p:cNvSpPr/>
          <p:nvPr/>
        </p:nvSpPr>
        <p:spPr>
          <a:xfrm>
            <a:off x="6675696" y="2677281"/>
            <a:ext cx="1784736" cy="1759644"/>
          </a:xfrm>
          <a:prstGeom prst="rect">
            <a:avLst/>
          </a:prstGeom>
          <a:blipFill>
            <a:blip r:embed="rId2"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22" name="object 25"/>
          <p:cNvSpPr/>
          <p:nvPr/>
        </p:nvSpPr>
        <p:spPr>
          <a:xfrm>
            <a:off x="1119517" y="2819864"/>
            <a:ext cx="1652283" cy="1629053"/>
          </a:xfrm>
          <a:custGeom>
            <a:avLst/>
            <a:gdLst/>
            <a:ahLst/>
            <a:cxnLst/>
            <a:rect l="l" t="t" r="r" b="b"/>
            <a:pathLst>
              <a:path w="1766443" h="1766443">
                <a:moveTo>
                  <a:pt x="0" y="883158"/>
                </a:moveTo>
                <a:lnTo>
                  <a:pt x="2928" y="955707"/>
                </a:lnTo>
                <a:lnTo>
                  <a:pt x="11561" y="1026519"/>
                </a:lnTo>
                <a:lnTo>
                  <a:pt x="25671" y="1095493"/>
                </a:lnTo>
                <a:lnTo>
                  <a:pt x="45031" y="1162402"/>
                </a:lnTo>
                <a:lnTo>
                  <a:pt x="69413" y="1227018"/>
                </a:lnTo>
                <a:lnTo>
                  <a:pt x="98590" y="1289114"/>
                </a:lnTo>
                <a:lnTo>
                  <a:pt x="132335" y="1348461"/>
                </a:lnTo>
                <a:lnTo>
                  <a:pt x="170419" y="1404834"/>
                </a:lnTo>
                <a:lnTo>
                  <a:pt x="212616" y="1458004"/>
                </a:lnTo>
                <a:lnTo>
                  <a:pt x="258698" y="1507744"/>
                </a:lnTo>
                <a:lnTo>
                  <a:pt x="308438" y="1553826"/>
                </a:lnTo>
                <a:lnTo>
                  <a:pt x="361608" y="1596023"/>
                </a:lnTo>
                <a:lnTo>
                  <a:pt x="417981" y="1634107"/>
                </a:lnTo>
                <a:lnTo>
                  <a:pt x="477328" y="1667852"/>
                </a:lnTo>
                <a:lnTo>
                  <a:pt x="539424" y="1697029"/>
                </a:lnTo>
                <a:lnTo>
                  <a:pt x="604040" y="1721411"/>
                </a:lnTo>
                <a:lnTo>
                  <a:pt x="670949" y="1740771"/>
                </a:lnTo>
                <a:lnTo>
                  <a:pt x="739923" y="1754881"/>
                </a:lnTo>
                <a:lnTo>
                  <a:pt x="810735" y="1763514"/>
                </a:lnTo>
                <a:lnTo>
                  <a:pt x="883157" y="1766443"/>
                </a:lnTo>
                <a:lnTo>
                  <a:pt x="955598" y="1763514"/>
                </a:lnTo>
                <a:lnTo>
                  <a:pt x="1026427" y="1754881"/>
                </a:lnTo>
                <a:lnTo>
                  <a:pt x="1095415" y="1740771"/>
                </a:lnTo>
                <a:lnTo>
                  <a:pt x="1162337" y="1721411"/>
                </a:lnTo>
                <a:lnTo>
                  <a:pt x="1226964" y="1697029"/>
                </a:lnTo>
                <a:lnTo>
                  <a:pt x="1289070" y="1667852"/>
                </a:lnTo>
                <a:lnTo>
                  <a:pt x="1348426" y="1634107"/>
                </a:lnTo>
                <a:lnTo>
                  <a:pt x="1404806" y="1596023"/>
                </a:lnTo>
                <a:lnTo>
                  <a:pt x="1457983" y="1553826"/>
                </a:lnTo>
                <a:lnTo>
                  <a:pt x="1507728" y="1507744"/>
                </a:lnTo>
                <a:lnTo>
                  <a:pt x="1553814" y="1458004"/>
                </a:lnTo>
                <a:lnTo>
                  <a:pt x="1596015" y="1404834"/>
                </a:lnTo>
                <a:lnTo>
                  <a:pt x="1634102" y="1348461"/>
                </a:lnTo>
                <a:lnTo>
                  <a:pt x="1667848" y="1289114"/>
                </a:lnTo>
                <a:lnTo>
                  <a:pt x="1697027" y="1227018"/>
                </a:lnTo>
                <a:lnTo>
                  <a:pt x="1721410" y="1162402"/>
                </a:lnTo>
                <a:lnTo>
                  <a:pt x="1740771" y="1095493"/>
                </a:lnTo>
                <a:lnTo>
                  <a:pt x="1754881" y="1026519"/>
                </a:lnTo>
                <a:lnTo>
                  <a:pt x="1763514" y="955707"/>
                </a:lnTo>
                <a:lnTo>
                  <a:pt x="1766443" y="883285"/>
                </a:lnTo>
                <a:lnTo>
                  <a:pt x="1763514" y="810735"/>
                </a:lnTo>
                <a:lnTo>
                  <a:pt x="1754881" y="739923"/>
                </a:lnTo>
                <a:lnTo>
                  <a:pt x="1740771" y="670949"/>
                </a:lnTo>
                <a:lnTo>
                  <a:pt x="1721410" y="604040"/>
                </a:lnTo>
                <a:lnTo>
                  <a:pt x="1697027" y="539424"/>
                </a:lnTo>
                <a:lnTo>
                  <a:pt x="1667848" y="477328"/>
                </a:lnTo>
                <a:lnTo>
                  <a:pt x="1634102" y="417981"/>
                </a:lnTo>
                <a:lnTo>
                  <a:pt x="1596015" y="361608"/>
                </a:lnTo>
                <a:lnTo>
                  <a:pt x="1553814" y="308438"/>
                </a:lnTo>
                <a:lnTo>
                  <a:pt x="1507728" y="258699"/>
                </a:lnTo>
                <a:lnTo>
                  <a:pt x="1457983" y="212616"/>
                </a:lnTo>
                <a:lnTo>
                  <a:pt x="1404806" y="170419"/>
                </a:lnTo>
                <a:lnTo>
                  <a:pt x="1348426" y="132335"/>
                </a:lnTo>
                <a:lnTo>
                  <a:pt x="1289070" y="98590"/>
                </a:lnTo>
                <a:lnTo>
                  <a:pt x="1226964" y="69413"/>
                </a:lnTo>
                <a:lnTo>
                  <a:pt x="1162337" y="45031"/>
                </a:lnTo>
                <a:lnTo>
                  <a:pt x="1095415" y="25671"/>
                </a:lnTo>
                <a:lnTo>
                  <a:pt x="1026427" y="11561"/>
                </a:lnTo>
                <a:lnTo>
                  <a:pt x="955598" y="2928"/>
                </a:lnTo>
                <a:lnTo>
                  <a:pt x="883157" y="0"/>
                </a:lnTo>
                <a:lnTo>
                  <a:pt x="810735" y="2928"/>
                </a:lnTo>
                <a:lnTo>
                  <a:pt x="739923" y="11561"/>
                </a:lnTo>
                <a:lnTo>
                  <a:pt x="670949" y="25671"/>
                </a:lnTo>
                <a:lnTo>
                  <a:pt x="604040" y="45031"/>
                </a:lnTo>
                <a:lnTo>
                  <a:pt x="539424" y="69413"/>
                </a:lnTo>
                <a:lnTo>
                  <a:pt x="477328" y="98590"/>
                </a:lnTo>
                <a:lnTo>
                  <a:pt x="417981" y="132335"/>
                </a:lnTo>
                <a:lnTo>
                  <a:pt x="361608" y="170419"/>
                </a:lnTo>
                <a:lnTo>
                  <a:pt x="308438" y="212616"/>
                </a:lnTo>
                <a:lnTo>
                  <a:pt x="258698" y="258699"/>
                </a:lnTo>
                <a:lnTo>
                  <a:pt x="212616" y="308438"/>
                </a:lnTo>
                <a:lnTo>
                  <a:pt x="170419" y="361608"/>
                </a:lnTo>
                <a:lnTo>
                  <a:pt x="132335" y="417981"/>
                </a:lnTo>
                <a:lnTo>
                  <a:pt x="98590" y="477328"/>
                </a:lnTo>
                <a:lnTo>
                  <a:pt x="69413" y="539424"/>
                </a:lnTo>
                <a:lnTo>
                  <a:pt x="45031" y="604040"/>
                </a:lnTo>
                <a:lnTo>
                  <a:pt x="25671" y="670949"/>
                </a:lnTo>
                <a:lnTo>
                  <a:pt x="11561" y="739923"/>
                </a:lnTo>
                <a:lnTo>
                  <a:pt x="2928" y="810735"/>
                </a:lnTo>
                <a:lnTo>
                  <a:pt x="0" y="883158"/>
                </a:lnTo>
                <a:close/>
              </a:path>
            </a:pathLst>
          </a:custGeom>
          <a:solidFill>
            <a:schemeClr val="accent2">
              <a:lumMod val="40000"/>
              <a:lumOff val="60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dirty="0">
              <a:solidFill>
                <a:srgbClr val="C00000"/>
              </a:solidFill>
              <a:latin typeface="Calibri" panose="020F0502020204030204" pitchFamily="34" charset="0"/>
              <a:cs typeface="Calibri" panose="020F0502020204030204" pitchFamily="34" charset="0"/>
            </a:endParaRPr>
          </a:p>
        </p:txBody>
      </p:sp>
      <p:sp>
        <p:nvSpPr>
          <p:cNvPr id="24" name="object 27"/>
          <p:cNvSpPr/>
          <p:nvPr/>
        </p:nvSpPr>
        <p:spPr>
          <a:xfrm>
            <a:off x="5207240" y="4126213"/>
            <a:ext cx="956874" cy="829397"/>
          </a:xfrm>
          <a:custGeom>
            <a:avLst/>
            <a:gdLst/>
            <a:ahLst/>
            <a:cxnLst/>
            <a:rect l="l" t="t" r="r" b="b"/>
            <a:pathLst>
              <a:path w="383158" h="795654">
                <a:moveTo>
                  <a:pt x="0" y="0"/>
                </a:moveTo>
                <a:lnTo>
                  <a:pt x="383158" y="795654"/>
                </a:lnTo>
              </a:path>
            </a:pathLst>
          </a:cu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wrap="square" lIns="0" tIns="0" rIns="0" bIns="0" rtlCol="0">
            <a:noAutofit/>
          </a:bodyPr>
          <a:lstStyle/>
          <a:p>
            <a:endParaRPr b="1" dirty="0">
              <a:solidFill>
                <a:srgbClr val="C00000"/>
              </a:solidFill>
              <a:latin typeface="Calibri" panose="020F0502020204030204" pitchFamily="34" charset="0"/>
              <a:cs typeface="Calibri" panose="020F0502020204030204" pitchFamily="34" charset="0"/>
            </a:endParaRPr>
          </a:p>
        </p:txBody>
      </p:sp>
      <p:sp>
        <p:nvSpPr>
          <p:cNvPr id="25" name="object 29"/>
          <p:cNvSpPr/>
          <p:nvPr/>
        </p:nvSpPr>
        <p:spPr>
          <a:xfrm>
            <a:off x="5891310" y="4765513"/>
            <a:ext cx="1652282" cy="1628971"/>
          </a:xfrm>
          <a:custGeom>
            <a:avLst/>
            <a:gdLst/>
            <a:ahLst/>
            <a:cxnLst/>
            <a:rect l="l" t="t" r="r" b="b"/>
            <a:pathLst>
              <a:path w="1766442" h="1766354">
                <a:moveTo>
                  <a:pt x="0" y="883145"/>
                </a:moveTo>
                <a:lnTo>
                  <a:pt x="2928" y="955581"/>
                </a:lnTo>
                <a:lnTo>
                  <a:pt x="11561" y="1026406"/>
                </a:lnTo>
                <a:lnTo>
                  <a:pt x="25671" y="1095390"/>
                </a:lnTo>
                <a:lnTo>
                  <a:pt x="45032" y="1162307"/>
                </a:lnTo>
                <a:lnTo>
                  <a:pt x="69415" y="1226929"/>
                </a:lnTo>
                <a:lnTo>
                  <a:pt x="98594" y="1289030"/>
                </a:lnTo>
                <a:lnTo>
                  <a:pt x="132340" y="1348381"/>
                </a:lnTo>
                <a:lnTo>
                  <a:pt x="170427" y="1404756"/>
                </a:lnTo>
                <a:lnTo>
                  <a:pt x="212628" y="1457927"/>
                </a:lnTo>
                <a:lnTo>
                  <a:pt x="258714" y="1507667"/>
                </a:lnTo>
                <a:lnTo>
                  <a:pt x="308459" y="1553749"/>
                </a:lnTo>
                <a:lnTo>
                  <a:pt x="361636" y="1595945"/>
                </a:lnTo>
                <a:lnTo>
                  <a:pt x="418016" y="1634028"/>
                </a:lnTo>
                <a:lnTo>
                  <a:pt x="477372" y="1667771"/>
                </a:lnTo>
                <a:lnTo>
                  <a:pt x="539478" y="1696947"/>
                </a:lnTo>
                <a:lnTo>
                  <a:pt x="604105" y="1721327"/>
                </a:lnTo>
                <a:lnTo>
                  <a:pt x="671027" y="1740685"/>
                </a:lnTo>
                <a:lnTo>
                  <a:pt x="740015" y="1754794"/>
                </a:lnTo>
                <a:lnTo>
                  <a:pt x="810844" y="1763426"/>
                </a:lnTo>
                <a:lnTo>
                  <a:pt x="883284" y="1766354"/>
                </a:lnTo>
                <a:lnTo>
                  <a:pt x="955707" y="1763426"/>
                </a:lnTo>
                <a:lnTo>
                  <a:pt x="1026519" y="1754794"/>
                </a:lnTo>
                <a:lnTo>
                  <a:pt x="1095493" y="1740685"/>
                </a:lnTo>
                <a:lnTo>
                  <a:pt x="1162402" y="1721327"/>
                </a:lnTo>
                <a:lnTo>
                  <a:pt x="1227018" y="1696947"/>
                </a:lnTo>
                <a:lnTo>
                  <a:pt x="1289114" y="1667771"/>
                </a:lnTo>
                <a:lnTo>
                  <a:pt x="1348461" y="1634028"/>
                </a:lnTo>
                <a:lnTo>
                  <a:pt x="1404834" y="1595945"/>
                </a:lnTo>
                <a:lnTo>
                  <a:pt x="1458004" y="1553749"/>
                </a:lnTo>
                <a:lnTo>
                  <a:pt x="1507743" y="1507667"/>
                </a:lnTo>
                <a:lnTo>
                  <a:pt x="1553826" y="1457927"/>
                </a:lnTo>
                <a:lnTo>
                  <a:pt x="1596023" y="1404756"/>
                </a:lnTo>
                <a:lnTo>
                  <a:pt x="1634107" y="1348381"/>
                </a:lnTo>
                <a:lnTo>
                  <a:pt x="1667852" y="1289030"/>
                </a:lnTo>
                <a:lnTo>
                  <a:pt x="1697029" y="1226929"/>
                </a:lnTo>
                <a:lnTo>
                  <a:pt x="1721411" y="1162307"/>
                </a:lnTo>
                <a:lnTo>
                  <a:pt x="1740771" y="1095390"/>
                </a:lnTo>
                <a:lnTo>
                  <a:pt x="1754881" y="1026406"/>
                </a:lnTo>
                <a:lnTo>
                  <a:pt x="1763514" y="955581"/>
                </a:lnTo>
                <a:lnTo>
                  <a:pt x="1766442" y="883145"/>
                </a:lnTo>
                <a:lnTo>
                  <a:pt x="1763514" y="810707"/>
                </a:lnTo>
                <a:lnTo>
                  <a:pt x="1754881" y="739883"/>
                </a:lnTo>
                <a:lnTo>
                  <a:pt x="1740771" y="670900"/>
                </a:lnTo>
                <a:lnTo>
                  <a:pt x="1721411" y="603985"/>
                </a:lnTo>
                <a:lnTo>
                  <a:pt x="1697029" y="539365"/>
                </a:lnTo>
                <a:lnTo>
                  <a:pt x="1667852" y="477268"/>
                </a:lnTo>
                <a:lnTo>
                  <a:pt x="1634107" y="417921"/>
                </a:lnTo>
                <a:lnTo>
                  <a:pt x="1596023" y="361551"/>
                </a:lnTo>
                <a:lnTo>
                  <a:pt x="1553826" y="308384"/>
                </a:lnTo>
                <a:lnTo>
                  <a:pt x="1507743" y="258649"/>
                </a:lnTo>
                <a:lnTo>
                  <a:pt x="1458004" y="212573"/>
                </a:lnTo>
                <a:lnTo>
                  <a:pt x="1404834" y="170382"/>
                </a:lnTo>
                <a:lnTo>
                  <a:pt x="1348461" y="132304"/>
                </a:lnTo>
                <a:lnTo>
                  <a:pt x="1289114" y="98566"/>
                </a:lnTo>
                <a:lnTo>
                  <a:pt x="1227018" y="69395"/>
                </a:lnTo>
                <a:lnTo>
                  <a:pt x="1162402" y="45018"/>
                </a:lnTo>
                <a:lnTo>
                  <a:pt x="1095493" y="25663"/>
                </a:lnTo>
                <a:lnTo>
                  <a:pt x="1026519" y="11557"/>
                </a:lnTo>
                <a:lnTo>
                  <a:pt x="955707" y="2927"/>
                </a:lnTo>
                <a:lnTo>
                  <a:pt x="883284" y="0"/>
                </a:lnTo>
                <a:lnTo>
                  <a:pt x="810844" y="2927"/>
                </a:lnTo>
                <a:lnTo>
                  <a:pt x="740015" y="11557"/>
                </a:lnTo>
                <a:lnTo>
                  <a:pt x="671027" y="25663"/>
                </a:lnTo>
                <a:lnTo>
                  <a:pt x="604105" y="45018"/>
                </a:lnTo>
                <a:lnTo>
                  <a:pt x="539478" y="69395"/>
                </a:lnTo>
                <a:lnTo>
                  <a:pt x="477372" y="98566"/>
                </a:lnTo>
                <a:lnTo>
                  <a:pt x="418016" y="132304"/>
                </a:lnTo>
                <a:lnTo>
                  <a:pt x="361636" y="170382"/>
                </a:lnTo>
                <a:lnTo>
                  <a:pt x="308459" y="212573"/>
                </a:lnTo>
                <a:lnTo>
                  <a:pt x="258714" y="258649"/>
                </a:lnTo>
                <a:lnTo>
                  <a:pt x="212628" y="308384"/>
                </a:lnTo>
                <a:lnTo>
                  <a:pt x="170427" y="361551"/>
                </a:lnTo>
                <a:lnTo>
                  <a:pt x="132340" y="417921"/>
                </a:lnTo>
                <a:lnTo>
                  <a:pt x="98594" y="477268"/>
                </a:lnTo>
                <a:lnTo>
                  <a:pt x="69415" y="539365"/>
                </a:lnTo>
                <a:lnTo>
                  <a:pt x="45032" y="603985"/>
                </a:lnTo>
                <a:lnTo>
                  <a:pt x="25671" y="670900"/>
                </a:lnTo>
                <a:lnTo>
                  <a:pt x="11561" y="739883"/>
                </a:lnTo>
                <a:lnTo>
                  <a:pt x="2928" y="810707"/>
                </a:lnTo>
                <a:lnTo>
                  <a:pt x="0" y="883145"/>
                </a:lnTo>
                <a:close/>
              </a:path>
            </a:pathLst>
          </a:custGeom>
          <a:solidFill>
            <a:schemeClr val="accent2">
              <a:lumMod val="75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26" name="object 30"/>
          <p:cNvSpPr/>
          <p:nvPr/>
        </p:nvSpPr>
        <p:spPr>
          <a:xfrm>
            <a:off x="5891310" y="4765513"/>
            <a:ext cx="1652282" cy="1628971"/>
          </a:xfrm>
          <a:custGeom>
            <a:avLst/>
            <a:gdLst/>
            <a:ahLst/>
            <a:cxnLst/>
            <a:rect l="l" t="t" r="r" b="b"/>
            <a:pathLst>
              <a:path w="1766442" h="1766354">
                <a:moveTo>
                  <a:pt x="0" y="883145"/>
                </a:moveTo>
                <a:lnTo>
                  <a:pt x="2928" y="810707"/>
                </a:lnTo>
                <a:lnTo>
                  <a:pt x="11561" y="739883"/>
                </a:lnTo>
                <a:lnTo>
                  <a:pt x="25671" y="670900"/>
                </a:lnTo>
                <a:lnTo>
                  <a:pt x="45032" y="603985"/>
                </a:lnTo>
                <a:lnTo>
                  <a:pt x="69415" y="539365"/>
                </a:lnTo>
                <a:lnTo>
                  <a:pt x="98594" y="477268"/>
                </a:lnTo>
                <a:lnTo>
                  <a:pt x="132340" y="417921"/>
                </a:lnTo>
                <a:lnTo>
                  <a:pt x="170427" y="361551"/>
                </a:lnTo>
                <a:lnTo>
                  <a:pt x="212628" y="308384"/>
                </a:lnTo>
                <a:lnTo>
                  <a:pt x="258714" y="258649"/>
                </a:lnTo>
                <a:lnTo>
                  <a:pt x="308459" y="212573"/>
                </a:lnTo>
                <a:lnTo>
                  <a:pt x="361636" y="170382"/>
                </a:lnTo>
                <a:lnTo>
                  <a:pt x="418016" y="132304"/>
                </a:lnTo>
                <a:lnTo>
                  <a:pt x="477372" y="98566"/>
                </a:lnTo>
                <a:lnTo>
                  <a:pt x="539478" y="69395"/>
                </a:lnTo>
                <a:lnTo>
                  <a:pt x="604105" y="45018"/>
                </a:lnTo>
                <a:lnTo>
                  <a:pt x="671027" y="25663"/>
                </a:lnTo>
                <a:lnTo>
                  <a:pt x="740015" y="11557"/>
                </a:lnTo>
                <a:lnTo>
                  <a:pt x="810844" y="2927"/>
                </a:lnTo>
                <a:lnTo>
                  <a:pt x="883284" y="0"/>
                </a:lnTo>
                <a:lnTo>
                  <a:pt x="955707" y="2927"/>
                </a:lnTo>
                <a:lnTo>
                  <a:pt x="1026519" y="11557"/>
                </a:lnTo>
                <a:lnTo>
                  <a:pt x="1095493" y="25663"/>
                </a:lnTo>
                <a:lnTo>
                  <a:pt x="1162402" y="45018"/>
                </a:lnTo>
                <a:lnTo>
                  <a:pt x="1227018" y="69395"/>
                </a:lnTo>
                <a:lnTo>
                  <a:pt x="1289114" y="98566"/>
                </a:lnTo>
                <a:lnTo>
                  <a:pt x="1348461" y="132304"/>
                </a:lnTo>
                <a:lnTo>
                  <a:pt x="1404834" y="170382"/>
                </a:lnTo>
                <a:lnTo>
                  <a:pt x="1458004" y="212573"/>
                </a:lnTo>
                <a:lnTo>
                  <a:pt x="1507743" y="258649"/>
                </a:lnTo>
                <a:lnTo>
                  <a:pt x="1553826" y="308384"/>
                </a:lnTo>
                <a:lnTo>
                  <a:pt x="1596023" y="361551"/>
                </a:lnTo>
                <a:lnTo>
                  <a:pt x="1634107" y="417921"/>
                </a:lnTo>
                <a:lnTo>
                  <a:pt x="1667852" y="477268"/>
                </a:lnTo>
                <a:lnTo>
                  <a:pt x="1697029" y="539365"/>
                </a:lnTo>
                <a:lnTo>
                  <a:pt x="1721411" y="603985"/>
                </a:lnTo>
                <a:lnTo>
                  <a:pt x="1740771" y="670900"/>
                </a:lnTo>
                <a:lnTo>
                  <a:pt x="1754881" y="739883"/>
                </a:lnTo>
                <a:lnTo>
                  <a:pt x="1763514" y="810707"/>
                </a:lnTo>
                <a:lnTo>
                  <a:pt x="1766442" y="883145"/>
                </a:lnTo>
                <a:lnTo>
                  <a:pt x="1763514" y="955581"/>
                </a:lnTo>
                <a:lnTo>
                  <a:pt x="1754881" y="1026406"/>
                </a:lnTo>
                <a:lnTo>
                  <a:pt x="1740771" y="1095390"/>
                </a:lnTo>
                <a:lnTo>
                  <a:pt x="1721411" y="1162307"/>
                </a:lnTo>
                <a:lnTo>
                  <a:pt x="1697029" y="1226929"/>
                </a:lnTo>
                <a:lnTo>
                  <a:pt x="1667852" y="1289030"/>
                </a:lnTo>
                <a:lnTo>
                  <a:pt x="1634107" y="1348381"/>
                </a:lnTo>
                <a:lnTo>
                  <a:pt x="1596023" y="1404756"/>
                </a:lnTo>
                <a:lnTo>
                  <a:pt x="1553826" y="1457927"/>
                </a:lnTo>
                <a:lnTo>
                  <a:pt x="1507743" y="1507667"/>
                </a:lnTo>
                <a:lnTo>
                  <a:pt x="1458004" y="1553749"/>
                </a:lnTo>
                <a:lnTo>
                  <a:pt x="1404834" y="1595945"/>
                </a:lnTo>
                <a:lnTo>
                  <a:pt x="1348461" y="1634028"/>
                </a:lnTo>
                <a:lnTo>
                  <a:pt x="1289114" y="1667771"/>
                </a:lnTo>
                <a:lnTo>
                  <a:pt x="1227018" y="1696947"/>
                </a:lnTo>
                <a:lnTo>
                  <a:pt x="1162402" y="1721327"/>
                </a:lnTo>
                <a:lnTo>
                  <a:pt x="1095493" y="1740685"/>
                </a:lnTo>
                <a:lnTo>
                  <a:pt x="1026519" y="1754794"/>
                </a:lnTo>
                <a:lnTo>
                  <a:pt x="955707" y="1763426"/>
                </a:lnTo>
                <a:lnTo>
                  <a:pt x="883284" y="1766354"/>
                </a:lnTo>
                <a:lnTo>
                  <a:pt x="810844" y="1763426"/>
                </a:lnTo>
                <a:lnTo>
                  <a:pt x="740015" y="1754794"/>
                </a:lnTo>
                <a:lnTo>
                  <a:pt x="671027" y="1740685"/>
                </a:lnTo>
                <a:lnTo>
                  <a:pt x="604105" y="1721327"/>
                </a:lnTo>
                <a:lnTo>
                  <a:pt x="539478" y="1696947"/>
                </a:lnTo>
                <a:lnTo>
                  <a:pt x="477372" y="1667771"/>
                </a:lnTo>
                <a:lnTo>
                  <a:pt x="418016" y="1634028"/>
                </a:lnTo>
                <a:lnTo>
                  <a:pt x="361636" y="1595945"/>
                </a:lnTo>
                <a:lnTo>
                  <a:pt x="308459" y="1553749"/>
                </a:lnTo>
                <a:lnTo>
                  <a:pt x="258714" y="1507667"/>
                </a:lnTo>
                <a:lnTo>
                  <a:pt x="212628" y="1457927"/>
                </a:lnTo>
                <a:lnTo>
                  <a:pt x="170427" y="1404756"/>
                </a:lnTo>
                <a:lnTo>
                  <a:pt x="132340" y="1348381"/>
                </a:lnTo>
                <a:lnTo>
                  <a:pt x="98594" y="1289030"/>
                </a:lnTo>
                <a:lnTo>
                  <a:pt x="69415" y="1226929"/>
                </a:lnTo>
                <a:lnTo>
                  <a:pt x="45032" y="1162307"/>
                </a:lnTo>
                <a:lnTo>
                  <a:pt x="25671" y="1095390"/>
                </a:lnTo>
                <a:lnTo>
                  <a:pt x="11561" y="1026406"/>
                </a:lnTo>
                <a:lnTo>
                  <a:pt x="2928" y="955581"/>
                </a:lnTo>
                <a:lnTo>
                  <a:pt x="0" y="883145"/>
                </a:lnTo>
                <a:close/>
              </a:path>
            </a:pathLst>
          </a:custGeom>
          <a:solidFill>
            <a:schemeClr val="accent2">
              <a:lumMod val="20000"/>
              <a:lumOff val="80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27" name="object 31"/>
          <p:cNvSpPr/>
          <p:nvPr/>
        </p:nvSpPr>
        <p:spPr>
          <a:xfrm>
            <a:off x="3210145" y="4147649"/>
            <a:ext cx="917965" cy="886737"/>
          </a:xfrm>
          <a:custGeom>
            <a:avLst/>
            <a:gdLst/>
            <a:ahLst/>
            <a:cxnLst/>
            <a:rect l="l" t="t" r="r" b="b"/>
            <a:pathLst>
              <a:path w="383159" h="795654">
                <a:moveTo>
                  <a:pt x="383159" y="0"/>
                </a:moveTo>
                <a:lnTo>
                  <a:pt x="0" y="795654"/>
                </a:lnTo>
              </a:path>
            </a:pathLst>
          </a:cu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28" name="object 32"/>
          <p:cNvSpPr/>
          <p:nvPr/>
        </p:nvSpPr>
        <p:spPr>
          <a:xfrm>
            <a:off x="1691680" y="4693505"/>
            <a:ext cx="1784736" cy="1696398"/>
          </a:xfrm>
          <a:prstGeom prst="rect">
            <a:avLst/>
          </a:prstGeom>
          <a:blipFill>
            <a:blip r:embed="rId8"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29" name="object 33"/>
          <p:cNvSpPr/>
          <p:nvPr/>
        </p:nvSpPr>
        <p:spPr>
          <a:xfrm>
            <a:off x="1757610" y="4735671"/>
            <a:ext cx="1652282" cy="1628971"/>
          </a:xfrm>
          <a:custGeom>
            <a:avLst/>
            <a:gdLst/>
            <a:ahLst/>
            <a:cxnLst/>
            <a:rect l="l" t="t" r="r" b="b"/>
            <a:pathLst>
              <a:path w="1766442" h="1766354">
                <a:moveTo>
                  <a:pt x="0" y="883145"/>
                </a:moveTo>
                <a:lnTo>
                  <a:pt x="2928" y="955581"/>
                </a:lnTo>
                <a:lnTo>
                  <a:pt x="11561" y="1026406"/>
                </a:lnTo>
                <a:lnTo>
                  <a:pt x="25671" y="1095390"/>
                </a:lnTo>
                <a:lnTo>
                  <a:pt x="45031" y="1162307"/>
                </a:lnTo>
                <a:lnTo>
                  <a:pt x="69413" y="1226929"/>
                </a:lnTo>
                <a:lnTo>
                  <a:pt x="98590" y="1289030"/>
                </a:lnTo>
                <a:lnTo>
                  <a:pt x="132335" y="1348381"/>
                </a:lnTo>
                <a:lnTo>
                  <a:pt x="170419" y="1404756"/>
                </a:lnTo>
                <a:lnTo>
                  <a:pt x="212616" y="1457927"/>
                </a:lnTo>
                <a:lnTo>
                  <a:pt x="258698" y="1507667"/>
                </a:lnTo>
                <a:lnTo>
                  <a:pt x="308438" y="1553749"/>
                </a:lnTo>
                <a:lnTo>
                  <a:pt x="361608" y="1595945"/>
                </a:lnTo>
                <a:lnTo>
                  <a:pt x="417981" y="1634028"/>
                </a:lnTo>
                <a:lnTo>
                  <a:pt x="477328" y="1667771"/>
                </a:lnTo>
                <a:lnTo>
                  <a:pt x="539424" y="1696947"/>
                </a:lnTo>
                <a:lnTo>
                  <a:pt x="604040" y="1721327"/>
                </a:lnTo>
                <a:lnTo>
                  <a:pt x="670949" y="1740685"/>
                </a:lnTo>
                <a:lnTo>
                  <a:pt x="739923" y="1754794"/>
                </a:lnTo>
                <a:lnTo>
                  <a:pt x="810735" y="1763426"/>
                </a:lnTo>
                <a:lnTo>
                  <a:pt x="883158" y="1766354"/>
                </a:lnTo>
                <a:lnTo>
                  <a:pt x="955598" y="1763426"/>
                </a:lnTo>
                <a:lnTo>
                  <a:pt x="1026427" y="1754794"/>
                </a:lnTo>
                <a:lnTo>
                  <a:pt x="1095415" y="1740685"/>
                </a:lnTo>
                <a:lnTo>
                  <a:pt x="1162337" y="1721327"/>
                </a:lnTo>
                <a:lnTo>
                  <a:pt x="1226964" y="1696947"/>
                </a:lnTo>
                <a:lnTo>
                  <a:pt x="1289070" y="1667771"/>
                </a:lnTo>
                <a:lnTo>
                  <a:pt x="1348426" y="1634028"/>
                </a:lnTo>
                <a:lnTo>
                  <a:pt x="1404806" y="1595945"/>
                </a:lnTo>
                <a:lnTo>
                  <a:pt x="1457983" y="1553749"/>
                </a:lnTo>
                <a:lnTo>
                  <a:pt x="1507728" y="1507667"/>
                </a:lnTo>
                <a:lnTo>
                  <a:pt x="1553814" y="1457927"/>
                </a:lnTo>
                <a:lnTo>
                  <a:pt x="1596015" y="1404756"/>
                </a:lnTo>
                <a:lnTo>
                  <a:pt x="1634102" y="1348381"/>
                </a:lnTo>
                <a:lnTo>
                  <a:pt x="1667848" y="1289030"/>
                </a:lnTo>
                <a:lnTo>
                  <a:pt x="1697027" y="1226929"/>
                </a:lnTo>
                <a:lnTo>
                  <a:pt x="1721410" y="1162307"/>
                </a:lnTo>
                <a:lnTo>
                  <a:pt x="1740771" y="1095390"/>
                </a:lnTo>
                <a:lnTo>
                  <a:pt x="1754881" y="1026406"/>
                </a:lnTo>
                <a:lnTo>
                  <a:pt x="1763514" y="955581"/>
                </a:lnTo>
                <a:lnTo>
                  <a:pt x="1766442" y="883145"/>
                </a:lnTo>
                <a:lnTo>
                  <a:pt x="1763514" y="810707"/>
                </a:lnTo>
                <a:lnTo>
                  <a:pt x="1754881" y="739883"/>
                </a:lnTo>
                <a:lnTo>
                  <a:pt x="1740771" y="670900"/>
                </a:lnTo>
                <a:lnTo>
                  <a:pt x="1721410" y="603985"/>
                </a:lnTo>
                <a:lnTo>
                  <a:pt x="1697027" y="539365"/>
                </a:lnTo>
                <a:lnTo>
                  <a:pt x="1667848" y="477268"/>
                </a:lnTo>
                <a:lnTo>
                  <a:pt x="1634102" y="417921"/>
                </a:lnTo>
                <a:lnTo>
                  <a:pt x="1596015" y="361551"/>
                </a:lnTo>
                <a:lnTo>
                  <a:pt x="1553814" y="308384"/>
                </a:lnTo>
                <a:lnTo>
                  <a:pt x="1507728" y="258649"/>
                </a:lnTo>
                <a:lnTo>
                  <a:pt x="1457983" y="212573"/>
                </a:lnTo>
                <a:lnTo>
                  <a:pt x="1404806" y="170382"/>
                </a:lnTo>
                <a:lnTo>
                  <a:pt x="1348426" y="132304"/>
                </a:lnTo>
                <a:lnTo>
                  <a:pt x="1289070" y="98566"/>
                </a:lnTo>
                <a:lnTo>
                  <a:pt x="1226964" y="69395"/>
                </a:lnTo>
                <a:lnTo>
                  <a:pt x="1162337" y="45018"/>
                </a:lnTo>
                <a:lnTo>
                  <a:pt x="1095415" y="25663"/>
                </a:lnTo>
                <a:lnTo>
                  <a:pt x="1026427" y="11557"/>
                </a:lnTo>
                <a:lnTo>
                  <a:pt x="955598" y="2927"/>
                </a:lnTo>
                <a:lnTo>
                  <a:pt x="883158" y="0"/>
                </a:lnTo>
                <a:lnTo>
                  <a:pt x="810735" y="2927"/>
                </a:lnTo>
                <a:lnTo>
                  <a:pt x="739923" y="11557"/>
                </a:lnTo>
                <a:lnTo>
                  <a:pt x="670949" y="25663"/>
                </a:lnTo>
                <a:lnTo>
                  <a:pt x="604040" y="45018"/>
                </a:lnTo>
                <a:lnTo>
                  <a:pt x="539424" y="69395"/>
                </a:lnTo>
                <a:lnTo>
                  <a:pt x="477328" y="98566"/>
                </a:lnTo>
                <a:lnTo>
                  <a:pt x="417981" y="132304"/>
                </a:lnTo>
                <a:lnTo>
                  <a:pt x="361608" y="170382"/>
                </a:lnTo>
                <a:lnTo>
                  <a:pt x="308438" y="212573"/>
                </a:lnTo>
                <a:lnTo>
                  <a:pt x="258698" y="258649"/>
                </a:lnTo>
                <a:lnTo>
                  <a:pt x="212616" y="308384"/>
                </a:lnTo>
                <a:lnTo>
                  <a:pt x="170419" y="361551"/>
                </a:lnTo>
                <a:lnTo>
                  <a:pt x="132335" y="417921"/>
                </a:lnTo>
                <a:lnTo>
                  <a:pt x="98590" y="477268"/>
                </a:lnTo>
                <a:lnTo>
                  <a:pt x="69413" y="539365"/>
                </a:lnTo>
                <a:lnTo>
                  <a:pt x="45031" y="603985"/>
                </a:lnTo>
                <a:lnTo>
                  <a:pt x="25671" y="670900"/>
                </a:lnTo>
                <a:lnTo>
                  <a:pt x="11561" y="739883"/>
                </a:lnTo>
                <a:lnTo>
                  <a:pt x="2928" y="810707"/>
                </a:lnTo>
                <a:lnTo>
                  <a:pt x="0" y="883145"/>
                </a:lnTo>
                <a:close/>
              </a:path>
            </a:pathLst>
          </a:custGeom>
          <a:solidFill>
            <a:schemeClr val="accent2">
              <a:lumMod val="75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30" name="object 34"/>
          <p:cNvSpPr/>
          <p:nvPr/>
        </p:nvSpPr>
        <p:spPr>
          <a:xfrm>
            <a:off x="1757610" y="4735671"/>
            <a:ext cx="1652282" cy="1628971"/>
          </a:xfrm>
          <a:custGeom>
            <a:avLst/>
            <a:gdLst/>
            <a:ahLst/>
            <a:cxnLst/>
            <a:rect l="l" t="t" r="r" b="b"/>
            <a:pathLst>
              <a:path w="1766442" h="1766354">
                <a:moveTo>
                  <a:pt x="0" y="883145"/>
                </a:moveTo>
                <a:lnTo>
                  <a:pt x="2928" y="810707"/>
                </a:lnTo>
                <a:lnTo>
                  <a:pt x="11561" y="739883"/>
                </a:lnTo>
                <a:lnTo>
                  <a:pt x="25671" y="670900"/>
                </a:lnTo>
                <a:lnTo>
                  <a:pt x="45031" y="603985"/>
                </a:lnTo>
                <a:lnTo>
                  <a:pt x="69413" y="539365"/>
                </a:lnTo>
                <a:lnTo>
                  <a:pt x="98590" y="477268"/>
                </a:lnTo>
                <a:lnTo>
                  <a:pt x="132335" y="417921"/>
                </a:lnTo>
                <a:lnTo>
                  <a:pt x="170419" y="361551"/>
                </a:lnTo>
                <a:lnTo>
                  <a:pt x="212616" y="308384"/>
                </a:lnTo>
                <a:lnTo>
                  <a:pt x="258698" y="258649"/>
                </a:lnTo>
                <a:lnTo>
                  <a:pt x="308438" y="212573"/>
                </a:lnTo>
                <a:lnTo>
                  <a:pt x="361608" y="170382"/>
                </a:lnTo>
                <a:lnTo>
                  <a:pt x="417981" y="132304"/>
                </a:lnTo>
                <a:lnTo>
                  <a:pt x="477328" y="98566"/>
                </a:lnTo>
                <a:lnTo>
                  <a:pt x="539424" y="69395"/>
                </a:lnTo>
                <a:lnTo>
                  <a:pt x="604040" y="45018"/>
                </a:lnTo>
                <a:lnTo>
                  <a:pt x="670949" y="25663"/>
                </a:lnTo>
                <a:lnTo>
                  <a:pt x="739923" y="11557"/>
                </a:lnTo>
                <a:lnTo>
                  <a:pt x="810735" y="2927"/>
                </a:lnTo>
                <a:lnTo>
                  <a:pt x="883158" y="0"/>
                </a:lnTo>
                <a:lnTo>
                  <a:pt x="955598" y="2927"/>
                </a:lnTo>
                <a:lnTo>
                  <a:pt x="1026427" y="11557"/>
                </a:lnTo>
                <a:lnTo>
                  <a:pt x="1095415" y="25663"/>
                </a:lnTo>
                <a:lnTo>
                  <a:pt x="1162337" y="45018"/>
                </a:lnTo>
                <a:lnTo>
                  <a:pt x="1226964" y="69395"/>
                </a:lnTo>
                <a:lnTo>
                  <a:pt x="1289070" y="98566"/>
                </a:lnTo>
                <a:lnTo>
                  <a:pt x="1348426" y="132304"/>
                </a:lnTo>
                <a:lnTo>
                  <a:pt x="1404806" y="170382"/>
                </a:lnTo>
                <a:lnTo>
                  <a:pt x="1457983" y="212573"/>
                </a:lnTo>
                <a:lnTo>
                  <a:pt x="1507728" y="258649"/>
                </a:lnTo>
                <a:lnTo>
                  <a:pt x="1553814" y="308384"/>
                </a:lnTo>
                <a:lnTo>
                  <a:pt x="1596015" y="361551"/>
                </a:lnTo>
                <a:lnTo>
                  <a:pt x="1634102" y="417921"/>
                </a:lnTo>
                <a:lnTo>
                  <a:pt x="1667848" y="477268"/>
                </a:lnTo>
                <a:lnTo>
                  <a:pt x="1697027" y="539365"/>
                </a:lnTo>
                <a:lnTo>
                  <a:pt x="1721410" y="603985"/>
                </a:lnTo>
                <a:lnTo>
                  <a:pt x="1740771" y="670900"/>
                </a:lnTo>
                <a:lnTo>
                  <a:pt x="1754881" y="739883"/>
                </a:lnTo>
                <a:lnTo>
                  <a:pt x="1763514" y="810707"/>
                </a:lnTo>
                <a:lnTo>
                  <a:pt x="1766442" y="883145"/>
                </a:lnTo>
                <a:lnTo>
                  <a:pt x="1763514" y="955581"/>
                </a:lnTo>
                <a:lnTo>
                  <a:pt x="1754881" y="1026406"/>
                </a:lnTo>
                <a:lnTo>
                  <a:pt x="1740771" y="1095390"/>
                </a:lnTo>
                <a:lnTo>
                  <a:pt x="1721410" y="1162307"/>
                </a:lnTo>
                <a:lnTo>
                  <a:pt x="1697027" y="1226929"/>
                </a:lnTo>
                <a:lnTo>
                  <a:pt x="1667848" y="1289030"/>
                </a:lnTo>
                <a:lnTo>
                  <a:pt x="1634102" y="1348381"/>
                </a:lnTo>
                <a:lnTo>
                  <a:pt x="1596015" y="1404756"/>
                </a:lnTo>
                <a:lnTo>
                  <a:pt x="1553814" y="1457927"/>
                </a:lnTo>
                <a:lnTo>
                  <a:pt x="1507728" y="1507667"/>
                </a:lnTo>
                <a:lnTo>
                  <a:pt x="1457983" y="1553749"/>
                </a:lnTo>
                <a:lnTo>
                  <a:pt x="1404806" y="1595945"/>
                </a:lnTo>
                <a:lnTo>
                  <a:pt x="1348426" y="1634028"/>
                </a:lnTo>
                <a:lnTo>
                  <a:pt x="1289070" y="1667771"/>
                </a:lnTo>
                <a:lnTo>
                  <a:pt x="1226964" y="1696947"/>
                </a:lnTo>
                <a:lnTo>
                  <a:pt x="1162337" y="1721327"/>
                </a:lnTo>
                <a:lnTo>
                  <a:pt x="1095415" y="1740685"/>
                </a:lnTo>
                <a:lnTo>
                  <a:pt x="1026427" y="1754794"/>
                </a:lnTo>
                <a:lnTo>
                  <a:pt x="955598" y="1763426"/>
                </a:lnTo>
                <a:lnTo>
                  <a:pt x="883158" y="1766354"/>
                </a:lnTo>
                <a:lnTo>
                  <a:pt x="810735" y="1763426"/>
                </a:lnTo>
                <a:lnTo>
                  <a:pt x="739923" y="1754794"/>
                </a:lnTo>
                <a:lnTo>
                  <a:pt x="670949" y="1740685"/>
                </a:lnTo>
                <a:lnTo>
                  <a:pt x="604040" y="1721327"/>
                </a:lnTo>
                <a:lnTo>
                  <a:pt x="539424" y="1696947"/>
                </a:lnTo>
                <a:lnTo>
                  <a:pt x="477328" y="1667771"/>
                </a:lnTo>
                <a:lnTo>
                  <a:pt x="417981" y="1634028"/>
                </a:lnTo>
                <a:lnTo>
                  <a:pt x="361608" y="1595945"/>
                </a:lnTo>
                <a:lnTo>
                  <a:pt x="308438" y="1553749"/>
                </a:lnTo>
                <a:lnTo>
                  <a:pt x="258698" y="1507667"/>
                </a:lnTo>
                <a:lnTo>
                  <a:pt x="212616" y="1457927"/>
                </a:lnTo>
                <a:lnTo>
                  <a:pt x="170419" y="1404756"/>
                </a:lnTo>
                <a:lnTo>
                  <a:pt x="132335" y="1348381"/>
                </a:lnTo>
                <a:lnTo>
                  <a:pt x="98590" y="1289030"/>
                </a:lnTo>
                <a:lnTo>
                  <a:pt x="69413" y="1226929"/>
                </a:lnTo>
                <a:lnTo>
                  <a:pt x="45031" y="1162307"/>
                </a:lnTo>
                <a:lnTo>
                  <a:pt x="25671" y="1095390"/>
                </a:lnTo>
                <a:lnTo>
                  <a:pt x="11561" y="1026406"/>
                </a:lnTo>
                <a:lnTo>
                  <a:pt x="2928" y="955581"/>
                </a:lnTo>
                <a:lnTo>
                  <a:pt x="0" y="883145"/>
                </a:lnTo>
                <a:close/>
              </a:path>
            </a:pathLst>
          </a:custGeom>
          <a:solidFill>
            <a:schemeClr val="accent2">
              <a:lumMod val="20000"/>
              <a:lumOff val="80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31" name="object 35"/>
          <p:cNvSpPr/>
          <p:nvPr/>
        </p:nvSpPr>
        <p:spPr>
          <a:xfrm>
            <a:off x="2786367" y="3650949"/>
            <a:ext cx="1048584" cy="56323"/>
          </a:xfrm>
          <a:custGeom>
            <a:avLst/>
            <a:gdLst/>
            <a:ahLst/>
            <a:cxnLst/>
            <a:rect l="l" t="t" r="r" b="b"/>
            <a:pathLst>
              <a:path w="860932" h="196468">
                <a:moveTo>
                  <a:pt x="860932" y="0"/>
                </a:moveTo>
                <a:lnTo>
                  <a:pt x="0" y="196469"/>
                </a:lnTo>
              </a:path>
            </a:pathLst>
          </a:cu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35" name="object 39"/>
          <p:cNvSpPr/>
          <p:nvPr/>
        </p:nvSpPr>
        <p:spPr>
          <a:xfrm>
            <a:off x="3210145" y="2242864"/>
            <a:ext cx="779931" cy="729541"/>
          </a:xfrm>
          <a:custGeom>
            <a:avLst/>
            <a:gdLst/>
            <a:ahLst/>
            <a:cxnLst/>
            <a:rect l="l" t="t" r="r" b="b"/>
            <a:pathLst>
              <a:path w="690499" h="550672">
                <a:moveTo>
                  <a:pt x="690499" y="550672"/>
                </a:moveTo>
                <a:lnTo>
                  <a:pt x="0" y="0"/>
                </a:lnTo>
              </a:path>
            </a:pathLst>
          </a:cu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36" name="object 40"/>
          <p:cNvSpPr/>
          <p:nvPr/>
        </p:nvSpPr>
        <p:spPr>
          <a:xfrm>
            <a:off x="1740050" y="805073"/>
            <a:ext cx="1784735" cy="1758239"/>
          </a:xfrm>
          <a:prstGeom prst="rect">
            <a:avLst/>
          </a:prstGeom>
          <a:blipFill>
            <a:blip r:embed="rId9"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37" name="object 41"/>
          <p:cNvSpPr/>
          <p:nvPr/>
        </p:nvSpPr>
        <p:spPr>
          <a:xfrm>
            <a:off x="1978109" y="1070707"/>
            <a:ext cx="1348530" cy="1172158"/>
          </a:xfrm>
          <a:prstGeom prst="rect">
            <a:avLst/>
          </a:prstGeom>
          <a:blipFill>
            <a:blip r:embed="rId10"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38" name="object 42"/>
          <p:cNvSpPr/>
          <p:nvPr/>
        </p:nvSpPr>
        <p:spPr>
          <a:xfrm>
            <a:off x="1806098" y="846652"/>
            <a:ext cx="1652283" cy="1629053"/>
          </a:xfrm>
          <a:custGeom>
            <a:avLst/>
            <a:gdLst/>
            <a:ahLst/>
            <a:cxnLst/>
            <a:rect l="l" t="t" r="r" b="b"/>
            <a:pathLst>
              <a:path w="1766443" h="1766443">
                <a:moveTo>
                  <a:pt x="0" y="883158"/>
                </a:moveTo>
                <a:lnTo>
                  <a:pt x="2927" y="955598"/>
                </a:lnTo>
                <a:lnTo>
                  <a:pt x="11557" y="1026427"/>
                </a:lnTo>
                <a:lnTo>
                  <a:pt x="25663" y="1095415"/>
                </a:lnTo>
                <a:lnTo>
                  <a:pt x="45018" y="1162337"/>
                </a:lnTo>
                <a:lnTo>
                  <a:pt x="69395" y="1226964"/>
                </a:lnTo>
                <a:lnTo>
                  <a:pt x="98566" y="1289070"/>
                </a:lnTo>
                <a:lnTo>
                  <a:pt x="132304" y="1348426"/>
                </a:lnTo>
                <a:lnTo>
                  <a:pt x="170383" y="1404806"/>
                </a:lnTo>
                <a:lnTo>
                  <a:pt x="212574" y="1457983"/>
                </a:lnTo>
                <a:lnTo>
                  <a:pt x="258651" y="1507728"/>
                </a:lnTo>
                <a:lnTo>
                  <a:pt x="308386" y="1553814"/>
                </a:lnTo>
                <a:lnTo>
                  <a:pt x="361553" y="1596015"/>
                </a:lnTo>
                <a:lnTo>
                  <a:pt x="417924" y="1634102"/>
                </a:lnTo>
                <a:lnTo>
                  <a:pt x="477272" y="1667848"/>
                </a:lnTo>
                <a:lnTo>
                  <a:pt x="539370" y="1697027"/>
                </a:lnTo>
                <a:lnTo>
                  <a:pt x="603991" y="1721410"/>
                </a:lnTo>
                <a:lnTo>
                  <a:pt x="670907" y="1740771"/>
                </a:lnTo>
                <a:lnTo>
                  <a:pt x="739892" y="1754881"/>
                </a:lnTo>
                <a:lnTo>
                  <a:pt x="810718" y="1763514"/>
                </a:lnTo>
                <a:lnTo>
                  <a:pt x="883157" y="1766443"/>
                </a:lnTo>
                <a:lnTo>
                  <a:pt x="955598" y="1763514"/>
                </a:lnTo>
                <a:lnTo>
                  <a:pt x="1026427" y="1754881"/>
                </a:lnTo>
                <a:lnTo>
                  <a:pt x="1095415" y="1740771"/>
                </a:lnTo>
                <a:lnTo>
                  <a:pt x="1162337" y="1721410"/>
                </a:lnTo>
                <a:lnTo>
                  <a:pt x="1226964" y="1697027"/>
                </a:lnTo>
                <a:lnTo>
                  <a:pt x="1289070" y="1667848"/>
                </a:lnTo>
                <a:lnTo>
                  <a:pt x="1348426" y="1634102"/>
                </a:lnTo>
                <a:lnTo>
                  <a:pt x="1404806" y="1596015"/>
                </a:lnTo>
                <a:lnTo>
                  <a:pt x="1457983" y="1553814"/>
                </a:lnTo>
                <a:lnTo>
                  <a:pt x="1507728" y="1507728"/>
                </a:lnTo>
                <a:lnTo>
                  <a:pt x="1553814" y="1457983"/>
                </a:lnTo>
                <a:lnTo>
                  <a:pt x="1596015" y="1404806"/>
                </a:lnTo>
                <a:lnTo>
                  <a:pt x="1634102" y="1348426"/>
                </a:lnTo>
                <a:lnTo>
                  <a:pt x="1667848" y="1289070"/>
                </a:lnTo>
                <a:lnTo>
                  <a:pt x="1697027" y="1226964"/>
                </a:lnTo>
                <a:lnTo>
                  <a:pt x="1721410" y="1162337"/>
                </a:lnTo>
                <a:lnTo>
                  <a:pt x="1740771" y="1095415"/>
                </a:lnTo>
                <a:lnTo>
                  <a:pt x="1754881" y="1026427"/>
                </a:lnTo>
                <a:lnTo>
                  <a:pt x="1763514" y="955598"/>
                </a:lnTo>
                <a:lnTo>
                  <a:pt x="1766443" y="883158"/>
                </a:lnTo>
                <a:lnTo>
                  <a:pt x="1763514" y="810718"/>
                </a:lnTo>
                <a:lnTo>
                  <a:pt x="1754881" y="739892"/>
                </a:lnTo>
                <a:lnTo>
                  <a:pt x="1740771" y="670907"/>
                </a:lnTo>
                <a:lnTo>
                  <a:pt x="1721410" y="603991"/>
                </a:lnTo>
                <a:lnTo>
                  <a:pt x="1697027" y="539370"/>
                </a:lnTo>
                <a:lnTo>
                  <a:pt x="1667848" y="477272"/>
                </a:lnTo>
                <a:lnTo>
                  <a:pt x="1634102" y="417924"/>
                </a:lnTo>
                <a:lnTo>
                  <a:pt x="1596015" y="361553"/>
                </a:lnTo>
                <a:lnTo>
                  <a:pt x="1553814" y="308386"/>
                </a:lnTo>
                <a:lnTo>
                  <a:pt x="1507728" y="258651"/>
                </a:lnTo>
                <a:lnTo>
                  <a:pt x="1457983" y="212574"/>
                </a:lnTo>
                <a:lnTo>
                  <a:pt x="1404806" y="170383"/>
                </a:lnTo>
                <a:lnTo>
                  <a:pt x="1348426" y="132304"/>
                </a:lnTo>
                <a:lnTo>
                  <a:pt x="1289070" y="98566"/>
                </a:lnTo>
                <a:lnTo>
                  <a:pt x="1226964" y="69395"/>
                </a:lnTo>
                <a:lnTo>
                  <a:pt x="1162337" y="45018"/>
                </a:lnTo>
                <a:lnTo>
                  <a:pt x="1095415" y="25663"/>
                </a:lnTo>
                <a:lnTo>
                  <a:pt x="1026427" y="11557"/>
                </a:lnTo>
                <a:lnTo>
                  <a:pt x="955598" y="2927"/>
                </a:lnTo>
                <a:lnTo>
                  <a:pt x="883157" y="0"/>
                </a:lnTo>
                <a:lnTo>
                  <a:pt x="810718" y="2927"/>
                </a:lnTo>
                <a:lnTo>
                  <a:pt x="739892" y="11557"/>
                </a:lnTo>
                <a:lnTo>
                  <a:pt x="670907" y="25663"/>
                </a:lnTo>
                <a:lnTo>
                  <a:pt x="603991" y="45018"/>
                </a:lnTo>
                <a:lnTo>
                  <a:pt x="539370" y="69395"/>
                </a:lnTo>
                <a:lnTo>
                  <a:pt x="477272" y="98566"/>
                </a:lnTo>
                <a:lnTo>
                  <a:pt x="417924" y="132304"/>
                </a:lnTo>
                <a:lnTo>
                  <a:pt x="361553" y="170383"/>
                </a:lnTo>
                <a:lnTo>
                  <a:pt x="308386" y="212574"/>
                </a:lnTo>
                <a:lnTo>
                  <a:pt x="258651" y="258651"/>
                </a:lnTo>
                <a:lnTo>
                  <a:pt x="212574" y="308386"/>
                </a:lnTo>
                <a:lnTo>
                  <a:pt x="170383" y="361553"/>
                </a:lnTo>
                <a:lnTo>
                  <a:pt x="132304" y="417924"/>
                </a:lnTo>
                <a:lnTo>
                  <a:pt x="98566" y="477272"/>
                </a:lnTo>
                <a:lnTo>
                  <a:pt x="69395" y="539370"/>
                </a:lnTo>
                <a:lnTo>
                  <a:pt x="45018" y="603991"/>
                </a:lnTo>
                <a:lnTo>
                  <a:pt x="25663" y="670907"/>
                </a:lnTo>
                <a:lnTo>
                  <a:pt x="11557" y="739892"/>
                </a:lnTo>
                <a:lnTo>
                  <a:pt x="2927" y="810718"/>
                </a:lnTo>
                <a:lnTo>
                  <a:pt x="0" y="883158"/>
                </a:lnTo>
                <a:close/>
              </a:path>
            </a:pathLst>
          </a:custGeom>
          <a:solidFill>
            <a:schemeClr val="accent2">
              <a:lumMod val="75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39" name="object 43"/>
          <p:cNvSpPr/>
          <p:nvPr/>
        </p:nvSpPr>
        <p:spPr>
          <a:xfrm>
            <a:off x="1806098" y="846652"/>
            <a:ext cx="1652283" cy="1629053"/>
          </a:xfrm>
          <a:custGeom>
            <a:avLst/>
            <a:gdLst/>
            <a:ahLst/>
            <a:cxnLst/>
            <a:rect l="l" t="t" r="r" b="b"/>
            <a:pathLst>
              <a:path w="1766443" h="1766443">
                <a:moveTo>
                  <a:pt x="0" y="883158"/>
                </a:moveTo>
                <a:lnTo>
                  <a:pt x="2927" y="810718"/>
                </a:lnTo>
                <a:lnTo>
                  <a:pt x="11557" y="739892"/>
                </a:lnTo>
                <a:lnTo>
                  <a:pt x="25663" y="670907"/>
                </a:lnTo>
                <a:lnTo>
                  <a:pt x="45018" y="603991"/>
                </a:lnTo>
                <a:lnTo>
                  <a:pt x="69395" y="539370"/>
                </a:lnTo>
                <a:lnTo>
                  <a:pt x="98566" y="477272"/>
                </a:lnTo>
                <a:lnTo>
                  <a:pt x="132304" y="417924"/>
                </a:lnTo>
                <a:lnTo>
                  <a:pt x="170383" y="361553"/>
                </a:lnTo>
                <a:lnTo>
                  <a:pt x="212574" y="308386"/>
                </a:lnTo>
                <a:lnTo>
                  <a:pt x="258651" y="258651"/>
                </a:lnTo>
                <a:lnTo>
                  <a:pt x="308386" y="212574"/>
                </a:lnTo>
                <a:lnTo>
                  <a:pt x="361553" y="170383"/>
                </a:lnTo>
                <a:lnTo>
                  <a:pt x="417924" y="132304"/>
                </a:lnTo>
                <a:lnTo>
                  <a:pt x="477272" y="98566"/>
                </a:lnTo>
                <a:lnTo>
                  <a:pt x="539370" y="69395"/>
                </a:lnTo>
                <a:lnTo>
                  <a:pt x="603991" y="45018"/>
                </a:lnTo>
                <a:lnTo>
                  <a:pt x="670907" y="25663"/>
                </a:lnTo>
                <a:lnTo>
                  <a:pt x="739892" y="11557"/>
                </a:lnTo>
                <a:lnTo>
                  <a:pt x="810718" y="2927"/>
                </a:lnTo>
                <a:lnTo>
                  <a:pt x="883157" y="0"/>
                </a:lnTo>
                <a:lnTo>
                  <a:pt x="955598" y="2927"/>
                </a:lnTo>
                <a:lnTo>
                  <a:pt x="1026427" y="11557"/>
                </a:lnTo>
                <a:lnTo>
                  <a:pt x="1095415" y="25663"/>
                </a:lnTo>
                <a:lnTo>
                  <a:pt x="1162337" y="45018"/>
                </a:lnTo>
                <a:lnTo>
                  <a:pt x="1226964" y="69395"/>
                </a:lnTo>
                <a:lnTo>
                  <a:pt x="1289070" y="98566"/>
                </a:lnTo>
                <a:lnTo>
                  <a:pt x="1348426" y="132304"/>
                </a:lnTo>
                <a:lnTo>
                  <a:pt x="1404806" y="170383"/>
                </a:lnTo>
                <a:lnTo>
                  <a:pt x="1457983" y="212574"/>
                </a:lnTo>
                <a:lnTo>
                  <a:pt x="1507728" y="258651"/>
                </a:lnTo>
                <a:lnTo>
                  <a:pt x="1553814" y="308386"/>
                </a:lnTo>
                <a:lnTo>
                  <a:pt x="1596015" y="361553"/>
                </a:lnTo>
                <a:lnTo>
                  <a:pt x="1634102" y="417924"/>
                </a:lnTo>
                <a:lnTo>
                  <a:pt x="1667848" y="477272"/>
                </a:lnTo>
                <a:lnTo>
                  <a:pt x="1697027" y="539370"/>
                </a:lnTo>
                <a:lnTo>
                  <a:pt x="1721410" y="603991"/>
                </a:lnTo>
                <a:lnTo>
                  <a:pt x="1740771" y="670907"/>
                </a:lnTo>
                <a:lnTo>
                  <a:pt x="1754881" y="739892"/>
                </a:lnTo>
                <a:lnTo>
                  <a:pt x="1763514" y="810718"/>
                </a:lnTo>
                <a:lnTo>
                  <a:pt x="1766443" y="883158"/>
                </a:lnTo>
                <a:lnTo>
                  <a:pt x="1763514" y="955598"/>
                </a:lnTo>
                <a:lnTo>
                  <a:pt x="1754881" y="1026427"/>
                </a:lnTo>
                <a:lnTo>
                  <a:pt x="1740771" y="1095415"/>
                </a:lnTo>
                <a:lnTo>
                  <a:pt x="1721410" y="1162337"/>
                </a:lnTo>
                <a:lnTo>
                  <a:pt x="1697027" y="1226964"/>
                </a:lnTo>
                <a:lnTo>
                  <a:pt x="1667848" y="1289070"/>
                </a:lnTo>
                <a:lnTo>
                  <a:pt x="1634102" y="1348426"/>
                </a:lnTo>
                <a:lnTo>
                  <a:pt x="1596015" y="1404806"/>
                </a:lnTo>
                <a:lnTo>
                  <a:pt x="1553814" y="1457983"/>
                </a:lnTo>
                <a:lnTo>
                  <a:pt x="1507728" y="1507728"/>
                </a:lnTo>
                <a:lnTo>
                  <a:pt x="1457983" y="1553814"/>
                </a:lnTo>
                <a:lnTo>
                  <a:pt x="1404806" y="1596015"/>
                </a:lnTo>
                <a:lnTo>
                  <a:pt x="1348426" y="1634102"/>
                </a:lnTo>
                <a:lnTo>
                  <a:pt x="1289070" y="1667848"/>
                </a:lnTo>
                <a:lnTo>
                  <a:pt x="1226964" y="1697027"/>
                </a:lnTo>
                <a:lnTo>
                  <a:pt x="1162337" y="1721410"/>
                </a:lnTo>
                <a:lnTo>
                  <a:pt x="1095415" y="1740771"/>
                </a:lnTo>
                <a:lnTo>
                  <a:pt x="1026427" y="1754881"/>
                </a:lnTo>
                <a:lnTo>
                  <a:pt x="955598" y="1763514"/>
                </a:lnTo>
                <a:lnTo>
                  <a:pt x="883157" y="1766443"/>
                </a:lnTo>
                <a:lnTo>
                  <a:pt x="810718" y="1763514"/>
                </a:lnTo>
                <a:lnTo>
                  <a:pt x="739892" y="1754881"/>
                </a:lnTo>
                <a:lnTo>
                  <a:pt x="670907" y="1740771"/>
                </a:lnTo>
                <a:lnTo>
                  <a:pt x="603991" y="1721410"/>
                </a:lnTo>
                <a:lnTo>
                  <a:pt x="539370" y="1697027"/>
                </a:lnTo>
                <a:lnTo>
                  <a:pt x="477272" y="1667848"/>
                </a:lnTo>
                <a:lnTo>
                  <a:pt x="417924" y="1634102"/>
                </a:lnTo>
                <a:lnTo>
                  <a:pt x="361553" y="1596015"/>
                </a:lnTo>
                <a:lnTo>
                  <a:pt x="308386" y="1553814"/>
                </a:lnTo>
                <a:lnTo>
                  <a:pt x="258651" y="1507728"/>
                </a:lnTo>
                <a:lnTo>
                  <a:pt x="212574" y="1457983"/>
                </a:lnTo>
                <a:lnTo>
                  <a:pt x="170383" y="1404806"/>
                </a:lnTo>
                <a:lnTo>
                  <a:pt x="132304" y="1348426"/>
                </a:lnTo>
                <a:lnTo>
                  <a:pt x="98566" y="1289070"/>
                </a:lnTo>
                <a:lnTo>
                  <a:pt x="69395" y="1226964"/>
                </a:lnTo>
                <a:lnTo>
                  <a:pt x="45018" y="1162337"/>
                </a:lnTo>
                <a:lnTo>
                  <a:pt x="25663" y="1095415"/>
                </a:lnTo>
                <a:lnTo>
                  <a:pt x="11557" y="1026427"/>
                </a:lnTo>
                <a:lnTo>
                  <a:pt x="2927" y="955598"/>
                </a:lnTo>
                <a:lnTo>
                  <a:pt x="0" y="883158"/>
                </a:lnTo>
                <a:close/>
              </a:path>
            </a:pathLst>
          </a:custGeom>
          <a:solidFill>
            <a:schemeClr val="accent2">
              <a:lumMod val="20000"/>
              <a:lumOff val="80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41" name="object 8"/>
          <p:cNvSpPr txBox="1"/>
          <p:nvPr/>
        </p:nvSpPr>
        <p:spPr>
          <a:xfrm>
            <a:off x="1891153" y="1236275"/>
            <a:ext cx="1461858" cy="913831"/>
          </a:xfrm>
          <a:prstGeom prst="rect">
            <a:avLst/>
          </a:prstGeom>
        </p:spPr>
        <p:txBody>
          <a:bodyPr wrap="square" lIns="0" tIns="6985" rIns="0" bIns="0" rtlCol="0">
            <a:noAutofit/>
          </a:bodyPr>
          <a:lstStyle/>
          <a:p>
            <a:pPr indent="1219" algn="ctr">
              <a:lnSpc>
                <a:spcPts val="1379"/>
              </a:lnSpc>
            </a:pPr>
            <a:r>
              <a:rPr lang="es-MX" sz="1300" b="1" spc="-1" dirty="0" smtClean="0">
                <a:solidFill>
                  <a:srgbClr val="C00000"/>
                </a:solidFill>
                <a:latin typeface="Calibri" panose="020F0502020204030204" pitchFamily="34" charset="0"/>
                <a:cs typeface="Calibri" panose="020F0502020204030204" pitchFamily="34" charset="0"/>
              </a:rPr>
              <a:t>8</a:t>
            </a:r>
          </a:p>
          <a:p>
            <a:pPr indent="1219" algn="ctr">
              <a:lnSpc>
                <a:spcPts val="1379"/>
              </a:lnSpc>
            </a:pPr>
            <a:r>
              <a:rPr lang="es-MX" sz="1300" b="1" spc="-1" dirty="0" smtClean="0">
                <a:solidFill>
                  <a:srgbClr val="C00000"/>
                </a:solidFill>
                <a:latin typeface="Calibri" panose="020F0502020204030204" pitchFamily="34" charset="0"/>
                <a:cs typeface="Calibri" panose="020F0502020204030204" pitchFamily="34" charset="0"/>
              </a:rPr>
              <a:t>Integrar fuentes de consulta</a:t>
            </a:r>
            <a:endParaRPr sz="1300" b="1" spc="-1" dirty="0">
              <a:solidFill>
                <a:srgbClr val="C00000"/>
              </a:solidFill>
              <a:latin typeface="Calibri" panose="020F0502020204030204" pitchFamily="34" charset="0"/>
              <a:cs typeface="Calibri" panose="020F0502020204030204" pitchFamily="34" charset="0"/>
            </a:endParaRPr>
          </a:p>
        </p:txBody>
      </p:sp>
      <p:sp>
        <p:nvSpPr>
          <p:cNvPr id="43" name="object 6"/>
          <p:cNvSpPr txBox="1"/>
          <p:nvPr/>
        </p:nvSpPr>
        <p:spPr>
          <a:xfrm>
            <a:off x="3922825" y="3244013"/>
            <a:ext cx="1373238" cy="501282"/>
          </a:xfrm>
          <a:prstGeom prst="rect">
            <a:avLst/>
          </a:prstGeom>
        </p:spPr>
        <p:txBody>
          <a:bodyPr wrap="square" lIns="0" tIns="20828" rIns="0" bIns="0" rtlCol="0">
            <a:noAutofit/>
          </a:bodyPr>
          <a:lstStyle/>
          <a:p>
            <a:pPr marL="104139" indent="-91439">
              <a:lnSpc>
                <a:spcPts val="2080"/>
              </a:lnSpc>
            </a:pPr>
            <a:r>
              <a:rPr lang="es-MX" sz="2400" b="1" dirty="0" smtClean="0">
                <a:solidFill>
                  <a:schemeClr val="bg1"/>
                </a:solidFill>
                <a:latin typeface="Calibri" panose="020F0502020204030204" pitchFamily="34" charset="0"/>
                <a:cs typeface="Calibri" panose="020F0502020204030204" pitchFamily="34" charset="0"/>
              </a:rPr>
              <a:t>Pasos para Infografía</a:t>
            </a:r>
            <a:endParaRPr sz="2400" b="1" dirty="0">
              <a:solidFill>
                <a:schemeClr val="bg1"/>
              </a:solidFill>
              <a:latin typeface="Calibri" panose="020F0502020204030204" pitchFamily="34" charset="0"/>
              <a:cs typeface="Calibri" panose="020F0502020204030204" pitchFamily="34" charset="0"/>
            </a:endParaRPr>
          </a:p>
        </p:txBody>
      </p:sp>
      <p:sp>
        <p:nvSpPr>
          <p:cNvPr id="44" name="object 5"/>
          <p:cNvSpPr txBox="1"/>
          <p:nvPr/>
        </p:nvSpPr>
        <p:spPr>
          <a:xfrm>
            <a:off x="6695653" y="3233919"/>
            <a:ext cx="1729258" cy="571366"/>
          </a:xfrm>
          <a:prstGeom prst="rect">
            <a:avLst/>
          </a:prstGeom>
        </p:spPr>
        <p:txBody>
          <a:bodyPr wrap="square" lIns="0" tIns="6985" rIns="0" bIns="0" rtlCol="0">
            <a:noAutofit/>
          </a:bodyPr>
          <a:lstStyle/>
          <a:p>
            <a:pPr algn="ctr">
              <a:lnSpc>
                <a:spcPts val="1379"/>
              </a:lnSpc>
            </a:pPr>
            <a:r>
              <a:rPr lang="es-MX" sz="1400" b="1" dirty="0" smtClean="0">
                <a:solidFill>
                  <a:srgbClr val="C00000"/>
                </a:solidFill>
                <a:latin typeface="Calibri" panose="020F0502020204030204" pitchFamily="34" charset="0"/>
                <a:cs typeface="Calibri" panose="020F0502020204030204" pitchFamily="34" charset="0"/>
              </a:rPr>
              <a:t>3</a:t>
            </a:r>
          </a:p>
          <a:p>
            <a:pPr algn="ctr">
              <a:lnSpc>
                <a:spcPts val="1379"/>
              </a:lnSpc>
            </a:pPr>
            <a:r>
              <a:rPr lang="es-MX" sz="1400" b="1" dirty="0" smtClean="0">
                <a:solidFill>
                  <a:srgbClr val="C00000"/>
                </a:solidFill>
                <a:latin typeface="Calibri" panose="020F0502020204030204" pitchFamily="34" charset="0"/>
                <a:cs typeface="Calibri" panose="020F0502020204030204" pitchFamily="34" charset="0"/>
              </a:rPr>
              <a:t>Sintetizar</a:t>
            </a:r>
          </a:p>
          <a:p>
            <a:pPr algn="ctr">
              <a:lnSpc>
                <a:spcPts val="1379"/>
              </a:lnSpc>
            </a:pPr>
            <a:r>
              <a:rPr lang="es-MX" sz="1400" b="1" dirty="0" smtClean="0">
                <a:solidFill>
                  <a:srgbClr val="C00000"/>
                </a:solidFill>
                <a:latin typeface="Calibri" panose="020F0502020204030204" pitchFamily="34" charset="0"/>
                <a:cs typeface="Calibri" panose="020F0502020204030204" pitchFamily="34" charset="0"/>
              </a:rPr>
              <a:t>(Ideas clave)</a:t>
            </a:r>
            <a:endParaRPr sz="1400" b="1" dirty="0">
              <a:solidFill>
                <a:srgbClr val="C00000"/>
              </a:solidFill>
              <a:latin typeface="Calibri" panose="020F0502020204030204" pitchFamily="34" charset="0"/>
              <a:cs typeface="Calibri" panose="020F0502020204030204" pitchFamily="34" charset="0"/>
            </a:endParaRPr>
          </a:p>
        </p:txBody>
      </p:sp>
      <p:sp>
        <p:nvSpPr>
          <p:cNvPr id="45" name="object 4"/>
          <p:cNvSpPr txBox="1"/>
          <p:nvPr/>
        </p:nvSpPr>
        <p:spPr>
          <a:xfrm>
            <a:off x="1065706" y="3378660"/>
            <a:ext cx="1675680" cy="454903"/>
          </a:xfrm>
          <a:prstGeom prst="rect">
            <a:avLst/>
          </a:prstGeom>
        </p:spPr>
        <p:txBody>
          <a:bodyPr wrap="square" lIns="0" tIns="7620" rIns="0" bIns="0" rtlCol="0">
            <a:noAutofit/>
          </a:bodyPr>
          <a:lstStyle/>
          <a:p>
            <a:pPr indent="-609" algn="ctr">
              <a:lnSpc>
                <a:spcPts val="1379"/>
              </a:lnSpc>
            </a:pPr>
            <a:endParaRPr sz="1300" b="1" dirty="0">
              <a:solidFill>
                <a:srgbClr val="C00000"/>
              </a:solidFill>
              <a:latin typeface="Calibri" panose="020F0502020204030204" pitchFamily="34" charset="0"/>
              <a:cs typeface="Calibri" panose="020F0502020204030204" pitchFamily="34" charset="0"/>
            </a:endParaRPr>
          </a:p>
        </p:txBody>
      </p:sp>
      <p:sp>
        <p:nvSpPr>
          <p:cNvPr id="46" name="object 3"/>
          <p:cNvSpPr txBox="1"/>
          <p:nvPr/>
        </p:nvSpPr>
        <p:spPr>
          <a:xfrm>
            <a:off x="1795327" y="4955610"/>
            <a:ext cx="1576848" cy="601071"/>
          </a:xfrm>
          <a:prstGeom prst="rect">
            <a:avLst/>
          </a:prstGeom>
        </p:spPr>
        <p:txBody>
          <a:bodyPr wrap="square" lIns="0" tIns="6985" rIns="0" bIns="0" rtlCol="0">
            <a:noAutofit/>
          </a:bodyPr>
          <a:lstStyle/>
          <a:p>
            <a:pPr indent="-609" algn="ctr">
              <a:lnSpc>
                <a:spcPts val="1379"/>
              </a:lnSpc>
            </a:pPr>
            <a:r>
              <a:rPr lang="es-MX" sz="1300" b="1" dirty="0" smtClean="0">
                <a:solidFill>
                  <a:srgbClr val="C00000"/>
                </a:solidFill>
                <a:latin typeface="Calibri" panose="020F0502020204030204" pitchFamily="34" charset="0"/>
                <a:cs typeface="Calibri" panose="020F0502020204030204" pitchFamily="34" charset="0"/>
              </a:rPr>
              <a:t>6</a:t>
            </a:r>
          </a:p>
          <a:p>
            <a:pPr indent="-609" algn="ctr">
              <a:lnSpc>
                <a:spcPts val="1379"/>
              </a:lnSpc>
            </a:pPr>
            <a:r>
              <a:rPr lang="es-MX" sz="1300" b="1" dirty="0" smtClean="0">
                <a:solidFill>
                  <a:srgbClr val="C00000"/>
                </a:solidFill>
                <a:latin typeface="Calibri" panose="020F0502020204030204" pitchFamily="34" charset="0"/>
                <a:cs typeface="Calibri" panose="020F0502020204030204" pitchFamily="34" charset="0"/>
              </a:rPr>
              <a:t>Planificar diseño</a:t>
            </a:r>
          </a:p>
          <a:p>
            <a:pPr indent="-609" algn="ctr">
              <a:lnSpc>
                <a:spcPts val="1379"/>
              </a:lnSpc>
            </a:pPr>
            <a:r>
              <a:rPr lang="es-MX" sz="1300" b="1" dirty="0" smtClean="0">
                <a:solidFill>
                  <a:srgbClr val="C00000"/>
                </a:solidFill>
                <a:latin typeface="Calibri" panose="020F0502020204030204" pitchFamily="34" charset="0"/>
                <a:cs typeface="Calibri" panose="020F0502020204030204" pitchFamily="34" charset="0"/>
              </a:rPr>
              <a:t>(Orquestación de imágenes-texto-color-tipografías-conectores)</a:t>
            </a:r>
            <a:endParaRPr sz="1300" b="1" dirty="0">
              <a:solidFill>
                <a:srgbClr val="C00000"/>
              </a:solidFill>
              <a:latin typeface="Calibri" panose="020F0502020204030204" pitchFamily="34" charset="0"/>
              <a:cs typeface="Calibri" panose="020F0502020204030204" pitchFamily="34" charset="0"/>
            </a:endParaRPr>
          </a:p>
        </p:txBody>
      </p:sp>
      <p:sp>
        <p:nvSpPr>
          <p:cNvPr id="47" name="object 2"/>
          <p:cNvSpPr txBox="1"/>
          <p:nvPr/>
        </p:nvSpPr>
        <p:spPr>
          <a:xfrm>
            <a:off x="5837622" y="5365647"/>
            <a:ext cx="1758714" cy="601071"/>
          </a:xfrm>
          <a:prstGeom prst="rect">
            <a:avLst/>
          </a:prstGeom>
        </p:spPr>
        <p:txBody>
          <a:bodyPr wrap="square" lIns="0" tIns="6985" rIns="0" bIns="0" rtlCol="0">
            <a:noAutofit/>
          </a:bodyPr>
          <a:lstStyle/>
          <a:p>
            <a:pPr algn="ctr">
              <a:lnSpc>
                <a:spcPts val="1379"/>
              </a:lnSpc>
            </a:pPr>
            <a:r>
              <a:rPr lang="es-MX" sz="1400" b="1" spc="4" dirty="0" smtClean="0">
                <a:solidFill>
                  <a:srgbClr val="C00000"/>
                </a:solidFill>
                <a:latin typeface="Calibri" panose="020F0502020204030204" pitchFamily="34" charset="0"/>
                <a:cs typeface="Calibri" panose="020F0502020204030204" pitchFamily="34" charset="0"/>
              </a:rPr>
              <a:t>4</a:t>
            </a:r>
          </a:p>
          <a:p>
            <a:pPr algn="ctr">
              <a:lnSpc>
                <a:spcPts val="1379"/>
              </a:lnSpc>
            </a:pPr>
            <a:r>
              <a:rPr lang="es-MX" sz="1400" b="1" spc="4" dirty="0" smtClean="0">
                <a:solidFill>
                  <a:srgbClr val="C00000"/>
                </a:solidFill>
                <a:latin typeface="Calibri" panose="020F0502020204030204" pitchFamily="34" charset="0"/>
                <a:cs typeface="Calibri" panose="020F0502020204030204" pitchFamily="34" charset="0"/>
              </a:rPr>
              <a:t>Jerarquizar la información</a:t>
            </a:r>
            <a:endParaRPr sz="1400" b="1" spc="4" dirty="0">
              <a:solidFill>
                <a:srgbClr val="C00000"/>
              </a:solidFill>
              <a:latin typeface="Calibri" panose="020F0502020204030204" pitchFamily="34" charset="0"/>
              <a:cs typeface="Calibri" panose="020F0502020204030204" pitchFamily="34" charset="0"/>
            </a:endParaRPr>
          </a:p>
        </p:txBody>
      </p:sp>
      <p:sp>
        <p:nvSpPr>
          <p:cNvPr id="48" name="object 40"/>
          <p:cNvSpPr/>
          <p:nvPr/>
        </p:nvSpPr>
        <p:spPr>
          <a:xfrm>
            <a:off x="3719017" y="5127145"/>
            <a:ext cx="1784735" cy="1758239"/>
          </a:xfrm>
          <a:prstGeom prst="rect">
            <a:avLst/>
          </a:prstGeom>
          <a:blipFill>
            <a:blip r:embed="rId9"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49" name="object 41"/>
          <p:cNvSpPr/>
          <p:nvPr/>
        </p:nvSpPr>
        <p:spPr>
          <a:xfrm>
            <a:off x="3957076" y="5392779"/>
            <a:ext cx="1348530" cy="1172158"/>
          </a:xfrm>
          <a:prstGeom prst="rect">
            <a:avLst/>
          </a:prstGeom>
          <a:blipFill>
            <a:blip r:embed="rId10" cstate="print"/>
            <a:stretch>
              <a:fillRect/>
            </a:stretch>
          </a:blipFill>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50" name="object 42"/>
          <p:cNvSpPr/>
          <p:nvPr/>
        </p:nvSpPr>
        <p:spPr>
          <a:xfrm>
            <a:off x="3785065" y="5168724"/>
            <a:ext cx="1652283" cy="1629053"/>
          </a:xfrm>
          <a:custGeom>
            <a:avLst/>
            <a:gdLst/>
            <a:ahLst/>
            <a:cxnLst/>
            <a:rect l="l" t="t" r="r" b="b"/>
            <a:pathLst>
              <a:path w="1766443" h="1766443">
                <a:moveTo>
                  <a:pt x="0" y="883158"/>
                </a:moveTo>
                <a:lnTo>
                  <a:pt x="2927" y="955598"/>
                </a:lnTo>
                <a:lnTo>
                  <a:pt x="11557" y="1026427"/>
                </a:lnTo>
                <a:lnTo>
                  <a:pt x="25663" y="1095415"/>
                </a:lnTo>
                <a:lnTo>
                  <a:pt x="45018" y="1162337"/>
                </a:lnTo>
                <a:lnTo>
                  <a:pt x="69395" y="1226964"/>
                </a:lnTo>
                <a:lnTo>
                  <a:pt x="98566" y="1289070"/>
                </a:lnTo>
                <a:lnTo>
                  <a:pt x="132304" y="1348426"/>
                </a:lnTo>
                <a:lnTo>
                  <a:pt x="170383" y="1404806"/>
                </a:lnTo>
                <a:lnTo>
                  <a:pt x="212574" y="1457983"/>
                </a:lnTo>
                <a:lnTo>
                  <a:pt x="258651" y="1507728"/>
                </a:lnTo>
                <a:lnTo>
                  <a:pt x="308386" y="1553814"/>
                </a:lnTo>
                <a:lnTo>
                  <a:pt x="361553" y="1596015"/>
                </a:lnTo>
                <a:lnTo>
                  <a:pt x="417924" y="1634102"/>
                </a:lnTo>
                <a:lnTo>
                  <a:pt x="477272" y="1667848"/>
                </a:lnTo>
                <a:lnTo>
                  <a:pt x="539370" y="1697027"/>
                </a:lnTo>
                <a:lnTo>
                  <a:pt x="603991" y="1721410"/>
                </a:lnTo>
                <a:lnTo>
                  <a:pt x="670907" y="1740771"/>
                </a:lnTo>
                <a:lnTo>
                  <a:pt x="739892" y="1754881"/>
                </a:lnTo>
                <a:lnTo>
                  <a:pt x="810718" y="1763514"/>
                </a:lnTo>
                <a:lnTo>
                  <a:pt x="883157" y="1766443"/>
                </a:lnTo>
                <a:lnTo>
                  <a:pt x="955598" y="1763514"/>
                </a:lnTo>
                <a:lnTo>
                  <a:pt x="1026427" y="1754881"/>
                </a:lnTo>
                <a:lnTo>
                  <a:pt x="1095415" y="1740771"/>
                </a:lnTo>
                <a:lnTo>
                  <a:pt x="1162337" y="1721410"/>
                </a:lnTo>
                <a:lnTo>
                  <a:pt x="1226964" y="1697027"/>
                </a:lnTo>
                <a:lnTo>
                  <a:pt x="1289070" y="1667848"/>
                </a:lnTo>
                <a:lnTo>
                  <a:pt x="1348426" y="1634102"/>
                </a:lnTo>
                <a:lnTo>
                  <a:pt x="1404806" y="1596015"/>
                </a:lnTo>
                <a:lnTo>
                  <a:pt x="1457983" y="1553814"/>
                </a:lnTo>
                <a:lnTo>
                  <a:pt x="1507728" y="1507728"/>
                </a:lnTo>
                <a:lnTo>
                  <a:pt x="1553814" y="1457983"/>
                </a:lnTo>
                <a:lnTo>
                  <a:pt x="1596015" y="1404806"/>
                </a:lnTo>
                <a:lnTo>
                  <a:pt x="1634102" y="1348426"/>
                </a:lnTo>
                <a:lnTo>
                  <a:pt x="1667848" y="1289070"/>
                </a:lnTo>
                <a:lnTo>
                  <a:pt x="1697027" y="1226964"/>
                </a:lnTo>
                <a:lnTo>
                  <a:pt x="1721410" y="1162337"/>
                </a:lnTo>
                <a:lnTo>
                  <a:pt x="1740771" y="1095415"/>
                </a:lnTo>
                <a:lnTo>
                  <a:pt x="1754881" y="1026427"/>
                </a:lnTo>
                <a:lnTo>
                  <a:pt x="1763514" y="955598"/>
                </a:lnTo>
                <a:lnTo>
                  <a:pt x="1766443" y="883158"/>
                </a:lnTo>
                <a:lnTo>
                  <a:pt x="1763514" y="810718"/>
                </a:lnTo>
                <a:lnTo>
                  <a:pt x="1754881" y="739892"/>
                </a:lnTo>
                <a:lnTo>
                  <a:pt x="1740771" y="670907"/>
                </a:lnTo>
                <a:lnTo>
                  <a:pt x="1721410" y="603991"/>
                </a:lnTo>
                <a:lnTo>
                  <a:pt x="1697027" y="539370"/>
                </a:lnTo>
                <a:lnTo>
                  <a:pt x="1667848" y="477272"/>
                </a:lnTo>
                <a:lnTo>
                  <a:pt x="1634102" y="417924"/>
                </a:lnTo>
                <a:lnTo>
                  <a:pt x="1596015" y="361553"/>
                </a:lnTo>
                <a:lnTo>
                  <a:pt x="1553814" y="308386"/>
                </a:lnTo>
                <a:lnTo>
                  <a:pt x="1507728" y="258651"/>
                </a:lnTo>
                <a:lnTo>
                  <a:pt x="1457983" y="212574"/>
                </a:lnTo>
                <a:lnTo>
                  <a:pt x="1404806" y="170383"/>
                </a:lnTo>
                <a:lnTo>
                  <a:pt x="1348426" y="132304"/>
                </a:lnTo>
                <a:lnTo>
                  <a:pt x="1289070" y="98566"/>
                </a:lnTo>
                <a:lnTo>
                  <a:pt x="1226964" y="69395"/>
                </a:lnTo>
                <a:lnTo>
                  <a:pt x="1162337" y="45018"/>
                </a:lnTo>
                <a:lnTo>
                  <a:pt x="1095415" y="25663"/>
                </a:lnTo>
                <a:lnTo>
                  <a:pt x="1026427" y="11557"/>
                </a:lnTo>
                <a:lnTo>
                  <a:pt x="955598" y="2927"/>
                </a:lnTo>
                <a:lnTo>
                  <a:pt x="883157" y="0"/>
                </a:lnTo>
                <a:lnTo>
                  <a:pt x="810718" y="2927"/>
                </a:lnTo>
                <a:lnTo>
                  <a:pt x="739892" y="11557"/>
                </a:lnTo>
                <a:lnTo>
                  <a:pt x="670907" y="25663"/>
                </a:lnTo>
                <a:lnTo>
                  <a:pt x="603991" y="45018"/>
                </a:lnTo>
                <a:lnTo>
                  <a:pt x="539370" y="69395"/>
                </a:lnTo>
                <a:lnTo>
                  <a:pt x="477272" y="98566"/>
                </a:lnTo>
                <a:lnTo>
                  <a:pt x="417924" y="132304"/>
                </a:lnTo>
                <a:lnTo>
                  <a:pt x="361553" y="170383"/>
                </a:lnTo>
                <a:lnTo>
                  <a:pt x="308386" y="212574"/>
                </a:lnTo>
                <a:lnTo>
                  <a:pt x="258651" y="258651"/>
                </a:lnTo>
                <a:lnTo>
                  <a:pt x="212574" y="308386"/>
                </a:lnTo>
                <a:lnTo>
                  <a:pt x="170383" y="361553"/>
                </a:lnTo>
                <a:lnTo>
                  <a:pt x="132304" y="417924"/>
                </a:lnTo>
                <a:lnTo>
                  <a:pt x="98566" y="477272"/>
                </a:lnTo>
                <a:lnTo>
                  <a:pt x="69395" y="539370"/>
                </a:lnTo>
                <a:lnTo>
                  <a:pt x="45018" y="603991"/>
                </a:lnTo>
                <a:lnTo>
                  <a:pt x="25663" y="670907"/>
                </a:lnTo>
                <a:lnTo>
                  <a:pt x="11557" y="739892"/>
                </a:lnTo>
                <a:lnTo>
                  <a:pt x="2927" y="810718"/>
                </a:lnTo>
                <a:lnTo>
                  <a:pt x="0" y="883158"/>
                </a:lnTo>
                <a:close/>
              </a:path>
            </a:pathLst>
          </a:custGeom>
          <a:solidFill>
            <a:schemeClr val="accent2">
              <a:lumMod val="75000"/>
            </a:schemeClr>
          </a:solidFill>
          <a:ln w="34925">
            <a:solidFill>
              <a:srgbClr val="FFFFFF"/>
            </a:solidFill>
          </a:ln>
        </p:spPr>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51" name="object 43"/>
          <p:cNvSpPr/>
          <p:nvPr/>
        </p:nvSpPr>
        <p:spPr>
          <a:xfrm>
            <a:off x="3785065" y="5168724"/>
            <a:ext cx="1652283" cy="1629053"/>
          </a:xfrm>
          <a:custGeom>
            <a:avLst/>
            <a:gdLst/>
            <a:ahLst/>
            <a:cxnLst/>
            <a:rect l="l" t="t" r="r" b="b"/>
            <a:pathLst>
              <a:path w="1766443" h="1766443">
                <a:moveTo>
                  <a:pt x="0" y="883158"/>
                </a:moveTo>
                <a:lnTo>
                  <a:pt x="2927" y="810718"/>
                </a:lnTo>
                <a:lnTo>
                  <a:pt x="11557" y="739892"/>
                </a:lnTo>
                <a:lnTo>
                  <a:pt x="25663" y="670907"/>
                </a:lnTo>
                <a:lnTo>
                  <a:pt x="45018" y="603991"/>
                </a:lnTo>
                <a:lnTo>
                  <a:pt x="69395" y="539370"/>
                </a:lnTo>
                <a:lnTo>
                  <a:pt x="98566" y="477272"/>
                </a:lnTo>
                <a:lnTo>
                  <a:pt x="132304" y="417924"/>
                </a:lnTo>
                <a:lnTo>
                  <a:pt x="170383" y="361553"/>
                </a:lnTo>
                <a:lnTo>
                  <a:pt x="212574" y="308386"/>
                </a:lnTo>
                <a:lnTo>
                  <a:pt x="258651" y="258651"/>
                </a:lnTo>
                <a:lnTo>
                  <a:pt x="308386" y="212574"/>
                </a:lnTo>
                <a:lnTo>
                  <a:pt x="361553" y="170383"/>
                </a:lnTo>
                <a:lnTo>
                  <a:pt x="417924" y="132304"/>
                </a:lnTo>
                <a:lnTo>
                  <a:pt x="477272" y="98566"/>
                </a:lnTo>
                <a:lnTo>
                  <a:pt x="539370" y="69395"/>
                </a:lnTo>
                <a:lnTo>
                  <a:pt x="603991" y="45018"/>
                </a:lnTo>
                <a:lnTo>
                  <a:pt x="670907" y="25663"/>
                </a:lnTo>
                <a:lnTo>
                  <a:pt x="739892" y="11557"/>
                </a:lnTo>
                <a:lnTo>
                  <a:pt x="810718" y="2927"/>
                </a:lnTo>
                <a:lnTo>
                  <a:pt x="883157" y="0"/>
                </a:lnTo>
                <a:lnTo>
                  <a:pt x="955598" y="2927"/>
                </a:lnTo>
                <a:lnTo>
                  <a:pt x="1026427" y="11557"/>
                </a:lnTo>
                <a:lnTo>
                  <a:pt x="1095415" y="25663"/>
                </a:lnTo>
                <a:lnTo>
                  <a:pt x="1162337" y="45018"/>
                </a:lnTo>
                <a:lnTo>
                  <a:pt x="1226964" y="69395"/>
                </a:lnTo>
                <a:lnTo>
                  <a:pt x="1289070" y="98566"/>
                </a:lnTo>
                <a:lnTo>
                  <a:pt x="1348426" y="132304"/>
                </a:lnTo>
                <a:lnTo>
                  <a:pt x="1404806" y="170383"/>
                </a:lnTo>
                <a:lnTo>
                  <a:pt x="1457983" y="212574"/>
                </a:lnTo>
                <a:lnTo>
                  <a:pt x="1507728" y="258651"/>
                </a:lnTo>
                <a:lnTo>
                  <a:pt x="1553814" y="308386"/>
                </a:lnTo>
                <a:lnTo>
                  <a:pt x="1596015" y="361553"/>
                </a:lnTo>
                <a:lnTo>
                  <a:pt x="1634102" y="417924"/>
                </a:lnTo>
                <a:lnTo>
                  <a:pt x="1667848" y="477272"/>
                </a:lnTo>
                <a:lnTo>
                  <a:pt x="1697027" y="539370"/>
                </a:lnTo>
                <a:lnTo>
                  <a:pt x="1721410" y="603991"/>
                </a:lnTo>
                <a:lnTo>
                  <a:pt x="1740771" y="670907"/>
                </a:lnTo>
                <a:lnTo>
                  <a:pt x="1754881" y="739892"/>
                </a:lnTo>
                <a:lnTo>
                  <a:pt x="1763514" y="810718"/>
                </a:lnTo>
                <a:lnTo>
                  <a:pt x="1766443" y="883158"/>
                </a:lnTo>
                <a:lnTo>
                  <a:pt x="1763514" y="955598"/>
                </a:lnTo>
                <a:lnTo>
                  <a:pt x="1754881" y="1026427"/>
                </a:lnTo>
                <a:lnTo>
                  <a:pt x="1740771" y="1095415"/>
                </a:lnTo>
                <a:lnTo>
                  <a:pt x="1721410" y="1162337"/>
                </a:lnTo>
                <a:lnTo>
                  <a:pt x="1697027" y="1226964"/>
                </a:lnTo>
                <a:lnTo>
                  <a:pt x="1667848" y="1289070"/>
                </a:lnTo>
                <a:lnTo>
                  <a:pt x="1634102" y="1348426"/>
                </a:lnTo>
                <a:lnTo>
                  <a:pt x="1596015" y="1404806"/>
                </a:lnTo>
                <a:lnTo>
                  <a:pt x="1553814" y="1457983"/>
                </a:lnTo>
                <a:lnTo>
                  <a:pt x="1507728" y="1507728"/>
                </a:lnTo>
                <a:lnTo>
                  <a:pt x="1457983" y="1553814"/>
                </a:lnTo>
                <a:lnTo>
                  <a:pt x="1404806" y="1596015"/>
                </a:lnTo>
                <a:lnTo>
                  <a:pt x="1348426" y="1634102"/>
                </a:lnTo>
                <a:lnTo>
                  <a:pt x="1289070" y="1667848"/>
                </a:lnTo>
                <a:lnTo>
                  <a:pt x="1226964" y="1697027"/>
                </a:lnTo>
                <a:lnTo>
                  <a:pt x="1162337" y="1721410"/>
                </a:lnTo>
                <a:lnTo>
                  <a:pt x="1095415" y="1740771"/>
                </a:lnTo>
                <a:lnTo>
                  <a:pt x="1026427" y="1754881"/>
                </a:lnTo>
                <a:lnTo>
                  <a:pt x="955598" y="1763514"/>
                </a:lnTo>
                <a:lnTo>
                  <a:pt x="883157" y="1766443"/>
                </a:lnTo>
                <a:lnTo>
                  <a:pt x="810718" y="1763514"/>
                </a:lnTo>
                <a:lnTo>
                  <a:pt x="739892" y="1754881"/>
                </a:lnTo>
                <a:lnTo>
                  <a:pt x="670907" y="1740771"/>
                </a:lnTo>
                <a:lnTo>
                  <a:pt x="603991" y="1721410"/>
                </a:lnTo>
                <a:lnTo>
                  <a:pt x="539370" y="1697027"/>
                </a:lnTo>
                <a:lnTo>
                  <a:pt x="477272" y="1667848"/>
                </a:lnTo>
                <a:lnTo>
                  <a:pt x="417924" y="1634102"/>
                </a:lnTo>
                <a:lnTo>
                  <a:pt x="361553" y="1596015"/>
                </a:lnTo>
                <a:lnTo>
                  <a:pt x="308386" y="1553814"/>
                </a:lnTo>
                <a:lnTo>
                  <a:pt x="258651" y="1507728"/>
                </a:lnTo>
                <a:lnTo>
                  <a:pt x="212574" y="1457983"/>
                </a:lnTo>
                <a:lnTo>
                  <a:pt x="170383" y="1404806"/>
                </a:lnTo>
                <a:lnTo>
                  <a:pt x="132304" y="1348426"/>
                </a:lnTo>
                <a:lnTo>
                  <a:pt x="98566" y="1289070"/>
                </a:lnTo>
                <a:lnTo>
                  <a:pt x="69395" y="1226964"/>
                </a:lnTo>
                <a:lnTo>
                  <a:pt x="45018" y="1162337"/>
                </a:lnTo>
                <a:lnTo>
                  <a:pt x="25663" y="1095415"/>
                </a:lnTo>
                <a:lnTo>
                  <a:pt x="11557" y="1026427"/>
                </a:lnTo>
                <a:lnTo>
                  <a:pt x="2927" y="955598"/>
                </a:lnTo>
                <a:lnTo>
                  <a:pt x="0" y="883158"/>
                </a:lnTo>
                <a:close/>
              </a:path>
            </a:pathLst>
          </a:custGeom>
          <a:solidFill>
            <a:schemeClr val="accent2">
              <a:lumMod val="40000"/>
              <a:lumOff val="60000"/>
            </a:schemeClr>
          </a:solidFill>
          <a:ln/>
          <a:effectLst>
            <a:outerShdw blurRad="38100" dist="25400" dir="5400000" rotWithShape="0">
              <a:srgbClr val="000000">
                <a:alpha val="64000"/>
              </a:srgbClr>
            </a:outerShdw>
            <a:softEdge rad="127000"/>
          </a:effectLst>
          <a:scene3d>
            <a:camera prst="isometricOffAxis2Left"/>
            <a:lightRig rig="threePt" dir="tl">
              <a:rot lat="0" lon="0" rev="1200000"/>
            </a:lightRig>
          </a:scene3d>
          <a:sp3d>
            <a:bevelT w="25400" h="12700" prst="coolSlant"/>
          </a:sp3d>
        </p:spPr>
        <p:style>
          <a:lnRef idx="0">
            <a:schemeClr val="accent1"/>
          </a:lnRef>
          <a:fillRef idx="3">
            <a:schemeClr val="accent1"/>
          </a:fillRef>
          <a:effectRef idx="3">
            <a:schemeClr val="accent1"/>
          </a:effectRef>
          <a:fontRef idx="minor">
            <a:schemeClr val="lt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52" name="object 8"/>
          <p:cNvSpPr txBox="1"/>
          <p:nvPr/>
        </p:nvSpPr>
        <p:spPr>
          <a:xfrm>
            <a:off x="3870120" y="5558347"/>
            <a:ext cx="1461858" cy="913831"/>
          </a:xfrm>
          <a:prstGeom prst="rect">
            <a:avLst/>
          </a:prstGeom>
        </p:spPr>
        <p:txBody>
          <a:bodyPr wrap="square" lIns="0" tIns="6985" rIns="0" bIns="0" rtlCol="0">
            <a:noAutofit/>
          </a:bodyPr>
          <a:lstStyle/>
          <a:p>
            <a:pPr indent="1219" algn="ctr">
              <a:lnSpc>
                <a:spcPts val="1379"/>
              </a:lnSpc>
            </a:pPr>
            <a:r>
              <a:rPr lang="es-MX" sz="1300" b="1" spc="-1" dirty="0" smtClean="0">
                <a:solidFill>
                  <a:srgbClr val="C00000"/>
                </a:solidFill>
                <a:latin typeface="Calibri" panose="020F0502020204030204" pitchFamily="34" charset="0"/>
                <a:cs typeface="Calibri" panose="020F0502020204030204" pitchFamily="34" charset="0"/>
              </a:rPr>
              <a:t>5</a:t>
            </a:r>
          </a:p>
          <a:p>
            <a:pPr indent="1219" algn="ctr">
              <a:lnSpc>
                <a:spcPts val="1379"/>
              </a:lnSpc>
            </a:pPr>
            <a:r>
              <a:rPr lang="es-MX" sz="1300" b="1" spc="-1" dirty="0" smtClean="0">
                <a:solidFill>
                  <a:srgbClr val="C00000"/>
                </a:solidFill>
                <a:latin typeface="Calibri" panose="020F0502020204030204" pitchFamily="34" charset="0"/>
                <a:cs typeface="Calibri" panose="020F0502020204030204" pitchFamily="34" charset="0"/>
              </a:rPr>
              <a:t>Crear conexiones para gráficos e información</a:t>
            </a:r>
            <a:endParaRPr sz="1300" b="1" spc="-1" dirty="0">
              <a:solidFill>
                <a:srgbClr val="C00000"/>
              </a:solidFill>
              <a:latin typeface="Calibri" panose="020F0502020204030204" pitchFamily="34" charset="0"/>
              <a:cs typeface="Calibri" panose="020F0502020204030204" pitchFamily="34" charset="0"/>
            </a:endParaRPr>
          </a:p>
        </p:txBody>
      </p:sp>
      <p:sp>
        <p:nvSpPr>
          <p:cNvPr id="54" name="object 7"/>
          <p:cNvSpPr txBox="1"/>
          <p:nvPr/>
        </p:nvSpPr>
        <p:spPr>
          <a:xfrm>
            <a:off x="1259632" y="2792341"/>
            <a:ext cx="1469913" cy="1414971"/>
          </a:xfrm>
          <a:prstGeom prst="rect">
            <a:avLst/>
          </a:prstGeom>
        </p:spPr>
        <p:txBody>
          <a:bodyPr wrap="square" lIns="0" tIns="6985" rIns="0" bIns="0" rtlCol="0">
            <a:noAutofit/>
          </a:bodyPr>
          <a:lstStyle/>
          <a:p>
            <a:pPr indent="-1219" algn="ctr">
              <a:lnSpc>
                <a:spcPts val="1379"/>
              </a:lnSpc>
            </a:pPr>
            <a:endParaRPr lang="es-MX" sz="1300" b="1" dirty="0" smtClean="0">
              <a:solidFill>
                <a:srgbClr val="C00000"/>
              </a:solidFill>
              <a:latin typeface="Calibri" panose="020F0502020204030204" pitchFamily="34" charset="0"/>
              <a:cs typeface="Calibri" panose="020F0502020204030204" pitchFamily="34" charset="0"/>
            </a:endParaRPr>
          </a:p>
          <a:p>
            <a:pPr indent="-1219" algn="ctr">
              <a:lnSpc>
                <a:spcPts val="1379"/>
              </a:lnSpc>
            </a:pPr>
            <a:r>
              <a:rPr lang="es-MX" sz="1300" b="1" dirty="0">
                <a:solidFill>
                  <a:srgbClr val="C00000"/>
                </a:solidFill>
                <a:latin typeface="Calibri" panose="020F0502020204030204" pitchFamily="34" charset="0"/>
                <a:cs typeface="Calibri" panose="020F0502020204030204" pitchFamily="34" charset="0"/>
              </a:rPr>
              <a:t>7</a:t>
            </a:r>
            <a:endParaRPr lang="es-MX" sz="1300" b="1" dirty="0" smtClean="0">
              <a:solidFill>
                <a:srgbClr val="C00000"/>
              </a:solidFill>
              <a:latin typeface="Calibri" panose="020F0502020204030204" pitchFamily="34" charset="0"/>
              <a:cs typeface="Calibri" panose="020F0502020204030204" pitchFamily="34" charset="0"/>
            </a:endParaRPr>
          </a:p>
          <a:p>
            <a:r>
              <a:rPr lang="es-MX" sz="1200" b="1" dirty="0">
                <a:solidFill>
                  <a:srgbClr val="C00000"/>
                </a:solidFill>
                <a:latin typeface="Calibri" panose="020F0502020204030204" pitchFamily="34" charset="0"/>
                <a:cs typeface="Calibri" panose="020F0502020204030204" pitchFamily="34" charset="0"/>
              </a:rPr>
              <a:t>Realizar </a:t>
            </a:r>
            <a:r>
              <a:rPr lang="es-MX" sz="1200" b="1" dirty="0" smtClean="0">
                <a:solidFill>
                  <a:srgbClr val="C00000"/>
                </a:solidFill>
                <a:latin typeface="Calibri" panose="020F0502020204030204" pitchFamily="34" charset="0"/>
                <a:cs typeface="Calibri" panose="020F0502020204030204" pitchFamily="34" charset="0"/>
              </a:rPr>
              <a:t>bosquejos </a:t>
            </a:r>
            <a:r>
              <a:rPr lang="es-MX" sz="1200" b="1" dirty="0" smtClean="0">
                <a:solidFill>
                  <a:schemeClr val="accent2">
                    <a:lumMod val="75000"/>
                  </a:schemeClr>
                </a:solidFill>
                <a:latin typeface="Calibri" panose="020F0502020204030204" pitchFamily="34" charset="0"/>
                <a:cs typeface="Calibri" panose="020F0502020204030204" pitchFamily="34" charset="0"/>
              </a:rPr>
              <a:t>y</a:t>
            </a:r>
            <a:r>
              <a:rPr lang="es-MX" sz="1200" b="1" dirty="0" smtClean="0">
                <a:solidFill>
                  <a:srgbClr val="C00000"/>
                </a:solidFill>
                <a:latin typeface="Calibri" panose="020F0502020204030204" pitchFamily="34" charset="0"/>
                <a:cs typeface="Calibri" panose="020F0502020204030204" pitchFamily="34" charset="0"/>
              </a:rPr>
              <a:t> </a:t>
            </a:r>
            <a:r>
              <a:rPr lang="es-MX" sz="1200" b="1" dirty="0">
                <a:solidFill>
                  <a:srgbClr val="C00000"/>
                </a:solidFill>
                <a:latin typeface="Calibri" panose="020F0502020204030204" pitchFamily="34" charset="0"/>
                <a:cs typeface="Calibri" panose="020F0502020204030204" pitchFamily="34" charset="0"/>
              </a:rPr>
              <a:t>distribución final de imágenes, texto, </a:t>
            </a:r>
            <a:r>
              <a:rPr lang="es-MX" sz="1200" b="1" dirty="0" smtClean="0">
                <a:solidFill>
                  <a:srgbClr val="C00000"/>
                </a:solidFill>
                <a:latin typeface="Calibri" panose="020F0502020204030204" pitchFamily="34" charset="0"/>
                <a:cs typeface="Calibri" panose="020F0502020204030204" pitchFamily="34" charset="0"/>
              </a:rPr>
              <a:t>espacios, conectores</a:t>
            </a:r>
          </a:p>
          <a:p>
            <a:r>
              <a:rPr lang="es-MX" sz="1200" b="1" dirty="0" smtClean="0">
                <a:solidFill>
                  <a:srgbClr val="C00000"/>
                </a:solidFill>
                <a:latin typeface="Calibri" panose="020F0502020204030204" pitchFamily="34" charset="0"/>
                <a:cs typeface="Calibri" panose="020F0502020204030204" pitchFamily="34" charset="0"/>
              </a:rPr>
              <a:t>         y </a:t>
            </a:r>
            <a:r>
              <a:rPr lang="es-MX" sz="1200" b="1" dirty="0">
                <a:solidFill>
                  <a:srgbClr val="C00000"/>
                </a:solidFill>
                <a:latin typeface="Calibri" panose="020F0502020204030204" pitchFamily="34" charset="0"/>
                <a:cs typeface="Calibri" panose="020F0502020204030204" pitchFamily="34" charset="0"/>
              </a:rPr>
              <a:t>tipografía</a:t>
            </a:r>
          </a:p>
        </p:txBody>
      </p:sp>
      <p:sp>
        <p:nvSpPr>
          <p:cNvPr id="56" name="object 31"/>
          <p:cNvSpPr/>
          <p:nvPr/>
        </p:nvSpPr>
        <p:spPr>
          <a:xfrm>
            <a:off x="4612866" y="4336293"/>
            <a:ext cx="45719" cy="857165"/>
          </a:xfrm>
          <a:custGeom>
            <a:avLst/>
            <a:gdLst/>
            <a:ahLst/>
            <a:cxnLst/>
            <a:rect l="l" t="t" r="r" b="b"/>
            <a:pathLst>
              <a:path w="383159" h="795654">
                <a:moveTo>
                  <a:pt x="383159" y="0"/>
                </a:moveTo>
                <a:lnTo>
                  <a:pt x="0" y="795654"/>
                </a:lnTo>
              </a:path>
            </a:pathLst>
          </a:custGeom>
          <a:ln w="38100" cap="flat" cmpd="sng" algn="ctr">
            <a:solidFill>
              <a:schemeClr val="accent2">
                <a:lumMod val="7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wrap="square" lIns="0" tIns="0" rIns="0" bIns="0" rtlCol="0">
            <a:noAutofit/>
          </a:bodyPr>
          <a:lstStyle/>
          <a:p>
            <a:endParaRPr b="1">
              <a:solidFill>
                <a:srgbClr val="C00000"/>
              </a:solidFill>
              <a:latin typeface="Calibri" panose="020F0502020204030204" pitchFamily="34" charset="0"/>
              <a:cs typeface="Calibri" panose="020F0502020204030204" pitchFamily="34" charset="0"/>
            </a:endParaRPr>
          </a:p>
        </p:txBody>
      </p:sp>
      <p:sp>
        <p:nvSpPr>
          <p:cNvPr id="53" name="52 CuadroTexto"/>
          <p:cNvSpPr txBox="1"/>
          <p:nvPr/>
        </p:nvSpPr>
        <p:spPr>
          <a:xfrm>
            <a:off x="5364088" y="171642"/>
            <a:ext cx="3532803" cy="369332"/>
          </a:xfrm>
          <a:prstGeom prst="rect">
            <a:avLst/>
          </a:prstGeom>
          <a:noFill/>
        </p:spPr>
        <p:txBody>
          <a:bodyPr wrap="square" rtlCol="0">
            <a:spAutoFit/>
          </a:bodyPr>
          <a:lstStyle/>
          <a:p>
            <a:r>
              <a:rPr lang="es-MX" dirty="0" smtClean="0"/>
              <a:t>5.i.13 Lista de pasos infografía</a:t>
            </a:r>
            <a:r>
              <a:rPr lang="es-MX" sz="1200" dirty="0" smtClean="0"/>
              <a:t>. </a:t>
            </a:r>
            <a:endParaRPr lang="es-MX" sz="1200" dirty="0"/>
          </a:p>
        </p:txBody>
      </p:sp>
    </p:spTree>
    <p:extLst>
      <p:ext uri="{BB962C8B-B14F-4D97-AF65-F5344CB8AC3E}">
        <p14:creationId xmlns:p14="http://schemas.microsoft.com/office/powerpoint/2010/main" val="5085234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2" name="1 Título"/>
          <p:cNvSpPr>
            <a:spLocks noGrp="1"/>
          </p:cNvSpPr>
          <p:nvPr>
            <p:ph type="title"/>
          </p:nvPr>
        </p:nvSpPr>
        <p:spPr>
          <a:xfrm>
            <a:off x="14740" y="1505568"/>
            <a:ext cx="9144000" cy="1844824"/>
          </a:xfrm>
        </p:spPr>
        <p:txBody>
          <a:bodyPr anchor="t">
            <a:noAutofit/>
          </a:bodyPr>
          <a:lstStyle/>
          <a:p>
            <a:r>
              <a:rPr lang="es-MX" sz="11500" dirty="0">
                <a:solidFill>
                  <a:srgbClr val="002060"/>
                </a:solidFill>
              </a:rPr>
              <a:t>PRODUCTO </a:t>
            </a:r>
            <a:r>
              <a:rPr lang="es-MX" sz="11500" dirty="0" smtClean="0">
                <a:solidFill>
                  <a:srgbClr val="002060"/>
                </a:solidFill>
              </a:rPr>
              <a:t>14</a:t>
            </a:r>
            <a:endParaRPr lang="es-MX" sz="11500" dirty="0">
              <a:solidFill>
                <a:srgbClr val="002060"/>
              </a:solidFill>
            </a:endParaRPr>
          </a:p>
        </p:txBody>
      </p:sp>
      <p:sp>
        <p:nvSpPr>
          <p:cNvPr id="3" name="2 CuadroTexto"/>
          <p:cNvSpPr txBox="1"/>
          <p:nvPr/>
        </p:nvSpPr>
        <p:spPr>
          <a:xfrm>
            <a:off x="323528" y="3789040"/>
            <a:ext cx="8640960" cy="1728192"/>
          </a:xfrm>
          <a:prstGeom prst="rect">
            <a:avLst/>
          </a:prstGeom>
          <a:noFill/>
        </p:spPr>
        <p:txBody>
          <a:bodyPr wrap="square" rtlCol="0">
            <a:prstTxWarp prst="textTriangle">
              <a:avLst/>
            </a:prstTxWarp>
            <a:spAutoFit/>
          </a:bodyPr>
          <a:lstStyle/>
          <a:p>
            <a:pPr algn="ctr"/>
            <a:r>
              <a:rPr lang="es-MX" sz="2000" dirty="0" smtClean="0">
                <a:solidFill>
                  <a:prstClr val="black"/>
                </a:solidFill>
                <a:latin typeface="High Tower Text" pitchFamily="18" charset="0"/>
              </a:rPr>
              <a:t>* Infografía*</a:t>
            </a:r>
            <a:endParaRPr lang="es-MX" sz="2000" dirty="0">
              <a:solidFill>
                <a:prstClr val="black"/>
              </a:solidFill>
              <a:latin typeface="High Tower Text" pitchFamily="18" charset="0"/>
            </a:endParaRPr>
          </a:p>
        </p:txBody>
      </p:sp>
      <p:sp>
        <p:nvSpPr>
          <p:cNvPr id="6" name="5 CuadroTexto"/>
          <p:cNvSpPr txBox="1"/>
          <p:nvPr/>
        </p:nvSpPr>
        <p:spPr>
          <a:xfrm>
            <a:off x="6654371" y="171642"/>
            <a:ext cx="2242520" cy="369332"/>
          </a:xfrm>
          <a:prstGeom prst="rect">
            <a:avLst/>
          </a:prstGeom>
          <a:noFill/>
        </p:spPr>
        <p:txBody>
          <a:bodyPr wrap="square" rtlCol="0">
            <a:spAutoFit/>
          </a:bodyPr>
          <a:lstStyle/>
          <a:p>
            <a:r>
              <a:rPr lang="es-MX" dirty="0" smtClean="0"/>
              <a:t>5.i.14 Infografía </a:t>
            </a:r>
            <a:endParaRPr lang="es-MX" dirty="0"/>
          </a:p>
        </p:txBody>
      </p:sp>
    </p:spTree>
    <p:extLst>
      <p:ext uri="{BB962C8B-B14F-4D97-AF65-F5344CB8AC3E}">
        <p14:creationId xmlns:p14="http://schemas.microsoft.com/office/powerpoint/2010/main" val="75857424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7" name="object 20"/>
          <p:cNvSpPr/>
          <p:nvPr/>
        </p:nvSpPr>
        <p:spPr>
          <a:xfrm>
            <a:off x="6056311" y="854683"/>
            <a:ext cx="1451166" cy="1172158"/>
          </a:xfrm>
          <a:prstGeom prst="rect">
            <a:avLst/>
          </a:prstGeom>
          <a:blipFill>
            <a:blip r:embed="rId2" cstate="print"/>
            <a:stretch>
              <a:fillRect/>
            </a:stretch>
          </a:blipFill>
        </p:spPr>
        <p:txBody>
          <a:bodyPr wrap="square" lIns="0" tIns="0" rIns="0" bIns="0" rtlCol="0">
            <a:noAutofit/>
          </a:bodyPr>
          <a:lstStyle/>
          <a:p>
            <a:endParaRPr b="1">
              <a:solidFill>
                <a:srgbClr val="C00000"/>
              </a:solidFill>
              <a:cs typeface="Calibri" panose="020F0502020204030204" pitchFamily="34" charset="0"/>
            </a:endParaRPr>
          </a:p>
        </p:txBody>
      </p:sp>
      <p:sp>
        <p:nvSpPr>
          <p:cNvPr id="8" name="object 11"/>
          <p:cNvSpPr/>
          <p:nvPr/>
        </p:nvSpPr>
        <p:spPr>
          <a:xfrm>
            <a:off x="3897554" y="3118926"/>
            <a:ext cx="1548102" cy="676029"/>
          </a:xfrm>
          <a:prstGeom prst="rect">
            <a:avLst/>
          </a:prstGeom>
          <a:blipFill>
            <a:blip r:embed="rId3" cstate="print"/>
            <a:stretch>
              <a:fillRect/>
            </a:stretch>
          </a:blipFill>
        </p:spPr>
        <p:txBody>
          <a:bodyPr wrap="square" lIns="0" tIns="0" rIns="0" bIns="0" rtlCol="0">
            <a:noAutofit/>
          </a:bodyPr>
          <a:lstStyle/>
          <a:p>
            <a:endParaRPr b="1">
              <a:solidFill>
                <a:srgbClr val="C00000"/>
              </a:solidFill>
              <a:cs typeface="Calibri" panose="020F0502020204030204" pitchFamily="34" charset="0"/>
            </a:endParaRPr>
          </a:p>
        </p:txBody>
      </p:sp>
      <p:sp>
        <p:nvSpPr>
          <p:cNvPr id="45" name="object 4"/>
          <p:cNvSpPr txBox="1"/>
          <p:nvPr/>
        </p:nvSpPr>
        <p:spPr>
          <a:xfrm>
            <a:off x="1065706" y="3378660"/>
            <a:ext cx="1675680" cy="454903"/>
          </a:xfrm>
          <a:prstGeom prst="rect">
            <a:avLst/>
          </a:prstGeom>
        </p:spPr>
        <p:txBody>
          <a:bodyPr wrap="square" lIns="0" tIns="7620" rIns="0" bIns="0" rtlCol="0">
            <a:noAutofit/>
          </a:bodyPr>
          <a:lstStyle/>
          <a:p>
            <a:pPr indent="-609" algn="ctr">
              <a:lnSpc>
                <a:spcPts val="1379"/>
              </a:lnSpc>
            </a:pPr>
            <a:endParaRPr sz="1300" b="1" dirty="0">
              <a:solidFill>
                <a:srgbClr val="C00000"/>
              </a:solidFill>
              <a:cs typeface="Calibri" panose="020F0502020204030204" pitchFamily="34" charset="0"/>
            </a:endParaRPr>
          </a:p>
        </p:txBody>
      </p:sp>
      <p:sp>
        <p:nvSpPr>
          <p:cNvPr id="53" name="52 CuadroTexto"/>
          <p:cNvSpPr txBox="1"/>
          <p:nvPr/>
        </p:nvSpPr>
        <p:spPr>
          <a:xfrm>
            <a:off x="6948264" y="188640"/>
            <a:ext cx="1800200" cy="369332"/>
          </a:xfrm>
          <a:prstGeom prst="rect">
            <a:avLst/>
          </a:prstGeom>
          <a:noFill/>
        </p:spPr>
        <p:txBody>
          <a:bodyPr wrap="square" rtlCol="0">
            <a:spAutoFit/>
          </a:bodyPr>
          <a:lstStyle/>
          <a:p>
            <a:r>
              <a:rPr lang="es-MX" dirty="0" smtClean="0">
                <a:solidFill>
                  <a:prstClr val="black"/>
                </a:solidFill>
              </a:rPr>
              <a:t>5.i.14 </a:t>
            </a:r>
            <a:r>
              <a:rPr lang="es-MX" dirty="0">
                <a:solidFill>
                  <a:prstClr val="black"/>
                </a:solidFill>
              </a:rPr>
              <a:t>I</a:t>
            </a:r>
            <a:r>
              <a:rPr lang="es-MX" dirty="0" smtClean="0">
                <a:solidFill>
                  <a:prstClr val="black"/>
                </a:solidFill>
              </a:rPr>
              <a:t>nfografía</a:t>
            </a:r>
            <a:r>
              <a:rPr lang="es-MX" sz="1200" dirty="0" smtClean="0">
                <a:solidFill>
                  <a:prstClr val="black"/>
                </a:solidFill>
              </a:rPr>
              <a:t>. </a:t>
            </a:r>
            <a:endParaRPr lang="es-MX" sz="1200" dirty="0">
              <a:solidFill>
                <a:prstClr val="black"/>
              </a:solidFill>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8" y="188640"/>
            <a:ext cx="4368856" cy="6553284"/>
          </a:xfrm>
          <a:prstGeom prst="rect">
            <a:avLst/>
          </a:prstGeom>
        </p:spPr>
      </p:pic>
    </p:spTree>
    <p:extLst>
      <p:ext uri="{BB962C8B-B14F-4D97-AF65-F5344CB8AC3E}">
        <p14:creationId xmlns:p14="http://schemas.microsoft.com/office/powerpoint/2010/main" val="95327399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2" name="1 Título"/>
          <p:cNvSpPr>
            <a:spLocks noGrp="1"/>
          </p:cNvSpPr>
          <p:nvPr>
            <p:ph type="title"/>
          </p:nvPr>
        </p:nvSpPr>
        <p:spPr>
          <a:xfrm>
            <a:off x="14740" y="1505568"/>
            <a:ext cx="9144000" cy="1844824"/>
          </a:xfrm>
        </p:spPr>
        <p:txBody>
          <a:bodyPr anchor="t">
            <a:noAutofit/>
          </a:bodyPr>
          <a:lstStyle/>
          <a:p>
            <a:r>
              <a:rPr lang="es-MX" sz="11500" dirty="0">
                <a:solidFill>
                  <a:srgbClr val="002060"/>
                </a:solidFill>
              </a:rPr>
              <a:t>PRODUCTO </a:t>
            </a:r>
            <a:r>
              <a:rPr lang="es-MX" sz="11500" dirty="0" smtClean="0">
                <a:solidFill>
                  <a:srgbClr val="002060"/>
                </a:solidFill>
              </a:rPr>
              <a:t>15</a:t>
            </a:r>
            <a:endParaRPr lang="es-MX" sz="11500" dirty="0">
              <a:solidFill>
                <a:srgbClr val="002060"/>
              </a:solidFill>
            </a:endParaRPr>
          </a:p>
        </p:txBody>
      </p:sp>
      <p:sp>
        <p:nvSpPr>
          <p:cNvPr id="3" name="2 CuadroTexto"/>
          <p:cNvSpPr txBox="1"/>
          <p:nvPr/>
        </p:nvSpPr>
        <p:spPr>
          <a:xfrm>
            <a:off x="323528" y="3789040"/>
            <a:ext cx="8640960" cy="1728192"/>
          </a:xfrm>
          <a:prstGeom prst="rect">
            <a:avLst/>
          </a:prstGeom>
          <a:noFill/>
        </p:spPr>
        <p:txBody>
          <a:bodyPr wrap="square" rtlCol="0">
            <a:prstTxWarp prst="textTriangle">
              <a:avLst/>
            </a:prstTxWarp>
            <a:spAutoFit/>
          </a:bodyPr>
          <a:lstStyle/>
          <a:p>
            <a:pPr algn="ctr"/>
            <a:r>
              <a:rPr lang="es-MX" sz="2000" dirty="0" smtClean="0">
                <a:solidFill>
                  <a:prstClr val="black"/>
                </a:solidFill>
                <a:latin typeface="High Tower Text" pitchFamily="18" charset="0"/>
              </a:rPr>
              <a:t>*Reflexiones personales*</a:t>
            </a:r>
            <a:endParaRPr lang="es-MX" sz="2000" dirty="0">
              <a:solidFill>
                <a:prstClr val="black"/>
              </a:solidFill>
              <a:latin typeface="High Tower Text" pitchFamily="18" charset="0"/>
            </a:endParaRPr>
          </a:p>
        </p:txBody>
      </p:sp>
      <p:sp>
        <p:nvSpPr>
          <p:cNvPr id="6" name="5 CuadroTexto"/>
          <p:cNvSpPr txBox="1"/>
          <p:nvPr/>
        </p:nvSpPr>
        <p:spPr>
          <a:xfrm>
            <a:off x="5796136" y="171642"/>
            <a:ext cx="3100755" cy="369332"/>
          </a:xfrm>
          <a:prstGeom prst="rect">
            <a:avLst/>
          </a:prstGeom>
          <a:noFill/>
        </p:spPr>
        <p:txBody>
          <a:bodyPr wrap="square" rtlCol="0">
            <a:spAutoFit/>
          </a:bodyPr>
          <a:lstStyle/>
          <a:p>
            <a:r>
              <a:rPr lang="es-MX" dirty="0" smtClean="0"/>
              <a:t>5.i.15 Reflexiones personales </a:t>
            </a:r>
            <a:endParaRPr lang="es-MX" dirty="0"/>
          </a:p>
        </p:txBody>
      </p:sp>
    </p:spTree>
    <p:extLst>
      <p:ext uri="{BB962C8B-B14F-4D97-AF65-F5344CB8AC3E}">
        <p14:creationId xmlns:p14="http://schemas.microsoft.com/office/powerpoint/2010/main" val="306551733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1 CuadroTexto"/>
          <p:cNvSpPr txBox="1"/>
          <p:nvPr/>
        </p:nvSpPr>
        <p:spPr>
          <a:xfrm>
            <a:off x="683568" y="1109935"/>
            <a:ext cx="7749622" cy="461665"/>
          </a:xfrm>
          <a:prstGeom prst="rect">
            <a:avLst/>
          </a:prstGeom>
          <a:noFill/>
        </p:spPr>
        <p:txBody>
          <a:bodyPr wrap="none" rtlCol="0">
            <a:spAutoFit/>
          </a:bodyPr>
          <a:lstStyle/>
          <a:p>
            <a:r>
              <a:rPr lang="es-MX" sz="2400" b="1" dirty="0" smtClean="0"/>
              <a:t>Reflexiones personales sobre el  Proyecto interdisciplinario </a:t>
            </a:r>
            <a:endParaRPr lang="es-MX" sz="2400" b="1" dirty="0"/>
          </a:p>
        </p:txBody>
      </p:sp>
      <p:sp>
        <p:nvSpPr>
          <p:cNvPr id="3" name="2 CuadroTexto"/>
          <p:cNvSpPr txBox="1"/>
          <p:nvPr/>
        </p:nvSpPr>
        <p:spPr>
          <a:xfrm>
            <a:off x="326458" y="2204864"/>
            <a:ext cx="8570433" cy="3693319"/>
          </a:xfrm>
          <a:prstGeom prst="rect">
            <a:avLst/>
          </a:prstGeom>
          <a:noFill/>
        </p:spPr>
        <p:txBody>
          <a:bodyPr wrap="square" rtlCol="0">
            <a:spAutoFit/>
          </a:bodyPr>
          <a:lstStyle/>
          <a:p>
            <a:pPr marL="285750" indent="-285750" algn="just">
              <a:buFont typeface="Arial" pitchFamily="34" charset="0"/>
              <a:buChar char="•"/>
            </a:pPr>
            <a:r>
              <a:rPr lang="es-MX" dirty="0" smtClean="0"/>
              <a:t>Una de las principales dificultades para desarrollar el proyecto es la guía  de Conexiones, ya que es muy confusa, repetitiva  y repleta de siglas , número, apartados de apartados  que la hacen difícil de seguir.</a:t>
            </a:r>
          </a:p>
          <a:p>
            <a:pPr marL="285750" indent="-285750" algn="just">
              <a:buFont typeface="Arial" pitchFamily="34" charset="0"/>
              <a:buChar char="•"/>
            </a:pPr>
            <a:r>
              <a:rPr lang="es-MX" dirty="0" smtClean="0"/>
              <a:t>Otra de las dificultades es el tiempo. Aun cuando los maestros  pudiéramos trabajar en línea se le tiene que dedicar tiempo. No todos los maestros nos dedicamos  de tiempo completo a la docencia  en el sistema incorporado, tenemos  también otras  ocupaciones </a:t>
            </a:r>
            <a:r>
              <a:rPr lang="es-MX" dirty="0"/>
              <a:t> </a:t>
            </a:r>
            <a:r>
              <a:rPr lang="es-MX" dirty="0" smtClean="0"/>
              <a:t>en el desarrollo profesional .</a:t>
            </a:r>
          </a:p>
          <a:p>
            <a:pPr marL="285750" indent="-285750" algn="just">
              <a:buFont typeface="Arial" pitchFamily="34" charset="0"/>
              <a:buChar char="•"/>
            </a:pPr>
            <a:r>
              <a:rPr lang="es-MX" dirty="0" smtClean="0"/>
              <a:t>Tuvimos que resolver la dificultad del  tiempo trabajando varios fines de semana, con horarios muy extendidos hasta la noche.</a:t>
            </a:r>
          </a:p>
          <a:p>
            <a:pPr marL="285750" indent="-285750" algn="just">
              <a:buFont typeface="Arial" pitchFamily="34" charset="0"/>
              <a:buChar char="•"/>
            </a:pPr>
            <a:r>
              <a:rPr lang="es-MX" dirty="0" smtClean="0"/>
              <a:t>Creo que el principal aprendizaje lo hemos tenido de los propios compañeros de trabajo, ya que manejan herramientas  que nos permiten </a:t>
            </a:r>
            <a:r>
              <a:rPr lang="es-MX" dirty="0"/>
              <a:t> </a:t>
            </a:r>
            <a:r>
              <a:rPr lang="es-MX" dirty="0" smtClean="0"/>
              <a:t>avanzar en el proyecto.  Hemos encontrado la forma de acoplarnos  y complementarnos.</a:t>
            </a:r>
          </a:p>
          <a:p>
            <a:pPr algn="just"/>
            <a:endParaRPr lang="es-MX" dirty="0"/>
          </a:p>
        </p:txBody>
      </p:sp>
      <p:sp>
        <p:nvSpPr>
          <p:cNvPr id="5" name="4 CuadroTexto"/>
          <p:cNvSpPr txBox="1"/>
          <p:nvPr/>
        </p:nvSpPr>
        <p:spPr>
          <a:xfrm>
            <a:off x="5796136" y="171642"/>
            <a:ext cx="3100755" cy="369332"/>
          </a:xfrm>
          <a:prstGeom prst="rect">
            <a:avLst/>
          </a:prstGeom>
          <a:noFill/>
        </p:spPr>
        <p:txBody>
          <a:bodyPr wrap="square" rtlCol="0">
            <a:spAutoFit/>
          </a:bodyPr>
          <a:lstStyle/>
          <a:p>
            <a:r>
              <a:rPr lang="es-MX" dirty="0" smtClean="0"/>
              <a:t>5.i.15 Reflexiones personales </a:t>
            </a:r>
            <a:endParaRPr lang="es-MX" dirty="0"/>
          </a:p>
        </p:txBody>
      </p:sp>
    </p:spTree>
    <p:extLst>
      <p:ext uri="{BB962C8B-B14F-4D97-AF65-F5344CB8AC3E}">
        <p14:creationId xmlns:p14="http://schemas.microsoft.com/office/powerpoint/2010/main" val="38575174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1 CuadroTexto"/>
          <p:cNvSpPr txBox="1"/>
          <p:nvPr/>
        </p:nvSpPr>
        <p:spPr>
          <a:xfrm>
            <a:off x="682408" y="332656"/>
            <a:ext cx="1236236" cy="461665"/>
          </a:xfrm>
          <a:prstGeom prst="rect">
            <a:avLst/>
          </a:prstGeom>
          <a:noFill/>
        </p:spPr>
        <p:txBody>
          <a:bodyPr wrap="none" rtlCol="0">
            <a:spAutoFit/>
          </a:bodyPr>
          <a:lstStyle/>
          <a:p>
            <a:r>
              <a:rPr lang="es-MX" sz="2400" b="1" dirty="0" smtClean="0"/>
              <a:t>Bitácora</a:t>
            </a:r>
            <a:endParaRPr lang="es-MX" sz="2400" b="1" dirty="0"/>
          </a:p>
        </p:txBody>
      </p:sp>
      <p:sp>
        <p:nvSpPr>
          <p:cNvPr id="3" name="2 CuadroTexto"/>
          <p:cNvSpPr txBox="1"/>
          <p:nvPr/>
        </p:nvSpPr>
        <p:spPr>
          <a:xfrm>
            <a:off x="299556" y="794321"/>
            <a:ext cx="8570433" cy="5355312"/>
          </a:xfrm>
          <a:prstGeom prst="rect">
            <a:avLst/>
          </a:prstGeom>
          <a:noFill/>
        </p:spPr>
        <p:txBody>
          <a:bodyPr wrap="square" rtlCol="0">
            <a:spAutoFit/>
          </a:bodyPr>
          <a:lstStyle/>
          <a:p>
            <a:pPr marL="285750" indent="-285750" algn="just">
              <a:buFont typeface="Arial" pitchFamily="34" charset="0"/>
              <a:buChar char="•"/>
            </a:pPr>
            <a:r>
              <a:rPr lang="es-MX" dirty="0" smtClean="0"/>
              <a:t>En la primera reunión de trabajo dos de los tres maestros participantes no colaboraron de manera puntual debido a compromisos laborales en otras fuentes de trabajo. Esto repercutió en el entendimiento general del trabajo de Conexiones.</a:t>
            </a:r>
          </a:p>
          <a:p>
            <a:pPr marL="285750" indent="-285750" algn="just">
              <a:buFont typeface="Arial" pitchFamily="34" charset="0"/>
              <a:buChar char="•"/>
            </a:pPr>
            <a:r>
              <a:rPr lang="es-MX" dirty="0" smtClean="0"/>
              <a:t>Durante las sesiones de la segunda reunión de trabajo se dio una mayor integración de los participantes en los productos que se solicitaron. Una de las dificultades fue encontrar el tiempo de coincidencia  para poder trabajar. Se tuvieron que organizar sesiones en fines de semana.</a:t>
            </a:r>
          </a:p>
          <a:p>
            <a:pPr marL="285750" indent="-285750" algn="just">
              <a:buFont typeface="Arial" pitchFamily="34" charset="0"/>
              <a:buChar char="•"/>
            </a:pPr>
            <a:r>
              <a:rPr lang="es-MX" dirty="0" smtClean="0"/>
              <a:t>Durante el desarrollo de la tercera reunión de trabajo, no fue posible contar con la presencia de uno de los maestros participantes, debido a que tenía licencia de incapacidad. El mayor problema para avanzar en el proyecto fue la comprensión de la guía de trabajo de conexiones ya que nos confundíamos entre tanto inciso y apartado;</a:t>
            </a:r>
          </a:p>
          <a:p>
            <a:pPr algn="just"/>
            <a:r>
              <a:rPr lang="es-MX" dirty="0"/>
              <a:t> </a:t>
            </a:r>
            <a:r>
              <a:rPr lang="es-MX" dirty="0" smtClean="0"/>
              <a:t>     además de las interpretaciones personales que hicimos de las instrucciones. </a:t>
            </a:r>
          </a:p>
          <a:p>
            <a:pPr marL="285750" indent="-285750" algn="just">
              <a:buFont typeface="Arial" pitchFamily="34" charset="0"/>
              <a:buChar char="•"/>
            </a:pPr>
            <a:r>
              <a:rPr lang="es-MX" dirty="0" smtClean="0"/>
              <a:t>En la cuarta reunión se incorporó el maestro que tenía licencia de incapacidad, pero no tuvimos sesiones constantes y fructíferas que nos permitieran profundizar en los cambios que debíamos hacer a algunos aspectos del proyecto. Esto se debió en gran parte a que tuvimos una fuerte carga de trabajo en los diferentes lugares donde nos desempeñamos, además de cumplir con procesos de capacitación que también nos requieren tiempo para realizar tareas y proyectos. </a:t>
            </a:r>
          </a:p>
          <a:p>
            <a:pPr marL="285750" indent="-285750" algn="just">
              <a:buFont typeface="Arial" pitchFamily="34" charset="0"/>
              <a:buChar char="•"/>
            </a:pPr>
            <a:endParaRPr lang="es-MX" dirty="0"/>
          </a:p>
        </p:txBody>
      </p:sp>
    </p:spTree>
    <p:extLst>
      <p:ext uri="{BB962C8B-B14F-4D97-AF65-F5344CB8AC3E}">
        <p14:creationId xmlns:p14="http://schemas.microsoft.com/office/powerpoint/2010/main" val="3867341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8" name="3 Imagen">
            <a:extLst>
              <a:ext uri="{FF2B5EF4-FFF2-40B4-BE49-F238E27FC236}">
                <a16:creationId xmlns="" xmlns:a16="http://schemas.microsoft.com/office/drawing/2014/main" id="{67C062ED-DFC2-43A3-AF2F-C9110F6112D4}"/>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4" name="3 Título"/>
          <p:cNvSpPr>
            <a:spLocks noGrp="1"/>
          </p:cNvSpPr>
          <p:nvPr>
            <p:ph type="title"/>
          </p:nvPr>
        </p:nvSpPr>
        <p:spPr/>
        <p:txBody>
          <a:bodyPr/>
          <a:lstStyle/>
          <a:p>
            <a:r>
              <a:rPr lang="es-MX"/>
              <a:t>Trabajo Grupo Heterogéneo</a:t>
            </a:r>
          </a:p>
        </p:txBody>
      </p:sp>
      <p:pic>
        <p:nvPicPr>
          <p:cNvPr id="3" name="Marcador de contenido 2">
            <a:extLst>
              <a:ext uri="{FF2B5EF4-FFF2-40B4-BE49-F238E27FC236}">
                <a16:creationId xmlns="" xmlns:a16="http://schemas.microsoft.com/office/drawing/2014/main" id="{49027B89-BAE8-4B5F-A905-AE13816836B6}"/>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533477" y="3645024"/>
            <a:ext cx="5153323" cy="2898744"/>
          </a:xfrm>
        </p:spPr>
      </p:pic>
      <p:pic>
        <p:nvPicPr>
          <p:cNvPr id="9" name="Imagen 8">
            <a:extLst>
              <a:ext uri="{FF2B5EF4-FFF2-40B4-BE49-F238E27FC236}">
                <a16:creationId xmlns="" xmlns:a16="http://schemas.microsoft.com/office/drawing/2014/main" id="{2DD4E35A-B59B-45BA-93AE-3D3EE9514F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619" y="1538368"/>
            <a:ext cx="5153323" cy="2898744"/>
          </a:xfrm>
          <a:prstGeom prst="rect">
            <a:avLst/>
          </a:prstGeom>
        </p:spPr>
      </p:pic>
      <p:sp>
        <p:nvSpPr>
          <p:cNvPr id="6" name="5 CuadroTexto"/>
          <p:cNvSpPr txBox="1"/>
          <p:nvPr/>
        </p:nvSpPr>
        <p:spPr>
          <a:xfrm>
            <a:off x="5642942" y="188641"/>
            <a:ext cx="3249538" cy="369332"/>
          </a:xfrm>
          <a:prstGeom prst="rect">
            <a:avLst/>
          </a:prstGeom>
          <a:noFill/>
        </p:spPr>
        <p:txBody>
          <a:bodyPr wrap="square" rtlCol="0">
            <a:spAutoFit/>
          </a:bodyPr>
          <a:lstStyle/>
          <a:p>
            <a:r>
              <a:rPr lang="es-MX" dirty="0" smtClean="0"/>
              <a:t>5.a. Evidencia fotográfica</a:t>
            </a:r>
            <a:endParaRPr lang="es-MX" dirty="0"/>
          </a:p>
        </p:txBody>
      </p:sp>
    </p:spTree>
    <p:extLst>
      <p:ext uri="{BB962C8B-B14F-4D97-AF65-F5344CB8AC3E}">
        <p14:creationId xmlns:p14="http://schemas.microsoft.com/office/powerpoint/2010/main" val="28459704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2" name="1 Título"/>
          <p:cNvSpPr>
            <a:spLocks noGrp="1"/>
          </p:cNvSpPr>
          <p:nvPr>
            <p:ph type="title"/>
          </p:nvPr>
        </p:nvSpPr>
        <p:spPr>
          <a:xfrm>
            <a:off x="14740" y="1505568"/>
            <a:ext cx="9144000" cy="1844824"/>
          </a:xfrm>
        </p:spPr>
        <p:txBody>
          <a:bodyPr anchor="t">
            <a:noAutofit/>
          </a:bodyPr>
          <a:lstStyle/>
          <a:p>
            <a:r>
              <a:rPr lang="es-MX" sz="11500">
                <a:solidFill>
                  <a:srgbClr val="002060"/>
                </a:solidFill>
              </a:rPr>
              <a:t>PRODUCTO 2</a:t>
            </a:r>
          </a:p>
        </p:txBody>
      </p:sp>
      <p:sp>
        <p:nvSpPr>
          <p:cNvPr id="3" name="2 CuadroTexto"/>
          <p:cNvSpPr txBox="1"/>
          <p:nvPr/>
        </p:nvSpPr>
        <p:spPr>
          <a:xfrm>
            <a:off x="755576" y="4437112"/>
            <a:ext cx="7776864" cy="1368152"/>
          </a:xfrm>
          <a:prstGeom prst="rect">
            <a:avLst/>
          </a:prstGeom>
          <a:noFill/>
        </p:spPr>
        <p:txBody>
          <a:bodyPr wrap="square" rtlCol="0">
            <a:prstTxWarp prst="textTriangle">
              <a:avLst/>
            </a:prstTxWarp>
            <a:spAutoFit/>
          </a:bodyPr>
          <a:lstStyle/>
          <a:p>
            <a:pPr algn="ctr"/>
            <a:r>
              <a:rPr lang="es-MX" sz="2000">
                <a:latin typeface="High Tower Text" pitchFamily="18" charset="0"/>
              </a:rPr>
              <a:t>*Organizador Gráfico*</a:t>
            </a:r>
          </a:p>
        </p:txBody>
      </p:sp>
      <p:sp>
        <p:nvSpPr>
          <p:cNvPr id="4" name="3 CuadroTexto"/>
          <p:cNvSpPr txBox="1"/>
          <p:nvPr/>
        </p:nvSpPr>
        <p:spPr>
          <a:xfrm>
            <a:off x="5940152" y="184666"/>
            <a:ext cx="2952328" cy="369332"/>
          </a:xfrm>
          <a:prstGeom prst="rect">
            <a:avLst/>
          </a:prstGeom>
          <a:noFill/>
        </p:spPr>
        <p:txBody>
          <a:bodyPr wrap="square" rtlCol="0">
            <a:spAutoFit/>
          </a:bodyPr>
          <a:lstStyle/>
          <a:p>
            <a:r>
              <a:rPr lang="es-MX" dirty="0" smtClean="0"/>
              <a:t>5.b. Organizador gráfico</a:t>
            </a:r>
            <a:endParaRPr lang="es-MX" dirty="0"/>
          </a:p>
        </p:txBody>
      </p:sp>
    </p:spTree>
    <p:extLst>
      <p:ext uri="{BB962C8B-B14F-4D97-AF65-F5344CB8AC3E}">
        <p14:creationId xmlns:p14="http://schemas.microsoft.com/office/powerpoint/2010/main" val="3886725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0" name="3 Imagen">
            <a:extLst>
              <a:ext uri="{FF2B5EF4-FFF2-40B4-BE49-F238E27FC236}">
                <a16:creationId xmlns="" xmlns:a16="http://schemas.microsoft.com/office/drawing/2014/main" id="{4C60225F-CAA5-477C-A555-81D1E8233DF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4" name="3 Título"/>
          <p:cNvSpPr>
            <a:spLocks noGrp="1"/>
          </p:cNvSpPr>
          <p:nvPr>
            <p:ph type="title"/>
          </p:nvPr>
        </p:nvSpPr>
        <p:spPr/>
        <p:txBody>
          <a:bodyPr/>
          <a:lstStyle/>
          <a:p>
            <a:r>
              <a:rPr lang="es-MX"/>
              <a:t>Trabajo Grupo Heterogéneo</a:t>
            </a:r>
          </a:p>
        </p:txBody>
      </p:sp>
      <p:pic>
        <p:nvPicPr>
          <p:cNvPr id="9" name="Imagen 8">
            <a:extLst>
              <a:ext uri="{FF2B5EF4-FFF2-40B4-BE49-F238E27FC236}">
                <a16:creationId xmlns="" xmlns:a16="http://schemas.microsoft.com/office/drawing/2014/main" id="{2DD4E35A-B59B-45BA-93AE-3D3EE9514F3D}"/>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b="29755"/>
          <a:stretch/>
        </p:blipFill>
        <p:spPr>
          <a:xfrm>
            <a:off x="457200" y="1417637"/>
            <a:ext cx="2818656" cy="5134149"/>
          </a:xfrm>
          <a:prstGeom prst="rect">
            <a:avLst/>
          </a:prstGeom>
        </p:spPr>
      </p:pic>
      <p:pic>
        <p:nvPicPr>
          <p:cNvPr id="7" name="Imagen 6">
            <a:extLst>
              <a:ext uri="{FF2B5EF4-FFF2-40B4-BE49-F238E27FC236}">
                <a16:creationId xmlns="" xmlns:a16="http://schemas.microsoft.com/office/drawing/2014/main" id="{18A4E930-E8B7-4799-8A42-1F76E0172B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85" r="2661" b="20290"/>
          <a:stretch/>
        </p:blipFill>
        <p:spPr>
          <a:xfrm>
            <a:off x="3275856" y="1412776"/>
            <a:ext cx="5410944" cy="5125766"/>
          </a:xfrm>
          <a:prstGeom prst="rect">
            <a:avLst/>
          </a:prstGeom>
        </p:spPr>
      </p:pic>
      <p:sp>
        <p:nvSpPr>
          <p:cNvPr id="8" name="7 CuadroTexto"/>
          <p:cNvSpPr txBox="1"/>
          <p:nvPr/>
        </p:nvSpPr>
        <p:spPr>
          <a:xfrm>
            <a:off x="6156176" y="184667"/>
            <a:ext cx="2736304" cy="369332"/>
          </a:xfrm>
          <a:prstGeom prst="rect">
            <a:avLst/>
          </a:prstGeom>
          <a:noFill/>
        </p:spPr>
        <p:txBody>
          <a:bodyPr wrap="square" rtlCol="0">
            <a:spAutoFit/>
          </a:bodyPr>
          <a:lstStyle/>
          <a:p>
            <a:r>
              <a:rPr lang="es-MX" dirty="0" smtClean="0"/>
              <a:t>5.b. Organizador gráfico</a:t>
            </a:r>
            <a:endParaRPr lang="es-MX" dirty="0"/>
          </a:p>
        </p:txBody>
      </p:sp>
    </p:spTree>
    <p:extLst>
      <p:ext uri="{BB962C8B-B14F-4D97-AF65-F5344CB8AC3E}">
        <p14:creationId xmlns:p14="http://schemas.microsoft.com/office/powerpoint/2010/main" val="3857822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3 Imagen">
            <a:extLst>
              <a:ext uri="{FF2B5EF4-FFF2-40B4-BE49-F238E27FC236}">
                <a16:creationId xmlns="" xmlns:a16="http://schemas.microsoft.com/office/drawing/2014/main" id="{4C60225F-CAA5-477C-A555-81D1E8233DF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5" name="2 Marcador de contenido"/>
          <p:cNvSpPr>
            <a:spLocks noGrp="1"/>
          </p:cNvSpPr>
          <p:nvPr>
            <p:ph idx="1"/>
          </p:nvPr>
        </p:nvSpPr>
        <p:spPr>
          <a:xfrm>
            <a:off x="323528" y="3212976"/>
            <a:ext cx="8229600" cy="2692896"/>
          </a:xfrm>
        </p:spPr>
        <p:txBody>
          <a:bodyPr>
            <a:normAutofit/>
          </a:bodyPr>
          <a:lstStyle/>
          <a:p>
            <a:pPr marL="0" indent="0">
              <a:buNone/>
            </a:pPr>
            <a:r>
              <a:rPr lang="es-MX" sz="1900" b="1" dirty="0" smtClean="0"/>
              <a:t>Introducción</a:t>
            </a:r>
          </a:p>
          <a:p>
            <a:pPr marL="0" indent="0" algn="just">
              <a:buNone/>
            </a:pPr>
            <a:r>
              <a:rPr lang="es-ES" sz="1600" dirty="0" smtClean="0"/>
              <a:t>A partir de la observación de la vulnerabilidad de la ciudad de México ante algunas problemáticas como inundaciones, falta de agua y actividad sísmica nos hemos cuestionado las acciones que han orillado a nuestra ciudad a dicha vulnerabilidad. Históricamente, sabemos que la Ciudad de México se encuentra asentada en el lecho de un lago y su salud y belleza ha ido minando por falta  de planeación, ya que se han tomado resoluciones momentáneas, las cuales no han proyectado una visión a futuro. En este proyecto se pretende que los alumnos reflexionen sobre estas problemáticas y ofrezcan propuestas de solución, que no representen únicamente un paliativo sino sean propuestas con visión de futuro, que realmente solucionen problemáticas que ellos detecten en su entorno.</a:t>
            </a:r>
            <a:endParaRPr lang="es-MX" sz="1600" dirty="0"/>
          </a:p>
        </p:txBody>
      </p:sp>
      <p:sp>
        <p:nvSpPr>
          <p:cNvPr id="6" name="3 Título"/>
          <p:cNvSpPr>
            <a:spLocks noGrp="1"/>
          </p:cNvSpPr>
          <p:nvPr>
            <p:ph type="title"/>
          </p:nvPr>
        </p:nvSpPr>
        <p:spPr>
          <a:xfrm>
            <a:off x="323528" y="1412776"/>
            <a:ext cx="8229600" cy="1143000"/>
          </a:xfrm>
        </p:spPr>
        <p:txBody>
          <a:bodyPr vert="horz" lIns="91440" tIns="45720" rIns="91440" bIns="45720" rtlCol="0">
            <a:normAutofit fontScale="90000"/>
          </a:bodyPr>
          <a:lstStyle/>
          <a:p>
            <a:pPr algn="l">
              <a:spcBef>
                <a:spcPct val="20000"/>
              </a:spcBef>
            </a:pPr>
            <a:r>
              <a:rPr lang="es-MX" sz="2600" b="1" dirty="0">
                <a:solidFill>
                  <a:schemeClr val="tx2">
                    <a:lumMod val="50000"/>
                  </a:schemeClr>
                </a:solidFill>
              </a:rPr>
              <a:t>“Ciudad de México… Como puede ser. </a:t>
            </a:r>
            <a:r>
              <a:rPr lang="es-MX" sz="2600" b="1" dirty="0" smtClean="0">
                <a:solidFill>
                  <a:schemeClr val="tx2">
                    <a:lumMod val="50000"/>
                  </a:schemeClr>
                </a:solidFill>
              </a:rPr>
              <a:t> Una </a:t>
            </a:r>
            <a:r>
              <a:rPr lang="es-MX" sz="2600" b="1" dirty="0">
                <a:solidFill>
                  <a:schemeClr val="tx2">
                    <a:lumMod val="50000"/>
                  </a:schemeClr>
                </a:solidFill>
              </a:rPr>
              <a:t>propuesta de la </a:t>
            </a:r>
            <a:r>
              <a:rPr lang="es-MX" sz="2600" b="1" dirty="0" smtClean="0">
                <a:solidFill>
                  <a:schemeClr val="tx2">
                    <a:lumMod val="50000"/>
                  </a:schemeClr>
                </a:solidFill>
              </a:rPr>
              <a:t>comunidad </a:t>
            </a:r>
            <a:r>
              <a:rPr lang="es-MX" sz="2600" b="1" dirty="0">
                <a:solidFill>
                  <a:schemeClr val="tx2">
                    <a:lumMod val="50000"/>
                  </a:schemeClr>
                </a:solidFill>
              </a:rPr>
              <a:t>de </a:t>
            </a:r>
            <a:r>
              <a:rPr lang="es-MX" sz="2600" b="1" dirty="0" smtClean="0">
                <a:solidFill>
                  <a:schemeClr val="tx2">
                    <a:lumMod val="50000"/>
                  </a:schemeClr>
                </a:solidFill>
              </a:rPr>
              <a:t>la Preparatoria de la Universidad de Londres </a:t>
            </a:r>
            <a:r>
              <a:rPr lang="es-MX" sz="2600" b="1" dirty="0">
                <a:solidFill>
                  <a:schemeClr val="tx2">
                    <a:lumMod val="50000"/>
                  </a:schemeClr>
                </a:solidFill>
              </a:rPr>
              <a:t>ante la vulnerabilidad sísmica y el problema del </a:t>
            </a:r>
            <a:r>
              <a:rPr lang="es-MX" sz="2600" b="1" dirty="0" smtClean="0">
                <a:solidFill>
                  <a:schemeClr val="tx2">
                    <a:lumMod val="50000"/>
                  </a:schemeClr>
                </a:solidFill>
              </a:rPr>
              <a:t>agua”.</a:t>
            </a:r>
            <a:r>
              <a:rPr lang="es-MX" sz="2600" b="1" dirty="0">
                <a:solidFill>
                  <a:schemeClr val="tx2">
                    <a:lumMod val="50000"/>
                  </a:schemeClr>
                </a:solidFill>
              </a:rPr>
              <a:t/>
            </a:r>
            <a:br>
              <a:rPr lang="es-MX" sz="2600" b="1" dirty="0">
                <a:solidFill>
                  <a:schemeClr val="tx2">
                    <a:lumMod val="50000"/>
                  </a:schemeClr>
                </a:solidFill>
              </a:rPr>
            </a:br>
            <a:r>
              <a:rPr lang="es-MX" sz="1800" b="1" dirty="0" smtClean="0">
                <a:latin typeface="+mn-lt"/>
                <a:ea typeface="+mn-ea"/>
                <a:cs typeface="+mn-cs"/>
              </a:rPr>
              <a:t>                            </a:t>
            </a:r>
            <a:endParaRPr lang="es-MX" sz="1800" b="1" dirty="0">
              <a:latin typeface="+mn-lt"/>
              <a:ea typeface="+mn-ea"/>
              <a:cs typeface="+mn-cs"/>
            </a:endParaRPr>
          </a:p>
        </p:txBody>
      </p:sp>
      <p:sp>
        <p:nvSpPr>
          <p:cNvPr id="7" name="6 CuadroTexto"/>
          <p:cNvSpPr txBox="1"/>
          <p:nvPr/>
        </p:nvSpPr>
        <p:spPr>
          <a:xfrm>
            <a:off x="6988868" y="184666"/>
            <a:ext cx="1835696" cy="369332"/>
          </a:xfrm>
          <a:prstGeom prst="rect">
            <a:avLst/>
          </a:prstGeom>
          <a:noFill/>
        </p:spPr>
        <p:txBody>
          <a:bodyPr wrap="square" rtlCol="0">
            <a:spAutoFit/>
          </a:bodyPr>
          <a:lstStyle/>
          <a:p>
            <a:r>
              <a:rPr lang="es-MX" dirty="0" smtClean="0"/>
              <a:t>5.c. Introducción</a:t>
            </a:r>
            <a:endParaRPr lang="es-MX" dirty="0"/>
          </a:p>
        </p:txBody>
      </p:sp>
    </p:spTree>
    <p:extLst>
      <p:ext uri="{BB962C8B-B14F-4D97-AF65-F5344CB8AC3E}">
        <p14:creationId xmlns:p14="http://schemas.microsoft.com/office/powerpoint/2010/main" val="9713221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a:extLst>
              <a:ext uri="{FF2B5EF4-FFF2-40B4-BE49-F238E27FC236}">
                <a16:creationId xmlns="" xmlns:a16="http://schemas.microsoft.com/office/drawing/2014/main" id="{4C60225F-CAA5-477C-A555-81D1E8233DF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5" name="2 Marcador de contenido"/>
          <p:cNvSpPr>
            <a:spLocks noGrp="1"/>
          </p:cNvSpPr>
          <p:nvPr>
            <p:ph idx="1"/>
          </p:nvPr>
        </p:nvSpPr>
        <p:spPr>
          <a:xfrm>
            <a:off x="467260" y="2852936"/>
            <a:ext cx="8229600" cy="2692896"/>
          </a:xfrm>
        </p:spPr>
        <p:txBody>
          <a:bodyPr>
            <a:normAutofit/>
          </a:bodyPr>
          <a:lstStyle/>
          <a:p>
            <a:pPr marL="0" indent="0">
              <a:buNone/>
            </a:pPr>
            <a:r>
              <a:rPr lang="es-MX" sz="2000" b="1" dirty="0"/>
              <a:t>Objetivo general del </a:t>
            </a:r>
            <a:r>
              <a:rPr lang="es-MX" sz="2000" b="1" dirty="0" smtClean="0"/>
              <a:t>proyecto</a:t>
            </a:r>
            <a:endParaRPr lang="es-MX" sz="1600" dirty="0"/>
          </a:p>
          <a:p>
            <a:pPr marL="0" indent="0" algn="just">
              <a:buNone/>
            </a:pPr>
            <a:r>
              <a:rPr lang="es-MX" sz="2800" dirty="0" smtClean="0"/>
              <a:t>El alumno investigará y reflexionará sobre las problemáticas de falta de agua, inundaciones y vulnerabilidad sísmica en la Ciudad de México y propondrá soluciones que difundirá a la comunidad educativa mediante un reportaje.</a:t>
            </a:r>
          </a:p>
          <a:p>
            <a:pPr marL="0" indent="0" algn="just">
              <a:buNone/>
            </a:pPr>
            <a:endParaRPr lang="es-MX" sz="1600" dirty="0"/>
          </a:p>
          <a:p>
            <a:pPr marL="0" indent="0" algn="just">
              <a:buNone/>
            </a:pPr>
            <a:endParaRPr lang="es-MX" sz="1600" dirty="0"/>
          </a:p>
        </p:txBody>
      </p:sp>
      <p:sp>
        <p:nvSpPr>
          <p:cNvPr id="6" name="3 Título"/>
          <p:cNvSpPr>
            <a:spLocks noGrp="1"/>
          </p:cNvSpPr>
          <p:nvPr>
            <p:ph type="title"/>
          </p:nvPr>
        </p:nvSpPr>
        <p:spPr>
          <a:xfrm>
            <a:off x="467260" y="1052736"/>
            <a:ext cx="8229600" cy="1143000"/>
          </a:xfrm>
        </p:spPr>
        <p:txBody>
          <a:bodyPr vert="horz" lIns="91440" tIns="45720" rIns="91440" bIns="45720" rtlCol="0">
            <a:noAutofit/>
          </a:bodyPr>
          <a:lstStyle/>
          <a:p>
            <a:pPr algn="l">
              <a:spcBef>
                <a:spcPct val="20000"/>
              </a:spcBef>
            </a:pPr>
            <a:r>
              <a:rPr lang="es-MX" sz="2400" b="1" dirty="0">
                <a:solidFill>
                  <a:schemeClr val="tx2">
                    <a:lumMod val="50000"/>
                  </a:schemeClr>
                </a:solidFill>
              </a:rPr>
              <a:t>“Ciudad de México… Como puede ser. Una propuesta de la comunidad de </a:t>
            </a:r>
            <a:r>
              <a:rPr lang="es-MX" sz="2400" b="1" dirty="0" smtClean="0">
                <a:solidFill>
                  <a:schemeClr val="tx2">
                    <a:lumMod val="50000"/>
                  </a:schemeClr>
                </a:solidFill>
              </a:rPr>
              <a:t>la Preparatoria de la Universidad de Londres </a:t>
            </a:r>
            <a:r>
              <a:rPr lang="es-MX" sz="2400" b="1" dirty="0">
                <a:solidFill>
                  <a:schemeClr val="tx2">
                    <a:lumMod val="50000"/>
                  </a:schemeClr>
                </a:solidFill>
              </a:rPr>
              <a:t>ante la vulnerabilidad sísmica y el problema del agua .”</a:t>
            </a:r>
            <a:br>
              <a:rPr lang="es-MX" sz="2400" b="1" dirty="0">
                <a:solidFill>
                  <a:schemeClr val="tx2">
                    <a:lumMod val="50000"/>
                  </a:schemeClr>
                </a:solidFill>
              </a:rPr>
            </a:br>
            <a:endParaRPr lang="es-MX" sz="2400" b="1" dirty="0">
              <a:latin typeface="+mn-lt"/>
              <a:ea typeface="+mn-ea"/>
              <a:cs typeface="+mn-cs"/>
            </a:endParaRPr>
          </a:p>
        </p:txBody>
      </p:sp>
      <p:sp>
        <p:nvSpPr>
          <p:cNvPr id="2" name="1 CuadroTexto"/>
          <p:cNvSpPr txBox="1"/>
          <p:nvPr/>
        </p:nvSpPr>
        <p:spPr>
          <a:xfrm>
            <a:off x="6588224" y="282028"/>
            <a:ext cx="2192844" cy="369332"/>
          </a:xfrm>
          <a:prstGeom prst="rect">
            <a:avLst/>
          </a:prstGeom>
          <a:noFill/>
        </p:spPr>
        <p:txBody>
          <a:bodyPr wrap="none" rtlCol="0">
            <a:spAutoFit/>
          </a:bodyPr>
          <a:lstStyle/>
          <a:p>
            <a:r>
              <a:rPr lang="es-MX" dirty="0" smtClean="0"/>
              <a:t>5.d. Objetivo general </a:t>
            </a:r>
            <a:endParaRPr lang="es-MX" dirty="0"/>
          </a:p>
        </p:txBody>
      </p:sp>
    </p:spTree>
    <p:extLst>
      <p:ext uri="{BB962C8B-B14F-4D97-AF65-F5344CB8AC3E}">
        <p14:creationId xmlns:p14="http://schemas.microsoft.com/office/powerpoint/2010/main" val="3727919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3 CuadroTexto"/>
          <p:cNvSpPr txBox="1"/>
          <p:nvPr/>
        </p:nvSpPr>
        <p:spPr>
          <a:xfrm>
            <a:off x="5652120" y="184666"/>
            <a:ext cx="3240360" cy="369332"/>
          </a:xfrm>
          <a:prstGeom prst="rect">
            <a:avLst/>
          </a:prstGeom>
          <a:noFill/>
        </p:spPr>
        <p:txBody>
          <a:bodyPr wrap="square" rtlCol="0">
            <a:spAutoFit/>
          </a:bodyPr>
          <a:lstStyle/>
          <a:p>
            <a:r>
              <a:rPr lang="es-MX" dirty="0" smtClean="0"/>
              <a:t>5.d. Objetivo por materia</a:t>
            </a:r>
            <a:endParaRPr lang="es-MX" dirty="0"/>
          </a:p>
        </p:txBody>
      </p:sp>
      <p:sp>
        <p:nvSpPr>
          <p:cNvPr id="2" name="1 CuadroTexto"/>
          <p:cNvSpPr txBox="1"/>
          <p:nvPr/>
        </p:nvSpPr>
        <p:spPr>
          <a:xfrm>
            <a:off x="971600" y="836712"/>
            <a:ext cx="7128792" cy="5386090"/>
          </a:xfrm>
          <a:prstGeom prst="rect">
            <a:avLst/>
          </a:prstGeom>
          <a:noFill/>
        </p:spPr>
        <p:txBody>
          <a:bodyPr wrap="square" rtlCol="0">
            <a:spAutoFit/>
          </a:bodyPr>
          <a:lstStyle/>
          <a:p>
            <a:r>
              <a:rPr lang="es-MX" sz="2800" b="1" dirty="0" smtClean="0"/>
              <a:t>Objetivos por materia</a:t>
            </a:r>
          </a:p>
          <a:p>
            <a:endParaRPr lang="es-MX" sz="2800" dirty="0"/>
          </a:p>
          <a:p>
            <a:pPr algn="just"/>
            <a:r>
              <a:rPr lang="es-MX" sz="2400" b="1" dirty="0" smtClean="0"/>
              <a:t>Lengua Española: </a:t>
            </a:r>
            <a:r>
              <a:rPr lang="es-MX" sz="2400" dirty="0" smtClean="0"/>
              <a:t>El alumno realizará la redacción adecuada de un reportaje sobre sus propuestas ante las problemáticas de agua y vulnerabilidad sísmica de la Ciudad de México.</a:t>
            </a:r>
          </a:p>
          <a:p>
            <a:pPr algn="just"/>
            <a:endParaRPr lang="es-MX" sz="2400" dirty="0" smtClean="0"/>
          </a:p>
          <a:p>
            <a:pPr algn="just"/>
            <a:r>
              <a:rPr lang="es-MX" sz="2400" b="1" dirty="0" smtClean="0"/>
              <a:t>Dibujo: </a:t>
            </a:r>
            <a:r>
              <a:rPr lang="es-MX" sz="2400" dirty="0" smtClean="0"/>
              <a:t>El alumno  realizará una propuesta gráfica que refleje sus propuestas de solución al problema del agua y la vulnerabilidad sísmica.</a:t>
            </a:r>
          </a:p>
          <a:p>
            <a:pPr algn="just"/>
            <a:endParaRPr lang="es-MX" sz="2400" dirty="0" smtClean="0"/>
          </a:p>
          <a:p>
            <a:pPr algn="just"/>
            <a:r>
              <a:rPr lang="es-MX" sz="2400" b="1" dirty="0" smtClean="0"/>
              <a:t>Física:</a:t>
            </a:r>
            <a:r>
              <a:rPr lang="es-MX" sz="2400" dirty="0" smtClean="0"/>
              <a:t> El alumno aplicará modelos matemáticos que permitan determinar el efecto de las ondas sísmicas en la Ciudad de México.</a:t>
            </a:r>
            <a:endParaRPr lang="es-MX" sz="2400" dirty="0"/>
          </a:p>
        </p:txBody>
      </p:sp>
    </p:spTree>
    <p:extLst>
      <p:ext uri="{BB962C8B-B14F-4D97-AF65-F5344CB8AC3E}">
        <p14:creationId xmlns:p14="http://schemas.microsoft.com/office/powerpoint/2010/main" val="34580975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67544" y="692696"/>
            <a:ext cx="8229600" cy="1143000"/>
          </a:xfrm>
        </p:spPr>
        <p:txBody>
          <a:bodyPr>
            <a:normAutofit/>
          </a:bodyPr>
          <a:lstStyle/>
          <a:p>
            <a:pPr algn="l"/>
            <a:r>
              <a:rPr lang="es-MX" sz="2800" b="1" dirty="0" smtClean="0"/>
              <a:t>Preguntas generadoras </a:t>
            </a:r>
            <a:endParaRPr lang="es-MX" sz="2800" b="1" dirty="0"/>
          </a:p>
        </p:txBody>
      </p:sp>
      <p:sp>
        <p:nvSpPr>
          <p:cNvPr id="3" name="2 Marcador de contenido"/>
          <p:cNvSpPr>
            <a:spLocks noGrp="1"/>
          </p:cNvSpPr>
          <p:nvPr>
            <p:ph idx="1"/>
          </p:nvPr>
        </p:nvSpPr>
        <p:spPr/>
        <p:txBody>
          <a:bodyPr>
            <a:normAutofit fontScale="62500" lnSpcReduction="20000"/>
          </a:bodyPr>
          <a:lstStyle/>
          <a:p>
            <a:pPr marL="0" indent="0">
              <a:buNone/>
            </a:pPr>
            <a:endParaRPr lang="es-MX" dirty="0" smtClean="0"/>
          </a:p>
          <a:p>
            <a:pPr marL="0" indent="0" algn="ctr">
              <a:buNone/>
            </a:pPr>
            <a:endParaRPr lang="es-ES" dirty="0" smtClean="0"/>
          </a:p>
          <a:p>
            <a:pPr marL="0" indent="0">
              <a:buNone/>
            </a:pPr>
            <a:r>
              <a:rPr lang="es-MX" sz="4000" dirty="0"/>
              <a:t>¿A qué crees que se deba la paradoja de vivir en una ciudad con peligro inminente de inundación y falta de agua al mismo tiempo?</a:t>
            </a:r>
          </a:p>
          <a:p>
            <a:pPr marL="0" indent="0">
              <a:buNone/>
            </a:pPr>
            <a:endParaRPr lang="es-MX" sz="4000" dirty="0"/>
          </a:p>
          <a:p>
            <a:pPr marL="0" indent="0">
              <a:buNone/>
            </a:pPr>
            <a:r>
              <a:rPr lang="es-MX" sz="4000" dirty="0"/>
              <a:t>¿Crees que exista una relación entre la vulnerabilidad sísmica en la Ciudad de México con la sobre explotación de sus mantos acuíferos?</a:t>
            </a:r>
          </a:p>
          <a:p>
            <a:pPr marL="0" indent="0">
              <a:buNone/>
            </a:pPr>
            <a:endParaRPr lang="es-MX" sz="4000" dirty="0"/>
          </a:p>
          <a:p>
            <a:pPr marL="0" indent="0">
              <a:buNone/>
            </a:pPr>
            <a:r>
              <a:rPr lang="es-MX" sz="4000" dirty="0"/>
              <a:t>¿Cómo puede ser la Ciudad de México, teniendo conciencia de sus vulnerabilidades?</a:t>
            </a:r>
          </a:p>
          <a:p>
            <a:pPr marL="0" indent="0">
              <a:buNone/>
            </a:pPr>
            <a:endParaRPr lang="es-MX" sz="4000" dirty="0"/>
          </a:p>
        </p:txBody>
      </p:sp>
      <p:sp>
        <p:nvSpPr>
          <p:cNvPr id="4" name="3 CuadroTexto"/>
          <p:cNvSpPr txBox="1"/>
          <p:nvPr/>
        </p:nvSpPr>
        <p:spPr>
          <a:xfrm>
            <a:off x="6012160" y="116632"/>
            <a:ext cx="2952328" cy="369332"/>
          </a:xfrm>
          <a:prstGeom prst="rect">
            <a:avLst/>
          </a:prstGeom>
          <a:noFill/>
        </p:spPr>
        <p:txBody>
          <a:bodyPr wrap="square" rtlCol="0">
            <a:spAutoFit/>
          </a:bodyPr>
          <a:lstStyle/>
          <a:p>
            <a:r>
              <a:rPr lang="es-MX" dirty="0" smtClean="0"/>
              <a:t>5.e. Preguntas generadoras</a:t>
            </a:r>
            <a:endParaRPr lang="es-MX" dirty="0"/>
          </a:p>
        </p:txBody>
      </p:sp>
    </p:spTree>
    <p:extLst>
      <p:ext uri="{BB962C8B-B14F-4D97-AF65-F5344CB8AC3E}">
        <p14:creationId xmlns:p14="http://schemas.microsoft.com/office/powerpoint/2010/main" val="3530662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07504" y="268435"/>
            <a:ext cx="3089949" cy="393200"/>
          </a:xfrm>
        </p:spPr>
        <p:txBody>
          <a:bodyPr>
            <a:normAutofit/>
          </a:bodyPr>
          <a:lstStyle/>
          <a:p>
            <a:pPr algn="l"/>
            <a:r>
              <a:rPr lang="es-MX" sz="1800" b="1" dirty="0" smtClean="0"/>
              <a:t>Contenido. Temas y productos</a:t>
            </a:r>
            <a:endParaRPr lang="es-MX" sz="1800" b="1" dirty="0"/>
          </a:p>
        </p:txBody>
      </p:sp>
      <p:sp>
        <p:nvSpPr>
          <p:cNvPr id="4" name="3 CuadroTexto"/>
          <p:cNvSpPr txBox="1"/>
          <p:nvPr/>
        </p:nvSpPr>
        <p:spPr>
          <a:xfrm>
            <a:off x="5436096" y="95703"/>
            <a:ext cx="3528392" cy="369332"/>
          </a:xfrm>
          <a:prstGeom prst="rect">
            <a:avLst/>
          </a:prstGeom>
          <a:noFill/>
        </p:spPr>
        <p:txBody>
          <a:bodyPr wrap="square" rtlCol="0">
            <a:spAutoFit/>
          </a:bodyPr>
          <a:lstStyle/>
          <a:p>
            <a:r>
              <a:rPr lang="es-MX" dirty="0" smtClean="0"/>
              <a:t>5.f. Contenido. Temas y productos</a:t>
            </a:r>
            <a:endParaRPr lang="es-MX" dirty="0"/>
          </a:p>
        </p:txBody>
      </p:sp>
      <p:graphicFrame>
        <p:nvGraphicFramePr>
          <p:cNvPr id="16" name="Diagrama 15"/>
          <p:cNvGraphicFramePr/>
          <p:nvPr>
            <p:extLst>
              <p:ext uri="{D42A27DB-BD31-4B8C-83A1-F6EECF244321}">
                <p14:modId xmlns:p14="http://schemas.microsoft.com/office/powerpoint/2010/main" val="2769581353"/>
              </p:ext>
            </p:extLst>
          </p:nvPr>
        </p:nvGraphicFramePr>
        <p:xfrm>
          <a:off x="53752" y="1052736"/>
          <a:ext cx="9036496"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Elipse 20"/>
          <p:cNvSpPr/>
          <p:nvPr/>
        </p:nvSpPr>
        <p:spPr>
          <a:xfrm>
            <a:off x="3155811" y="3058190"/>
            <a:ext cx="2828025" cy="2796792"/>
          </a:xfrm>
          <a:prstGeom prst="ellipse">
            <a:avLst/>
          </a:prstGeom>
          <a:solidFill>
            <a:srgbClr val="C00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7950">
              <a:lnSpc>
                <a:spcPct val="90000"/>
              </a:lnSpc>
              <a:spcBef>
                <a:spcPct val="0"/>
              </a:spcBef>
              <a:spcAft>
                <a:spcPct val="35000"/>
              </a:spcAft>
            </a:pPr>
            <a:r>
              <a:rPr lang="es-MX" sz="1400" b="1" dirty="0" smtClean="0">
                <a:solidFill>
                  <a:schemeClr val="bg1">
                    <a:lumMod val="95000"/>
                  </a:schemeClr>
                </a:solidFill>
              </a:rPr>
              <a:t>“</a:t>
            </a:r>
            <a:r>
              <a:rPr lang="es-MX" sz="1600" b="1" dirty="0" smtClean="0">
                <a:solidFill>
                  <a:srgbClr val="FFC000"/>
                </a:solidFill>
              </a:rPr>
              <a:t>Ciudad de México</a:t>
            </a:r>
            <a:r>
              <a:rPr lang="es-MX" sz="1400" b="1" dirty="0" smtClean="0">
                <a:solidFill>
                  <a:srgbClr val="FFC000"/>
                </a:solidFill>
              </a:rPr>
              <a:t>… </a:t>
            </a:r>
            <a:r>
              <a:rPr lang="es-MX" sz="1400" b="1" dirty="0" smtClean="0">
                <a:solidFill>
                  <a:schemeClr val="bg1">
                    <a:lumMod val="95000"/>
                  </a:schemeClr>
                </a:solidFill>
              </a:rPr>
              <a:t>Como puede ser. Una propuesta de la comunidad de la </a:t>
            </a:r>
            <a:r>
              <a:rPr lang="es-MX" sz="1400" b="1" dirty="0" smtClean="0">
                <a:solidFill>
                  <a:srgbClr val="FFC000"/>
                </a:solidFill>
              </a:rPr>
              <a:t>Preparatoria de la Universidad de Londres </a:t>
            </a:r>
            <a:r>
              <a:rPr lang="es-MX" sz="1400" b="1" dirty="0" smtClean="0">
                <a:solidFill>
                  <a:schemeClr val="bg1">
                    <a:lumMod val="95000"/>
                  </a:schemeClr>
                </a:solidFill>
              </a:rPr>
              <a:t>ante la vulnerabilidad sísmica y el problema del agua.”</a:t>
            </a:r>
            <a:endParaRPr lang="es-MX" sz="1400" b="1" dirty="0">
              <a:ln w="0"/>
              <a:solidFill>
                <a:schemeClr val="bg1">
                  <a:lumMod val="95000"/>
                </a:schemeClr>
              </a:solidFill>
              <a:effectLst>
                <a:outerShdw blurRad="38100" dist="38100" dir="2700000" algn="tl">
                  <a:srgbClr val="000000">
                    <a:alpha val="43137"/>
                  </a:srgbClr>
                </a:outerShdw>
              </a:effectLst>
            </a:endParaRPr>
          </a:p>
          <a:p>
            <a:pPr lvl="0" algn="ctr" defTabSz="1377950">
              <a:lnSpc>
                <a:spcPct val="90000"/>
              </a:lnSpc>
              <a:spcBef>
                <a:spcPct val="0"/>
              </a:spcBef>
              <a:spcAft>
                <a:spcPct val="35000"/>
              </a:spcAft>
            </a:pPr>
            <a:r>
              <a:rPr lang="es-MX" sz="1600" dirty="0" smtClean="0">
                <a:ln w="0"/>
                <a:solidFill>
                  <a:srgbClr val="FFC000"/>
                </a:solidFill>
                <a:effectLst>
                  <a:outerShdw blurRad="38100" dist="38100" dir="2700000" algn="tl">
                    <a:srgbClr val="000000">
                      <a:alpha val="43137"/>
                    </a:srgbClr>
                  </a:outerShdw>
                </a:effectLst>
              </a:rPr>
              <a:t>Producto: Reportaje</a:t>
            </a:r>
            <a:endParaRPr lang="es-ES" sz="1600" dirty="0">
              <a:ln w="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389072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6" name="15 CuadroTexto"/>
          <p:cNvSpPr txBox="1"/>
          <p:nvPr/>
        </p:nvSpPr>
        <p:spPr>
          <a:xfrm>
            <a:off x="6228184" y="234692"/>
            <a:ext cx="2520280" cy="369332"/>
          </a:xfrm>
          <a:prstGeom prst="rect">
            <a:avLst/>
          </a:prstGeom>
          <a:noFill/>
        </p:spPr>
        <p:txBody>
          <a:bodyPr wrap="square" rtlCol="0">
            <a:spAutoFit/>
          </a:bodyPr>
          <a:lstStyle/>
          <a:p>
            <a:r>
              <a:rPr lang="es-MX" dirty="0" smtClean="0"/>
              <a:t>5. g. Planeación General</a:t>
            </a:r>
            <a:endParaRPr lang="es-MX" dirty="0"/>
          </a:p>
        </p:txBody>
      </p:sp>
      <p:pic>
        <p:nvPicPr>
          <p:cNvPr id="21" name="Imagen 1"/>
          <p:cNvPicPr>
            <a:picLocks noChangeAspect="1"/>
          </p:cNvPicPr>
          <p:nvPr/>
        </p:nvPicPr>
        <p:blipFill rotWithShape="1">
          <a:blip r:embed="rId2">
            <a:extLst>
              <a:ext uri="{28A0092B-C50C-407E-A947-70E740481C1C}">
                <a14:useLocalDpi xmlns:a14="http://schemas.microsoft.com/office/drawing/2010/main" val="0"/>
              </a:ext>
            </a:extLst>
          </a:blip>
          <a:srcRect l="7569" t="4030" r="7999" b="13158"/>
          <a:stretch/>
        </p:blipFill>
        <p:spPr>
          <a:xfrm>
            <a:off x="387534" y="604024"/>
            <a:ext cx="8360930" cy="6065336"/>
          </a:xfrm>
          <a:prstGeom prst="rect">
            <a:avLst/>
          </a:prstGeom>
        </p:spPr>
      </p:pic>
    </p:spTree>
    <p:extLst>
      <p:ext uri="{BB962C8B-B14F-4D97-AF65-F5344CB8AC3E}">
        <p14:creationId xmlns:p14="http://schemas.microsoft.com/office/powerpoint/2010/main" val="39927921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3 CuadroTexto"/>
          <p:cNvSpPr txBox="1"/>
          <p:nvPr/>
        </p:nvSpPr>
        <p:spPr>
          <a:xfrm>
            <a:off x="395536" y="692696"/>
            <a:ext cx="7776864" cy="523220"/>
          </a:xfrm>
          <a:prstGeom prst="rect">
            <a:avLst/>
          </a:prstGeom>
          <a:noFill/>
        </p:spPr>
        <p:txBody>
          <a:bodyPr wrap="square" rtlCol="0">
            <a:spAutoFit/>
          </a:bodyPr>
          <a:lstStyle/>
          <a:p>
            <a:endParaRPr lang="es-MX" sz="1400" dirty="0" smtClean="0"/>
          </a:p>
          <a:p>
            <a:endParaRPr lang="es-MX" sz="1400" dirty="0"/>
          </a:p>
        </p:txBody>
      </p:sp>
      <p:sp>
        <p:nvSpPr>
          <p:cNvPr id="6" name="5 CuadroTexto"/>
          <p:cNvSpPr txBox="1"/>
          <p:nvPr/>
        </p:nvSpPr>
        <p:spPr>
          <a:xfrm>
            <a:off x="971600" y="260648"/>
            <a:ext cx="6624736" cy="2369880"/>
          </a:xfrm>
          <a:prstGeom prst="rect">
            <a:avLst/>
          </a:prstGeom>
          <a:noFill/>
        </p:spPr>
        <p:txBody>
          <a:bodyPr wrap="square" rtlCol="0">
            <a:spAutoFit/>
          </a:bodyPr>
          <a:lstStyle/>
          <a:p>
            <a:pPr algn="just"/>
            <a:r>
              <a:rPr lang="es-MX" sz="2400" dirty="0" smtClean="0"/>
              <a:t>Nombre del proyecto: </a:t>
            </a:r>
          </a:p>
          <a:p>
            <a:pPr algn="just"/>
            <a:r>
              <a:rPr lang="es-MX" sz="2400" b="1" dirty="0" smtClean="0">
                <a:solidFill>
                  <a:schemeClr val="tx2">
                    <a:lumMod val="50000"/>
                  </a:schemeClr>
                </a:solidFill>
              </a:rPr>
              <a:t>“</a:t>
            </a:r>
            <a:r>
              <a:rPr lang="es-MX" sz="2400" b="1" dirty="0">
                <a:solidFill>
                  <a:schemeClr val="tx2">
                    <a:lumMod val="50000"/>
                  </a:schemeClr>
                </a:solidFill>
              </a:rPr>
              <a:t>Ciudad de México… Como puede ser. </a:t>
            </a:r>
            <a:r>
              <a:rPr lang="es-MX" sz="2400" b="1" dirty="0" smtClean="0">
                <a:solidFill>
                  <a:schemeClr val="tx2">
                    <a:lumMod val="50000"/>
                  </a:schemeClr>
                </a:solidFill>
              </a:rPr>
              <a:t>Una </a:t>
            </a:r>
            <a:r>
              <a:rPr lang="es-MX" sz="2400" b="1" dirty="0">
                <a:solidFill>
                  <a:schemeClr val="tx2">
                    <a:lumMod val="50000"/>
                  </a:schemeClr>
                </a:solidFill>
              </a:rPr>
              <a:t>propuesta de la comunidad de </a:t>
            </a:r>
            <a:r>
              <a:rPr lang="es-MX" sz="2400" b="1" dirty="0" smtClean="0">
                <a:solidFill>
                  <a:schemeClr val="tx2">
                    <a:lumMod val="50000"/>
                  </a:schemeClr>
                </a:solidFill>
              </a:rPr>
              <a:t>la Preparatoria de la  Universidad de Londres </a:t>
            </a:r>
            <a:r>
              <a:rPr lang="es-MX" sz="2400" b="1" dirty="0">
                <a:solidFill>
                  <a:schemeClr val="tx2">
                    <a:lumMod val="50000"/>
                  </a:schemeClr>
                </a:solidFill>
              </a:rPr>
              <a:t>ante la vulnerabilidad sísmica y el problema del agua .”</a:t>
            </a:r>
          </a:p>
          <a:p>
            <a:endParaRPr lang="es-MX" sz="2800" b="1" dirty="0" smtClean="0"/>
          </a:p>
        </p:txBody>
      </p:sp>
      <p:sp>
        <p:nvSpPr>
          <p:cNvPr id="7" name="6 CuadroTexto"/>
          <p:cNvSpPr txBox="1"/>
          <p:nvPr/>
        </p:nvSpPr>
        <p:spPr>
          <a:xfrm>
            <a:off x="1187624" y="2348880"/>
            <a:ext cx="6624736" cy="4339650"/>
          </a:xfrm>
          <a:prstGeom prst="rect">
            <a:avLst/>
          </a:prstGeom>
          <a:noFill/>
        </p:spPr>
        <p:txBody>
          <a:bodyPr wrap="square" rtlCol="0">
            <a:spAutoFit/>
          </a:bodyPr>
          <a:lstStyle/>
          <a:p>
            <a:r>
              <a:rPr lang="es-MX" sz="2400" b="1" dirty="0" smtClean="0"/>
              <a:t>Apartado II. Intención</a:t>
            </a:r>
          </a:p>
          <a:p>
            <a:r>
              <a:rPr lang="es-MX" sz="2400" dirty="0" smtClean="0"/>
              <a:t>Resolver un problema: Explicar de manera detallada cómo se puede abordar y/o solucionar el problema.</a:t>
            </a:r>
          </a:p>
          <a:p>
            <a:endParaRPr lang="es-MX" sz="2400" b="1" dirty="0" smtClean="0"/>
          </a:p>
          <a:p>
            <a:r>
              <a:rPr lang="es-MX" sz="2400" b="1" dirty="0" smtClean="0"/>
              <a:t>¿Cómo puede ser la Ciudad de México si como comunidad escolar de la Preparatoria de la Universidad de Londres planteamos propuestas de solución ante la falta de agua, inundaciones y vulnerabilidad sísmica que aqueja a nuestro entorno?</a:t>
            </a:r>
          </a:p>
          <a:p>
            <a:endParaRPr lang="es-MX" b="1" dirty="0"/>
          </a:p>
          <a:p>
            <a:endParaRPr lang="es-MX" b="1" dirty="0"/>
          </a:p>
        </p:txBody>
      </p:sp>
    </p:spTree>
    <p:extLst>
      <p:ext uri="{BB962C8B-B14F-4D97-AF65-F5344CB8AC3E}">
        <p14:creationId xmlns:p14="http://schemas.microsoft.com/office/powerpoint/2010/main" val="37512694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6" name="Imagen 1"/>
          <p:cNvPicPr>
            <a:picLocks noChangeAspect="1"/>
          </p:cNvPicPr>
          <p:nvPr/>
        </p:nvPicPr>
        <p:blipFill rotWithShape="1">
          <a:blip r:embed="rId2">
            <a:extLst>
              <a:ext uri="{28A0092B-C50C-407E-A947-70E740481C1C}">
                <a14:useLocalDpi xmlns:a14="http://schemas.microsoft.com/office/drawing/2010/main" val="0"/>
              </a:ext>
            </a:extLst>
          </a:blip>
          <a:srcRect l="7110" t="3450" r="7569" b="12587"/>
          <a:stretch/>
        </p:blipFill>
        <p:spPr>
          <a:xfrm>
            <a:off x="323528" y="188640"/>
            <a:ext cx="8424936" cy="6406463"/>
          </a:xfrm>
          <a:prstGeom prst="rect">
            <a:avLst/>
          </a:prstGeom>
        </p:spPr>
      </p:pic>
      <p:sp>
        <p:nvSpPr>
          <p:cNvPr id="3" name="15 CuadroTexto"/>
          <p:cNvSpPr txBox="1"/>
          <p:nvPr/>
        </p:nvSpPr>
        <p:spPr>
          <a:xfrm>
            <a:off x="6228184" y="20053"/>
            <a:ext cx="2520280" cy="369332"/>
          </a:xfrm>
          <a:prstGeom prst="rect">
            <a:avLst/>
          </a:prstGeom>
          <a:noFill/>
        </p:spPr>
        <p:txBody>
          <a:bodyPr wrap="square" rtlCol="0">
            <a:spAutoFit/>
          </a:bodyPr>
          <a:lstStyle/>
          <a:p>
            <a:r>
              <a:rPr lang="es-MX" dirty="0" smtClean="0"/>
              <a:t>5. g. Planeación General</a:t>
            </a:r>
            <a:endParaRPr lang="es-MX" dirty="0"/>
          </a:p>
        </p:txBody>
      </p:sp>
    </p:spTree>
    <p:extLst>
      <p:ext uri="{BB962C8B-B14F-4D97-AF65-F5344CB8AC3E}">
        <p14:creationId xmlns:p14="http://schemas.microsoft.com/office/powerpoint/2010/main" val="39696539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6680" t="1730" r="7110" b="6257"/>
          <a:stretch/>
        </p:blipFill>
        <p:spPr>
          <a:xfrm>
            <a:off x="395536" y="268072"/>
            <a:ext cx="8208912" cy="6473296"/>
          </a:xfrm>
          <a:prstGeom prst="rect">
            <a:avLst/>
          </a:prstGeom>
        </p:spPr>
      </p:pic>
      <p:sp>
        <p:nvSpPr>
          <p:cNvPr id="3" name="15 CuadroTexto"/>
          <p:cNvSpPr txBox="1"/>
          <p:nvPr/>
        </p:nvSpPr>
        <p:spPr>
          <a:xfrm>
            <a:off x="6081337" y="0"/>
            <a:ext cx="2520280" cy="369332"/>
          </a:xfrm>
          <a:prstGeom prst="rect">
            <a:avLst/>
          </a:prstGeom>
          <a:noFill/>
        </p:spPr>
        <p:txBody>
          <a:bodyPr wrap="square" rtlCol="0">
            <a:spAutoFit/>
          </a:bodyPr>
          <a:lstStyle/>
          <a:p>
            <a:r>
              <a:rPr lang="es-MX" dirty="0" smtClean="0"/>
              <a:t>5. g. Planeación General</a:t>
            </a:r>
            <a:endParaRPr lang="es-MX" dirty="0"/>
          </a:p>
        </p:txBody>
      </p:sp>
    </p:spTree>
    <p:extLst>
      <p:ext uri="{BB962C8B-B14F-4D97-AF65-F5344CB8AC3E}">
        <p14:creationId xmlns:p14="http://schemas.microsoft.com/office/powerpoint/2010/main" val="40610601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6680" t="1730" r="7111" b="6257"/>
          <a:stretch/>
        </p:blipFill>
        <p:spPr>
          <a:xfrm>
            <a:off x="323528" y="255452"/>
            <a:ext cx="8424936" cy="6413908"/>
          </a:xfrm>
          <a:prstGeom prst="rect">
            <a:avLst/>
          </a:prstGeom>
        </p:spPr>
      </p:pic>
      <p:sp>
        <p:nvSpPr>
          <p:cNvPr id="3" name="15 CuadroTexto"/>
          <p:cNvSpPr txBox="1"/>
          <p:nvPr/>
        </p:nvSpPr>
        <p:spPr>
          <a:xfrm>
            <a:off x="6228184" y="11088"/>
            <a:ext cx="2520280" cy="369332"/>
          </a:xfrm>
          <a:prstGeom prst="rect">
            <a:avLst/>
          </a:prstGeom>
          <a:noFill/>
        </p:spPr>
        <p:txBody>
          <a:bodyPr wrap="square" rtlCol="0">
            <a:spAutoFit/>
          </a:bodyPr>
          <a:lstStyle/>
          <a:p>
            <a:r>
              <a:rPr lang="es-MX" dirty="0" smtClean="0"/>
              <a:t>5. g. Planeación General</a:t>
            </a:r>
            <a:endParaRPr lang="es-MX" dirty="0"/>
          </a:p>
        </p:txBody>
      </p:sp>
    </p:spTree>
    <p:extLst>
      <p:ext uri="{BB962C8B-B14F-4D97-AF65-F5344CB8AC3E}">
        <p14:creationId xmlns:p14="http://schemas.microsoft.com/office/powerpoint/2010/main" val="37153250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6680" t="1730" r="7111" b="7407"/>
          <a:stretch/>
        </p:blipFill>
        <p:spPr>
          <a:xfrm>
            <a:off x="323528" y="332656"/>
            <a:ext cx="8496944" cy="6336704"/>
          </a:xfrm>
          <a:prstGeom prst="rect">
            <a:avLst/>
          </a:prstGeom>
        </p:spPr>
      </p:pic>
      <p:sp>
        <p:nvSpPr>
          <p:cNvPr id="3" name="15 CuadroTexto"/>
          <p:cNvSpPr txBox="1"/>
          <p:nvPr/>
        </p:nvSpPr>
        <p:spPr>
          <a:xfrm>
            <a:off x="6228184" y="116632"/>
            <a:ext cx="2520280" cy="369332"/>
          </a:xfrm>
          <a:prstGeom prst="rect">
            <a:avLst/>
          </a:prstGeom>
          <a:noFill/>
        </p:spPr>
        <p:txBody>
          <a:bodyPr wrap="square" rtlCol="0">
            <a:spAutoFit/>
          </a:bodyPr>
          <a:lstStyle/>
          <a:p>
            <a:r>
              <a:rPr lang="es-MX" dirty="0" smtClean="0"/>
              <a:t>5. g. Planeación General</a:t>
            </a:r>
            <a:endParaRPr lang="es-MX" dirty="0"/>
          </a:p>
        </p:txBody>
      </p:sp>
    </p:spTree>
    <p:extLst>
      <p:ext uri="{BB962C8B-B14F-4D97-AF65-F5344CB8AC3E}">
        <p14:creationId xmlns:p14="http://schemas.microsoft.com/office/powerpoint/2010/main" val="39117274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6680" t="1730" r="7111" b="7407"/>
          <a:stretch/>
        </p:blipFill>
        <p:spPr>
          <a:xfrm>
            <a:off x="323528" y="348988"/>
            <a:ext cx="8424936" cy="6392380"/>
          </a:xfrm>
          <a:prstGeom prst="rect">
            <a:avLst/>
          </a:prstGeom>
        </p:spPr>
      </p:pic>
      <p:sp>
        <p:nvSpPr>
          <p:cNvPr id="3" name="15 CuadroTexto"/>
          <p:cNvSpPr txBox="1"/>
          <p:nvPr/>
        </p:nvSpPr>
        <p:spPr>
          <a:xfrm>
            <a:off x="6228184" y="188640"/>
            <a:ext cx="2520280" cy="369332"/>
          </a:xfrm>
          <a:prstGeom prst="rect">
            <a:avLst/>
          </a:prstGeom>
          <a:noFill/>
        </p:spPr>
        <p:txBody>
          <a:bodyPr wrap="square" rtlCol="0">
            <a:spAutoFit/>
          </a:bodyPr>
          <a:lstStyle/>
          <a:p>
            <a:r>
              <a:rPr lang="es-MX" dirty="0" smtClean="0"/>
              <a:t>5. g. Planeación General</a:t>
            </a:r>
            <a:endParaRPr lang="es-MX" dirty="0"/>
          </a:p>
        </p:txBody>
      </p:sp>
    </p:spTree>
    <p:extLst>
      <p:ext uri="{BB962C8B-B14F-4D97-AF65-F5344CB8AC3E}">
        <p14:creationId xmlns:p14="http://schemas.microsoft.com/office/powerpoint/2010/main" val="19404009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6680" t="1729" r="6221" b="46513"/>
          <a:stretch/>
        </p:blipFill>
        <p:spPr>
          <a:xfrm>
            <a:off x="395536" y="424503"/>
            <a:ext cx="8424936" cy="3868593"/>
          </a:xfrm>
          <a:prstGeom prst="rect">
            <a:avLst/>
          </a:prstGeom>
        </p:spPr>
      </p:pic>
      <p:sp>
        <p:nvSpPr>
          <p:cNvPr id="3" name="15 CuadroTexto"/>
          <p:cNvSpPr txBox="1"/>
          <p:nvPr/>
        </p:nvSpPr>
        <p:spPr>
          <a:xfrm>
            <a:off x="6228184" y="116632"/>
            <a:ext cx="2520280" cy="369332"/>
          </a:xfrm>
          <a:prstGeom prst="rect">
            <a:avLst/>
          </a:prstGeom>
          <a:noFill/>
        </p:spPr>
        <p:txBody>
          <a:bodyPr wrap="square" rtlCol="0">
            <a:spAutoFit/>
          </a:bodyPr>
          <a:lstStyle/>
          <a:p>
            <a:r>
              <a:rPr lang="es-MX" dirty="0" smtClean="0"/>
              <a:t>5. g. Planeación General</a:t>
            </a:r>
            <a:endParaRPr lang="es-MX" dirty="0"/>
          </a:p>
        </p:txBody>
      </p:sp>
    </p:spTree>
    <p:extLst>
      <p:ext uri="{BB962C8B-B14F-4D97-AF65-F5344CB8AC3E}">
        <p14:creationId xmlns:p14="http://schemas.microsoft.com/office/powerpoint/2010/main" val="42703666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393" y="563957"/>
            <a:ext cx="8102051" cy="5725480"/>
          </a:xfrm>
          <a:prstGeom prst="rect">
            <a:avLst/>
          </a:prstGeom>
        </p:spPr>
      </p:pic>
      <p:sp>
        <p:nvSpPr>
          <p:cNvPr id="5" name="4 CuadroTexto"/>
          <p:cNvSpPr txBox="1"/>
          <p:nvPr/>
        </p:nvSpPr>
        <p:spPr>
          <a:xfrm>
            <a:off x="5940152" y="260649"/>
            <a:ext cx="2808312" cy="369332"/>
          </a:xfrm>
          <a:prstGeom prst="rect">
            <a:avLst/>
          </a:prstGeom>
          <a:noFill/>
        </p:spPr>
        <p:txBody>
          <a:bodyPr wrap="square" rtlCol="0">
            <a:spAutoFit/>
          </a:bodyPr>
          <a:lstStyle/>
          <a:p>
            <a:r>
              <a:rPr lang="es-MX" dirty="0" smtClean="0"/>
              <a:t>5.g. Planeación día a día</a:t>
            </a:r>
            <a:endParaRPr lang="es-MX" dirty="0"/>
          </a:p>
        </p:txBody>
      </p:sp>
    </p:spTree>
    <p:extLst>
      <p:ext uri="{BB962C8B-B14F-4D97-AF65-F5344CB8AC3E}">
        <p14:creationId xmlns:p14="http://schemas.microsoft.com/office/powerpoint/2010/main" val="7646751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393" y="563957"/>
            <a:ext cx="8102050" cy="5725480"/>
          </a:xfrm>
          <a:prstGeom prst="rect">
            <a:avLst/>
          </a:prstGeom>
        </p:spPr>
      </p:pic>
      <p:sp>
        <p:nvSpPr>
          <p:cNvPr id="3" name="2 CuadroTexto"/>
          <p:cNvSpPr txBox="1"/>
          <p:nvPr/>
        </p:nvSpPr>
        <p:spPr>
          <a:xfrm>
            <a:off x="5940152" y="260649"/>
            <a:ext cx="2808312" cy="369332"/>
          </a:xfrm>
          <a:prstGeom prst="rect">
            <a:avLst/>
          </a:prstGeom>
          <a:noFill/>
        </p:spPr>
        <p:txBody>
          <a:bodyPr wrap="square" rtlCol="0">
            <a:spAutoFit/>
          </a:bodyPr>
          <a:lstStyle/>
          <a:p>
            <a:r>
              <a:rPr lang="es-MX" dirty="0" smtClean="0"/>
              <a:t>5.g. Planeación día a día</a:t>
            </a:r>
            <a:endParaRPr lang="es-MX" dirty="0"/>
          </a:p>
        </p:txBody>
      </p:sp>
    </p:spTree>
    <p:extLst>
      <p:ext uri="{BB962C8B-B14F-4D97-AF65-F5344CB8AC3E}">
        <p14:creationId xmlns:p14="http://schemas.microsoft.com/office/powerpoint/2010/main" val="11174457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393" y="563957"/>
            <a:ext cx="8102050" cy="5725479"/>
          </a:xfrm>
          <a:prstGeom prst="rect">
            <a:avLst/>
          </a:prstGeom>
        </p:spPr>
      </p:pic>
      <p:sp>
        <p:nvSpPr>
          <p:cNvPr id="3" name="2 CuadroTexto"/>
          <p:cNvSpPr txBox="1"/>
          <p:nvPr/>
        </p:nvSpPr>
        <p:spPr>
          <a:xfrm>
            <a:off x="5940152" y="260649"/>
            <a:ext cx="2808312" cy="369332"/>
          </a:xfrm>
          <a:prstGeom prst="rect">
            <a:avLst/>
          </a:prstGeom>
          <a:noFill/>
        </p:spPr>
        <p:txBody>
          <a:bodyPr wrap="square" rtlCol="0">
            <a:spAutoFit/>
          </a:bodyPr>
          <a:lstStyle/>
          <a:p>
            <a:r>
              <a:rPr lang="es-MX" dirty="0" smtClean="0"/>
              <a:t>5.g. Planeación día a día</a:t>
            </a:r>
            <a:endParaRPr lang="es-MX" dirty="0"/>
          </a:p>
        </p:txBody>
      </p:sp>
    </p:spTree>
    <p:extLst>
      <p:ext uri="{BB962C8B-B14F-4D97-AF65-F5344CB8AC3E}">
        <p14:creationId xmlns:p14="http://schemas.microsoft.com/office/powerpoint/2010/main" val="39141163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393" y="563957"/>
            <a:ext cx="8102049" cy="5725479"/>
          </a:xfrm>
          <a:prstGeom prst="rect">
            <a:avLst/>
          </a:prstGeom>
        </p:spPr>
      </p:pic>
      <p:sp>
        <p:nvSpPr>
          <p:cNvPr id="3" name="2 CuadroTexto"/>
          <p:cNvSpPr txBox="1"/>
          <p:nvPr/>
        </p:nvSpPr>
        <p:spPr>
          <a:xfrm>
            <a:off x="5940152" y="260649"/>
            <a:ext cx="2808312" cy="369332"/>
          </a:xfrm>
          <a:prstGeom prst="rect">
            <a:avLst/>
          </a:prstGeom>
          <a:noFill/>
        </p:spPr>
        <p:txBody>
          <a:bodyPr wrap="square" rtlCol="0">
            <a:spAutoFit/>
          </a:bodyPr>
          <a:lstStyle/>
          <a:p>
            <a:r>
              <a:rPr lang="es-MX" dirty="0" smtClean="0"/>
              <a:t>5.g. Planeación día a día</a:t>
            </a:r>
            <a:endParaRPr lang="es-MX" dirty="0"/>
          </a:p>
        </p:txBody>
      </p:sp>
    </p:spTree>
    <p:extLst>
      <p:ext uri="{BB962C8B-B14F-4D97-AF65-F5344CB8AC3E}">
        <p14:creationId xmlns:p14="http://schemas.microsoft.com/office/powerpoint/2010/main" val="5852652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2 CuadroTexto"/>
          <p:cNvSpPr txBox="1"/>
          <p:nvPr/>
        </p:nvSpPr>
        <p:spPr>
          <a:xfrm>
            <a:off x="7308304" y="258222"/>
            <a:ext cx="1440160" cy="369332"/>
          </a:xfrm>
          <a:prstGeom prst="rect">
            <a:avLst/>
          </a:prstGeom>
          <a:noFill/>
        </p:spPr>
        <p:txBody>
          <a:bodyPr wrap="square" rtlCol="0">
            <a:spAutoFit/>
          </a:bodyPr>
          <a:lstStyle/>
          <a:p>
            <a:r>
              <a:rPr lang="es-MX" dirty="0" smtClean="0"/>
              <a:t>5. Índice</a:t>
            </a:r>
            <a:endParaRPr lang="es-MX" dirty="0"/>
          </a:p>
        </p:txBody>
      </p:sp>
      <p:sp>
        <p:nvSpPr>
          <p:cNvPr id="4" name="3 CuadroTexto"/>
          <p:cNvSpPr txBox="1"/>
          <p:nvPr/>
        </p:nvSpPr>
        <p:spPr>
          <a:xfrm>
            <a:off x="395536" y="692696"/>
            <a:ext cx="7776864" cy="6555641"/>
          </a:xfrm>
          <a:prstGeom prst="rect">
            <a:avLst/>
          </a:prstGeom>
          <a:noFill/>
        </p:spPr>
        <p:txBody>
          <a:bodyPr wrap="square" rtlCol="0">
            <a:spAutoFit/>
          </a:bodyPr>
          <a:lstStyle/>
          <a:p>
            <a:r>
              <a:rPr lang="es-MX" sz="1400" dirty="0" smtClean="0"/>
              <a:t>Índice</a:t>
            </a:r>
          </a:p>
          <a:p>
            <a:r>
              <a:rPr lang="es-MX" sz="1400" dirty="0" smtClean="0"/>
              <a:t>5.a. Producto 1 C.A.I.A.C. Conclusiones generales. Interdisciplinariedad……………………….4</a:t>
            </a:r>
          </a:p>
          <a:p>
            <a:r>
              <a:rPr lang="es-MX" sz="1400" dirty="0"/>
              <a:t> </a:t>
            </a:r>
            <a:r>
              <a:rPr lang="es-MX" sz="1400" dirty="0" smtClean="0"/>
              <a:t>       Producto 3 Fotografías de la sesión……………………………………………………………………….. 9</a:t>
            </a:r>
          </a:p>
          <a:p>
            <a:r>
              <a:rPr lang="es-MX" sz="1400" dirty="0" smtClean="0"/>
              <a:t>5.b. Producto 2  Fotografía de organizador gráfico…………………………………………………………12</a:t>
            </a:r>
          </a:p>
          <a:p>
            <a:r>
              <a:rPr lang="es-MX" sz="1400" dirty="0" smtClean="0"/>
              <a:t>5.c. Introducción o justificación. Descripción del proyecto…………………………………………….14</a:t>
            </a:r>
          </a:p>
          <a:p>
            <a:r>
              <a:rPr lang="es-MX" sz="1400" dirty="0" smtClean="0"/>
              <a:t>5.d. Objetivo general del proyecto…………………………………………………………………………………15</a:t>
            </a:r>
          </a:p>
          <a:p>
            <a:r>
              <a:rPr lang="es-MX" sz="1400" dirty="0"/>
              <a:t> </a:t>
            </a:r>
            <a:r>
              <a:rPr lang="es-MX" sz="1400" dirty="0" smtClean="0"/>
              <a:t>        Objetivo o propósitos de cada asignatura involucrada…………………………………………..16</a:t>
            </a:r>
          </a:p>
          <a:p>
            <a:r>
              <a:rPr lang="es-MX" sz="1400" dirty="0" smtClean="0"/>
              <a:t>5.e. Preguntas generadoras……………………………………………………………………………………………17</a:t>
            </a:r>
          </a:p>
          <a:p>
            <a:r>
              <a:rPr lang="es-MX" sz="1400" dirty="0" smtClean="0"/>
              <a:t>5.f. Contenido. Temas y productos propuestos……………………………………………………………….18</a:t>
            </a:r>
          </a:p>
          <a:p>
            <a:r>
              <a:rPr lang="es-MX" sz="1400" dirty="0" smtClean="0"/>
              <a:t>5.g. Formato de planeación general……………………………………………………………………………….19</a:t>
            </a:r>
          </a:p>
          <a:p>
            <a:r>
              <a:rPr lang="es-MX" sz="1400" dirty="0"/>
              <a:t> </a:t>
            </a:r>
            <a:r>
              <a:rPr lang="es-MX" sz="1400" dirty="0" smtClean="0"/>
              <a:t>       Formato de Planeación día a día………...…………………………………………………………………..26</a:t>
            </a:r>
          </a:p>
          <a:p>
            <a:r>
              <a:rPr lang="es-MX" sz="1400" dirty="0" smtClean="0"/>
              <a:t>        Herramientas de evaluación…………………………………………………………………………………...30</a:t>
            </a:r>
          </a:p>
          <a:p>
            <a:r>
              <a:rPr lang="es-MX" sz="1400" dirty="0" smtClean="0"/>
              <a:t>5.h. Reflexión. </a:t>
            </a:r>
            <a:r>
              <a:rPr lang="es-MX" sz="1400" dirty="0"/>
              <a:t>Grupo </a:t>
            </a:r>
            <a:r>
              <a:rPr lang="es-MX" sz="1400" dirty="0" smtClean="0"/>
              <a:t>interdisciplinario………………………………………………………………………….36</a:t>
            </a:r>
            <a:endParaRPr lang="es-MX" sz="1400" dirty="0"/>
          </a:p>
          <a:p>
            <a:r>
              <a:rPr lang="es-MX" sz="1400" dirty="0"/>
              <a:t> </a:t>
            </a:r>
            <a:r>
              <a:rPr lang="es-MX" sz="1400" dirty="0" smtClean="0"/>
              <a:t>       Reunión de zona</a:t>
            </a:r>
            <a:r>
              <a:rPr lang="es-MX" sz="1400" dirty="0"/>
              <a:t>. </a:t>
            </a:r>
            <a:r>
              <a:rPr lang="es-MX" sz="1400" dirty="0" smtClean="0"/>
              <a:t>…………………………………………………………………………………………..……….37</a:t>
            </a:r>
          </a:p>
          <a:p>
            <a:r>
              <a:rPr lang="es-MX" sz="1400" dirty="0" smtClean="0"/>
              <a:t>5.i. Producto 4. Organizador gráfico de preguntas esenciales. ……………………………………….40</a:t>
            </a:r>
            <a:endParaRPr lang="es-MX" sz="1400" dirty="0"/>
          </a:p>
          <a:p>
            <a:r>
              <a:rPr lang="es-MX" sz="1400" dirty="0"/>
              <a:t> </a:t>
            </a:r>
            <a:r>
              <a:rPr lang="es-MX" sz="1400" dirty="0" smtClean="0"/>
              <a:t>       Producto 5. Organizador gráfico. Proceso de indagación</a:t>
            </a:r>
            <a:r>
              <a:rPr lang="es-MX" sz="1400" dirty="0"/>
              <a:t>. </a:t>
            </a:r>
            <a:r>
              <a:rPr lang="es-MX" sz="1400" dirty="0" smtClean="0"/>
              <a:t>……………………………………….42</a:t>
            </a:r>
          </a:p>
          <a:p>
            <a:r>
              <a:rPr lang="es-MX" sz="1400" dirty="0" smtClean="0"/>
              <a:t>       Producto 6. A.M.E. general</a:t>
            </a:r>
            <a:r>
              <a:rPr lang="es-MX" sz="1400" dirty="0"/>
              <a:t>. </a:t>
            </a:r>
            <a:r>
              <a:rPr lang="es-MX" sz="1400" dirty="0" smtClean="0"/>
              <a:t>………………………………………………………………………………….….44</a:t>
            </a:r>
          </a:p>
          <a:p>
            <a:r>
              <a:rPr lang="es-MX" sz="1400" dirty="0"/>
              <a:t> </a:t>
            </a:r>
            <a:r>
              <a:rPr lang="es-MX" sz="1400" dirty="0" smtClean="0"/>
              <a:t>      Producto 7. E.I.P. Resumen</a:t>
            </a:r>
            <a:r>
              <a:rPr lang="es-MX" sz="1400" dirty="0"/>
              <a:t>. </a:t>
            </a:r>
            <a:r>
              <a:rPr lang="es-MX" sz="1400" dirty="0" smtClean="0"/>
              <a:t>……………………………………………………………………………………..49</a:t>
            </a:r>
          </a:p>
          <a:p>
            <a:r>
              <a:rPr lang="es-MX" sz="1400" dirty="0"/>
              <a:t> </a:t>
            </a:r>
            <a:r>
              <a:rPr lang="es-MX" sz="1400" dirty="0" smtClean="0"/>
              <a:t>      Producto 8. Elaboración de Proyecto</a:t>
            </a:r>
            <a:r>
              <a:rPr lang="es-MX" sz="1400" dirty="0"/>
              <a:t>. </a:t>
            </a:r>
            <a:r>
              <a:rPr lang="es-MX" sz="1400" dirty="0" smtClean="0"/>
              <a:t>………………………………………………………………….…..57</a:t>
            </a:r>
          </a:p>
          <a:p>
            <a:r>
              <a:rPr lang="es-MX" sz="1400" dirty="0"/>
              <a:t> </a:t>
            </a:r>
            <a:r>
              <a:rPr lang="es-MX" sz="1400" dirty="0" smtClean="0"/>
              <a:t>      Producto 9. Fotografías de la 2ª. R.T</a:t>
            </a:r>
            <a:r>
              <a:rPr lang="es-MX" sz="1400" dirty="0"/>
              <a:t>. </a:t>
            </a:r>
            <a:r>
              <a:rPr lang="es-MX" sz="1400" dirty="0" smtClean="0"/>
              <a:t>………………………………………………………………………..66</a:t>
            </a:r>
          </a:p>
          <a:p>
            <a:r>
              <a:rPr lang="es-MX" sz="1400" dirty="0"/>
              <a:t> </a:t>
            </a:r>
            <a:r>
              <a:rPr lang="es-MX" sz="1400" dirty="0" smtClean="0"/>
              <a:t>      Producto 10. Evaluación. Tipos y herramientas de aprendizaje</a:t>
            </a:r>
            <a:r>
              <a:rPr lang="es-MX" sz="1400" dirty="0"/>
              <a:t>. </a:t>
            </a:r>
            <a:r>
              <a:rPr lang="es-MX" sz="1400" dirty="0" smtClean="0"/>
              <a:t>…………………….………...72</a:t>
            </a:r>
          </a:p>
          <a:p>
            <a:r>
              <a:rPr lang="es-MX" sz="1400" dirty="0" smtClean="0"/>
              <a:t>       Producto 11. Evaluación. Formatos. Prerrequisitos</a:t>
            </a:r>
            <a:r>
              <a:rPr lang="es-MX" sz="1400" dirty="0"/>
              <a:t>. </a:t>
            </a:r>
            <a:r>
              <a:rPr lang="es-MX" sz="1400" dirty="0" smtClean="0"/>
              <a:t>……………………………….………………..76</a:t>
            </a:r>
          </a:p>
          <a:p>
            <a:r>
              <a:rPr lang="es-MX" sz="1400" dirty="0"/>
              <a:t> </a:t>
            </a:r>
            <a:r>
              <a:rPr lang="es-MX" sz="1400" dirty="0" smtClean="0"/>
              <a:t>      Producto 12. Evaluación. Formatos.  Grupo heterogéneo</a:t>
            </a:r>
            <a:r>
              <a:rPr lang="es-MX" sz="1400" dirty="0"/>
              <a:t>. </a:t>
            </a:r>
            <a:r>
              <a:rPr lang="es-MX" sz="1400" dirty="0" smtClean="0"/>
              <a:t>…………………………..…………..94</a:t>
            </a:r>
          </a:p>
          <a:p>
            <a:r>
              <a:rPr lang="es-MX" sz="1400" dirty="0"/>
              <a:t> </a:t>
            </a:r>
            <a:r>
              <a:rPr lang="es-MX" sz="1400" dirty="0" smtClean="0"/>
              <a:t>      Producto 13. Lista de pasos para realizar una infografía</a:t>
            </a:r>
            <a:r>
              <a:rPr lang="es-MX" sz="1400" dirty="0"/>
              <a:t>. </a:t>
            </a:r>
            <a:r>
              <a:rPr lang="es-MX" sz="1400" dirty="0" smtClean="0"/>
              <a:t>……………………………………..…..99</a:t>
            </a:r>
          </a:p>
          <a:p>
            <a:r>
              <a:rPr lang="es-MX" sz="1400" dirty="0"/>
              <a:t> </a:t>
            </a:r>
            <a:r>
              <a:rPr lang="es-MX" sz="1400" dirty="0" smtClean="0"/>
              <a:t>      Producto 14. Infografía</a:t>
            </a:r>
            <a:r>
              <a:rPr lang="es-MX" sz="1400" dirty="0"/>
              <a:t>. </a:t>
            </a:r>
            <a:r>
              <a:rPr lang="es-MX" sz="1400" dirty="0" smtClean="0"/>
              <a:t>…………………………………………………………………………………..……….101</a:t>
            </a:r>
          </a:p>
          <a:p>
            <a:r>
              <a:rPr lang="es-MX" sz="1400" dirty="0"/>
              <a:t> </a:t>
            </a:r>
            <a:r>
              <a:rPr lang="es-MX" sz="1400" dirty="0" smtClean="0"/>
              <a:t>      Producto 15. Reflexiones personales</a:t>
            </a:r>
            <a:r>
              <a:rPr lang="es-MX" sz="1400" dirty="0"/>
              <a:t>. </a:t>
            </a:r>
            <a:r>
              <a:rPr lang="es-MX" sz="1400" dirty="0" smtClean="0"/>
              <a:t>……………………………………………………………..……….103</a:t>
            </a:r>
            <a:endParaRPr lang="es-MX" sz="1400" dirty="0"/>
          </a:p>
          <a:p>
            <a:r>
              <a:rPr lang="es-MX" sz="1400" dirty="0" smtClean="0"/>
              <a:t>       Reflexión final. </a:t>
            </a:r>
            <a:r>
              <a:rPr lang="es-MX" sz="1400" dirty="0"/>
              <a:t>Bitácora. </a:t>
            </a:r>
            <a:r>
              <a:rPr lang="es-MX" sz="1400" dirty="0" smtClean="0"/>
              <a:t>……………………………………………………………………………………….….105</a:t>
            </a:r>
            <a:endParaRPr lang="es-MX" sz="1400" dirty="0"/>
          </a:p>
          <a:p>
            <a:endParaRPr lang="es-MX" sz="1400" dirty="0" smtClean="0"/>
          </a:p>
          <a:p>
            <a:endParaRPr lang="es-MX" sz="1400" dirty="0" smtClean="0"/>
          </a:p>
          <a:p>
            <a:endParaRPr lang="es-MX" sz="1400" dirty="0"/>
          </a:p>
        </p:txBody>
      </p:sp>
    </p:spTree>
    <p:extLst>
      <p:ext uri="{BB962C8B-B14F-4D97-AF65-F5344CB8AC3E}">
        <p14:creationId xmlns:p14="http://schemas.microsoft.com/office/powerpoint/2010/main" val="34258534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graphicFrame>
        <p:nvGraphicFramePr>
          <p:cNvPr id="3" name="5 Diagrama"/>
          <p:cNvGraphicFramePr/>
          <p:nvPr>
            <p:extLst>
              <p:ext uri="{D42A27DB-BD31-4B8C-83A1-F6EECF244321}">
                <p14:modId xmlns:p14="http://schemas.microsoft.com/office/powerpoint/2010/main" val="3369038896"/>
              </p:ext>
            </p:extLst>
          </p:nvPr>
        </p:nvGraphicFramePr>
        <p:xfrm>
          <a:off x="899592" y="620688"/>
          <a:ext cx="7560840" cy="5616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5868144" y="150784"/>
            <a:ext cx="2880320" cy="369332"/>
          </a:xfrm>
          <a:prstGeom prst="rect">
            <a:avLst/>
          </a:prstGeom>
          <a:noFill/>
        </p:spPr>
        <p:txBody>
          <a:bodyPr wrap="square" rtlCol="0">
            <a:spAutoFit/>
          </a:bodyPr>
          <a:lstStyle/>
          <a:p>
            <a:r>
              <a:rPr lang="es-MX" dirty="0" smtClean="0"/>
              <a:t>5.g. Seguimiento   </a:t>
            </a:r>
            <a:endParaRPr lang="es-MX" dirty="0"/>
          </a:p>
        </p:txBody>
      </p:sp>
    </p:spTree>
    <p:extLst>
      <p:ext uri="{BB962C8B-B14F-4D97-AF65-F5344CB8AC3E}">
        <p14:creationId xmlns:p14="http://schemas.microsoft.com/office/powerpoint/2010/main" val="31930712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8" name="object 18"/>
          <p:cNvSpPr txBox="1"/>
          <p:nvPr/>
        </p:nvSpPr>
        <p:spPr>
          <a:xfrm>
            <a:off x="6444209" y="245509"/>
            <a:ext cx="1891692" cy="447187"/>
          </a:xfrm>
          <a:prstGeom prst="rect">
            <a:avLst/>
          </a:prstGeom>
        </p:spPr>
        <p:txBody>
          <a:bodyPr wrap="square" lIns="0" tIns="0" rIns="0" bIns="0" rtlCol="0">
            <a:noAutofit/>
          </a:bodyPr>
          <a:lstStyle/>
          <a:p>
            <a:pPr marL="11206" marR="1439">
              <a:lnSpc>
                <a:spcPts val="1002"/>
              </a:lnSpc>
              <a:spcBef>
                <a:spcPts val="49"/>
              </a:spcBef>
            </a:pPr>
            <a:endParaRPr sz="882" dirty="0">
              <a:solidFill>
                <a:prstClr val="black"/>
              </a:solidFill>
              <a:latin typeface="Century Gothic"/>
              <a:cs typeface="Century Gothic"/>
            </a:endParaRP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4762" t="1932" r="3809" b="4397"/>
          <a:stretch/>
        </p:blipFill>
        <p:spPr>
          <a:xfrm>
            <a:off x="395536" y="608687"/>
            <a:ext cx="7704856" cy="6099678"/>
          </a:xfrm>
          <a:prstGeom prst="rect">
            <a:avLst/>
          </a:prstGeom>
        </p:spPr>
      </p:pic>
      <p:sp>
        <p:nvSpPr>
          <p:cNvPr id="5" name="4 CuadroTexto"/>
          <p:cNvSpPr txBox="1"/>
          <p:nvPr/>
        </p:nvSpPr>
        <p:spPr>
          <a:xfrm>
            <a:off x="5868144" y="150784"/>
            <a:ext cx="2880320" cy="369332"/>
          </a:xfrm>
          <a:prstGeom prst="rect">
            <a:avLst/>
          </a:prstGeom>
          <a:noFill/>
        </p:spPr>
        <p:txBody>
          <a:bodyPr wrap="square" rtlCol="0">
            <a:spAutoFit/>
          </a:bodyPr>
          <a:lstStyle/>
          <a:p>
            <a:r>
              <a:rPr lang="es-MX" dirty="0" smtClean="0"/>
              <a:t>5.g. Seguimiento   </a:t>
            </a:r>
            <a:endParaRPr lang="es-MX" dirty="0"/>
          </a:p>
        </p:txBody>
      </p:sp>
    </p:spTree>
    <p:extLst>
      <p:ext uri="{BB962C8B-B14F-4D97-AF65-F5344CB8AC3E}">
        <p14:creationId xmlns:p14="http://schemas.microsoft.com/office/powerpoint/2010/main" val="8893566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8" name="object 18"/>
          <p:cNvSpPr txBox="1"/>
          <p:nvPr/>
        </p:nvSpPr>
        <p:spPr>
          <a:xfrm>
            <a:off x="6444209" y="245509"/>
            <a:ext cx="1891692" cy="447187"/>
          </a:xfrm>
          <a:prstGeom prst="rect">
            <a:avLst/>
          </a:prstGeom>
        </p:spPr>
        <p:txBody>
          <a:bodyPr wrap="square" lIns="0" tIns="0" rIns="0" bIns="0" rtlCol="0">
            <a:noAutofit/>
          </a:bodyPr>
          <a:lstStyle/>
          <a:p>
            <a:pPr marL="11206" marR="1439">
              <a:lnSpc>
                <a:spcPts val="1002"/>
              </a:lnSpc>
              <a:spcBef>
                <a:spcPts val="49"/>
              </a:spcBef>
            </a:pPr>
            <a:endParaRPr sz="882" dirty="0">
              <a:solidFill>
                <a:prstClr val="black"/>
              </a:solidFill>
              <a:latin typeface="Century Gothic"/>
              <a:cs typeface="Century Gothic"/>
            </a:endParaRP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4595" t="3693" r="4595" b="7669"/>
          <a:stretch/>
        </p:blipFill>
        <p:spPr>
          <a:xfrm>
            <a:off x="611560" y="259903"/>
            <a:ext cx="5040560" cy="6367023"/>
          </a:xfrm>
          <a:prstGeom prst="rect">
            <a:avLst/>
          </a:prstGeom>
        </p:spPr>
      </p:pic>
      <p:sp>
        <p:nvSpPr>
          <p:cNvPr id="4" name="3 CuadroTexto"/>
          <p:cNvSpPr txBox="1"/>
          <p:nvPr/>
        </p:nvSpPr>
        <p:spPr>
          <a:xfrm>
            <a:off x="6876256" y="260647"/>
            <a:ext cx="1872208" cy="369332"/>
          </a:xfrm>
          <a:prstGeom prst="rect">
            <a:avLst/>
          </a:prstGeom>
          <a:noFill/>
        </p:spPr>
        <p:txBody>
          <a:bodyPr wrap="square" rtlCol="0">
            <a:spAutoFit/>
          </a:bodyPr>
          <a:lstStyle/>
          <a:p>
            <a:r>
              <a:rPr lang="es-MX" dirty="0" smtClean="0"/>
              <a:t>5.g.  Evaluación</a:t>
            </a:r>
            <a:endParaRPr lang="es-MX" dirty="0"/>
          </a:p>
        </p:txBody>
      </p:sp>
    </p:spTree>
    <p:extLst>
      <p:ext uri="{BB962C8B-B14F-4D97-AF65-F5344CB8AC3E}">
        <p14:creationId xmlns:p14="http://schemas.microsoft.com/office/powerpoint/2010/main" val="5067848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8" name="object 18"/>
          <p:cNvSpPr txBox="1"/>
          <p:nvPr/>
        </p:nvSpPr>
        <p:spPr>
          <a:xfrm>
            <a:off x="6444209" y="245509"/>
            <a:ext cx="1891692" cy="447187"/>
          </a:xfrm>
          <a:prstGeom prst="rect">
            <a:avLst/>
          </a:prstGeom>
        </p:spPr>
        <p:txBody>
          <a:bodyPr wrap="square" lIns="0" tIns="0" rIns="0" bIns="0" rtlCol="0">
            <a:noAutofit/>
          </a:bodyPr>
          <a:lstStyle/>
          <a:p>
            <a:pPr marL="11206" marR="1439">
              <a:lnSpc>
                <a:spcPts val="1002"/>
              </a:lnSpc>
              <a:spcBef>
                <a:spcPts val="49"/>
              </a:spcBef>
            </a:pPr>
            <a:endParaRPr sz="882" dirty="0">
              <a:solidFill>
                <a:prstClr val="black"/>
              </a:solidFill>
              <a:latin typeface="Century Gothic"/>
              <a:cs typeface="Century Gothic"/>
            </a:endParaRP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1069" t="3586" r="2080" b="9641"/>
          <a:stretch/>
        </p:blipFill>
        <p:spPr>
          <a:xfrm>
            <a:off x="611560" y="713655"/>
            <a:ext cx="8136904" cy="5633241"/>
          </a:xfrm>
          <a:prstGeom prst="rect">
            <a:avLst/>
          </a:prstGeom>
        </p:spPr>
      </p:pic>
      <p:sp>
        <p:nvSpPr>
          <p:cNvPr id="4" name="3 CuadroTexto"/>
          <p:cNvSpPr txBox="1"/>
          <p:nvPr/>
        </p:nvSpPr>
        <p:spPr>
          <a:xfrm>
            <a:off x="6876256" y="260647"/>
            <a:ext cx="1872208" cy="369332"/>
          </a:xfrm>
          <a:prstGeom prst="rect">
            <a:avLst/>
          </a:prstGeom>
          <a:noFill/>
        </p:spPr>
        <p:txBody>
          <a:bodyPr wrap="square" rtlCol="0">
            <a:spAutoFit/>
          </a:bodyPr>
          <a:lstStyle/>
          <a:p>
            <a:r>
              <a:rPr lang="es-MX" dirty="0" smtClean="0"/>
              <a:t>5.g.  </a:t>
            </a:r>
            <a:r>
              <a:rPr lang="es-MX" dirty="0"/>
              <a:t>E</a:t>
            </a:r>
            <a:r>
              <a:rPr lang="es-MX" dirty="0" smtClean="0"/>
              <a:t>valuación</a:t>
            </a:r>
            <a:endParaRPr lang="es-MX" dirty="0"/>
          </a:p>
        </p:txBody>
      </p:sp>
    </p:spTree>
    <p:extLst>
      <p:ext uri="{BB962C8B-B14F-4D97-AF65-F5344CB8AC3E}">
        <p14:creationId xmlns:p14="http://schemas.microsoft.com/office/powerpoint/2010/main" val="40962890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8" name="object 18"/>
          <p:cNvSpPr txBox="1"/>
          <p:nvPr/>
        </p:nvSpPr>
        <p:spPr>
          <a:xfrm>
            <a:off x="6444209" y="245509"/>
            <a:ext cx="1891692" cy="447187"/>
          </a:xfrm>
          <a:prstGeom prst="rect">
            <a:avLst/>
          </a:prstGeom>
        </p:spPr>
        <p:txBody>
          <a:bodyPr wrap="square" lIns="0" tIns="0" rIns="0" bIns="0" rtlCol="0">
            <a:noAutofit/>
          </a:bodyPr>
          <a:lstStyle/>
          <a:p>
            <a:pPr marL="11206" marR="1439">
              <a:lnSpc>
                <a:spcPts val="1002"/>
              </a:lnSpc>
              <a:spcBef>
                <a:spcPts val="49"/>
              </a:spcBef>
            </a:pPr>
            <a:endParaRPr sz="882" dirty="0">
              <a:solidFill>
                <a:prstClr val="black"/>
              </a:solidFill>
              <a:latin typeface="Century Gothic"/>
              <a:cs typeface="Century Gothic"/>
            </a:endParaRPr>
          </a:p>
        </p:txBody>
      </p:sp>
      <p:sp>
        <p:nvSpPr>
          <p:cNvPr id="4" name="3 CuadroTexto"/>
          <p:cNvSpPr txBox="1"/>
          <p:nvPr/>
        </p:nvSpPr>
        <p:spPr>
          <a:xfrm>
            <a:off x="6156176" y="145936"/>
            <a:ext cx="2572550" cy="369332"/>
          </a:xfrm>
          <a:prstGeom prst="rect">
            <a:avLst/>
          </a:prstGeom>
          <a:noFill/>
        </p:spPr>
        <p:txBody>
          <a:bodyPr wrap="square" rtlCol="0">
            <a:spAutoFit/>
          </a:bodyPr>
          <a:lstStyle/>
          <a:p>
            <a:r>
              <a:rPr lang="es-MX" dirty="0" smtClean="0"/>
              <a:t>5.g.  </a:t>
            </a:r>
            <a:r>
              <a:rPr lang="es-MX" dirty="0"/>
              <a:t>E</a:t>
            </a:r>
            <a:r>
              <a:rPr lang="es-MX" dirty="0" smtClean="0"/>
              <a:t>valuación</a:t>
            </a:r>
            <a:endParaRPr lang="es-MX" dirty="0"/>
          </a:p>
        </p:txBody>
      </p:sp>
      <p:graphicFrame>
        <p:nvGraphicFramePr>
          <p:cNvPr id="8" name="7 Tabla"/>
          <p:cNvGraphicFramePr>
            <a:graphicFrameLocks noGrp="1"/>
          </p:cNvGraphicFramePr>
          <p:nvPr>
            <p:extLst>
              <p:ext uri="{D42A27DB-BD31-4B8C-83A1-F6EECF244321}">
                <p14:modId xmlns:p14="http://schemas.microsoft.com/office/powerpoint/2010/main" val="2708294369"/>
              </p:ext>
            </p:extLst>
          </p:nvPr>
        </p:nvGraphicFramePr>
        <p:xfrm>
          <a:off x="539552" y="1432261"/>
          <a:ext cx="7992888" cy="5161720"/>
        </p:xfrm>
        <a:graphic>
          <a:graphicData uri="http://schemas.openxmlformats.org/drawingml/2006/table">
            <a:tbl>
              <a:tblPr firstRow="1" firstCol="1" bandRow="1">
                <a:tableStyleId>{284E427A-3D55-4303-BF80-6455036E1DE7}</a:tableStyleId>
              </a:tblPr>
              <a:tblGrid>
                <a:gridCol w="5861602">
                  <a:extLst>
                    <a:ext uri="{9D8B030D-6E8A-4147-A177-3AD203B41FA5}">
                      <a16:colId xmlns="" xmlns:a16="http://schemas.microsoft.com/office/drawing/2014/main" val="20000"/>
                    </a:ext>
                  </a:extLst>
                </a:gridCol>
                <a:gridCol w="959266">
                  <a:extLst>
                    <a:ext uri="{9D8B030D-6E8A-4147-A177-3AD203B41FA5}">
                      <a16:colId xmlns="" xmlns:a16="http://schemas.microsoft.com/office/drawing/2014/main" val="20001"/>
                    </a:ext>
                  </a:extLst>
                </a:gridCol>
                <a:gridCol w="1172020">
                  <a:extLst>
                    <a:ext uri="{9D8B030D-6E8A-4147-A177-3AD203B41FA5}">
                      <a16:colId xmlns="" xmlns:a16="http://schemas.microsoft.com/office/drawing/2014/main" val="20002"/>
                    </a:ext>
                  </a:extLst>
                </a:gridCol>
              </a:tblGrid>
              <a:tr h="308820">
                <a:tc gridSpan="3">
                  <a:txBody>
                    <a:bodyPr/>
                    <a:lstStyle/>
                    <a:p>
                      <a:pPr>
                        <a:lnSpc>
                          <a:spcPct val="115000"/>
                        </a:lnSpc>
                        <a:spcAft>
                          <a:spcPts val="0"/>
                        </a:spcAft>
                      </a:pPr>
                      <a:r>
                        <a:rPr lang="es-MX" sz="1400" dirty="0">
                          <a:effectLst/>
                        </a:rPr>
                        <a:t>Lista de evidencias de trabajo y evaluación</a:t>
                      </a:r>
                      <a:endParaRPr lang="es-MX" sz="1100" dirty="0">
                        <a:effectLst/>
                        <a:latin typeface="Calibri"/>
                        <a:ea typeface="Calibri"/>
                        <a:cs typeface="Times New Roman"/>
                      </a:endParaRPr>
                    </a:p>
                  </a:txBody>
                  <a:tcPr marL="68580" marR="68580" marT="0" marB="0"/>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0"/>
                  </a:ext>
                </a:extLst>
              </a:tr>
              <a:tr h="242645">
                <a:tc>
                  <a:txBody>
                    <a:bodyPr/>
                    <a:lstStyle/>
                    <a:p>
                      <a:pPr>
                        <a:lnSpc>
                          <a:spcPct val="115000"/>
                        </a:lnSpc>
                        <a:spcAft>
                          <a:spcPts val="0"/>
                        </a:spcAft>
                      </a:pPr>
                      <a:r>
                        <a:rPr lang="es-MX" sz="1100">
                          <a:effectLst/>
                        </a:rPr>
                        <a:t>Producto</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SI</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NO</a:t>
                      </a:r>
                      <a:endParaRPr lang="es-MX" sz="1100">
                        <a:effectLst/>
                        <a:latin typeface="Calibri"/>
                        <a:ea typeface="Calibri"/>
                        <a:cs typeface="Times New Roman"/>
                      </a:endParaRPr>
                    </a:p>
                  </a:txBody>
                  <a:tcPr marL="68580" marR="68580" marT="0" marB="0"/>
                </a:tc>
                <a:extLst>
                  <a:ext uri="{0D108BD9-81ED-4DB2-BD59-A6C34878D82A}">
                    <a16:rowId xmlns="" xmlns:a16="http://schemas.microsoft.com/office/drawing/2014/main" val="10001"/>
                  </a:ext>
                </a:extLst>
              </a:tr>
              <a:tr h="242645">
                <a:tc>
                  <a:txBody>
                    <a:bodyPr/>
                    <a:lstStyle/>
                    <a:p>
                      <a:pPr>
                        <a:lnSpc>
                          <a:spcPct val="115000"/>
                        </a:lnSpc>
                        <a:spcAft>
                          <a:spcPts val="0"/>
                        </a:spcAft>
                      </a:pPr>
                      <a:r>
                        <a:rPr lang="es-MX" sz="1100">
                          <a:effectLst/>
                        </a:rPr>
                        <a:t>Evaluación diagnóstica</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extLst>
                  <a:ext uri="{0D108BD9-81ED-4DB2-BD59-A6C34878D82A}">
                    <a16:rowId xmlns="" xmlns:a16="http://schemas.microsoft.com/office/drawing/2014/main" val="10002"/>
                  </a:ext>
                </a:extLst>
              </a:tr>
              <a:tr h="485290">
                <a:tc>
                  <a:txBody>
                    <a:bodyPr/>
                    <a:lstStyle/>
                    <a:p>
                      <a:pPr>
                        <a:lnSpc>
                          <a:spcPct val="115000"/>
                        </a:lnSpc>
                        <a:spcAft>
                          <a:spcPts val="0"/>
                        </a:spcAft>
                      </a:pPr>
                      <a:r>
                        <a:rPr lang="es-MX" sz="1100" dirty="0">
                          <a:effectLst/>
                        </a:rPr>
                        <a:t>Producto 1</a:t>
                      </a:r>
                    </a:p>
                    <a:p>
                      <a:pPr>
                        <a:lnSpc>
                          <a:spcPct val="115000"/>
                        </a:lnSpc>
                        <a:spcAft>
                          <a:spcPts val="0"/>
                        </a:spcAft>
                      </a:pPr>
                      <a:r>
                        <a:rPr lang="es-MX" sz="1100" dirty="0">
                          <a:effectLst/>
                        </a:rPr>
                        <a:t>Cuadro sinóptico  o mapa mental de textos narrativos</a:t>
                      </a:r>
                      <a:endParaRPr lang="es-MX" sz="1100" dirty="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extLst>
                  <a:ext uri="{0D108BD9-81ED-4DB2-BD59-A6C34878D82A}">
                    <a16:rowId xmlns="" xmlns:a16="http://schemas.microsoft.com/office/drawing/2014/main" val="10003"/>
                  </a:ext>
                </a:extLst>
              </a:tr>
              <a:tr h="485290">
                <a:tc>
                  <a:txBody>
                    <a:bodyPr/>
                    <a:lstStyle/>
                    <a:p>
                      <a:pPr>
                        <a:lnSpc>
                          <a:spcPct val="115000"/>
                        </a:lnSpc>
                        <a:spcAft>
                          <a:spcPts val="0"/>
                        </a:spcAft>
                      </a:pPr>
                      <a:r>
                        <a:rPr lang="es-MX" sz="1100">
                          <a:effectLst/>
                        </a:rPr>
                        <a:t>Producto 2</a:t>
                      </a:r>
                    </a:p>
                    <a:p>
                      <a:pPr>
                        <a:lnSpc>
                          <a:spcPct val="115000"/>
                        </a:lnSpc>
                        <a:spcAft>
                          <a:spcPts val="0"/>
                        </a:spcAft>
                      </a:pPr>
                      <a:r>
                        <a:rPr lang="es-MX" sz="1100">
                          <a:effectLst/>
                        </a:rPr>
                        <a:t>Mapa mental de estructura del Reportaje</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extLst>
                  <a:ext uri="{0D108BD9-81ED-4DB2-BD59-A6C34878D82A}">
                    <a16:rowId xmlns="" xmlns:a16="http://schemas.microsoft.com/office/drawing/2014/main" val="10004"/>
                  </a:ext>
                </a:extLst>
              </a:tr>
              <a:tr h="485290">
                <a:tc>
                  <a:txBody>
                    <a:bodyPr/>
                    <a:lstStyle/>
                    <a:p>
                      <a:pPr>
                        <a:lnSpc>
                          <a:spcPct val="115000"/>
                        </a:lnSpc>
                        <a:spcAft>
                          <a:spcPts val="0"/>
                        </a:spcAft>
                      </a:pPr>
                      <a:r>
                        <a:rPr lang="es-MX" sz="1100">
                          <a:effectLst/>
                        </a:rPr>
                        <a:t>Producto 3</a:t>
                      </a:r>
                    </a:p>
                    <a:p>
                      <a:pPr>
                        <a:lnSpc>
                          <a:spcPct val="115000"/>
                        </a:lnSpc>
                        <a:spcAft>
                          <a:spcPts val="0"/>
                        </a:spcAft>
                      </a:pPr>
                      <a:r>
                        <a:rPr lang="es-MX" sz="1100">
                          <a:effectLst/>
                        </a:rPr>
                        <a:t>Investigación  documental y de campo</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extLst>
                  <a:ext uri="{0D108BD9-81ED-4DB2-BD59-A6C34878D82A}">
                    <a16:rowId xmlns="" xmlns:a16="http://schemas.microsoft.com/office/drawing/2014/main" val="10005"/>
                  </a:ext>
                </a:extLst>
              </a:tr>
              <a:tr h="485290">
                <a:tc>
                  <a:txBody>
                    <a:bodyPr/>
                    <a:lstStyle/>
                    <a:p>
                      <a:pPr>
                        <a:lnSpc>
                          <a:spcPct val="115000"/>
                        </a:lnSpc>
                        <a:spcAft>
                          <a:spcPts val="0"/>
                        </a:spcAft>
                      </a:pPr>
                      <a:r>
                        <a:rPr lang="es-MX" sz="1100">
                          <a:effectLst/>
                        </a:rPr>
                        <a:t>Producto 4</a:t>
                      </a:r>
                    </a:p>
                    <a:p>
                      <a:pPr>
                        <a:lnSpc>
                          <a:spcPct val="115000"/>
                        </a:lnSpc>
                        <a:spcAft>
                          <a:spcPts val="0"/>
                        </a:spcAft>
                      </a:pPr>
                      <a:r>
                        <a:rPr lang="es-MX" sz="1100">
                          <a:effectLst/>
                        </a:rPr>
                        <a:t>Borradores de las fases del Reportaje (Entrada, cuerpo del reportaje, cierre)</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extLst>
                  <a:ext uri="{0D108BD9-81ED-4DB2-BD59-A6C34878D82A}">
                    <a16:rowId xmlns="" xmlns:a16="http://schemas.microsoft.com/office/drawing/2014/main" val="10006"/>
                  </a:ext>
                </a:extLst>
              </a:tr>
              <a:tr h="485290">
                <a:tc>
                  <a:txBody>
                    <a:bodyPr/>
                    <a:lstStyle/>
                    <a:p>
                      <a:pPr>
                        <a:lnSpc>
                          <a:spcPct val="115000"/>
                        </a:lnSpc>
                        <a:spcAft>
                          <a:spcPts val="0"/>
                        </a:spcAft>
                      </a:pPr>
                      <a:r>
                        <a:rPr lang="es-MX" sz="1100">
                          <a:effectLst/>
                        </a:rPr>
                        <a:t>Producto 5</a:t>
                      </a:r>
                    </a:p>
                    <a:p>
                      <a:pPr>
                        <a:lnSpc>
                          <a:spcPct val="115000"/>
                        </a:lnSpc>
                        <a:spcAft>
                          <a:spcPts val="0"/>
                        </a:spcAft>
                      </a:pPr>
                      <a:r>
                        <a:rPr lang="es-MX" sz="1100">
                          <a:effectLst/>
                        </a:rPr>
                        <a:t>Borrador de guión base para el video</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extLst>
                  <a:ext uri="{0D108BD9-81ED-4DB2-BD59-A6C34878D82A}">
                    <a16:rowId xmlns="" xmlns:a16="http://schemas.microsoft.com/office/drawing/2014/main" val="10007"/>
                  </a:ext>
                </a:extLst>
              </a:tr>
              <a:tr h="485290">
                <a:tc>
                  <a:txBody>
                    <a:bodyPr/>
                    <a:lstStyle/>
                    <a:p>
                      <a:pPr>
                        <a:lnSpc>
                          <a:spcPct val="115000"/>
                        </a:lnSpc>
                        <a:spcAft>
                          <a:spcPts val="0"/>
                        </a:spcAft>
                      </a:pPr>
                      <a:r>
                        <a:rPr lang="es-MX" sz="1100">
                          <a:effectLst/>
                        </a:rPr>
                        <a:t>Producto 6</a:t>
                      </a:r>
                    </a:p>
                    <a:p>
                      <a:pPr>
                        <a:lnSpc>
                          <a:spcPct val="115000"/>
                        </a:lnSpc>
                        <a:spcAft>
                          <a:spcPts val="0"/>
                        </a:spcAft>
                      </a:pPr>
                      <a:r>
                        <a:rPr lang="es-MX" sz="1100">
                          <a:effectLst/>
                        </a:rPr>
                        <a:t>Organigrama de trabajo de equipo para la grabación del video</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extLst>
                  <a:ext uri="{0D108BD9-81ED-4DB2-BD59-A6C34878D82A}">
                    <a16:rowId xmlns="" xmlns:a16="http://schemas.microsoft.com/office/drawing/2014/main" val="10008"/>
                  </a:ext>
                </a:extLst>
              </a:tr>
              <a:tr h="485290">
                <a:tc>
                  <a:txBody>
                    <a:bodyPr/>
                    <a:lstStyle/>
                    <a:p>
                      <a:pPr>
                        <a:lnSpc>
                          <a:spcPct val="115000"/>
                        </a:lnSpc>
                        <a:spcAft>
                          <a:spcPts val="0"/>
                        </a:spcAft>
                      </a:pPr>
                      <a:r>
                        <a:rPr lang="es-MX" sz="1100">
                          <a:effectLst/>
                        </a:rPr>
                        <a:t>Producto 7</a:t>
                      </a:r>
                    </a:p>
                    <a:p>
                      <a:pPr>
                        <a:lnSpc>
                          <a:spcPct val="115000"/>
                        </a:lnSpc>
                        <a:spcAft>
                          <a:spcPts val="0"/>
                        </a:spcAft>
                      </a:pPr>
                      <a:r>
                        <a:rPr lang="es-MX" sz="1100">
                          <a:effectLst/>
                        </a:rPr>
                        <a:t>Video</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extLst>
                  <a:ext uri="{0D108BD9-81ED-4DB2-BD59-A6C34878D82A}">
                    <a16:rowId xmlns="" xmlns:a16="http://schemas.microsoft.com/office/drawing/2014/main" val="10009"/>
                  </a:ext>
                </a:extLst>
              </a:tr>
              <a:tr h="485290">
                <a:tc>
                  <a:txBody>
                    <a:bodyPr/>
                    <a:lstStyle/>
                    <a:p>
                      <a:pPr>
                        <a:lnSpc>
                          <a:spcPct val="115000"/>
                        </a:lnSpc>
                        <a:spcAft>
                          <a:spcPts val="0"/>
                        </a:spcAft>
                      </a:pPr>
                      <a:r>
                        <a:rPr lang="es-MX" sz="1100">
                          <a:effectLst/>
                        </a:rPr>
                        <a:t>Producto 8</a:t>
                      </a:r>
                    </a:p>
                    <a:p>
                      <a:pPr>
                        <a:lnSpc>
                          <a:spcPct val="115000"/>
                        </a:lnSpc>
                        <a:spcAft>
                          <a:spcPts val="0"/>
                        </a:spcAft>
                      </a:pPr>
                      <a:r>
                        <a:rPr lang="es-MX" sz="1100">
                          <a:effectLst/>
                        </a:rPr>
                        <a:t>Reflexión interdisciplinaria del producto (Cuestionario)</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extLst>
                  <a:ext uri="{0D108BD9-81ED-4DB2-BD59-A6C34878D82A}">
                    <a16:rowId xmlns="" xmlns:a16="http://schemas.microsoft.com/office/drawing/2014/main" val="10010"/>
                  </a:ext>
                </a:extLst>
              </a:tr>
              <a:tr h="485290">
                <a:tc>
                  <a:txBody>
                    <a:bodyPr/>
                    <a:lstStyle/>
                    <a:p>
                      <a:pPr>
                        <a:lnSpc>
                          <a:spcPct val="115000"/>
                        </a:lnSpc>
                        <a:spcAft>
                          <a:spcPts val="0"/>
                        </a:spcAft>
                      </a:pPr>
                      <a:r>
                        <a:rPr lang="es-MX" sz="1100">
                          <a:effectLst/>
                        </a:rPr>
                        <a:t>Producto 9</a:t>
                      </a:r>
                    </a:p>
                    <a:p>
                      <a:pPr>
                        <a:lnSpc>
                          <a:spcPct val="115000"/>
                        </a:lnSpc>
                        <a:spcAft>
                          <a:spcPts val="0"/>
                        </a:spcAft>
                      </a:pPr>
                      <a:r>
                        <a:rPr lang="es-MX" sz="1100">
                          <a:effectLst/>
                        </a:rPr>
                        <a:t>Coevaluación (Tabla valorativa)</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100" dirty="0">
                          <a:effectLst/>
                        </a:rPr>
                        <a:t> </a:t>
                      </a:r>
                      <a:endParaRPr lang="es-MX" sz="1100" dirty="0">
                        <a:effectLst/>
                        <a:latin typeface="Calibri"/>
                        <a:ea typeface="Calibri"/>
                        <a:cs typeface="Times New Roman"/>
                      </a:endParaRPr>
                    </a:p>
                  </a:txBody>
                  <a:tcPr marL="68580" marR="68580" marT="0" marB="0"/>
                </a:tc>
                <a:extLst>
                  <a:ext uri="{0D108BD9-81ED-4DB2-BD59-A6C34878D82A}">
                    <a16:rowId xmlns="" xmlns:a16="http://schemas.microsoft.com/office/drawing/2014/main" val="10011"/>
                  </a:ext>
                </a:extLst>
              </a:tr>
            </a:tbl>
          </a:graphicData>
        </a:graphic>
      </p:graphicFrame>
      <p:graphicFrame>
        <p:nvGraphicFramePr>
          <p:cNvPr id="9" name="8 Tabla"/>
          <p:cNvGraphicFramePr>
            <a:graphicFrameLocks noGrp="1"/>
          </p:cNvGraphicFramePr>
          <p:nvPr>
            <p:extLst>
              <p:ext uri="{D42A27DB-BD31-4B8C-83A1-F6EECF244321}">
                <p14:modId xmlns:p14="http://schemas.microsoft.com/office/powerpoint/2010/main" val="3121292068"/>
              </p:ext>
            </p:extLst>
          </p:nvPr>
        </p:nvGraphicFramePr>
        <p:xfrm>
          <a:off x="539552" y="515268"/>
          <a:ext cx="7992888" cy="1914786"/>
        </p:xfrm>
        <a:graphic>
          <a:graphicData uri="http://schemas.openxmlformats.org/drawingml/2006/table">
            <a:tbl>
              <a:tblPr firstRow="1" firstCol="1" bandRow="1">
                <a:tableStyleId>{284E427A-3D55-4303-BF80-6455036E1DE7}</a:tableStyleId>
              </a:tblPr>
              <a:tblGrid>
                <a:gridCol w="3091305">
                  <a:extLst>
                    <a:ext uri="{9D8B030D-6E8A-4147-A177-3AD203B41FA5}">
                      <a16:colId xmlns="" xmlns:a16="http://schemas.microsoft.com/office/drawing/2014/main" val="20000"/>
                    </a:ext>
                  </a:extLst>
                </a:gridCol>
                <a:gridCol w="2770297">
                  <a:extLst>
                    <a:ext uri="{9D8B030D-6E8A-4147-A177-3AD203B41FA5}">
                      <a16:colId xmlns="" xmlns:a16="http://schemas.microsoft.com/office/drawing/2014/main" val="20001"/>
                    </a:ext>
                  </a:extLst>
                </a:gridCol>
                <a:gridCol w="2131286">
                  <a:extLst>
                    <a:ext uri="{9D8B030D-6E8A-4147-A177-3AD203B41FA5}">
                      <a16:colId xmlns="" xmlns:a16="http://schemas.microsoft.com/office/drawing/2014/main" val="20002"/>
                    </a:ext>
                  </a:extLst>
                </a:gridCol>
              </a:tblGrid>
              <a:tr h="352939">
                <a:tc gridSpan="3">
                  <a:txBody>
                    <a:bodyPr/>
                    <a:lstStyle/>
                    <a:p>
                      <a:pPr algn="ctr">
                        <a:lnSpc>
                          <a:spcPct val="115000"/>
                        </a:lnSpc>
                        <a:spcAft>
                          <a:spcPts val="0"/>
                        </a:spcAft>
                      </a:pPr>
                      <a:r>
                        <a:rPr lang="es-MX" sz="1600" dirty="0">
                          <a:effectLst/>
                        </a:rPr>
                        <a:t>“Ciudad de México… como puede ser”</a:t>
                      </a:r>
                      <a:endParaRPr lang="es-MX" sz="1100" dirty="0">
                        <a:effectLst/>
                        <a:latin typeface="Calibri"/>
                        <a:ea typeface="Calibri"/>
                        <a:cs typeface="Times New Roman"/>
                      </a:endParaRPr>
                    </a:p>
                  </a:txBody>
                  <a:tcPr marL="68580" marR="68580" marT="0" marB="0"/>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0"/>
                  </a:ext>
                </a:extLst>
              </a:tr>
              <a:tr h="617642">
                <a:tc gridSpan="3">
                  <a:txBody>
                    <a:bodyPr/>
                    <a:lstStyle/>
                    <a:p>
                      <a:pPr algn="ctr">
                        <a:lnSpc>
                          <a:spcPct val="115000"/>
                        </a:lnSpc>
                        <a:spcAft>
                          <a:spcPts val="0"/>
                        </a:spcAft>
                      </a:pPr>
                      <a:r>
                        <a:rPr lang="es-MX" sz="1400">
                          <a:effectLst/>
                        </a:rPr>
                        <a:t>Lengua Española – Dibujo – Física</a:t>
                      </a:r>
                      <a:endParaRPr lang="es-MX" sz="1100">
                        <a:effectLst/>
                      </a:endParaRPr>
                    </a:p>
                    <a:p>
                      <a:pPr algn="ctr">
                        <a:lnSpc>
                          <a:spcPct val="115000"/>
                        </a:lnSpc>
                        <a:spcAft>
                          <a:spcPts val="0"/>
                        </a:spcAft>
                      </a:pPr>
                      <a:r>
                        <a:rPr lang="es-MX" sz="1400">
                          <a:effectLst/>
                        </a:rPr>
                        <a:t>Cecilia Sobreyra-Juan Quezada- Ernesto Cortés</a:t>
                      </a:r>
                      <a:endParaRPr lang="es-MX" sz="1100">
                        <a:effectLst/>
                        <a:latin typeface="Calibri"/>
                        <a:ea typeface="Calibri"/>
                        <a:cs typeface="Times New Roman"/>
                      </a:endParaRPr>
                    </a:p>
                  </a:txBody>
                  <a:tcPr marL="68580" marR="68580" marT="0" marB="0"/>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1"/>
                  </a:ext>
                </a:extLst>
              </a:tr>
              <a:tr h="308820">
                <a:tc>
                  <a:txBody>
                    <a:bodyPr/>
                    <a:lstStyle/>
                    <a:p>
                      <a:pPr>
                        <a:lnSpc>
                          <a:spcPct val="115000"/>
                        </a:lnSpc>
                        <a:spcAft>
                          <a:spcPts val="0"/>
                        </a:spcAft>
                      </a:pPr>
                      <a:r>
                        <a:rPr lang="es-MX" sz="1400">
                          <a:effectLst/>
                        </a:rPr>
                        <a:t>Integrantes del Equipo ______:</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4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400">
                          <a:effectLst/>
                        </a:rPr>
                        <a:t> </a:t>
                      </a:r>
                      <a:endParaRPr lang="es-MX" sz="1100">
                        <a:effectLst/>
                        <a:latin typeface="Calibri"/>
                        <a:ea typeface="Calibri"/>
                        <a:cs typeface="Times New Roman"/>
                      </a:endParaRPr>
                    </a:p>
                  </a:txBody>
                  <a:tcPr marL="68580" marR="68580" marT="0" marB="0"/>
                </a:tc>
                <a:extLst>
                  <a:ext uri="{0D108BD9-81ED-4DB2-BD59-A6C34878D82A}">
                    <a16:rowId xmlns="" xmlns:a16="http://schemas.microsoft.com/office/drawing/2014/main" val="10002"/>
                  </a:ext>
                </a:extLst>
              </a:tr>
              <a:tr h="321289">
                <a:tc>
                  <a:txBody>
                    <a:bodyPr/>
                    <a:lstStyle/>
                    <a:p>
                      <a:pPr>
                        <a:lnSpc>
                          <a:spcPct val="115000"/>
                        </a:lnSpc>
                        <a:spcAft>
                          <a:spcPts val="0"/>
                        </a:spcAft>
                      </a:pPr>
                      <a:r>
                        <a:rPr lang="es-MX" sz="1400">
                          <a:effectLst/>
                        </a:rPr>
                        <a:t>Grupo:</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4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400">
                          <a:effectLst/>
                        </a:rPr>
                        <a:t> </a:t>
                      </a:r>
                      <a:endParaRPr lang="es-MX" sz="1100">
                        <a:effectLst/>
                        <a:latin typeface="Calibri"/>
                        <a:ea typeface="Calibri"/>
                        <a:cs typeface="Times New Roman"/>
                      </a:endParaRPr>
                    </a:p>
                  </a:txBody>
                  <a:tcPr marL="68580" marR="68580" marT="0" marB="0"/>
                </a:tc>
                <a:extLst>
                  <a:ext uri="{0D108BD9-81ED-4DB2-BD59-A6C34878D82A}">
                    <a16:rowId xmlns="" xmlns:a16="http://schemas.microsoft.com/office/drawing/2014/main" val="10003"/>
                  </a:ext>
                </a:extLst>
              </a:tr>
              <a:tr h="314096">
                <a:tc>
                  <a:txBody>
                    <a:bodyPr/>
                    <a:lstStyle/>
                    <a:p>
                      <a:pPr>
                        <a:lnSpc>
                          <a:spcPct val="115000"/>
                        </a:lnSpc>
                        <a:spcAft>
                          <a:spcPts val="0"/>
                        </a:spcAft>
                      </a:pPr>
                      <a:r>
                        <a:rPr lang="es-MX" sz="14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4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400" dirty="0">
                          <a:effectLst/>
                        </a:rPr>
                        <a:t> </a:t>
                      </a:r>
                      <a:endParaRPr lang="es-MX" sz="1100" dirty="0">
                        <a:effectLst/>
                        <a:latin typeface="Calibri"/>
                        <a:ea typeface="Calibri"/>
                        <a:cs typeface="Times New Roman"/>
                      </a:endParaRPr>
                    </a:p>
                  </a:txBody>
                  <a:tcPr marL="68580" marR="68580" marT="0" marB="0"/>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1822762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8" name="object 18"/>
          <p:cNvSpPr txBox="1"/>
          <p:nvPr/>
        </p:nvSpPr>
        <p:spPr>
          <a:xfrm>
            <a:off x="6444209" y="245509"/>
            <a:ext cx="1891692" cy="447187"/>
          </a:xfrm>
          <a:prstGeom prst="rect">
            <a:avLst/>
          </a:prstGeom>
        </p:spPr>
        <p:txBody>
          <a:bodyPr wrap="square" lIns="0" tIns="0" rIns="0" bIns="0" rtlCol="0">
            <a:noAutofit/>
          </a:bodyPr>
          <a:lstStyle/>
          <a:p>
            <a:pPr marL="11206" marR="1439">
              <a:lnSpc>
                <a:spcPts val="1002"/>
              </a:lnSpc>
              <a:spcBef>
                <a:spcPts val="49"/>
              </a:spcBef>
            </a:pPr>
            <a:endParaRPr sz="882" dirty="0">
              <a:solidFill>
                <a:prstClr val="black"/>
              </a:solidFill>
              <a:latin typeface="Century Gothic"/>
              <a:cs typeface="Century Gothic"/>
            </a:endParaRPr>
          </a:p>
        </p:txBody>
      </p:sp>
      <p:sp>
        <p:nvSpPr>
          <p:cNvPr id="4" name="3 CuadroTexto"/>
          <p:cNvSpPr txBox="1"/>
          <p:nvPr/>
        </p:nvSpPr>
        <p:spPr>
          <a:xfrm>
            <a:off x="6156176" y="145936"/>
            <a:ext cx="2572550" cy="369332"/>
          </a:xfrm>
          <a:prstGeom prst="rect">
            <a:avLst/>
          </a:prstGeom>
          <a:noFill/>
        </p:spPr>
        <p:txBody>
          <a:bodyPr wrap="square" rtlCol="0">
            <a:spAutoFit/>
          </a:bodyPr>
          <a:lstStyle/>
          <a:p>
            <a:r>
              <a:rPr lang="es-MX" dirty="0" smtClean="0"/>
              <a:t>5.g.  Autoevaluación</a:t>
            </a:r>
            <a:endParaRPr lang="es-MX" dirty="0"/>
          </a:p>
        </p:txBody>
      </p:sp>
      <p:graphicFrame>
        <p:nvGraphicFramePr>
          <p:cNvPr id="2" name="1 Tabla"/>
          <p:cNvGraphicFramePr>
            <a:graphicFrameLocks noGrp="1"/>
          </p:cNvGraphicFramePr>
          <p:nvPr>
            <p:extLst>
              <p:ext uri="{D42A27DB-BD31-4B8C-83A1-F6EECF244321}">
                <p14:modId xmlns:p14="http://schemas.microsoft.com/office/powerpoint/2010/main" val="3989266482"/>
              </p:ext>
            </p:extLst>
          </p:nvPr>
        </p:nvGraphicFramePr>
        <p:xfrm>
          <a:off x="611561" y="628647"/>
          <a:ext cx="7920879" cy="1521333"/>
        </p:xfrm>
        <a:graphic>
          <a:graphicData uri="http://schemas.openxmlformats.org/drawingml/2006/table">
            <a:tbl>
              <a:tblPr firstRow="1" firstCol="1" bandRow="1">
                <a:tableStyleId>{284E427A-3D55-4303-BF80-6455036E1DE7}</a:tableStyleId>
              </a:tblPr>
              <a:tblGrid>
                <a:gridCol w="3063456">
                  <a:extLst>
                    <a:ext uri="{9D8B030D-6E8A-4147-A177-3AD203B41FA5}">
                      <a16:colId xmlns="" xmlns:a16="http://schemas.microsoft.com/office/drawing/2014/main" val="20000"/>
                    </a:ext>
                  </a:extLst>
                </a:gridCol>
                <a:gridCol w="2745338">
                  <a:extLst>
                    <a:ext uri="{9D8B030D-6E8A-4147-A177-3AD203B41FA5}">
                      <a16:colId xmlns="" xmlns:a16="http://schemas.microsoft.com/office/drawing/2014/main" val="20001"/>
                    </a:ext>
                  </a:extLst>
                </a:gridCol>
                <a:gridCol w="2112085">
                  <a:extLst>
                    <a:ext uri="{9D8B030D-6E8A-4147-A177-3AD203B41FA5}">
                      <a16:colId xmlns="" xmlns:a16="http://schemas.microsoft.com/office/drawing/2014/main" val="20002"/>
                    </a:ext>
                  </a:extLst>
                </a:gridCol>
              </a:tblGrid>
              <a:tr h="0">
                <a:tc gridSpan="3">
                  <a:txBody>
                    <a:bodyPr/>
                    <a:lstStyle/>
                    <a:p>
                      <a:pPr algn="ctr">
                        <a:lnSpc>
                          <a:spcPct val="115000"/>
                        </a:lnSpc>
                        <a:spcAft>
                          <a:spcPts val="0"/>
                        </a:spcAft>
                      </a:pPr>
                      <a:r>
                        <a:rPr lang="es-MX" sz="1600" dirty="0">
                          <a:effectLst/>
                        </a:rPr>
                        <a:t>“Ciudad de México… como puede ser”</a:t>
                      </a:r>
                      <a:endParaRPr lang="es-MX" sz="1100" dirty="0">
                        <a:effectLst/>
                        <a:latin typeface="Calibri"/>
                        <a:ea typeface="Calibri"/>
                        <a:cs typeface="Times New Roman"/>
                      </a:endParaRPr>
                    </a:p>
                  </a:txBody>
                  <a:tcPr marL="68580" marR="68580" marT="0" marB="0"/>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0"/>
                  </a:ext>
                </a:extLst>
              </a:tr>
              <a:tr h="0">
                <a:tc gridSpan="3">
                  <a:txBody>
                    <a:bodyPr/>
                    <a:lstStyle/>
                    <a:p>
                      <a:pPr algn="ctr">
                        <a:lnSpc>
                          <a:spcPct val="115000"/>
                        </a:lnSpc>
                        <a:spcAft>
                          <a:spcPts val="0"/>
                        </a:spcAft>
                      </a:pPr>
                      <a:r>
                        <a:rPr lang="es-MX" sz="1400" dirty="0">
                          <a:effectLst/>
                        </a:rPr>
                        <a:t>Lengua Española – Dibujo – Física</a:t>
                      </a:r>
                      <a:endParaRPr lang="es-MX" sz="1100" dirty="0">
                        <a:effectLst/>
                      </a:endParaRPr>
                    </a:p>
                    <a:p>
                      <a:pPr algn="ctr">
                        <a:lnSpc>
                          <a:spcPct val="115000"/>
                        </a:lnSpc>
                        <a:spcAft>
                          <a:spcPts val="0"/>
                        </a:spcAft>
                      </a:pPr>
                      <a:r>
                        <a:rPr lang="es-MX" sz="1400" dirty="0">
                          <a:effectLst/>
                        </a:rPr>
                        <a:t>Cecilia </a:t>
                      </a:r>
                      <a:r>
                        <a:rPr lang="es-MX" sz="1400" dirty="0" err="1">
                          <a:effectLst/>
                        </a:rPr>
                        <a:t>Sobreyra</a:t>
                      </a:r>
                      <a:r>
                        <a:rPr lang="es-MX" sz="1400" dirty="0">
                          <a:effectLst/>
                        </a:rPr>
                        <a:t>-Juan Quezada- Ernesto Cortés</a:t>
                      </a:r>
                      <a:endParaRPr lang="es-MX" sz="1100" dirty="0">
                        <a:effectLst/>
                        <a:latin typeface="Calibri"/>
                        <a:ea typeface="Calibri"/>
                        <a:cs typeface="Times New Roman"/>
                      </a:endParaRPr>
                    </a:p>
                  </a:txBody>
                  <a:tcPr marL="68580" marR="68580" marT="0" marB="0"/>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1"/>
                  </a:ext>
                </a:extLst>
              </a:tr>
              <a:tr h="195580">
                <a:tc>
                  <a:txBody>
                    <a:bodyPr/>
                    <a:lstStyle/>
                    <a:p>
                      <a:pPr>
                        <a:lnSpc>
                          <a:spcPct val="115000"/>
                        </a:lnSpc>
                        <a:spcAft>
                          <a:spcPts val="0"/>
                        </a:spcAft>
                      </a:pPr>
                      <a:r>
                        <a:rPr lang="es-MX" sz="1400">
                          <a:effectLst/>
                        </a:rPr>
                        <a:t>Integrantes del Equipo ______:</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4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400">
                          <a:effectLst/>
                        </a:rPr>
                        <a:t> </a:t>
                      </a:r>
                      <a:endParaRPr lang="es-MX" sz="1100">
                        <a:effectLst/>
                        <a:latin typeface="Calibri"/>
                        <a:ea typeface="Calibri"/>
                        <a:cs typeface="Times New Roman"/>
                      </a:endParaRPr>
                    </a:p>
                  </a:txBody>
                  <a:tcPr marL="68580" marR="68580" marT="0" marB="0"/>
                </a:tc>
                <a:extLst>
                  <a:ext uri="{0D108BD9-81ED-4DB2-BD59-A6C34878D82A}">
                    <a16:rowId xmlns="" xmlns:a16="http://schemas.microsoft.com/office/drawing/2014/main" val="10002"/>
                  </a:ext>
                </a:extLst>
              </a:tr>
              <a:tr h="255270">
                <a:tc>
                  <a:txBody>
                    <a:bodyPr/>
                    <a:lstStyle/>
                    <a:p>
                      <a:pPr>
                        <a:lnSpc>
                          <a:spcPct val="115000"/>
                        </a:lnSpc>
                        <a:spcAft>
                          <a:spcPts val="0"/>
                        </a:spcAft>
                      </a:pPr>
                      <a:r>
                        <a:rPr lang="es-MX" sz="1400">
                          <a:effectLst/>
                        </a:rPr>
                        <a:t>Grupo:</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400" dirty="0">
                          <a:effectLst/>
                        </a:rPr>
                        <a:t> </a:t>
                      </a:r>
                      <a:endParaRPr lang="es-MX" sz="1100" dirty="0">
                        <a:effectLst/>
                        <a:latin typeface="Calibri"/>
                        <a:ea typeface="Calibri"/>
                        <a:cs typeface="Times New Roman"/>
                      </a:endParaRPr>
                    </a:p>
                  </a:txBody>
                  <a:tcPr marL="68580" marR="68580" marT="0" marB="0"/>
                </a:tc>
                <a:tc>
                  <a:txBody>
                    <a:bodyPr/>
                    <a:lstStyle/>
                    <a:p>
                      <a:pPr>
                        <a:lnSpc>
                          <a:spcPct val="115000"/>
                        </a:lnSpc>
                        <a:spcAft>
                          <a:spcPts val="0"/>
                        </a:spcAft>
                      </a:pPr>
                      <a:r>
                        <a:rPr lang="es-MX" sz="1400">
                          <a:effectLst/>
                        </a:rPr>
                        <a:t> </a:t>
                      </a:r>
                      <a:endParaRPr lang="es-MX" sz="1100">
                        <a:effectLst/>
                        <a:latin typeface="Calibri"/>
                        <a:ea typeface="Calibri"/>
                        <a:cs typeface="Times New Roman"/>
                      </a:endParaRPr>
                    </a:p>
                  </a:txBody>
                  <a:tcPr marL="68580" marR="68580" marT="0" marB="0"/>
                </a:tc>
                <a:extLst>
                  <a:ext uri="{0D108BD9-81ED-4DB2-BD59-A6C34878D82A}">
                    <a16:rowId xmlns="" xmlns:a16="http://schemas.microsoft.com/office/drawing/2014/main" val="10003"/>
                  </a:ext>
                </a:extLst>
              </a:tr>
              <a:tr h="249555">
                <a:tc>
                  <a:txBody>
                    <a:bodyPr/>
                    <a:lstStyle/>
                    <a:p>
                      <a:pPr>
                        <a:lnSpc>
                          <a:spcPct val="115000"/>
                        </a:lnSpc>
                        <a:spcAft>
                          <a:spcPts val="0"/>
                        </a:spcAft>
                      </a:pPr>
                      <a:r>
                        <a:rPr lang="es-MX" sz="14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400">
                          <a:effectLst/>
                        </a:rPr>
                        <a:t> </a:t>
                      </a:r>
                      <a:endParaRPr lang="es-MX" sz="1100">
                        <a:effectLst/>
                        <a:latin typeface="Calibri"/>
                        <a:ea typeface="Calibri"/>
                        <a:cs typeface="Times New Roman"/>
                      </a:endParaRPr>
                    </a:p>
                  </a:txBody>
                  <a:tcPr marL="68580" marR="68580" marT="0" marB="0"/>
                </a:tc>
                <a:tc>
                  <a:txBody>
                    <a:bodyPr/>
                    <a:lstStyle/>
                    <a:p>
                      <a:pPr>
                        <a:lnSpc>
                          <a:spcPct val="115000"/>
                        </a:lnSpc>
                        <a:spcAft>
                          <a:spcPts val="0"/>
                        </a:spcAft>
                      </a:pPr>
                      <a:r>
                        <a:rPr lang="es-MX" sz="1400" dirty="0">
                          <a:effectLst/>
                        </a:rPr>
                        <a:t> </a:t>
                      </a:r>
                      <a:endParaRPr lang="es-MX" sz="1100" dirty="0">
                        <a:effectLst/>
                        <a:latin typeface="Calibri"/>
                        <a:ea typeface="Calibri"/>
                        <a:cs typeface="Times New Roman"/>
                      </a:endParaRPr>
                    </a:p>
                  </a:txBody>
                  <a:tcPr marL="68580" marR="68580" marT="0" marB="0"/>
                </a:tc>
                <a:extLst>
                  <a:ext uri="{0D108BD9-81ED-4DB2-BD59-A6C34878D82A}">
                    <a16:rowId xmlns="" xmlns:a16="http://schemas.microsoft.com/office/drawing/2014/main" val="10004"/>
                  </a:ext>
                </a:extLst>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4020276211"/>
              </p:ext>
            </p:extLst>
          </p:nvPr>
        </p:nvGraphicFramePr>
        <p:xfrm>
          <a:off x="611560" y="2132856"/>
          <a:ext cx="7920880" cy="4456268"/>
        </p:xfrm>
        <a:graphic>
          <a:graphicData uri="http://schemas.openxmlformats.org/drawingml/2006/table">
            <a:tbl>
              <a:tblPr firstRow="1" firstCol="1" bandRow="1">
                <a:tableStyleId>{5DA37D80-6434-44D0-A028-1B22A696006F}</a:tableStyleId>
              </a:tblPr>
              <a:tblGrid>
                <a:gridCol w="5808796">
                  <a:extLst>
                    <a:ext uri="{9D8B030D-6E8A-4147-A177-3AD203B41FA5}">
                      <a16:colId xmlns="" xmlns:a16="http://schemas.microsoft.com/office/drawing/2014/main" val="20000"/>
                    </a:ext>
                  </a:extLst>
                </a:gridCol>
                <a:gridCol w="950624">
                  <a:extLst>
                    <a:ext uri="{9D8B030D-6E8A-4147-A177-3AD203B41FA5}">
                      <a16:colId xmlns="" xmlns:a16="http://schemas.microsoft.com/office/drawing/2014/main" val="20001"/>
                    </a:ext>
                  </a:extLst>
                </a:gridCol>
                <a:gridCol w="1161460">
                  <a:extLst>
                    <a:ext uri="{9D8B030D-6E8A-4147-A177-3AD203B41FA5}">
                      <a16:colId xmlns="" xmlns:a16="http://schemas.microsoft.com/office/drawing/2014/main" val="20002"/>
                    </a:ext>
                  </a:extLst>
                </a:gridCol>
              </a:tblGrid>
              <a:tr h="272819">
                <a:tc>
                  <a:txBody>
                    <a:bodyPr/>
                    <a:lstStyle/>
                    <a:p>
                      <a:pPr>
                        <a:lnSpc>
                          <a:spcPct val="115000"/>
                        </a:lnSpc>
                        <a:spcAft>
                          <a:spcPts val="0"/>
                        </a:spcAft>
                      </a:pPr>
                      <a:r>
                        <a:rPr lang="es-MX" sz="1600" dirty="0">
                          <a:effectLst/>
                        </a:rPr>
                        <a:t>Autoevaluación</a:t>
                      </a:r>
                      <a:endParaRPr lang="es-MX" sz="900" dirty="0">
                        <a:effectLst/>
                        <a:latin typeface="Calibri"/>
                        <a:ea typeface="Calibri"/>
                        <a:cs typeface="Times New Roman"/>
                      </a:endParaRPr>
                    </a:p>
                  </a:txBody>
                  <a:tcPr marL="55345" marR="55345" marT="0" marB="0"/>
                </a:tc>
                <a:tc gridSpan="2">
                  <a:txBody>
                    <a:bodyPr/>
                    <a:lstStyle/>
                    <a:p>
                      <a:pPr>
                        <a:lnSpc>
                          <a:spcPct val="115000"/>
                        </a:lnSpc>
                        <a:spcAft>
                          <a:spcPts val="0"/>
                        </a:spcAft>
                      </a:pPr>
                      <a:r>
                        <a:rPr lang="es-MX" sz="1600">
                          <a:effectLst/>
                        </a:rPr>
                        <a:t>Logro</a:t>
                      </a:r>
                      <a:endParaRPr lang="es-MX" sz="900">
                        <a:effectLst/>
                        <a:latin typeface="Calibri"/>
                        <a:ea typeface="Calibri"/>
                        <a:cs typeface="Times New Roman"/>
                      </a:endParaRPr>
                    </a:p>
                  </a:txBody>
                  <a:tcPr marL="55345" marR="55345" marT="0" marB="0"/>
                </a:tc>
                <a:tc hMerge="1">
                  <a:txBody>
                    <a:bodyPr/>
                    <a:lstStyle/>
                    <a:p>
                      <a:endParaRPr lang="es-MX"/>
                    </a:p>
                  </a:txBody>
                  <a:tcPr/>
                </a:tc>
                <a:extLst>
                  <a:ext uri="{0D108BD9-81ED-4DB2-BD59-A6C34878D82A}">
                    <a16:rowId xmlns="" xmlns:a16="http://schemas.microsoft.com/office/drawing/2014/main" val="10000"/>
                  </a:ext>
                </a:extLst>
              </a:tr>
              <a:tr h="272819">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SI</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NO</a:t>
                      </a:r>
                      <a:endParaRPr lang="es-MX" sz="900">
                        <a:effectLst/>
                        <a:latin typeface="Calibri"/>
                        <a:ea typeface="Calibri"/>
                        <a:cs typeface="Times New Roman"/>
                      </a:endParaRPr>
                    </a:p>
                  </a:txBody>
                  <a:tcPr marL="55345" marR="55345" marT="0" marB="0"/>
                </a:tc>
                <a:extLst>
                  <a:ext uri="{0D108BD9-81ED-4DB2-BD59-A6C34878D82A}">
                    <a16:rowId xmlns="" xmlns:a16="http://schemas.microsoft.com/office/drawing/2014/main" val="10001"/>
                  </a:ext>
                </a:extLst>
              </a:tr>
              <a:tr h="272819">
                <a:tc>
                  <a:txBody>
                    <a:bodyPr/>
                    <a:lstStyle/>
                    <a:p>
                      <a:pPr>
                        <a:lnSpc>
                          <a:spcPct val="115000"/>
                        </a:lnSpc>
                        <a:spcAft>
                          <a:spcPts val="0"/>
                        </a:spcAft>
                      </a:pPr>
                      <a:r>
                        <a:rPr lang="es-MX" sz="1600">
                          <a:effectLst/>
                        </a:rPr>
                        <a:t>Tengo comprensión general del proyecto</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extLst>
                  <a:ext uri="{0D108BD9-81ED-4DB2-BD59-A6C34878D82A}">
                    <a16:rowId xmlns="" xmlns:a16="http://schemas.microsoft.com/office/drawing/2014/main" val="10002"/>
                  </a:ext>
                </a:extLst>
              </a:tr>
              <a:tr h="545638">
                <a:tc>
                  <a:txBody>
                    <a:bodyPr/>
                    <a:lstStyle/>
                    <a:p>
                      <a:pPr>
                        <a:lnSpc>
                          <a:spcPct val="115000"/>
                        </a:lnSpc>
                        <a:spcAft>
                          <a:spcPts val="0"/>
                        </a:spcAft>
                      </a:pPr>
                      <a:r>
                        <a:rPr lang="es-MX" sz="1600">
                          <a:effectLst/>
                        </a:rPr>
                        <a:t>Conozco los temas del programa que están implicados en el proyecto</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extLst>
                  <a:ext uri="{0D108BD9-81ED-4DB2-BD59-A6C34878D82A}">
                    <a16:rowId xmlns="" xmlns:a16="http://schemas.microsoft.com/office/drawing/2014/main" val="10003"/>
                  </a:ext>
                </a:extLst>
              </a:tr>
              <a:tr h="545638">
                <a:tc>
                  <a:txBody>
                    <a:bodyPr/>
                    <a:lstStyle/>
                    <a:p>
                      <a:pPr>
                        <a:lnSpc>
                          <a:spcPct val="115000"/>
                        </a:lnSpc>
                        <a:spcAft>
                          <a:spcPts val="0"/>
                        </a:spcAft>
                      </a:pPr>
                      <a:r>
                        <a:rPr lang="es-MX" sz="1600">
                          <a:effectLst/>
                        </a:rPr>
                        <a:t>He realizado las lecturas correspondientes para llevar a cabo el proyecto</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extLst>
                  <a:ext uri="{0D108BD9-81ED-4DB2-BD59-A6C34878D82A}">
                    <a16:rowId xmlns="" xmlns:a16="http://schemas.microsoft.com/office/drawing/2014/main" val="10004"/>
                  </a:ext>
                </a:extLst>
              </a:tr>
              <a:tr h="545638">
                <a:tc>
                  <a:txBody>
                    <a:bodyPr/>
                    <a:lstStyle/>
                    <a:p>
                      <a:pPr>
                        <a:lnSpc>
                          <a:spcPct val="115000"/>
                        </a:lnSpc>
                        <a:spcAft>
                          <a:spcPts val="0"/>
                        </a:spcAft>
                      </a:pPr>
                      <a:r>
                        <a:rPr lang="es-MX" sz="1600" dirty="0">
                          <a:effectLst/>
                        </a:rPr>
                        <a:t>He realizado investigaciones que aporten al desarrollo del proyecto</a:t>
                      </a:r>
                      <a:endParaRPr lang="es-MX" sz="900" dirty="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extLst>
                  <a:ext uri="{0D108BD9-81ED-4DB2-BD59-A6C34878D82A}">
                    <a16:rowId xmlns="" xmlns:a16="http://schemas.microsoft.com/office/drawing/2014/main" val="10005"/>
                  </a:ext>
                </a:extLst>
              </a:tr>
              <a:tr h="545638">
                <a:tc>
                  <a:txBody>
                    <a:bodyPr/>
                    <a:lstStyle/>
                    <a:p>
                      <a:pPr>
                        <a:lnSpc>
                          <a:spcPct val="115000"/>
                        </a:lnSpc>
                        <a:spcAft>
                          <a:spcPts val="0"/>
                        </a:spcAft>
                      </a:pPr>
                      <a:r>
                        <a:rPr lang="es-MX" sz="1600">
                          <a:effectLst/>
                        </a:rPr>
                        <a:t>Realizo las tareas que se me asignan de manera individual</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extLst>
                  <a:ext uri="{0D108BD9-81ED-4DB2-BD59-A6C34878D82A}">
                    <a16:rowId xmlns="" xmlns:a16="http://schemas.microsoft.com/office/drawing/2014/main" val="10006"/>
                  </a:ext>
                </a:extLst>
              </a:tr>
              <a:tr h="545638">
                <a:tc>
                  <a:txBody>
                    <a:bodyPr/>
                    <a:lstStyle/>
                    <a:p>
                      <a:pPr>
                        <a:lnSpc>
                          <a:spcPct val="115000"/>
                        </a:lnSpc>
                        <a:spcAft>
                          <a:spcPts val="0"/>
                        </a:spcAft>
                      </a:pPr>
                      <a:r>
                        <a:rPr lang="es-MX" sz="1600">
                          <a:effectLst/>
                        </a:rPr>
                        <a:t>He participado en la construcción de los productos en el trabajo interdisciplinario</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extLst>
                  <a:ext uri="{0D108BD9-81ED-4DB2-BD59-A6C34878D82A}">
                    <a16:rowId xmlns="" xmlns:a16="http://schemas.microsoft.com/office/drawing/2014/main" val="10007"/>
                  </a:ext>
                </a:extLst>
              </a:tr>
              <a:tr h="272819">
                <a:tc>
                  <a:txBody>
                    <a:bodyPr/>
                    <a:lstStyle/>
                    <a:p>
                      <a:pPr>
                        <a:lnSpc>
                          <a:spcPct val="115000"/>
                        </a:lnSpc>
                        <a:spcAft>
                          <a:spcPts val="0"/>
                        </a:spcAft>
                      </a:pPr>
                      <a:r>
                        <a:rPr lang="es-MX" sz="1600">
                          <a:effectLst/>
                        </a:rPr>
                        <a:t>Expreso mis ideas con claridad</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extLst>
                  <a:ext uri="{0D108BD9-81ED-4DB2-BD59-A6C34878D82A}">
                    <a16:rowId xmlns="" xmlns:a16="http://schemas.microsoft.com/office/drawing/2014/main" val="10008"/>
                  </a:ext>
                </a:extLst>
              </a:tr>
              <a:tr h="272819">
                <a:tc>
                  <a:txBody>
                    <a:bodyPr/>
                    <a:lstStyle/>
                    <a:p>
                      <a:pPr>
                        <a:lnSpc>
                          <a:spcPct val="115000"/>
                        </a:lnSpc>
                        <a:spcAft>
                          <a:spcPts val="0"/>
                        </a:spcAft>
                      </a:pPr>
                      <a:r>
                        <a:rPr lang="es-MX" sz="1600">
                          <a:effectLst/>
                        </a:rPr>
                        <a:t>Participo con actitud positiva y respetuosa</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extLst>
                  <a:ext uri="{0D108BD9-81ED-4DB2-BD59-A6C34878D82A}">
                    <a16:rowId xmlns="" xmlns:a16="http://schemas.microsoft.com/office/drawing/2014/main" val="10009"/>
                  </a:ext>
                </a:extLst>
              </a:tr>
              <a:tr h="272819">
                <a:tc>
                  <a:txBody>
                    <a:bodyPr/>
                    <a:lstStyle/>
                    <a:p>
                      <a:pPr>
                        <a:lnSpc>
                          <a:spcPct val="115000"/>
                        </a:lnSpc>
                        <a:spcAft>
                          <a:spcPts val="0"/>
                        </a:spcAft>
                      </a:pPr>
                      <a:r>
                        <a:rPr lang="es-MX" sz="1600">
                          <a:effectLst/>
                        </a:rPr>
                        <a:t>Asisto regularmente a las sesiones de trabajo</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a:effectLst/>
                        </a:rPr>
                        <a:t> </a:t>
                      </a:r>
                      <a:endParaRPr lang="es-MX" sz="900">
                        <a:effectLst/>
                        <a:latin typeface="Calibri"/>
                        <a:ea typeface="Calibri"/>
                        <a:cs typeface="Times New Roman"/>
                      </a:endParaRPr>
                    </a:p>
                  </a:txBody>
                  <a:tcPr marL="55345" marR="55345" marT="0" marB="0"/>
                </a:tc>
                <a:tc>
                  <a:txBody>
                    <a:bodyPr/>
                    <a:lstStyle/>
                    <a:p>
                      <a:pPr>
                        <a:lnSpc>
                          <a:spcPct val="115000"/>
                        </a:lnSpc>
                        <a:spcAft>
                          <a:spcPts val="0"/>
                        </a:spcAft>
                      </a:pPr>
                      <a:r>
                        <a:rPr lang="es-MX" sz="1600" dirty="0">
                          <a:effectLst/>
                        </a:rPr>
                        <a:t> </a:t>
                      </a:r>
                      <a:endParaRPr lang="es-MX" sz="900" dirty="0">
                        <a:effectLst/>
                        <a:latin typeface="Calibri"/>
                        <a:ea typeface="Calibri"/>
                        <a:cs typeface="Times New Roman"/>
                      </a:endParaRPr>
                    </a:p>
                  </a:txBody>
                  <a:tcPr marL="55345" marR="55345" marT="0" marB="0"/>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313861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8" name="object 18"/>
          <p:cNvSpPr txBox="1"/>
          <p:nvPr/>
        </p:nvSpPr>
        <p:spPr>
          <a:xfrm>
            <a:off x="6444209" y="245509"/>
            <a:ext cx="1891692" cy="447187"/>
          </a:xfrm>
          <a:prstGeom prst="rect">
            <a:avLst/>
          </a:prstGeom>
        </p:spPr>
        <p:txBody>
          <a:bodyPr wrap="square" lIns="0" tIns="0" rIns="0" bIns="0" rtlCol="0">
            <a:noAutofit/>
          </a:bodyPr>
          <a:lstStyle/>
          <a:p>
            <a:pPr marL="11206" marR="1439">
              <a:lnSpc>
                <a:spcPts val="1002"/>
              </a:lnSpc>
              <a:spcBef>
                <a:spcPts val="49"/>
              </a:spcBef>
            </a:pPr>
            <a:endParaRPr sz="882" dirty="0">
              <a:solidFill>
                <a:prstClr val="black"/>
              </a:solidFill>
              <a:latin typeface="Century Gothic"/>
              <a:cs typeface="Century Gothic"/>
            </a:endParaRPr>
          </a:p>
        </p:txBody>
      </p:sp>
      <p:sp>
        <p:nvSpPr>
          <p:cNvPr id="6" name="5 CuadroTexto"/>
          <p:cNvSpPr txBox="1"/>
          <p:nvPr/>
        </p:nvSpPr>
        <p:spPr>
          <a:xfrm>
            <a:off x="4427984" y="188640"/>
            <a:ext cx="4320480" cy="369332"/>
          </a:xfrm>
          <a:prstGeom prst="rect">
            <a:avLst/>
          </a:prstGeom>
          <a:noFill/>
        </p:spPr>
        <p:txBody>
          <a:bodyPr wrap="square" rtlCol="0">
            <a:spAutoFit/>
          </a:bodyPr>
          <a:lstStyle/>
          <a:p>
            <a:r>
              <a:rPr lang="es-MX" dirty="0" smtClean="0"/>
              <a:t>5.h. Reflexión. Grupo interdisciplinario</a:t>
            </a:r>
            <a:endParaRPr lang="es-MX" dirty="0"/>
          </a:p>
        </p:txBody>
      </p:sp>
      <p:sp>
        <p:nvSpPr>
          <p:cNvPr id="5" name="4 CuadroTexto"/>
          <p:cNvSpPr txBox="1"/>
          <p:nvPr/>
        </p:nvSpPr>
        <p:spPr>
          <a:xfrm>
            <a:off x="971600" y="1196752"/>
            <a:ext cx="7488832" cy="3416320"/>
          </a:xfrm>
          <a:prstGeom prst="rect">
            <a:avLst/>
          </a:prstGeom>
          <a:noFill/>
        </p:spPr>
        <p:txBody>
          <a:bodyPr wrap="square" rtlCol="0">
            <a:spAutoFit/>
          </a:bodyPr>
          <a:lstStyle/>
          <a:p>
            <a:r>
              <a:rPr lang="es-MX" sz="2400" b="1" dirty="0"/>
              <a:t>Reflexión. Grupo </a:t>
            </a:r>
            <a:r>
              <a:rPr lang="es-MX" sz="2400" b="1" dirty="0" smtClean="0"/>
              <a:t>interdisciplinario</a:t>
            </a:r>
          </a:p>
          <a:p>
            <a:endParaRPr lang="es-MX" sz="2400" b="1" dirty="0"/>
          </a:p>
          <a:p>
            <a:pPr algn="just"/>
            <a:r>
              <a:rPr lang="es-MX" sz="2400" dirty="0" smtClean="0"/>
              <a:t>El equipo ha intentado avanzar en la conformación del proyecto, a pesar de que no se ha podido contar con la presencia de uno de los integrantes ya que tiene incapacidad médica.</a:t>
            </a:r>
          </a:p>
          <a:p>
            <a:pPr algn="just"/>
            <a:r>
              <a:rPr lang="es-MX" sz="2400" dirty="0" smtClean="0"/>
              <a:t>Uno de los mayores tropiezos es el poco tiempo de coincidencia en los horarios de trabajo. Lo hemos tenido que superar realizando sesiones los fines de semana.</a:t>
            </a:r>
          </a:p>
        </p:txBody>
      </p:sp>
    </p:spTree>
    <p:extLst>
      <p:ext uri="{BB962C8B-B14F-4D97-AF65-F5344CB8AC3E}">
        <p14:creationId xmlns:p14="http://schemas.microsoft.com/office/powerpoint/2010/main" val="20065634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8" name="object 18"/>
          <p:cNvSpPr txBox="1"/>
          <p:nvPr/>
        </p:nvSpPr>
        <p:spPr>
          <a:xfrm>
            <a:off x="6444209" y="245509"/>
            <a:ext cx="1891692" cy="447187"/>
          </a:xfrm>
          <a:prstGeom prst="rect">
            <a:avLst/>
          </a:prstGeom>
        </p:spPr>
        <p:txBody>
          <a:bodyPr wrap="square" lIns="0" tIns="0" rIns="0" bIns="0" rtlCol="0">
            <a:noAutofit/>
          </a:bodyPr>
          <a:lstStyle/>
          <a:p>
            <a:pPr marL="11206" marR="1439">
              <a:lnSpc>
                <a:spcPts val="1002"/>
              </a:lnSpc>
              <a:spcBef>
                <a:spcPts val="49"/>
              </a:spcBef>
            </a:pPr>
            <a:endParaRPr sz="882" dirty="0">
              <a:solidFill>
                <a:prstClr val="black"/>
              </a:solidFill>
              <a:latin typeface="Century Gothic"/>
              <a:cs typeface="Century Gothic"/>
            </a:endParaRPr>
          </a:p>
        </p:txBody>
      </p:sp>
      <p:sp>
        <p:nvSpPr>
          <p:cNvPr id="3" name="2 CuadroTexto"/>
          <p:cNvSpPr txBox="1"/>
          <p:nvPr/>
        </p:nvSpPr>
        <p:spPr>
          <a:xfrm>
            <a:off x="5148064" y="188640"/>
            <a:ext cx="3600400" cy="369332"/>
          </a:xfrm>
          <a:prstGeom prst="rect">
            <a:avLst/>
          </a:prstGeom>
          <a:noFill/>
        </p:spPr>
        <p:txBody>
          <a:bodyPr wrap="square" rtlCol="0">
            <a:spAutoFit/>
          </a:bodyPr>
          <a:lstStyle/>
          <a:p>
            <a:r>
              <a:rPr lang="es-MX" dirty="0" smtClean="0"/>
              <a:t>5.h. Reflexión. Reunión de zona</a:t>
            </a:r>
            <a:endParaRPr lang="es-MX" dirty="0"/>
          </a:p>
        </p:txBody>
      </p:sp>
      <p:pic>
        <p:nvPicPr>
          <p:cNvPr id="4" name="Marcador de contenido 3"/>
          <p:cNvPicPr>
            <a:picLocks noChangeAspect="1"/>
          </p:cNvPicPr>
          <p:nvPr/>
        </p:nvPicPr>
        <p:blipFill rotWithShape="1">
          <a:blip r:embed="rId2">
            <a:extLst>
              <a:ext uri="{28A0092B-C50C-407E-A947-70E740481C1C}">
                <a14:useLocalDpi xmlns:a14="http://schemas.microsoft.com/office/drawing/2010/main" val="0"/>
              </a:ext>
            </a:extLst>
          </a:blip>
          <a:srcRect l="6195" r="6195" b="4827"/>
          <a:stretch/>
        </p:blipFill>
        <p:spPr>
          <a:xfrm>
            <a:off x="899592" y="557972"/>
            <a:ext cx="7128792" cy="6183396"/>
          </a:xfrm>
          <a:prstGeom prst="rect">
            <a:avLst/>
          </a:prstGeom>
        </p:spPr>
      </p:pic>
    </p:spTree>
    <p:extLst>
      <p:ext uri="{BB962C8B-B14F-4D97-AF65-F5344CB8AC3E}">
        <p14:creationId xmlns:p14="http://schemas.microsoft.com/office/powerpoint/2010/main" val="22218529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8" name="object 18"/>
          <p:cNvSpPr txBox="1"/>
          <p:nvPr/>
        </p:nvSpPr>
        <p:spPr>
          <a:xfrm>
            <a:off x="6444209" y="245509"/>
            <a:ext cx="1891692" cy="447187"/>
          </a:xfrm>
          <a:prstGeom prst="rect">
            <a:avLst/>
          </a:prstGeom>
        </p:spPr>
        <p:txBody>
          <a:bodyPr wrap="square" lIns="0" tIns="0" rIns="0" bIns="0" rtlCol="0">
            <a:noAutofit/>
          </a:bodyPr>
          <a:lstStyle/>
          <a:p>
            <a:pPr marL="11206" marR="1439">
              <a:lnSpc>
                <a:spcPts val="1002"/>
              </a:lnSpc>
              <a:spcBef>
                <a:spcPts val="49"/>
              </a:spcBef>
            </a:pPr>
            <a:endParaRPr sz="882" dirty="0">
              <a:solidFill>
                <a:prstClr val="black"/>
              </a:solidFill>
              <a:latin typeface="Century Gothic"/>
              <a:cs typeface="Century Gothic"/>
            </a:endParaRPr>
          </a:p>
        </p:txBody>
      </p:sp>
      <p:sp>
        <p:nvSpPr>
          <p:cNvPr id="3" name="2 CuadroTexto"/>
          <p:cNvSpPr txBox="1"/>
          <p:nvPr/>
        </p:nvSpPr>
        <p:spPr>
          <a:xfrm>
            <a:off x="5148064" y="188640"/>
            <a:ext cx="3600400" cy="369332"/>
          </a:xfrm>
          <a:prstGeom prst="rect">
            <a:avLst/>
          </a:prstGeom>
          <a:noFill/>
        </p:spPr>
        <p:txBody>
          <a:bodyPr wrap="square" rtlCol="0">
            <a:spAutoFit/>
          </a:bodyPr>
          <a:lstStyle/>
          <a:p>
            <a:r>
              <a:rPr lang="es-MX" dirty="0" smtClean="0"/>
              <a:t>5.h. Reflexión. Reunión de zona</a:t>
            </a:r>
            <a:endParaRPr lang="es-MX" dirty="0"/>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6897" t="4938" r="7759" b="7408"/>
          <a:stretch/>
        </p:blipFill>
        <p:spPr>
          <a:xfrm>
            <a:off x="971600" y="692696"/>
            <a:ext cx="7128792" cy="5760640"/>
          </a:xfrm>
          <a:prstGeom prst="rect">
            <a:avLst/>
          </a:prstGeom>
        </p:spPr>
      </p:pic>
    </p:spTree>
    <p:extLst>
      <p:ext uri="{BB962C8B-B14F-4D97-AF65-F5344CB8AC3E}">
        <p14:creationId xmlns:p14="http://schemas.microsoft.com/office/powerpoint/2010/main" val="23108408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8" name="object 18"/>
          <p:cNvSpPr txBox="1"/>
          <p:nvPr/>
        </p:nvSpPr>
        <p:spPr>
          <a:xfrm>
            <a:off x="6444209" y="245509"/>
            <a:ext cx="1891692" cy="447187"/>
          </a:xfrm>
          <a:prstGeom prst="rect">
            <a:avLst/>
          </a:prstGeom>
        </p:spPr>
        <p:txBody>
          <a:bodyPr wrap="square" lIns="0" tIns="0" rIns="0" bIns="0" rtlCol="0">
            <a:noAutofit/>
          </a:bodyPr>
          <a:lstStyle/>
          <a:p>
            <a:pPr marL="11206" marR="1439">
              <a:lnSpc>
                <a:spcPts val="1002"/>
              </a:lnSpc>
              <a:spcBef>
                <a:spcPts val="49"/>
              </a:spcBef>
            </a:pPr>
            <a:endParaRPr sz="882" dirty="0">
              <a:solidFill>
                <a:prstClr val="black"/>
              </a:solidFill>
              <a:latin typeface="Century Gothic"/>
              <a:cs typeface="Century Gothic"/>
            </a:endParaRPr>
          </a:p>
        </p:txBody>
      </p:sp>
      <p:sp>
        <p:nvSpPr>
          <p:cNvPr id="3" name="2 CuadroTexto"/>
          <p:cNvSpPr txBox="1"/>
          <p:nvPr/>
        </p:nvSpPr>
        <p:spPr>
          <a:xfrm>
            <a:off x="5148064" y="188640"/>
            <a:ext cx="3600400" cy="369332"/>
          </a:xfrm>
          <a:prstGeom prst="rect">
            <a:avLst/>
          </a:prstGeom>
          <a:noFill/>
        </p:spPr>
        <p:txBody>
          <a:bodyPr wrap="square" rtlCol="0">
            <a:spAutoFit/>
          </a:bodyPr>
          <a:lstStyle/>
          <a:p>
            <a:r>
              <a:rPr lang="es-MX" dirty="0" smtClean="0"/>
              <a:t>5.h. Reflexión. Reunión de zona</a:t>
            </a:r>
            <a:endParaRPr lang="es-MX" dirty="0"/>
          </a:p>
        </p:txBody>
      </p:sp>
      <p:pic>
        <p:nvPicPr>
          <p:cNvPr id="4" name="Imagen 5"/>
          <p:cNvPicPr>
            <a:picLocks noChangeAspect="1"/>
          </p:cNvPicPr>
          <p:nvPr/>
        </p:nvPicPr>
        <p:blipFill rotWithShape="1">
          <a:blip r:embed="rId2">
            <a:extLst>
              <a:ext uri="{28A0092B-C50C-407E-A947-70E740481C1C}">
                <a14:useLocalDpi xmlns:a14="http://schemas.microsoft.com/office/drawing/2010/main" val="0"/>
              </a:ext>
            </a:extLst>
          </a:blip>
          <a:srcRect l="4273" t="3551" r="5983" b="42041"/>
          <a:stretch/>
        </p:blipFill>
        <p:spPr>
          <a:xfrm>
            <a:off x="683568" y="764704"/>
            <a:ext cx="7560840" cy="3960440"/>
          </a:xfrm>
          <a:prstGeom prst="rect">
            <a:avLst/>
          </a:prstGeom>
        </p:spPr>
      </p:pic>
    </p:spTree>
    <p:extLst>
      <p:ext uri="{BB962C8B-B14F-4D97-AF65-F5344CB8AC3E}">
        <p14:creationId xmlns:p14="http://schemas.microsoft.com/office/powerpoint/2010/main" val="3606772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8" name="7 Imagen"/>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2" name="1 Título"/>
          <p:cNvSpPr>
            <a:spLocks noGrp="1"/>
          </p:cNvSpPr>
          <p:nvPr>
            <p:ph type="title"/>
          </p:nvPr>
        </p:nvSpPr>
        <p:spPr>
          <a:xfrm>
            <a:off x="-20149" y="1916832"/>
            <a:ext cx="9144000" cy="1916832"/>
          </a:xfrm>
        </p:spPr>
        <p:txBody>
          <a:bodyPr anchor="t">
            <a:noAutofit/>
          </a:bodyPr>
          <a:lstStyle/>
          <a:p>
            <a:r>
              <a:rPr lang="es-MX" sz="11500">
                <a:solidFill>
                  <a:srgbClr val="002060"/>
                </a:solidFill>
              </a:rPr>
              <a:t>PRODUCTO 1</a:t>
            </a:r>
          </a:p>
        </p:txBody>
      </p:sp>
      <p:sp>
        <p:nvSpPr>
          <p:cNvPr id="6" name="5 CuadroTexto"/>
          <p:cNvSpPr txBox="1"/>
          <p:nvPr/>
        </p:nvSpPr>
        <p:spPr>
          <a:xfrm>
            <a:off x="755576" y="4869160"/>
            <a:ext cx="7776864" cy="864096"/>
          </a:xfrm>
          <a:prstGeom prst="rect">
            <a:avLst/>
          </a:prstGeom>
          <a:noFill/>
        </p:spPr>
        <p:txBody>
          <a:bodyPr wrap="square" rtlCol="0">
            <a:prstTxWarp prst="textTriangle">
              <a:avLst/>
            </a:prstTxWarp>
            <a:spAutoFit/>
          </a:bodyPr>
          <a:lstStyle/>
          <a:p>
            <a:pPr algn="ctr"/>
            <a:r>
              <a:rPr lang="es-MX" sz="2000">
                <a:latin typeface="High Tower Text" pitchFamily="18" charset="0"/>
              </a:rPr>
              <a:t>*C.A.I.A.C. Conclusiones Generales*</a:t>
            </a:r>
          </a:p>
        </p:txBody>
      </p:sp>
      <p:sp>
        <p:nvSpPr>
          <p:cNvPr id="7" name="6 CuadroTexto"/>
          <p:cNvSpPr txBox="1"/>
          <p:nvPr/>
        </p:nvSpPr>
        <p:spPr>
          <a:xfrm>
            <a:off x="5580112" y="184666"/>
            <a:ext cx="3275856" cy="369332"/>
          </a:xfrm>
          <a:prstGeom prst="rect">
            <a:avLst/>
          </a:prstGeom>
          <a:noFill/>
        </p:spPr>
        <p:txBody>
          <a:bodyPr wrap="square" rtlCol="0">
            <a:spAutoFit/>
          </a:bodyPr>
          <a:lstStyle/>
          <a:p>
            <a:r>
              <a:rPr lang="es-MX" dirty="0" smtClean="0"/>
              <a:t>5.a. Conclusiones  generales</a:t>
            </a:r>
            <a:endParaRPr lang="es-MX" dirty="0"/>
          </a:p>
        </p:txBody>
      </p:sp>
    </p:spTree>
    <p:extLst>
      <p:ext uri="{BB962C8B-B14F-4D97-AF65-F5344CB8AC3E}">
        <p14:creationId xmlns:p14="http://schemas.microsoft.com/office/powerpoint/2010/main" val="6645781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2" name="1 Título"/>
          <p:cNvSpPr>
            <a:spLocks noGrp="1"/>
          </p:cNvSpPr>
          <p:nvPr>
            <p:ph type="title"/>
          </p:nvPr>
        </p:nvSpPr>
        <p:spPr>
          <a:xfrm>
            <a:off x="14740" y="1505568"/>
            <a:ext cx="9144000" cy="1844824"/>
          </a:xfrm>
        </p:spPr>
        <p:txBody>
          <a:bodyPr anchor="t">
            <a:noAutofit/>
          </a:bodyPr>
          <a:lstStyle/>
          <a:p>
            <a:r>
              <a:rPr lang="es-MX" sz="11500">
                <a:solidFill>
                  <a:srgbClr val="002060"/>
                </a:solidFill>
              </a:rPr>
              <a:t>PRODUCTO </a:t>
            </a:r>
            <a:r>
              <a:rPr lang="es-MX" sz="11500" smtClean="0">
                <a:solidFill>
                  <a:srgbClr val="002060"/>
                </a:solidFill>
              </a:rPr>
              <a:t>4</a:t>
            </a:r>
            <a:endParaRPr lang="es-MX" sz="11500">
              <a:solidFill>
                <a:srgbClr val="002060"/>
              </a:solidFill>
            </a:endParaRPr>
          </a:p>
        </p:txBody>
      </p:sp>
      <p:sp>
        <p:nvSpPr>
          <p:cNvPr id="3" name="2 CuadroTexto"/>
          <p:cNvSpPr txBox="1"/>
          <p:nvPr/>
        </p:nvSpPr>
        <p:spPr>
          <a:xfrm>
            <a:off x="755576" y="3753036"/>
            <a:ext cx="7776864" cy="1368152"/>
          </a:xfrm>
          <a:prstGeom prst="rect">
            <a:avLst/>
          </a:prstGeom>
          <a:noFill/>
        </p:spPr>
        <p:txBody>
          <a:bodyPr wrap="square" rtlCol="0">
            <a:prstTxWarp prst="textTriangle">
              <a:avLst/>
            </a:prstTxWarp>
            <a:spAutoFit/>
          </a:bodyPr>
          <a:lstStyle/>
          <a:p>
            <a:pPr algn="ctr"/>
            <a:r>
              <a:rPr lang="es-MX" sz="2000">
                <a:solidFill>
                  <a:prstClr val="black"/>
                </a:solidFill>
                <a:latin typeface="High Tower Text" pitchFamily="18" charset="0"/>
              </a:rPr>
              <a:t>*Organizador </a:t>
            </a:r>
            <a:r>
              <a:rPr lang="es-MX" sz="2000" smtClean="0">
                <a:solidFill>
                  <a:prstClr val="black"/>
                </a:solidFill>
                <a:latin typeface="High Tower Text" pitchFamily="18" charset="0"/>
              </a:rPr>
              <a:t>Gráfico</a:t>
            </a:r>
          </a:p>
          <a:p>
            <a:pPr algn="ctr"/>
            <a:r>
              <a:rPr lang="es-MX" sz="2000" smtClean="0">
                <a:solidFill>
                  <a:prstClr val="black"/>
                </a:solidFill>
                <a:latin typeface="High Tower Text" pitchFamily="18" charset="0"/>
              </a:rPr>
              <a:t>Preguntas esenciales*</a:t>
            </a:r>
            <a:endParaRPr lang="es-MX" sz="2000">
              <a:solidFill>
                <a:prstClr val="black"/>
              </a:solidFill>
              <a:latin typeface="High Tower Text" pitchFamily="18" charset="0"/>
            </a:endParaRPr>
          </a:p>
        </p:txBody>
      </p:sp>
      <p:sp>
        <p:nvSpPr>
          <p:cNvPr id="6" name="5 CuadroTexto"/>
          <p:cNvSpPr txBox="1"/>
          <p:nvPr/>
        </p:nvSpPr>
        <p:spPr>
          <a:xfrm>
            <a:off x="4644008" y="188640"/>
            <a:ext cx="4320480" cy="369332"/>
          </a:xfrm>
          <a:prstGeom prst="rect">
            <a:avLst/>
          </a:prstGeom>
          <a:noFill/>
        </p:spPr>
        <p:txBody>
          <a:bodyPr wrap="square" rtlCol="0">
            <a:spAutoFit/>
          </a:bodyPr>
          <a:lstStyle/>
          <a:p>
            <a:r>
              <a:rPr lang="es-MX" dirty="0" smtClean="0"/>
              <a:t>5.i.4 </a:t>
            </a:r>
            <a:r>
              <a:rPr lang="es-MX" dirty="0" err="1"/>
              <a:t>Org</a:t>
            </a:r>
            <a:r>
              <a:rPr lang="es-MX" dirty="0"/>
              <a:t>. Graf</a:t>
            </a:r>
            <a:r>
              <a:rPr lang="es-MX" dirty="0" smtClean="0"/>
              <a:t>. Preguntas esenciales</a:t>
            </a:r>
            <a:endParaRPr lang="es-MX" dirty="0"/>
          </a:p>
        </p:txBody>
      </p:sp>
    </p:spTree>
    <p:extLst>
      <p:ext uri="{BB962C8B-B14F-4D97-AF65-F5344CB8AC3E}">
        <p14:creationId xmlns:p14="http://schemas.microsoft.com/office/powerpoint/2010/main" val="3390421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sharpenSoften amount="50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l="13062" t="6996" r="23261" b="3908"/>
          <a:stretch/>
        </p:blipFill>
        <p:spPr>
          <a:xfrm>
            <a:off x="323528" y="692696"/>
            <a:ext cx="8496944" cy="5904656"/>
          </a:xfrm>
        </p:spPr>
      </p:pic>
      <p:sp>
        <p:nvSpPr>
          <p:cNvPr id="3" name="2 CuadroTexto"/>
          <p:cNvSpPr txBox="1"/>
          <p:nvPr/>
        </p:nvSpPr>
        <p:spPr>
          <a:xfrm>
            <a:off x="4860032" y="188640"/>
            <a:ext cx="3888432" cy="369332"/>
          </a:xfrm>
          <a:prstGeom prst="rect">
            <a:avLst/>
          </a:prstGeom>
          <a:noFill/>
        </p:spPr>
        <p:txBody>
          <a:bodyPr wrap="square" rtlCol="0">
            <a:spAutoFit/>
          </a:bodyPr>
          <a:lstStyle/>
          <a:p>
            <a:r>
              <a:rPr lang="es-MX" dirty="0" smtClean="0"/>
              <a:t>5.i.4 </a:t>
            </a:r>
            <a:r>
              <a:rPr lang="es-MX" dirty="0" err="1" smtClean="0"/>
              <a:t>Org</a:t>
            </a:r>
            <a:r>
              <a:rPr lang="es-MX" dirty="0" smtClean="0"/>
              <a:t>. Graf. Preguntas esenciales</a:t>
            </a:r>
            <a:endParaRPr lang="es-MX" dirty="0"/>
          </a:p>
        </p:txBody>
      </p:sp>
    </p:spTree>
    <p:extLst>
      <p:ext uri="{BB962C8B-B14F-4D97-AF65-F5344CB8AC3E}">
        <p14:creationId xmlns:p14="http://schemas.microsoft.com/office/powerpoint/2010/main" val="39279644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2" name="1 Título"/>
          <p:cNvSpPr>
            <a:spLocks noGrp="1"/>
          </p:cNvSpPr>
          <p:nvPr>
            <p:ph type="title"/>
          </p:nvPr>
        </p:nvSpPr>
        <p:spPr>
          <a:xfrm>
            <a:off x="14740" y="1505568"/>
            <a:ext cx="9144000" cy="1844824"/>
          </a:xfrm>
        </p:spPr>
        <p:txBody>
          <a:bodyPr anchor="t">
            <a:noAutofit/>
          </a:bodyPr>
          <a:lstStyle/>
          <a:p>
            <a:r>
              <a:rPr lang="es-MX" sz="11500">
                <a:solidFill>
                  <a:srgbClr val="002060"/>
                </a:solidFill>
              </a:rPr>
              <a:t>PRODUCTO 5</a:t>
            </a:r>
          </a:p>
        </p:txBody>
      </p:sp>
      <p:sp>
        <p:nvSpPr>
          <p:cNvPr id="3" name="2 CuadroTexto"/>
          <p:cNvSpPr txBox="1"/>
          <p:nvPr/>
        </p:nvSpPr>
        <p:spPr>
          <a:xfrm>
            <a:off x="755576" y="3753036"/>
            <a:ext cx="7776864" cy="1368152"/>
          </a:xfrm>
          <a:prstGeom prst="rect">
            <a:avLst/>
          </a:prstGeom>
          <a:noFill/>
        </p:spPr>
        <p:txBody>
          <a:bodyPr wrap="square" rtlCol="0">
            <a:prstTxWarp prst="textTriangle">
              <a:avLst/>
            </a:prstTxWarp>
            <a:spAutoFit/>
          </a:bodyPr>
          <a:lstStyle/>
          <a:p>
            <a:pPr algn="ctr"/>
            <a:r>
              <a:rPr lang="es-MX" sz="2000">
                <a:solidFill>
                  <a:prstClr val="black"/>
                </a:solidFill>
                <a:latin typeface="High Tower Text" pitchFamily="18" charset="0"/>
              </a:rPr>
              <a:t>*Organizador </a:t>
            </a:r>
            <a:r>
              <a:rPr lang="es-MX" sz="2000" smtClean="0">
                <a:solidFill>
                  <a:prstClr val="black"/>
                </a:solidFill>
                <a:latin typeface="High Tower Text" pitchFamily="18" charset="0"/>
              </a:rPr>
              <a:t>Gráfico</a:t>
            </a:r>
          </a:p>
          <a:p>
            <a:pPr algn="ctr"/>
            <a:r>
              <a:rPr lang="es-MX" sz="2000" smtClean="0">
                <a:solidFill>
                  <a:prstClr val="black"/>
                </a:solidFill>
                <a:latin typeface="High Tower Text" pitchFamily="18" charset="0"/>
              </a:rPr>
              <a:t>Proceso de indagación*</a:t>
            </a:r>
            <a:endParaRPr lang="es-MX" sz="2000">
              <a:solidFill>
                <a:prstClr val="black"/>
              </a:solidFill>
              <a:latin typeface="High Tower Text" pitchFamily="18" charset="0"/>
            </a:endParaRPr>
          </a:p>
        </p:txBody>
      </p:sp>
      <p:sp>
        <p:nvSpPr>
          <p:cNvPr id="6" name="5 CuadroTexto"/>
          <p:cNvSpPr txBox="1"/>
          <p:nvPr/>
        </p:nvSpPr>
        <p:spPr>
          <a:xfrm>
            <a:off x="4932040" y="188640"/>
            <a:ext cx="3384376" cy="369332"/>
          </a:xfrm>
          <a:prstGeom prst="rect">
            <a:avLst/>
          </a:prstGeom>
          <a:noFill/>
        </p:spPr>
        <p:txBody>
          <a:bodyPr wrap="square" rtlCol="0">
            <a:spAutoFit/>
          </a:bodyPr>
          <a:lstStyle/>
          <a:p>
            <a:r>
              <a:rPr lang="es-MX" dirty="0" smtClean="0"/>
              <a:t>5.i.5  Proceso de indagación</a:t>
            </a:r>
            <a:endParaRPr lang="es-MX" dirty="0"/>
          </a:p>
        </p:txBody>
      </p:sp>
    </p:spTree>
    <p:extLst>
      <p:ext uri="{BB962C8B-B14F-4D97-AF65-F5344CB8AC3E}">
        <p14:creationId xmlns:p14="http://schemas.microsoft.com/office/powerpoint/2010/main" val="27573945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3 Imagen"/>
          <p:cNvPicPr>
            <a:picLocks/>
          </p:cNvPicPr>
          <p:nvPr/>
        </p:nvPicPr>
        <p:blipFill>
          <a:blip r:embed="rId2">
            <a:extLst>
              <a:ext uri="{28A0092B-C50C-407E-A947-70E740481C1C}">
                <a14:useLocalDpi xmlns:a14="http://schemas.microsoft.com/office/drawing/2010/main" val="0"/>
              </a:ext>
            </a:extLst>
          </a:blip>
          <a:stretch>
            <a:fillRect/>
          </a:stretch>
        </p:blipFill>
        <p:spPr>
          <a:xfrm>
            <a:off x="2218075" y="548680"/>
            <a:ext cx="4491825" cy="5904656"/>
          </a:xfrm>
          <a:prstGeom prst="rect">
            <a:avLst/>
          </a:prstGeom>
        </p:spPr>
      </p:pic>
      <p:sp>
        <p:nvSpPr>
          <p:cNvPr id="3" name="2 CuadroTexto"/>
          <p:cNvSpPr txBox="1"/>
          <p:nvPr/>
        </p:nvSpPr>
        <p:spPr>
          <a:xfrm>
            <a:off x="5652120" y="172564"/>
            <a:ext cx="3312368" cy="369332"/>
          </a:xfrm>
          <a:prstGeom prst="rect">
            <a:avLst/>
          </a:prstGeom>
          <a:noFill/>
        </p:spPr>
        <p:txBody>
          <a:bodyPr wrap="square" rtlCol="0">
            <a:spAutoFit/>
          </a:bodyPr>
          <a:lstStyle/>
          <a:p>
            <a:r>
              <a:rPr lang="es-MX" dirty="0" smtClean="0"/>
              <a:t>5.i.5  Proceso de indagación</a:t>
            </a:r>
            <a:endParaRPr lang="es-MX" dirty="0"/>
          </a:p>
        </p:txBody>
      </p:sp>
    </p:spTree>
    <p:extLst>
      <p:ext uri="{BB962C8B-B14F-4D97-AF65-F5344CB8AC3E}">
        <p14:creationId xmlns:p14="http://schemas.microsoft.com/office/powerpoint/2010/main" val="18545788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2" name="1 Título"/>
          <p:cNvSpPr>
            <a:spLocks noGrp="1"/>
          </p:cNvSpPr>
          <p:nvPr>
            <p:ph type="title"/>
          </p:nvPr>
        </p:nvSpPr>
        <p:spPr>
          <a:xfrm>
            <a:off x="14740" y="1505568"/>
            <a:ext cx="9144000" cy="1844824"/>
          </a:xfrm>
        </p:spPr>
        <p:txBody>
          <a:bodyPr anchor="t">
            <a:noAutofit/>
          </a:bodyPr>
          <a:lstStyle/>
          <a:p>
            <a:r>
              <a:rPr lang="es-MX" sz="11500">
                <a:solidFill>
                  <a:srgbClr val="002060"/>
                </a:solidFill>
              </a:rPr>
              <a:t>PRODUCTO </a:t>
            </a:r>
            <a:r>
              <a:rPr lang="es-MX" sz="11500" smtClean="0">
                <a:solidFill>
                  <a:srgbClr val="002060"/>
                </a:solidFill>
              </a:rPr>
              <a:t>6</a:t>
            </a:r>
            <a:endParaRPr lang="es-MX" sz="11500">
              <a:solidFill>
                <a:srgbClr val="002060"/>
              </a:solidFill>
            </a:endParaRPr>
          </a:p>
        </p:txBody>
      </p:sp>
      <p:sp>
        <p:nvSpPr>
          <p:cNvPr id="3" name="2 CuadroTexto"/>
          <p:cNvSpPr txBox="1"/>
          <p:nvPr/>
        </p:nvSpPr>
        <p:spPr>
          <a:xfrm>
            <a:off x="755576" y="3501008"/>
            <a:ext cx="7776864" cy="1354952"/>
          </a:xfrm>
          <a:prstGeom prst="rect">
            <a:avLst/>
          </a:prstGeom>
          <a:noFill/>
        </p:spPr>
        <p:txBody>
          <a:bodyPr wrap="square" rtlCol="0">
            <a:prstTxWarp prst="textTriangle">
              <a:avLst/>
            </a:prstTxWarp>
            <a:spAutoFit/>
          </a:bodyPr>
          <a:lstStyle/>
          <a:p>
            <a:pPr algn="ctr"/>
            <a:r>
              <a:rPr lang="es-MX" sz="900" smtClean="0">
                <a:solidFill>
                  <a:prstClr val="black"/>
                </a:solidFill>
                <a:latin typeface="High Tower Text" pitchFamily="18" charset="0"/>
              </a:rPr>
              <a:t>*A. M. E. General*</a:t>
            </a:r>
            <a:endParaRPr lang="es-MX" sz="900">
              <a:solidFill>
                <a:prstClr val="black"/>
              </a:solidFill>
              <a:latin typeface="High Tower Text" pitchFamily="18" charset="0"/>
            </a:endParaRPr>
          </a:p>
        </p:txBody>
      </p:sp>
      <p:sp>
        <p:nvSpPr>
          <p:cNvPr id="6" name="5 CuadroTexto"/>
          <p:cNvSpPr txBox="1"/>
          <p:nvPr/>
        </p:nvSpPr>
        <p:spPr>
          <a:xfrm>
            <a:off x="6804248" y="172564"/>
            <a:ext cx="2160240" cy="369332"/>
          </a:xfrm>
          <a:prstGeom prst="rect">
            <a:avLst/>
          </a:prstGeom>
          <a:noFill/>
        </p:spPr>
        <p:txBody>
          <a:bodyPr wrap="square" rtlCol="0">
            <a:spAutoFit/>
          </a:bodyPr>
          <a:lstStyle/>
          <a:p>
            <a:r>
              <a:rPr lang="es-MX" dirty="0" smtClean="0"/>
              <a:t>5.i.6  A.M.E. General</a:t>
            </a:r>
            <a:endParaRPr lang="es-MX" dirty="0"/>
          </a:p>
        </p:txBody>
      </p:sp>
    </p:spTree>
    <p:extLst>
      <p:ext uri="{BB962C8B-B14F-4D97-AF65-F5344CB8AC3E}">
        <p14:creationId xmlns:p14="http://schemas.microsoft.com/office/powerpoint/2010/main" val="37058857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46"/>
            <a:ext cx="9128381" cy="7053749"/>
          </a:xfrm>
          <a:prstGeom prst="rect">
            <a:avLst/>
          </a:prstGeom>
        </p:spPr>
      </p:pic>
      <p:sp>
        <p:nvSpPr>
          <p:cNvPr id="3" name="2 CuadroTexto"/>
          <p:cNvSpPr txBox="1"/>
          <p:nvPr/>
        </p:nvSpPr>
        <p:spPr>
          <a:xfrm>
            <a:off x="6804248" y="620688"/>
            <a:ext cx="2160240" cy="369332"/>
          </a:xfrm>
          <a:prstGeom prst="rect">
            <a:avLst/>
          </a:prstGeom>
          <a:noFill/>
        </p:spPr>
        <p:txBody>
          <a:bodyPr wrap="square" rtlCol="0">
            <a:spAutoFit/>
          </a:bodyPr>
          <a:lstStyle/>
          <a:p>
            <a:r>
              <a:rPr lang="es-MX" dirty="0" smtClean="0"/>
              <a:t>5.i.6  A.M.E. General</a:t>
            </a:r>
            <a:endParaRPr lang="es-MX" dirty="0"/>
          </a:p>
        </p:txBody>
      </p:sp>
    </p:spTree>
    <p:extLst>
      <p:ext uri="{BB962C8B-B14F-4D97-AF65-F5344CB8AC3E}">
        <p14:creationId xmlns:p14="http://schemas.microsoft.com/office/powerpoint/2010/main" val="34525107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l="-388" t="399" r="388" b="38051"/>
          <a:stretch/>
        </p:blipFill>
        <p:spPr>
          <a:xfrm>
            <a:off x="18800" y="805354"/>
            <a:ext cx="9144000" cy="4221088"/>
          </a:xfrm>
          <a:prstGeom prst="rect">
            <a:avLst/>
          </a:prstGeom>
        </p:spPr>
      </p:pic>
      <p:sp>
        <p:nvSpPr>
          <p:cNvPr id="4" name="3 CuadroTexto"/>
          <p:cNvSpPr txBox="1"/>
          <p:nvPr/>
        </p:nvSpPr>
        <p:spPr>
          <a:xfrm>
            <a:off x="6804248" y="332656"/>
            <a:ext cx="2160240" cy="369332"/>
          </a:xfrm>
          <a:prstGeom prst="rect">
            <a:avLst/>
          </a:prstGeom>
          <a:noFill/>
        </p:spPr>
        <p:txBody>
          <a:bodyPr wrap="square" rtlCol="0">
            <a:spAutoFit/>
          </a:bodyPr>
          <a:lstStyle/>
          <a:p>
            <a:r>
              <a:rPr lang="es-MX" dirty="0" smtClean="0"/>
              <a:t>5.i.6  A.M.E. General</a:t>
            </a:r>
            <a:endParaRPr lang="es-MX" dirty="0"/>
          </a:p>
        </p:txBody>
      </p:sp>
    </p:spTree>
    <p:extLst>
      <p:ext uri="{BB962C8B-B14F-4D97-AF65-F5344CB8AC3E}">
        <p14:creationId xmlns:p14="http://schemas.microsoft.com/office/powerpoint/2010/main" val="39526125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t="2751" b="8000"/>
          <a:stretch/>
        </p:blipFill>
        <p:spPr>
          <a:xfrm>
            <a:off x="0" y="609562"/>
            <a:ext cx="9144000" cy="6120680"/>
          </a:xfrm>
          <a:prstGeom prst="rect">
            <a:avLst/>
          </a:prstGeom>
        </p:spPr>
      </p:pic>
      <p:sp>
        <p:nvSpPr>
          <p:cNvPr id="3" name="2 CuadroTexto"/>
          <p:cNvSpPr txBox="1"/>
          <p:nvPr/>
        </p:nvSpPr>
        <p:spPr>
          <a:xfrm>
            <a:off x="6516216" y="332656"/>
            <a:ext cx="2160240" cy="369332"/>
          </a:xfrm>
          <a:prstGeom prst="rect">
            <a:avLst/>
          </a:prstGeom>
          <a:noFill/>
        </p:spPr>
        <p:txBody>
          <a:bodyPr wrap="square" rtlCol="0">
            <a:spAutoFit/>
          </a:bodyPr>
          <a:lstStyle/>
          <a:p>
            <a:r>
              <a:rPr lang="es-MX" dirty="0" smtClean="0"/>
              <a:t>5.i.6  A.M.E. General</a:t>
            </a:r>
            <a:endParaRPr lang="es-MX" dirty="0"/>
          </a:p>
        </p:txBody>
      </p:sp>
    </p:spTree>
    <p:extLst>
      <p:ext uri="{BB962C8B-B14F-4D97-AF65-F5344CB8AC3E}">
        <p14:creationId xmlns:p14="http://schemas.microsoft.com/office/powerpoint/2010/main" val="20577829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b="44750"/>
          <a:stretch/>
        </p:blipFill>
        <p:spPr>
          <a:xfrm>
            <a:off x="0" y="620688"/>
            <a:ext cx="9144000" cy="3789040"/>
          </a:xfrm>
          <a:prstGeom prst="rect">
            <a:avLst/>
          </a:prstGeom>
        </p:spPr>
      </p:pic>
      <p:sp>
        <p:nvSpPr>
          <p:cNvPr id="4" name="3 CuadroTexto"/>
          <p:cNvSpPr txBox="1"/>
          <p:nvPr/>
        </p:nvSpPr>
        <p:spPr>
          <a:xfrm>
            <a:off x="6588224" y="436022"/>
            <a:ext cx="2160240" cy="369332"/>
          </a:xfrm>
          <a:prstGeom prst="rect">
            <a:avLst/>
          </a:prstGeom>
          <a:noFill/>
        </p:spPr>
        <p:txBody>
          <a:bodyPr wrap="square" rtlCol="0">
            <a:spAutoFit/>
          </a:bodyPr>
          <a:lstStyle/>
          <a:p>
            <a:r>
              <a:rPr lang="es-MX" dirty="0" smtClean="0"/>
              <a:t>5.i.6  A.M.E. General</a:t>
            </a:r>
            <a:endParaRPr lang="es-MX" dirty="0"/>
          </a:p>
        </p:txBody>
      </p:sp>
    </p:spTree>
    <p:extLst>
      <p:ext uri="{BB962C8B-B14F-4D97-AF65-F5344CB8AC3E}">
        <p14:creationId xmlns:p14="http://schemas.microsoft.com/office/powerpoint/2010/main" val="38955818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2" name="1 Título"/>
          <p:cNvSpPr>
            <a:spLocks noGrp="1"/>
          </p:cNvSpPr>
          <p:nvPr>
            <p:ph type="title"/>
          </p:nvPr>
        </p:nvSpPr>
        <p:spPr>
          <a:xfrm>
            <a:off x="14740" y="1505568"/>
            <a:ext cx="9144000" cy="1844824"/>
          </a:xfrm>
        </p:spPr>
        <p:txBody>
          <a:bodyPr anchor="t">
            <a:noAutofit/>
          </a:bodyPr>
          <a:lstStyle/>
          <a:p>
            <a:r>
              <a:rPr lang="es-MX" sz="11500">
                <a:solidFill>
                  <a:srgbClr val="002060"/>
                </a:solidFill>
              </a:rPr>
              <a:t>PRODUCTO </a:t>
            </a:r>
            <a:r>
              <a:rPr lang="es-MX" sz="11500" smtClean="0">
                <a:solidFill>
                  <a:srgbClr val="002060"/>
                </a:solidFill>
              </a:rPr>
              <a:t>7</a:t>
            </a:r>
            <a:endParaRPr lang="es-MX" sz="11500">
              <a:solidFill>
                <a:srgbClr val="002060"/>
              </a:solidFill>
            </a:endParaRPr>
          </a:p>
        </p:txBody>
      </p:sp>
      <p:sp>
        <p:nvSpPr>
          <p:cNvPr id="3" name="2 CuadroTexto"/>
          <p:cNvSpPr txBox="1"/>
          <p:nvPr/>
        </p:nvSpPr>
        <p:spPr>
          <a:xfrm>
            <a:off x="755576" y="3753036"/>
            <a:ext cx="7776864" cy="1368152"/>
          </a:xfrm>
          <a:prstGeom prst="rect">
            <a:avLst/>
          </a:prstGeom>
          <a:noFill/>
        </p:spPr>
        <p:txBody>
          <a:bodyPr wrap="square" rtlCol="0">
            <a:prstTxWarp prst="textTriangle">
              <a:avLst/>
            </a:prstTxWarp>
            <a:spAutoFit/>
          </a:bodyPr>
          <a:lstStyle/>
          <a:p>
            <a:pPr algn="ctr"/>
            <a:r>
              <a:rPr lang="es-MX" sz="2000" smtClean="0">
                <a:solidFill>
                  <a:prstClr val="black"/>
                </a:solidFill>
                <a:latin typeface="High Tower Text" pitchFamily="18" charset="0"/>
              </a:rPr>
              <a:t>*E. I.P. </a:t>
            </a:r>
            <a:r>
              <a:rPr lang="es-MX" sz="2000">
                <a:solidFill>
                  <a:prstClr val="black"/>
                </a:solidFill>
                <a:latin typeface="High Tower Text" pitchFamily="18" charset="0"/>
              </a:rPr>
              <a:t>R</a:t>
            </a:r>
            <a:r>
              <a:rPr lang="es-MX" sz="2000" smtClean="0">
                <a:solidFill>
                  <a:prstClr val="black"/>
                </a:solidFill>
                <a:latin typeface="High Tower Text" pitchFamily="18" charset="0"/>
              </a:rPr>
              <a:t>ESUMEN*</a:t>
            </a:r>
            <a:endParaRPr lang="es-MX" sz="2000">
              <a:solidFill>
                <a:prstClr val="black"/>
              </a:solidFill>
              <a:latin typeface="High Tower Text" pitchFamily="18" charset="0"/>
            </a:endParaRPr>
          </a:p>
        </p:txBody>
      </p:sp>
      <p:sp>
        <p:nvSpPr>
          <p:cNvPr id="6" name="5 CuadroTexto"/>
          <p:cNvSpPr txBox="1"/>
          <p:nvPr/>
        </p:nvSpPr>
        <p:spPr>
          <a:xfrm>
            <a:off x="6444208" y="476672"/>
            <a:ext cx="2304256" cy="369332"/>
          </a:xfrm>
          <a:prstGeom prst="rect">
            <a:avLst/>
          </a:prstGeom>
          <a:noFill/>
        </p:spPr>
        <p:txBody>
          <a:bodyPr wrap="square" rtlCol="0">
            <a:spAutoFit/>
          </a:bodyPr>
          <a:lstStyle/>
          <a:p>
            <a:r>
              <a:rPr lang="es-MX" dirty="0" smtClean="0"/>
              <a:t>5.i.7  E.I.P. Resumen</a:t>
            </a:r>
            <a:endParaRPr lang="es-MX" dirty="0"/>
          </a:p>
        </p:txBody>
      </p:sp>
    </p:spTree>
    <p:extLst>
      <p:ext uri="{BB962C8B-B14F-4D97-AF65-F5344CB8AC3E}">
        <p14:creationId xmlns:p14="http://schemas.microsoft.com/office/powerpoint/2010/main" val="3705885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35" r="991" b="15028"/>
          <a:stretch/>
        </p:blipFill>
        <p:spPr>
          <a:xfrm>
            <a:off x="0" y="332656"/>
            <a:ext cx="9107475" cy="6237312"/>
          </a:xfrm>
        </p:spPr>
      </p:pic>
      <p:sp>
        <p:nvSpPr>
          <p:cNvPr id="3" name="2 CuadroTexto"/>
          <p:cNvSpPr txBox="1"/>
          <p:nvPr/>
        </p:nvSpPr>
        <p:spPr>
          <a:xfrm>
            <a:off x="6012160" y="184666"/>
            <a:ext cx="2843808" cy="369332"/>
          </a:xfrm>
          <a:prstGeom prst="rect">
            <a:avLst/>
          </a:prstGeom>
          <a:noFill/>
        </p:spPr>
        <p:txBody>
          <a:bodyPr wrap="square" rtlCol="0">
            <a:spAutoFit/>
          </a:bodyPr>
          <a:lstStyle/>
          <a:p>
            <a:r>
              <a:rPr lang="es-MX" dirty="0" smtClean="0"/>
              <a:t>5.a. Conclusiones generales</a:t>
            </a:r>
            <a:endParaRPr lang="es-MX" dirty="0"/>
          </a:p>
        </p:txBody>
      </p:sp>
    </p:spTree>
    <p:extLst>
      <p:ext uri="{BB962C8B-B14F-4D97-AF65-F5344CB8AC3E}">
        <p14:creationId xmlns:p14="http://schemas.microsoft.com/office/powerpoint/2010/main" val="9732316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5" name="object 15"/>
          <p:cNvSpPr txBox="1"/>
          <p:nvPr/>
        </p:nvSpPr>
        <p:spPr>
          <a:xfrm>
            <a:off x="7622466" y="937667"/>
            <a:ext cx="813045" cy="134021"/>
          </a:xfrm>
          <a:prstGeom prst="rect">
            <a:avLst/>
          </a:prstGeom>
        </p:spPr>
        <p:txBody>
          <a:bodyPr wrap="square" lIns="0" tIns="0" rIns="0" bIns="0" rtlCol="0">
            <a:noAutofit/>
          </a:bodyPr>
          <a:lstStyle/>
          <a:p>
            <a:pPr marL="11206">
              <a:lnSpc>
                <a:spcPts val="1002"/>
              </a:lnSpc>
              <a:spcBef>
                <a:spcPts val="49"/>
              </a:spcBef>
            </a:pPr>
            <a:r>
              <a:rPr sz="882" i="1" spc="4">
                <a:solidFill>
                  <a:srgbClr val="17365D"/>
                </a:solidFill>
                <a:latin typeface="Century Gothic"/>
                <a:cs typeface="Century Gothic"/>
              </a:rPr>
              <a:t>E</a:t>
            </a:r>
            <a:r>
              <a:rPr sz="882" i="1">
                <a:solidFill>
                  <a:srgbClr val="17365D"/>
                </a:solidFill>
                <a:latin typeface="Century Gothic"/>
                <a:cs typeface="Century Gothic"/>
              </a:rPr>
              <a:t>.I.P.</a:t>
            </a:r>
            <a:r>
              <a:rPr sz="882" i="1" spc="-4">
                <a:solidFill>
                  <a:srgbClr val="17365D"/>
                </a:solidFill>
                <a:latin typeface="Century Gothic"/>
                <a:cs typeface="Century Gothic"/>
              </a:rPr>
              <a:t>R</a:t>
            </a:r>
            <a:r>
              <a:rPr sz="882" i="1">
                <a:solidFill>
                  <a:srgbClr val="17365D"/>
                </a:solidFill>
                <a:latin typeface="Century Gothic"/>
                <a:cs typeface="Century Gothic"/>
              </a:rPr>
              <a:t>e</a:t>
            </a:r>
            <a:r>
              <a:rPr sz="882" i="1" spc="8">
                <a:solidFill>
                  <a:srgbClr val="17365D"/>
                </a:solidFill>
                <a:latin typeface="Century Gothic"/>
                <a:cs typeface="Century Gothic"/>
              </a:rPr>
              <a:t>s</a:t>
            </a:r>
            <a:r>
              <a:rPr sz="882" i="1" spc="-4">
                <a:solidFill>
                  <a:srgbClr val="17365D"/>
                </a:solidFill>
                <a:latin typeface="Century Gothic"/>
                <a:cs typeface="Century Gothic"/>
              </a:rPr>
              <a:t>u</a:t>
            </a:r>
            <a:r>
              <a:rPr sz="882" i="1" spc="12">
                <a:solidFill>
                  <a:srgbClr val="17365D"/>
                </a:solidFill>
                <a:latin typeface="Century Gothic"/>
                <a:cs typeface="Century Gothic"/>
              </a:rPr>
              <a:t>m</a:t>
            </a:r>
            <a:r>
              <a:rPr sz="882" i="1">
                <a:solidFill>
                  <a:srgbClr val="17365D"/>
                </a:solidFill>
                <a:latin typeface="Century Gothic"/>
                <a:cs typeface="Century Gothic"/>
              </a:rPr>
              <a:t>e</a:t>
            </a:r>
            <a:r>
              <a:rPr sz="882" i="1" spc="4">
                <a:solidFill>
                  <a:srgbClr val="17365D"/>
                </a:solidFill>
                <a:latin typeface="Century Gothic"/>
                <a:cs typeface="Century Gothic"/>
              </a:rPr>
              <a:t>n</a:t>
            </a:r>
            <a:r>
              <a:rPr sz="882" i="1">
                <a:solidFill>
                  <a:srgbClr val="17365D"/>
                </a:solidFill>
                <a:latin typeface="Century Gothic"/>
                <a:cs typeface="Century Gothic"/>
              </a:rPr>
              <a:t>.</a:t>
            </a:r>
            <a:endParaRPr sz="882">
              <a:latin typeface="Century Gothic"/>
              <a:cs typeface="Century Gothic"/>
            </a:endParaRPr>
          </a:p>
        </p:txBody>
      </p:sp>
      <p:sp>
        <p:nvSpPr>
          <p:cNvPr id="14" name="object 14"/>
          <p:cNvSpPr txBox="1"/>
          <p:nvPr/>
        </p:nvSpPr>
        <p:spPr>
          <a:xfrm>
            <a:off x="3324225" y="1268760"/>
            <a:ext cx="2914051" cy="372107"/>
          </a:xfrm>
          <a:prstGeom prst="rect">
            <a:avLst/>
          </a:prstGeom>
        </p:spPr>
        <p:txBody>
          <a:bodyPr wrap="square" lIns="0" tIns="0" rIns="0" bIns="0" rtlCol="0">
            <a:noAutofit/>
          </a:bodyPr>
          <a:lstStyle/>
          <a:p>
            <a:pPr marL="405450" marR="419356" algn="ctr">
              <a:lnSpc>
                <a:spcPts val="1191"/>
              </a:lnSpc>
              <a:spcBef>
                <a:spcPts val="59"/>
              </a:spcBef>
            </a:pPr>
            <a:r>
              <a:rPr sz="1059" b="1">
                <a:solidFill>
                  <a:srgbClr val="006FC0"/>
                </a:solidFill>
                <a:latin typeface="Century Gothic"/>
                <a:cs typeface="Century Gothic"/>
              </a:rPr>
              <a:t>Estructura Inicial de Planeación</a:t>
            </a:r>
            <a:endParaRPr sz="1059">
              <a:latin typeface="Century Gothic"/>
              <a:cs typeface="Century Gothic"/>
            </a:endParaRPr>
          </a:p>
          <a:p>
            <a:pPr algn="ctr">
              <a:lnSpc>
                <a:spcPct val="102172"/>
              </a:lnSpc>
              <a:spcBef>
                <a:spcPts val="125"/>
              </a:spcBef>
            </a:pPr>
            <a:r>
              <a:rPr sz="1235" b="1">
                <a:solidFill>
                  <a:srgbClr val="006FC0"/>
                </a:solidFill>
                <a:latin typeface="Century Gothic"/>
                <a:cs typeface="Century Gothic"/>
              </a:rPr>
              <a:t>E</a:t>
            </a:r>
            <a:r>
              <a:rPr sz="1235" b="1" spc="4">
                <a:solidFill>
                  <a:srgbClr val="006FC0"/>
                </a:solidFill>
                <a:latin typeface="Century Gothic"/>
                <a:cs typeface="Century Gothic"/>
              </a:rPr>
              <a:t>.</a:t>
            </a:r>
            <a:r>
              <a:rPr sz="1235" b="1">
                <a:solidFill>
                  <a:srgbClr val="006FC0"/>
                </a:solidFill>
                <a:latin typeface="Century Gothic"/>
                <a:cs typeface="Century Gothic"/>
              </a:rPr>
              <a:t>I</a:t>
            </a:r>
            <a:r>
              <a:rPr sz="1235" b="1" spc="-4">
                <a:solidFill>
                  <a:srgbClr val="006FC0"/>
                </a:solidFill>
                <a:latin typeface="Century Gothic"/>
                <a:cs typeface="Century Gothic"/>
              </a:rPr>
              <a:t>.</a:t>
            </a:r>
            <a:r>
              <a:rPr sz="1235" b="1" spc="4">
                <a:solidFill>
                  <a:srgbClr val="006FC0"/>
                </a:solidFill>
                <a:latin typeface="Century Gothic"/>
                <a:cs typeface="Century Gothic"/>
              </a:rPr>
              <a:t>P</a:t>
            </a:r>
            <a:r>
              <a:rPr sz="1235" b="1">
                <a:solidFill>
                  <a:srgbClr val="006FC0"/>
                </a:solidFill>
                <a:latin typeface="Century Gothic"/>
                <a:cs typeface="Century Gothic"/>
              </a:rPr>
              <a:t>. Res</a:t>
            </a:r>
            <a:r>
              <a:rPr sz="1235" b="1" spc="-4">
                <a:solidFill>
                  <a:srgbClr val="006FC0"/>
                </a:solidFill>
                <a:latin typeface="Century Gothic"/>
                <a:cs typeface="Century Gothic"/>
              </a:rPr>
              <a:t>u</a:t>
            </a:r>
            <a:r>
              <a:rPr sz="1235" b="1" spc="-8">
                <a:solidFill>
                  <a:srgbClr val="006FC0"/>
                </a:solidFill>
                <a:latin typeface="Century Gothic"/>
                <a:cs typeface="Century Gothic"/>
              </a:rPr>
              <a:t>m</a:t>
            </a:r>
            <a:r>
              <a:rPr sz="1235" b="1">
                <a:solidFill>
                  <a:srgbClr val="006FC0"/>
                </a:solidFill>
                <a:latin typeface="Century Gothic"/>
                <a:cs typeface="Century Gothic"/>
              </a:rPr>
              <a:t>en</a:t>
            </a:r>
            <a:r>
              <a:rPr sz="1235" b="1" spc="4">
                <a:solidFill>
                  <a:srgbClr val="006FC0"/>
                </a:solidFill>
                <a:latin typeface="Century Gothic"/>
                <a:cs typeface="Century Gothic"/>
              </a:rPr>
              <a:t> </a:t>
            </a:r>
            <a:r>
              <a:rPr sz="1235" b="1" spc="-4">
                <a:solidFill>
                  <a:srgbClr val="006FC0"/>
                </a:solidFill>
                <a:latin typeface="Century Gothic"/>
                <a:cs typeface="Century Gothic"/>
              </a:rPr>
              <a:t>(</a:t>
            </a:r>
            <a:r>
              <a:rPr sz="1235" b="1">
                <a:solidFill>
                  <a:srgbClr val="006FC0"/>
                </a:solidFill>
                <a:latin typeface="Century Gothic"/>
                <a:cs typeface="Century Gothic"/>
              </a:rPr>
              <a:t>S</a:t>
            </a:r>
            <a:r>
              <a:rPr sz="1235" b="1" spc="-8">
                <a:solidFill>
                  <a:srgbClr val="006FC0"/>
                </a:solidFill>
                <a:latin typeface="Century Gothic"/>
                <a:cs typeface="Century Gothic"/>
              </a:rPr>
              <a:t>e</a:t>
            </a:r>
            <a:r>
              <a:rPr sz="1235" b="1">
                <a:solidFill>
                  <a:srgbClr val="006FC0"/>
                </a:solidFill>
                <a:latin typeface="Century Gothic"/>
                <a:cs typeface="Century Gothic"/>
              </a:rPr>
              <a:t>ñ</a:t>
            </a:r>
            <a:r>
              <a:rPr sz="1235" b="1" spc="-4">
                <a:solidFill>
                  <a:srgbClr val="006FC0"/>
                </a:solidFill>
                <a:latin typeface="Century Gothic"/>
                <a:cs typeface="Century Gothic"/>
              </a:rPr>
              <a:t>a</a:t>
            </a:r>
            <a:r>
              <a:rPr sz="1235" b="1">
                <a:solidFill>
                  <a:srgbClr val="006FC0"/>
                </a:solidFill>
                <a:latin typeface="Century Gothic"/>
                <a:cs typeface="Century Gothic"/>
              </a:rPr>
              <a:t>la</a:t>
            </a:r>
            <a:r>
              <a:rPr sz="1235" b="1" spc="-4">
                <a:solidFill>
                  <a:srgbClr val="006FC0"/>
                </a:solidFill>
                <a:latin typeface="Century Gothic"/>
                <a:cs typeface="Century Gothic"/>
              </a:rPr>
              <a:t>d</a:t>
            </a:r>
            <a:r>
              <a:rPr sz="1235" b="1">
                <a:solidFill>
                  <a:srgbClr val="006FC0"/>
                </a:solidFill>
                <a:latin typeface="Century Gothic"/>
                <a:cs typeface="Century Gothic"/>
              </a:rPr>
              <a:t>o. </a:t>
            </a:r>
            <a:r>
              <a:rPr sz="1235" b="1" spc="4">
                <a:solidFill>
                  <a:srgbClr val="C00000"/>
                </a:solidFill>
                <a:latin typeface="Century Gothic"/>
                <a:cs typeface="Century Gothic"/>
              </a:rPr>
              <a:t>P</a:t>
            </a:r>
            <a:r>
              <a:rPr sz="1235" b="1" spc="-4">
                <a:solidFill>
                  <a:srgbClr val="C00000"/>
                </a:solidFill>
                <a:latin typeface="Century Gothic"/>
                <a:cs typeface="Century Gothic"/>
              </a:rPr>
              <a:t>r</a:t>
            </a:r>
            <a:r>
              <a:rPr sz="1235" b="1">
                <a:solidFill>
                  <a:srgbClr val="C00000"/>
                </a:solidFill>
                <a:latin typeface="Century Gothic"/>
                <a:cs typeface="Century Gothic"/>
              </a:rPr>
              <a:t>oduct</a:t>
            </a:r>
            <a:r>
              <a:rPr sz="1235" b="1" spc="-12">
                <a:solidFill>
                  <a:srgbClr val="C00000"/>
                </a:solidFill>
                <a:latin typeface="Century Gothic"/>
                <a:cs typeface="Century Gothic"/>
              </a:rPr>
              <a:t>o</a:t>
            </a:r>
            <a:r>
              <a:rPr sz="1235" b="1" spc="8">
                <a:solidFill>
                  <a:srgbClr val="C00000"/>
                </a:solidFill>
                <a:latin typeface="Century Gothic"/>
                <a:cs typeface="Century Gothic"/>
              </a:rPr>
              <a:t>7</a:t>
            </a:r>
            <a:r>
              <a:rPr sz="1235" b="1" spc="4">
                <a:solidFill>
                  <a:srgbClr val="C00000"/>
                </a:solidFill>
                <a:latin typeface="Century Gothic"/>
                <a:cs typeface="Century Gothic"/>
              </a:rPr>
              <a:t>.</a:t>
            </a:r>
            <a:r>
              <a:rPr sz="1235" b="1">
                <a:solidFill>
                  <a:srgbClr val="006FC0"/>
                </a:solidFill>
                <a:latin typeface="Century Gothic"/>
                <a:cs typeface="Century Gothic"/>
              </a:rPr>
              <a:t>)</a:t>
            </a:r>
            <a:endParaRPr sz="1235">
              <a:latin typeface="Century Gothic"/>
              <a:cs typeface="Century Gothic"/>
            </a:endParaRPr>
          </a:p>
        </p:txBody>
      </p:sp>
      <p:sp>
        <p:nvSpPr>
          <p:cNvPr id="13" name="object 13"/>
          <p:cNvSpPr txBox="1"/>
          <p:nvPr/>
        </p:nvSpPr>
        <p:spPr>
          <a:xfrm>
            <a:off x="727038" y="1718648"/>
            <a:ext cx="1828738" cy="230950"/>
          </a:xfrm>
          <a:prstGeom prst="rect">
            <a:avLst/>
          </a:prstGeom>
        </p:spPr>
        <p:txBody>
          <a:bodyPr wrap="square" lIns="0" tIns="0" rIns="0" bIns="0" rtlCol="0">
            <a:noAutofit/>
          </a:bodyPr>
          <a:lstStyle/>
          <a:p>
            <a:pPr marL="11206">
              <a:lnSpc>
                <a:spcPts val="1103"/>
              </a:lnSpc>
              <a:spcBef>
                <a:spcPts val="55"/>
              </a:spcBef>
            </a:pPr>
            <a:r>
              <a:rPr sz="1100" b="1" dirty="0">
                <a:solidFill>
                  <a:srgbClr val="CC4124"/>
                </a:solidFill>
                <a:latin typeface="Century Gothic"/>
                <a:cs typeface="Century Gothic"/>
              </a:rPr>
              <a:t>El</a:t>
            </a:r>
            <a:r>
              <a:rPr sz="1100" b="1" spc="4" dirty="0">
                <a:solidFill>
                  <a:srgbClr val="CC4124"/>
                </a:solidFill>
                <a:latin typeface="Century Gothic"/>
                <a:cs typeface="Century Gothic"/>
              </a:rPr>
              <a:t> </a:t>
            </a:r>
            <a:r>
              <a:rPr sz="1100" b="1" dirty="0" err="1">
                <a:solidFill>
                  <a:srgbClr val="CC4124"/>
                </a:solidFill>
                <a:latin typeface="Century Gothic"/>
                <a:cs typeface="Century Gothic"/>
              </a:rPr>
              <a:t>e</a:t>
            </a:r>
            <a:r>
              <a:rPr sz="1100" b="1" spc="4" dirty="0" err="1">
                <a:solidFill>
                  <a:srgbClr val="CC4124"/>
                </a:solidFill>
                <a:latin typeface="Century Gothic"/>
                <a:cs typeface="Century Gothic"/>
              </a:rPr>
              <a:t>q</a:t>
            </a:r>
            <a:r>
              <a:rPr sz="1100" b="1" spc="-12" dirty="0" err="1">
                <a:solidFill>
                  <a:srgbClr val="CC4124"/>
                </a:solidFill>
                <a:latin typeface="Century Gothic"/>
                <a:cs typeface="Century Gothic"/>
              </a:rPr>
              <a:t>u</a:t>
            </a:r>
            <a:r>
              <a:rPr sz="1100" b="1" dirty="0" err="1">
                <a:solidFill>
                  <a:srgbClr val="CC4124"/>
                </a:solidFill>
                <a:latin typeface="Century Gothic"/>
                <a:cs typeface="Century Gothic"/>
              </a:rPr>
              <a:t>ipo</a:t>
            </a:r>
            <a:r>
              <a:rPr sz="1100" b="1" spc="-4" dirty="0">
                <a:solidFill>
                  <a:srgbClr val="CC4124"/>
                </a:solidFill>
                <a:latin typeface="Century Gothic"/>
                <a:cs typeface="Century Gothic"/>
              </a:rPr>
              <a:t> </a:t>
            </a:r>
            <a:r>
              <a:rPr sz="1100" b="1" dirty="0" err="1">
                <a:solidFill>
                  <a:srgbClr val="CC4124"/>
                </a:solidFill>
                <a:latin typeface="Century Gothic"/>
                <a:cs typeface="Century Gothic"/>
              </a:rPr>
              <a:t>he</a:t>
            </a:r>
            <a:r>
              <a:rPr sz="1100" b="1" spc="-4" dirty="0" err="1">
                <a:solidFill>
                  <a:srgbClr val="CC4124"/>
                </a:solidFill>
                <a:latin typeface="Century Gothic"/>
                <a:cs typeface="Century Gothic"/>
              </a:rPr>
              <a:t>t</a:t>
            </a:r>
            <a:r>
              <a:rPr sz="1100" b="1" dirty="0" err="1">
                <a:solidFill>
                  <a:srgbClr val="CC4124"/>
                </a:solidFill>
                <a:latin typeface="Century Gothic"/>
                <a:cs typeface="Century Gothic"/>
              </a:rPr>
              <a:t>e</a:t>
            </a:r>
            <a:r>
              <a:rPr sz="1100" b="1" spc="-4" dirty="0" err="1">
                <a:solidFill>
                  <a:srgbClr val="CC4124"/>
                </a:solidFill>
                <a:latin typeface="Century Gothic"/>
                <a:cs typeface="Century Gothic"/>
              </a:rPr>
              <a:t>r</a:t>
            </a:r>
            <a:r>
              <a:rPr sz="1100" b="1" dirty="0" err="1">
                <a:solidFill>
                  <a:srgbClr val="CC4124"/>
                </a:solidFill>
                <a:latin typeface="Century Gothic"/>
                <a:cs typeface="Century Gothic"/>
              </a:rPr>
              <a:t>o</a:t>
            </a:r>
            <a:r>
              <a:rPr sz="1100" b="1" spc="-8" dirty="0" err="1">
                <a:solidFill>
                  <a:srgbClr val="CC4124"/>
                </a:solidFill>
                <a:latin typeface="Century Gothic"/>
                <a:cs typeface="Century Gothic"/>
              </a:rPr>
              <a:t>g</a:t>
            </a:r>
            <a:r>
              <a:rPr sz="1100" b="1" dirty="0" err="1">
                <a:solidFill>
                  <a:srgbClr val="CC4124"/>
                </a:solidFill>
                <a:latin typeface="Century Gothic"/>
                <a:cs typeface="Century Gothic"/>
              </a:rPr>
              <a:t>éne</a:t>
            </a:r>
            <a:r>
              <a:rPr sz="1100" b="1" spc="-8" dirty="0" err="1">
                <a:solidFill>
                  <a:srgbClr val="CC4124"/>
                </a:solidFill>
                <a:latin typeface="Century Gothic"/>
                <a:cs typeface="Century Gothic"/>
              </a:rPr>
              <a:t>o</a:t>
            </a:r>
            <a:r>
              <a:rPr sz="1100" b="1" dirty="0">
                <a:solidFill>
                  <a:srgbClr val="CC4124"/>
                </a:solidFill>
                <a:latin typeface="Century Gothic"/>
                <a:cs typeface="Century Gothic"/>
              </a:rPr>
              <a:t>:</a:t>
            </a:r>
            <a:endParaRPr sz="1100" dirty="0">
              <a:latin typeface="Century Gothic"/>
              <a:cs typeface="Century Gothic"/>
            </a:endParaRPr>
          </a:p>
        </p:txBody>
      </p:sp>
      <p:sp>
        <p:nvSpPr>
          <p:cNvPr id="11" name="object 11"/>
          <p:cNvSpPr txBox="1"/>
          <p:nvPr/>
        </p:nvSpPr>
        <p:spPr>
          <a:xfrm>
            <a:off x="681766" y="2109515"/>
            <a:ext cx="7851911" cy="2224371"/>
          </a:xfrm>
          <a:prstGeom prst="rect">
            <a:avLst/>
          </a:prstGeom>
        </p:spPr>
        <p:txBody>
          <a:bodyPr wrap="square" lIns="0" tIns="0" rIns="0" bIns="0" rtlCol="0">
            <a:noAutofit/>
          </a:bodyPr>
          <a:lstStyle/>
          <a:p>
            <a:pPr marL="239806" marR="11464" indent="-228600" algn="just">
              <a:lnSpc>
                <a:spcPts val="1103"/>
              </a:lnSpc>
              <a:spcBef>
                <a:spcPts val="55"/>
              </a:spcBef>
              <a:buFont typeface="+mj-lt"/>
              <a:buAutoNum type="arabicPeriod"/>
            </a:pPr>
            <a:r>
              <a:rPr sz="1200" dirty="0" err="1">
                <a:latin typeface="Century Gothic"/>
                <a:cs typeface="Century Gothic"/>
              </a:rPr>
              <a:t>R</a:t>
            </a:r>
            <a:r>
              <a:rPr sz="1200" spc="-8" dirty="0" err="1">
                <a:latin typeface="Century Gothic"/>
                <a:cs typeface="Century Gothic"/>
              </a:rPr>
              <a:t>e</a:t>
            </a:r>
            <a:r>
              <a:rPr sz="1200" dirty="0" err="1">
                <a:latin typeface="Century Gothic"/>
                <a:cs typeface="Century Gothic"/>
              </a:rPr>
              <a:t>v</a:t>
            </a:r>
            <a:r>
              <a:rPr sz="1200" spc="4" dirty="0" err="1">
                <a:latin typeface="Century Gothic"/>
                <a:cs typeface="Century Gothic"/>
              </a:rPr>
              <a:t>i</a:t>
            </a:r>
            <a:r>
              <a:rPr sz="1200" dirty="0" err="1">
                <a:latin typeface="Century Gothic"/>
                <a:cs typeface="Century Gothic"/>
              </a:rPr>
              <a:t>sa</a:t>
            </a:r>
            <a:r>
              <a:rPr sz="1200" spc="263" dirty="0">
                <a:latin typeface="Century Gothic"/>
                <a:cs typeface="Century Gothic"/>
              </a:rPr>
              <a:t> </a:t>
            </a:r>
            <a:r>
              <a:rPr sz="1200" spc="-8" dirty="0">
                <a:latin typeface="Century Gothic"/>
                <a:cs typeface="Century Gothic"/>
              </a:rPr>
              <a:t>e</a:t>
            </a:r>
            <a:r>
              <a:rPr sz="1200" dirty="0">
                <a:latin typeface="Century Gothic"/>
                <a:cs typeface="Century Gothic"/>
              </a:rPr>
              <a:t>l</a:t>
            </a:r>
            <a:r>
              <a:rPr sz="1200" spc="4" dirty="0">
                <a:latin typeface="Century Gothic"/>
                <a:cs typeface="Century Gothic"/>
              </a:rPr>
              <a:t> </a:t>
            </a:r>
            <a:r>
              <a:rPr sz="1200" dirty="0" err="1">
                <a:latin typeface="Century Gothic"/>
                <a:cs typeface="Century Gothic"/>
              </a:rPr>
              <a:t>an</a:t>
            </a:r>
            <a:r>
              <a:rPr sz="1200" spc="-8" dirty="0" err="1">
                <a:latin typeface="Century Gothic"/>
                <a:cs typeface="Century Gothic"/>
              </a:rPr>
              <a:t>á</a:t>
            </a:r>
            <a:r>
              <a:rPr sz="1200" spc="4" dirty="0" err="1">
                <a:latin typeface="Century Gothic"/>
                <a:cs typeface="Century Gothic"/>
              </a:rPr>
              <a:t>l</a:t>
            </a:r>
            <a:r>
              <a:rPr sz="1200" spc="-4" dirty="0" err="1">
                <a:latin typeface="Century Gothic"/>
                <a:cs typeface="Century Gothic"/>
              </a:rPr>
              <a:t>i</a:t>
            </a:r>
            <a:r>
              <a:rPr sz="1200" spc="-8" dirty="0" err="1">
                <a:latin typeface="Century Gothic"/>
                <a:cs typeface="Century Gothic"/>
              </a:rPr>
              <a:t>s</a:t>
            </a:r>
            <a:r>
              <a:rPr sz="1200" spc="4" dirty="0" err="1">
                <a:latin typeface="Century Gothic"/>
                <a:cs typeface="Century Gothic"/>
              </a:rPr>
              <a:t>i</a:t>
            </a:r>
            <a:r>
              <a:rPr sz="1200" dirty="0" err="1">
                <a:latin typeface="Century Gothic"/>
                <a:cs typeface="Century Gothic"/>
              </a:rPr>
              <a:t>s</a:t>
            </a:r>
            <a:r>
              <a:rPr sz="1200" dirty="0">
                <a:latin typeface="Century Gothic"/>
                <a:cs typeface="Century Gothic"/>
              </a:rPr>
              <a:t> de</a:t>
            </a:r>
            <a:r>
              <a:rPr sz="1200" spc="-12" dirty="0">
                <a:latin typeface="Century Gothic"/>
                <a:cs typeface="Century Gothic"/>
              </a:rPr>
              <a:t> </a:t>
            </a:r>
            <a:r>
              <a:rPr sz="1200" spc="-4" dirty="0" err="1">
                <a:latin typeface="Century Gothic"/>
                <a:cs typeface="Century Gothic"/>
              </a:rPr>
              <a:t>c</a:t>
            </a:r>
            <a:r>
              <a:rPr sz="1200" dirty="0" err="1">
                <a:latin typeface="Century Gothic"/>
                <a:cs typeface="Century Gothic"/>
              </a:rPr>
              <a:t>ada</a:t>
            </a:r>
            <a:r>
              <a:rPr sz="1200" dirty="0">
                <a:latin typeface="Century Gothic"/>
                <a:cs typeface="Century Gothic"/>
              </a:rPr>
              <a:t> </a:t>
            </a:r>
            <a:r>
              <a:rPr sz="1200" spc="-4" dirty="0" err="1">
                <a:latin typeface="Century Gothic"/>
                <a:cs typeface="Century Gothic"/>
              </a:rPr>
              <a:t>E</a:t>
            </a:r>
            <a:r>
              <a:rPr sz="1200" dirty="0" err="1">
                <a:latin typeface="Century Gothic"/>
                <a:cs typeface="Century Gothic"/>
              </a:rPr>
              <a:t>xp</a:t>
            </a:r>
            <a:r>
              <a:rPr sz="1200" spc="-8" dirty="0" err="1">
                <a:latin typeface="Century Gothic"/>
                <a:cs typeface="Century Gothic"/>
              </a:rPr>
              <a:t>e</a:t>
            </a:r>
            <a:r>
              <a:rPr sz="1200" dirty="0" err="1">
                <a:latin typeface="Century Gothic"/>
                <a:cs typeface="Century Gothic"/>
              </a:rPr>
              <a:t>r</a:t>
            </a:r>
            <a:r>
              <a:rPr sz="1200" spc="-4" dirty="0" err="1">
                <a:latin typeface="Century Gothic"/>
                <a:cs typeface="Century Gothic"/>
              </a:rPr>
              <a:t>i</a:t>
            </a:r>
            <a:r>
              <a:rPr sz="1200" dirty="0" err="1">
                <a:latin typeface="Century Gothic"/>
                <a:cs typeface="Century Gothic"/>
              </a:rPr>
              <a:t>e</a:t>
            </a:r>
            <a:r>
              <a:rPr sz="1200" spc="-8" dirty="0" err="1">
                <a:latin typeface="Century Gothic"/>
                <a:cs typeface="Century Gothic"/>
              </a:rPr>
              <a:t>n</a:t>
            </a:r>
            <a:r>
              <a:rPr sz="1200" spc="4" dirty="0" err="1">
                <a:latin typeface="Century Gothic"/>
                <a:cs typeface="Century Gothic"/>
              </a:rPr>
              <a:t>c</a:t>
            </a:r>
            <a:r>
              <a:rPr sz="1200" spc="-4" dirty="0" err="1">
                <a:latin typeface="Century Gothic"/>
                <a:cs typeface="Century Gothic"/>
              </a:rPr>
              <a:t>i</a:t>
            </a:r>
            <a:r>
              <a:rPr sz="1200" dirty="0" err="1">
                <a:latin typeface="Century Gothic"/>
                <a:cs typeface="Century Gothic"/>
              </a:rPr>
              <a:t>a</a:t>
            </a:r>
            <a:r>
              <a:rPr sz="1200" dirty="0">
                <a:latin typeface="Century Gothic"/>
                <a:cs typeface="Century Gothic"/>
              </a:rPr>
              <a:t> </a:t>
            </a:r>
            <a:r>
              <a:rPr sz="1200" spc="-4" dirty="0" err="1">
                <a:latin typeface="Century Gothic"/>
                <a:cs typeface="Century Gothic"/>
              </a:rPr>
              <a:t>E</a:t>
            </a:r>
            <a:r>
              <a:rPr sz="1200" dirty="0" err="1">
                <a:latin typeface="Century Gothic"/>
                <a:cs typeface="Century Gothic"/>
              </a:rPr>
              <a:t>x</a:t>
            </a:r>
            <a:r>
              <a:rPr sz="1200" spc="4" dirty="0" err="1">
                <a:latin typeface="Century Gothic"/>
                <a:cs typeface="Century Gothic"/>
              </a:rPr>
              <a:t>i</a:t>
            </a:r>
            <a:r>
              <a:rPr sz="1200" dirty="0" err="1">
                <a:latin typeface="Century Gothic"/>
                <a:cs typeface="Century Gothic"/>
              </a:rPr>
              <a:t>t</a:t>
            </a:r>
            <a:r>
              <a:rPr sz="1200" spc="-4" dirty="0" err="1">
                <a:latin typeface="Century Gothic"/>
                <a:cs typeface="Century Gothic"/>
              </a:rPr>
              <a:t>o</a:t>
            </a:r>
            <a:r>
              <a:rPr sz="1200" spc="-8" dirty="0" err="1">
                <a:latin typeface="Century Gothic"/>
                <a:cs typeface="Century Gothic"/>
              </a:rPr>
              <a:t>s</a:t>
            </a:r>
            <a:r>
              <a:rPr sz="1200" dirty="0" err="1">
                <a:latin typeface="Century Gothic"/>
                <a:cs typeface="Century Gothic"/>
              </a:rPr>
              <a:t>a</a:t>
            </a:r>
            <a:r>
              <a:rPr sz="1200" dirty="0">
                <a:latin typeface="Century Gothic"/>
                <a:cs typeface="Century Gothic"/>
              </a:rPr>
              <a:t> </a:t>
            </a:r>
            <a:r>
              <a:rPr sz="1200" dirty="0" err="1">
                <a:latin typeface="Century Gothic"/>
                <a:cs typeface="Century Gothic"/>
              </a:rPr>
              <a:t>e</a:t>
            </a:r>
            <a:r>
              <a:rPr sz="1200" spc="8" dirty="0" err="1">
                <a:latin typeface="Century Gothic"/>
                <a:cs typeface="Century Gothic"/>
              </a:rPr>
              <a:t>l</a:t>
            </a:r>
            <a:r>
              <a:rPr sz="1200" spc="-8" dirty="0" err="1">
                <a:latin typeface="Century Gothic"/>
                <a:cs typeface="Century Gothic"/>
              </a:rPr>
              <a:t>e</a:t>
            </a:r>
            <a:r>
              <a:rPr sz="1200" dirty="0" err="1">
                <a:latin typeface="Century Gothic"/>
                <a:cs typeface="Century Gothic"/>
              </a:rPr>
              <a:t>g</a:t>
            </a:r>
            <a:r>
              <a:rPr sz="1200" spc="-4" dirty="0" err="1">
                <a:latin typeface="Century Gothic"/>
                <a:cs typeface="Century Gothic"/>
              </a:rPr>
              <a:t>i</a:t>
            </a:r>
            <a:r>
              <a:rPr sz="1200" dirty="0" err="1">
                <a:latin typeface="Century Gothic"/>
                <a:cs typeface="Century Gothic"/>
              </a:rPr>
              <a:t>da</a:t>
            </a:r>
            <a:r>
              <a:rPr sz="1200" dirty="0">
                <a:latin typeface="Century Gothic"/>
                <a:cs typeface="Century Gothic"/>
              </a:rPr>
              <a:t>.</a:t>
            </a:r>
          </a:p>
          <a:p>
            <a:pPr marL="239806" indent="-228600" algn="just">
              <a:lnSpc>
                <a:spcPts val="1791"/>
              </a:lnSpc>
              <a:spcBef>
                <a:spcPts val="167"/>
              </a:spcBef>
              <a:buFont typeface="+mj-lt"/>
              <a:buAutoNum type="arabicPeriod"/>
            </a:pPr>
            <a:r>
              <a:rPr sz="1200" dirty="0" err="1" smtClean="0">
                <a:latin typeface="Century Gothic"/>
                <a:cs typeface="Century Gothic"/>
              </a:rPr>
              <a:t>R</a:t>
            </a:r>
            <a:r>
              <a:rPr sz="1200" spc="4" dirty="0" err="1" smtClean="0">
                <a:latin typeface="Century Gothic"/>
                <a:cs typeface="Century Gothic"/>
              </a:rPr>
              <a:t>e</a:t>
            </a:r>
            <a:r>
              <a:rPr sz="1200" spc="-8" dirty="0" err="1" smtClean="0">
                <a:latin typeface="Century Gothic"/>
                <a:cs typeface="Century Gothic"/>
              </a:rPr>
              <a:t>f</a:t>
            </a:r>
            <a:r>
              <a:rPr sz="1200" spc="4" dirty="0" err="1" smtClean="0">
                <a:latin typeface="Century Gothic"/>
                <a:cs typeface="Century Gothic"/>
              </a:rPr>
              <a:t>l</a:t>
            </a:r>
            <a:r>
              <a:rPr sz="1200" dirty="0" err="1" smtClean="0">
                <a:latin typeface="Century Gothic"/>
                <a:cs typeface="Century Gothic"/>
              </a:rPr>
              <a:t>e</a:t>
            </a:r>
            <a:r>
              <a:rPr sz="1200" spc="-8" dirty="0" err="1" smtClean="0">
                <a:latin typeface="Century Gothic"/>
                <a:cs typeface="Century Gothic"/>
              </a:rPr>
              <a:t>x</a:t>
            </a:r>
            <a:r>
              <a:rPr sz="1200" spc="4" dirty="0" err="1" smtClean="0">
                <a:latin typeface="Century Gothic"/>
                <a:cs typeface="Century Gothic"/>
              </a:rPr>
              <a:t>i</a:t>
            </a:r>
            <a:r>
              <a:rPr sz="1200" dirty="0" err="1" smtClean="0">
                <a:latin typeface="Century Gothic"/>
                <a:cs typeface="Century Gothic"/>
              </a:rPr>
              <a:t>o</a:t>
            </a:r>
            <a:r>
              <a:rPr sz="1200" spc="-4" dirty="0" err="1" smtClean="0">
                <a:latin typeface="Century Gothic"/>
                <a:cs typeface="Century Gothic"/>
              </a:rPr>
              <a:t>n</a:t>
            </a:r>
            <a:r>
              <a:rPr sz="1200" dirty="0" err="1" smtClean="0">
                <a:latin typeface="Century Gothic"/>
                <a:cs typeface="Century Gothic"/>
              </a:rPr>
              <a:t>a</a:t>
            </a:r>
            <a:r>
              <a:rPr sz="1200" dirty="0" smtClean="0">
                <a:latin typeface="Century Gothic"/>
                <a:cs typeface="Century Gothic"/>
              </a:rPr>
              <a:t>,</a:t>
            </a:r>
            <a:r>
              <a:rPr sz="1200" spc="-4" dirty="0" smtClean="0">
                <a:latin typeface="Century Gothic"/>
                <a:cs typeface="Century Gothic"/>
              </a:rPr>
              <a:t> </a:t>
            </a:r>
            <a:r>
              <a:rPr sz="1200" dirty="0" err="1" smtClean="0">
                <a:latin typeface="Century Gothic"/>
                <a:cs typeface="Century Gothic"/>
              </a:rPr>
              <a:t>a</a:t>
            </a:r>
            <a:r>
              <a:rPr sz="1200" spc="-4" dirty="0" err="1" smtClean="0">
                <a:latin typeface="Century Gothic"/>
                <a:cs typeface="Century Gothic"/>
              </a:rPr>
              <a:t>c</a:t>
            </a:r>
            <a:r>
              <a:rPr sz="1200" dirty="0" err="1" smtClean="0">
                <a:latin typeface="Century Gothic"/>
                <a:cs typeface="Century Gothic"/>
              </a:rPr>
              <a:t>u</a:t>
            </a:r>
            <a:r>
              <a:rPr sz="1200" spc="-8" dirty="0" err="1" smtClean="0">
                <a:latin typeface="Century Gothic"/>
                <a:cs typeface="Century Gothic"/>
              </a:rPr>
              <a:t>e</a:t>
            </a:r>
            <a:r>
              <a:rPr sz="1200" dirty="0" err="1" smtClean="0">
                <a:latin typeface="Century Gothic"/>
                <a:cs typeface="Century Gothic"/>
              </a:rPr>
              <a:t>rda</a:t>
            </a:r>
            <a:r>
              <a:rPr sz="1200" dirty="0" smtClean="0">
                <a:latin typeface="Century Gothic"/>
                <a:cs typeface="Century Gothic"/>
              </a:rPr>
              <a:t> y</a:t>
            </a:r>
            <a:r>
              <a:rPr sz="1200" spc="-4" dirty="0" smtClean="0">
                <a:latin typeface="Century Gothic"/>
                <a:cs typeface="Century Gothic"/>
              </a:rPr>
              <a:t> </a:t>
            </a:r>
            <a:r>
              <a:rPr sz="1200" spc="-4" dirty="0" err="1" smtClean="0">
                <a:latin typeface="Century Gothic"/>
                <a:cs typeface="Century Gothic"/>
              </a:rPr>
              <a:t>l</a:t>
            </a:r>
            <a:r>
              <a:rPr sz="1200" spc="4" dirty="0" err="1" smtClean="0">
                <a:latin typeface="Century Gothic"/>
                <a:cs typeface="Century Gothic"/>
              </a:rPr>
              <a:t>l</a:t>
            </a:r>
            <a:r>
              <a:rPr sz="1200" spc="-8" dirty="0" err="1" smtClean="0">
                <a:latin typeface="Century Gothic"/>
                <a:cs typeface="Century Gothic"/>
              </a:rPr>
              <a:t>e</a:t>
            </a:r>
            <a:r>
              <a:rPr sz="1200" dirty="0" err="1" smtClean="0">
                <a:latin typeface="Century Gothic"/>
                <a:cs typeface="Century Gothic"/>
              </a:rPr>
              <a:t>va</a:t>
            </a:r>
            <a:r>
              <a:rPr sz="1200" dirty="0" smtClean="0">
                <a:latin typeface="Century Gothic"/>
                <a:cs typeface="Century Gothic"/>
              </a:rPr>
              <a:t> a </a:t>
            </a:r>
            <a:r>
              <a:rPr sz="1200" spc="4" dirty="0" err="1" smtClean="0">
                <a:latin typeface="Century Gothic"/>
                <a:cs typeface="Century Gothic"/>
              </a:rPr>
              <a:t>c</a:t>
            </a:r>
            <a:r>
              <a:rPr sz="1200" spc="-8" dirty="0" err="1" smtClean="0">
                <a:latin typeface="Century Gothic"/>
                <a:cs typeface="Century Gothic"/>
              </a:rPr>
              <a:t>a</a:t>
            </a:r>
            <a:r>
              <a:rPr sz="1200" dirty="0" err="1" smtClean="0">
                <a:latin typeface="Century Gothic"/>
                <a:cs typeface="Century Gothic"/>
              </a:rPr>
              <a:t>b</a:t>
            </a:r>
            <a:r>
              <a:rPr sz="1200" spc="4" dirty="0" err="1" smtClean="0">
                <a:latin typeface="Century Gothic"/>
                <a:cs typeface="Century Gothic"/>
              </a:rPr>
              <a:t>o</a:t>
            </a:r>
            <a:r>
              <a:rPr sz="1200" dirty="0" smtClean="0">
                <a:latin typeface="Century Gothic"/>
                <a:cs typeface="Century Gothic"/>
              </a:rPr>
              <a:t>,</a:t>
            </a:r>
            <a:r>
              <a:rPr sz="1200" spc="-8" dirty="0" smtClean="0">
                <a:latin typeface="Century Gothic"/>
                <a:cs typeface="Century Gothic"/>
              </a:rPr>
              <a:t> </a:t>
            </a:r>
            <a:r>
              <a:rPr sz="1200" b="1" dirty="0" smtClean="0">
                <a:solidFill>
                  <a:srgbClr val="1154CC"/>
                </a:solidFill>
                <a:latin typeface="Century Gothic"/>
                <a:cs typeface="Century Gothic"/>
              </a:rPr>
              <a:t>a</a:t>
            </a:r>
            <a:r>
              <a:rPr sz="1200" b="1" spc="4" dirty="0" smtClean="0">
                <a:solidFill>
                  <a:srgbClr val="1154CC"/>
                </a:solidFill>
                <a:latin typeface="Century Gothic"/>
                <a:cs typeface="Century Gothic"/>
              </a:rPr>
              <a:t> </a:t>
            </a:r>
            <a:r>
              <a:rPr sz="1200" b="1" dirty="0" err="1" smtClean="0">
                <a:solidFill>
                  <a:srgbClr val="1154CC"/>
                </a:solidFill>
                <a:latin typeface="Century Gothic"/>
                <a:cs typeface="Century Gothic"/>
              </a:rPr>
              <a:t>mane</a:t>
            </a:r>
            <a:r>
              <a:rPr sz="1200" b="1" spc="-17" dirty="0" err="1" smtClean="0">
                <a:solidFill>
                  <a:srgbClr val="1154CC"/>
                </a:solidFill>
                <a:latin typeface="Century Gothic"/>
                <a:cs typeface="Century Gothic"/>
              </a:rPr>
              <a:t>r</a:t>
            </a:r>
            <a:r>
              <a:rPr sz="1200" b="1" dirty="0" err="1" smtClean="0">
                <a:solidFill>
                  <a:srgbClr val="1154CC"/>
                </a:solidFill>
                <a:latin typeface="Century Gothic"/>
                <a:cs typeface="Century Gothic"/>
              </a:rPr>
              <a:t>a</a:t>
            </a:r>
            <a:r>
              <a:rPr sz="1200" b="1" spc="4" dirty="0" smtClean="0">
                <a:solidFill>
                  <a:srgbClr val="1154CC"/>
                </a:solidFill>
                <a:latin typeface="Century Gothic"/>
                <a:cs typeface="Century Gothic"/>
              </a:rPr>
              <a:t> </a:t>
            </a:r>
            <a:r>
              <a:rPr sz="1200" b="1" spc="-4" dirty="0" smtClean="0">
                <a:solidFill>
                  <a:srgbClr val="1154CC"/>
                </a:solidFill>
                <a:latin typeface="Century Gothic"/>
                <a:cs typeface="Century Gothic"/>
              </a:rPr>
              <a:t>d</a:t>
            </a:r>
            <a:r>
              <a:rPr sz="1200" b="1" dirty="0" smtClean="0">
                <a:solidFill>
                  <a:srgbClr val="1154CC"/>
                </a:solidFill>
                <a:latin typeface="Century Gothic"/>
                <a:cs typeface="Century Gothic"/>
              </a:rPr>
              <a:t>e</a:t>
            </a:r>
            <a:r>
              <a:rPr sz="1200" b="1" spc="4" dirty="0" smtClean="0">
                <a:solidFill>
                  <a:srgbClr val="1154CC"/>
                </a:solidFill>
                <a:latin typeface="Century Gothic"/>
                <a:cs typeface="Century Gothic"/>
              </a:rPr>
              <a:t> </a:t>
            </a:r>
            <a:r>
              <a:rPr sz="1200" b="1" spc="-4" dirty="0" err="1" smtClean="0">
                <a:solidFill>
                  <a:srgbClr val="1154CC"/>
                </a:solidFill>
                <a:latin typeface="Century Gothic"/>
                <a:cs typeface="Century Gothic"/>
              </a:rPr>
              <a:t>r</a:t>
            </a:r>
            <a:r>
              <a:rPr sz="1200" b="1" dirty="0" err="1" smtClean="0">
                <a:solidFill>
                  <a:srgbClr val="1154CC"/>
                </a:solidFill>
                <a:latin typeface="Century Gothic"/>
                <a:cs typeface="Century Gothic"/>
              </a:rPr>
              <a:t>e</a:t>
            </a:r>
            <a:r>
              <a:rPr sz="1200" b="1" spc="-4" dirty="0" err="1" smtClean="0">
                <a:solidFill>
                  <a:srgbClr val="1154CC"/>
                </a:solidFill>
                <a:latin typeface="Century Gothic"/>
                <a:cs typeface="Century Gothic"/>
              </a:rPr>
              <a:t>s</a:t>
            </a:r>
            <a:r>
              <a:rPr sz="1200" b="1" dirty="0" err="1" smtClean="0">
                <a:solidFill>
                  <a:srgbClr val="1154CC"/>
                </a:solidFill>
                <a:latin typeface="Century Gothic"/>
                <a:cs typeface="Century Gothic"/>
              </a:rPr>
              <a:t>u</a:t>
            </a:r>
            <a:r>
              <a:rPr sz="1200" b="1" spc="-8" dirty="0" err="1" smtClean="0">
                <a:solidFill>
                  <a:srgbClr val="1154CC"/>
                </a:solidFill>
                <a:latin typeface="Century Gothic"/>
                <a:cs typeface="Century Gothic"/>
              </a:rPr>
              <a:t>m</a:t>
            </a:r>
            <a:r>
              <a:rPr sz="1200" b="1" dirty="0" err="1" smtClean="0">
                <a:solidFill>
                  <a:srgbClr val="1154CC"/>
                </a:solidFill>
                <a:latin typeface="Century Gothic"/>
                <a:cs typeface="Century Gothic"/>
              </a:rPr>
              <a:t>en</a:t>
            </a:r>
            <a:r>
              <a:rPr sz="1200" dirty="0" smtClean="0">
                <a:latin typeface="Century Gothic"/>
                <a:cs typeface="Century Gothic"/>
              </a:rPr>
              <a:t>,</a:t>
            </a:r>
            <a:r>
              <a:rPr sz="1200" spc="-8" dirty="0" smtClean="0">
                <a:latin typeface="Century Gothic"/>
                <a:cs typeface="Century Gothic"/>
              </a:rPr>
              <a:t> </a:t>
            </a:r>
            <a:r>
              <a:rPr sz="1200" dirty="0" smtClean="0">
                <a:latin typeface="Century Gothic"/>
                <a:cs typeface="Century Gothic"/>
              </a:rPr>
              <a:t>el</a:t>
            </a:r>
            <a:r>
              <a:rPr sz="1200" spc="4" dirty="0" smtClean="0">
                <a:latin typeface="Century Gothic"/>
                <a:cs typeface="Century Gothic"/>
              </a:rPr>
              <a:t> </a:t>
            </a:r>
            <a:r>
              <a:rPr sz="1200" spc="-8" dirty="0" err="1" smtClean="0">
                <a:latin typeface="Century Gothic"/>
                <a:cs typeface="Century Gothic"/>
              </a:rPr>
              <a:t>r</a:t>
            </a:r>
            <a:r>
              <a:rPr sz="1200" dirty="0" err="1" smtClean="0">
                <a:latin typeface="Century Gothic"/>
                <a:cs typeface="Century Gothic"/>
              </a:rPr>
              <a:t>e</a:t>
            </a:r>
            <a:r>
              <a:rPr sz="1200" spc="-8" dirty="0" err="1" smtClean="0">
                <a:latin typeface="Century Gothic"/>
                <a:cs typeface="Century Gothic"/>
              </a:rPr>
              <a:t>g</a:t>
            </a:r>
            <a:r>
              <a:rPr sz="1200" spc="4" dirty="0" err="1" smtClean="0">
                <a:latin typeface="Century Gothic"/>
                <a:cs typeface="Century Gothic"/>
              </a:rPr>
              <a:t>i</a:t>
            </a:r>
            <a:r>
              <a:rPr sz="1200" dirty="0" err="1" smtClean="0">
                <a:latin typeface="Century Gothic"/>
                <a:cs typeface="Century Gothic"/>
              </a:rPr>
              <a:t>s</a:t>
            </a:r>
            <a:r>
              <a:rPr sz="1200" spc="-12" dirty="0" err="1" smtClean="0">
                <a:latin typeface="Century Gothic"/>
                <a:cs typeface="Century Gothic"/>
              </a:rPr>
              <a:t>t</a:t>
            </a:r>
            <a:r>
              <a:rPr sz="1200" dirty="0" err="1" smtClean="0">
                <a:latin typeface="Century Gothic"/>
                <a:cs typeface="Century Gothic"/>
              </a:rPr>
              <a:t>ro</a:t>
            </a:r>
            <a:r>
              <a:rPr sz="1200" spc="-4" dirty="0" smtClean="0">
                <a:latin typeface="Century Gothic"/>
                <a:cs typeface="Century Gothic"/>
              </a:rPr>
              <a:t> </a:t>
            </a:r>
            <a:r>
              <a:rPr sz="1200" dirty="0" smtClean="0">
                <a:latin typeface="Century Gothic"/>
                <a:cs typeface="Century Gothic"/>
              </a:rPr>
              <a:t>de </a:t>
            </a:r>
            <a:r>
              <a:rPr sz="1200" spc="4" dirty="0" err="1" smtClean="0">
                <a:latin typeface="Century Gothic"/>
                <a:cs typeface="Century Gothic"/>
              </a:rPr>
              <a:t>l</a:t>
            </a:r>
            <a:r>
              <a:rPr sz="1200" dirty="0" err="1" smtClean="0">
                <a:latin typeface="Century Gothic"/>
                <a:cs typeface="Century Gothic"/>
              </a:rPr>
              <a:t>os</a:t>
            </a:r>
            <a:r>
              <a:rPr sz="1200" spc="-4" dirty="0" smtClean="0">
                <a:latin typeface="Century Gothic"/>
                <a:cs typeface="Century Gothic"/>
              </a:rPr>
              <a:t> </a:t>
            </a:r>
            <a:r>
              <a:rPr sz="1200" spc="-8" dirty="0" err="1" smtClean="0">
                <a:latin typeface="Century Gothic"/>
                <a:cs typeface="Century Gothic"/>
              </a:rPr>
              <a:t>p</a:t>
            </a:r>
            <a:r>
              <a:rPr sz="1200" dirty="0" err="1" smtClean="0">
                <a:latin typeface="Century Gothic"/>
                <a:cs typeface="Century Gothic"/>
              </a:rPr>
              <a:t>unt</a:t>
            </a:r>
            <a:r>
              <a:rPr sz="1200" spc="-4" dirty="0" err="1" smtClean="0">
                <a:latin typeface="Century Gothic"/>
                <a:cs typeface="Century Gothic"/>
              </a:rPr>
              <a:t>o</a:t>
            </a:r>
            <a:r>
              <a:rPr sz="1200" dirty="0" err="1" smtClean="0">
                <a:latin typeface="Century Gothic"/>
                <a:cs typeface="Century Gothic"/>
              </a:rPr>
              <a:t>s</a:t>
            </a:r>
            <a:r>
              <a:rPr sz="1200" dirty="0" smtClean="0">
                <a:latin typeface="Century Gothic"/>
                <a:cs typeface="Century Gothic"/>
              </a:rPr>
              <a:t> de</a:t>
            </a:r>
            <a:r>
              <a:rPr sz="1200" spc="4" dirty="0" smtClean="0">
                <a:latin typeface="Century Gothic"/>
                <a:cs typeface="Century Gothic"/>
              </a:rPr>
              <a:t> </a:t>
            </a:r>
            <a:r>
              <a:rPr sz="1200" dirty="0" err="1" smtClean="0">
                <a:latin typeface="Century Gothic"/>
                <a:cs typeface="Century Gothic"/>
              </a:rPr>
              <a:t>t</a:t>
            </a:r>
            <a:r>
              <a:rPr sz="1200" spc="-12" dirty="0" err="1" smtClean="0">
                <a:latin typeface="Century Gothic"/>
                <a:cs typeface="Century Gothic"/>
              </a:rPr>
              <a:t>o</a:t>
            </a:r>
            <a:r>
              <a:rPr sz="1200" dirty="0" err="1" smtClean="0">
                <a:latin typeface="Century Gothic"/>
                <a:cs typeface="Century Gothic"/>
              </a:rPr>
              <a:t>das</a:t>
            </a:r>
            <a:r>
              <a:rPr sz="1200" dirty="0" smtClean="0">
                <a:latin typeface="Century Gothic"/>
                <a:cs typeface="Century Gothic"/>
              </a:rPr>
              <a:t> </a:t>
            </a:r>
            <a:r>
              <a:rPr sz="1200" spc="-4" dirty="0" smtClean="0">
                <a:latin typeface="Century Gothic"/>
                <a:cs typeface="Century Gothic"/>
              </a:rPr>
              <a:t>l</a:t>
            </a:r>
            <a:r>
              <a:rPr sz="1200" dirty="0" smtClean="0">
                <a:latin typeface="Century Gothic"/>
                <a:cs typeface="Century Gothic"/>
              </a:rPr>
              <a:t>as</a:t>
            </a:r>
            <a:r>
              <a:rPr sz="1200" spc="4" dirty="0" smtClean="0">
                <a:latin typeface="Century Gothic"/>
                <a:cs typeface="Century Gothic"/>
              </a:rPr>
              <a:t> </a:t>
            </a:r>
            <a:r>
              <a:rPr sz="1200" spc="-4" dirty="0" err="1" smtClean="0">
                <a:latin typeface="Century Gothic"/>
                <a:cs typeface="Century Gothic"/>
              </a:rPr>
              <a:t>E</a:t>
            </a:r>
            <a:r>
              <a:rPr sz="1200" dirty="0" err="1" smtClean="0">
                <a:latin typeface="Century Gothic"/>
                <a:cs typeface="Century Gothic"/>
              </a:rPr>
              <a:t>xp</a:t>
            </a:r>
            <a:r>
              <a:rPr sz="1200" spc="-8" dirty="0" err="1" smtClean="0">
                <a:latin typeface="Century Gothic"/>
                <a:cs typeface="Century Gothic"/>
              </a:rPr>
              <a:t>e</a:t>
            </a:r>
            <a:r>
              <a:rPr sz="1200" dirty="0" err="1" smtClean="0">
                <a:latin typeface="Century Gothic"/>
                <a:cs typeface="Century Gothic"/>
              </a:rPr>
              <a:t>r</a:t>
            </a:r>
            <a:r>
              <a:rPr sz="1200" spc="-4" dirty="0" err="1" smtClean="0">
                <a:latin typeface="Century Gothic"/>
                <a:cs typeface="Century Gothic"/>
              </a:rPr>
              <a:t>i</a:t>
            </a:r>
            <a:r>
              <a:rPr sz="1200" dirty="0" err="1" smtClean="0">
                <a:latin typeface="Century Gothic"/>
                <a:cs typeface="Century Gothic"/>
              </a:rPr>
              <a:t>e</a:t>
            </a:r>
            <a:r>
              <a:rPr sz="1200" spc="-8" dirty="0" err="1" smtClean="0">
                <a:latin typeface="Century Gothic"/>
                <a:cs typeface="Century Gothic"/>
              </a:rPr>
              <a:t>n</a:t>
            </a:r>
            <a:r>
              <a:rPr sz="1200" spc="4" dirty="0" err="1" smtClean="0">
                <a:latin typeface="Century Gothic"/>
                <a:cs typeface="Century Gothic"/>
              </a:rPr>
              <a:t>c</a:t>
            </a:r>
            <a:r>
              <a:rPr sz="1200" spc="-4" dirty="0" err="1" smtClean="0">
                <a:latin typeface="Century Gothic"/>
                <a:cs typeface="Century Gothic"/>
              </a:rPr>
              <a:t>i</a:t>
            </a:r>
            <a:r>
              <a:rPr sz="1200" dirty="0" err="1" smtClean="0">
                <a:latin typeface="Century Gothic"/>
                <a:cs typeface="Century Gothic"/>
              </a:rPr>
              <a:t>as</a:t>
            </a:r>
            <a:r>
              <a:rPr sz="1200" dirty="0" smtClean="0">
                <a:latin typeface="Century Gothic"/>
                <a:cs typeface="Century Gothic"/>
              </a:rPr>
              <a:t> </a:t>
            </a:r>
            <a:r>
              <a:rPr sz="1200" spc="-4" dirty="0" err="1" smtClean="0">
                <a:latin typeface="Century Gothic"/>
                <a:cs typeface="Century Gothic"/>
              </a:rPr>
              <a:t>E</a:t>
            </a:r>
            <a:r>
              <a:rPr sz="1200" dirty="0" err="1" smtClean="0">
                <a:latin typeface="Century Gothic"/>
                <a:cs typeface="Century Gothic"/>
              </a:rPr>
              <a:t>x</a:t>
            </a:r>
            <a:r>
              <a:rPr sz="1200" spc="-4" dirty="0" err="1" smtClean="0">
                <a:latin typeface="Century Gothic"/>
                <a:cs typeface="Century Gothic"/>
              </a:rPr>
              <a:t>i</a:t>
            </a:r>
            <a:r>
              <a:rPr sz="1200" dirty="0" err="1" smtClean="0">
                <a:latin typeface="Century Gothic"/>
                <a:cs typeface="Century Gothic"/>
              </a:rPr>
              <a:t>t</a:t>
            </a:r>
            <a:r>
              <a:rPr sz="1200" spc="-4" dirty="0" err="1" smtClean="0">
                <a:latin typeface="Century Gothic"/>
                <a:cs typeface="Century Gothic"/>
              </a:rPr>
              <a:t>o</a:t>
            </a:r>
            <a:r>
              <a:rPr sz="1200" dirty="0" err="1" smtClean="0">
                <a:latin typeface="Century Gothic"/>
                <a:cs typeface="Century Gothic"/>
              </a:rPr>
              <a:t>sas</a:t>
            </a:r>
            <a:r>
              <a:rPr sz="1200" dirty="0" smtClean="0">
                <a:latin typeface="Century Gothic"/>
                <a:cs typeface="Century Gothic"/>
              </a:rPr>
              <a:t> </a:t>
            </a:r>
            <a:r>
              <a:rPr sz="1200" dirty="0" err="1" smtClean="0">
                <a:latin typeface="Century Gothic"/>
                <a:cs typeface="Century Gothic"/>
              </a:rPr>
              <a:t>anal</a:t>
            </a:r>
            <a:r>
              <a:rPr sz="1200" spc="4" dirty="0" err="1" smtClean="0">
                <a:latin typeface="Century Gothic"/>
                <a:cs typeface="Century Gothic"/>
              </a:rPr>
              <a:t>i</a:t>
            </a:r>
            <a:r>
              <a:rPr sz="1200" spc="-12" dirty="0" err="1" smtClean="0">
                <a:latin typeface="Century Gothic"/>
                <a:cs typeface="Century Gothic"/>
              </a:rPr>
              <a:t>z</a:t>
            </a:r>
            <a:r>
              <a:rPr sz="1200" dirty="0" err="1" smtClean="0">
                <a:latin typeface="Century Gothic"/>
                <a:cs typeface="Century Gothic"/>
              </a:rPr>
              <a:t>ad</a:t>
            </a:r>
            <a:r>
              <a:rPr sz="1200" spc="-8" dirty="0" err="1" smtClean="0">
                <a:latin typeface="Century Gothic"/>
                <a:cs typeface="Century Gothic"/>
              </a:rPr>
              <a:t>a</a:t>
            </a:r>
            <a:r>
              <a:rPr sz="1200" dirty="0" err="1" smtClean="0">
                <a:latin typeface="Century Gothic"/>
                <a:cs typeface="Century Gothic"/>
              </a:rPr>
              <a:t>s</a:t>
            </a:r>
            <a:r>
              <a:rPr sz="1200" dirty="0" smtClean="0">
                <a:latin typeface="Century Gothic"/>
                <a:cs typeface="Century Gothic"/>
              </a:rPr>
              <a:t>,</a:t>
            </a:r>
            <a:r>
              <a:rPr sz="1200" spc="-8" dirty="0" smtClean="0">
                <a:latin typeface="Century Gothic"/>
                <a:cs typeface="Century Gothic"/>
              </a:rPr>
              <a:t> </a:t>
            </a:r>
            <a:r>
              <a:rPr sz="1200" dirty="0" smtClean="0">
                <a:latin typeface="Century Gothic"/>
                <a:cs typeface="Century Gothic"/>
              </a:rPr>
              <a:t>que se</a:t>
            </a:r>
            <a:r>
              <a:rPr sz="1200" spc="-4" dirty="0" smtClean="0">
                <a:latin typeface="Century Gothic"/>
                <a:cs typeface="Century Gothic"/>
              </a:rPr>
              <a:t> </a:t>
            </a:r>
            <a:r>
              <a:rPr sz="1200" b="1" dirty="0" err="1" smtClean="0">
                <a:solidFill>
                  <a:srgbClr val="1154CC"/>
                </a:solidFill>
                <a:latin typeface="Century Gothic"/>
                <a:cs typeface="Century Gothic"/>
              </a:rPr>
              <a:t>p</a:t>
            </a:r>
            <a:r>
              <a:rPr sz="1200" b="1" spc="-8" dirty="0" err="1" smtClean="0">
                <a:solidFill>
                  <a:srgbClr val="1154CC"/>
                </a:solidFill>
                <a:latin typeface="Century Gothic"/>
                <a:cs typeface="Century Gothic"/>
              </a:rPr>
              <a:t>o</a:t>
            </a:r>
            <a:r>
              <a:rPr sz="1200" b="1" dirty="0" err="1" smtClean="0">
                <a:solidFill>
                  <a:srgbClr val="1154CC"/>
                </a:solidFill>
                <a:latin typeface="Century Gothic"/>
                <a:cs typeface="Century Gothic"/>
              </a:rPr>
              <a:t>d</a:t>
            </a:r>
            <a:r>
              <a:rPr sz="1200" b="1" spc="-4" dirty="0" err="1" smtClean="0">
                <a:solidFill>
                  <a:srgbClr val="1154CC"/>
                </a:solidFill>
                <a:latin typeface="Century Gothic"/>
                <a:cs typeface="Century Gothic"/>
              </a:rPr>
              <a:t>r</a:t>
            </a:r>
            <a:r>
              <a:rPr sz="1200" b="1" dirty="0" err="1" smtClean="0">
                <a:solidFill>
                  <a:srgbClr val="1154CC"/>
                </a:solidFill>
                <a:latin typeface="Century Gothic"/>
                <a:cs typeface="Century Gothic"/>
              </a:rPr>
              <a:t>ían</a:t>
            </a:r>
            <a:r>
              <a:rPr sz="1200" b="1" spc="-4" dirty="0" smtClean="0">
                <a:solidFill>
                  <a:srgbClr val="1154CC"/>
                </a:solidFill>
                <a:latin typeface="Century Gothic"/>
                <a:cs typeface="Century Gothic"/>
              </a:rPr>
              <a:t> </a:t>
            </a:r>
            <a:r>
              <a:rPr sz="1200" b="1" spc="4" dirty="0" err="1" smtClean="0">
                <a:solidFill>
                  <a:srgbClr val="1154CC"/>
                </a:solidFill>
                <a:latin typeface="Century Gothic"/>
                <a:cs typeface="Century Gothic"/>
              </a:rPr>
              <a:t>t</a:t>
            </a:r>
            <a:r>
              <a:rPr sz="1200" b="1" dirty="0" err="1" smtClean="0">
                <a:solidFill>
                  <a:srgbClr val="1154CC"/>
                </a:solidFill>
                <a:latin typeface="Century Gothic"/>
                <a:cs typeface="Century Gothic"/>
              </a:rPr>
              <a:t>o</a:t>
            </a:r>
            <a:r>
              <a:rPr sz="1200" b="1" spc="-4" dirty="0" err="1" smtClean="0">
                <a:solidFill>
                  <a:srgbClr val="1154CC"/>
                </a:solidFill>
                <a:latin typeface="Century Gothic"/>
                <a:cs typeface="Century Gothic"/>
              </a:rPr>
              <a:t>m</a:t>
            </a:r>
            <a:r>
              <a:rPr sz="1200" b="1" dirty="0" err="1" smtClean="0">
                <a:solidFill>
                  <a:srgbClr val="1154CC"/>
                </a:solidFill>
                <a:latin typeface="Century Gothic"/>
                <a:cs typeface="Century Gothic"/>
              </a:rPr>
              <a:t>ar</a:t>
            </a:r>
            <a:r>
              <a:rPr sz="1200" b="1" spc="-4" dirty="0" smtClean="0">
                <a:solidFill>
                  <a:srgbClr val="1154CC"/>
                </a:solidFill>
                <a:latin typeface="Century Gothic"/>
                <a:cs typeface="Century Gothic"/>
              </a:rPr>
              <a:t> </a:t>
            </a:r>
            <a:r>
              <a:rPr sz="1200" b="1" spc="4" dirty="0" err="1" smtClean="0">
                <a:solidFill>
                  <a:srgbClr val="1154CC"/>
                </a:solidFill>
                <a:latin typeface="Century Gothic"/>
                <a:cs typeface="Century Gothic"/>
              </a:rPr>
              <a:t>e</a:t>
            </a:r>
            <a:r>
              <a:rPr sz="1200" b="1" dirty="0" err="1" smtClean="0">
                <a:solidFill>
                  <a:srgbClr val="1154CC"/>
                </a:solidFill>
                <a:latin typeface="Century Gothic"/>
                <a:cs typeface="Century Gothic"/>
              </a:rPr>
              <a:t>n</a:t>
            </a:r>
            <a:r>
              <a:rPr sz="1200" b="1" spc="-8" dirty="0" smtClean="0">
                <a:solidFill>
                  <a:srgbClr val="1154CC"/>
                </a:solidFill>
                <a:latin typeface="Century Gothic"/>
                <a:cs typeface="Century Gothic"/>
              </a:rPr>
              <a:t> </a:t>
            </a:r>
            <a:r>
              <a:rPr sz="1200" b="1" spc="4" dirty="0" err="1" smtClean="0">
                <a:solidFill>
                  <a:srgbClr val="1154CC"/>
                </a:solidFill>
                <a:latin typeface="Century Gothic"/>
                <a:cs typeface="Century Gothic"/>
              </a:rPr>
              <a:t>c</a:t>
            </a:r>
            <a:r>
              <a:rPr sz="1200" b="1" dirty="0" err="1" smtClean="0">
                <a:solidFill>
                  <a:srgbClr val="1154CC"/>
                </a:solidFill>
                <a:latin typeface="Century Gothic"/>
                <a:cs typeface="Century Gothic"/>
              </a:rPr>
              <a:t>ue</a:t>
            </a:r>
            <a:r>
              <a:rPr sz="1200" b="1" spc="-12" dirty="0" err="1" smtClean="0">
                <a:solidFill>
                  <a:srgbClr val="1154CC"/>
                </a:solidFill>
                <a:latin typeface="Century Gothic"/>
                <a:cs typeface="Century Gothic"/>
              </a:rPr>
              <a:t>n</a:t>
            </a:r>
            <a:r>
              <a:rPr sz="1200" b="1" spc="4" dirty="0" err="1" smtClean="0">
                <a:solidFill>
                  <a:srgbClr val="1154CC"/>
                </a:solidFill>
                <a:latin typeface="Century Gothic"/>
                <a:cs typeface="Century Gothic"/>
              </a:rPr>
              <a:t>t</a:t>
            </a:r>
            <a:r>
              <a:rPr sz="1200" b="1" dirty="0" err="1" smtClean="0">
                <a:solidFill>
                  <a:srgbClr val="1154CC"/>
                </a:solidFill>
                <a:latin typeface="Century Gothic"/>
                <a:cs typeface="Century Gothic"/>
              </a:rPr>
              <a:t>a</a:t>
            </a:r>
            <a:r>
              <a:rPr sz="1200" b="1" spc="-12" dirty="0" smtClean="0">
                <a:solidFill>
                  <a:srgbClr val="1154CC"/>
                </a:solidFill>
                <a:latin typeface="Century Gothic"/>
                <a:cs typeface="Century Gothic"/>
              </a:rPr>
              <a:t> </a:t>
            </a:r>
            <a:r>
              <a:rPr sz="1200" b="1" dirty="0" smtClean="0">
                <a:solidFill>
                  <a:srgbClr val="1154CC"/>
                </a:solidFill>
                <a:latin typeface="Century Gothic"/>
                <a:cs typeface="Century Gothic"/>
              </a:rPr>
              <a:t>pa</a:t>
            </a:r>
            <a:r>
              <a:rPr sz="1200" b="1" spc="-4" dirty="0" smtClean="0">
                <a:solidFill>
                  <a:srgbClr val="1154CC"/>
                </a:solidFill>
                <a:latin typeface="Century Gothic"/>
                <a:cs typeface="Century Gothic"/>
              </a:rPr>
              <a:t>r</a:t>
            </a:r>
            <a:r>
              <a:rPr sz="1200" b="1" dirty="0" smtClean="0">
                <a:solidFill>
                  <a:srgbClr val="1154CC"/>
                </a:solidFill>
                <a:latin typeface="Century Gothic"/>
                <a:cs typeface="Century Gothic"/>
              </a:rPr>
              <a:t>a</a:t>
            </a:r>
            <a:r>
              <a:rPr sz="1200" b="1" spc="-4" dirty="0" smtClean="0">
                <a:solidFill>
                  <a:srgbClr val="1154CC"/>
                </a:solidFill>
                <a:latin typeface="Century Gothic"/>
                <a:cs typeface="Century Gothic"/>
              </a:rPr>
              <a:t> </a:t>
            </a:r>
            <a:r>
              <a:rPr sz="1200" b="1" dirty="0" smtClean="0">
                <a:solidFill>
                  <a:srgbClr val="1154CC"/>
                </a:solidFill>
                <a:latin typeface="Century Gothic"/>
                <a:cs typeface="Century Gothic"/>
              </a:rPr>
              <a:t>el</a:t>
            </a:r>
            <a:r>
              <a:rPr sz="1200" b="1" spc="-4" dirty="0" smtClean="0">
                <a:solidFill>
                  <a:srgbClr val="1154CC"/>
                </a:solidFill>
                <a:latin typeface="Century Gothic"/>
                <a:cs typeface="Century Gothic"/>
              </a:rPr>
              <a:t> </a:t>
            </a:r>
            <a:r>
              <a:rPr sz="1200" b="1" dirty="0" err="1" smtClean="0">
                <a:solidFill>
                  <a:srgbClr val="1154CC"/>
                </a:solidFill>
                <a:latin typeface="Century Gothic"/>
                <a:cs typeface="Century Gothic"/>
              </a:rPr>
              <a:t>p</a:t>
            </a:r>
            <a:r>
              <a:rPr sz="1200" b="1" spc="-4" dirty="0" err="1" smtClean="0">
                <a:solidFill>
                  <a:srgbClr val="1154CC"/>
                </a:solidFill>
                <a:latin typeface="Century Gothic"/>
                <a:cs typeface="Century Gothic"/>
              </a:rPr>
              <a:t>r</a:t>
            </a:r>
            <a:r>
              <a:rPr sz="1200" b="1" dirty="0" err="1" smtClean="0">
                <a:solidFill>
                  <a:srgbClr val="1154CC"/>
                </a:solidFill>
                <a:latin typeface="Century Gothic"/>
                <a:cs typeface="Century Gothic"/>
              </a:rPr>
              <a:t>o</a:t>
            </a:r>
            <a:r>
              <a:rPr sz="1200" b="1" spc="4" dirty="0" err="1" smtClean="0">
                <a:solidFill>
                  <a:srgbClr val="1154CC"/>
                </a:solidFill>
                <a:latin typeface="Century Gothic"/>
                <a:cs typeface="Century Gothic"/>
              </a:rPr>
              <a:t>p</a:t>
            </a:r>
            <a:r>
              <a:rPr sz="1200" b="1" dirty="0" err="1" smtClean="0">
                <a:solidFill>
                  <a:srgbClr val="1154CC"/>
                </a:solidFill>
                <a:latin typeface="Century Gothic"/>
                <a:cs typeface="Century Gothic"/>
              </a:rPr>
              <a:t>io</a:t>
            </a:r>
            <a:r>
              <a:rPr sz="1200" b="1" spc="-8" dirty="0" smtClean="0">
                <a:solidFill>
                  <a:srgbClr val="1154CC"/>
                </a:solidFill>
                <a:latin typeface="Century Gothic"/>
                <a:cs typeface="Century Gothic"/>
              </a:rPr>
              <a:t> </a:t>
            </a:r>
            <a:r>
              <a:rPr sz="1200" b="1" spc="4" dirty="0" err="1" smtClean="0">
                <a:solidFill>
                  <a:srgbClr val="1154CC"/>
                </a:solidFill>
                <a:latin typeface="Century Gothic"/>
                <a:cs typeface="Century Gothic"/>
              </a:rPr>
              <a:t>p</a:t>
            </a:r>
            <a:r>
              <a:rPr sz="1200" b="1" spc="-4" dirty="0" err="1" smtClean="0">
                <a:solidFill>
                  <a:srgbClr val="1154CC"/>
                </a:solidFill>
                <a:latin typeface="Century Gothic"/>
                <a:cs typeface="Century Gothic"/>
              </a:rPr>
              <a:t>r</a:t>
            </a:r>
            <a:r>
              <a:rPr sz="1200" b="1" dirty="0" err="1" smtClean="0">
                <a:solidFill>
                  <a:srgbClr val="1154CC"/>
                </a:solidFill>
                <a:latin typeface="Century Gothic"/>
                <a:cs typeface="Century Gothic"/>
              </a:rPr>
              <a:t>oy</a:t>
            </a:r>
            <a:r>
              <a:rPr sz="1200" b="1" spc="-12" dirty="0" err="1" smtClean="0">
                <a:solidFill>
                  <a:srgbClr val="1154CC"/>
                </a:solidFill>
                <a:latin typeface="Century Gothic"/>
                <a:cs typeface="Century Gothic"/>
              </a:rPr>
              <a:t>e</a:t>
            </a:r>
            <a:r>
              <a:rPr sz="1200" b="1" dirty="0" err="1" smtClean="0">
                <a:solidFill>
                  <a:srgbClr val="1154CC"/>
                </a:solidFill>
                <a:latin typeface="Century Gothic"/>
                <a:cs typeface="Century Gothic"/>
              </a:rPr>
              <a:t>c</a:t>
            </a:r>
            <a:r>
              <a:rPr sz="1200" b="1" spc="-4" dirty="0" err="1" smtClean="0">
                <a:solidFill>
                  <a:srgbClr val="1154CC"/>
                </a:solidFill>
                <a:latin typeface="Century Gothic"/>
                <a:cs typeface="Century Gothic"/>
              </a:rPr>
              <a:t>t</a:t>
            </a:r>
            <a:r>
              <a:rPr sz="1200" b="1" spc="17" dirty="0" err="1" smtClean="0">
                <a:solidFill>
                  <a:srgbClr val="1154CC"/>
                </a:solidFill>
                <a:latin typeface="Century Gothic"/>
                <a:cs typeface="Century Gothic"/>
              </a:rPr>
              <a:t>o</a:t>
            </a:r>
            <a:r>
              <a:rPr sz="1200" dirty="0" smtClean="0">
                <a:solidFill>
                  <a:srgbClr val="1154CC"/>
                </a:solidFill>
                <a:latin typeface="Century Gothic"/>
                <a:cs typeface="Century Gothic"/>
              </a:rPr>
              <a:t>.</a:t>
            </a:r>
            <a:endParaRPr lang="es-MX" sz="1200" dirty="0" smtClean="0">
              <a:solidFill>
                <a:srgbClr val="1154CC"/>
              </a:solidFill>
              <a:latin typeface="Century Gothic"/>
              <a:cs typeface="Century Gothic"/>
            </a:endParaRPr>
          </a:p>
          <a:p>
            <a:pPr marL="239806" indent="-228600" algn="just">
              <a:lnSpc>
                <a:spcPts val="1103"/>
              </a:lnSpc>
              <a:spcBef>
                <a:spcPts val="55"/>
              </a:spcBef>
              <a:buFont typeface="+mj-lt"/>
              <a:buAutoNum type="arabicPeriod"/>
            </a:pPr>
            <a:r>
              <a:rPr lang="es-MX" sz="1200" spc="-22" dirty="0">
                <a:latin typeface="Century Gothic"/>
                <a:cs typeface="Century Gothic"/>
              </a:rPr>
              <a:t>A</a:t>
            </a:r>
            <a:r>
              <a:rPr lang="es-MX" sz="1200" dirty="0">
                <a:latin typeface="Century Gothic"/>
                <a:cs typeface="Century Gothic"/>
              </a:rPr>
              <a:t>l</a:t>
            </a:r>
            <a:r>
              <a:rPr lang="es-MX" sz="1200" spc="192" dirty="0">
                <a:latin typeface="Century Gothic"/>
                <a:cs typeface="Century Gothic"/>
              </a:rPr>
              <a:t> </a:t>
            </a:r>
            <a:r>
              <a:rPr lang="es-MX" sz="1200" dirty="0">
                <a:latin typeface="Century Gothic"/>
                <a:cs typeface="Century Gothic"/>
              </a:rPr>
              <a:t>te</a:t>
            </a:r>
            <a:r>
              <a:rPr lang="es-MX" sz="1200" spc="4" dirty="0">
                <a:latin typeface="Century Gothic"/>
                <a:cs typeface="Century Gothic"/>
              </a:rPr>
              <a:t>r</a:t>
            </a:r>
            <a:r>
              <a:rPr lang="es-MX" sz="1200" spc="-4" dirty="0">
                <a:latin typeface="Century Gothic"/>
                <a:cs typeface="Century Gothic"/>
              </a:rPr>
              <a:t>m</a:t>
            </a:r>
            <a:r>
              <a:rPr lang="es-MX" sz="1200" spc="4" dirty="0">
                <a:latin typeface="Century Gothic"/>
                <a:cs typeface="Century Gothic"/>
              </a:rPr>
              <a:t>i</a:t>
            </a:r>
            <a:r>
              <a:rPr lang="es-MX" sz="1200" dirty="0">
                <a:latin typeface="Century Gothic"/>
                <a:cs typeface="Century Gothic"/>
              </a:rPr>
              <a:t>n</a:t>
            </a:r>
            <a:r>
              <a:rPr lang="es-MX" sz="1200" spc="-8" dirty="0">
                <a:latin typeface="Century Gothic"/>
                <a:cs typeface="Century Gothic"/>
              </a:rPr>
              <a:t>a</a:t>
            </a:r>
            <a:r>
              <a:rPr lang="es-MX" sz="1200" dirty="0">
                <a:latin typeface="Century Gothic"/>
                <a:cs typeface="Century Gothic"/>
              </a:rPr>
              <a:t>r</a:t>
            </a:r>
            <a:r>
              <a:rPr lang="es-MX" sz="1200" spc="179" dirty="0">
                <a:latin typeface="Century Gothic"/>
                <a:cs typeface="Century Gothic"/>
              </a:rPr>
              <a:t> </a:t>
            </a:r>
            <a:r>
              <a:rPr lang="es-MX" sz="1200" dirty="0">
                <a:latin typeface="Century Gothic"/>
                <a:cs typeface="Century Gothic"/>
              </a:rPr>
              <a:t>el</a:t>
            </a:r>
            <a:r>
              <a:rPr lang="es-MX" sz="1200" spc="188" dirty="0">
                <a:latin typeface="Century Gothic"/>
                <a:cs typeface="Century Gothic"/>
              </a:rPr>
              <a:t> </a:t>
            </a:r>
            <a:r>
              <a:rPr lang="es-MX" sz="1200" b="1" spc="-4" dirty="0">
                <a:solidFill>
                  <a:srgbClr val="1154CC"/>
                </a:solidFill>
                <a:latin typeface="Century Gothic"/>
                <a:cs typeface="Century Gothic"/>
              </a:rPr>
              <a:t>R</a:t>
            </a:r>
            <a:r>
              <a:rPr lang="es-MX" sz="1200" b="1" dirty="0">
                <a:solidFill>
                  <a:srgbClr val="1154CC"/>
                </a:solidFill>
                <a:latin typeface="Century Gothic"/>
                <a:cs typeface="Century Gothic"/>
              </a:rPr>
              <a:t>e</a:t>
            </a:r>
            <a:r>
              <a:rPr lang="es-MX" sz="1200" b="1" spc="-4" dirty="0">
                <a:solidFill>
                  <a:srgbClr val="1154CC"/>
                </a:solidFill>
                <a:latin typeface="Century Gothic"/>
                <a:cs typeface="Century Gothic"/>
              </a:rPr>
              <a:t>s</a:t>
            </a:r>
            <a:r>
              <a:rPr lang="es-MX" sz="1200" b="1" dirty="0">
                <a:solidFill>
                  <a:srgbClr val="1154CC"/>
                </a:solidFill>
                <a:latin typeface="Century Gothic"/>
                <a:cs typeface="Century Gothic"/>
              </a:rPr>
              <a:t>u</a:t>
            </a:r>
            <a:r>
              <a:rPr lang="es-MX" sz="1200" b="1" spc="-8" dirty="0">
                <a:solidFill>
                  <a:srgbClr val="1154CC"/>
                </a:solidFill>
                <a:latin typeface="Century Gothic"/>
                <a:cs typeface="Century Gothic"/>
              </a:rPr>
              <a:t>me</a:t>
            </a:r>
            <a:r>
              <a:rPr lang="es-MX" sz="1200" b="1" dirty="0">
                <a:solidFill>
                  <a:srgbClr val="1154CC"/>
                </a:solidFill>
                <a:latin typeface="Century Gothic"/>
                <a:cs typeface="Century Gothic"/>
              </a:rPr>
              <a:t>n</a:t>
            </a:r>
            <a:r>
              <a:rPr lang="es-MX" sz="1200" dirty="0">
                <a:latin typeface="Century Gothic"/>
                <a:cs typeface="Century Gothic"/>
              </a:rPr>
              <a:t>,</a:t>
            </a:r>
            <a:r>
              <a:rPr lang="es-MX" sz="1200" spc="170" dirty="0">
                <a:latin typeface="Century Gothic"/>
                <a:cs typeface="Century Gothic"/>
              </a:rPr>
              <a:t> </a:t>
            </a:r>
            <a:r>
              <a:rPr lang="es-MX" sz="1200" dirty="0">
                <a:latin typeface="Century Gothic"/>
                <a:cs typeface="Century Gothic"/>
              </a:rPr>
              <a:t>rev</a:t>
            </a:r>
            <a:r>
              <a:rPr lang="es-MX" sz="1200" spc="8" dirty="0">
                <a:latin typeface="Century Gothic"/>
                <a:cs typeface="Century Gothic"/>
              </a:rPr>
              <a:t>i</a:t>
            </a:r>
            <a:r>
              <a:rPr lang="es-MX" sz="1200" spc="-8" dirty="0">
                <a:latin typeface="Century Gothic"/>
                <a:cs typeface="Century Gothic"/>
              </a:rPr>
              <a:t>s</a:t>
            </a:r>
            <a:r>
              <a:rPr lang="es-MX" sz="1200" dirty="0">
                <a:latin typeface="Century Gothic"/>
                <a:cs typeface="Century Gothic"/>
              </a:rPr>
              <a:t>a</a:t>
            </a:r>
            <a:r>
              <a:rPr lang="es-MX" sz="1200" spc="175" dirty="0">
                <a:latin typeface="Century Gothic"/>
                <a:cs typeface="Century Gothic"/>
              </a:rPr>
              <a:t> </a:t>
            </a:r>
            <a:r>
              <a:rPr lang="es-MX" sz="1200" dirty="0">
                <a:latin typeface="Century Gothic"/>
                <a:cs typeface="Century Gothic"/>
              </a:rPr>
              <a:t>y</a:t>
            </a:r>
            <a:r>
              <a:rPr lang="es-MX" sz="1200" spc="175" dirty="0">
                <a:latin typeface="Century Gothic"/>
                <a:cs typeface="Century Gothic"/>
              </a:rPr>
              <a:t> </a:t>
            </a:r>
            <a:r>
              <a:rPr lang="es-MX" sz="1200" dirty="0">
                <a:latin typeface="Century Gothic"/>
                <a:cs typeface="Century Gothic"/>
              </a:rPr>
              <a:t>ref</a:t>
            </a:r>
            <a:r>
              <a:rPr lang="es-MX" sz="1200" spc="-4" dirty="0">
                <a:latin typeface="Century Gothic"/>
                <a:cs typeface="Century Gothic"/>
              </a:rPr>
              <a:t>l</a:t>
            </a:r>
            <a:r>
              <a:rPr lang="es-MX" sz="1200" dirty="0">
                <a:latin typeface="Century Gothic"/>
                <a:cs typeface="Century Gothic"/>
              </a:rPr>
              <a:t>ex</a:t>
            </a:r>
            <a:r>
              <a:rPr lang="es-MX" sz="1200" spc="4" dirty="0">
                <a:latin typeface="Century Gothic"/>
                <a:cs typeface="Century Gothic"/>
              </a:rPr>
              <a:t>i</a:t>
            </a:r>
            <a:r>
              <a:rPr lang="es-MX" sz="1200" dirty="0">
                <a:latin typeface="Century Gothic"/>
                <a:cs typeface="Century Gothic"/>
              </a:rPr>
              <a:t>o</a:t>
            </a:r>
            <a:r>
              <a:rPr lang="es-MX" sz="1200" spc="-12" dirty="0">
                <a:latin typeface="Century Gothic"/>
                <a:cs typeface="Century Gothic"/>
              </a:rPr>
              <a:t>n</a:t>
            </a:r>
            <a:r>
              <a:rPr lang="es-MX" sz="1200" dirty="0">
                <a:latin typeface="Century Gothic"/>
                <a:cs typeface="Century Gothic"/>
              </a:rPr>
              <a:t>a</a:t>
            </a:r>
            <a:r>
              <a:rPr lang="es-MX" sz="1200" spc="188" dirty="0">
                <a:latin typeface="Century Gothic"/>
                <a:cs typeface="Century Gothic"/>
              </a:rPr>
              <a:t> </a:t>
            </a:r>
            <a:r>
              <a:rPr lang="es-MX" sz="1200" dirty="0">
                <a:latin typeface="Century Gothic"/>
                <a:cs typeface="Century Gothic"/>
              </a:rPr>
              <a:t>sob</a:t>
            </a:r>
            <a:r>
              <a:rPr lang="es-MX" sz="1200" spc="-8" dirty="0">
                <a:latin typeface="Century Gothic"/>
                <a:cs typeface="Century Gothic"/>
              </a:rPr>
              <a:t>r</a:t>
            </a:r>
            <a:r>
              <a:rPr lang="es-MX" sz="1200" dirty="0">
                <a:latin typeface="Century Gothic"/>
                <a:cs typeface="Century Gothic"/>
              </a:rPr>
              <a:t>e</a:t>
            </a:r>
            <a:r>
              <a:rPr lang="es-MX" sz="1200" spc="179" dirty="0">
                <a:latin typeface="Century Gothic"/>
                <a:cs typeface="Century Gothic"/>
              </a:rPr>
              <a:t> </a:t>
            </a:r>
            <a:r>
              <a:rPr lang="es-MX" sz="1200" spc="4" dirty="0">
                <a:latin typeface="Century Gothic"/>
                <a:cs typeface="Century Gothic"/>
              </a:rPr>
              <a:t>l</a:t>
            </a:r>
            <a:r>
              <a:rPr lang="es-MX" sz="1200" dirty="0">
                <a:latin typeface="Century Gothic"/>
                <a:cs typeface="Century Gothic"/>
              </a:rPr>
              <a:t>o</a:t>
            </a:r>
            <a:r>
              <a:rPr lang="es-MX" sz="1200" spc="175" dirty="0">
                <a:latin typeface="Century Gothic"/>
                <a:cs typeface="Century Gothic"/>
              </a:rPr>
              <a:t> </a:t>
            </a:r>
            <a:r>
              <a:rPr lang="es-MX" sz="1200" dirty="0">
                <a:latin typeface="Century Gothic"/>
                <a:cs typeface="Century Gothic"/>
              </a:rPr>
              <a:t>ano</a:t>
            </a:r>
            <a:r>
              <a:rPr lang="es-MX" sz="1200" spc="-4" dirty="0">
                <a:latin typeface="Century Gothic"/>
                <a:cs typeface="Century Gothic"/>
              </a:rPr>
              <a:t>t</a:t>
            </a:r>
            <a:r>
              <a:rPr lang="es-MX" sz="1200" dirty="0">
                <a:latin typeface="Century Gothic"/>
                <a:cs typeface="Century Gothic"/>
              </a:rPr>
              <a:t>ad</a:t>
            </a:r>
            <a:r>
              <a:rPr lang="es-MX" sz="1200" spc="-8" dirty="0">
                <a:latin typeface="Century Gothic"/>
                <a:cs typeface="Century Gothic"/>
              </a:rPr>
              <a:t>o</a:t>
            </a:r>
            <a:r>
              <a:rPr lang="es-MX" sz="1200" b="1" dirty="0">
                <a:solidFill>
                  <a:srgbClr val="0DB0A9"/>
                </a:solidFill>
                <a:latin typeface="Century Gothic"/>
                <a:cs typeface="Century Gothic"/>
              </a:rPr>
              <a:t>,  </a:t>
            </a:r>
            <a:r>
              <a:rPr lang="es-MX" sz="1200" b="1" spc="88" dirty="0">
                <a:solidFill>
                  <a:srgbClr val="0DB0A9"/>
                </a:solidFill>
                <a:latin typeface="Century Gothic"/>
                <a:cs typeface="Century Gothic"/>
              </a:rPr>
              <a:t> </a:t>
            </a:r>
            <a:r>
              <a:rPr lang="es-MX" sz="1200" spc="-8" dirty="0">
                <a:latin typeface="Century Gothic"/>
                <a:cs typeface="Century Gothic"/>
              </a:rPr>
              <a:t>a</a:t>
            </a:r>
            <a:r>
              <a:rPr lang="es-MX" sz="1200" spc="4" dirty="0">
                <a:latin typeface="Century Gothic"/>
                <a:cs typeface="Century Gothic"/>
              </a:rPr>
              <a:t>c</a:t>
            </a:r>
            <a:r>
              <a:rPr lang="es-MX" sz="1200" dirty="0">
                <a:latin typeface="Century Gothic"/>
                <a:cs typeface="Century Gothic"/>
              </a:rPr>
              <a:t>u</a:t>
            </a:r>
            <a:r>
              <a:rPr lang="es-MX" sz="1200" spc="-8" dirty="0">
                <a:latin typeface="Century Gothic"/>
                <a:cs typeface="Century Gothic"/>
              </a:rPr>
              <a:t>e</a:t>
            </a:r>
            <a:r>
              <a:rPr lang="es-MX" sz="1200" dirty="0">
                <a:latin typeface="Century Gothic"/>
                <a:cs typeface="Century Gothic"/>
              </a:rPr>
              <a:t>rda</a:t>
            </a:r>
            <a:r>
              <a:rPr lang="es-MX" sz="1200" spc="179" dirty="0">
                <a:latin typeface="Century Gothic"/>
                <a:cs typeface="Century Gothic"/>
              </a:rPr>
              <a:t> </a:t>
            </a:r>
            <a:r>
              <a:rPr lang="es-MX" sz="1200" spc="-8" dirty="0">
                <a:latin typeface="Century Gothic"/>
                <a:cs typeface="Century Gothic"/>
              </a:rPr>
              <a:t>a</a:t>
            </a:r>
            <a:r>
              <a:rPr lang="es-MX" sz="1200" dirty="0">
                <a:latin typeface="Century Gothic"/>
                <a:cs typeface="Century Gothic"/>
              </a:rPr>
              <a:t>qu</a:t>
            </a:r>
            <a:r>
              <a:rPr lang="es-MX" sz="1200" spc="-8" dirty="0">
                <a:latin typeface="Century Gothic"/>
                <a:cs typeface="Century Gothic"/>
              </a:rPr>
              <a:t>e</a:t>
            </a:r>
            <a:r>
              <a:rPr lang="es-MX" sz="1200" spc="-4" dirty="0">
                <a:latin typeface="Century Gothic"/>
                <a:cs typeface="Century Gothic"/>
              </a:rPr>
              <a:t>l</a:t>
            </a:r>
            <a:r>
              <a:rPr lang="es-MX" sz="1200" spc="4" dirty="0">
                <a:latin typeface="Century Gothic"/>
                <a:cs typeface="Century Gothic"/>
              </a:rPr>
              <a:t>l</a:t>
            </a:r>
            <a:r>
              <a:rPr lang="es-MX" sz="1200" dirty="0">
                <a:latin typeface="Century Gothic"/>
                <a:cs typeface="Century Gothic"/>
              </a:rPr>
              <a:t>o</a:t>
            </a:r>
            <a:r>
              <a:rPr lang="es-MX" sz="1200" spc="175" dirty="0">
                <a:latin typeface="Century Gothic"/>
                <a:cs typeface="Century Gothic"/>
              </a:rPr>
              <a:t> </a:t>
            </a:r>
            <a:r>
              <a:rPr lang="es-MX" sz="1200" dirty="0">
                <a:latin typeface="Century Gothic"/>
                <a:cs typeface="Century Gothic"/>
              </a:rPr>
              <a:t>que</a:t>
            </a:r>
            <a:r>
              <a:rPr lang="es-MX" sz="1200" spc="184" dirty="0">
                <a:latin typeface="Century Gothic"/>
                <a:cs typeface="Century Gothic"/>
              </a:rPr>
              <a:t> </a:t>
            </a:r>
            <a:r>
              <a:rPr lang="es-MX" sz="1200" b="1" spc="-17" dirty="0">
                <a:solidFill>
                  <a:srgbClr val="1154CC"/>
                </a:solidFill>
                <a:latin typeface="Century Gothic"/>
                <a:cs typeface="Century Gothic"/>
              </a:rPr>
              <a:t>s</a:t>
            </a:r>
            <a:r>
              <a:rPr lang="es-MX" sz="1200" b="1" dirty="0">
                <a:solidFill>
                  <a:srgbClr val="1154CC"/>
                </a:solidFill>
                <a:latin typeface="Century Gothic"/>
                <a:cs typeface="Century Gothic"/>
              </a:rPr>
              <a:t>e</a:t>
            </a:r>
            <a:r>
              <a:rPr lang="es-MX" sz="1200" b="1" spc="-4" dirty="0">
                <a:solidFill>
                  <a:srgbClr val="1154CC"/>
                </a:solidFill>
                <a:latin typeface="Century Gothic"/>
                <a:cs typeface="Century Gothic"/>
              </a:rPr>
              <a:t>r</a:t>
            </a:r>
            <a:r>
              <a:rPr lang="es-MX" sz="1200" b="1" dirty="0">
                <a:solidFill>
                  <a:srgbClr val="1154CC"/>
                </a:solidFill>
                <a:latin typeface="Century Gothic"/>
                <a:cs typeface="Century Gothic"/>
              </a:rPr>
              <a:t>á</a:t>
            </a:r>
            <a:r>
              <a:rPr lang="es-MX" sz="1200" b="1" spc="186" dirty="0">
                <a:solidFill>
                  <a:srgbClr val="1154CC"/>
                </a:solidFill>
                <a:latin typeface="Century Gothic"/>
                <a:cs typeface="Century Gothic"/>
              </a:rPr>
              <a:t> </a:t>
            </a:r>
            <a:r>
              <a:rPr lang="es-MX" sz="1200" b="1" spc="-8" dirty="0">
                <a:solidFill>
                  <a:srgbClr val="1154CC"/>
                </a:solidFill>
                <a:latin typeface="Century Gothic"/>
                <a:cs typeface="Century Gothic"/>
              </a:rPr>
              <a:t>t</a:t>
            </a:r>
            <a:r>
              <a:rPr lang="es-MX" sz="1200" b="1" dirty="0">
                <a:solidFill>
                  <a:srgbClr val="1154CC"/>
                </a:solidFill>
                <a:latin typeface="Century Gothic"/>
                <a:cs typeface="Century Gothic"/>
              </a:rPr>
              <a:t>o</a:t>
            </a:r>
            <a:r>
              <a:rPr lang="es-MX" sz="1200" b="1" spc="-4" dirty="0">
                <a:solidFill>
                  <a:srgbClr val="1154CC"/>
                </a:solidFill>
                <a:latin typeface="Century Gothic"/>
                <a:cs typeface="Century Gothic"/>
              </a:rPr>
              <a:t>m</a:t>
            </a:r>
            <a:r>
              <a:rPr lang="es-MX" sz="1200" b="1" dirty="0">
                <a:solidFill>
                  <a:srgbClr val="1154CC"/>
                </a:solidFill>
                <a:latin typeface="Century Gothic"/>
                <a:cs typeface="Century Gothic"/>
              </a:rPr>
              <a:t>a</a:t>
            </a:r>
            <a:r>
              <a:rPr lang="es-MX" sz="1200" b="1" spc="-8" dirty="0">
                <a:solidFill>
                  <a:srgbClr val="1154CC"/>
                </a:solidFill>
                <a:latin typeface="Century Gothic"/>
                <a:cs typeface="Century Gothic"/>
              </a:rPr>
              <a:t>d</a:t>
            </a:r>
            <a:r>
              <a:rPr lang="es-MX" sz="1200" b="1" dirty="0">
                <a:solidFill>
                  <a:srgbClr val="1154CC"/>
                </a:solidFill>
                <a:latin typeface="Century Gothic"/>
                <a:cs typeface="Century Gothic"/>
              </a:rPr>
              <a:t>o</a:t>
            </a:r>
            <a:r>
              <a:rPr lang="es-MX" sz="1200" b="1" spc="186" dirty="0">
                <a:solidFill>
                  <a:srgbClr val="1154CC"/>
                </a:solidFill>
                <a:latin typeface="Century Gothic"/>
                <a:cs typeface="Century Gothic"/>
              </a:rPr>
              <a:t> </a:t>
            </a:r>
            <a:r>
              <a:rPr lang="es-MX" sz="1200" b="1" dirty="0">
                <a:solidFill>
                  <a:srgbClr val="1154CC"/>
                </a:solidFill>
                <a:latin typeface="Century Gothic"/>
                <a:cs typeface="Century Gothic"/>
              </a:rPr>
              <a:t>en</a:t>
            </a:r>
            <a:r>
              <a:rPr lang="es-MX" sz="1200" b="1" spc="173" dirty="0">
                <a:solidFill>
                  <a:srgbClr val="1154CC"/>
                </a:solidFill>
                <a:latin typeface="Century Gothic"/>
                <a:cs typeface="Century Gothic"/>
              </a:rPr>
              <a:t> </a:t>
            </a:r>
            <a:r>
              <a:rPr lang="es-MX" sz="1200" b="1" dirty="0">
                <a:solidFill>
                  <a:srgbClr val="1154CC"/>
                </a:solidFill>
                <a:latin typeface="Century Gothic"/>
                <a:cs typeface="Century Gothic"/>
              </a:rPr>
              <a:t>cue</a:t>
            </a:r>
            <a:r>
              <a:rPr lang="es-MX" sz="1200" b="1" spc="-12" dirty="0">
                <a:solidFill>
                  <a:srgbClr val="1154CC"/>
                </a:solidFill>
                <a:latin typeface="Century Gothic"/>
                <a:cs typeface="Century Gothic"/>
              </a:rPr>
              <a:t>n</a:t>
            </a:r>
            <a:r>
              <a:rPr lang="es-MX" sz="1200" b="1" spc="-8" dirty="0">
                <a:solidFill>
                  <a:srgbClr val="1154CC"/>
                </a:solidFill>
                <a:latin typeface="Century Gothic"/>
                <a:cs typeface="Century Gothic"/>
              </a:rPr>
              <a:t>t</a:t>
            </a:r>
            <a:r>
              <a:rPr lang="es-MX" sz="1200" b="1" dirty="0">
                <a:solidFill>
                  <a:srgbClr val="1154CC"/>
                </a:solidFill>
                <a:latin typeface="Century Gothic"/>
                <a:cs typeface="Century Gothic"/>
              </a:rPr>
              <a:t>a</a:t>
            </a:r>
            <a:r>
              <a:rPr lang="es-MX" sz="1200" b="1" spc="87" dirty="0">
                <a:solidFill>
                  <a:srgbClr val="1154CC"/>
                </a:solidFill>
                <a:latin typeface="Century Gothic"/>
                <a:cs typeface="Century Gothic"/>
              </a:rPr>
              <a:t> </a:t>
            </a:r>
            <a:r>
              <a:rPr lang="es-MX" sz="1200" dirty="0">
                <a:latin typeface="Century Gothic"/>
                <a:cs typeface="Century Gothic"/>
              </a:rPr>
              <a:t>en</a:t>
            </a:r>
            <a:r>
              <a:rPr lang="es-MX" sz="1200" spc="175" dirty="0">
                <a:latin typeface="Century Gothic"/>
                <a:cs typeface="Century Gothic"/>
              </a:rPr>
              <a:t> </a:t>
            </a:r>
            <a:r>
              <a:rPr lang="es-MX" sz="1200" spc="4" dirty="0">
                <a:latin typeface="Century Gothic"/>
                <a:cs typeface="Century Gothic"/>
              </a:rPr>
              <a:t>l</a:t>
            </a:r>
            <a:r>
              <a:rPr lang="es-MX" sz="1200" dirty="0">
                <a:latin typeface="Century Gothic"/>
                <a:cs typeface="Century Gothic"/>
              </a:rPr>
              <a:t>a </a:t>
            </a:r>
            <a:r>
              <a:rPr lang="es-MX" sz="1200" spc="4" dirty="0">
                <a:latin typeface="Century Gothic"/>
                <a:cs typeface="Century Gothic"/>
              </a:rPr>
              <a:t>c</a:t>
            </a:r>
            <a:r>
              <a:rPr lang="es-MX" sz="1200" spc="-4" dirty="0">
                <a:latin typeface="Century Gothic"/>
                <a:cs typeface="Century Gothic"/>
              </a:rPr>
              <a:t>o</a:t>
            </a:r>
            <a:r>
              <a:rPr lang="es-MX" sz="1200" dirty="0">
                <a:latin typeface="Century Gothic"/>
                <a:cs typeface="Century Gothic"/>
              </a:rPr>
              <a:t>ns</a:t>
            </a:r>
            <a:r>
              <a:rPr lang="es-MX" sz="1200" spc="-8" dirty="0">
                <a:latin typeface="Century Gothic"/>
                <a:cs typeface="Century Gothic"/>
              </a:rPr>
              <a:t>t</a:t>
            </a:r>
            <a:r>
              <a:rPr lang="es-MX" sz="1200" dirty="0">
                <a:latin typeface="Century Gothic"/>
                <a:cs typeface="Century Gothic"/>
              </a:rPr>
              <a:t>ru</a:t>
            </a:r>
            <a:r>
              <a:rPr lang="es-MX" sz="1200" spc="-4" dirty="0">
                <a:latin typeface="Century Gothic"/>
                <a:cs typeface="Century Gothic"/>
              </a:rPr>
              <a:t>cc</a:t>
            </a:r>
            <a:r>
              <a:rPr lang="es-MX" sz="1200" spc="4" dirty="0">
                <a:latin typeface="Century Gothic"/>
                <a:cs typeface="Century Gothic"/>
              </a:rPr>
              <a:t>i</a:t>
            </a:r>
            <a:r>
              <a:rPr lang="es-MX" sz="1200" dirty="0">
                <a:latin typeface="Century Gothic"/>
                <a:cs typeface="Century Gothic"/>
              </a:rPr>
              <a:t>ón</a:t>
            </a:r>
            <a:r>
              <a:rPr lang="es-MX" sz="1200" spc="-4" dirty="0">
                <a:latin typeface="Century Gothic"/>
                <a:cs typeface="Century Gothic"/>
              </a:rPr>
              <a:t> </a:t>
            </a:r>
            <a:r>
              <a:rPr lang="es-MX" sz="1200" dirty="0">
                <a:latin typeface="Century Gothic"/>
                <a:cs typeface="Century Gothic"/>
              </a:rPr>
              <a:t>d</a:t>
            </a:r>
            <a:r>
              <a:rPr lang="es-MX" sz="1200" spc="-8" dirty="0">
                <a:latin typeface="Century Gothic"/>
                <a:cs typeface="Century Gothic"/>
              </a:rPr>
              <a:t>e</a:t>
            </a:r>
            <a:r>
              <a:rPr lang="es-MX" sz="1200" dirty="0">
                <a:latin typeface="Century Gothic"/>
                <a:cs typeface="Century Gothic"/>
              </a:rPr>
              <a:t>l</a:t>
            </a:r>
            <a:r>
              <a:rPr lang="es-MX" sz="1200" spc="4" dirty="0">
                <a:latin typeface="Century Gothic"/>
                <a:cs typeface="Century Gothic"/>
              </a:rPr>
              <a:t> </a:t>
            </a:r>
            <a:r>
              <a:rPr lang="es-MX" sz="1200" dirty="0">
                <a:latin typeface="Century Gothic"/>
                <a:cs typeface="Century Gothic"/>
              </a:rPr>
              <a:t>p</a:t>
            </a:r>
            <a:r>
              <a:rPr lang="es-MX" sz="1200" spc="4" dirty="0">
                <a:latin typeface="Century Gothic"/>
                <a:cs typeface="Century Gothic"/>
              </a:rPr>
              <a:t>r</a:t>
            </a:r>
            <a:r>
              <a:rPr lang="es-MX" sz="1200" spc="-12" dirty="0">
                <a:latin typeface="Century Gothic"/>
                <a:cs typeface="Century Gothic"/>
              </a:rPr>
              <a:t>o</a:t>
            </a:r>
            <a:r>
              <a:rPr lang="es-MX" sz="1200" dirty="0">
                <a:latin typeface="Century Gothic"/>
                <a:cs typeface="Century Gothic"/>
              </a:rPr>
              <a:t>pio</a:t>
            </a:r>
            <a:r>
              <a:rPr lang="es-MX" sz="1200" spc="-8" dirty="0">
                <a:latin typeface="Century Gothic"/>
                <a:cs typeface="Century Gothic"/>
              </a:rPr>
              <a:t> </a:t>
            </a:r>
            <a:r>
              <a:rPr lang="es-MX" sz="1200" dirty="0">
                <a:latin typeface="Century Gothic"/>
                <a:cs typeface="Century Gothic"/>
              </a:rPr>
              <a:t>p</a:t>
            </a:r>
            <a:r>
              <a:rPr lang="es-MX" sz="1200" spc="4" dirty="0">
                <a:latin typeface="Century Gothic"/>
                <a:cs typeface="Century Gothic"/>
              </a:rPr>
              <a:t>r</a:t>
            </a:r>
            <a:r>
              <a:rPr lang="es-MX" sz="1200" dirty="0">
                <a:latin typeface="Century Gothic"/>
                <a:cs typeface="Century Gothic"/>
              </a:rPr>
              <a:t>o</a:t>
            </a:r>
            <a:r>
              <a:rPr lang="es-MX" sz="1200" spc="-4" dirty="0">
                <a:latin typeface="Century Gothic"/>
                <a:cs typeface="Century Gothic"/>
              </a:rPr>
              <a:t>y</a:t>
            </a:r>
            <a:r>
              <a:rPr lang="es-MX" sz="1200" dirty="0">
                <a:latin typeface="Century Gothic"/>
                <a:cs typeface="Century Gothic"/>
              </a:rPr>
              <a:t>e</a:t>
            </a:r>
            <a:r>
              <a:rPr lang="es-MX" sz="1200" spc="4" dirty="0">
                <a:latin typeface="Century Gothic"/>
                <a:cs typeface="Century Gothic"/>
              </a:rPr>
              <a:t>c</a:t>
            </a:r>
            <a:r>
              <a:rPr lang="es-MX" sz="1200" dirty="0">
                <a:latin typeface="Century Gothic"/>
                <a:cs typeface="Century Gothic"/>
              </a:rPr>
              <a:t>to</a:t>
            </a:r>
            <a:r>
              <a:rPr lang="es-MX" sz="1200" spc="-8" dirty="0">
                <a:latin typeface="Century Gothic"/>
                <a:cs typeface="Century Gothic"/>
              </a:rPr>
              <a:t> </a:t>
            </a:r>
            <a:r>
              <a:rPr lang="es-MX" sz="1200" dirty="0">
                <a:latin typeface="Century Gothic"/>
                <a:cs typeface="Century Gothic"/>
              </a:rPr>
              <a:t>y  </a:t>
            </a:r>
            <a:r>
              <a:rPr lang="es-MX" sz="1200" spc="4" dirty="0">
                <a:latin typeface="Century Gothic"/>
                <a:cs typeface="Century Gothic"/>
              </a:rPr>
              <a:t>l</a:t>
            </a:r>
            <a:r>
              <a:rPr lang="es-MX" sz="1200" dirty="0">
                <a:latin typeface="Century Gothic"/>
                <a:cs typeface="Century Gothic"/>
              </a:rPr>
              <a:t>o</a:t>
            </a:r>
            <a:r>
              <a:rPr lang="es-MX" sz="1200" spc="-4" dirty="0">
                <a:latin typeface="Century Gothic"/>
                <a:cs typeface="Century Gothic"/>
              </a:rPr>
              <a:t> </a:t>
            </a:r>
            <a:r>
              <a:rPr lang="es-MX" sz="1200" b="1" spc="-4" dirty="0">
                <a:solidFill>
                  <a:srgbClr val="1154CC"/>
                </a:solidFill>
                <a:latin typeface="Century Gothic"/>
                <a:cs typeface="Century Gothic"/>
              </a:rPr>
              <a:t>s</a:t>
            </a:r>
            <a:r>
              <a:rPr lang="es-MX" sz="1200" b="1" dirty="0">
                <a:solidFill>
                  <a:srgbClr val="1154CC"/>
                </a:solidFill>
                <a:latin typeface="Century Gothic"/>
                <a:cs typeface="Century Gothic"/>
              </a:rPr>
              <a:t>eñala</a:t>
            </a:r>
            <a:r>
              <a:rPr lang="es-MX" sz="1200" b="1" spc="-12" dirty="0">
                <a:solidFill>
                  <a:srgbClr val="1154CC"/>
                </a:solidFill>
                <a:latin typeface="Century Gothic"/>
                <a:cs typeface="Century Gothic"/>
              </a:rPr>
              <a:t> </a:t>
            </a:r>
            <a:r>
              <a:rPr lang="es-MX" sz="1200" dirty="0">
                <a:latin typeface="Century Gothic"/>
                <a:cs typeface="Century Gothic"/>
              </a:rPr>
              <a:t>de a</a:t>
            </a:r>
            <a:r>
              <a:rPr lang="es-MX" sz="1200" spc="4" dirty="0">
                <a:latin typeface="Century Gothic"/>
                <a:cs typeface="Century Gothic"/>
              </a:rPr>
              <a:t>l</a:t>
            </a:r>
            <a:r>
              <a:rPr lang="es-MX" sz="1200" dirty="0">
                <a:latin typeface="Century Gothic"/>
                <a:cs typeface="Century Gothic"/>
              </a:rPr>
              <a:t>g</a:t>
            </a:r>
            <a:r>
              <a:rPr lang="es-MX" sz="1200" spc="-8" dirty="0">
                <a:latin typeface="Century Gothic"/>
                <a:cs typeface="Century Gothic"/>
              </a:rPr>
              <a:t>u</a:t>
            </a:r>
            <a:r>
              <a:rPr lang="es-MX" sz="1200" dirty="0">
                <a:latin typeface="Century Gothic"/>
                <a:cs typeface="Century Gothic"/>
              </a:rPr>
              <a:t>na</a:t>
            </a:r>
            <a:r>
              <a:rPr lang="es-MX" sz="1200" spc="-4" dirty="0">
                <a:latin typeface="Century Gothic"/>
                <a:cs typeface="Century Gothic"/>
              </a:rPr>
              <a:t> m</a:t>
            </a:r>
            <a:r>
              <a:rPr lang="es-MX" sz="1200" dirty="0">
                <a:latin typeface="Century Gothic"/>
                <a:cs typeface="Century Gothic"/>
              </a:rPr>
              <a:t>an</a:t>
            </a:r>
            <a:r>
              <a:rPr lang="es-MX" sz="1200" spc="-8" dirty="0">
                <a:latin typeface="Century Gothic"/>
                <a:cs typeface="Century Gothic"/>
              </a:rPr>
              <a:t>e</a:t>
            </a:r>
            <a:r>
              <a:rPr lang="es-MX" sz="1200" dirty="0">
                <a:latin typeface="Century Gothic"/>
                <a:cs typeface="Century Gothic"/>
              </a:rPr>
              <a:t>ra.</a:t>
            </a:r>
          </a:p>
          <a:p>
            <a:pPr marL="239806" marR="18558" indent="-228600" algn="just">
              <a:lnSpc>
                <a:spcPct val="102172"/>
              </a:lnSpc>
              <a:spcBef>
                <a:spcPts val="589"/>
              </a:spcBef>
              <a:buFont typeface="+mj-lt"/>
              <a:buAutoNum type="arabicPeriod"/>
            </a:pPr>
            <a:r>
              <a:rPr lang="es-MX" sz="1200" b="1" dirty="0">
                <a:solidFill>
                  <a:srgbClr val="1154CC"/>
                </a:solidFill>
                <a:latin typeface="Century Gothic"/>
                <a:cs typeface="Century Gothic"/>
              </a:rPr>
              <a:t>No</a:t>
            </a:r>
            <a:r>
              <a:rPr lang="es-MX" sz="1200" b="1" spc="-4" dirty="0">
                <a:solidFill>
                  <a:srgbClr val="1154CC"/>
                </a:solidFill>
                <a:latin typeface="Century Gothic"/>
                <a:cs typeface="Century Gothic"/>
              </a:rPr>
              <a:t>m</a:t>
            </a:r>
            <a:r>
              <a:rPr lang="es-MX" sz="1200" b="1" dirty="0">
                <a:solidFill>
                  <a:srgbClr val="1154CC"/>
                </a:solidFill>
                <a:latin typeface="Century Gothic"/>
                <a:cs typeface="Century Gothic"/>
              </a:rPr>
              <a:t>b</a:t>
            </a:r>
            <a:r>
              <a:rPr lang="es-MX" sz="1200" b="1" spc="-4" dirty="0">
                <a:solidFill>
                  <a:srgbClr val="1154CC"/>
                </a:solidFill>
                <a:latin typeface="Century Gothic"/>
                <a:cs typeface="Century Gothic"/>
              </a:rPr>
              <a:t>r</a:t>
            </a:r>
            <a:r>
              <a:rPr lang="es-MX" sz="1200" b="1" dirty="0">
                <a:solidFill>
                  <a:srgbClr val="1154CC"/>
                </a:solidFill>
                <a:latin typeface="Century Gothic"/>
                <a:cs typeface="Century Gothic"/>
              </a:rPr>
              <a:t>e</a:t>
            </a:r>
            <a:r>
              <a:rPr lang="es-MX" sz="1200" b="1" spc="-4" dirty="0">
                <a:solidFill>
                  <a:srgbClr val="1154CC"/>
                </a:solidFill>
                <a:latin typeface="Century Gothic"/>
                <a:cs typeface="Century Gothic"/>
              </a:rPr>
              <a:t> </a:t>
            </a:r>
            <a:r>
              <a:rPr lang="es-MX" sz="1200" b="1" dirty="0">
                <a:solidFill>
                  <a:srgbClr val="1154CC"/>
                </a:solidFill>
                <a:latin typeface="Century Gothic"/>
                <a:cs typeface="Century Gothic"/>
              </a:rPr>
              <a:t>de</a:t>
            </a:r>
            <a:r>
              <a:rPr lang="es-MX" sz="1200" b="1" spc="4" dirty="0">
                <a:solidFill>
                  <a:srgbClr val="1154CC"/>
                </a:solidFill>
                <a:latin typeface="Century Gothic"/>
                <a:cs typeface="Century Gothic"/>
              </a:rPr>
              <a:t> </a:t>
            </a:r>
            <a:r>
              <a:rPr lang="es-MX" sz="1200" b="1" spc="-12" dirty="0">
                <a:solidFill>
                  <a:srgbClr val="1154CC"/>
                </a:solidFill>
                <a:latin typeface="Century Gothic"/>
                <a:cs typeface="Century Gothic"/>
              </a:rPr>
              <a:t>l</a:t>
            </a:r>
            <a:r>
              <a:rPr lang="es-MX" sz="1200" b="1" dirty="0">
                <a:solidFill>
                  <a:srgbClr val="1154CC"/>
                </a:solidFill>
                <a:latin typeface="Century Gothic"/>
                <a:cs typeface="Century Gothic"/>
              </a:rPr>
              <a:t>os </a:t>
            </a:r>
            <a:r>
              <a:rPr lang="es-MX" sz="1200" b="1" spc="4" dirty="0">
                <a:solidFill>
                  <a:srgbClr val="1154CC"/>
                </a:solidFill>
                <a:latin typeface="Century Gothic"/>
                <a:cs typeface="Century Gothic"/>
              </a:rPr>
              <a:t> </a:t>
            </a:r>
            <a:r>
              <a:rPr lang="es-MX" sz="1200" b="1" dirty="0">
                <a:solidFill>
                  <a:srgbClr val="1154CC"/>
                </a:solidFill>
                <a:latin typeface="Century Gothic"/>
                <a:cs typeface="Century Gothic"/>
              </a:rPr>
              <a:t>p</a:t>
            </a:r>
            <a:r>
              <a:rPr lang="es-MX" sz="1200" b="1" spc="-4" dirty="0">
                <a:solidFill>
                  <a:srgbClr val="1154CC"/>
                </a:solidFill>
                <a:latin typeface="Century Gothic"/>
                <a:cs typeface="Century Gothic"/>
              </a:rPr>
              <a:t>r</a:t>
            </a:r>
            <a:r>
              <a:rPr lang="es-MX" sz="1200" b="1" dirty="0">
                <a:solidFill>
                  <a:srgbClr val="1154CC"/>
                </a:solidFill>
                <a:latin typeface="Century Gothic"/>
                <a:cs typeface="Century Gothic"/>
              </a:rPr>
              <a:t>o</a:t>
            </a:r>
            <a:r>
              <a:rPr lang="es-MX" sz="1200" b="1" spc="-12" dirty="0">
                <a:solidFill>
                  <a:srgbClr val="1154CC"/>
                </a:solidFill>
                <a:latin typeface="Century Gothic"/>
                <a:cs typeface="Century Gothic"/>
              </a:rPr>
              <a:t>y</a:t>
            </a:r>
            <a:r>
              <a:rPr lang="es-MX" sz="1200" b="1" dirty="0">
                <a:solidFill>
                  <a:srgbClr val="1154CC"/>
                </a:solidFill>
                <a:latin typeface="Century Gothic"/>
                <a:cs typeface="Century Gothic"/>
              </a:rPr>
              <a:t>e</a:t>
            </a:r>
            <a:r>
              <a:rPr lang="es-MX" sz="1200" b="1" spc="-8" dirty="0">
                <a:solidFill>
                  <a:srgbClr val="1154CC"/>
                </a:solidFill>
                <a:latin typeface="Century Gothic"/>
                <a:cs typeface="Century Gothic"/>
              </a:rPr>
              <a:t>c</a:t>
            </a:r>
            <a:r>
              <a:rPr lang="es-MX" sz="1200" b="1" spc="4" dirty="0">
                <a:solidFill>
                  <a:srgbClr val="1154CC"/>
                </a:solidFill>
                <a:latin typeface="Century Gothic"/>
                <a:cs typeface="Century Gothic"/>
              </a:rPr>
              <a:t>t</a:t>
            </a:r>
            <a:r>
              <a:rPr lang="es-MX" sz="1200" b="1" dirty="0">
                <a:solidFill>
                  <a:srgbClr val="1154CC"/>
                </a:solidFill>
                <a:latin typeface="Century Gothic"/>
                <a:cs typeface="Century Gothic"/>
              </a:rPr>
              <a:t>os r</a:t>
            </a:r>
            <a:r>
              <a:rPr lang="es-MX" sz="1200" b="1" spc="-12" dirty="0">
                <a:solidFill>
                  <a:srgbClr val="1154CC"/>
                </a:solidFill>
                <a:latin typeface="Century Gothic"/>
                <a:cs typeface="Century Gothic"/>
              </a:rPr>
              <a:t>e</a:t>
            </a:r>
            <a:r>
              <a:rPr lang="es-MX" sz="1200" b="1" spc="4" dirty="0">
                <a:solidFill>
                  <a:srgbClr val="1154CC"/>
                </a:solidFill>
                <a:latin typeface="Century Gothic"/>
                <a:cs typeface="Century Gothic"/>
              </a:rPr>
              <a:t>v</a:t>
            </a:r>
            <a:r>
              <a:rPr lang="es-MX" sz="1200" b="1" dirty="0">
                <a:solidFill>
                  <a:srgbClr val="1154CC"/>
                </a:solidFill>
                <a:latin typeface="Century Gothic"/>
                <a:cs typeface="Century Gothic"/>
              </a:rPr>
              <a:t>i</a:t>
            </a:r>
            <a:r>
              <a:rPr lang="es-MX" sz="1200" b="1" spc="-4" dirty="0">
                <a:solidFill>
                  <a:srgbClr val="1154CC"/>
                </a:solidFill>
                <a:latin typeface="Century Gothic"/>
                <a:cs typeface="Century Gothic"/>
              </a:rPr>
              <a:t>s</a:t>
            </a:r>
            <a:r>
              <a:rPr lang="es-MX" sz="1200" b="1" dirty="0">
                <a:solidFill>
                  <a:srgbClr val="1154CC"/>
                </a:solidFill>
                <a:latin typeface="Century Gothic"/>
                <a:cs typeface="Century Gothic"/>
              </a:rPr>
              <a:t>ado</a:t>
            </a:r>
            <a:r>
              <a:rPr lang="es-MX" sz="1200" b="1" spc="-4" dirty="0">
                <a:solidFill>
                  <a:srgbClr val="1154CC"/>
                </a:solidFill>
                <a:latin typeface="Century Gothic"/>
                <a:cs typeface="Century Gothic"/>
              </a:rPr>
              <a:t>s</a:t>
            </a:r>
            <a:r>
              <a:rPr lang="es-MX" sz="1200" b="1" dirty="0">
                <a:solidFill>
                  <a:srgbClr val="1154CC"/>
                </a:solidFill>
                <a:latin typeface="Century Gothic"/>
                <a:cs typeface="Century Gothic"/>
              </a:rPr>
              <a:t>:</a:t>
            </a:r>
            <a:endParaRPr lang="es-MX" sz="1200" dirty="0">
              <a:latin typeface="Century Gothic"/>
              <a:cs typeface="Century Gothic"/>
            </a:endParaRPr>
          </a:p>
          <a:p>
            <a:pPr marL="536575" marR="18558" indent="-228600" algn="just">
              <a:lnSpc>
                <a:spcPct val="102172"/>
              </a:lnSpc>
              <a:spcBef>
                <a:spcPts val="599"/>
              </a:spcBef>
              <a:buFont typeface="+mj-lt"/>
              <a:buAutoNum type="alphaLcPeriod"/>
            </a:pPr>
            <a:r>
              <a:rPr lang="es-MX" sz="1200" b="1" spc="-4" dirty="0">
                <a:solidFill>
                  <a:srgbClr val="1154CC"/>
                </a:solidFill>
                <a:latin typeface="Century Gothic"/>
                <a:cs typeface="Century Gothic"/>
              </a:rPr>
              <a:t>B</a:t>
            </a:r>
            <a:r>
              <a:rPr lang="es-MX" sz="1200" b="1" dirty="0">
                <a:solidFill>
                  <a:srgbClr val="1154CC"/>
                </a:solidFill>
                <a:latin typeface="Century Gothic"/>
                <a:cs typeface="Century Gothic"/>
              </a:rPr>
              <a:t>ioingenie</a:t>
            </a:r>
            <a:r>
              <a:rPr lang="es-MX" sz="1200" b="1" spc="-4" dirty="0">
                <a:solidFill>
                  <a:srgbClr val="1154CC"/>
                </a:solidFill>
                <a:latin typeface="Century Gothic"/>
                <a:cs typeface="Century Gothic"/>
              </a:rPr>
              <a:t>r</a:t>
            </a:r>
            <a:r>
              <a:rPr lang="es-MX" sz="1200" b="1" dirty="0">
                <a:solidFill>
                  <a:srgbClr val="1154CC"/>
                </a:solidFill>
                <a:latin typeface="Century Gothic"/>
                <a:cs typeface="Century Gothic"/>
              </a:rPr>
              <a:t>í</a:t>
            </a:r>
            <a:r>
              <a:rPr lang="es-MX" sz="1200" b="1" spc="-8" dirty="0">
                <a:solidFill>
                  <a:srgbClr val="1154CC"/>
                </a:solidFill>
                <a:latin typeface="Century Gothic"/>
                <a:cs typeface="Century Gothic"/>
              </a:rPr>
              <a:t>a</a:t>
            </a:r>
            <a:r>
              <a:rPr lang="es-MX" sz="1200" b="1" dirty="0">
                <a:solidFill>
                  <a:srgbClr val="1154CC"/>
                </a:solidFill>
                <a:latin typeface="Century Gothic"/>
                <a:cs typeface="Century Gothic"/>
              </a:rPr>
              <a:t>,</a:t>
            </a:r>
            <a:r>
              <a:rPr lang="es-MX" sz="1200" b="1" spc="4" dirty="0">
                <a:solidFill>
                  <a:srgbClr val="1154CC"/>
                </a:solidFill>
                <a:latin typeface="Century Gothic"/>
                <a:cs typeface="Century Gothic"/>
              </a:rPr>
              <a:t> </a:t>
            </a:r>
            <a:r>
              <a:rPr lang="es-MX" sz="1200" b="1" spc="-4" dirty="0">
                <a:solidFill>
                  <a:srgbClr val="1154CC"/>
                </a:solidFill>
                <a:latin typeface="Century Gothic"/>
                <a:cs typeface="Century Gothic"/>
              </a:rPr>
              <a:t>s</a:t>
            </a:r>
            <a:r>
              <a:rPr lang="es-MX" sz="1200" b="1" dirty="0">
                <a:solidFill>
                  <a:srgbClr val="1154CC"/>
                </a:solidFill>
                <a:latin typeface="Century Gothic"/>
                <a:cs typeface="Century Gothic"/>
              </a:rPr>
              <a:t>olu</a:t>
            </a:r>
            <a:r>
              <a:rPr lang="es-MX" sz="1200" b="1" spc="-8" dirty="0">
                <a:solidFill>
                  <a:srgbClr val="1154CC"/>
                </a:solidFill>
                <a:latin typeface="Century Gothic"/>
                <a:cs typeface="Century Gothic"/>
              </a:rPr>
              <a:t>c</a:t>
            </a:r>
            <a:r>
              <a:rPr lang="es-MX" sz="1200" b="1" dirty="0">
                <a:solidFill>
                  <a:srgbClr val="1154CC"/>
                </a:solidFill>
                <a:latin typeface="Century Gothic"/>
                <a:cs typeface="Century Gothic"/>
              </a:rPr>
              <a:t>io</a:t>
            </a:r>
            <a:r>
              <a:rPr lang="es-MX" sz="1200" b="1" spc="-12" dirty="0">
                <a:solidFill>
                  <a:srgbClr val="1154CC"/>
                </a:solidFill>
                <a:latin typeface="Century Gothic"/>
                <a:cs typeface="Century Gothic"/>
              </a:rPr>
              <a:t>n</a:t>
            </a:r>
            <a:r>
              <a:rPr lang="es-MX" sz="1200" b="1" dirty="0">
                <a:solidFill>
                  <a:srgbClr val="1154CC"/>
                </a:solidFill>
                <a:latin typeface="Century Gothic"/>
                <a:cs typeface="Century Gothic"/>
              </a:rPr>
              <a:t>es </a:t>
            </a:r>
            <a:r>
              <a:rPr lang="es-MX" sz="1200" b="1" spc="4" dirty="0">
                <a:solidFill>
                  <a:srgbClr val="1154CC"/>
                </a:solidFill>
                <a:latin typeface="Century Gothic"/>
                <a:cs typeface="Century Gothic"/>
              </a:rPr>
              <a:t>c</a:t>
            </a:r>
            <a:r>
              <a:rPr lang="es-MX" sz="1200" b="1" spc="-4" dirty="0">
                <a:solidFill>
                  <a:srgbClr val="1154CC"/>
                </a:solidFill>
                <a:latin typeface="Century Gothic"/>
                <a:cs typeface="Century Gothic"/>
              </a:rPr>
              <a:t>r</a:t>
            </a:r>
            <a:r>
              <a:rPr lang="es-MX" sz="1200" b="1" dirty="0">
                <a:solidFill>
                  <a:srgbClr val="1154CC"/>
                </a:solidFill>
                <a:latin typeface="Century Gothic"/>
                <a:cs typeface="Century Gothic"/>
              </a:rPr>
              <a:t>e</a:t>
            </a:r>
            <a:r>
              <a:rPr lang="es-MX" sz="1200" b="1" spc="-8" dirty="0">
                <a:solidFill>
                  <a:srgbClr val="1154CC"/>
                </a:solidFill>
                <a:latin typeface="Century Gothic"/>
                <a:cs typeface="Century Gothic"/>
              </a:rPr>
              <a:t>a</a:t>
            </a:r>
            <a:r>
              <a:rPr lang="es-MX" sz="1200" b="1" spc="4" dirty="0">
                <a:solidFill>
                  <a:srgbClr val="1154CC"/>
                </a:solidFill>
                <a:latin typeface="Century Gothic"/>
                <a:cs typeface="Century Gothic"/>
              </a:rPr>
              <a:t>t</a:t>
            </a:r>
            <a:r>
              <a:rPr lang="es-MX" sz="1200" b="1" dirty="0">
                <a:solidFill>
                  <a:srgbClr val="1154CC"/>
                </a:solidFill>
                <a:latin typeface="Century Gothic"/>
                <a:cs typeface="Century Gothic"/>
              </a:rPr>
              <a:t>i</a:t>
            </a:r>
            <a:r>
              <a:rPr lang="es-MX" sz="1200" b="1" spc="-8" dirty="0">
                <a:solidFill>
                  <a:srgbClr val="1154CC"/>
                </a:solidFill>
                <a:latin typeface="Century Gothic"/>
                <a:cs typeface="Century Gothic"/>
              </a:rPr>
              <a:t>v</a:t>
            </a:r>
            <a:r>
              <a:rPr lang="es-MX" sz="1200" b="1" dirty="0">
                <a:solidFill>
                  <a:srgbClr val="1154CC"/>
                </a:solidFill>
                <a:latin typeface="Century Gothic"/>
                <a:cs typeface="Century Gothic"/>
              </a:rPr>
              <a:t>as</a:t>
            </a:r>
            <a:r>
              <a:rPr lang="es-MX" sz="1200" b="1" spc="-4" dirty="0">
                <a:solidFill>
                  <a:srgbClr val="1154CC"/>
                </a:solidFill>
                <a:latin typeface="Century Gothic"/>
                <a:cs typeface="Century Gothic"/>
              </a:rPr>
              <a:t> p</a:t>
            </a:r>
            <a:r>
              <a:rPr lang="es-MX" sz="1200" b="1" dirty="0">
                <a:solidFill>
                  <a:srgbClr val="1154CC"/>
                </a:solidFill>
                <a:latin typeface="Century Gothic"/>
                <a:cs typeface="Century Gothic"/>
              </a:rPr>
              <a:t>a</a:t>
            </a:r>
            <a:r>
              <a:rPr lang="es-MX" sz="1200" b="1" spc="-4" dirty="0">
                <a:solidFill>
                  <a:srgbClr val="1154CC"/>
                </a:solidFill>
                <a:latin typeface="Century Gothic"/>
                <a:cs typeface="Century Gothic"/>
              </a:rPr>
              <a:t>r</a:t>
            </a:r>
            <a:r>
              <a:rPr lang="es-MX" sz="1200" b="1" dirty="0">
                <a:solidFill>
                  <a:srgbClr val="1154CC"/>
                </a:solidFill>
                <a:latin typeface="Century Gothic"/>
                <a:cs typeface="Century Gothic"/>
              </a:rPr>
              <a:t>a</a:t>
            </a:r>
            <a:r>
              <a:rPr lang="es-MX" sz="1200" b="1" spc="-4" dirty="0">
                <a:solidFill>
                  <a:srgbClr val="1154CC"/>
                </a:solidFill>
                <a:latin typeface="Century Gothic"/>
                <a:cs typeface="Century Gothic"/>
              </a:rPr>
              <a:t> </a:t>
            </a:r>
            <a:r>
              <a:rPr lang="es-MX" sz="1200" b="1" dirty="0">
                <a:solidFill>
                  <a:srgbClr val="1154CC"/>
                </a:solidFill>
                <a:latin typeface="Century Gothic"/>
                <a:cs typeface="Century Gothic"/>
              </a:rPr>
              <a:t>p</a:t>
            </a:r>
            <a:r>
              <a:rPr lang="es-MX" sz="1200" b="1" spc="-4" dirty="0">
                <a:solidFill>
                  <a:srgbClr val="1154CC"/>
                </a:solidFill>
                <a:latin typeface="Century Gothic"/>
                <a:cs typeface="Century Gothic"/>
              </a:rPr>
              <a:t>r</a:t>
            </a:r>
            <a:r>
              <a:rPr lang="es-MX" sz="1200" b="1" dirty="0">
                <a:solidFill>
                  <a:srgbClr val="1154CC"/>
                </a:solidFill>
                <a:latin typeface="Century Gothic"/>
                <a:cs typeface="Century Gothic"/>
              </a:rPr>
              <a:t>o</a:t>
            </a:r>
            <a:r>
              <a:rPr lang="es-MX" sz="1200" b="1" spc="-8" dirty="0">
                <a:solidFill>
                  <a:srgbClr val="1154CC"/>
                </a:solidFill>
                <a:latin typeface="Century Gothic"/>
                <a:cs typeface="Century Gothic"/>
              </a:rPr>
              <a:t>b</a:t>
            </a:r>
            <a:r>
              <a:rPr lang="es-MX" sz="1200" b="1" dirty="0">
                <a:solidFill>
                  <a:srgbClr val="1154CC"/>
                </a:solidFill>
                <a:latin typeface="Century Gothic"/>
                <a:cs typeface="Century Gothic"/>
              </a:rPr>
              <a:t>le</a:t>
            </a:r>
            <a:r>
              <a:rPr lang="es-MX" sz="1200" b="1" spc="-4" dirty="0">
                <a:solidFill>
                  <a:srgbClr val="1154CC"/>
                </a:solidFill>
                <a:latin typeface="Century Gothic"/>
                <a:cs typeface="Century Gothic"/>
              </a:rPr>
              <a:t>m</a:t>
            </a:r>
            <a:r>
              <a:rPr lang="es-MX" sz="1200" b="1" dirty="0">
                <a:solidFill>
                  <a:srgbClr val="1154CC"/>
                </a:solidFill>
                <a:latin typeface="Century Gothic"/>
                <a:cs typeface="Century Gothic"/>
              </a:rPr>
              <a:t>as</a:t>
            </a:r>
            <a:r>
              <a:rPr lang="es-MX" sz="1200" b="1" spc="-4" dirty="0">
                <a:solidFill>
                  <a:srgbClr val="1154CC"/>
                </a:solidFill>
                <a:latin typeface="Century Gothic"/>
                <a:cs typeface="Century Gothic"/>
              </a:rPr>
              <a:t> </a:t>
            </a:r>
            <a:r>
              <a:rPr lang="es-MX" sz="1200" b="1" spc="4" dirty="0">
                <a:solidFill>
                  <a:srgbClr val="1154CC"/>
                </a:solidFill>
                <a:latin typeface="Century Gothic"/>
                <a:cs typeface="Century Gothic"/>
              </a:rPr>
              <a:t>d</a:t>
            </a:r>
            <a:r>
              <a:rPr lang="es-MX" sz="1200" b="1" dirty="0">
                <a:solidFill>
                  <a:srgbClr val="1154CC"/>
                </a:solidFill>
                <a:latin typeface="Century Gothic"/>
                <a:cs typeface="Century Gothic"/>
              </a:rPr>
              <a:t>e</a:t>
            </a:r>
            <a:r>
              <a:rPr lang="es-MX" sz="1200" b="1" spc="-8" dirty="0">
                <a:solidFill>
                  <a:srgbClr val="1154CC"/>
                </a:solidFill>
                <a:latin typeface="Century Gothic"/>
                <a:cs typeface="Century Gothic"/>
              </a:rPr>
              <a:t> </a:t>
            </a:r>
            <a:r>
              <a:rPr lang="es-MX" sz="1200" b="1" spc="-4" dirty="0" smtClean="0">
                <a:solidFill>
                  <a:srgbClr val="1154CC"/>
                </a:solidFill>
                <a:latin typeface="Century Gothic"/>
                <a:cs typeface="Century Gothic"/>
              </a:rPr>
              <a:t>M</a:t>
            </a:r>
            <a:r>
              <a:rPr lang="es-MX" sz="1200" b="1" dirty="0" smtClean="0">
                <a:solidFill>
                  <a:srgbClr val="1154CC"/>
                </a:solidFill>
                <a:latin typeface="Century Gothic"/>
                <a:cs typeface="Century Gothic"/>
              </a:rPr>
              <a:t>é</a:t>
            </a:r>
            <a:r>
              <a:rPr lang="es-MX" sz="1200" b="1" spc="4" dirty="0" smtClean="0">
                <a:solidFill>
                  <a:srgbClr val="1154CC"/>
                </a:solidFill>
                <a:latin typeface="Century Gothic"/>
                <a:cs typeface="Century Gothic"/>
              </a:rPr>
              <a:t>x</a:t>
            </a:r>
            <a:r>
              <a:rPr lang="es-MX" sz="1200" b="1" spc="-12" dirty="0" smtClean="0">
                <a:solidFill>
                  <a:srgbClr val="1154CC"/>
                </a:solidFill>
                <a:latin typeface="Century Gothic"/>
                <a:cs typeface="Century Gothic"/>
              </a:rPr>
              <a:t>i</a:t>
            </a:r>
            <a:r>
              <a:rPr lang="es-MX" sz="1200" b="1" dirty="0" smtClean="0">
                <a:solidFill>
                  <a:srgbClr val="1154CC"/>
                </a:solidFill>
                <a:latin typeface="Century Gothic"/>
                <a:cs typeface="Century Gothic"/>
              </a:rPr>
              <a:t>co</a:t>
            </a:r>
          </a:p>
          <a:p>
            <a:pPr marL="536575" marR="18558" indent="-228600" algn="just">
              <a:lnSpc>
                <a:spcPct val="102172"/>
              </a:lnSpc>
              <a:spcBef>
                <a:spcPts val="599"/>
              </a:spcBef>
              <a:buFont typeface="+mj-lt"/>
              <a:buAutoNum type="alphaLcPeriod"/>
            </a:pPr>
            <a:r>
              <a:rPr lang="es-MX" sz="1200" b="1" spc="-4" dirty="0">
                <a:solidFill>
                  <a:srgbClr val="1154CC"/>
                </a:solidFill>
                <a:latin typeface="Century Gothic"/>
                <a:cs typeface="Century Gothic"/>
              </a:rPr>
              <a:t>L</a:t>
            </a:r>
            <a:r>
              <a:rPr lang="es-MX" sz="1200" b="1" dirty="0">
                <a:solidFill>
                  <a:srgbClr val="1154CC"/>
                </a:solidFill>
                <a:latin typeface="Century Gothic"/>
                <a:cs typeface="Century Gothic"/>
              </a:rPr>
              <a:t>os </a:t>
            </a:r>
            <a:r>
              <a:rPr lang="es-MX" sz="1200" b="1" spc="4" dirty="0">
                <a:solidFill>
                  <a:srgbClr val="1154CC"/>
                </a:solidFill>
                <a:latin typeface="Century Gothic"/>
                <a:cs typeface="Century Gothic"/>
              </a:rPr>
              <a:t>d</a:t>
            </a:r>
            <a:r>
              <a:rPr lang="es-MX" sz="1200" b="1" dirty="0">
                <a:solidFill>
                  <a:srgbClr val="1154CC"/>
                </a:solidFill>
                <a:latin typeface="Century Gothic"/>
                <a:cs typeface="Century Gothic"/>
              </a:rPr>
              <a:t>if</a:t>
            </a:r>
            <a:r>
              <a:rPr lang="es-MX" sz="1200" b="1" spc="4" dirty="0">
                <a:solidFill>
                  <a:srgbClr val="1154CC"/>
                </a:solidFill>
                <a:latin typeface="Century Gothic"/>
                <a:cs typeface="Century Gothic"/>
              </a:rPr>
              <a:t>e</a:t>
            </a:r>
            <a:r>
              <a:rPr lang="es-MX" sz="1200" b="1" spc="-4" dirty="0">
                <a:solidFill>
                  <a:srgbClr val="1154CC"/>
                </a:solidFill>
                <a:latin typeface="Century Gothic"/>
                <a:cs typeface="Century Gothic"/>
              </a:rPr>
              <a:t>r</a:t>
            </a:r>
            <a:r>
              <a:rPr lang="es-MX" sz="1200" b="1" dirty="0">
                <a:solidFill>
                  <a:srgbClr val="1154CC"/>
                </a:solidFill>
                <a:latin typeface="Century Gothic"/>
                <a:cs typeface="Century Gothic"/>
              </a:rPr>
              <a:t>e</a:t>
            </a:r>
            <a:r>
              <a:rPr lang="es-MX" sz="1200" b="1" spc="-12" dirty="0">
                <a:solidFill>
                  <a:srgbClr val="1154CC"/>
                </a:solidFill>
                <a:latin typeface="Century Gothic"/>
                <a:cs typeface="Century Gothic"/>
              </a:rPr>
              <a:t>n</a:t>
            </a:r>
            <a:r>
              <a:rPr lang="es-MX" sz="1200" b="1" spc="4" dirty="0">
                <a:solidFill>
                  <a:srgbClr val="1154CC"/>
                </a:solidFill>
                <a:latin typeface="Century Gothic"/>
                <a:cs typeface="Century Gothic"/>
              </a:rPr>
              <a:t>t</a:t>
            </a:r>
            <a:r>
              <a:rPr lang="es-MX" sz="1200" b="1" dirty="0">
                <a:solidFill>
                  <a:srgbClr val="1154CC"/>
                </a:solidFill>
                <a:latin typeface="Century Gothic"/>
                <a:cs typeface="Century Gothic"/>
              </a:rPr>
              <a:t>es </a:t>
            </a:r>
            <a:r>
              <a:rPr lang="es-MX" sz="1200" b="1" spc="4" dirty="0">
                <a:solidFill>
                  <a:srgbClr val="1154CC"/>
                </a:solidFill>
                <a:latin typeface="Century Gothic"/>
                <a:cs typeface="Century Gothic"/>
              </a:rPr>
              <a:t>á</a:t>
            </a:r>
            <a:r>
              <a:rPr lang="es-MX" sz="1200" b="1" spc="-12" dirty="0">
                <a:solidFill>
                  <a:srgbClr val="1154CC"/>
                </a:solidFill>
                <a:latin typeface="Century Gothic"/>
                <a:cs typeface="Century Gothic"/>
              </a:rPr>
              <a:t>n</a:t>
            </a:r>
            <a:r>
              <a:rPr lang="es-MX" sz="1200" b="1" dirty="0">
                <a:solidFill>
                  <a:srgbClr val="1154CC"/>
                </a:solidFill>
                <a:latin typeface="Century Gothic"/>
                <a:cs typeface="Century Gothic"/>
              </a:rPr>
              <a:t>gu</a:t>
            </a:r>
            <a:r>
              <a:rPr lang="es-MX" sz="1200" b="1" spc="-4" dirty="0">
                <a:solidFill>
                  <a:srgbClr val="1154CC"/>
                </a:solidFill>
                <a:latin typeface="Century Gothic"/>
                <a:cs typeface="Century Gothic"/>
              </a:rPr>
              <a:t>l</a:t>
            </a:r>
            <a:r>
              <a:rPr lang="es-MX" sz="1200" b="1" dirty="0">
                <a:solidFill>
                  <a:srgbClr val="1154CC"/>
                </a:solidFill>
                <a:latin typeface="Century Gothic"/>
                <a:cs typeface="Century Gothic"/>
              </a:rPr>
              <a:t>os</a:t>
            </a:r>
            <a:r>
              <a:rPr lang="es-MX" sz="1200" b="1" spc="-8" dirty="0">
                <a:solidFill>
                  <a:srgbClr val="1154CC"/>
                </a:solidFill>
                <a:latin typeface="Century Gothic"/>
                <a:cs typeface="Century Gothic"/>
              </a:rPr>
              <a:t> </a:t>
            </a:r>
            <a:r>
              <a:rPr lang="es-MX" sz="1200" b="1" dirty="0">
                <a:solidFill>
                  <a:srgbClr val="1154CC"/>
                </a:solidFill>
                <a:latin typeface="Century Gothic"/>
                <a:cs typeface="Century Gothic"/>
              </a:rPr>
              <a:t>de</a:t>
            </a:r>
            <a:r>
              <a:rPr lang="es-MX" sz="1200" b="1" spc="4" dirty="0">
                <a:solidFill>
                  <a:srgbClr val="1154CC"/>
                </a:solidFill>
                <a:latin typeface="Century Gothic"/>
                <a:cs typeface="Century Gothic"/>
              </a:rPr>
              <a:t> </a:t>
            </a:r>
            <a:r>
              <a:rPr lang="es-MX" sz="1200" b="1" spc="-12" dirty="0">
                <a:solidFill>
                  <a:srgbClr val="1154CC"/>
                </a:solidFill>
                <a:latin typeface="Century Gothic"/>
                <a:cs typeface="Century Gothic"/>
              </a:rPr>
              <a:t>l</a:t>
            </a:r>
            <a:r>
              <a:rPr lang="es-MX" sz="1200" b="1" dirty="0">
                <a:solidFill>
                  <a:srgbClr val="1154CC"/>
                </a:solidFill>
                <a:latin typeface="Century Gothic"/>
                <a:cs typeface="Century Gothic"/>
              </a:rPr>
              <a:t>a</a:t>
            </a:r>
            <a:r>
              <a:rPr lang="es-MX" sz="1200" b="1" spc="4" dirty="0">
                <a:solidFill>
                  <a:srgbClr val="1154CC"/>
                </a:solidFill>
                <a:latin typeface="Century Gothic"/>
                <a:cs typeface="Century Gothic"/>
              </a:rPr>
              <a:t> </a:t>
            </a:r>
            <a:r>
              <a:rPr lang="es-MX" sz="1200" b="1" dirty="0">
                <a:solidFill>
                  <a:srgbClr val="1154CC"/>
                </a:solidFill>
                <a:latin typeface="Century Gothic"/>
                <a:cs typeface="Century Gothic"/>
              </a:rPr>
              <a:t>Gue</a:t>
            </a:r>
            <a:r>
              <a:rPr lang="es-MX" sz="1200" b="1" spc="-4" dirty="0">
                <a:solidFill>
                  <a:srgbClr val="1154CC"/>
                </a:solidFill>
                <a:latin typeface="Century Gothic"/>
                <a:cs typeface="Century Gothic"/>
              </a:rPr>
              <a:t>rr</a:t>
            </a:r>
            <a:r>
              <a:rPr lang="es-MX" sz="1200" b="1" dirty="0">
                <a:solidFill>
                  <a:srgbClr val="1154CC"/>
                </a:solidFill>
                <a:latin typeface="Century Gothic"/>
                <a:cs typeface="Century Gothic"/>
              </a:rPr>
              <a:t>a</a:t>
            </a:r>
            <a:r>
              <a:rPr lang="es-MX" sz="1200" b="1" spc="-4" dirty="0">
                <a:solidFill>
                  <a:srgbClr val="1154CC"/>
                </a:solidFill>
                <a:latin typeface="Century Gothic"/>
                <a:cs typeface="Century Gothic"/>
              </a:rPr>
              <a:t> </a:t>
            </a:r>
            <a:r>
              <a:rPr lang="es-MX" sz="1200" b="1" dirty="0">
                <a:solidFill>
                  <a:srgbClr val="1154CC"/>
                </a:solidFill>
                <a:latin typeface="Century Gothic"/>
                <a:cs typeface="Century Gothic"/>
              </a:rPr>
              <a:t>(</a:t>
            </a:r>
            <a:r>
              <a:rPr lang="es-MX" sz="1200" b="1" spc="4" dirty="0">
                <a:solidFill>
                  <a:srgbClr val="1154CC"/>
                </a:solidFill>
                <a:latin typeface="Century Gothic"/>
                <a:cs typeface="Century Gothic"/>
              </a:rPr>
              <a:t>P</a:t>
            </a:r>
            <a:r>
              <a:rPr lang="es-MX" sz="1200" b="1" spc="-4" dirty="0">
                <a:solidFill>
                  <a:srgbClr val="1154CC"/>
                </a:solidFill>
                <a:latin typeface="Century Gothic"/>
                <a:cs typeface="Century Gothic"/>
              </a:rPr>
              <a:t>r</a:t>
            </a:r>
            <a:r>
              <a:rPr lang="es-MX" sz="1200" b="1" dirty="0">
                <a:solidFill>
                  <a:srgbClr val="1154CC"/>
                </a:solidFill>
                <a:latin typeface="Century Gothic"/>
                <a:cs typeface="Century Gothic"/>
              </a:rPr>
              <a:t>i</a:t>
            </a:r>
            <a:r>
              <a:rPr lang="es-MX" sz="1200" b="1" spc="-4" dirty="0">
                <a:solidFill>
                  <a:srgbClr val="1154CC"/>
                </a:solidFill>
                <a:latin typeface="Century Gothic"/>
                <a:cs typeface="Century Gothic"/>
              </a:rPr>
              <a:t>m</a:t>
            </a:r>
            <a:r>
              <a:rPr lang="es-MX" sz="1200" b="1" dirty="0">
                <a:solidFill>
                  <a:srgbClr val="1154CC"/>
                </a:solidFill>
                <a:latin typeface="Century Gothic"/>
                <a:cs typeface="Century Gothic"/>
              </a:rPr>
              <a:t>e</a:t>
            </a:r>
            <a:r>
              <a:rPr lang="es-MX" sz="1200" b="1" spc="-4" dirty="0">
                <a:solidFill>
                  <a:srgbClr val="1154CC"/>
                </a:solidFill>
                <a:latin typeface="Century Gothic"/>
                <a:cs typeface="Century Gothic"/>
              </a:rPr>
              <a:t>r</a:t>
            </a:r>
            <a:r>
              <a:rPr lang="es-MX" sz="1200" b="1" dirty="0">
                <a:solidFill>
                  <a:srgbClr val="1154CC"/>
                </a:solidFill>
                <a:latin typeface="Century Gothic"/>
                <a:cs typeface="Century Gothic"/>
              </a:rPr>
              <a:t>a</a:t>
            </a:r>
            <a:r>
              <a:rPr lang="es-MX" sz="1200" b="1" spc="-12" dirty="0">
                <a:solidFill>
                  <a:srgbClr val="1154CC"/>
                </a:solidFill>
                <a:latin typeface="Century Gothic"/>
                <a:cs typeface="Century Gothic"/>
              </a:rPr>
              <a:t> </a:t>
            </a:r>
            <a:r>
              <a:rPr lang="es-MX" sz="1200" b="1" spc="-4" dirty="0">
                <a:solidFill>
                  <a:srgbClr val="1154CC"/>
                </a:solidFill>
                <a:latin typeface="Century Gothic"/>
                <a:cs typeface="Century Gothic"/>
              </a:rPr>
              <a:t>G</a:t>
            </a:r>
            <a:r>
              <a:rPr lang="es-MX" sz="1200" b="1" dirty="0">
                <a:solidFill>
                  <a:srgbClr val="1154CC"/>
                </a:solidFill>
                <a:latin typeface="Century Gothic"/>
                <a:cs typeface="Century Gothic"/>
              </a:rPr>
              <a:t>ue</a:t>
            </a:r>
            <a:r>
              <a:rPr lang="es-MX" sz="1200" b="1" spc="-4" dirty="0">
                <a:solidFill>
                  <a:srgbClr val="1154CC"/>
                </a:solidFill>
                <a:latin typeface="Century Gothic"/>
                <a:cs typeface="Century Gothic"/>
              </a:rPr>
              <a:t>rr</a:t>
            </a:r>
            <a:r>
              <a:rPr lang="es-MX" sz="1200" b="1" dirty="0">
                <a:solidFill>
                  <a:srgbClr val="1154CC"/>
                </a:solidFill>
                <a:latin typeface="Century Gothic"/>
                <a:cs typeface="Century Gothic"/>
              </a:rPr>
              <a:t>a</a:t>
            </a:r>
            <a:r>
              <a:rPr lang="es-MX" sz="1200" b="1" spc="4" dirty="0">
                <a:solidFill>
                  <a:srgbClr val="1154CC"/>
                </a:solidFill>
                <a:latin typeface="Century Gothic"/>
                <a:cs typeface="Century Gothic"/>
              </a:rPr>
              <a:t> M</a:t>
            </a:r>
            <a:r>
              <a:rPr lang="es-MX" sz="1200" b="1" dirty="0">
                <a:solidFill>
                  <a:srgbClr val="1154CC"/>
                </a:solidFill>
                <a:latin typeface="Century Gothic"/>
                <a:cs typeface="Century Gothic"/>
              </a:rPr>
              <a:t>u</a:t>
            </a:r>
            <a:r>
              <a:rPr lang="es-MX" sz="1200" b="1" spc="-4" dirty="0">
                <a:solidFill>
                  <a:srgbClr val="1154CC"/>
                </a:solidFill>
                <a:latin typeface="Century Gothic"/>
                <a:cs typeface="Century Gothic"/>
              </a:rPr>
              <a:t>n</a:t>
            </a:r>
            <a:r>
              <a:rPr lang="es-MX" sz="1200" b="1" dirty="0">
                <a:solidFill>
                  <a:srgbClr val="1154CC"/>
                </a:solidFill>
                <a:latin typeface="Century Gothic"/>
                <a:cs typeface="Century Gothic"/>
              </a:rPr>
              <a:t>d</a:t>
            </a:r>
            <a:r>
              <a:rPr lang="es-MX" sz="1200" b="1" spc="-12" dirty="0">
                <a:solidFill>
                  <a:srgbClr val="1154CC"/>
                </a:solidFill>
                <a:latin typeface="Century Gothic"/>
                <a:cs typeface="Century Gothic"/>
              </a:rPr>
              <a:t>i</a:t>
            </a:r>
            <a:r>
              <a:rPr lang="es-MX" sz="1200" b="1" dirty="0">
                <a:solidFill>
                  <a:srgbClr val="1154CC"/>
                </a:solidFill>
                <a:latin typeface="Century Gothic"/>
                <a:cs typeface="Century Gothic"/>
              </a:rPr>
              <a:t>al</a:t>
            </a:r>
            <a:r>
              <a:rPr lang="es-MX" sz="1200" b="1" dirty="0" smtClean="0">
                <a:solidFill>
                  <a:srgbClr val="1154CC"/>
                </a:solidFill>
                <a:latin typeface="Century Gothic"/>
                <a:cs typeface="Century Gothic"/>
              </a:rPr>
              <a:t>)</a:t>
            </a:r>
          </a:p>
          <a:p>
            <a:pPr marL="536575" marR="18558" indent="-228600" algn="just">
              <a:lnSpc>
                <a:spcPct val="102172"/>
              </a:lnSpc>
              <a:spcBef>
                <a:spcPts val="599"/>
              </a:spcBef>
              <a:buFont typeface="+mj-lt"/>
              <a:buAutoNum type="alphaLcPeriod"/>
            </a:pPr>
            <a:r>
              <a:rPr lang="es-MX" sz="1200" b="1" dirty="0">
                <a:solidFill>
                  <a:srgbClr val="1154CC"/>
                </a:solidFill>
                <a:latin typeface="Century Gothic"/>
                <a:cs typeface="Century Gothic"/>
              </a:rPr>
              <a:t>“Có</a:t>
            </a:r>
            <a:r>
              <a:rPr lang="es-MX" sz="1200" b="1" spc="4" dirty="0">
                <a:solidFill>
                  <a:srgbClr val="1154CC"/>
                </a:solidFill>
                <a:latin typeface="Century Gothic"/>
                <a:cs typeface="Century Gothic"/>
              </a:rPr>
              <a:t>d</a:t>
            </a:r>
            <a:r>
              <a:rPr lang="es-MX" sz="1200" b="1" spc="-12" dirty="0">
                <a:solidFill>
                  <a:srgbClr val="1154CC"/>
                </a:solidFill>
                <a:latin typeface="Century Gothic"/>
                <a:cs typeface="Century Gothic"/>
              </a:rPr>
              <a:t>i</a:t>
            </a:r>
            <a:r>
              <a:rPr lang="es-MX" sz="1200" b="1" dirty="0">
                <a:solidFill>
                  <a:srgbClr val="1154CC"/>
                </a:solidFill>
                <a:latin typeface="Century Gothic"/>
                <a:cs typeface="Century Gothic"/>
              </a:rPr>
              <a:t>ce</a:t>
            </a:r>
            <a:r>
              <a:rPr lang="es-MX" sz="1200" b="1" spc="4" dirty="0">
                <a:solidFill>
                  <a:srgbClr val="1154CC"/>
                </a:solidFill>
                <a:latin typeface="Century Gothic"/>
                <a:cs typeface="Century Gothic"/>
              </a:rPr>
              <a:t> </a:t>
            </a:r>
            <a:r>
              <a:rPr lang="es-MX" sz="1200" b="1" dirty="0">
                <a:solidFill>
                  <a:srgbClr val="1154CC"/>
                </a:solidFill>
                <a:latin typeface="Century Gothic"/>
                <a:cs typeface="Century Gothic"/>
              </a:rPr>
              <a:t>N</a:t>
            </a:r>
            <a:r>
              <a:rPr lang="es-MX" sz="1200" b="1" spc="-12" dirty="0">
                <a:solidFill>
                  <a:srgbClr val="1154CC"/>
                </a:solidFill>
                <a:latin typeface="Century Gothic"/>
                <a:cs typeface="Century Gothic"/>
              </a:rPr>
              <a:t>u</a:t>
            </a:r>
            <a:r>
              <a:rPr lang="es-MX" sz="1200" b="1" dirty="0">
                <a:solidFill>
                  <a:srgbClr val="1154CC"/>
                </a:solidFill>
                <a:latin typeface="Century Gothic"/>
                <a:cs typeface="Century Gothic"/>
              </a:rPr>
              <a:t>e</a:t>
            </a:r>
            <a:r>
              <a:rPr lang="es-MX" sz="1200" b="1" spc="-4" dirty="0">
                <a:solidFill>
                  <a:srgbClr val="1154CC"/>
                </a:solidFill>
                <a:latin typeface="Century Gothic"/>
                <a:cs typeface="Century Gothic"/>
              </a:rPr>
              <a:t>s</a:t>
            </a:r>
            <a:r>
              <a:rPr lang="es-MX" sz="1200" b="1" spc="4" dirty="0">
                <a:solidFill>
                  <a:srgbClr val="1154CC"/>
                </a:solidFill>
                <a:latin typeface="Century Gothic"/>
                <a:cs typeface="Century Gothic"/>
              </a:rPr>
              <a:t>t</a:t>
            </a:r>
            <a:r>
              <a:rPr lang="es-MX" sz="1200" b="1" spc="-4" dirty="0">
                <a:solidFill>
                  <a:srgbClr val="1154CC"/>
                </a:solidFill>
                <a:latin typeface="Century Gothic"/>
                <a:cs typeface="Century Gothic"/>
              </a:rPr>
              <a:t>r</a:t>
            </a:r>
            <a:r>
              <a:rPr lang="es-MX" sz="1200" b="1" dirty="0">
                <a:solidFill>
                  <a:srgbClr val="1154CC"/>
                </a:solidFill>
                <a:latin typeface="Century Gothic"/>
                <a:cs typeface="Century Gothic"/>
              </a:rPr>
              <a:t>o”</a:t>
            </a:r>
            <a:r>
              <a:rPr lang="es-MX" sz="1200" b="1" spc="-8" dirty="0">
                <a:solidFill>
                  <a:srgbClr val="1154CC"/>
                </a:solidFill>
                <a:latin typeface="Century Gothic"/>
                <a:cs typeface="Century Gothic"/>
              </a:rPr>
              <a:t> </a:t>
            </a:r>
            <a:r>
              <a:rPr lang="es-MX" sz="1200" b="1" dirty="0">
                <a:solidFill>
                  <a:srgbClr val="1154CC"/>
                </a:solidFill>
                <a:latin typeface="Century Gothic"/>
                <a:cs typeface="Century Gothic"/>
              </a:rPr>
              <a:t>Ej</a:t>
            </a:r>
            <a:r>
              <a:rPr lang="es-MX" sz="1200" b="1" spc="4" dirty="0">
                <a:solidFill>
                  <a:srgbClr val="1154CC"/>
                </a:solidFill>
                <a:latin typeface="Century Gothic"/>
                <a:cs typeface="Century Gothic"/>
              </a:rPr>
              <a:t>e</a:t>
            </a:r>
            <a:r>
              <a:rPr lang="es-MX" sz="1200" b="1" spc="-17" dirty="0">
                <a:solidFill>
                  <a:srgbClr val="1154CC"/>
                </a:solidFill>
                <a:latin typeface="Century Gothic"/>
                <a:cs typeface="Century Gothic"/>
              </a:rPr>
              <a:t>r</a:t>
            </a:r>
            <a:r>
              <a:rPr lang="es-MX" sz="1200" b="1" dirty="0">
                <a:solidFill>
                  <a:srgbClr val="1154CC"/>
                </a:solidFill>
                <a:latin typeface="Century Gothic"/>
                <a:cs typeface="Century Gothic"/>
              </a:rPr>
              <a:t>cicio</a:t>
            </a:r>
            <a:r>
              <a:rPr lang="es-MX" sz="1200" b="1" spc="-4" dirty="0">
                <a:solidFill>
                  <a:srgbClr val="1154CC"/>
                </a:solidFill>
                <a:latin typeface="Century Gothic"/>
                <a:cs typeface="Century Gothic"/>
              </a:rPr>
              <a:t> </a:t>
            </a:r>
            <a:r>
              <a:rPr lang="es-MX" sz="1200" b="1" dirty="0">
                <a:solidFill>
                  <a:srgbClr val="1154CC"/>
                </a:solidFill>
                <a:latin typeface="Century Gothic"/>
                <a:cs typeface="Century Gothic"/>
              </a:rPr>
              <a:t>de</a:t>
            </a:r>
            <a:r>
              <a:rPr lang="es-MX" sz="1200" b="1" spc="4" dirty="0">
                <a:solidFill>
                  <a:srgbClr val="1154CC"/>
                </a:solidFill>
                <a:latin typeface="Century Gothic"/>
                <a:cs typeface="Century Gothic"/>
              </a:rPr>
              <a:t> </a:t>
            </a:r>
            <a:r>
              <a:rPr lang="es-MX" sz="1200" b="1" spc="-4" dirty="0">
                <a:solidFill>
                  <a:srgbClr val="1154CC"/>
                </a:solidFill>
                <a:latin typeface="Century Gothic"/>
                <a:cs typeface="Century Gothic"/>
              </a:rPr>
              <a:t>r</a:t>
            </a:r>
            <a:r>
              <a:rPr lang="es-MX" sz="1200" b="1" spc="-8" dirty="0">
                <a:solidFill>
                  <a:srgbClr val="1154CC"/>
                </a:solidFill>
                <a:latin typeface="Century Gothic"/>
                <a:cs typeface="Century Gothic"/>
              </a:rPr>
              <a:t>e</a:t>
            </a:r>
            <a:r>
              <a:rPr lang="es-MX" sz="1200" b="1" dirty="0">
                <a:solidFill>
                  <a:srgbClr val="1154CC"/>
                </a:solidFill>
                <a:latin typeface="Century Gothic"/>
                <a:cs typeface="Century Gothic"/>
              </a:rPr>
              <a:t>fl</a:t>
            </a:r>
            <a:r>
              <a:rPr lang="es-MX" sz="1200" b="1" spc="-8" dirty="0">
                <a:solidFill>
                  <a:srgbClr val="1154CC"/>
                </a:solidFill>
                <a:latin typeface="Century Gothic"/>
                <a:cs typeface="Century Gothic"/>
              </a:rPr>
              <a:t>e</a:t>
            </a:r>
            <a:r>
              <a:rPr lang="es-MX" sz="1200" b="1" spc="4" dirty="0">
                <a:solidFill>
                  <a:srgbClr val="1154CC"/>
                </a:solidFill>
                <a:latin typeface="Century Gothic"/>
                <a:cs typeface="Century Gothic"/>
              </a:rPr>
              <a:t>x</a:t>
            </a:r>
            <a:r>
              <a:rPr lang="es-MX" sz="1200" b="1" dirty="0">
                <a:solidFill>
                  <a:srgbClr val="1154CC"/>
                </a:solidFill>
                <a:latin typeface="Century Gothic"/>
                <a:cs typeface="Century Gothic"/>
              </a:rPr>
              <a:t>ión</a:t>
            </a:r>
            <a:r>
              <a:rPr lang="es-MX" sz="1200" b="1" spc="-8" dirty="0">
                <a:solidFill>
                  <a:srgbClr val="1154CC"/>
                </a:solidFill>
                <a:latin typeface="Century Gothic"/>
                <a:cs typeface="Century Gothic"/>
              </a:rPr>
              <a:t> </a:t>
            </a:r>
            <a:r>
              <a:rPr lang="es-MX" sz="1200" b="1" spc="4" dirty="0">
                <a:solidFill>
                  <a:srgbClr val="1154CC"/>
                </a:solidFill>
                <a:latin typeface="Century Gothic"/>
                <a:cs typeface="Century Gothic"/>
              </a:rPr>
              <a:t>d</a:t>
            </a:r>
            <a:r>
              <a:rPr lang="es-MX" sz="1200" b="1" dirty="0">
                <a:solidFill>
                  <a:srgbClr val="1154CC"/>
                </a:solidFill>
                <a:latin typeface="Century Gothic"/>
                <a:cs typeface="Century Gothic"/>
              </a:rPr>
              <a:t>e</a:t>
            </a:r>
            <a:r>
              <a:rPr lang="es-MX" sz="1200" b="1" spc="-8" dirty="0">
                <a:solidFill>
                  <a:srgbClr val="1154CC"/>
                </a:solidFill>
                <a:latin typeface="Century Gothic"/>
                <a:cs typeface="Century Gothic"/>
              </a:rPr>
              <a:t> l</a:t>
            </a:r>
            <a:r>
              <a:rPr lang="es-MX" sz="1200" b="1" dirty="0">
                <a:solidFill>
                  <a:srgbClr val="1154CC"/>
                </a:solidFill>
                <a:latin typeface="Century Gothic"/>
                <a:cs typeface="Century Gothic"/>
              </a:rPr>
              <a:t>as</a:t>
            </a:r>
            <a:r>
              <a:rPr lang="es-MX" sz="1200" b="1" spc="-4" dirty="0">
                <a:solidFill>
                  <a:srgbClr val="1154CC"/>
                </a:solidFill>
                <a:latin typeface="Century Gothic"/>
                <a:cs typeface="Century Gothic"/>
              </a:rPr>
              <a:t> </a:t>
            </a:r>
            <a:r>
              <a:rPr lang="es-MX" sz="1200" b="1" spc="4" dirty="0">
                <a:solidFill>
                  <a:srgbClr val="1154CC"/>
                </a:solidFill>
                <a:latin typeface="Century Gothic"/>
                <a:cs typeface="Century Gothic"/>
              </a:rPr>
              <a:t>I</a:t>
            </a:r>
            <a:r>
              <a:rPr lang="es-MX" sz="1200" b="1" spc="-4" dirty="0">
                <a:solidFill>
                  <a:srgbClr val="1154CC"/>
                </a:solidFill>
                <a:latin typeface="Century Gothic"/>
                <a:cs typeface="Century Gothic"/>
              </a:rPr>
              <a:t>m</a:t>
            </a:r>
            <a:r>
              <a:rPr lang="es-MX" sz="1200" b="1" dirty="0">
                <a:solidFill>
                  <a:srgbClr val="1154CC"/>
                </a:solidFill>
                <a:latin typeface="Century Gothic"/>
                <a:cs typeface="Century Gothic"/>
              </a:rPr>
              <a:t>pl</a:t>
            </a:r>
            <a:r>
              <a:rPr lang="es-MX" sz="1200" b="1" spc="-12" dirty="0">
                <a:solidFill>
                  <a:srgbClr val="1154CC"/>
                </a:solidFill>
                <a:latin typeface="Century Gothic"/>
                <a:cs typeface="Century Gothic"/>
              </a:rPr>
              <a:t>i</a:t>
            </a:r>
            <a:r>
              <a:rPr lang="es-MX" sz="1200" b="1" dirty="0">
                <a:solidFill>
                  <a:srgbClr val="1154CC"/>
                </a:solidFill>
                <a:latin typeface="Century Gothic"/>
                <a:cs typeface="Century Gothic"/>
              </a:rPr>
              <a:t>c</a:t>
            </a:r>
            <a:r>
              <a:rPr lang="es-MX" sz="1200" b="1" spc="4" dirty="0">
                <a:solidFill>
                  <a:srgbClr val="1154CC"/>
                </a:solidFill>
                <a:latin typeface="Century Gothic"/>
                <a:cs typeface="Century Gothic"/>
              </a:rPr>
              <a:t>a</a:t>
            </a:r>
            <a:r>
              <a:rPr lang="es-MX" sz="1200" b="1" dirty="0">
                <a:solidFill>
                  <a:srgbClr val="1154CC"/>
                </a:solidFill>
                <a:latin typeface="Century Gothic"/>
                <a:cs typeface="Century Gothic"/>
              </a:rPr>
              <a:t>c</a:t>
            </a:r>
            <a:r>
              <a:rPr lang="es-MX" sz="1200" b="1" spc="-8" dirty="0">
                <a:solidFill>
                  <a:srgbClr val="1154CC"/>
                </a:solidFill>
                <a:latin typeface="Century Gothic"/>
                <a:cs typeface="Century Gothic"/>
              </a:rPr>
              <a:t>i</a:t>
            </a:r>
            <a:r>
              <a:rPr lang="es-MX" sz="1200" b="1" dirty="0">
                <a:solidFill>
                  <a:srgbClr val="1154CC"/>
                </a:solidFill>
                <a:latin typeface="Century Gothic"/>
                <a:cs typeface="Century Gothic"/>
              </a:rPr>
              <a:t>ones</a:t>
            </a:r>
            <a:r>
              <a:rPr lang="es-MX" sz="1200" b="1" spc="-4" dirty="0">
                <a:solidFill>
                  <a:srgbClr val="1154CC"/>
                </a:solidFill>
                <a:latin typeface="Century Gothic"/>
                <a:cs typeface="Century Gothic"/>
              </a:rPr>
              <a:t> </a:t>
            </a:r>
            <a:r>
              <a:rPr lang="es-MX" sz="1200" b="1" spc="-8" dirty="0">
                <a:solidFill>
                  <a:srgbClr val="1154CC"/>
                </a:solidFill>
                <a:latin typeface="Century Gothic"/>
                <a:cs typeface="Century Gothic"/>
              </a:rPr>
              <a:t>c</a:t>
            </a:r>
            <a:r>
              <a:rPr lang="es-MX" sz="1200" b="1" dirty="0">
                <a:solidFill>
                  <a:srgbClr val="1154CC"/>
                </a:solidFill>
                <a:latin typeface="Century Gothic"/>
                <a:cs typeface="Century Gothic"/>
              </a:rPr>
              <a:t>o</a:t>
            </a:r>
            <a:r>
              <a:rPr lang="es-MX" sz="1200" b="1" spc="4" dirty="0">
                <a:solidFill>
                  <a:srgbClr val="1154CC"/>
                </a:solidFill>
                <a:latin typeface="Century Gothic"/>
                <a:cs typeface="Century Gothic"/>
              </a:rPr>
              <a:t>g</a:t>
            </a:r>
            <a:r>
              <a:rPr lang="es-MX" sz="1200" b="1" spc="-12" dirty="0">
                <a:solidFill>
                  <a:srgbClr val="1154CC"/>
                </a:solidFill>
                <a:latin typeface="Century Gothic"/>
                <a:cs typeface="Century Gothic"/>
              </a:rPr>
              <a:t>n</a:t>
            </a:r>
            <a:r>
              <a:rPr lang="es-MX" sz="1200" b="1" dirty="0">
                <a:solidFill>
                  <a:srgbClr val="1154CC"/>
                </a:solidFill>
                <a:latin typeface="Century Gothic"/>
                <a:cs typeface="Century Gothic"/>
              </a:rPr>
              <a:t>iti</a:t>
            </a:r>
            <a:r>
              <a:rPr lang="es-MX" sz="1200" b="1" spc="-8" dirty="0">
                <a:solidFill>
                  <a:srgbClr val="1154CC"/>
                </a:solidFill>
                <a:latin typeface="Century Gothic"/>
                <a:cs typeface="Century Gothic"/>
              </a:rPr>
              <a:t>v</a:t>
            </a:r>
            <a:r>
              <a:rPr lang="es-MX" sz="1200" b="1" dirty="0">
                <a:solidFill>
                  <a:srgbClr val="1154CC"/>
                </a:solidFill>
                <a:latin typeface="Century Gothic"/>
                <a:cs typeface="Century Gothic"/>
              </a:rPr>
              <a:t>as</a:t>
            </a:r>
            <a:r>
              <a:rPr lang="es-MX" sz="1200" b="1" spc="-4" dirty="0">
                <a:solidFill>
                  <a:srgbClr val="1154CC"/>
                </a:solidFill>
                <a:latin typeface="Century Gothic"/>
                <a:cs typeface="Century Gothic"/>
              </a:rPr>
              <a:t> d</a:t>
            </a:r>
            <a:r>
              <a:rPr lang="es-MX" sz="1200" b="1" dirty="0">
                <a:solidFill>
                  <a:srgbClr val="1154CC"/>
                </a:solidFill>
                <a:latin typeface="Century Gothic"/>
                <a:cs typeface="Century Gothic"/>
              </a:rPr>
              <a:t>e</a:t>
            </a:r>
            <a:r>
              <a:rPr lang="es-MX" sz="1200" b="1" spc="4" dirty="0">
                <a:solidFill>
                  <a:srgbClr val="1154CC"/>
                </a:solidFill>
                <a:latin typeface="Century Gothic"/>
                <a:cs typeface="Century Gothic"/>
              </a:rPr>
              <a:t> </a:t>
            </a:r>
            <a:r>
              <a:rPr lang="es-MX" sz="1200" b="1" dirty="0">
                <a:solidFill>
                  <a:srgbClr val="1154CC"/>
                </a:solidFill>
                <a:latin typeface="Century Gothic"/>
                <a:cs typeface="Century Gothic"/>
              </a:rPr>
              <a:t>un</a:t>
            </a:r>
            <a:r>
              <a:rPr lang="es-MX" sz="1200" b="1" spc="-8" dirty="0">
                <a:solidFill>
                  <a:srgbClr val="1154CC"/>
                </a:solidFill>
                <a:latin typeface="Century Gothic"/>
                <a:cs typeface="Century Gothic"/>
              </a:rPr>
              <a:t> </a:t>
            </a:r>
            <a:r>
              <a:rPr lang="es-MX" sz="1200" b="1" dirty="0">
                <a:solidFill>
                  <a:srgbClr val="1154CC"/>
                </a:solidFill>
                <a:latin typeface="Century Gothic"/>
                <a:cs typeface="Century Gothic"/>
              </a:rPr>
              <a:t>p</a:t>
            </a:r>
            <a:r>
              <a:rPr lang="es-MX" sz="1200" b="1" spc="-4" dirty="0">
                <a:solidFill>
                  <a:srgbClr val="1154CC"/>
                </a:solidFill>
                <a:latin typeface="Century Gothic"/>
                <a:cs typeface="Century Gothic"/>
              </a:rPr>
              <a:t>r</a:t>
            </a:r>
            <a:r>
              <a:rPr lang="es-MX" sz="1200" b="1" dirty="0">
                <a:solidFill>
                  <a:srgbClr val="1154CC"/>
                </a:solidFill>
                <a:latin typeface="Century Gothic"/>
                <a:cs typeface="Century Gothic"/>
              </a:rPr>
              <a:t>oy</a:t>
            </a:r>
            <a:r>
              <a:rPr lang="es-MX" sz="1200" b="1" spc="22" dirty="0">
                <a:solidFill>
                  <a:srgbClr val="1154CC"/>
                </a:solidFill>
                <a:latin typeface="Century Gothic"/>
                <a:cs typeface="Century Gothic"/>
              </a:rPr>
              <a:t>e</a:t>
            </a:r>
            <a:r>
              <a:rPr lang="es-MX" sz="1200" b="1" spc="-8" dirty="0">
                <a:solidFill>
                  <a:srgbClr val="1154CC"/>
                </a:solidFill>
                <a:latin typeface="Century Gothic"/>
                <a:cs typeface="Century Gothic"/>
              </a:rPr>
              <a:t>c</a:t>
            </a:r>
            <a:r>
              <a:rPr lang="es-MX" sz="1200" b="1" spc="4" dirty="0">
                <a:solidFill>
                  <a:srgbClr val="1154CC"/>
                </a:solidFill>
                <a:latin typeface="Century Gothic"/>
                <a:cs typeface="Century Gothic"/>
              </a:rPr>
              <a:t>t</a:t>
            </a:r>
            <a:r>
              <a:rPr lang="es-MX" sz="1200" b="1" dirty="0">
                <a:solidFill>
                  <a:srgbClr val="1154CC"/>
                </a:solidFill>
                <a:latin typeface="Century Gothic"/>
                <a:cs typeface="Century Gothic"/>
              </a:rPr>
              <a:t>o</a:t>
            </a:r>
            <a:r>
              <a:rPr lang="es-MX" sz="1200" b="1" spc="4" dirty="0">
                <a:solidFill>
                  <a:srgbClr val="1154CC"/>
                </a:solidFill>
                <a:latin typeface="Century Gothic"/>
                <a:cs typeface="Century Gothic"/>
              </a:rPr>
              <a:t> </a:t>
            </a:r>
            <a:r>
              <a:rPr lang="es-MX" sz="1200" b="1" spc="-12" dirty="0" smtClean="0">
                <a:solidFill>
                  <a:srgbClr val="1154CC"/>
                </a:solidFill>
                <a:latin typeface="Century Gothic"/>
                <a:cs typeface="Century Gothic"/>
              </a:rPr>
              <a:t>i</a:t>
            </a:r>
            <a:r>
              <a:rPr lang="es-MX" sz="1200" b="1" dirty="0" smtClean="0">
                <a:solidFill>
                  <a:srgbClr val="1154CC"/>
                </a:solidFill>
                <a:latin typeface="Century Gothic"/>
                <a:cs typeface="Century Gothic"/>
              </a:rPr>
              <a:t>nte</a:t>
            </a:r>
            <a:r>
              <a:rPr lang="es-MX" sz="1200" b="1" spc="-4" dirty="0" smtClean="0">
                <a:solidFill>
                  <a:srgbClr val="1154CC"/>
                </a:solidFill>
                <a:latin typeface="Century Gothic"/>
                <a:cs typeface="Century Gothic"/>
              </a:rPr>
              <a:t>r</a:t>
            </a:r>
            <a:r>
              <a:rPr lang="es-MX" sz="1200" b="1" dirty="0" smtClean="0">
                <a:solidFill>
                  <a:srgbClr val="1154CC"/>
                </a:solidFill>
                <a:latin typeface="Century Gothic"/>
                <a:cs typeface="Century Gothic"/>
              </a:rPr>
              <a:t>di</a:t>
            </a:r>
            <a:r>
              <a:rPr lang="es-MX" sz="1200" b="1" spc="-4" dirty="0" smtClean="0">
                <a:solidFill>
                  <a:srgbClr val="1154CC"/>
                </a:solidFill>
                <a:latin typeface="Century Gothic"/>
                <a:cs typeface="Century Gothic"/>
              </a:rPr>
              <a:t>s</a:t>
            </a:r>
            <a:r>
              <a:rPr lang="es-MX" sz="1200" b="1" dirty="0" smtClean="0">
                <a:solidFill>
                  <a:srgbClr val="1154CC"/>
                </a:solidFill>
                <a:latin typeface="Century Gothic"/>
                <a:cs typeface="Century Gothic"/>
              </a:rPr>
              <a:t>ci</a:t>
            </a:r>
            <a:r>
              <a:rPr lang="es-MX" sz="1200" b="1" spc="-8" dirty="0" smtClean="0">
                <a:solidFill>
                  <a:srgbClr val="1154CC"/>
                </a:solidFill>
                <a:latin typeface="Century Gothic"/>
                <a:cs typeface="Century Gothic"/>
              </a:rPr>
              <a:t>p</a:t>
            </a:r>
            <a:r>
              <a:rPr lang="es-MX" sz="1200" b="1" dirty="0" smtClean="0">
                <a:solidFill>
                  <a:srgbClr val="1154CC"/>
                </a:solidFill>
                <a:latin typeface="Century Gothic"/>
                <a:cs typeface="Century Gothic"/>
              </a:rPr>
              <a:t>li</a:t>
            </a:r>
            <a:r>
              <a:rPr lang="es-MX" sz="1200" b="1" spc="-4" dirty="0" smtClean="0">
                <a:solidFill>
                  <a:srgbClr val="1154CC"/>
                </a:solidFill>
                <a:latin typeface="Century Gothic"/>
                <a:cs typeface="Century Gothic"/>
              </a:rPr>
              <a:t>n</a:t>
            </a:r>
            <a:r>
              <a:rPr lang="es-MX" sz="1200" b="1" dirty="0" smtClean="0">
                <a:solidFill>
                  <a:srgbClr val="1154CC"/>
                </a:solidFill>
                <a:latin typeface="Century Gothic"/>
                <a:cs typeface="Century Gothic"/>
              </a:rPr>
              <a:t>ario</a:t>
            </a:r>
          </a:p>
          <a:p>
            <a:pPr marL="11206" marR="18558">
              <a:lnSpc>
                <a:spcPct val="102172"/>
              </a:lnSpc>
              <a:spcBef>
                <a:spcPts val="599"/>
              </a:spcBef>
            </a:pPr>
            <a:endParaRPr lang="es-MX" sz="971" dirty="0" smtClean="0">
              <a:latin typeface="Century Gothic"/>
              <a:cs typeface="Century Gothic"/>
            </a:endParaRPr>
          </a:p>
          <a:p>
            <a:pPr marL="11206">
              <a:lnSpc>
                <a:spcPts val="1791"/>
              </a:lnSpc>
              <a:spcBef>
                <a:spcPts val="167"/>
              </a:spcBef>
            </a:pPr>
            <a:endParaRPr lang="es-MX" sz="971" dirty="0" smtClean="0">
              <a:solidFill>
                <a:srgbClr val="1154CC"/>
              </a:solidFill>
              <a:latin typeface="Century Gothic"/>
              <a:cs typeface="Century Gothic"/>
            </a:endParaRPr>
          </a:p>
          <a:p>
            <a:pPr marL="11206">
              <a:lnSpc>
                <a:spcPts val="1791"/>
              </a:lnSpc>
              <a:spcBef>
                <a:spcPts val="167"/>
              </a:spcBef>
            </a:pPr>
            <a:endParaRPr sz="971" dirty="0">
              <a:latin typeface="Century Gothic"/>
              <a:cs typeface="Century Gothic"/>
            </a:endParaRPr>
          </a:p>
        </p:txBody>
      </p:sp>
      <p:sp>
        <p:nvSpPr>
          <p:cNvPr id="6" name="object 6"/>
          <p:cNvSpPr txBox="1"/>
          <p:nvPr/>
        </p:nvSpPr>
        <p:spPr>
          <a:xfrm>
            <a:off x="1130718" y="3725285"/>
            <a:ext cx="3696763" cy="146125"/>
          </a:xfrm>
          <a:prstGeom prst="rect">
            <a:avLst/>
          </a:prstGeom>
        </p:spPr>
        <p:txBody>
          <a:bodyPr wrap="square" lIns="0" tIns="0" rIns="0" bIns="0" rtlCol="0">
            <a:noAutofit/>
          </a:bodyPr>
          <a:lstStyle/>
          <a:p>
            <a:pPr marL="11206">
              <a:lnSpc>
                <a:spcPts val="1103"/>
              </a:lnSpc>
              <a:spcBef>
                <a:spcPts val="55"/>
              </a:spcBef>
            </a:pPr>
            <a:endParaRPr sz="971">
              <a:latin typeface="Century Gothic"/>
              <a:cs typeface="Century Gothic"/>
            </a:endParaRPr>
          </a:p>
        </p:txBody>
      </p:sp>
      <p:sp>
        <p:nvSpPr>
          <p:cNvPr id="4" name="object 4"/>
          <p:cNvSpPr txBox="1"/>
          <p:nvPr/>
        </p:nvSpPr>
        <p:spPr>
          <a:xfrm>
            <a:off x="1130718" y="4027844"/>
            <a:ext cx="6161025" cy="146125"/>
          </a:xfrm>
          <a:prstGeom prst="rect">
            <a:avLst/>
          </a:prstGeom>
        </p:spPr>
        <p:txBody>
          <a:bodyPr wrap="square" lIns="0" tIns="0" rIns="0" bIns="0" rtlCol="0">
            <a:noAutofit/>
          </a:bodyPr>
          <a:lstStyle/>
          <a:p>
            <a:pPr marL="11206">
              <a:lnSpc>
                <a:spcPts val="1103"/>
              </a:lnSpc>
              <a:spcBef>
                <a:spcPts val="55"/>
              </a:spcBef>
            </a:pPr>
            <a:endParaRPr sz="971">
              <a:latin typeface="Century Gothic"/>
              <a:cs typeface="Century Gothic"/>
            </a:endParaRPr>
          </a:p>
        </p:txBody>
      </p:sp>
      <p:sp>
        <p:nvSpPr>
          <p:cNvPr id="3" name="object 3"/>
          <p:cNvSpPr txBox="1"/>
          <p:nvPr/>
        </p:nvSpPr>
        <p:spPr>
          <a:xfrm>
            <a:off x="681766" y="4339142"/>
            <a:ext cx="7676702" cy="648772"/>
          </a:xfrm>
          <a:prstGeom prst="rect">
            <a:avLst/>
          </a:prstGeom>
        </p:spPr>
        <p:txBody>
          <a:bodyPr wrap="square" lIns="0" tIns="0" rIns="0" bIns="0" rtlCol="0">
            <a:noAutofit/>
          </a:bodyPr>
          <a:lstStyle/>
          <a:p>
            <a:pPr marL="296956" indent="-285750" algn="just">
              <a:spcAft>
                <a:spcPts val="600"/>
              </a:spcAft>
              <a:buFont typeface="+mj-lt"/>
              <a:buAutoNum type="romanUcPeriod"/>
            </a:pPr>
            <a:r>
              <a:rPr sz="1200" b="1" dirty="0" err="1" smtClean="0">
                <a:latin typeface="Century Gothic"/>
                <a:cs typeface="Century Gothic"/>
              </a:rPr>
              <a:t>C</a:t>
            </a:r>
            <a:r>
              <a:rPr sz="1200" b="1" spc="4" dirty="0" err="1" smtClean="0">
                <a:latin typeface="Century Gothic"/>
                <a:cs typeface="Century Gothic"/>
              </a:rPr>
              <a:t>o</a:t>
            </a:r>
            <a:r>
              <a:rPr sz="1200" b="1" dirty="0" err="1" smtClean="0">
                <a:latin typeface="Century Gothic"/>
                <a:cs typeface="Century Gothic"/>
              </a:rPr>
              <a:t>n</a:t>
            </a:r>
            <a:r>
              <a:rPr sz="1200" b="1" spc="-8" dirty="0" err="1" smtClean="0">
                <a:latin typeface="Century Gothic"/>
                <a:cs typeface="Century Gothic"/>
              </a:rPr>
              <a:t>t</a:t>
            </a:r>
            <a:r>
              <a:rPr sz="1200" b="1" dirty="0" err="1" smtClean="0">
                <a:latin typeface="Century Gothic"/>
                <a:cs typeface="Century Gothic"/>
              </a:rPr>
              <a:t>e</a:t>
            </a:r>
            <a:r>
              <a:rPr sz="1200" b="1" spc="-4" dirty="0" err="1" smtClean="0">
                <a:latin typeface="Century Gothic"/>
                <a:cs typeface="Century Gothic"/>
              </a:rPr>
              <a:t>x</a:t>
            </a:r>
            <a:r>
              <a:rPr sz="1200" b="1" spc="4" dirty="0" err="1" smtClean="0">
                <a:latin typeface="Century Gothic"/>
                <a:cs typeface="Century Gothic"/>
              </a:rPr>
              <a:t>t</a:t>
            </a:r>
            <a:r>
              <a:rPr sz="1200" b="1" dirty="0" err="1" smtClean="0">
                <a:latin typeface="Century Gothic"/>
                <a:cs typeface="Century Gothic"/>
              </a:rPr>
              <a:t>o</a:t>
            </a:r>
            <a:r>
              <a:rPr sz="1200" b="1" dirty="0">
                <a:latin typeface="Century Gothic"/>
                <a:cs typeface="Century Gothic"/>
              </a:rPr>
              <a:t>. </a:t>
            </a:r>
            <a:r>
              <a:rPr sz="1200" spc="-4" dirty="0" err="1">
                <a:latin typeface="Century Gothic"/>
                <a:cs typeface="Century Gothic"/>
              </a:rPr>
              <a:t>J</a:t>
            </a:r>
            <a:r>
              <a:rPr sz="1200" dirty="0" err="1">
                <a:latin typeface="Century Gothic"/>
                <a:cs typeface="Century Gothic"/>
              </a:rPr>
              <a:t>u</a:t>
            </a:r>
            <a:r>
              <a:rPr sz="1200" spc="4" dirty="0" err="1">
                <a:latin typeface="Century Gothic"/>
                <a:cs typeface="Century Gothic"/>
              </a:rPr>
              <a:t>s</a:t>
            </a:r>
            <a:r>
              <a:rPr sz="1200" spc="-12" dirty="0" err="1">
                <a:latin typeface="Century Gothic"/>
                <a:cs typeface="Century Gothic"/>
              </a:rPr>
              <a:t>t</a:t>
            </a:r>
            <a:r>
              <a:rPr sz="1200" spc="4" dirty="0" err="1">
                <a:latin typeface="Century Gothic"/>
                <a:cs typeface="Century Gothic"/>
              </a:rPr>
              <a:t>i</a:t>
            </a:r>
            <a:r>
              <a:rPr sz="1200" spc="-8" dirty="0" err="1">
                <a:latin typeface="Century Gothic"/>
                <a:cs typeface="Century Gothic"/>
              </a:rPr>
              <a:t>f</a:t>
            </a:r>
            <a:r>
              <a:rPr sz="1200" spc="4" dirty="0" err="1">
                <a:latin typeface="Century Gothic"/>
                <a:cs typeface="Century Gothic"/>
              </a:rPr>
              <a:t>i</a:t>
            </a:r>
            <a:r>
              <a:rPr sz="1200" spc="-4" dirty="0" err="1">
                <a:latin typeface="Century Gothic"/>
                <a:cs typeface="Century Gothic"/>
              </a:rPr>
              <a:t>c</a:t>
            </a:r>
            <a:r>
              <a:rPr sz="1200" dirty="0" err="1">
                <a:latin typeface="Century Gothic"/>
                <a:cs typeface="Century Gothic"/>
              </a:rPr>
              <a:t>a</a:t>
            </a:r>
            <a:r>
              <a:rPr sz="1200" dirty="0">
                <a:latin typeface="Century Gothic"/>
                <a:cs typeface="Century Gothic"/>
              </a:rPr>
              <a:t> </a:t>
            </a:r>
            <a:r>
              <a:rPr sz="1200" spc="-4" dirty="0">
                <a:latin typeface="Century Gothic"/>
                <a:cs typeface="Century Gothic"/>
              </a:rPr>
              <a:t>l</a:t>
            </a:r>
            <a:r>
              <a:rPr sz="1200" dirty="0">
                <a:latin typeface="Century Gothic"/>
                <a:cs typeface="Century Gothic"/>
              </a:rPr>
              <a:t>as</a:t>
            </a:r>
            <a:r>
              <a:rPr sz="1200" spc="-8" dirty="0">
                <a:latin typeface="Century Gothic"/>
                <a:cs typeface="Century Gothic"/>
              </a:rPr>
              <a:t> </a:t>
            </a:r>
            <a:r>
              <a:rPr sz="1200" spc="4" dirty="0" err="1">
                <a:latin typeface="Century Gothic"/>
                <a:cs typeface="Century Gothic"/>
              </a:rPr>
              <a:t>c</a:t>
            </a:r>
            <a:r>
              <a:rPr sz="1200" spc="-4" dirty="0" err="1">
                <a:latin typeface="Century Gothic"/>
                <a:cs typeface="Century Gothic"/>
              </a:rPr>
              <a:t>i</a:t>
            </a:r>
            <a:r>
              <a:rPr sz="1200" dirty="0" err="1">
                <a:latin typeface="Century Gothic"/>
                <a:cs typeface="Century Gothic"/>
              </a:rPr>
              <a:t>r</a:t>
            </a:r>
            <a:r>
              <a:rPr sz="1200" spc="-4" dirty="0" err="1">
                <a:latin typeface="Century Gothic"/>
                <a:cs typeface="Century Gothic"/>
              </a:rPr>
              <a:t>c</a:t>
            </a:r>
            <a:r>
              <a:rPr sz="1200" dirty="0" err="1">
                <a:latin typeface="Century Gothic"/>
                <a:cs typeface="Century Gothic"/>
              </a:rPr>
              <a:t>uns</a:t>
            </a:r>
            <a:r>
              <a:rPr sz="1200" spc="-8" dirty="0" err="1">
                <a:latin typeface="Century Gothic"/>
                <a:cs typeface="Century Gothic"/>
              </a:rPr>
              <a:t>t</a:t>
            </a:r>
            <a:r>
              <a:rPr sz="1200" dirty="0" err="1">
                <a:latin typeface="Century Gothic"/>
                <a:cs typeface="Century Gothic"/>
              </a:rPr>
              <a:t>an</a:t>
            </a:r>
            <a:r>
              <a:rPr sz="1200" spc="-4" dirty="0" err="1">
                <a:latin typeface="Century Gothic"/>
                <a:cs typeface="Century Gothic"/>
              </a:rPr>
              <a:t>c</a:t>
            </a:r>
            <a:r>
              <a:rPr sz="1200" spc="4" dirty="0" err="1">
                <a:latin typeface="Century Gothic"/>
                <a:cs typeface="Century Gothic"/>
              </a:rPr>
              <a:t>i</a:t>
            </a:r>
            <a:r>
              <a:rPr sz="1200" spc="-8" dirty="0" err="1">
                <a:latin typeface="Century Gothic"/>
                <a:cs typeface="Century Gothic"/>
              </a:rPr>
              <a:t>a</a:t>
            </a:r>
            <a:r>
              <a:rPr sz="1200" dirty="0" err="1">
                <a:latin typeface="Century Gothic"/>
                <a:cs typeface="Century Gothic"/>
              </a:rPr>
              <a:t>s</a:t>
            </a:r>
            <a:r>
              <a:rPr sz="1200" dirty="0">
                <a:latin typeface="Century Gothic"/>
                <a:cs typeface="Century Gothic"/>
              </a:rPr>
              <a:t> o</a:t>
            </a:r>
            <a:r>
              <a:rPr sz="1200" spc="4" dirty="0">
                <a:latin typeface="Century Gothic"/>
                <a:cs typeface="Century Gothic"/>
              </a:rPr>
              <a:t> </a:t>
            </a:r>
            <a:r>
              <a:rPr sz="1200" dirty="0" err="1">
                <a:latin typeface="Century Gothic"/>
                <a:cs typeface="Century Gothic"/>
              </a:rPr>
              <a:t>e</a:t>
            </a:r>
            <a:r>
              <a:rPr sz="1200" spc="8" dirty="0" err="1">
                <a:latin typeface="Century Gothic"/>
                <a:cs typeface="Century Gothic"/>
              </a:rPr>
              <a:t>l</a:t>
            </a:r>
            <a:r>
              <a:rPr sz="1200" dirty="0" err="1">
                <a:latin typeface="Century Gothic"/>
                <a:cs typeface="Century Gothic"/>
              </a:rPr>
              <a:t>e</a:t>
            </a:r>
            <a:r>
              <a:rPr sz="1200" spc="-12" dirty="0" err="1">
                <a:latin typeface="Century Gothic"/>
                <a:cs typeface="Century Gothic"/>
              </a:rPr>
              <a:t>m</a:t>
            </a:r>
            <a:r>
              <a:rPr sz="1200" dirty="0" err="1">
                <a:latin typeface="Century Gothic"/>
                <a:cs typeface="Century Gothic"/>
              </a:rPr>
              <a:t>ent</a:t>
            </a:r>
            <a:r>
              <a:rPr sz="1200" spc="-4" dirty="0" err="1">
                <a:latin typeface="Century Gothic"/>
                <a:cs typeface="Century Gothic"/>
              </a:rPr>
              <a:t>o</a:t>
            </a:r>
            <a:r>
              <a:rPr sz="1200" dirty="0" err="1">
                <a:latin typeface="Century Gothic"/>
                <a:cs typeface="Century Gothic"/>
              </a:rPr>
              <a:t>s</a:t>
            </a:r>
            <a:r>
              <a:rPr sz="1200" dirty="0">
                <a:latin typeface="Century Gothic"/>
                <a:cs typeface="Century Gothic"/>
              </a:rPr>
              <a:t> de </a:t>
            </a:r>
            <a:r>
              <a:rPr sz="1200" spc="-4" dirty="0">
                <a:latin typeface="Century Gothic"/>
                <a:cs typeface="Century Gothic"/>
              </a:rPr>
              <a:t>l</a:t>
            </a:r>
            <a:r>
              <a:rPr sz="1200" dirty="0">
                <a:latin typeface="Century Gothic"/>
                <a:cs typeface="Century Gothic"/>
              </a:rPr>
              <a:t>a </a:t>
            </a:r>
            <a:r>
              <a:rPr sz="1200" dirty="0" err="1">
                <a:latin typeface="Century Gothic"/>
                <a:cs typeface="Century Gothic"/>
              </a:rPr>
              <a:t>r</a:t>
            </a:r>
            <a:r>
              <a:rPr sz="1200" spc="-8" dirty="0" err="1">
                <a:latin typeface="Century Gothic"/>
                <a:cs typeface="Century Gothic"/>
              </a:rPr>
              <a:t>e</a:t>
            </a:r>
            <a:r>
              <a:rPr sz="1200" dirty="0" err="1">
                <a:latin typeface="Century Gothic"/>
                <a:cs typeface="Century Gothic"/>
              </a:rPr>
              <a:t>al</a:t>
            </a:r>
            <a:r>
              <a:rPr sz="1200" spc="4" dirty="0" err="1">
                <a:latin typeface="Century Gothic"/>
                <a:cs typeface="Century Gothic"/>
              </a:rPr>
              <a:t>i</a:t>
            </a:r>
            <a:r>
              <a:rPr sz="1200" dirty="0" err="1">
                <a:latin typeface="Century Gothic"/>
                <a:cs typeface="Century Gothic"/>
              </a:rPr>
              <a:t>d</a:t>
            </a:r>
            <a:r>
              <a:rPr sz="1200" spc="-8" dirty="0" err="1">
                <a:latin typeface="Century Gothic"/>
                <a:cs typeface="Century Gothic"/>
              </a:rPr>
              <a:t>a</a:t>
            </a:r>
            <a:r>
              <a:rPr sz="1200" dirty="0" err="1">
                <a:latin typeface="Century Gothic"/>
                <a:cs typeface="Century Gothic"/>
              </a:rPr>
              <a:t>d</a:t>
            </a:r>
            <a:r>
              <a:rPr sz="1200" spc="-4" dirty="0">
                <a:latin typeface="Century Gothic"/>
                <a:cs typeface="Century Gothic"/>
              </a:rPr>
              <a:t> </a:t>
            </a:r>
            <a:r>
              <a:rPr sz="1200" spc="-8" dirty="0" err="1">
                <a:latin typeface="Century Gothic"/>
                <a:cs typeface="Century Gothic"/>
              </a:rPr>
              <a:t>e</a:t>
            </a:r>
            <a:r>
              <a:rPr sz="1200" dirty="0" err="1">
                <a:latin typeface="Century Gothic"/>
                <a:cs typeface="Century Gothic"/>
              </a:rPr>
              <a:t>n</a:t>
            </a:r>
            <a:r>
              <a:rPr sz="1200" spc="-4" dirty="0">
                <a:latin typeface="Century Gothic"/>
                <a:cs typeface="Century Gothic"/>
              </a:rPr>
              <a:t> </a:t>
            </a:r>
            <a:r>
              <a:rPr sz="1200" spc="4" dirty="0">
                <a:latin typeface="Century Gothic"/>
                <a:cs typeface="Century Gothic"/>
              </a:rPr>
              <a:t>l</a:t>
            </a:r>
            <a:r>
              <a:rPr sz="1200" dirty="0">
                <a:latin typeface="Century Gothic"/>
                <a:cs typeface="Century Gothic"/>
              </a:rPr>
              <a:t>a</a:t>
            </a:r>
            <a:r>
              <a:rPr sz="1200" spc="4" dirty="0">
                <a:latin typeface="Century Gothic"/>
                <a:cs typeface="Century Gothic"/>
              </a:rPr>
              <a:t> </a:t>
            </a:r>
            <a:r>
              <a:rPr sz="1200" dirty="0">
                <a:latin typeface="Century Gothic"/>
                <a:cs typeface="Century Gothic"/>
              </a:rPr>
              <a:t>q</a:t>
            </a:r>
            <a:r>
              <a:rPr sz="1200" spc="-8" dirty="0">
                <a:latin typeface="Century Gothic"/>
                <a:cs typeface="Century Gothic"/>
              </a:rPr>
              <a:t>u</a:t>
            </a:r>
            <a:r>
              <a:rPr sz="1200" dirty="0">
                <a:latin typeface="Century Gothic"/>
                <a:cs typeface="Century Gothic"/>
              </a:rPr>
              <a:t>e se da </a:t>
            </a:r>
            <a:r>
              <a:rPr sz="1200" spc="-8" dirty="0">
                <a:latin typeface="Century Gothic"/>
                <a:cs typeface="Century Gothic"/>
              </a:rPr>
              <a:t>e</a:t>
            </a:r>
            <a:r>
              <a:rPr sz="1200" dirty="0">
                <a:latin typeface="Century Gothic"/>
                <a:cs typeface="Century Gothic"/>
              </a:rPr>
              <a:t>l</a:t>
            </a:r>
            <a:r>
              <a:rPr sz="1200" spc="4" dirty="0">
                <a:latin typeface="Century Gothic"/>
                <a:cs typeface="Century Gothic"/>
              </a:rPr>
              <a:t> </a:t>
            </a:r>
            <a:r>
              <a:rPr sz="1200" dirty="0" err="1">
                <a:latin typeface="Century Gothic"/>
                <a:cs typeface="Century Gothic"/>
              </a:rPr>
              <a:t>p</a:t>
            </a:r>
            <a:r>
              <a:rPr sz="1200" spc="4" dirty="0" err="1">
                <a:latin typeface="Century Gothic"/>
                <a:cs typeface="Century Gothic"/>
              </a:rPr>
              <a:t>r</a:t>
            </a:r>
            <a:r>
              <a:rPr sz="1200" spc="-12" dirty="0" err="1">
                <a:latin typeface="Century Gothic"/>
                <a:cs typeface="Century Gothic"/>
              </a:rPr>
              <a:t>o</a:t>
            </a:r>
            <a:r>
              <a:rPr sz="1200" dirty="0" err="1">
                <a:latin typeface="Century Gothic"/>
                <a:cs typeface="Century Gothic"/>
              </a:rPr>
              <a:t>blema</a:t>
            </a:r>
            <a:r>
              <a:rPr sz="1200" spc="-4" dirty="0">
                <a:latin typeface="Century Gothic"/>
                <a:cs typeface="Century Gothic"/>
              </a:rPr>
              <a:t> </a:t>
            </a:r>
            <a:r>
              <a:rPr sz="1200" dirty="0">
                <a:latin typeface="Century Gothic"/>
                <a:cs typeface="Century Gothic"/>
              </a:rPr>
              <a:t>o</a:t>
            </a:r>
            <a:r>
              <a:rPr sz="1200" spc="-4" dirty="0">
                <a:latin typeface="Century Gothic"/>
                <a:cs typeface="Century Gothic"/>
              </a:rPr>
              <a:t> </a:t>
            </a:r>
            <a:r>
              <a:rPr sz="1200" dirty="0" err="1" smtClean="0">
                <a:latin typeface="Century Gothic"/>
                <a:cs typeface="Century Gothic"/>
              </a:rPr>
              <a:t>p</a:t>
            </a:r>
            <a:r>
              <a:rPr sz="1200" spc="4" dirty="0" err="1" smtClean="0">
                <a:latin typeface="Century Gothic"/>
                <a:cs typeface="Century Gothic"/>
              </a:rPr>
              <a:t>r</a:t>
            </a:r>
            <a:r>
              <a:rPr sz="1200" dirty="0" err="1" smtClean="0">
                <a:latin typeface="Century Gothic"/>
                <a:cs typeface="Century Gothic"/>
              </a:rPr>
              <a:t>o</a:t>
            </a:r>
            <a:r>
              <a:rPr sz="1200" spc="-8" dirty="0" err="1" smtClean="0">
                <a:latin typeface="Century Gothic"/>
                <a:cs typeface="Century Gothic"/>
              </a:rPr>
              <a:t>p</a:t>
            </a:r>
            <a:r>
              <a:rPr sz="1200" dirty="0" err="1" smtClean="0">
                <a:latin typeface="Century Gothic"/>
                <a:cs typeface="Century Gothic"/>
              </a:rPr>
              <a:t>ue</a:t>
            </a:r>
            <a:r>
              <a:rPr sz="1200" spc="4" dirty="0" err="1" smtClean="0">
                <a:latin typeface="Century Gothic"/>
                <a:cs typeface="Century Gothic"/>
              </a:rPr>
              <a:t>s</a:t>
            </a:r>
            <a:r>
              <a:rPr sz="1200" spc="-12" dirty="0" err="1" smtClean="0">
                <a:latin typeface="Century Gothic"/>
                <a:cs typeface="Century Gothic"/>
              </a:rPr>
              <a:t>t</a:t>
            </a:r>
            <a:r>
              <a:rPr sz="1200" dirty="0" err="1" smtClean="0">
                <a:latin typeface="Century Gothic"/>
                <a:cs typeface="Century Gothic"/>
              </a:rPr>
              <a:t>a</a:t>
            </a:r>
            <a:r>
              <a:rPr sz="1200" dirty="0" smtClean="0">
                <a:latin typeface="Century Gothic"/>
                <a:cs typeface="Century Gothic"/>
              </a:rPr>
              <a:t>.</a:t>
            </a:r>
            <a:endParaRPr lang="es-MX" sz="1200" dirty="0" smtClean="0">
              <a:latin typeface="Century Gothic"/>
              <a:cs typeface="Century Gothic"/>
            </a:endParaRPr>
          </a:p>
          <a:p>
            <a:pPr marL="11206" algn="just">
              <a:spcAft>
                <a:spcPts val="600"/>
              </a:spcAft>
            </a:pPr>
            <a:r>
              <a:rPr sz="1200" b="1" dirty="0" err="1" smtClean="0">
                <a:solidFill>
                  <a:srgbClr val="1154CC"/>
                </a:solidFill>
                <a:latin typeface="Century Gothic"/>
                <a:cs typeface="Century Gothic"/>
              </a:rPr>
              <a:t>I</a:t>
            </a:r>
            <a:r>
              <a:rPr sz="1200" b="1" spc="-8" dirty="0" err="1" smtClean="0">
                <a:solidFill>
                  <a:srgbClr val="1154CC"/>
                </a:solidFill>
                <a:latin typeface="Century Gothic"/>
                <a:cs typeface="Century Gothic"/>
              </a:rPr>
              <a:t>n</a:t>
            </a:r>
            <a:r>
              <a:rPr sz="1200" b="1" spc="4" dirty="0" err="1" smtClean="0">
                <a:solidFill>
                  <a:srgbClr val="1154CC"/>
                </a:solidFill>
                <a:latin typeface="Century Gothic"/>
                <a:cs typeface="Century Gothic"/>
              </a:rPr>
              <a:t>t</a:t>
            </a:r>
            <a:r>
              <a:rPr sz="1200" b="1" spc="-4" dirty="0" err="1" smtClean="0">
                <a:solidFill>
                  <a:srgbClr val="1154CC"/>
                </a:solidFill>
                <a:latin typeface="Century Gothic"/>
                <a:cs typeface="Century Gothic"/>
              </a:rPr>
              <a:t>r</a:t>
            </a:r>
            <a:r>
              <a:rPr sz="1200" b="1" dirty="0" err="1" smtClean="0">
                <a:solidFill>
                  <a:srgbClr val="1154CC"/>
                </a:solidFill>
                <a:latin typeface="Century Gothic"/>
                <a:cs typeface="Century Gothic"/>
              </a:rPr>
              <a:t>o</a:t>
            </a:r>
            <a:r>
              <a:rPr sz="1200" b="1" spc="4" dirty="0" err="1" smtClean="0">
                <a:solidFill>
                  <a:srgbClr val="1154CC"/>
                </a:solidFill>
                <a:latin typeface="Century Gothic"/>
                <a:cs typeface="Century Gothic"/>
              </a:rPr>
              <a:t>d</a:t>
            </a:r>
            <a:r>
              <a:rPr sz="1200" b="1" dirty="0" err="1" smtClean="0">
                <a:solidFill>
                  <a:srgbClr val="1154CC"/>
                </a:solidFill>
                <a:latin typeface="Century Gothic"/>
                <a:cs typeface="Century Gothic"/>
              </a:rPr>
              <a:t>u</a:t>
            </a:r>
            <a:r>
              <a:rPr sz="1200" b="1" spc="-12" dirty="0" err="1" smtClean="0">
                <a:solidFill>
                  <a:srgbClr val="1154CC"/>
                </a:solidFill>
                <a:latin typeface="Century Gothic"/>
                <a:cs typeface="Century Gothic"/>
              </a:rPr>
              <a:t>c</a:t>
            </a:r>
            <a:r>
              <a:rPr sz="1200" b="1" dirty="0" err="1" smtClean="0">
                <a:solidFill>
                  <a:srgbClr val="1154CC"/>
                </a:solidFill>
                <a:latin typeface="Century Gothic"/>
                <a:cs typeface="Century Gothic"/>
              </a:rPr>
              <a:t>ción</a:t>
            </a:r>
            <a:r>
              <a:rPr sz="1200" b="1" dirty="0" smtClean="0">
                <a:solidFill>
                  <a:srgbClr val="1154CC"/>
                </a:solidFill>
                <a:latin typeface="Century Gothic"/>
                <a:cs typeface="Century Gothic"/>
              </a:rPr>
              <a:t> </a:t>
            </a:r>
            <a:r>
              <a:rPr sz="1200" b="1" dirty="0">
                <a:solidFill>
                  <a:srgbClr val="1154CC"/>
                </a:solidFill>
                <a:latin typeface="Century Gothic"/>
                <a:cs typeface="Century Gothic"/>
              </a:rPr>
              <a:t>y</a:t>
            </a:r>
            <a:r>
              <a:rPr sz="1200" b="1" spc="-4" dirty="0">
                <a:solidFill>
                  <a:srgbClr val="1154CC"/>
                </a:solidFill>
                <a:latin typeface="Century Gothic"/>
                <a:cs typeface="Century Gothic"/>
              </a:rPr>
              <a:t>/</a:t>
            </a:r>
            <a:r>
              <a:rPr sz="1200" b="1" dirty="0">
                <a:solidFill>
                  <a:srgbClr val="1154CC"/>
                </a:solidFill>
                <a:latin typeface="Century Gothic"/>
                <a:cs typeface="Century Gothic"/>
              </a:rPr>
              <a:t>o</a:t>
            </a:r>
            <a:r>
              <a:rPr sz="1200" b="1" spc="-8" dirty="0">
                <a:solidFill>
                  <a:srgbClr val="1154CC"/>
                </a:solidFill>
                <a:latin typeface="Century Gothic"/>
                <a:cs typeface="Century Gothic"/>
              </a:rPr>
              <a:t> </a:t>
            </a:r>
            <a:r>
              <a:rPr sz="1200" b="1" dirty="0" err="1">
                <a:solidFill>
                  <a:srgbClr val="1154CC"/>
                </a:solidFill>
                <a:latin typeface="Century Gothic"/>
                <a:cs typeface="Century Gothic"/>
              </a:rPr>
              <a:t>ju</a:t>
            </a:r>
            <a:r>
              <a:rPr sz="1200" b="1" spc="-17" dirty="0" err="1">
                <a:solidFill>
                  <a:srgbClr val="1154CC"/>
                </a:solidFill>
                <a:latin typeface="Century Gothic"/>
                <a:cs typeface="Century Gothic"/>
              </a:rPr>
              <a:t>s</a:t>
            </a:r>
            <a:r>
              <a:rPr sz="1200" b="1" spc="4" dirty="0" err="1">
                <a:solidFill>
                  <a:srgbClr val="1154CC"/>
                </a:solidFill>
                <a:latin typeface="Century Gothic"/>
                <a:cs typeface="Century Gothic"/>
              </a:rPr>
              <a:t>t</a:t>
            </a:r>
            <a:r>
              <a:rPr sz="1200" b="1" dirty="0" err="1">
                <a:solidFill>
                  <a:srgbClr val="1154CC"/>
                </a:solidFill>
                <a:latin typeface="Century Gothic"/>
                <a:cs typeface="Century Gothic"/>
              </a:rPr>
              <a:t>ifi</a:t>
            </a:r>
            <a:r>
              <a:rPr sz="1200" b="1" spc="-8" dirty="0" err="1">
                <a:solidFill>
                  <a:srgbClr val="1154CC"/>
                </a:solidFill>
                <a:latin typeface="Century Gothic"/>
                <a:cs typeface="Century Gothic"/>
              </a:rPr>
              <a:t>c</a:t>
            </a:r>
            <a:r>
              <a:rPr sz="1200" b="1" dirty="0" err="1">
                <a:solidFill>
                  <a:srgbClr val="1154CC"/>
                </a:solidFill>
                <a:latin typeface="Century Gothic"/>
                <a:cs typeface="Century Gothic"/>
              </a:rPr>
              <a:t>ación</a:t>
            </a:r>
            <a:r>
              <a:rPr sz="1200" b="1" spc="-8" dirty="0">
                <a:solidFill>
                  <a:srgbClr val="1154CC"/>
                </a:solidFill>
                <a:latin typeface="Century Gothic"/>
                <a:cs typeface="Century Gothic"/>
              </a:rPr>
              <a:t> </a:t>
            </a:r>
            <a:r>
              <a:rPr sz="1200" b="1" spc="4" dirty="0">
                <a:solidFill>
                  <a:srgbClr val="1154CC"/>
                </a:solidFill>
                <a:latin typeface="Century Gothic"/>
                <a:cs typeface="Century Gothic"/>
              </a:rPr>
              <a:t>d</a:t>
            </a:r>
            <a:r>
              <a:rPr sz="1200" b="1" spc="-8" dirty="0">
                <a:solidFill>
                  <a:srgbClr val="1154CC"/>
                </a:solidFill>
                <a:latin typeface="Century Gothic"/>
                <a:cs typeface="Century Gothic"/>
              </a:rPr>
              <a:t>e</a:t>
            </a:r>
            <a:r>
              <a:rPr sz="1200" b="1" dirty="0">
                <a:solidFill>
                  <a:srgbClr val="1154CC"/>
                </a:solidFill>
                <a:latin typeface="Century Gothic"/>
                <a:cs typeface="Century Gothic"/>
              </a:rPr>
              <a:t>l </a:t>
            </a:r>
            <a:r>
              <a:rPr sz="1200" b="1" spc="4" dirty="0" err="1">
                <a:solidFill>
                  <a:srgbClr val="1154CC"/>
                </a:solidFill>
                <a:latin typeface="Century Gothic"/>
                <a:cs typeface="Century Gothic"/>
              </a:rPr>
              <a:t>p</a:t>
            </a:r>
            <a:r>
              <a:rPr sz="1200" b="1" spc="-4" dirty="0" err="1">
                <a:solidFill>
                  <a:srgbClr val="1154CC"/>
                </a:solidFill>
                <a:latin typeface="Century Gothic"/>
                <a:cs typeface="Century Gothic"/>
              </a:rPr>
              <a:t>r</a:t>
            </a:r>
            <a:r>
              <a:rPr sz="1200" b="1" dirty="0" err="1">
                <a:solidFill>
                  <a:srgbClr val="1154CC"/>
                </a:solidFill>
                <a:latin typeface="Century Gothic"/>
                <a:cs typeface="Century Gothic"/>
              </a:rPr>
              <a:t>oy</a:t>
            </a:r>
            <a:r>
              <a:rPr sz="1200" b="1" spc="-12" dirty="0" err="1">
                <a:solidFill>
                  <a:srgbClr val="1154CC"/>
                </a:solidFill>
                <a:latin typeface="Century Gothic"/>
                <a:cs typeface="Century Gothic"/>
              </a:rPr>
              <a:t>e</a:t>
            </a:r>
            <a:r>
              <a:rPr sz="1200" b="1" dirty="0" err="1">
                <a:solidFill>
                  <a:srgbClr val="1154CC"/>
                </a:solidFill>
                <a:latin typeface="Century Gothic"/>
                <a:cs typeface="Century Gothic"/>
              </a:rPr>
              <a:t>c</a:t>
            </a:r>
            <a:r>
              <a:rPr sz="1200" b="1" spc="-4" dirty="0" err="1">
                <a:solidFill>
                  <a:srgbClr val="1154CC"/>
                </a:solidFill>
                <a:latin typeface="Century Gothic"/>
                <a:cs typeface="Century Gothic"/>
              </a:rPr>
              <a:t>t</a:t>
            </a:r>
            <a:r>
              <a:rPr sz="1200" b="1" spc="-8" dirty="0" err="1">
                <a:solidFill>
                  <a:srgbClr val="1154CC"/>
                </a:solidFill>
                <a:latin typeface="Century Gothic"/>
                <a:cs typeface="Century Gothic"/>
              </a:rPr>
              <a:t>o</a:t>
            </a:r>
            <a:r>
              <a:rPr sz="1200" b="1" dirty="0">
                <a:solidFill>
                  <a:srgbClr val="1154CC"/>
                </a:solidFill>
                <a:latin typeface="Century Gothic"/>
                <a:cs typeface="Century Gothic"/>
              </a:rPr>
              <a:t>.</a:t>
            </a:r>
            <a:endParaRPr sz="1200" dirty="0">
              <a:latin typeface="Century Gothic"/>
              <a:cs typeface="Century Gothic"/>
            </a:endParaRPr>
          </a:p>
        </p:txBody>
      </p:sp>
      <p:sp>
        <p:nvSpPr>
          <p:cNvPr id="20" name="Rectángulo 19"/>
          <p:cNvSpPr/>
          <p:nvPr/>
        </p:nvSpPr>
        <p:spPr>
          <a:xfrm>
            <a:off x="681766" y="5128019"/>
            <a:ext cx="7849491" cy="1323439"/>
          </a:xfrm>
          <a:prstGeom prst="rect">
            <a:avLst/>
          </a:prstGeom>
          <a:ln w="19050">
            <a:solidFill>
              <a:schemeClr val="tx2">
                <a:lumMod val="60000"/>
                <a:lumOff val="40000"/>
              </a:schemeClr>
            </a:solidFill>
          </a:ln>
        </p:spPr>
        <p:txBody>
          <a:bodyPr wrap="square">
            <a:spAutoFit/>
          </a:bodyPr>
          <a:lstStyle/>
          <a:p>
            <a:pPr marR="165876" algn="just">
              <a:lnSpc>
                <a:spcPts val="1201"/>
              </a:lnSpc>
              <a:spcAft>
                <a:spcPts val="1200"/>
              </a:spcAft>
            </a:pPr>
            <a:r>
              <a:rPr lang="es-MX" sz="1200" dirty="0">
                <a:latin typeface="Century Gothic"/>
                <a:cs typeface="Century Gothic"/>
              </a:rPr>
              <a:t>Se ob</a:t>
            </a:r>
            <a:r>
              <a:rPr lang="es-MX" sz="1200" spc="-8" dirty="0">
                <a:latin typeface="Century Gothic"/>
                <a:cs typeface="Century Gothic"/>
              </a:rPr>
              <a:t>s</a:t>
            </a:r>
            <a:r>
              <a:rPr lang="es-MX" sz="1200" dirty="0">
                <a:latin typeface="Century Gothic"/>
                <a:cs typeface="Century Gothic"/>
              </a:rPr>
              <a:t>e</a:t>
            </a:r>
            <a:r>
              <a:rPr lang="es-MX" sz="1200" spc="-4" dirty="0">
                <a:latin typeface="Century Gothic"/>
                <a:cs typeface="Century Gothic"/>
              </a:rPr>
              <a:t>r</a:t>
            </a:r>
            <a:r>
              <a:rPr lang="es-MX" sz="1200" dirty="0">
                <a:latin typeface="Century Gothic"/>
                <a:cs typeface="Century Gothic"/>
              </a:rPr>
              <a:t>va en </a:t>
            </a:r>
            <a:r>
              <a:rPr lang="es-MX" sz="1200" spc="4" dirty="0">
                <a:latin typeface="Century Gothic"/>
                <a:cs typeface="Century Gothic"/>
              </a:rPr>
              <a:t>l</a:t>
            </a:r>
            <a:r>
              <a:rPr lang="es-MX" sz="1200" dirty="0">
                <a:latin typeface="Century Gothic"/>
                <a:cs typeface="Century Gothic"/>
              </a:rPr>
              <a:t>a </a:t>
            </a:r>
            <a:r>
              <a:rPr lang="es-MX" sz="1200" spc="-8" dirty="0">
                <a:latin typeface="Century Gothic"/>
                <a:cs typeface="Century Gothic"/>
              </a:rPr>
              <a:t>j</a:t>
            </a:r>
            <a:r>
              <a:rPr lang="es-MX" sz="1200" dirty="0">
                <a:latin typeface="Century Gothic"/>
                <a:cs typeface="Century Gothic"/>
              </a:rPr>
              <a:t>u</a:t>
            </a:r>
            <a:r>
              <a:rPr lang="es-MX" sz="1200" spc="4" dirty="0">
                <a:latin typeface="Century Gothic"/>
                <a:cs typeface="Century Gothic"/>
              </a:rPr>
              <a:t>s</a:t>
            </a:r>
            <a:r>
              <a:rPr lang="es-MX" sz="1200" spc="-12" dirty="0">
                <a:latin typeface="Century Gothic"/>
                <a:cs typeface="Century Gothic"/>
              </a:rPr>
              <a:t>t</a:t>
            </a:r>
            <a:r>
              <a:rPr lang="es-MX" sz="1200" spc="4" dirty="0">
                <a:latin typeface="Century Gothic"/>
                <a:cs typeface="Century Gothic"/>
              </a:rPr>
              <a:t>i</a:t>
            </a:r>
            <a:r>
              <a:rPr lang="es-MX" sz="1200" spc="-8" dirty="0">
                <a:latin typeface="Century Gothic"/>
                <a:cs typeface="Century Gothic"/>
              </a:rPr>
              <a:t>f</a:t>
            </a:r>
            <a:r>
              <a:rPr lang="es-MX" sz="1200" spc="-4" dirty="0">
                <a:latin typeface="Century Gothic"/>
                <a:cs typeface="Century Gothic"/>
              </a:rPr>
              <a:t>i</a:t>
            </a:r>
            <a:r>
              <a:rPr lang="es-MX" sz="1200" spc="4" dirty="0">
                <a:latin typeface="Century Gothic"/>
                <a:cs typeface="Century Gothic"/>
              </a:rPr>
              <a:t>c</a:t>
            </a:r>
            <a:r>
              <a:rPr lang="es-MX" sz="1200" spc="-8" dirty="0">
                <a:latin typeface="Century Gothic"/>
                <a:cs typeface="Century Gothic"/>
              </a:rPr>
              <a:t>a</a:t>
            </a:r>
            <a:r>
              <a:rPr lang="es-MX" sz="1200" spc="4" dirty="0">
                <a:latin typeface="Century Gothic"/>
                <a:cs typeface="Century Gothic"/>
              </a:rPr>
              <a:t>ci</a:t>
            </a:r>
            <a:r>
              <a:rPr lang="es-MX" sz="1200" dirty="0">
                <a:latin typeface="Century Gothic"/>
                <a:cs typeface="Century Gothic"/>
              </a:rPr>
              <a:t>ón</a:t>
            </a:r>
            <a:r>
              <a:rPr lang="es-MX" sz="1200" spc="-4" dirty="0">
                <a:latin typeface="Century Gothic"/>
                <a:cs typeface="Century Gothic"/>
              </a:rPr>
              <a:t> </a:t>
            </a:r>
            <a:r>
              <a:rPr lang="es-MX" sz="1200" spc="-8" dirty="0">
                <a:latin typeface="Century Gothic"/>
                <a:cs typeface="Century Gothic"/>
              </a:rPr>
              <a:t>d</a:t>
            </a:r>
            <a:r>
              <a:rPr lang="es-MX" sz="1200" dirty="0">
                <a:latin typeface="Century Gothic"/>
                <a:cs typeface="Century Gothic"/>
              </a:rPr>
              <a:t>e un</a:t>
            </a:r>
            <a:r>
              <a:rPr lang="es-MX" sz="1200" spc="-4" dirty="0">
                <a:latin typeface="Century Gothic"/>
                <a:cs typeface="Century Gothic"/>
              </a:rPr>
              <a:t> </a:t>
            </a:r>
            <a:r>
              <a:rPr lang="es-MX" sz="1200" dirty="0">
                <a:latin typeface="Century Gothic"/>
                <a:cs typeface="Century Gothic"/>
              </a:rPr>
              <a:t>p</a:t>
            </a:r>
            <a:r>
              <a:rPr lang="es-MX" sz="1200" spc="4" dirty="0">
                <a:latin typeface="Century Gothic"/>
                <a:cs typeface="Century Gothic"/>
              </a:rPr>
              <a:t>r</a:t>
            </a:r>
            <a:r>
              <a:rPr lang="es-MX" sz="1200" dirty="0">
                <a:latin typeface="Century Gothic"/>
                <a:cs typeface="Century Gothic"/>
              </a:rPr>
              <a:t>o</a:t>
            </a:r>
            <a:r>
              <a:rPr lang="es-MX" sz="1200" spc="-4" dirty="0">
                <a:latin typeface="Century Gothic"/>
                <a:cs typeface="Century Gothic"/>
              </a:rPr>
              <a:t>y</a:t>
            </a:r>
            <a:r>
              <a:rPr lang="es-MX" sz="1200" spc="-8" dirty="0">
                <a:latin typeface="Century Gothic"/>
                <a:cs typeface="Century Gothic"/>
              </a:rPr>
              <a:t>e</a:t>
            </a:r>
            <a:r>
              <a:rPr lang="es-MX" sz="1200" spc="4" dirty="0">
                <a:latin typeface="Century Gothic"/>
                <a:cs typeface="Century Gothic"/>
              </a:rPr>
              <a:t>c</a:t>
            </a:r>
            <a:r>
              <a:rPr lang="es-MX" sz="1200" spc="-12" dirty="0">
                <a:latin typeface="Century Gothic"/>
                <a:cs typeface="Century Gothic"/>
              </a:rPr>
              <a:t>t</a:t>
            </a:r>
            <a:r>
              <a:rPr lang="es-MX" sz="1200" dirty="0">
                <a:latin typeface="Century Gothic"/>
                <a:cs typeface="Century Gothic"/>
              </a:rPr>
              <a:t>o</a:t>
            </a:r>
            <a:r>
              <a:rPr lang="es-MX" sz="1200" spc="-4" dirty="0">
                <a:latin typeface="Century Gothic"/>
                <a:cs typeface="Century Gothic"/>
              </a:rPr>
              <a:t> </a:t>
            </a:r>
            <a:r>
              <a:rPr lang="es-MX" sz="1200" spc="4" dirty="0">
                <a:latin typeface="Century Gothic"/>
                <a:cs typeface="Century Gothic"/>
              </a:rPr>
              <a:t>l</a:t>
            </a:r>
            <a:r>
              <a:rPr lang="es-MX" sz="1200" dirty="0">
                <a:latin typeface="Century Gothic"/>
                <a:cs typeface="Century Gothic"/>
              </a:rPr>
              <a:t>a</a:t>
            </a:r>
            <a:r>
              <a:rPr lang="es-MX" sz="1200" spc="8" dirty="0">
                <a:latin typeface="Century Gothic"/>
                <a:cs typeface="Century Gothic"/>
              </a:rPr>
              <a:t> </a:t>
            </a:r>
            <a:r>
              <a:rPr lang="es-MX" sz="1200" b="1" dirty="0">
                <a:latin typeface="Century Gothic"/>
                <a:cs typeface="Century Gothic"/>
              </a:rPr>
              <a:t>nece</a:t>
            </a:r>
            <a:r>
              <a:rPr lang="es-MX" sz="1200" b="1" spc="-4" dirty="0">
                <a:latin typeface="Century Gothic"/>
                <a:cs typeface="Century Gothic"/>
              </a:rPr>
              <a:t>s</a:t>
            </a:r>
            <a:r>
              <a:rPr lang="es-MX" sz="1200" b="1" dirty="0">
                <a:latin typeface="Century Gothic"/>
                <a:cs typeface="Century Gothic"/>
              </a:rPr>
              <a:t>i</a:t>
            </a:r>
            <a:r>
              <a:rPr lang="es-MX" sz="1200" b="1" spc="-8" dirty="0">
                <a:latin typeface="Century Gothic"/>
                <a:cs typeface="Century Gothic"/>
              </a:rPr>
              <a:t>d</a:t>
            </a:r>
            <a:r>
              <a:rPr lang="es-MX" sz="1200" b="1" dirty="0">
                <a:latin typeface="Century Gothic"/>
                <a:cs typeface="Century Gothic"/>
              </a:rPr>
              <a:t>ad </a:t>
            </a:r>
            <a:r>
              <a:rPr lang="es-MX" sz="1200" spc="-8" dirty="0">
                <a:latin typeface="Century Gothic"/>
                <a:cs typeface="Century Gothic"/>
              </a:rPr>
              <a:t>d</a:t>
            </a:r>
            <a:r>
              <a:rPr lang="es-MX" sz="1200" dirty="0">
                <a:latin typeface="Century Gothic"/>
                <a:cs typeface="Century Gothic"/>
              </a:rPr>
              <a:t>e re</a:t>
            </a:r>
            <a:r>
              <a:rPr lang="es-MX" sz="1200" spc="4" dirty="0">
                <a:latin typeface="Century Gothic"/>
                <a:cs typeface="Century Gothic"/>
              </a:rPr>
              <a:t>s</a:t>
            </a:r>
            <a:r>
              <a:rPr lang="es-MX" sz="1200" spc="-12" dirty="0">
                <a:latin typeface="Century Gothic"/>
                <a:cs typeface="Century Gothic"/>
              </a:rPr>
              <a:t>o</a:t>
            </a:r>
            <a:r>
              <a:rPr lang="es-MX" sz="1200" spc="-4" dirty="0">
                <a:latin typeface="Century Gothic"/>
                <a:cs typeface="Century Gothic"/>
              </a:rPr>
              <a:t>l</a:t>
            </a:r>
            <a:r>
              <a:rPr lang="es-MX" sz="1200" spc="8" dirty="0">
                <a:latin typeface="Century Gothic"/>
                <a:cs typeface="Century Gothic"/>
              </a:rPr>
              <a:t>v</a:t>
            </a:r>
            <a:r>
              <a:rPr lang="es-MX" sz="1200" spc="-8" dirty="0">
                <a:latin typeface="Century Gothic"/>
                <a:cs typeface="Century Gothic"/>
              </a:rPr>
              <a:t>e</a:t>
            </a:r>
            <a:r>
              <a:rPr lang="es-MX" sz="1200" dirty="0">
                <a:latin typeface="Century Gothic"/>
                <a:cs typeface="Century Gothic"/>
              </a:rPr>
              <a:t>r una </a:t>
            </a:r>
            <a:r>
              <a:rPr lang="es-MX" sz="1200" spc="-8" dirty="0">
                <a:latin typeface="Century Gothic"/>
                <a:cs typeface="Century Gothic"/>
              </a:rPr>
              <a:t>p</a:t>
            </a:r>
            <a:r>
              <a:rPr lang="es-MX" sz="1200" dirty="0">
                <a:latin typeface="Century Gothic"/>
                <a:cs typeface="Century Gothic"/>
              </a:rPr>
              <a:t>ro</a:t>
            </a:r>
            <a:r>
              <a:rPr lang="es-MX" sz="1200" spc="-8" dirty="0">
                <a:latin typeface="Century Gothic"/>
                <a:cs typeface="Century Gothic"/>
              </a:rPr>
              <a:t>b</a:t>
            </a:r>
            <a:r>
              <a:rPr lang="es-MX" sz="1200" spc="4" dirty="0">
                <a:latin typeface="Century Gothic"/>
                <a:cs typeface="Century Gothic"/>
              </a:rPr>
              <a:t>l</a:t>
            </a:r>
            <a:r>
              <a:rPr lang="es-MX" sz="1200" dirty="0">
                <a:latin typeface="Century Gothic"/>
                <a:cs typeface="Century Gothic"/>
              </a:rPr>
              <a:t>emá</a:t>
            </a:r>
            <a:r>
              <a:rPr lang="es-MX" sz="1200" spc="-12" dirty="0">
                <a:latin typeface="Century Gothic"/>
                <a:cs typeface="Century Gothic"/>
              </a:rPr>
              <a:t>t</a:t>
            </a:r>
            <a:r>
              <a:rPr lang="es-MX" sz="1200" spc="-4" dirty="0">
                <a:latin typeface="Century Gothic"/>
                <a:cs typeface="Century Gothic"/>
              </a:rPr>
              <a:t>i</a:t>
            </a:r>
            <a:r>
              <a:rPr lang="es-MX" sz="1200" spc="4" dirty="0">
                <a:latin typeface="Century Gothic"/>
                <a:cs typeface="Century Gothic"/>
              </a:rPr>
              <a:t>c</a:t>
            </a:r>
            <a:r>
              <a:rPr lang="es-MX" sz="1200" dirty="0">
                <a:latin typeface="Century Gothic"/>
                <a:cs typeface="Century Gothic"/>
              </a:rPr>
              <a:t>a</a:t>
            </a:r>
            <a:r>
              <a:rPr lang="es-MX" sz="1200" spc="-12" dirty="0">
                <a:latin typeface="Century Gothic"/>
                <a:cs typeface="Century Gothic"/>
              </a:rPr>
              <a:t> </a:t>
            </a:r>
            <a:r>
              <a:rPr lang="es-MX" sz="1200" dirty="0">
                <a:latin typeface="Century Gothic"/>
                <a:cs typeface="Century Gothic"/>
              </a:rPr>
              <a:t>de d</a:t>
            </a:r>
            <a:r>
              <a:rPr lang="es-MX" sz="1200" spc="-4" dirty="0">
                <a:latin typeface="Century Gothic"/>
                <a:cs typeface="Century Gothic"/>
              </a:rPr>
              <a:t>i</a:t>
            </a:r>
            <a:r>
              <a:rPr lang="es-MX" sz="1200" dirty="0">
                <a:latin typeface="Century Gothic"/>
                <a:cs typeface="Century Gothic"/>
              </a:rPr>
              <a:t>ve</a:t>
            </a:r>
            <a:r>
              <a:rPr lang="es-MX" sz="1200" spc="-4" dirty="0">
                <a:latin typeface="Century Gothic"/>
                <a:cs typeface="Century Gothic"/>
              </a:rPr>
              <a:t>r</a:t>
            </a:r>
            <a:r>
              <a:rPr lang="es-MX" sz="1200" spc="12" dirty="0">
                <a:latin typeface="Century Gothic"/>
                <a:cs typeface="Century Gothic"/>
              </a:rPr>
              <a:t>s</a:t>
            </a:r>
            <a:r>
              <a:rPr lang="es-MX" sz="1200" dirty="0">
                <a:latin typeface="Century Gothic"/>
                <a:cs typeface="Century Gothic"/>
              </a:rPr>
              <a:t>a </a:t>
            </a:r>
            <a:r>
              <a:rPr lang="es-MX" sz="1200" spc="4" dirty="0">
                <a:latin typeface="Century Gothic"/>
                <a:cs typeface="Century Gothic"/>
              </a:rPr>
              <a:t>í</a:t>
            </a:r>
            <a:r>
              <a:rPr lang="es-MX" sz="1200" dirty="0">
                <a:latin typeface="Century Gothic"/>
                <a:cs typeface="Century Gothic"/>
              </a:rPr>
              <a:t>nd</a:t>
            </a:r>
            <a:r>
              <a:rPr lang="es-MX" sz="1200" spc="-12" dirty="0">
                <a:latin typeface="Century Gothic"/>
                <a:cs typeface="Century Gothic"/>
              </a:rPr>
              <a:t>o</a:t>
            </a:r>
            <a:r>
              <a:rPr lang="es-MX" sz="1200" spc="-4" dirty="0">
                <a:latin typeface="Century Gothic"/>
                <a:cs typeface="Century Gothic"/>
              </a:rPr>
              <a:t>l</a:t>
            </a:r>
            <a:r>
              <a:rPr lang="es-MX" sz="1200" dirty="0">
                <a:latin typeface="Century Gothic"/>
                <a:cs typeface="Century Gothic"/>
              </a:rPr>
              <a:t>e.</a:t>
            </a:r>
            <a:r>
              <a:rPr lang="es-MX" sz="1200" spc="-4" dirty="0">
                <a:latin typeface="Century Gothic"/>
                <a:cs typeface="Century Gothic"/>
              </a:rPr>
              <a:t> </a:t>
            </a:r>
            <a:r>
              <a:rPr lang="es-MX" sz="1200" spc="4" dirty="0">
                <a:latin typeface="Century Gothic"/>
                <a:cs typeface="Century Gothic"/>
              </a:rPr>
              <a:t>L</a:t>
            </a:r>
            <a:r>
              <a:rPr lang="es-MX" sz="1200" dirty="0">
                <a:latin typeface="Century Gothic"/>
                <a:cs typeface="Century Gothic"/>
              </a:rPr>
              <a:t>a </a:t>
            </a:r>
            <a:r>
              <a:rPr lang="es-MX" sz="1200" spc="-8" dirty="0">
                <a:latin typeface="Century Gothic"/>
                <a:cs typeface="Century Gothic"/>
              </a:rPr>
              <a:t>r</a:t>
            </a:r>
            <a:r>
              <a:rPr lang="es-MX" sz="1200" dirty="0">
                <a:latin typeface="Century Gothic"/>
                <a:cs typeface="Century Gothic"/>
              </a:rPr>
              <a:t>e</a:t>
            </a:r>
            <a:r>
              <a:rPr lang="es-MX" sz="1200" spc="4" dirty="0">
                <a:latin typeface="Century Gothic"/>
                <a:cs typeface="Century Gothic"/>
              </a:rPr>
              <a:t>s</a:t>
            </a:r>
            <a:r>
              <a:rPr lang="es-MX" sz="1200" dirty="0">
                <a:latin typeface="Century Gothic"/>
                <a:cs typeface="Century Gothic"/>
              </a:rPr>
              <a:t>o</a:t>
            </a:r>
            <a:r>
              <a:rPr lang="es-MX" sz="1200" spc="-8" dirty="0">
                <a:latin typeface="Century Gothic"/>
                <a:cs typeface="Century Gothic"/>
              </a:rPr>
              <a:t>l</a:t>
            </a:r>
            <a:r>
              <a:rPr lang="es-MX" sz="1200" dirty="0">
                <a:latin typeface="Century Gothic"/>
                <a:cs typeface="Century Gothic"/>
              </a:rPr>
              <a:t>u</a:t>
            </a:r>
            <a:r>
              <a:rPr lang="es-MX" sz="1200" spc="-4" dirty="0">
                <a:latin typeface="Century Gothic"/>
                <a:cs typeface="Century Gothic"/>
              </a:rPr>
              <a:t>c</a:t>
            </a:r>
            <a:r>
              <a:rPr lang="es-MX" sz="1200" spc="4" dirty="0">
                <a:latin typeface="Century Gothic"/>
                <a:cs typeface="Century Gothic"/>
              </a:rPr>
              <a:t>i</a:t>
            </a:r>
            <a:r>
              <a:rPr lang="es-MX" sz="1200" dirty="0">
                <a:latin typeface="Century Gothic"/>
                <a:cs typeface="Century Gothic"/>
              </a:rPr>
              <a:t>ón</a:t>
            </a:r>
            <a:r>
              <a:rPr lang="es-MX" sz="1200" spc="-4" dirty="0">
                <a:latin typeface="Century Gothic"/>
                <a:cs typeface="Century Gothic"/>
              </a:rPr>
              <a:t> </a:t>
            </a:r>
            <a:r>
              <a:rPr lang="es-MX" sz="1200" dirty="0">
                <a:latin typeface="Century Gothic"/>
                <a:cs typeface="Century Gothic"/>
              </a:rPr>
              <a:t>de e</a:t>
            </a:r>
            <a:r>
              <a:rPr lang="es-MX" sz="1200" spc="4" dirty="0">
                <a:latin typeface="Century Gothic"/>
                <a:cs typeface="Century Gothic"/>
              </a:rPr>
              <a:t>s</a:t>
            </a:r>
            <a:r>
              <a:rPr lang="es-MX" sz="1200" dirty="0">
                <a:latin typeface="Century Gothic"/>
                <a:cs typeface="Century Gothic"/>
              </a:rPr>
              <a:t>ta </a:t>
            </a:r>
            <a:r>
              <a:rPr lang="es-MX" sz="1200" spc="-8" dirty="0">
                <a:latin typeface="Century Gothic"/>
                <a:cs typeface="Century Gothic"/>
              </a:rPr>
              <a:t>p</a:t>
            </a:r>
            <a:r>
              <a:rPr lang="es-MX" sz="1200" dirty="0">
                <a:latin typeface="Century Gothic"/>
                <a:cs typeface="Century Gothic"/>
              </a:rPr>
              <a:t>ro</a:t>
            </a:r>
            <a:r>
              <a:rPr lang="es-MX" sz="1200" spc="-8" dirty="0">
                <a:latin typeface="Century Gothic"/>
                <a:cs typeface="Century Gothic"/>
              </a:rPr>
              <a:t>b</a:t>
            </a:r>
            <a:r>
              <a:rPr lang="es-MX" sz="1200" spc="4" dirty="0">
                <a:latin typeface="Century Gothic"/>
                <a:cs typeface="Century Gothic"/>
              </a:rPr>
              <a:t>l</a:t>
            </a:r>
            <a:r>
              <a:rPr lang="es-MX" sz="1200" dirty="0">
                <a:latin typeface="Century Gothic"/>
                <a:cs typeface="Century Gothic"/>
              </a:rPr>
              <a:t>e</a:t>
            </a:r>
            <a:r>
              <a:rPr lang="es-MX" sz="1200" spc="-12" dirty="0">
                <a:latin typeface="Century Gothic"/>
                <a:cs typeface="Century Gothic"/>
              </a:rPr>
              <a:t>m</a:t>
            </a:r>
            <a:r>
              <a:rPr lang="es-MX" sz="1200" dirty="0">
                <a:latin typeface="Century Gothic"/>
                <a:cs typeface="Century Gothic"/>
              </a:rPr>
              <a:t>át</a:t>
            </a:r>
            <a:r>
              <a:rPr lang="es-MX" sz="1200" spc="-4" dirty="0">
                <a:latin typeface="Century Gothic"/>
                <a:cs typeface="Century Gothic"/>
              </a:rPr>
              <a:t>i</a:t>
            </a:r>
            <a:r>
              <a:rPr lang="es-MX" sz="1200" spc="4" dirty="0">
                <a:latin typeface="Century Gothic"/>
                <a:cs typeface="Century Gothic"/>
              </a:rPr>
              <a:t>c</a:t>
            </a:r>
            <a:r>
              <a:rPr lang="es-MX" sz="1200" dirty="0">
                <a:latin typeface="Century Gothic"/>
                <a:cs typeface="Century Gothic"/>
              </a:rPr>
              <a:t>a </a:t>
            </a:r>
            <a:r>
              <a:rPr lang="es-MX" sz="1200" spc="-8" dirty="0">
                <a:latin typeface="Century Gothic"/>
                <a:cs typeface="Century Gothic"/>
              </a:rPr>
              <a:t>p</a:t>
            </a:r>
            <a:r>
              <a:rPr lang="es-MX" sz="1200" dirty="0">
                <a:latin typeface="Century Gothic"/>
                <a:cs typeface="Century Gothic"/>
              </a:rPr>
              <a:t>e</a:t>
            </a:r>
            <a:r>
              <a:rPr lang="es-MX" sz="1200" spc="-4" dirty="0">
                <a:latin typeface="Century Gothic"/>
                <a:cs typeface="Century Gothic"/>
              </a:rPr>
              <a:t>rm</a:t>
            </a:r>
            <a:r>
              <a:rPr lang="es-MX" sz="1200" spc="4" dirty="0">
                <a:latin typeface="Century Gothic"/>
                <a:cs typeface="Century Gothic"/>
              </a:rPr>
              <a:t>i</a:t>
            </a:r>
            <a:r>
              <a:rPr lang="es-MX" sz="1200" dirty="0">
                <a:latin typeface="Century Gothic"/>
                <a:cs typeface="Century Gothic"/>
              </a:rPr>
              <a:t>te</a:t>
            </a:r>
            <a:r>
              <a:rPr lang="es-MX" sz="1200" spc="-4" dirty="0">
                <a:latin typeface="Century Gothic"/>
                <a:cs typeface="Century Gothic"/>
              </a:rPr>
              <a:t> l</a:t>
            </a:r>
            <a:r>
              <a:rPr lang="es-MX" sz="1200" dirty="0">
                <a:latin typeface="Century Gothic"/>
                <a:cs typeface="Century Gothic"/>
              </a:rPr>
              <a:t>a po</a:t>
            </a:r>
            <a:r>
              <a:rPr lang="es-MX" sz="1200" spc="-8" dirty="0">
                <a:latin typeface="Century Gothic"/>
                <a:cs typeface="Century Gothic"/>
              </a:rPr>
              <a:t>s</a:t>
            </a:r>
            <a:r>
              <a:rPr lang="es-MX" sz="1200" spc="4" dirty="0">
                <a:latin typeface="Century Gothic"/>
                <a:cs typeface="Century Gothic"/>
              </a:rPr>
              <a:t>i</a:t>
            </a:r>
            <a:r>
              <a:rPr lang="es-MX" sz="1200" spc="-8" dirty="0">
                <a:latin typeface="Century Gothic"/>
                <a:cs typeface="Century Gothic"/>
              </a:rPr>
              <a:t>b</a:t>
            </a:r>
            <a:r>
              <a:rPr lang="es-MX" sz="1200" spc="-4" dirty="0">
                <a:latin typeface="Century Gothic"/>
                <a:cs typeface="Century Gothic"/>
              </a:rPr>
              <a:t>i</a:t>
            </a:r>
            <a:r>
              <a:rPr lang="es-MX" sz="1200" spc="4" dirty="0">
                <a:latin typeface="Century Gothic"/>
                <a:cs typeface="Century Gothic"/>
              </a:rPr>
              <a:t>li</a:t>
            </a:r>
            <a:r>
              <a:rPr lang="es-MX" sz="1200" spc="-8" dirty="0">
                <a:latin typeface="Century Gothic"/>
                <a:cs typeface="Century Gothic"/>
              </a:rPr>
              <a:t>d</a:t>
            </a:r>
            <a:r>
              <a:rPr lang="es-MX" sz="1200" dirty="0">
                <a:latin typeface="Century Gothic"/>
                <a:cs typeface="Century Gothic"/>
              </a:rPr>
              <a:t>ad de</a:t>
            </a:r>
            <a:r>
              <a:rPr lang="es-MX" sz="1200" spc="-12" dirty="0">
                <a:latin typeface="Century Gothic"/>
                <a:cs typeface="Century Gothic"/>
              </a:rPr>
              <a:t> </a:t>
            </a:r>
            <a:r>
              <a:rPr lang="es-MX" sz="1200" dirty="0">
                <a:latin typeface="Century Gothic"/>
                <a:cs typeface="Century Gothic"/>
              </a:rPr>
              <a:t>a</a:t>
            </a:r>
            <a:r>
              <a:rPr lang="es-MX" sz="1200" spc="4" dirty="0">
                <a:latin typeface="Century Gothic"/>
                <a:cs typeface="Century Gothic"/>
              </a:rPr>
              <a:t>b</a:t>
            </a:r>
            <a:r>
              <a:rPr lang="es-MX" sz="1200" dirty="0">
                <a:latin typeface="Century Gothic"/>
                <a:cs typeface="Century Gothic"/>
              </a:rPr>
              <a:t>or</a:t>
            </a:r>
            <a:r>
              <a:rPr lang="es-MX" sz="1200" spc="-8" dirty="0">
                <a:latin typeface="Century Gothic"/>
                <a:cs typeface="Century Gothic"/>
              </a:rPr>
              <a:t>d</a:t>
            </a:r>
            <a:r>
              <a:rPr lang="es-MX" sz="1200" dirty="0">
                <a:latin typeface="Century Gothic"/>
                <a:cs typeface="Century Gothic"/>
              </a:rPr>
              <a:t>a</a:t>
            </a:r>
            <a:r>
              <a:rPr lang="es-MX" sz="1200" spc="-4" dirty="0">
                <a:latin typeface="Century Gothic"/>
                <a:cs typeface="Century Gothic"/>
              </a:rPr>
              <a:t>r</a:t>
            </a:r>
            <a:r>
              <a:rPr lang="es-MX" sz="1200" spc="4" dirty="0">
                <a:latin typeface="Century Gothic"/>
                <a:cs typeface="Century Gothic"/>
              </a:rPr>
              <a:t>l</a:t>
            </a:r>
            <a:r>
              <a:rPr lang="es-MX" sz="1200" dirty="0">
                <a:latin typeface="Century Gothic"/>
                <a:cs typeface="Century Gothic"/>
              </a:rPr>
              <a:t>a</a:t>
            </a:r>
            <a:r>
              <a:rPr lang="es-MX" sz="1200" spc="4" dirty="0">
                <a:latin typeface="Century Gothic"/>
                <a:cs typeface="Century Gothic"/>
              </a:rPr>
              <a:t> </a:t>
            </a:r>
            <a:r>
              <a:rPr lang="es-MX" sz="1200" spc="-8" dirty="0">
                <a:latin typeface="Century Gothic"/>
                <a:cs typeface="Century Gothic"/>
              </a:rPr>
              <a:t>d</a:t>
            </a:r>
            <a:r>
              <a:rPr lang="es-MX" sz="1200" dirty="0">
                <a:latin typeface="Century Gothic"/>
                <a:cs typeface="Century Gothic"/>
              </a:rPr>
              <a:t>e</a:t>
            </a:r>
            <a:r>
              <a:rPr lang="es-MX" sz="1200" spc="4" dirty="0">
                <a:latin typeface="Century Gothic"/>
                <a:cs typeface="Century Gothic"/>
              </a:rPr>
              <a:t>s</a:t>
            </a:r>
            <a:r>
              <a:rPr lang="es-MX" sz="1200" spc="-8" dirty="0">
                <a:latin typeface="Century Gothic"/>
                <a:cs typeface="Century Gothic"/>
              </a:rPr>
              <a:t>d</a:t>
            </a:r>
            <a:r>
              <a:rPr lang="es-MX" sz="1200" dirty="0">
                <a:latin typeface="Century Gothic"/>
                <a:cs typeface="Century Gothic"/>
              </a:rPr>
              <a:t>e d</a:t>
            </a:r>
            <a:r>
              <a:rPr lang="es-MX" sz="1200" spc="4" dirty="0">
                <a:latin typeface="Century Gothic"/>
                <a:cs typeface="Century Gothic"/>
              </a:rPr>
              <a:t>i</a:t>
            </a:r>
            <a:r>
              <a:rPr lang="es-MX" sz="1200" spc="-8" dirty="0">
                <a:latin typeface="Century Gothic"/>
                <a:cs typeface="Century Gothic"/>
              </a:rPr>
              <a:t>f</a:t>
            </a:r>
            <a:r>
              <a:rPr lang="es-MX" sz="1200" dirty="0">
                <a:latin typeface="Century Gothic"/>
                <a:cs typeface="Century Gothic"/>
              </a:rPr>
              <a:t>e</a:t>
            </a:r>
            <a:r>
              <a:rPr lang="es-MX" sz="1200" spc="-4" dirty="0">
                <a:latin typeface="Century Gothic"/>
                <a:cs typeface="Century Gothic"/>
              </a:rPr>
              <a:t>r</a:t>
            </a:r>
            <a:r>
              <a:rPr lang="es-MX" sz="1200" dirty="0">
                <a:latin typeface="Century Gothic"/>
                <a:cs typeface="Century Gothic"/>
              </a:rPr>
              <a:t>entes </a:t>
            </a:r>
            <a:r>
              <a:rPr lang="es-MX" sz="1200" spc="-8" dirty="0">
                <a:latin typeface="Century Gothic"/>
                <a:cs typeface="Century Gothic"/>
              </a:rPr>
              <a:t>p</a:t>
            </a:r>
            <a:r>
              <a:rPr lang="es-MX" sz="1200" spc="8" dirty="0">
                <a:latin typeface="Century Gothic"/>
                <a:cs typeface="Century Gothic"/>
              </a:rPr>
              <a:t>e</a:t>
            </a:r>
            <a:r>
              <a:rPr lang="es-MX" sz="1200" spc="-8" dirty="0">
                <a:latin typeface="Century Gothic"/>
                <a:cs typeface="Century Gothic"/>
              </a:rPr>
              <a:t>r</a:t>
            </a:r>
            <a:r>
              <a:rPr lang="es-MX" sz="1200" dirty="0">
                <a:latin typeface="Century Gothic"/>
                <a:cs typeface="Century Gothic"/>
              </a:rPr>
              <a:t>s</a:t>
            </a:r>
            <a:r>
              <a:rPr lang="es-MX" sz="1200" spc="-8" dirty="0">
                <a:latin typeface="Century Gothic"/>
                <a:cs typeface="Century Gothic"/>
              </a:rPr>
              <a:t>p</a:t>
            </a:r>
            <a:r>
              <a:rPr lang="es-MX" sz="1200" dirty="0">
                <a:latin typeface="Century Gothic"/>
                <a:cs typeface="Century Gothic"/>
              </a:rPr>
              <a:t>e</a:t>
            </a:r>
            <a:r>
              <a:rPr lang="es-MX" sz="1200" spc="4" dirty="0">
                <a:latin typeface="Century Gothic"/>
                <a:cs typeface="Century Gothic"/>
              </a:rPr>
              <a:t>c</a:t>
            </a:r>
            <a:r>
              <a:rPr lang="es-MX" sz="1200" spc="-12" dirty="0">
                <a:latin typeface="Century Gothic"/>
                <a:cs typeface="Century Gothic"/>
              </a:rPr>
              <a:t>t</a:t>
            </a:r>
            <a:r>
              <a:rPr lang="es-MX" sz="1200" spc="-4" dirty="0">
                <a:latin typeface="Century Gothic"/>
                <a:cs typeface="Century Gothic"/>
              </a:rPr>
              <a:t>i</a:t>
            </a:r>
            <a:r>
              <a:rPr lang="es-MX" sz="1200" spc="8" dirty="0">
                <a:latin typeface="Century Gothic"/>
                <a:cs typeface="Century Gothic"/>
              </a:rPr>
              <a:t>v</a:t>
            </a:r>
            <a:r>
              <a:rPr lang="es-MX" sz="1200" spc="-8" dirty="0">
                <a:latin typeface="Century Gothic"/>
                <a:cs typeface="Century Gothic"/>
              </a:rPr>
              <a:t>a</a:t>
            </a:r>
            <a:r>
              <a:rPr lang="es-MX" sz="1200" dirty="0">
                <a:latin typeface="Century Gothic"/>
                <a:cs typeface="Century Gothic"/>
              </a:rPr>
              <a:t>s,</a:t>
            </a:r>
            <a:r>
              <a:rPr lang="es-MX" sz="1200" spc="263" dirty="0">
                <a:latin typeface="Century Gothic"/>
                <a:cs typeface="Century Gothic"/>
              </a:rPr>
              <a:t> </a:t>
            </a:r>
            <a:r>
              <a:rPr lang="es-MX" sz="1200" dirty="0">
                <a:latin typeface="Century Gothic"/>
                <a:cs typeface="Century Gothic"/>
              </a:rPr>
              <a:t>por </a:t>
            </a:r>
            <a:r>
              <a:rPr lang="es-MX" sz="1200" spc="4" dirty="0">
                <a:latin typeface="Century Gothic"/>
                <a:cs typeface="Century Gothic"/>
              </a:rPr>
              <a:t>l</a:t>
            </a:r>
            <a:r>
              <a:rPr lang="es-MX" sz="1200" dirty="0">
                <a:latin typeface="Century Gothic"/>
                <a:cs typeface="Century Gothic"/>
              </a:rPr>
              <a:t>o</a:t>
            </a:r>
            <a:r>
              <a:rPr lang="es-MX" sz="1200" spc="-4" dirty="0">
                <a:latin typeface="Century Gothic"/>
                <a:cs typeface="Century Gothic"/>
              </a:rPr>
              <a:t> </a:t>
            </a:r>
            <a:r>
              <a:rPr lang="es-MX" sz="1200" dirty="0">
                <a:latin typeface="Century Gothic"/>
                <a:cs typeface="Century Gothic"/>
              </a:rPr>
              <a:t>que </a:t>
            </a:r>
            <a:r>
              <a:rPr lang="es-MX" sz="1200" spc="-8" dirty="0">
                <a:latin typeface="Century Gothic"/>
                <a:cs typeface="Century Gothic"/>
              </a:rPr>
              <a:t>s</a:t>
            </a:r>
            <a:r>
              <a:rPr lang="es-MX" sz="1200" dirty="0">
                <a:latin typeface="Century Gothic"/>
                <a:cs typeface="Century Gothic"/>
              </a:rPr>
              <a:t>e p</a:t>
            </a:r>
            <a:r>
              <a:rPr lang="es-MX" sz="1200" spc="-8" dirty="0">
                <a:latin typeface="Century Gothic"/>
                <a:cs typeface="Century Gothic"/>
              </a:rPr>
              <a:t>u</a:t>
            </a:r>
            <a:r>
              <a:rPr lang="es-MX" sz="1200" dirty="0">
                <a:latin typeface="Century Gothic"/>
                <a:cs typeface="Century Gothic"/>
              </a:rPr>
              <a:t>ed</a:t>
            </a:r>
            <a:r>
              <a:rPr lang="es-MX" sz="1200" spc="4" dirty="0">
                <a:latin typeface="Century Gothic"/>
                <a:cs typeface="Century Gothic"/>
              </a:rPr>
              <a:t>e</a:t>
            </a:r>
            <a:r>
              <a:rPr lang="es-MX" sz="1200" dirty="0">
                <a:latin typeface="Century Gothic"/>
                <a:cs typeface="Century Gothic"/>
              </a:rPr>
              <a:t>n</a:t>
            </a:r>
            <a:r>
              <a:rPr lang="es-MX" sz="1200" spc="-4" dirty="0">
                <a:latin typeface="Century Gothic"/>
                <a:cs typeface="Century Gothic"/>
              </a:rPr>
              <a:t> </a:t>
            </a:r>
            <a:r>
              <a:rPr lang="es-MX" sz="1200" spc="-8" dirty="0">
                <a:latin typeface="Century Gothic"/>
                <a:cs typeface="Century Gothic"/>
              </a:rPr>
              <a:t>pr</a:t>
            </a:r>
            <a:r>
              <a:rPr lang="es-MX" sz="1200" dirty="0">
                <a:latin typeface="Century Gothic"/>
                <a:cs typeface="Century Gothic"/>
              </a:rPr>
              <a:t>opo</a:t>
            </a:r>
            <a:r>
              <a:rPr lang="es-MX" sz="1200" spc="-4" dirty="0">
                <a:latin typeface="Century Gothic"/>
                <a:cs typeface="Century Gothic"/>
              </a:rPr>
              <a:t>n</a:t>
            </a:r>
            <a:r>
              <a:rPr lang="es-MX" sz="1200" dirty="0">
                <a:latin typeface="Century Gothic"/>
                <a:cs typeface="Century Gothic"/>
              </a:rPr>
              <a:t>er</a:t>
            </a:r>
            <a:r>
              <a:rPr lang="es-MX" sz="1200" spc="-8" dirty="0">
                <a:latin typeface="Century Gothic"/>
                <a:cs typeface="Century Gothic"/>
              </a:rPr>
              <a:t> </a:t>
            </a:r>
            <a:r>
              <a:rPr lang="es-MX" sz="1200" spc="4" dirty="0">
                <a:latin typeface="Century Gothic"/>
                <a:cs typeface="Century Gothic"/>
              </a:rPr>
              <a:t>i</a:t>
            </a:r>
            <a:r>
              <a:rPr lang="es-MX" sz="1200" dirty="0">
                <a:latin typeface="Century Gothic"/>
                <a:cs typeface="Century Gothic"/>
              </a:rPr>
              <a:t>d</a:t>
            </a:r>
            <a:r>
              <a:rPr lang="es-MX" sz="1200" spc="-8" dirty="0">
                <a:latin typeface="Century Gothic"/>
                <a:cs typeface="Century Gothic"/>
              </a:rPr>
              <a:t>e</a:t>
            </a:r>
            <a:r>
              <a:rPr lang="es-MX" sz="1200" dirty="0">
                <a:latin typeface="Century Gothic"/>
                <a:cs typeface="Century Gothic"/>
              </a:rPr>
              <a:t>as y</a:t>
            </a:r>
            <a:r>
              <a:rPr lang="es-MX" sz="1200" spc="-4" dirty="0">
                <a:latin typeface="Century Gothic"/>
                <a:cs typeface="Century Gothic"/>
              </a:rPr>
              <a:t> </a:t>
            </a:r>
            <a:r>
              <a:rPr lang="es-MX" sz="1200" dirty="0">
                <a:latin typeface="Century Gothic"/>
                <a:cs typeface="Century Gothic"/>
              </a:rPr>
              <a:t>so</a:t>
            </a:r>
            <a:r>
              <a:rPr lang="es-MX" sz="1200" spc="4" dirty="0">
                <a:latin typeface="Century Gothic"/>
                <a:cs typeface="Century Gothic"/>
              </a:rPr>
              <a:t>l</a:t>
            </a:r>
            <a:r>
              <a:rPr lang="es-MX" sz="1200" dirty="0">
                <a:latin typeface="Century Gothic"/>
                <a:cs typeface="Century Gothic"/>
              </a:rPr>
              <a:t>u</a:t>
            </a:r>
            <a:r>
              <a:rPr lang="es-MX" sz="1200" spc="-4" dirty="0">
                <a:latin typeface="Century Gothic"/>
                <a:cs typeface="Century Gothic"/>
              </a:rPr>
              <a:t>c</a:t>
            </a:r>
            <a:r>
              <a:rPr lang="es-MX" sz="1200" spc="4" dirty="0">
                <a:latin typeface="Century Gothic"/>
                <a:cs typeface="Century Gothic"/>
              </a:rPr>
              <a:t>i</a:t>
            </a:r>
            <a:r>
              <a:rPr lang="es-MX" sz="1200" dirty="0">
                <a:latin typeface="Century Gothic"/>
                <a:cs typeface="Century Gothic"/>
              </a:rPr>
              <a:t>o</a:t>
            </a:r>
            <a:r>
              <a:rPr lang="es-MX" sz="1200" spc="-12" dirty="0">
                <a:latin typeface="Century Gothic"/>
                <a:cs typeface="Century Gothic"/>
              </a:rPr>
              <a:t>n</a:t>
            </a:r>
            <a:r>
              <a:rPr lang="es-MX" sz="1200" dirty="0">
                <a:latin typeface="Century Gothic"/>
                <a:cs typeface="Century Gothic"/>
              </a:rPr>
              <a:t>es de </a:t>
            </a:r>
            <a:r>
              <a:rPr lang="es-MX" sz="1200" spc="-4" dirty="0">
                <a:latin typeface="Century Gothic"/>
                <a:cs typeface="Century Gothic"/>
              </a:rPr>
              <a:t>m</a:t>
            </a:r>
            <a:r>
              <a:rPr lang="es-MX" sz="1200" dirty="0">
                <a:latin typeface="Century Gothic"/>
                <a:cs typeface="Century Gothic"/>
              </a:rPr>
              <a:t>a</a:t>
            </a:r>
            <a:r>
              <a:rPr lang="es-MX" sz="1200" spc="-8" dirty="0">
                <a:latin typeface="Century Gothic"/>
                <a:cs typeface="Century Gothic"/>
              </a:rPr>
              <a:t>n</a:t>
            </a:r>
            <a:r>
              <a:rPr lang="es-MX" sz="1200" dirty="0">
                <a:latin typeface="Century Gothic"/>
                <a:cs typeface="Century Gothic"/>
              </a:rPr>
              <a:t>e</a:t>
            </a:r>
            <a:r>
              <a:rPr lang="es-MX" sz="1200" spc="-4" dirty="0">
                <a:latin typeface="Century Gothic"/>
                <a:cs typeface="Century Gothic"/>
              </a:rPr>
              <a:t>r</a:t>
            </a:r>
            <a:r>
              <a:rPr lang="es-MX" sz="1200" dirty="0">
                <a:latin typeface="Century Gothic"/>
                <a:cs typeface="Century Gothic"/>
              </a:rPr>
              <a:t>a </a:t>
            </a:r>
            <a:r>
              <a:rPr lang="es-MX" sz="1200" spc="4" dirty="0">
                <a:latin typeface="Century Gothic"/>
                <a:cs typeface="Century Gothic"/>
              </a:rPr>
              <a:t>i</a:t>
            </a:r>
            <a:r>
              <a:rPr lang="es-MX" sz="1200" dirty="0">
                <a:latin typeface="Century Gothic"/>
                <a:cs typeface="Century Gothic"/>
              </a:rPr>
              <a:t>n</a:t>
            </a:r>
            <a:r>
              <a:rPr lang="es-MX" sz="1200" spc="-4" dirty="0">
                <a:latin typeface="Century Gothic"/>
                <a:cs typeface="Century Gothic"/>
              </a:rPr>
              <a:t>t</a:t>
            </a:r>
            <a:r>
              <a:rPr lang="es-MX" sz="1200" spc="-8" dirty="0">
                <a:latin typeface="Century Gothic"/>
                <a:cs typeface="Century Gothic"/>
              </a:rPr>
              <a:t>e</a:t>
            </a:r>
            <a:r>
              <a:rPr lang="es-MX" sz="1200" dirty="0">
                <a:latin typeface="Century Gothic"/>
                <a:cs typeface="Century Gothic"/>
              </a:rPr>
              <a:t>rd</a:t>
            </a:r>
            <a:r>
              <a:rPr lang="es-MX" sz="1200" spc="-4" dirty="0">
                <a:latin typeface="Century Gothic"/>
                <a:cs typeface="Century Gothic"/>
              </a:rPr>
              <a:t>i</a:t>
            </a:r>
            <a:r>
              <a:rPr lang="es-MX" sz="1200" dirty="0">
                <a:latin typeface="Century Gothic"/>
                <a:cs typeface="Century Gothic"/>
              </a:rPr>
              <a:t>s</a:t>
            </a:r>
            <a:r>
              <a:rPr lang="es-MX" sz="1200" spc="-4" dirty="0">
                <a:latin typeface="Century Gothic"/>
                <a:cs typeface="Century Gothic"/>
              </a:rPr>
              <a:t>ci</a:t>
            </a:r>
            <a:r>
              <a:rPr lang="es-MX" sz="1200" dirty="0">
                <a:latin typeface="Century Gothic"/>
                <a:cs typeface="Century Gothic"/>
              </a:rPr>
              <a:t>pl</a:t>
            </a:r>
            <a:r>
              <a:rPr lang="es-MX" sz="1200" spc="4" dirty="0">
                <a:latin typeface="Century Gothic"/>
                <a:cs typeface="Century Gothic"/>
              </a:rPr>
              <a:t>i</a:t>
            </a:r>
            <a:r>
              <a:rPr lang="es-MX" sz="1200" dirty="0">
                <a:latin typeface="Century Gothic"/>
                <a:cs typeface="Century Gothic"/>
              </a:rPr>
              <a:t>n</a:t>
            </a:r>
            <a:r>
              <a:rPr lang="es-MX" sz="1200" spc="-8" dirty="0">
                <a:latin typeface="Century Gothic"/>
                <a:cs typeface="Century Gothic"/>
              </a:rPr>
              <a:t>a</a:t>
            </a:r>
            <a:r>
              <a:rPr lang="es-MX" sz="1200" dirty="0">
                <a:latin typeface="Century Gothic"/>
                <a:cs typeface="Century Gothic"/>
              </a:rPr>
              <a:t>r</a:t>
            </a:r>
            <a:r>
              <a:rPr lang="es-MX" sz="1200" spc="-4" dirty="0">
                <a:latin typeface="Century Gothic"/>
                <a:cs typeface="Century Gothic"/>
              </a:rPr>
              <a:t>i</a:t>
            </a:r>
            <a:r>
              <a:rPr lang="es-MX" sz="1200" dirty="0">
                <a:latin typeface="Century Gothic"/>
                <a:cs typeface="Century Gothic"/>
              </a:rPr>
              <a:t>a.</a:t>
            </a:r>
          </a:p>
          <a:p>
            <a:pPr marR="165876" algn="just">
              <a:lnSpc>
                <a:spcPts val="1201"/>
              </a:lnSpc>
              <a:spcAft>
                <a:spcPts val="1200"/>
              </a:spcAft>
            </a:pPr>
            <a:r>
              <a:rPr lang="es-MX" sz="1200" dirty="0">
                <a:latin typeface="Century Gothic"/>
                <a:cs typeface="Century Gothic"/>
              </a:rPr>
              <a:t>Se plan</a:t>
            </a:r>
            <a:r>
              <a:rPr lang="es-MX" sz="1200" spc="-4" dirty="0">
                <a:latin typeface="Century Gothic"/>
                <a:cs typeface="Century Gothic"/>
              </a:rPr>
              <a:t>t</a:t>
            </a:r>
            <a:r>
              <a:rPr lang="es-MX" sz="1200" spc="-8" dirty="0">
                <a:latin typeface="Century Gothic"/>
                <a:cs typeface="Century Gothic"/>
              </a:rPr>
              <a:t>e</a:t>
            </a:r>
            <a:r>
              <a:rPr lang="es-MX" sz="1200" dirty="0">
                <a:latin typeface="Century Gothic"/>
                <a:cs typeface="Century Gothic"/>
              </a:rPr>
              <a:t>a </a:t>
            </a:r>
            <a:r>
              <a:rPr lang="es-MX" sz="1200" spc="4" dirty="0">
                <a:latin typeface="Century Gothic"/>
                <a:cs typeface="Century Gothic"/>
              </a:rPr>
              <a:t>l</a:t>
            </a:r>
            <a:r>
              <a:rPr lang="es-MX" sz="1200" dirty="0">
                <a:latin typeface="Century Gothic"/>
                <a:cs typeface="Century Gothic"/>
              </a:rPr>
              <a:t>a </a:t>
            </a:r>
            <a:r>
              <a:rPr lang="es-MX" sz="1200" spc="-8" dirty="0">
                <a:latin typeface="Century Gothic"/>
                <a:cs typeface="Century Gothic"/>
              </a:rPr>
              <a:t>e</a:t>
            </a:r>
            <a:r>
              <a:rPr lang="es-MX" sz="1200" spc="4" dirty="0">
                <a:latin typeface="Century Gothic"/>
                <a:cs typeface="Century Gothic"/>
              </a:rPr>
              <a:t>l</a:t>
            </a:r>
            <a:r>
              <a:rPr lang="es-MX" sz="1200" spc="-8" dirty="0">
                <a:latin typeface="Century Gothic"/>
                <a:cs typeface="Century Gothic"/>
              </a:rPr>
              <a:t>a</a:t>
            </a:r>
            <a:r>
              <a:rPr lang="es-MX" sz="1200" dirty="0">
                <a:latin typeface="Century Gothic"/>
                <a:cs typeface="Century Gothic"/>
              </a:rPr>
              <a:t>bo</a:t>
            </a:r>
            <a:r>
              <a:rPr lang="es-MX" sz="1200" spc="-8" dirty="0">
                <a:latin typeface="Century Gothic"/>
                <a:cs typeface="Century Gothic"/>
              </a:rPr>
              <a:t>ra</a:t>
            </a:r>
            <a:r>
              <a:rPr lang="es-MX" sz="1200" spc="4" dirty="0">
                <a:latin typeface="Century Gothic"/>
                <a:cs typeface="Century Gothic"/>
              </a:rPr>
              <a:t>ci</a:t>
            </a:r>
            <a:r>
              <a:rPr lang="es-MX" sz="1200" dirty="0">
                <a:latin typeface="Century Gothic"/>
                <a:cs typeface="Century Gothic"/>
              </a:rPr>
              <a:t>ón </a:t>
            </a:r>
            <a:r>
              <a:rPr lang="es-MX" sz="1200" spc="-8" dirty="0">
                <a:latin typeface="Century Gothic"/>
                <a:cs typeface="Century Gothic"/>
              </a:rPr>
              <a:t>d</a:t>
            </a:r>
            <a:r>
              <a:rPr lang="es-MX" sz="1200" dirty="0">
                <a:latin typeface="Century Gothic"/>
                <a:cs typeface="Century Gothic"/>
              </a:rPr>
              <a:t>e un</a:t>
            </a:r>
            <a:r>
              <a:rPr lang="es-MX" sz="1200" spc="-4" dirty="0">
                <a:latin typeface="Century Gothic"/>
                <a:cs typeface="Century Gothic"/>
              </a:rPr>
              <a:t> </a:t>
            </a:r>
            <a:r>
              <a:rPr lang="es-MX" sz="1200" dirty="0">
                <a:latin typeface="Century Gothic"/>
                <a:cs typeface="Century Gothic"/>
              </a:rPr>
              <a:t>p</a:t>
            </a:r>
            <a:r>
              <a:rPr lang="es-MX" sz="1200" spc="4" dirty="0">
                <a:latin typeface="Century Gothic"/>
                <a:cs typeface="Century Gothic"/>
              </a:rPr>
              <a:t>r</a:t>
            </a:r>
            <a:r>
              <a:rPr lang="es-MX" sz="1200" dirty="0">
                <a:latin typeface="Century Gothic"/>
                <a:cs typeface="Century Gothic"/>
              </a:rPr>
              <a:t>o</a:t>
            </a:r>
            <a:r>
              <a:rPr lang="es-MX" sz="1200" spc="-12" dirty="0">
                <a:latin typeface="Century Gothic"/>
                <a:cs typeface="Century Gothic"/>
              </a:rPr>
              <a:t>d</a:t>
            </a:r>
            <a:r>
              <a:rPr lang="es-MX" sz="1200" dirty="0">
                <a:latin typeface="Century Gothic"/>
                <a:cs typeface="Century Gothic"/>
              </a:rPr>
              <a:t>u</a:t>
            </a:r>
            <a:r>
              <a:rPr lang="es-MX" sz="1200" spc="4" dirty="0">
                <a:latin typeface="Century Gothic"/>
                <a:cs typeface="Century Gothic"/>
              </a:rPr>
              <a:t>c</a:t>
            </a:r>
            <a:r>
              <a:rPr lang="es-MX" sz="1200" dirty="0">
                <a:latin typeface="Century Gothic"/>
                <a:cs typeface="Century Gothic"/>
              </a:rPr>
              <a:t>to</a:t>
            </a:r>
            <a:r>
              <a:rPr lang="es-MX" sz="1200" spc="-8" dirty="0">
                <a:latin typeface="Century Gothic"/>
                <a:cs typeface="Century Gothic"/>
              </a:rPr>
              <a:t> </a:t>
            </a:r>
            <a:r>
              <a:rPr lang="es-MX" sz="1200" spc="-4" dirty="0">
                <a:latin typeface="Century Gothic"/>
                <a:cs typeface="Century Gothic"/>
              </a:rPr>
              <a:t>i</a:t>
            </a:r>
            <a:r>
              <a:rPr lang="es-MX" sz="1200" spc="-12" dirty="0">
                <a:latin typeface="Century Gothic"/>
                <a:cs typeface="Century Gothic"/>
              </a:rPr>
              <a:t>n</a:t>
            </a:r>
            <a:r>
              <a:rPr lang="es-MX" sz="1200" dirty="0">
                <a:latin typeface="Century Gothic"/>
                <a:cs typeface="Century Gothic"/>
              </a:rPr>
              <a:t>teg</a:t>
            </a:r>
            <a:r>
              <a:rPr lang="es-MX" sz="1200" spc="4" dirty="0">
                <a:latin typeface="Century Gothic"/>
                <a:cs typeface="Century Gothic"/>
              </a:rPr>
              <a:t>r</a:t>
            </a:r>
            <a:r>
              <a:rPr lang="es-MX" sz="1200" spc="-8" dirty="0">
                <a:latin typeface="Century Gothic"/>
                <a:cs typeface="Century Gothic"/>
              </a:rPr>
              <a:t>a</a:t>
            </a:r>
            <a:r>
              <a:rPr lang="es-MX" sz="1200" dirty="0">
                <a:latin typeface="Century Gothic"/>
                <a:cs typeface="Century Gothic"/>
              </a:rPr>
              <a:t>d</a:t>
            </a:r>
            <a:r>
              <a:rPr lang="es-MX" sz="1200" spc="-4" dirty="0">
                <a:latin typeface="Century Gothic"/>
                <a:cs typeface="Century Gothic"/>
              </a:rPr>
              <a:t>o</a:t>
            </a:r>
            <a:r>
              <a:rPr lang="es-MX" sz="1200" dirty="0">
                <a:latin typeface="Century Gothic"/>
                <a:cs typeface="Century Gothic"/>
              </a:rPr>
              <a:t>r de</a:t>
            </a:r>
            <a:r>
              <a:rPr lang="es-MX" sz="1200" spc="-12" dirty="0">
                <a:latin typeface="Century Gothic"/>
                <a:cs typeface="Century Gothic"/>
              </a:rPr>
              <a:t> </a:t>
            </a:r>
            <a:r>
              <a:rPr lang="es-MX" sz="1200" spc="4" dirty="0">
                <a:latin typeface="Century Gothic"/>
                <a:cs typeface="Century Gothic"/>
              </a:rPr>
              <a:t>l</a:t>
            </a:r>
            <a:r>
              <a:rPr lang="es-MX" sz="1200" dirty="0">
                <a:latin typeface="Century Gothic"/>
                <a:cs typeface="Century Gothic"/>
              </a:rPr>
              <a:t>os</a:t>
            </a:r>
            <a:r>
              <a:rPr lang="es-MX" sz="1200" spc="-4" dirty="0">
                <a:latin typeface="Century Gothic"/>
                <a:cs typeface="Century Gothic"/>
              </a:rPr>
              <a:t> </a:t>
            </a:r>
            <a:r>
              <a:rPr lang="es-MX" sz="1200" spc="4" dirty="0">
                <a:latin typeface="Century Gothic"/>
                <a:cs typeface="Century Gothic"/>
              </a:rPr>
              <a:t>c</a:t>
            </a:r>
            <a:r>
              <a:rPr lang="es-MX" sz="1200" dirty="0">
                <a:latin typeface="Century Gothic"/>
                <a:cs typeface="Century Gothic"/>
              </a:rPr>
              <a:t>o</a:t>
            </a:r>
            <a:r>
              <a:rPr lang="es-MX" sz="1200" spc="-12" dirty="0">
                <a:latin typeface="Century Gothic"/>
                <a:cs typeface="Century Gothic"/>
              </a:rPr>
              <a:t>n</a:t>
            </a:r>
            <a:r>
              <a:rPr lang="es-MX" sz="1200" spc="4" dirty="0">
                <a:latin typeface="Century Gothic"/>
                <a:cs typeface="Century Gothic"/>
              </a:rPr>
              <a:t>c</a:t>
            </a:r>
            <a:r>
              <a:rPr lang="es-MX" sz="1200" spc="-8" dirty="0">
                <a:latin typeface="Century Gothic"/>
                <a:cs typeface="Century Gothic"/>
              </a:rPr>
              <a:t>e</a:t>
            </a:r>
            <a:r>
              <a:rPr lang="es-MX" sz="1200" dirty="0">
                <a:latin typeface="Century Gothic"/>
                <a:cs typeface="Century Gothic"/>
              </a:rPr>
              <a:t>ptos de </a:t>
            </a:r>
            <a:r>
              <a:rPr lang="es-MX" sz="1200" spc="-4" dirty="0">
                <a:latin typeface="Century Gothic"/>
                <a:cs typeface="Century Gothic"/>
              </a:rPr>
              <a:t>l</a:t>
            </a:r>
            <a:r>
              <a:rPr lang="es-MX" sz="1200" dirty="0">
                <a:latin typeface="Century Gothic"/>
                <a:cs typeface="Century Gothic"/>
              </a:rPr>
              <a:t>as </a:t>
            </a:r>
            <a:r>
              <a:rPr lang="es-MX" sz="1200" spc="-8" dirty="0">
                <a:latin typeface="Century Gothic"/>
                <a:cs typeface="Century Gothic"/>
              </a:rPr>
              <a:t>d</a:t>
            </a:r>
            <a:r>
              <a:rPr lang="es-MX" sz="1200" spc="4" dirty="0">
                <a:latin typeface="Century Gothic"/>
                <a:cs typeface="Century Gothic"/>
              </a:rPr>
              <a:t>i</a:t>
            </a:r>
            <a:r>
              <a:rPr lang="es-MX" sz="1200" dirty="0">
                <a:latin typeface="Century Gothic"/>
                <a:cs typeface="Century Gothic"/>
              </a:rPr>
              <a:t>f</a:t>
            </a:r>
            <a:r>
              <a:rPr lang="es-MX" sz="1200" spc="-8" dirty="0">
                <a:latin typeface="Century Gothic"/>
                <a:cs typeface="Century Gothic"/>
              </a:rPr>
              <a:t>e</a:t>
            </a:r>
            <a:r>
              <a:rPr lang="es-MX" sz="1200" dirty="0">
                <a:latin typeface="Century Gothic"/>
                <a:cs typeface="Century Gothic"/>
              </a:rPr>
              <a:t>rent</a:t>
            </a:r>
            <a:r>
              <a:rPr lang="es-MX" sz="1200" spc="-8" dirty="0">
                <a:latin typeface="Century Gothic"/>
                <a:cs typeface="Century Gothic"/>
              </a:rPr>
              <a:t>e</a:t>
            </a:r>
            <a:r>
              <a:rPr lang="es-MX" sz="1200" dirty="0">
                <a:latin typeface="Century Gothic"/>
                <a:cs typeface="Century Gothic"/>
              </a:rPr>
              <a:t>s</a:t>
            </a:r>
            <a:r>
              <a:rPr lang="es-MX" sz="1200" spc="-12" dirty="0">
                <a:latin typeface="Century Gothic"/>
                <a:cs typeface="Century Gothic"/>
              </a:rPr>
              <a:t> </a:t>
            </a:r>
            <a:r>
              <a:rPr lang="es-MX" sz="1200" dirty="0">
                <a:latin typeface="Century Gothic"/>
                <a:cs typeface="Century Gothic"/>
              </a:rPr>
              <a:t>d</a:t>
            </a:r>
            <a:r>
              <a:rPr lang="es-MX" sz="1200" spc="4" dirty="0">
                <a:latin typeface="Century Gothic"/>
                <a:cs typeface="Century Gothic"/>
              </a:rPr>
              <a:t>i</a:t>
            </a:r>
            <a:r>
              <a:rPr lang="es-MX" sz="1200" spc="-8" dirty="0">
                <a:latin typeface="Century Gothic"/>
                <a:cs typeface="Century Gothic"/>
              </a:rPr>
              <a:t>s</a:t>
            </a:r>
            <a:r>
              <a:rPr lang="es-MX" sz="1200" spc="-4" dirty="0">
                <a:latin typeface="Century Gothic"/>
                <a:cs typeface="Century Gothic"/>
              </a:rPr>
              <a:t>c</a:t>
            </a:r>
            <a:r>
              <a:rPr lang="es-MX" sz="1200" spc="4" dirty="0">
                <a:latin typeface="Century Gothic"/>
                <a:cs typeface="Century Gothic"/>
              </a:rPr>
              <a:t>i</a:t>
            </a:r>
            <a:r>
              <a:rPr lang="es-MX" sz="1200" spc="-8" dirty="0">
                <a:latin typeface="Century Gothic"/>
                <a:cs typeface="Century Gothic"/>
              </a:rPr>
              <a:t>p</a:t>
            </a:r>
            <a:r>
              <a:rPr lang="es-MX" sz="1200" spc="4" dirty="0">
                <a:latin typeface="Century Gothic"/>
                <a:cs typeface="Century Gothic"/>
              </a:rPr>
              <a:t>li</a:t>
            </a:r>
            <a:r>
              <a:rPr lang="es-MX" sz="1200" spc="-12" dirty="0">
                <a:latin typeface="Century Gothic"/>
                <a:cs typeface="Century Gothic"/>
              </a:rPr>
              <a:t>n</a:t>
            </a:r>
            <a:r>
              <a:rPr lang="es-MX" sz="1200" dirty="0">
                <a:latin typeface="Century Gothic"/>
                <a:cs typeface="Century Gothic"/>
              </a:rPr>
              <a:t>a</a:t>
            </a:r>
            <a:r>
              <a:rPr lang="es-MX" sz="1200" spc="4" dirty="0">
                <a:latin typeface="Century Gothic"/>
                <a:cs typeface="Century Gothic"/>
              </a:rPr>
              <a:t>s</a:t>
            </a:r>
            <a:r>
              <a:rPr lang="es-MX" sz="1200" dirty="0">
                <a:latin typeface="Century Gothic"/>
                <a:cs typeface="Century Gothic"/>
              </a:rPr>
              <a:t>.</a:t>
            </a:r>
          </a:p>
          <a:p>
            <a:pPr marR="165876" algn="just">
              <a:lnSpc>
                <a:spcPts val="1201"/>
              </a:lnSpc>
              <a:spcAft>
                <a:spcPts val="1200"/>
              </a:spcAft>
            </a:pPr>
            <a:r>
              <a:rPr lang="es-MX" sz="1200" dirty="0">
                <a:latin typeface="Century Gothic"/>
                <a:cs typeface="Century Gothic"/>
              </a:rPr>
              <a:t>Se p</a:t>
            </a:r>
            <a:r>
              <a:rPr lang="es-MX" sz="1200" spc="-4" dirty="0">
                <a:latin typeface="Century Gothic"/>
                <a:cs typeface="Century Gothic"/>
              </a:rPr>
              <a:t>r</a:t>
            </a:r>
            <a:r>
              <a:rPr lang="es-MX" sz="1200" dirty="0">
                <a:latin typeface="Century Gothic"/>
                <a:cs typeface="Century Gothic"/>
              </a:rPr>
              <a:t>eten</a:t>
            </a:r>
            <a:r>
              <a:rPr lang="es-MX" sz="1200" spc="-8" dirty="0">
                <a:latin typeface="Century Gothic"/>
                <a:cs typeface="Century Gothic"/>
              </a:rPr>
              <a:t>d</a:t>
            </a:r>
            <a:r>
              <a:rPr lang="es-MX" sz="1200" dirty="0">
                <a:latin typeface="Century Gothic"/>
                <a:cs typeface="Century Gothic"/>
              </a:rPr>
              <a:t>e una </a:t>
            </a:r>
            <a:r>
              <a:rPr lang="es-MX" sz="1200" spc="4" dirty="0">
                <a:latin typeface="Century Gothic"/>
                <a:cs typeface="Century Gothic"/>
              </a:rPr>
              <a:t>c</a:t>
            </a:r>
            <a:r>
              <a:rPr lang="es-MX" sz="1200" dirty="0">
                <a:latin typeface="Century Gothic"/>
                <a:cs typeface="Century Gothic"/>
              </a:rPr>
              <a:t>o</a:t>
            </a:r>
            <a:r>
              <a:rPr lang="es-MX" sz="1200" spc="-17" dirty="0">
                <a:latin typeface="Century Gothic"/>
                <a:cs typeface="Century Gothic"/>
              </a:rPr>
              <a:t>m</a:t>
            </a:r>
            <a:r>
              <a:rPr lang="es-MX" sz="1200" dirty="0">
                <a:latin typeface="Century Gothic"/>
                <a:cs typeface="Century Gothic"/>
              </a:rPr>
              <a:t>p</a:t>
            </a:r>
            <a:r>
              <a:rPr lang="es-MX" sz="1200" spc="4" dirty="0">
                <a:latin typeface="Century Gothic"/>
                <a:cs typeface="Century Gothic"/>
              </a:rPr>
              <a:t>r</a:t>
            </a:r>
            <a:r>
              <a:rPr lang="es-MX" sz="1200" dirty="0">
                <a:latin typeface="Century Gothic"/>
                <a:cs typeface="Century Gothic"/>
              </a:rPr>
              <a:t>e</a:t>
            </a:r>
            <a:r>
              <a:rPr lang="es-MX" sz="1200" spc="-8" dirty="0">
                <a:latin typeface="Century Gothic"/>
                <a:cs typeface="Century Gothic"/>
              </a:rPr>
              <a:t>n</a:t>
            </a:r>
            <a:r>
              <a:rPr lang="es-MX" sz="1200" dirty="0">
                <a:latin typeface="Century Gothic"/>
                <a:cs typeface="Century Gothic"/>
              </a:rPr>
              <a:t>s</a:t>
            </a:r>
            <a:r>
              <a:rPr lang="es-MX" sz="1200" spc="4" dirty="0">
                <a:latin typeface="Century Gothic"/>
                <a:cs typeface="Century Gothic"/>
              </a:rPr>
              <a:t>i</a:t>
            </a:r>
            <a:r>
              <a:rPr lang="es-MX" sz="1200" spc="-12" dirty="0">
                <a:latin typeface="Century Gothic"/>
                <a:cs typeface="Century Gothic"/>
              </a:rPr>
              <a:t>ó</a:t>
            </a:r>
            <a:r>
              <a:rPr lang="es-MX" sz="1200" dirty="0">
                <a:latin typeface="Century Gothic"/>
                <a:cs typeface="Century Gothic"/>
              </a:rPr>
              <a:t>n</a:t>
            </a:r>
            <a:r>
              <a:rPr lang="es-MX" sz="1200" spc="-4" dirty="0">
                <a:latin typeface="Century Gothic"/>
                <a:cs typeface="Century Gothic"/>
              </a:rPr>
              <a:t> </a:t>
            </a:r>
            <a:r>
              <a:rPr lang="es-MX" sz="1200" dirty="0">
                <a:latin typeface="Century Gothic"/>
                <a:cs typeface="Century Gothic"/>
              </a:rPr>
              <a:t>nu</a:t>
            </a:r>
            <a:r>
              <a:rPr lang="es-MX" sz="1200" spc="-8" dirty="0">
                <a:latin typeface="Century Gothic"/>
                <a:cs typeface="Century Gothic"/>
              </a:rPr>
              <a:t>e</a:t>
            </a:r>
            <a:r>
              <a:rPr lang="es-MX" sz="1200" dirty="0">
                <a:latin typeface="Century Gothic"/>
                <a:cs typeface="Century Gothic"/>
              </a:rPr>
              <a:t>va e </a:t>
            </a:r>
            <a:r>
              <a:rPr lang="es-MX" sz="1200" spc="4" dirty="0">
                <a:latin typeface="Century Gothic"/>
                <a:cs typeface="Century Gothic"/>
              </a:rPr>
              <a:t>i</a:t>
            </a:r>
            <a:r>
              <a:rPr lang="es-MX" sz="1200" dirty="0">
                <a:latin typeface="Century Gothic"/>
                <a:cs typeface="Century Gothic"/>
              </a:rPr>
              <a:t>n</a:t>
            </a:r>
            <a:r>
              <a:rPr lang="es-MX" sz="1200" spc="-4" dirty="0">
                <a:latin typeface="Century Gothic"/>
                <a:cs typeface="Century Gothic"/>
              </a:rPr>
              <a:t>t</a:t>
            </a:r>
            <a:r>
              <a:rPr lang="es-MX" sz="1200" spc="-8" dirty="0">
                <a:latin typeface="Century Gothic"/>
                <a:cs typeface="Century Gothic"/>
              </a:rPr>
              <a:t>eg</a:t>
            </a:r>
            <a:r>
              <a:rPr lang="es-MX" sz="1200" dirty="0">
                <a:latin typeface="Century Gothic"/>
                <a:cs typeface="Century Gothic"/>
              </a:rPr>
              <a:t>rada</a:t>
            </a:r>
            <a:r>
              <a:rPr lang="es-MX" sz="1200" spc="12" dirty="0">
                <a:latin typeface="Century Gothic"/>
                <a:cs typeface="Century Gothic"/>
              </a:rPr>
              <a:t> </a:t>
            </a:r>
            <a:r>
              <a:rPr lang="es-MX" sz="1200" spc="-8" dirty="0">
                <a:latin typeface="Century Gothic"/>
                <a:cs typeface="Century Gothic"/>
              </a:rPr>
              <a:t>d</a:t>
            </a:r>
            <a:r>
              <a:rPr lang="es-MX" sz="1200" dirty="0">
                <a:latin typeface="Century Gothic"/>
                <a:cs typeface="Century Gothic"/>
              </a:rPr>
              <a:t>e </a:t>
            </a:r>
            <a:r>
              <a:rPr lang="es-MX" sz="1200" spc="4" dirty="0">
                <a:latin typeface="Century Gothic"/>
                <a:cs typeface="Century Gothic"/>
              </a:rPr>
              <a:t>l</a:t>
            </a:r>
            <a:r>
              <a:rPr lang="es-MX" sz="1200" dirty="0">
                <a:latin typeface="Century Gothic"/>
                <a:cs typeface="Century Gothic"/>
              </a:rPr>
              <a:t>a </a:t>
            </a:r>
            <a:r>
              <a:rPr lang="es-MX" sz="1200" spc="-8" dirty="0">
                <a:latin typeface="Century Gothic"/>
                <a:cs typeface="Century Gothic"/>
              </a:rPr>
              <a:t>p</a:t>
            </a:r>
            <a:r>
              <a:rPr lang="es-MX" sz="1200" dirty="0">
                <a:latin typeface="Century Gothic"/>
                <a:cs typeface="Century Gothic"/>
              </a:rPr>
              <a:t>ro</a:t>
            </a:r>
            <a:r>
              <a:rPr lang="es-MX" sz="1200" spc="-8" dirty="0">
                <a:latin typeface="Century Gothic"/>
                <a:cs typeface="Century Gothic"/>
              </a:rPr>
              <a:t>b</a:t>
            </a:r>
            <a:r>
              <a:rPr lang="es-MX" sz="1200" spc="4" dirty="0">
                <a:latin typeface="Century Gothic"/>
                <a:cs typeface="Century Gothic"/>
              </a:rPr>
              <a:t>l</a:t>
            </a:r>
            <a:r>
              <a:rPr lang="es-MX" sz="1200" dirty="0">
                <a:latin typeface="Century Gothic"/>
                <a:cs typeface="Century Gothic"/>
              </a:rPr>
              <a:t>e</a:t>
            </a:r>
            <a:r>
              <a:rPr lang="es-MX" sz="1200" spc="-12" dirty="0">
                <a:latin typeface="Century Gothic"/>
                <a:cs typeface="Century Gothic"/>
              </a:rPr>
              <a:t>m</a:t>
            </a:r>
            <a:r>
              <a:rPr lang="es-MX" sz="1200" dirty="0">
                <a:latin typeface="Century Gothic"/>
                <a:cs typeface="Century Gothic"/>
              </a:rPr>
              <a:t>át</a:t>
            </a:r>
            <a:r>
              <a:rPr lang="es-MX" sz="1200" spc="-4" dirty="0">
                <a:latin typeface="Century Gothic"/>
                <a:cs typeface="Century Gothic"/>
              </a:rPr>
              <a:t>i</a:t>
            </a:r>
            <a:r>
              <a:rPr lang="es-MX" sz="1200" spc="4" dirty="0">
                <a:latin typeface="Century Gothic"/>
                <a:cs typeface="Century Gothic"/>
              </a:rPr>
              <a:t>c</a:t>
            </a:r>
            <a:r>
              <a:rPr lang="es-MX" sz="1200" dirty="0">
                <a:latin typeface="Century Gothic"/>
                <a:cs typeface="Century Gothic"/>
              </a:rPr>
              <a:t>a a </a:t>
            </a:r>
            <a:r>
              <a:rPr lang="es-MX" sz="1200" spc="-8" dirty="0">
                <a:latin typeface="Century Gothic"/>
                <a:cs typeface="Century Gothic"/>
              </a:rPr>
              <a:t>p</a:t>
            </a:r>
            <a:r>
              <a:rPr lang="es-MX" sz="1200" dirty="0">
                <a:latin typeface="Century Gothic"/>
                <a:cs typeface="Century Gothic"/>
              </a:rPr>
              <a:t>a</a:t>
            </a:r>
            <a:r>
              <a:rPr lang="es-MX" sz="1200" spc="4" dirty="0">
                <a:latin typeface="Century Gothic"/>
                <a:cs typeface="Century Gothic"/>
              </a:rPr>
              <a:t>r</a:t>
            </a:r>
            <a:r>
              <a:rPr lang="es-MX" sz="1200" spc="-12" dirty="0">
                <a:latin typeface="Century Gothic"/>
                <a:cs typeface="Century Gothic"/>
              </a:rPr>
              <a:t>t</a:t>
            </a:r>
            <a:r>
              <a:rPr lang="es-MX" sz="1200" spc="4" dirty="0">
                <a:latin typeface="Century Gothic"/>
                <a:cs typeface="Century Gothic"/>
              </a:rPr>
              <a:t>i</a:t>
            </a:r>
            <a:r>
              <a:rPr lang="es-MX" sz="1200" dirty="0">
                <a:latin typeface="Century Gothic"/>
                <a:cs typeface="Century Gothic"/>
              </a:rPr>
              <a:t>r</a:t>
            </a:r>
            <a:r>
              <a:rPr lang="es-MX" sz="1200" spc="4" dirty="0">
                <a:latin typeface="Century Gothic"/>
                <a:cs typeface="Century Gothic"/>
              </a:rPr>
              <a:t> </a:t>
            </a:r>
            <a:r>
              <a:rPr lang="es-MX" sz="1200" dirty="0">
                <a:latin typeface="Century Gothic"/>
                <a:cs typeface="Century Gothic"/>
              </a:rPr>
              <a:t>de </a:t>
            </a:r>
            <a:r>
              <a:rPr lang="es-MX" sz="1200" spc="-4" dirty="0">
                <a:latin typeface="Century Gothic"/>
                <a:cs typeface="Century Gothic"/>
              </a:rPr>
              <a:t>l</a:t>
            </a:r>
            <a:r>
              <a:rPr lang="es-MX" sz="1200" dirty="0">
                <a:latin typeface="Century Gothic"/>
                <a:cs typeface="Century Gothic"/>
              </a:rPr>
              <a:t>a </a:t>
            </a:r>
            <a:r>
              <a:rPr lang="es-MX" sz="1200" spc="4" dirty="0">
                <a:latin typeface="Century Gothic"/>
                <a:cs typeface="Century Gothic"/>
              </a:rPr>
              <a:t>i</a:t>
            </a:r>
            <a:r>
              <a:rPr lang="es-MX" sz="1200" dirty="0">
                <a:latin typeface="Century Gothic"/>
                <a:cs typeface="Century Gothic"/>
              </a:rPr>
              <a:t>n</a:t>
            </a:r>
            <a:r>
              <a:rPr lang="es-MX" sz="1200" spc="-12" dirty="0">
                <a:latin typeface="Century Gothic"/>
                <a:cs typeface="Century Gothic"/>
              </a:rPr>
              <a:t>t</a:t>
            </a:r>
            <a:r>
              <a:rPr lang="es-MX" sz="1200" dirty="0">
                <a:latin typeface="Century Gothic"/>
                <a:cs typeface="Century Gothic"/>
              </a:rPr>
              <a:t>e</a:t>
            </a:r>
            <a:r>
              <a:rPr lang="es-MX" sz="1200" spc="4" dirty="0">
                <a:latin typeface="Century Gothic"/>
                <a:cs typeface="Century Gothic"/>
              </a:rPr>
              <a:t>r</a:t>
            </a:r>
            <a:r>
              <a:rPr lang="es-MX" sz="1200" spc="-8" dirty="0">
                <a:latin typeface="Century Gothic"/>
                <a:cs typeface="Century Gothic"/>
              </a:rPr>
              <a:t>a</a:t>
            </a:r>
            <a:r>
              <a:rPr lang="es-MX" sz="1200" spc="4" dirty="0">
                <a:latin typeface="Century Gothic"/>
                <a:cs typeface="Century Gothic"/>
              </a:rPr>
              <a:t>c</a:t>
            </a:r>
            <a:r>
              <a:rPr lang="es-MX" sz="1200" spc="-4" dirty="0">
                <a:latin typeface="Century Gothic"/>
                <a:cs typeface="Century Gothic"/>
              </a:rPr>
              <a:t>c</a:t>
            </a:r>
            <a:r>
              <a:rPr lang="es-MX" sz="1200" spc="4" dirty="0">
                <a:latin typeface="Century Gothic"/>
                <a:cs typeface="Century Gothic"/>
              </a:rPr>
              <a:t>i</a:t>
            </a:r>
            <a:r>
              <a:rPr lang="es-MX" sz="1200" dirty="0">
                <a:latin typeface="Century Gothic"/>
                <a:cs typeface="Century Gothic"/>
              </a:rPr>
              <a:t>ón</a:t>
            </a:r>
            <a:r>
              <a:rPr lang="es-MX" sz="1200" spc="-4" dirty="0">
                <a:latin typeface="Century Gothic"/>
                <a:cs typeface="Century Gothic"/>
              </a:rPr>
              <a:t> </a:t>
            </a:r>
            <a:r>
              <a:rPr lang="es-MX" sz="1200" dirty="0">
                <a:latin typeface="Century Gothic"/>
                <a:cs typeface="Century Gothic"/>
              </a:rPr>
              <a:t>de</a:t>
            </a:r>
            <a:r>
              <a:rPr lang="es-MX" sz="1200" spc="-12" dirty="0">
                <a:latin typeface="Century Gothic"/>
                <a:cs typeface="Century Gothic"/>
              </a:rPr>
              <a:t> </a:t>
            </a:r>
            <a:r>
              <a:rPr lang="es-MX" sz="1200" spc="4" dirty="0">
                <a:latin typeface="Century Gothic"/>
                <a:cs typeface="Century Gothic"/>
              </a:rPr>
              <a:t>l</a:t>
            </a:r>
            <a:r>
              <a:rPr lang="es-MX" sz="1200" dirty="0">
                <a:latin typeface="Century Gothic"/>
                <a:cs typeface="Century Gothic"/>
              </a:rPr>
              <a:t>as </a:t>
            </a:r>
            <a:r>
              <a:rPr lang="es-MX" sz="1200" spc="-8" dirty="0">
                <a:latin typeface="Century Gothic"/>
                <a:cs typeface="Century Gothic"/>
              </a:rPr>
              <a:t>d</a:t>
            </a:r>
            <a:r>
              <a:rPr lang="es-MX" sz="1200" spc="4" dirty="0">
                <a:latin typeface="Century Gothic"/>
                <a:cs typeface="Century Gothic"/>
              </a:rPr>
              <a:t>i</a:t>
            </a:r>
            <a:r>
              <a:rPr lang="es-MX" sz="1200" spc="-8" dirty="0">
                <a:latin typeface="Century Gothic"/>
                <a:cs typeface="Century Gothic"/>
              </a:rPr>
              <a:t>s</a:t>
            </a:r>
            <a:r>
              <a:rPr lang="es-MX" sz="1200" spc="-4" dirty="0">
                <a:latin typeface="Century Gothic"/>
                <a:cs typeface="Century Gothic"/>
              </a:rPr>
              <a:t>c</a:t>
            </a:r>
            <a:r>
              <a:rPr lang="es-MX" sz="1200" spc="4" dirty="0">
                <a:latin typeface="Century Gothic"/>
                <a:cs typeface="Century Gothic"/>
              </a:rPr>
              <a:t>i</a:t>
            </a:r>
            <a:r>
              <a:rPr lang="es-MX" sz="1200" spc="-8" dirty="0">
                <a:latin typeface="Century Gothic"/>
                <a:cs typeface="Century Gothic"/>
              </a:rPr>
              <a:t>p</a:t>
            </a:r>
            <a:r>
              <a:rPr lang="es-MX" sz="1200" spc="4" dirty="0">
                <a:latin typeface="Century Gothic"/>
                <a:cs typeface="Century Gothic"/>
              </a:rPr>
              <a:t>li</a:t>
            </a:r>
            <a:r>
              <a:rPr lang="es-MX" sz="1200" spc="-12" dirty="0">
                <a:latin typeface="Century Gothic"/>
                <a:cs typeface="Century Gothic"/>
              </a:rPr>
              <a:t>n</a:t>
            </a:r>
            <a:r>
              <a:rPr lang="es-MX" sz="1200" dirty="0">
                <a:latin typeface="Century Gothic"/>
                <a:cs typeface="Century Gothic"/>
              </a:rPr>
              <a:t>as </a:t>
            </a:r>
            <a:r>
              <a:rPr lang="es-MX" sz="1200" spc="4" dirty="0">
                <a:latin typeface="Century Gothic"/>
                <a:cs typeface="Century Gothic"/>
              </a:rPr>
              <a:t>i</a:t>
            </a:r>
            <a:r>
              <a:rPr lang="es-MX" sz="1200" spc="-12" dirty="0">
                <a:latin typeface="Century Gothic"/>
                <a:cs typeface="Century Gothic"/>
              </a:rPr>
              <a:t>n</a:t>
            </a:r>
            <a:r>
              <a:rPr lang="es-MX" sz="1200" spc="8" dirty="0">
                <a:latin typeface="Century Gothic"/>
                <a:cs typeface="Century Gothic"/>
              </a:rPr>
              <a:t>v</a:t>
            </a:r>
            <a:r>
              <a:rPr lang="es-MX" sz="1200" spc="-12" dirty="0">
                <a:latin typeface="Century Gothic"/>
                <a:cs typeface="Century Gothic"/>
              </a:rPr>
              <a:t>o</a:t>
            </a:r>
            <a:r>
              <a:rPr lang="es-MX" sz="1200" spc="4" dirty="0">
                <a:latin typeface="Century Gothic"/>
                <a:cs typeface="Century Gothic"/>
              </a:rPr>
              <a:t>l</a:t>
            </a:r>
            <a:r>
              <a:rPr lang="es-MX" sz="1200" spc="-8" dirty="0">
                <a:latin typeface="Century Gothic"/>
                <a:cs typeface="Century Gothic"/>
              </a:rPr>
              <a:t>u</a:t>
            </a:r>
            <a:r>
              <a:rPr lang="es-MX" sz="1200" spc="4" dirty="0">
                <a:latin typeface="Century Gothic"/>
                <a:cs typeface="Century Gothic"/>
              </a:rPr>
              <a:t>c</a:t>
            </a:r>
            <a:r>
              <a:rPr lang="es-MX" sz="1200" dirty="0">
                <a:latin typeface="Century Gothic"/>
                <a:cs typeface="Century Gothic"/>
              </a:rPr>
              <a:t>r</a:t>
            </a:r>
            <a:r>
              <a:rPr lang="es-MX" sz="1200" spc="-8" dirty="0">
                <a:latin typeface="Century Gothic"/>
                <a:cs typeface="Century Gothic"/>
              </a:rPr>
              <a:t>a</a:t>
            </a:r>
            <a:r>
              <a:rPr lang="es-MX" sz="1200" dirty="0">
                <a:latin typeface="Century Gothic"/>
                <a:cs typeface="Century Gothic"/>
              </a:rPr>
              <a:t>da</a:t>
            </a:r>
            <a:r>
              <a:rPr lang="es-MX" sz="1200" spc="4" dirty="0">
                <a:latin typeface="Century Gothic"/>
                <a:cs typeface="Century Gothic"/>
              </a:rPr>
              <a:t>s</a:t>
            </a:r>
            <a:r>
              <a:rPr lang="es-MX" sz="1200" dirty="0">
                <a:latin typeface="Century Gothic"/>
                <a:cs typeface="Century Gothic"/>
              </a:rPr>
              <a:t>;</a:t>
            </a:r>
            <a:r>
              <a:rPr lang="es-MX" sz="1200" spc="-8" dirty="0">
                <a:latin typeface="Century Gothic"/>
                <a:cs typeface="Century Gothic"/>
              </a:rPr>
              <a:t> </a:t>
            </a:r>
            <a:r>
              <a:rPr lang="es-MX" sz="1200" dirty="0">
                <a:latin typeface="Century Gothic"/>
                <a:cs typeface="Century Gothic"/>
              </a:rPr>
              <a:t>de </a:t>
            </a:r>
            <a:r>
              <a:rPr lang="es-MX" sz="1200" spc="-4" dirty="0">
                <a:latin typeface="Century Gothic"/>
                <a:cs typeface="Century Gothic"/>
              </a:rPr>
              <a:t>l</a:t>
            </a:r>
            <a:r>
              <a:rPr lang="es-MX" sz="1200" dirty="0">
                <a:latin typeface="Century Gothic"/>
                <a:cs typeface="Century Gothic"/>
              </a:rPr>
              <a:t>a re</a:t>
            </a:r>
            <a:r>
              <a:rPr lang="es-MX" sz="1200" spc="-8" dirty="0">
                <a:latin typeface="Century Gothic"/>
                <a:cs typeface="Century Gothic"/>
              </a:rPr>
              <a:t>f</a:t>
            </a:r>
            <a:r>
              <a:rPr lang="es-MX" sz="1200" spc="-4" dirty="0">
                <a:latin typeface="Century Gothic"/>
                <a:cs typeface="Century Gothic"/>
              </a:rPr>
              <a:t>l</a:t>
            </a:r>
            <a:r>
              <a:rPr lang="es-MX" sz="1200" dirty="0">
                <a:latin typeface="Century Gothic"/>
                <a:cs typeface="Century Gothic"/>
              </a:rPr>
              <a:t>ex</a:t>
            </a:r>
            <a:r>
              <a:rPr lang="es-MX" sz="1200" spc="4" dirty="0">
                <a:latin typeface="Century Gothic"/>
                <a:cs typeface="Century Gothic"/>
              </a:rPr>
              <a:t>i</a:t>
            </a:r>
            <a:r>
              <a:rPr lang="es-MX" sz="1200" dirty="0">
                <a:latin typeface="Century Gothic"/>
                <a:cs typeface="Century Gothic"/>
              </a:rPr>
              <a:t>ó</a:t>
            </a:r>
            <a:r>
              <a:rPr lang="es-MX" sz="1200" spc="-4" dirty="0">
                <a:latin typeface="Century Gothic"/>
                <a:cs typeface="Century Gothic"/>
              </a:rPr>
              <a:t>n</a:t>
            </a:r>
            <a:r>
              <a:rPr lang="es-MX" sz="1200" dirty="0">
                <a:latin typeface="Century Gothic"/>
                <a:cs typeface="Century Gothic"/>
              </a:rPr>
              <a:t>,</a:t>
            </a:r>
            <a:r>
              <a:rPr lang="es-MX" sz="1200" spc="-17" dirty="0">
                <a:latin typeface="Century Gothic"/>
                <a:cs typeface="Century Gothic"/>
              </a:rPr>
              <a:t> </a:t>
            </a:r>
            <a:r>
              <a:rPr lang="es-MX" sz="1200" spc="8" dirty="0">
                <a:latin typeface="Century Gothic"/>
                <a:cs typeface="Century Gothic"/>
              </a:rPr>
              <a:t>v</a:t>
            </a:r>
            <a:r>
              <a:rPr lang="es-MX" sz="1200" spc="-8" dirty="0">
                <a:latin typeface="Century Gothic"/>
                <a:cs typeface="Century Gothic"/>
              </a:rPr>
              <a:t>a</a:t>
            </a:r>
            <a:r>
              <a:rPr lang="es-MX" sz="1200" spc="4" dirty="0">
                <a:latin typeface="Century Gothic"/>
                <a:cs typeface="Century Gothic"/>
              </a:rPr>
              <a:t>l</a:t>
            </a:r>
            <a:r>
              <a:rPr lang="es-MX" sz="1200" dirty="0">
                <a:latin typeface="Century Gothic"/>
                <a:cs typeface="Century Gothic"/>
              </a:rPr>
              <a:t>or</a:t>
            </a:r>
            <a:r>
              <a:rPr lang="es-MX" sz="1200" spc="-8" dirty="0">
                <a:latin typeface="Century Gothic"/>
                <a:cs typeface="Century Gothic"/>
              </a:rPr>
              <a:t>a</a:t>
            </a:r>
            <a:r>
              <a:rPr lang="es-MX" sz="1200" spc="-4" dirty="0">
                <a:latin typeface="Century Gothic"/>
                <a:cs typeface="Century Gothic"/>
              </a:rPr>
              <a:t>c</a:t>
            </a:r>
            <a:r>
              <a:rPr lang="es-MX" sz="1200" spc="4" dirty="0">
                <a:latin typeface="Century Gothic"/>
                <a:cs typeface="Century Gothic"/>
              </a:rPr>
              <a:t>i</a:t>
            </a:r>
            <a:r>
              <a:rPr lang="es-MX" sz="1200" dirty="0">
                <a:latin typeface="Century Gothic"/>
                <a:cs typeface="Century Gothic"/>
              </a:rPr>
              <a:t>ón</a:t>
            </a:r>
            <a:r>
              <a:rPr lang="es-MX" sz="1200" spc="-4" dirty="0">
                <a:latin typeface="Century Gothic"/>
                <a:cs typeface="Century Gothic"/>
              </a:rPr>
              <a:t> </a:t>
            </a:r>
            <a:r>
              <a:rPr lang="es-MX" sz="1200" dirty="0">
                <a:latin typeface="Century Gothic"/>
                <a:cs typeface="Century Gothic"/>
              </a:rPr>
              <a:t>y</a:t>
            </a:r>
            <a:r>
              <a:rPr lang="es-MX" sz="1200" spc="-4" dirty="0">
                <a:latin typeface="Century Gothic"/>
                <a:cs typeface="Century Gothic"/>
              </a:rPr>
              <a:t> </a:t>
            </a:r>
            <a:r>
              <a:rPr lang="es-MX" sz="1200" dirty="0">
                <a:latin typeface="Century Gothic"/>
                <a:cs typeface="Century Gothic"/>
              </a:rPr>
              <a:t>ev</a:t>
            </a:r>
            <a:r>
              <a:rPr lang="es-MX" sz="1200" spc="4" dirty="0">
                <a:latin typeface="Century Gothic"/>
                <a:cs typeface="Century Gothic"/>
              </a:rPr>
              <a:t>al</a:t>
            </a:r>
            <a:r>
              <a:rPr lang="es-MX" sz="1200" spc="-8" dirty="0">
                <a:latin typeface="Century Gothic"/>
                <a:cs typeface="Century Gothic"/>
              </a:rPr>
              <a:t>u</a:t>
            </a:r>
            <a:r>
              <a:rPr lang="es-MX" sz="1200" dirty="0">
                <a:latin typeface="Century Gothic"/>
                <a:cs typeface="Century Gothic"/>
              </a:rPr>
              <a:t>a</a:t>
            </a:r>
            <a:r>
              <a:rPr lang="es-MX" sz="1200" spc="-4" dirty="0">
                <a:latin typeface="Century Gothic"/>
                <a:cs typeface="Century Gothic"/>
              </a:rPr>
              <a:t>c</a:t>
            </a:r>
            <a:r>
              <a:rPr lang="es-MX" sz="1200" spc="4" dirty="0">
                <a:latin typeface="Century Gothic"/>
                <a:cs typeface="Century Gothic"/>
              </a:rPr>
              <a:t>i</a:t>
            </a:r>
            <a:r>
              <a:rPr lang="es-MX" sz="1200" dirty="0">
                <a:latin typeface="Century Gothic"/>
                <a:cs typeface="Century Gothic"/>
              </a:rPr>
              <a:t>ón</a:t>
            </a:r>
            <a:r>
              <a:rPr lang="es-MX" sz="1200" spc="-4" dirty="0">
                <a:latin typeface="Century Gothic"/>
                <a:cs typeface="Century Gothic"/>
              </a:rPr>
              <a:t> </a:t>
            </a:r>
            <a:r>
              <a:rPr lang="es-MX" sz="1200" dirty="0">
                <a:latin typeface="Century Gothic"/>
                <a:cs typeface="Century Gothic"/>
              </a:rPr>
              <a:t>de</a:t>
            </a:r>
            <a:r>
              <a:rPr lang="es-MX" sz="1200" spc="263" dirty="0">
                <a:latin typeface="Century Gothic"/>
                <a:cs typeface="Century Gothic"/>
              </a:rPr>
              <a:t> </a:t>
            </a:r>
            <a:r>
              <a:rPr lang="es-MX" sz="1200" dirty="0">
                <a:latin typeface="Century Gothic"/>
                <a:cs typeface="Century Gothic"/>
              </a:rPr>
              <a:t>p</a:t>
            </a:r>
            <a:r>
              <a:rPr lang="es-MX" sz="1200" spc="4" dirty="0">
                <a:latin typeface="Century Gothic"/>
                <a:cs typeface="Century Gothic"/>
              </a:rPr>
              <a:t>r</a:t>
            </a:r>
            <a:r>
              <a:rPr lang="es-MX" sz="1200" spc="-12" dirty="0">
                <a:latin typeface="Century Gothic"/>
                <a:cs typeface="Century Gothic"/>
              </a:rPr>
              <a:t>o</a:t>
            </a:r>
            <a:r>
              <a:rPr lang="es-MX" sz="1200" spc="-4" dirty="0">
                <a:latin typeface="Century Gothic"/>
                <a:cs typeface="Century Gothic"/>
              </a:rPr>
              <a:t>c</a:t>
            </a:r>
            <a:r>
              <a:rPr lang="es-MX" sz="1200" dirty="0">
                <a:latin typeface="Century Gothic"/>
                <a:cs typeface="Century Gothic"/>
              </a:rPr>
              <a:t>e</a:t>
            </a:r>
            <a:r>
              <a:rPr lang="es-MX" sz="1200" spc="4" dirty="0">
                <a:latin typeface="Century Gothic"/>
                <a:cs typeface="Century Gothic"/>
              </a:rPr>
              <a:t>s</a:t>
            </a:r>
            <a:r>
              <a:rPr lang="es-MX" sz="1200" dirty="0">
                <a:latin typeface="Century Gothic"/>
                <a:cs typeface="Century Gothic"/>
              </a:rPr>
              <a:t>os</a:t>
            </a:r>
            <a:r>
              <a:rPr lang="es-MX" sz="1200" spc="-12" dirty="0">
                <a:latin typeface="Century Gothic"/>
                <a:cs typeface="Century Gothic"/>
              </a:rPr>
              <a:t> </a:t>
            </a:r>
            <a:r>
              <a:rPr lang="es-MX" sz="1200" dirty="0">
                <a:latin typeface="Century Gothic"/>
                <a:cs typeface="Century Gothic"/>
              </a:rPr>
              <a:t>y</a:t>
            </a:r>
            <a:r>
              <a:rPr lang="es-MX" sz="1200" spc="8" dirty="0">
                <a:latin typeface="Century Gothic"/>
                <a:cs typeface="Century Gothic"/>
              </a:rPr>
              <a:t> </a:t>
            </a:r>
            <a:r>
              <a:rPr lang="es-MX" sz="1200" dirty="0">
                <a:latin typeface="Century Gothic"/>
                <a:cs typeface="Century Gothic"/>
              </a:rPr>
              <a:t>p</a:t>
            </a:r>
            <a:r>
              <a:rPr lang="es-MX" sz="1200" spc="4" dirty="0">
                <a:latin typeface="Century Gothic"/>
                <a:cs typeface="Century Gothic"/>
              </a:rPr>
              <a:t>r</a:t>
            </a:r>
            <a:r>
              <a:rPr lang="es-MX" sz="1200" dirty="0">
                <a:latin typeface="Century Gothic"/>
                <a:cs typeface="Century Gothic"/>
              </a:rPr>
              <a:t>o</a:t>
            </a:r>
            <a:r>
              <a:rPr lang="es-MX" sz="1200" spc="-4" dirty="0">
                <a:latin typeface="Century Gothic"/>
                <a:cs typeface="Century Gothic"/>
              </a:rPr>
              <a:t>d</a:t>
            </a:r>
            <a:r>
              <a:rPr lang="es-MX" sz="1200" dirty="0">
                <a:latin typeface="Century Gothic"/>
                <a:cs typeface="Century Gothic"/>
              </a:rPr>
              <a:t>u</a:t>
            </a:r>
            <a:r>
              <a:rPr lang="es-MX" sz="1200" spc="4" dirty="0">
                <a:latin typeface="Century Gothic"/>
                <a:cs typeface="Century Gothic"/>
              </a:rPr>
              <a:t>c</a:t>
            </a:r>
            <a:r>
              <a:rPr lang="es-MX" sz="1200" dirty="0">
                <a:latin typeface="Century Gothic"/>
                <a:cs typeface="Century Gothic"/>
              </a:rPr>
              <a:t>t</a:t>
            </a:r>
            <a:r>
              <a:rPr lang="es-MX" sz="1200" spc="-12" dirty="0">
                <a:latin typeface="Century Gothic"/>
                <a:cs typeface="Century Gothic"/>
              </a:rPr>
              <a:t>o</a:t>
            </a:r>
            <a:r>
              <a:rPr lang="es-MX" sz="1200" dirty="0">
                <a:latin typeface="Century Gothic"/>
                <a:cs typeface="Century Gothic"/>
              </a:rPr>
              <a:t>s.</a:t>
            </a:r>
          </a:p>
        </p:txBody>
      </p:sp>
      <p:sp>
        <p:nvSpPr>
          <p:cNvPr id="12" name="11 CuadroTexto"/>
          <p:cNvSpPr txBox="1"/>
          <p:nvPr/>
        </p:nvSpPr>
        <p:spPr>
          <a:xfrm>
            <a:off x="6588224" y="383885"/>
            <a:ext cx="2304256" cy="369332"/>
          </a:xfrm>
          <a:prstGeom prst="rect">
            <a:avLst/>
          </a:prstGeom>
          <a:noFill/>
        </p:spPr>
        <p:txBody>
          <a:bodyPr wrap="square" rtlCol="0">
            <a:spAutoFit/>
          </a:bodyPr>
          <a:lstStyle/>
          <a:p>
            <a:r>
              <a:rPr lang="es-MX" dirty="0" smtClean="0"/>
              <a:t>5.i.7  E.I.P. Resumen</a:t>
            </a:r>
            <a:endParaRPr lang="es-MX" dirty="0"/>
          </a:p>
        </p:txBody>
      </p:sp>
    </p:spTree>
    <p:extLst>
      <p:ext uri="{BB962C8B-B14F-4D97-AF65-F5344CB8AC3E}">
        <p14:creationId xmlns:p14="http://schemas.microsoft.com/office/powerpoint/2010/main" val="39257007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4" name="object 14"/>
          <p:cNvSpPr txBox="1"/>
          <p:nvPr/>
        </p:nvSpPr>
        <p:spPr>
          <a:xfrm>
            <a:off x="7633541" y="824493"/>
            <a:ext cx="831483" cy="134021"/>
          </a:xfrm>
          <a:prstGeom prst="rect">
            <a:avLst/>
          </a:prstGeom>
        </p:spPr>
        <p:txBody>
          <a:bodyPr wrap="square" lIns="0" tIns="0" rIns="0" bIns="0" rtlCol="0">
            <a:noAutofit/>
          </a:bodyPr>
          <a:lstStyle/>
          <a:p>
            <a:pPr marL="11206">
              <a:lnSpc>
                <a:spcPts val="1002"/>
              </a:lnSpc>
              <a:spcBef>
                <a:spcPts val="49"/>
              </a:spcBef>
            </a:pPr>
            <a:r>
              <a:rPr sz="882" i="1" spc="4">
                <a:solidFill>
                  <a:srgbClr val="17365D"/>
                </a:solidFill>
                <a:latin typeface="Century Gothic"/>
                <a:cs typeface="Century Gothic"/>
              </a:rPr>
              <a:t>E</a:t>
            </a:r>
            <a:r>
              <a:rPr sz="882" i="1">
                <a:solidFill>
                  <a:srgbClr val="17365D"/>
                </a:solidFill>
                <a:latin typeface="Century Gothic"/>
                <a:cs typeface="Century Gothic"/>
              </a:rPr>
              <a:t>.I.P.</a:t>
            </a:r>
            <a:r>
              <a:rPr sz="882" i="1" spc="-4">
                <a:solidFill>
                  <a:srgbClr val="17365D"/>
                </a:solidFill>
                <a:latin typeface="Century Gothic"/>
                <a:cs typeface="Century Gothic"/>
              </a:rPr>
              <a:t>R</a:t>
            </a:r>
            <a:r>
              <a:rPr sz="882" i="1">
                <a:solidFill>
                  <a:srgbClr val="17365D"/>
                </a:solidFill>
                <a:latin typeface="Century Gothic"/>
                <a:cs typeface="Century Gothic"/>
              </a:rPr>
              <a:t>e</a:t>
            </a:r>
            <a:r>
              <a:rPr sz="882" i="1" spc="8">
                <a:solidFill>
                  <a:srgbClr val="17365D"/>
                </a:solidFill>
                <a:latin typeface="Century Gothic"/>
                <a:cs typeface="Century Gothic"/>
              </a:rPr>
              <a:t>s</a:t>
            </a:r>
            <a:r>
              <a:rPr sz="882" i="1" spc="-4">
                <a:solidFill>
                  <a:srgbClr val="17365D"/>
                </a:solidFill>
                <a:latin typeface="Century Gothic"/>
                <a:cs typeface="Century Gothic"/>
              </a:rPr>
              <a:t>u</a:t>
            </a:r>
            <a:r>
              <a:rPr sz="882" i="1" spc="12">
                <a:solidFill>
                  <a:srgbClr val="17365D"/>
                </a:solidFill>
                <a:latin typeface="Century Gothic"/>
                <a:cs typeface="Century Gothic"/>
              </a:rPr>
              <a:t>m</a:t>
            </a:r>
            <a:r>
              <a:rPr sz="882" i="1">
                <a:solidFill>
                  <a:srgbClr val="17365D"/>
                </a:solidFill>
                <a:latin typeface="Century Gothic"/>
                <a:cs typeface="Century Gothic"/>
              </a:rPr>
              <a:t>e</a:t>
            </a:r>
            <a:r>
              <a:rPr sz="882" i="1" spc="4">
                <a:solidFill>
                  <a:srgbClr val="17365D"/>
                </a:solidFill>
                <a:latin typeface="Century Gothic"/>
                <a:cs typeface="Century Gothic"/>
              </a:rPr>
              <a:t>n</a:t>
            </a:r>
            <a:r>
              <a:rPr sz="882" i="1">
                <a:solidFill>
                  <a:srgbClr val="17365D"/>
                </a:solidFill>
                <a:latin typeface="Century Gothic"/>
                <a:cs typeface="Century Gothic"/>
              </a:rPr>
              <a:t>.</a:t>
            </a:r>
            <a:endParaRPr sz="882">
              <a:latin typeface="Century Gothic"/>
              <a:cs typeface="Century Gothic"/>
            </a:endParaRPr>
          </a:p>
        </p:txBody>
      </p:sp>
      <p:sp>
        <p:nvSpPr>
          <p:cNvPr id="13" name="object 13"/>
          <p:cNvSpPr txBox="1"/>
          <p:nvPr/>
        </p:nvSpPr>
        <p:spPr>
          <a:xfrm>
            <a:off x="692383" y="869071"/>
            <a:ext cx="4963135" cy="306701"/>
          </a:xfrm>
          <a:prstGeom prst="rect">
            <a:avLst/>
          </a:prstGeom>
        </p:spPr>
        <p:txBody>
          <a:bodyPr wrap="square" lIns="0" tIns="0" rIns="0" bIns="0" rtlCol="0" anchor="ctr">
            <a:noAutofit/>
          </a:bodyPr>
          <a:lstStyle/>
          <a:p>
            <a:pPr marL="11206">
              <a:lnSpc>
                <a:spcPts val="1103"/>
              </a:lnSpc>
              <a:spcBef>
                <a:spcPts val="55"/>
              </a:spcBef>
            </a:pPr>
            <a:r>
              <a:rPr sz="1200" b="1" dirty="0">
                <a:latin typeface="Century Gothic"/>
                <a:cs typeface="Century Gothic"/>
              </a:rPr>
              <a:t>I</a:t>
            </a:r>
            <a:r>
              <a:rPr sz="1200" b="1" spc="4" dirty="0">
                <a:latin typeface="Century Gothic"/>
                <a:cs typeface="Century Gothic"/>
              </a:rPr>
              <a:t>I</a:t>
            </a:r>
            <a:r>
              <a:rPr sz="1200" b="1" dirty="0">
                <a:latin typeface="Century Gothic"/>
                <a:cs typeface="Century Gothic"/>
              </a:rPr>
              <a:t>.</a:t>
            </a:r>
            <a:r>
              <a:rPr sz="1200" b="1" spc="-4" dirty="0">
                <a:latin typeface="Century Gothic"/>
                <a:cs typeface="Century Gothic"/>
              </a:rPr>
              <a:t> </a:t>
            </a:r>
            <a:r>
              <a:rPr sz="1200" b="1" dirty="0" err="1">
                <a:latin typeface="Century Gothic"/>
                <a:cs typeface="Century Gothic"/>
              </a:rPr>
              <a:t>In</a:t>
            </a:r>
            <a:r>
              <a:rPr sz="1200" b="1" spc="-4" dirty="0" err="1">
                <a:latin typeface="Century Gothic"/>
                <a:cs typeface="Century Gothic"/>
              </a:rPr>
              <a:t>t</a:t>
            </a:r>
            <a:r>
              <a:rPr sz="1200" b="1" dirty="0" err="1">
                <a:latin typeface="Century Gothic"/>
                <a:cs typeface="Century Gothic"/>
              </a:rPr>
              <a:t>enció</a:t>
            </a:r>
            <a:r>
              <a:rPr sz="1200" b="1" spc="-12" dirty="0" err="1">
                <a:latin typeface="Century Gothic"/>
                <a:cs typeface="Century Gothic"/>
              </a:rPr>
              <a:t>n</a:t>
            </a:r>
            <a:r>
              <a:rPr sz="1200" b="1" dirty="0">
                <a:latin typeface="Century Gothic"/>
                <a:cs typeface="Century Gothic"/>
              </a:rPr>
              <a:t>.</a:t>
            </a:r>
            <a:r>
              <a:rPr sz="1200" b="1" spc="8" dirty="0">
                <a:latin typeface="Century Gothic"/>
                <a:cs typeface="Century Gothic"/>
              </a:rPr>
              <a:t> </a:t>
            </a:r>
            <a:r>
              <a:rPr sz="1200" b="1" spc="-8" dirty="0" err="1">
                <a:solidFill>
                  <a:srgbClr val="1154CC"/>
                </a:solidFill>
                <a:latin typeface="Century Gothic"/>
                <a:cs typeface="Century Gothic"/>
              </a:rPr>
              <a:t>S</a:t>
            </a:r>
            <a:r>
              <a:rPr sz="1200" b="1" dirty="0" err="1">
                <a:solidFill>
                  <a:srgbClr val="1154CC"/>
                </a:solidFill>
                <a:latin typeface="Century Gothic"/>
                <a:cs typeface="Century Gothic"/>
              </a:rPr>
              <a:t>ólo</a:t>
            </a:r>
            <a:r>
              <a:rPr sz="1200" b="1" spc="4" dirty="0">
                <a:solidFill>
                  <a:srgbClr val="1154CC"/>
                </a:solidFill>
                <a:latin typeface="Century Gothic"/>
                <a:cs typeface="Century Gothic"/>
              </a:rPr>
              <a:t> </a:t>
            </a:r>
            <a:r>
              <a:rPr sz="1200" b="1" dirty="0" err="1">
                <a:solidFill>
                  <a:srgbClr val="1154CC"/>
                </a:solidFill>
                <a:latin typeface="Century Gothic"/>
                <a:cs typeface="Century Gothic"/>
              </a:rPr>
              <a:t>u</a:t>
            </a:r>
            <a:r>
              <a:rPr sz="1200" b="1" spc="-12" dirty="0" err="1">
                <a:solidFill>
                  <a:srgbClr val="1154CC"/>
                </a:solidFill>
                <a:latin typeface="Century Gothic"/>
                <a:cs typeface="Century Gothic"/>
              </a:rPr>
              <a:t>n</a:t>
            </a:r>
            <a:r>
              <a:rPr sz="1200" b="1" dirty="0" err="1">
                <a:solidFill>
                  <a:srgbClr val="1154CC"/>
                </a:solidFill>
                <a:latin typeface="Century Gothic"/>
                <a:cs typeface="Century Gothic"/>
              </a:rPr>
              <a:t>a</a:t>
            </a:r>
            <a:r>
              <a:rPr sz="1200" b="1" spc="-4" dirty="0">
                <a:solidFill>
                  <a:srgbClr val="1154CC"/>
                </a:solidFill>
                <a:latin typeface="Century Gothic"/>
                <a:cs typeface="Century Gothic"/>
              </a:rPr>
              <a:t> </a:t>
            </a:r>
            <a:r>
              <a:rPr sz="1200" b="1" dirty="0">
                <a:solidFill>
                  <a:srgbClr val="1154CC"/>
                </a:solidFill>
                <a:latin typeface="Century Gothic"/>
                <a:cs typeface="Century Gothic"/>
              </a:rPr>
              <a:t>de</a:t>
            </a:r>
            <a:r>
              <a:rPr sz="1200" b="1" spc="4" dirty="0">
                <a:solidFill>
                  <a:srgbClr val="1154CC"/>
                </a:solidFill>
                <a:latin typeface="Century Gothic"/>
                <a:cs typeface="Century Gothic"/>
              </a:rPr>
              <a:t> </a:t>
            </a:r>
            <a:r>
              <a:rPr sz="1200" b="1" spc="-12" dirty="0">
                <a:solidFill>
                  <a:srgbClr val="1154CC"/>
                </a:solidFill>
                <a:latin typeface="Century Gothic"/>
                <a:cs typeface="Century Gothic"/>
              </a:rPr>
              <a:t>l</a:t>
            </a:r>
            <a:r>
              <a:rPr sz="1200" b="1" dirty="0">
                <a:solidFill>
                  <a:srgbClr val="1154CC"/>
                </a:solidFill>
                <a:latin typeface="Century Gothic"/>
                <a:cs typeface="Century Gothic"/>
              </a:rPr>
              <a:t>as</a:t>
            </a:r>
            <a:r>
              <a:rPr sz="1200" b="1" spc="-4" dirty="0">
                <a:solidFill>
                  <a:srgbClr val="1154CC"/>
                </a:solidFill>
                <a:latin typeface="Century Gothic"/>
                <a:cs typeface="Century Gothic"/>
              </a:rPr>
              <a:t> </a:t>
            </a:r>
            <a:r>
              <a:rPr sz="1200" b="1" spc="8" dirty="0" err="1">
                <a:solidFill>
                  <a:srgbClr val="1154CC"/>
                </a:solidFill>
                <a:latin typeface="Century Gothic"/>
                <a:cs typeface="Century Gothic"/>
              </a:rPr>
              <a:t>p</a:t>
            </a:r>
            <a:r>
              <a:rPr sz="1200" b="1" spc="-4" dirty="0" err="1">
                <a:solidFill>
                  <a:srgbClr val="1154CC"/>
                </a:solidFill>
                <a:latin typeface="Century Gothic"/>
                <a:cs typeface="Century Gothic"/>
              </a:rPr>
              <a:t>r</a:t>
            </a:r>
            <a:r>
              <a:rPr sz="1200" b="1" spc="-8" dirty="0" err="1">
                <a:solidFill>
                  <a:srgbClr val="1154CC"/>
                </a:solidFill>
                <a:latin typeface="Century Gothic"/>
                <a:cs typeface="Century Gothic"/>
              </a:rPr>
              <a:t>o</a:t>
            </a:r>
            <a:r>
              <a:rPr sz="1200" b="1" dirty="0" err="1">
                <a:solidFill>
                  <a:srgbClr val="1154CC"/>
                </a:solidFill>
                <a:latin typeface="Century Gothic"/>
                <a:cs typeface="Century Gothic"/>
              </a:rPr>
              <a:t>pue</a:t>
            </a:r>
            <a:r>
              <a:rPr sz="1200" b="1" spc="-4" dirty="0" err="1">
                <a:solidFill>
                  <a:srgbClr val="1154CC"/>
                </a:solidFill>
                <a:latin typeface="Century Gothic"/>
                <a:cs typeface="Century Gothic"/>
              </a:rPr>
              <a:t>s</a:t>
            </a:r>
            <a:r>
              <a:rPr sz="1200" b="1" spc="-8" dirty="0" err="1">
                <a:solidFill>
                  <a:srgbClr val="1154CC"/>
                </a:solidFill>
                <a:latin typeface="Century Gothic"/>
                <a:cs typeface="Century Gothic"/>
              </a:rPr>
              <a:t>t</a:t>
            </a:r>
            <a:r>
              <a:rPr sz="1200" b="1" spc="8" dirty="0" err="1">
                <a:solidFill>
                  <a:srgbClr val="1154CC"/>
                </a:solidFill>
                <a:latin typeface="Century Gothic"/>
                <a:cs typeface="Century Gothic"/>
              </a:rPr>
              <a:t>a</a:t>
            </a:r>
            <a:r>
              <a:rPr sz="1200" b="1" dirty="0" err="1">
                <a:solidFill>
                  <a:srgbClr val="1154CC"/>
                </a:solidFill>
                <a:latin typeface="Century Gothic"/>
                <a:cs typeface="Century Gothic"/>
              </a:rPr>
              <a:t>s</a:t>
            </a:r>
            <a:r>
              <a:rPr sz="1200" b="1" dirty="0">
                <a:solidFill>
                  <a:srgbClr val="1154CC"/>
                </a:solidFill>
                <a:latin typeface="Century Gothic"/>
                <a:cs typeface="Century Gothic"/>
              </a:rPr>
              <a:t> </a:t>
            </a:r>
            <a:r>
              <a:rPr sz="1200" b="1" spc="-8" dirty="0">
                <a:solidFill>
                  <a:srgbClr val="1154CC"/>
                </a:solidFill>
                <a:latin typeface="Century Gothic"/>
                <a:cs typeface="Century Gothic"/>
              </a:rPr>
              <a:t>d</a:t>
            </a:r>
            <a:r>
              <a:rPr sz="1200" b="1" dirty="0">
                <a:solidFill>
                  <a:srgbClr val="1154CC"/>
                </a:solidFill>
                <a:latin typeface="Century Gothic"/>
                <a:cs typeface="Century Gothic"/>
              </a:rPr>
              <a:t>a</a:t>
            </a:r>
            <a:r>
              <a:rPr sz="1200" b="1" spc="4" dirty="0">
                <a:solidFill>
                  <a:srgbClr val="1154CC"/>
                </a:solidFill>
                <a:latin typeface="Century Gothic"/>
                <a:cs typeface="Century Gothic"/>
              </a:rPr>
              <a:t> </a:t>
            </a:r>
            <a:r>
              <a:rPr sz="1200" b="1" spc="-8" dirty="0" err="1">
                <a:solidFill>
                  <a:srgbClr val="1154CC"/>
                </a:solidFill>
                <a:latin typeface="Century Gothic"/>
                <a:cs typeface="Century Gothic"/>
              </a:rPr>
              <a:t>n</a:t>
            </a:r>
            <a:r>
              <a:rPr sz="1200" b="1" dirty="0" err="1">
                <a:solidFill>
                  <a:srgbClr val="1154CC"/>
                </a:solidFill>
                <a:latin typeface="Century Gothic"/>
                <a:cs typeface="Century Gothic"/>
              </a:rPr>
              <a:t>o</a:t>
            </a:r>
            <a:r>
              <a:rPr sz="1200" b="1" spc="-4" dirty="0" err="1">
                <a:solidFill>
                  <a:srgbClr val="1154CC"/>
                </a:solidFill>
                <a:latin typeface="Century Gothic"/>
                <a:cs typeface="Century Gothic"/>
              </a:rPr>
              <a:t>m</a:t>
            </a:r>
            <a:r>
              <a:rPr sz="1200" b="1" dirty="0" err="1">
                <a:solidFill>
                  <a:srgbClr val="1154CC"/>
                </a:solidFill>
                <a:latin typeface="Century Gothic"/>
                <a:cs typeface="Century Gothic"/>
              </a:rPr>
              <a:t>b</a:t>
            </a:r>
            <a:r>
              <a:rPr sz="1200" b="1" spc="-4" dirty="0" err="1">
                <a:solidFill>
                  <a:srgbClr val="1154CC"/>
                </a:solidFill>
                <a:latin typeface="Century Gothic"/>
                <a:cs typeface="Century Gothic"/>
              </a:rPr>
              <a:t>r</a:t>
            </a:r>
            <a:r>
              <a:rPr sz="1200" b="1" dirty="0" err="1">
                <a:solidFill>
                  <a:srgbClr val="1154CC"/>
                </a:solidFill>
                <a:latin typeface="Century Gothic"/>
                <a:cs typeface="Century Gothic"/>
              </a:rPr>
              <a:t>e</a:t>
            </a:r>
            <a:r>
              <a:rPr sz="1200" b="1" spc="4" dirty="0">
                <a:solidFill>
                  <a:srgbClr val="1154CC"/>
                </a:solidFill>
                <a:latin typeface="Century Gothic"/>
                <a:cs typeface="Century Gothic"/>
              </a:rPr>
              <a:t> </a:t>
            </a:r>
            <a:r>
              <a:rPr sz="1200" b="1" dirty="0">
                <a:solidFill>
                  <a:srgbClr val="1154CC"/>
                </a:solidFill>
                <a:latin typeface="Century Gothic"/>
                <a:cs typeface="Century Gothic"/>
              </a:rPr>
              <a:t>al</a:t>
            </a:r>
            <a:r>
              <a:rPr sz="1200" b="1" spc="-8" dirty="0">
                <a:solidFill>
                  <a:srgbClr val="1154CC"/>
                </a:solidFill>
                <a:latin typeface="Century Gothic"/>
                <a:cs typeface="Century Gothic"/>
              </a:rPr>
              <a:t> </a:t>
            </a:r>
            <a:r>
              <a:rPr sz="1200" b="1" spc="4" dirty="0" err="1">
                <a:solidFill>
                  <a:srgbClr val="1154CC"/>
                </a:solidFill>
                <a:latin typeface="Century Gothic"/>
                <a:cs typeface="Century Gothic"/>
              </a:rPr>
              <a:t>p</a:t>
            </a:r>
            <a:r>
              <a:rPr sz="1200" b="1" spc="-4" dirty="0" err="1">
                <a:solidFill>
                  <a:srgbClr val="1154CC"/>
                </a:solidFill>
                <a:latin typeface="Century Gothic"/>
                <a:cs typeface="Century Gothic"/>
              </a:rPr>
              <a:t>r</a:t>
            </a:r>
            <a:r>
              <a:rPr sz="1200" b="1" dirty="0" err="1">
                <a:solidFill>
                  <a:srgbClr val="1154CC"/>
                </a:solidFill>
                <a:latin typeface="Century Gothic"/>
                <a:cs typeface="Century Gothic"/>
              </a:rPr>
              <a:t>oy</a:t>
            </a:r>
            <a:r>
              <a:rPr sz="1200" b="1" spc="-12" dirty="0" err="1">
                <a:solidFill>
                  <a:srgbClr val="1154CC"/>
                </a:solidFill>
                <a:latin typeface="Century Gothic"/>
                <a:cs typeface="Century Gothic"/>
              </a:rPr>
              <a:t>e</a:t>
            </a:r>
            <a:r>
              <a:rPr sz="1200" b="1" dirty="0" err="1">
                <a:solidFill>
                  <a:srgbClr val="1154CC"/>
                </a:solidFill>
                <a:latin typeface="Century Gothic"/>
                <a:cs typeface="Century Gothic"/>
              </a:rPr>
              <a:t>c</a:t>
            </a:r>
            <a:r>
              <a:rPr sz="1200" b="1" spc="-4" dirty="0" err="1">
                <a:solidFill>
                  <a:srgbClr val="1154CC"/>
                </a:solidFill>
                <a:latin typeface="Century Gothic"/>
                <a:cs typeface="Century Gothic"/>
              </a:rPr>
              <a:t>t</a:t>
            </a:r>
            <a:r>
              <a:rPr sz="1200" b="1" dirty="0" err="1">
                <a:solidFill>
                  <a:srgbClr val="1154CC"/>
                </a:solidFill>
                <a:latin typeface="Century Gothic"/>
                <a:cs typeface="Century Gothic"/>
              </a:rPr>
              <a:t>o</a:t>
            </a:r>
            <a:r>
              <a:rPr sz="1200" b="1" dirty="0">
                <a:solidFill>
                  <a:srgbClr val="1154CC"/>
                </a:solidFill>
                <a:latin typeface="Century Gothic"/>
                <a:cs typeface="Century Gothic"/>
              </a:rPr>
              <a:t>.</a:t>
            </a:r>
            <a:endParaRPr sz="1200" dirty="0">
              <a:latin typeface="Century Gothic"/>
              <a:cs typeface="Century Gothic"/>
            </a:endParaRPr>
          </a:p>
        </p:txBody>
      </p:sp>
      <p:sp>
        <p:nvSpPr>
          <p:cNvPr id="12" name="object 12"/>
          <p:cNvSpPr txBox="1"/>
          <p:nvPr/>
        </p:nvSpPr>
        <p:spPr>
          <a:xfrm>
            <a:off x="727038" y="3933148"/>
            <a:ext cx="6730520" cy="281012"/>
          </a:xfrm>
          <a:prstGeom prst="rect">
            <a:avLst/>
          </a:prstGeom>
        </p:spPr>
        <p:txBody>
          <a:bodyPr wrap="square" lIns="0" tIns="0" rIns="0" bIns="0" rtlCol="0" anchor="ctr">
            <a:noAutofit/>
          </a:bodyPr>
          <a:lstStyle/>
          <a:p>
            <a:pPr marL="11206">
              <a:lnSpc>
                <a:spcPts val="1103"/>
              </a:lnSpc>
              <a:spcBef>
                <a:spcPts val="55"/>
              </a:spcBef>
            </a:pPr>
            <a:r>
              <a:rPr sz="1200" b="1" dirty="0">
                <a:latin typeface="Century Gothic"/>
                <a:cs typeface="Century Gothic"/>
              </a:rPr>
              <a:t>I</a:t>
            </a:r>
            <a:r>
              <a:rPr sz="1200" b="1" spc="4" dirty="0">
                <a:latin typeface="Century Gothic"/>
                <a:cs typeface="Century Gothic"/>
              </a:rPr>
              <a:t>I</a:t>
            </a:r>
            <a:r>
              <a:rPr sz="1200" b="1" dirty="0">
                <a:latin typeface="Century Gothic"/>
                <a:cs typeface="Century Gothic"/>
              </a:rPr>
              <a:t>I.</a:t>
            </a:r>
            <a:r>
              <a:rPr sz="1200" b="1" spc="-4" dirty="0">
                <a:latin typeface="Century Gothic"/>
                <a:cs typeface="Century Gothic"/>
              </a:rPr>
              <a:t> </a:t>
            </a:r>
            <a:r>
              <a:rPr sz="1200" b="1" dirty="0" err="1">
                <a:latin typeface="Century Gothic"/>
                <a:cs typeface="Century Gothic"/>
              </a:rPr>
              <a:t>Ob</a:t>
            </a:r>
            <a:r>
              <a:rPr sz="1200" b="1" spc="-4" dirty="0" err="1">
                <a:latin typeface="Century Gothic"/>
                <a:cs typeface="Century Gothic"/>
              </a:rPr>
              <a:t>j</a:t>
            </a:r>
            <a:r>
              <a:rPr sz="1200" b="1" dirty="0" err="1">
                <a:latin typeface="Century Gothic"/>
                <a:cs typeface="Century Gothic"/>
              </a:rPr>
              <a:t>e</a:t>
            </a:r>
            <a:r>
              <a:rPr sz="1200" b="1" spc="4" dirty="0" err="1">
                <a:latin typeface="Century Gothic"/>
                <a:cs typeface="Century Gothic"/>
              </a:rPr>
              <a:t>t</a:t>
            </a:r>
            <a:r>
              <a:rPr sz="1200" b="1" spc="-12" dirty="0" err="1">
                <a:latin typeface="Century Gothic"/>
                <a:cs typeface="Century Gothic"/>
              </a:rPr>
              <a:t>i</a:t>
            </a:r>
            <a:r>
              <a:rPr sz="1200" b="1" spc="4" dirty="0" err="1">
                <a:latin typeface="Century Gothic"/>
                <a:cs typeface="Century Gothic"/>
              </a:rPr>
              <a:t>v</a:t>
            </a:r>
            <a:r>
              <a:rPr sz="1200" b="1" dirty="0" err="1">
                <a:latin typeface="Century Gothic"/>
                <a:cs typeface="Century Gothic"/>
              </a:rPr>
              <a:t>o</a:t>
            </a:r>
            <a:r>
              <a:rPr sz="1200" b="1" spc="-8" dirty="0">
                <a:latin typeface="Century Gothic"/>
                <a:cs typeface="Century Gothic"/>
              </a:rPr>
              <a:t> </a:t>
            </a:r>
            <a:r>
              <a:rPr sz="1200" b="1" spc="4" dirty="0">
                <a:latin typeface="Century Gothic"/>
                <a:cs typeface="Century Gothic"/>
              </a:rPr>
              <a:t>g</a:t>
            </a:r>
            <a:r>
              <a:rPr sz="1200" b="1" dirty="0">
                <a:latin typeface="Century Gothic"/>
                <a:cs typeface="Century Gothic"/>
              </a:rPr>
              <a:t>e</a:t>
            </a:r>
            <a:r>
              <a:rPr sz="1200" b="1" spc="-12" dirty="0">
                <a:latin typeface="Century Gothic"/>
                <a:cs typeface="Century Gothic"/>
              </a:rPr>
              <a:t>n</a:t>
            </a:r>
            <a:r>
              <a:rPr sz="1200" b="1" dirty="0">
                <a:latin typeface="Century Gothic"/>
                <a:cs typeface="Century Gothic"/>
              </a:rPr>
              <a:t>e</a:t>
            </a:r>
            <a:r>
              <a:rPr sz="1200" b="1" spc="-4" dirty="0">
                <a:latin typeface="Century Gothic"/>
                <a:cs typeface="Century Gothic"/>
              </a:rPr>
              <a:t>r</a:t>
            </a:r>
            <a:r>
              <a:rPr sz="1200" b="1" dirty="0">
                <a:latin typeface="Century Gothic"/>
                <a:cs typeface="Century Gothic"/>
              </a:rPr>
              <a:t>al</a:t>
            </a:r>
            <a:r>
              <a:rPr sz="1200" b="1" spc="-4" dirty="0">
                <a:latin typeface="Century Gothic"/>
                <a:cs typeface="Century Gothic"/>
              </a:rPr>
              <a:t> </a:t>
            </a:r>
            <a:r>
              <a:rPr sz="1200" b="1" dirty="0">
                <a:latin typeface="Century Gothic"/>
                <a:cs typeface="Century Gothic"/>
              </a:rPr>
              <a:t>d</a:t>
            </a:r>
            <a:r>
              <a:rPr sz="1200" b="1" spc="-8" dirty="0">
                <a:latin typeface="Century Gothic"/>
                <a:cs typeface="Century Gothic"/>
              </a:rPr>
              <a:t>e</a:t>
            </a:r>
            <a:r>
              <a:rPr sz="1200" b="1" dirty="0">
                <a:latin typeface="Century Gothic"/>
                <a:cs typeface="Century Gothic"/>
              </a:rPr>
              <a:t>l </a:t>
            </a:r>
            <a:r>
              <a:rPr sz="1200" b="1" spc="4" dirty="0" err="1">
                <a:latin typeface="Century Gothic"/>
                <a:cs typeface="Century Gothic"/>
              </a:rPr>
              <a:t>p</a:t>
            </a:r>
            <a:r>
              <a:rPr sz="1200" b="1" spc="-4" dirty="0" err="1">
                <a:latin typeface="Century Gothic"/>
                <a:cs typeface="Century Gothic"/>
              </a:rPr>
              <a:t>r</a:t>
            </a:r>
            <a:r>
              <a:rPr sz="1200" b="1" dirty="0" err="1">
                <a:latin typeface="Century Gothic"/>
                <a:cs typeface="Century Gothic"/>
              </a:rPr>
              <a:t>oye</a:t>
            </a:r>
            <a:r>
              <a:rPr sz="1200" b="1" spc="-12" dirty="0" err="1">
                <a:latin typeface="Century Gothic"/>
                <a:cs typeface="Century Gothic"/>
              </a:rPr>
              <a:t>c</a:t>
            </a:r>
            <a:r>
              <a:rPr sz="1200" b="1" spc="4" dirty="0" err="1">
                <a:latin typeface="Century Gothic"/>
                <a:cs typeface="Century Gothic"/>
              </a:rPr>
              <a:t>t</a:t>
            </a:r>
            <a:r>
              <a:rPr sz="1200" b="1" dirty="0" err="1">
                <a:latin typeface="Century Gothic"/>
                <a:cs typeface="Century Gothic"/>
              </a:rPr>
              <a:t>o</a:t>
            </a:r>
            <a:r>
              <a:rPr sz="1200" b="1" dirty="0">
                <a:latin typeface="Century Gothic"/>
                <a:cs typeface="Century Gothic"/>
              </a:rPr>
              <a:t>.</a:t>
            </a:r>
            <a:r>
              <a:rPr sz="1200" b="1" spc="8" dirty="0">
                <a:latin typeface="Century Gothic"/>
                <a:cs typeface="Century Gothic"/>
              </a:rPr>
              <a:t> </a:t>
            </a:r>
            <a:r>
              <a:rPr sz="1200" b="1" spc="-8" dirty="0" err="1">
                <a:solidFill>
                  <a:srgbClr val="3B78D7"/>
                </a:solidFill>
                <a:latin typeface="Century Gothic"/>
                <a:cs typeface="Century Gothic"/>
              </a:rPr>
              <a:t>T</a:t>
            </a:r>
            <a:r>
              <a:rPr sz="1200" b="1" dirty="0" err="1">
                <a:solidFill>
                  <a:srgbClr val="3B78D7"/>
                </a:solidFill>
                <a:latin typeface="Century Gothic"/>
                <a:cs typeface="Century Gothic"/>
              </a:rPr>
              <a:t>o</a:t>
            </a:r>
            <a:r>
              <a:rPr sz="1200" b="1" spc="-4" dirty="0" err="1">
                <a:solidFill>
                  <a:srgbClr val="3B78D7"/>
                </a:solidFill>
                <a:latin typeface="Century Gothic"/>
                <a:cs typeface="Century Gothic"/>
              </a:rPr>
              <a:t>m</a:t>
            </a:r>
            <a:r>
              <a:rPr sz="1200" b="1" dirty="0" err="1">
                <a:solidFill>
                  <a:srgbClr val="3B78D7"/>
                </a:solidFill>
                <a:latin typeface="Century Gothic"/>
                <a:cs typeface="Century Gothic"/>
              </a:rPr>
              <a:t>a</a:t>
            </a:r>
            <a:r>
              <a:rPr sz="1200" b="1" spc="-4" dirty="0">
                <a:solidFill>
                  <a:srgbClr val="3B78D7"/>
                </a:solidFill>
                <a:latin typeface="Century Gothic"/>
                <a:cs typeface="Century Gothic"/>
              </a:rPr>
              <a:t> </a:t>
            </a:r>
            <a:r>
              <a:rPr sz="1200" b="1" dirty="0" err="1">
                <a:solidFill>
                  <a:srgbClr val="3B78D7"/>
                </a:solidFill>
                <a:latin typeface="Century Gothic"/>
                <a:cs typeface="Century Gothic"/>
              </a:rPr>
              <a:t>en</a:t>
            </a:r>
            <a:r>
              <a:rPr sz="1200" b="1" dirty="0">
                <a:solidFill>
                  <a:srgbClr val="3B78D7"/>
                </a:solidFill>
                <a:latin typeface="Century Gothic"/>
                <a:cs typeface="Century Gothic"/>
              </a:rPr>
              <a:t> </a:t>
            </a:r>
            <a:r>
              <a:rPr sz="1200" b="1" spc="-8" dirty="0" err="1">
                <a:solidFill>
                  <a:srgbClr val="3B78D7"/>
                </a:solidFill>
                <a:latin typeface="Century Gothic"/>
                <a:cs typeface="Century Gothic"/>
              </a:rPr>
              <a:t>c</a:t>
            </a:r>
            <a:r>
              <a:rPr sz="1200" b="1" dirty="0" err="1">
                <a:solidFill>
                  <a:srgbClr val="3B78D7"/>
                </a:solidFill>
                <a:latin typeface="Century Gothic"/>
                <a:cs typeface="Century Gothic"/>
              </a:rPr>
              <a:t>ue</a:t>
            </a:r>
            <a:r>
              <a:rPr sz="1200" b="1" spc="-4" dirty="0" err="1">
                <a:solidFill>
                  <a:srgbClr val="3B78D7"/>
                </a:solidFill>
                <a:latin typeface="Century Gothic"/>
                <a:cs typeface="Century Gothic"/>
              </a:rPr>
              <a:t>n</a:t>
            </a:r>
            <a:r>
              <a:rPr sz="1200" b="1" spc="4" dirty="0" err="1">
                <a:solidFill>
                  <a:srgbClr val="3B78D7"/>
                </a:solidFill>
                <a:latin typeface="Century Gothic"/>
                <a:cs typeface="Century Gothic"/>
              </a:rPr>
              <a:t>t</a:t>
            </a:r>
            <a:r>
              <a:rPr sz="1200" b="1" dirty="0" err="1">
                <a:solidFill>
                  <a:srgbClr val="3B78D7"/>
                </a:solidFill>
                <a:latin typeface="Century Gothic"/>
                <a:cs typeface="Century Gothic"/>
              </a:rPr>
              <a:t>a</a:t>
            </a:r>
            <a:r>
              <a:rPr sz="1200" b="1" spc="-4" dirty="0">
                <a:solidFill>
                  <a:srgbClr val="3B78D7"/>
                </a:solidFill>
                <a:latin typeface="Century Gothic"/>
                <a:cs typeface="Century Gothic"/>
              </a:rPr>
              <a:t> </a:t>
            </a:r>
            <a:r>
              <a:rPr sz="1200" b="1" dirty="0">
                <a:solidFill>
                  <a:srgbClr val="3B78D7"/>
                </a:solidFill>
                <a:latin typeface="Century Gothic"/>
                <a:cs typeface="Century Gothic"/>
              </a:rPr>
              <a:t>a </a:t>
            </a:r>
            <a:r>
              <a:rPr sz="1200" b="1" spc="4" dirty="0" err="1">
                <a:solidFill>
                  <a:srgbClr val="3B78D7"/>
                </a:solidFill>
                <a:latin typeface="Century Gothic"/>
                <a:cs typeface="Century Gothic"/>
              </a:rPr>
              <a:t>t</a:t>
            </a:r>
            <a:r>
              <a:rPr sz="1200" b="1" spc="-8" dirty="0" err="1">
                <a:solidFill>
                  <a:srgbClr val="3B78D7"/>
                </a:solidFill>
                <a:latin typeface="Century Gothic"/>
                <a:cs typeface="Century Gothic"/>
              </a:rPr>
              <a:t>o</a:t>
            </a:r>
            <a:r>
              <a:rPr sz="1200" b="1" dirty="0" err="1">
                <a:solidFill>
                  <a:srgbClr val="3B78D7"/>
                </a:solidFill>
                <a:latin typeface="Century Gothic"/>
                <a:cs typeface="Century Gothic"/>
              </a:rPr>
              <a:t>das</a:t>
            </a:r>
            <a:r>
              <a:rPr sz="1200" b="1" spc="-4" dirty="0">
                <a:solidFill>
                  <a:srgbClr val="3B78D7"/>
                </a:solidFill>
                <a:latin typeface="Century Gothic"/>
                <a:cs typeface="Century Gothic"/>
              </a:rPr>
              <a:t> </a:t>
            </a:r>
            <a:r>
              <a:rPr sz="1200" b="1" spc="-8" dirty="0">
                <a:solidFill>
                  <a:srgbClr val="3B78D7"/>
                </a:solidFill>
                <a:latin typeface="Century Gothic"/>
                <a:cs typeface="Century Gothic"/>
              </a:rPr>
              <a:t>l</a:t>
            </a:r>
            <a:r>
              <a:rPr sz="1200" b="1" dirty="0">
                <a:solidFill>
                  <a:srgbClr val="3B78D7"/>
                </a:solidFill>
                <a:latin typeface="Century Gothic"/>
                <a:cs typeface="Century Gothic"/>
              </a:rPr>
              <a:t>as</a:t>
            </a:r>
            <a:r>
              <a:rPr sz="1200" b="1" spc="-4" dirty="0">
                <a:solidFill>
                  <a:srgbClr val="3B78D7"/>
                </a:solidFill>
                <a:latin typeface="Century Gothic"/>
                <a:cs typeface="Century Gothic"/>
              </a:rPr>
              <a:t> </a:t>
            </a:r>
            <a:r>
              <a:rPr sz="1200" b="1" spc="4" dirty="0" err="1" smtClean="0">
                <a:solidFill>
                  <a:srgbClr val="3B78D7"/>
                </a:solidFill>
                <a:latin typeface="Century Gothic"/>
                <a:cs typeface="Century Gothic"/>
              </a:rPr>
              <a:t>a</a:t>
            </a:r>
            <a:r>
              <a:rPr sz="1200" b="1" spc="-4" dirty="0" err="1" smtClean="0">
                <a:solidFill>
                  <a:srgbClr val="3B78D7"/>
                </a:solidFill>
                <a:latin typeface="Century Gothic"/>
                <a:cs typeface="Century Gothic"/>
              </a:rPr>
              <a:t>s</a:t>
            </a:r>
            <a:r>
              <a:rPr sz="1200" b="1" dirty="0" err="1" smtClean="0">
                <a:solidFill>
                  <a:srgbClr val="3B78D7"/>
                </a:solidFill>
                <a:latin typeface="Century Gothic"/>
                <a:cs typeface="Century Gothic"/>
              </a:rPr>
              <a:t>i</a:t>
            </a:r>
            <a:r>
              <a:rPr sz="1200" b="1" spc="-8" dirty="0" err="1" smtClean="0">
                <a:solidFill>
                  <a:srgbClr val="3B78D7"/>
                </a:solidFill>
                <a:latin typeface="Century Gothic"/>
                <a:cs typeface="Century Gothic"/>
              </a:rPr>
              <a:t>g</a:t>
            </a:r>
            <a:r>
              <a:rPr sz="1200" b="1" dirty="0" err="1" smtClean="0">
                <a:solidFill>
                  <a:srgbClr val="3B78D7"/>
                </a:solidFill>
                <a:latin typeface="Century Gothic"/>
                <a:cs typeface="Century Gothic"/>
              </a:rPr>
              <a:t>na</a:t>
            </a:r>
            <a:r>
              <a:rPr sz="1200" b="1" spc="4" dirty="0" err="1" smtClean="0">
                <a:solidFill>
                  <a:srgbClr val="3B78D7"/>
                </a:solidFill>
                <a:latin typeface="Century Gothic"/>
                <a:cs typeface="Century Gothic"/>
              </a:rPr>
              <a:t>t</a:t>
            </a:r>
            <a:r>
              <a:rPr sz="1200" b="1" dirty="0" err="1" smtClean="0">
                <a:solidFill>
                  <a:srgbClr val="3B78D7"/>
                </a:solidFill>
                <a:latin typeface="Century Gothic"/>
                <a:cs typeface="Century Gothic"/>
              </a:rPr>
              <a:t>u</a:t>
            </a:r>
            <a:r>
              <a:rPr sz="1200" b="1" spc="-8" dirty="0" err="1" smtClean="0">
                <a:solidFill>
                  <a:srgbClr val="3B78D7"/>
                </a:solidFill>
                <a:latin typeface="Century Gothic"/>
                <a:cs typeface="Century Gothic"/>
              </a:rPr>
              <a:t>r</a:t>
            </a:r>
            <a:r>
              <a:rPr sz="1200" b="1" dirty="0" err="1" smtClean="0">
                <a:solidFill>
                  <a:srgbClr val="3B78D7"/>
                </a:solidFill>
                <a:latin typeface="Century Gothic"/>
                <a:cs typeface="Century Gothic"/>
              </a:rPr>
              <a:t>as</a:t>
            </a:r>
            <a:r>
              <a:rPr lang="es-MX" sz="1200" b="1" dirty="0" smtClean="0">
                <a:solidFill>
                  <a:srgbClr val="3B78D7"/>
                </a:solidFill>
                <a:latin typeface="Century Gothic"/>
                <a:cs typeface="Century Gothic"/>
              </a:rPr>
              <a:t> Involucradas</a:t>
            </a:r>
            <a:endParaRPr sz="1200" dirty="0">
              <a:latin typeface="Century Gothic"/>
              <a:cs typeface="Century Gothic"/>
            </a:endParaRPr>
          </a:p>
        </p:txBody>
      </p:sp>
      <p:sp>
        <p:nvSpPr>
          <p:cNvPr id="10" name="object 10"/>
          <p:cNvSpPr txBox="1"/>
          <p:nvPr/>
        </p:nvSpPr>
        <p:spPr>
          <a:xfrm>
            <a:off x="727037" y="4290152"/>
            <a:ext cx="7726911" cy="2235192"/>
          </a:xfrm>
          <a:prstGeom prst="rect">
            <a:avLst/>
          </a:prstGeom>
          <a:ln w="19050">
            <a:solidFill>
              <a:schemeClr val="tx2">
                <a:lumMod val="60000"/>
                <a:lumOff val="40000"/>
              </a:schemeClr>
            </a:solidFill>
          </a:ln>
        </p:spPr>
        <p:txBody>
          <a:bodyPr wrap="square" lIns="0" tIns="0" rIns="0" bIns="0" rtlCol="0">
            <a:noAutofit/>
          </a:bodyPr>
          <a:lstStyle/>
          <a:p>
            <a:pPr>
              <a:lnSpc>
                <a:spcPts val="794"/>
              </a:lnSpc>
              <a:spcAft>
                <a:spcPts val="600"/>
              </a:spcAft>
            </a:pPr>
            <a:endParaRPr sz="1200" dirty="0">
              <a:latin typeface="Century Gothic" panose="020B0502020202020204" pitchFamily="34" charset="0"/>
            </a:endParaRPr>
          </a:p>
          <a:p>
            <a:pPr marL="285080" marR="1618396" indent="-228600" algn="just">
              <a:lnSpc>
                <a:spcPts val="1189"/>
              </a:lnSpc>
              <a:spcAft>
                <a:spcPts val="600"/>
              </a:spcAft>
              <a:buFont typeface="+mj-lt"/>
              <a:buAutoNum type="alphaLcPeriod"/>
            </a:pPr>
            <a:r>
              <a:rPr sz="1200" spc="12" dirty="0" err="1" smtClean="0">
                <a:latin typeface="Century Gothic" panose="020B0502020202020204" pitchFamily="34" charset="0"/>
                <a:cs typeface="Century Gothic"/>
              </a:rPr>
              <a:t>I</a:t>
            </a:r>
            <a:r>
              <a:rPr sz="1200" dirty="0" err="1" smtClean="0">
                <a:latin typeface="Century Gothic" panose="020B0502020202020204" pitchFamily="34" charset="0"/>
                <a:cs typeface="Century Gothic"/>
              </a:rPr>
              <a:t>nn</a:t>
            </a:r>
            <a:r>
              <a:rPr sz="1200" spc="-12" dirty="0" err="1" smtClean="0">
                <a:latin typeface="Century Gothic" panose="020B0502020202020204" pitchFamily="34" charset="0"/>
                <a:cs typeface="Century Gothic"/>
              </a:rPr>
              <a:t>o</a:t>
            </a:r>
            <a:r>
              <a:rPr sz="1200" spc="8" dirty="0" err="1" smtClean="0">
                <a:latin typeface="Century Gothic" panose="020B0502020202020204" pitchFamily="34" charset="0"/>
                <a:cs typeface="Century Gothic"/>
              </a:rPr>
              <a:t>v</a:t>
            </a:r>
            <a:r>
              <a:rPr sz="1200" spc="-8" dirty="0" err="1" smtClean="0">
                <a:latin typeface="Century Gothic" panose="020B0502020202020204" pitchFamily="34" charset="0"/>
                <a:cs typeface="Century Gothic"/>
              </a:rPr>
              <a:t>a</a:t>
            </a:r>
            <a:r>
              <a:rPr sz="1200" dirty="0" err="1" smtClean="0">
                <a:latin typeface="Century Gothic" panose="020B0502020202020204" pitchFamily="34" charset="0"/>
                <a:cs typeface="Century Gothic"/>
              </a:rPr>
              <a:t>r</a:t>
            </a:r>
            <a:r>
              <a:rPr sz="1200" dirty="0" smtClean="0">
                <a:latin typeface="Century Gothic" panose="020B0502020202020204" pitchFamily="34" charset="0"/>
                <a:cs typeface="Century Gothic"/>
              </a:rPr>
              <a:t> </a:t>
            </a:r>
            <a:r>
              <a:rPr sz="1200" spc="4" dirty="0" err="1">
                <a:latin typeface="Century Gothic" panose="020B0502020202020204" pitchFamily="34" charset="0"/>
                <a:cs typeface="Century Gothic"/>
              </a:rPr>
              <a:t>i</a:t>
            </a:r>
            <a:r>
              <a:rPr sz="1200" dirty="0" err="1">
                <a:latin typeface="Century Gothic" panose="020B0502020202020204" pitchFamily="34" charset="0"/>
                <a:cs typeface="Century Gothic"/>
              </a:rPr>
              <a:t>ns</a:t>
            </a:r>
            <a:r>
              <a:rPr sz="1200" spc="-8" dirty="0" err="1">
                <a:latin typeface="Century Gothic" panose="020B0502020202020204" pitchFamily="34" charset="0"/>
                <a:cs typeface="Century Gothic"/>
              </a:rPr>
              <a:t>t</a:t>
            </a:r>
            <a:r>
              <a:rPr sz="1200" dirty="0" err="1">
                <a:latin typeface="Century Gothic" panose="020B0502020202020204" pitchFamily="34" charset="0"/>
                <a:cs typeface="Century Gothic"/>
              </a:rPr>
              <a:t>rum</a:t>
            </a:r>
            <a:r>
              <a:rPr sz="1200" spc="-8" dirty="0" err="1">
                <a:latin typeface="Century Gothic" panose="020B0502020202020204" pitchFamily="34" charset="0"/>
                <a:cs typeface="Century Gothic"/>
              </a:rPr>
              <a:t>e</a:t>
            </a:r>
            <a:r>
              <a:rPr sz="1200" dirty="0" err="1">
                <a:latin typeface="Century Gothic" panose="020B0502020202020204" pitchFamily="34" charset="0"/>
                <a:cs typeface="Century Gothic"/>
              </a:rPr>
              <a:t>n</a:t>
            </a:r>
            <a:r>
              <a:rPr sz="1200" spc="-4" dirty="0" err="1">
                <a:latin typeface="Century Gothic" panose="020B0502020202020204" pitchFamily="34" charset="0"/>
                <a:cs typeface="Century Gothic"/>
              </a:rPr>
              <a:t>t</a:t>
            </a:r>
            <a:r>
              <a:rPr sz="1200" dirty="0" err="1">
                <a:latin typeface="Century Gothic" panose="020B0502020202020204" pitchFamily="34" charset="0"/>
                <a:cs typeface="Century Gothic"/>
              </a:rPr>
              <a:t>os</a:t>
            </a:r>
            <a:r>
              <a:rPr sz="1200" spc="-4" dirty="0">
                <a:latin typeface="Century Gothic" panose="020B0502020202020204" pitchFamily="34" charset="0"/>
                <a:cs typeface="Century Gothic"/>
              </a:rPr>
              <a:t> </a:t>
            </a:r>
            <a:r>
              <a:rPr sz="1200" dirty="0">
                <a:latin typeface="Century Gothic" panose="020B0502020202020204" pitchFamily="34" charset="0"/>
                <a:cs typeface="Century Gothic"/>
              </a:rPr>
              <a:t>y</a:t>
            </a:r>
            <a:r>
              <a:rPr sz="1200" spc="-4" dirty="0">
                <a:latin typeface="Century Gothic" panose="020B0502020202020204" pitchFamily="34" charset="0"/>
                <a:cs typeface="Century Gothic"/>
              </a:rPr>
              <a:t> </a:t>
            </a:r>
            <a:r>
              <a:rPr sz="1200" dirty="0" err="1">
                <a:latin typeface="Century Gothic" panose="020B0502020202020204" pitchFamily="34" charset="0"/>
                <a:cs typeface="Century Gothic"/>
              </a:rPr>
              <a:t>d</a:t>
            </a:r>
            <a:r>
              <a:rPr sz="1200" spc="4" dirty="0" err="1">
                <a:latin typeface="Century Gothic" panose="020B0502020202020204" pitchFamily="34" charset="0"/>
                <a:cs typeface="Century Gothic"/>
              </a:rPr>
              <a:t>i</a:t>
            </a:r>
            <a:r>
              <a:rPr sz="1200" dirty="0" err="1">
                <a:latin typeface="Century Gothic" panose="020B0502020202020204" pitchFamily="34" charset="0"/>
                <a:cs typeface="Century Gothic"/>
              </a:rPr>
              <a:t>sp</a:t>
            </a:r>
            <a:r>
              <a:rPr sz="1200" spc="-8" dirty="0" err="1">
                <a:latin typeface="Century Gothic" panose="020B0502020202020204" pitchFamily="34" charset="0"/>
                <a:cs typeface="Century Gothic"/>
              </a:rPr>
              <a:t>o</a:t>
            </a:r>
            <a:r>
              <a:rPr sz="1200" dirty="0" err="1">
                <a:latin typeface="Century Gothic" panose="020B0502020202020204" pitchFamily="34" charset="0"/>
                <a:cs typeface="Century Gothic"/>
              </a:rPr>
              <a:t>s</a:t>
            </a:r>
            <a:r>
              <a:rPr sz="1200" spc="4" dirty="0" err="1">
                <a:latin typeface="Century Gothic" panose="020B0502020202020204" pitchFamily="34" charset="0"/>
                <a:cs typeface="Century Gothic"/>
              </a:rPr>
              <a:t>i</a:t>
            </a:r>
            <a:r>
              <a:rPr sz="1200" spc="-12" dirty="0" err="1">
                <a:latin typeface="Century Gothic" panose="020B0502020202020204" pitchFamily="34" charset="0"/>
                <a:cs typeface="Century Gothic"/>
              </a:rPr>
              <a:t>t</a:t>
            </a:r>
            <a:r>
              <a:rPr sz="1200" spc="-4" dirty="0" err="1">
                <a:latin typeface="Century Gothic" panose="020B0502020202020204" pitchFamily="34" charset="0"/>
                <a:cs typeface="Century Gothic"/>
              </a:rPr>
              <a:t>i</a:t>
            </a:r>
            <a:r>
              <a:rPr sz="1200" spc="8" dirty="0" err="1">
                <a:latin typeface="Century Gothic" panose="020B0502020202020204" pitchFamily="34" charset="0"/>
                <a:cs typeface="Century Gothic"/>
              </a:rPr>
              <a:t>v</a:t>
            </a:r>
            <a:r>
              <a:rPr sz="1200" dirty="0" err="1">
                <a:latin typeface="Century Gothic" panose="020B0502020202020204" pitchFamily="34" charset="0"/>
                <a:cs typeface="Century Gothic"/>
              </a:rPr>
              <a:t>os</a:t>
            </a:r>
            <a:r>
              <a:rPr sz="1200" spc="-4" dirty="0">
                <a:latin typeface="Century Gothic" panose="020B0502020202020204" pitchFamily="34" charset="0"/>
                <a:cs typeface="Century Gothic"/>
              </a:rPr>
              <a:t> </a:t>
            </a:r>
            <a:r>
              <a:rPr sz="1200" spc="-4" dirty="0" err="1">
                <a:latin typeface="Century Gothic" panose="020B0502020202020204" pitchFamily="34" charset="0"/>
                <a:cs typeface="Century Gothic"/>
              </a:rPr>
              <a:t>m</a:t>
            </a:r>
            <a:r>
              <a:rPr sz="1200" spc="-8" dirty="0" err="1">
                <a:latin typeface="Century Gothic" panose="020B0502020202020204" pitchFamily="34" charset="0"/>
                <a:cs typeface="Century Gothic"/>
              </a:rPr>
              <a:t>é</a:t>
            </a:r>
            <a:r>
              <a:rPr sz="1200" dirty="0" err="1">
                <a:latin typeface="Century Gothic" panose="020B0502020202020204" pitchFamily="34" charset="0"/>
                <a:cs typeface="Century Gothic"/>
              </a:rPr>
              <a:t>d</a:t>
            </a:r>
            <a:r>
              <a:rPr sz="1200" spc="-4" dirty="0" err="1">
                <a:latin typeface="Century Gothic" panose="020B0502020202020204" pitchFamily="34" charset="0"/>
                <a:cs typeface="Century Gothic"/>
              </a:rPr>
              <a:t>i</a:t>
            </a:r>
            <a:r>
              <a:rPr sz="1200" spc="4" dirty="0" err="1">
                <a:latin typeface="Century Gothic" panose="020B0502020202020204" pitchFamily="34" charset="0"/>
                <a:cs typeface="Century Gothic"/>
              </a:rPr>
              <a:t>c</a:t>
            </a:r>
            <a:r>
              <a:rPr sz="1200" spc="-12" dirty="0" err="1">
                <a:latin typeface="Century Gothic" panose="020B0502020202020204" pitchFamily="34" charset="0"/>
                <a:cs typeface="Century Gothic"/>
              </a:rPr>
              <a:t>o</a:t>
            </a:r>
            <a:r>
              <a:rPr sz="1200" dirty="0" err="1">
                <a:latin typeface="Century Gothic" panose="020B0502020202020204" pitchFamily="34" charset="0"/>
                <a:cs typeface="Century Gothic"/>
              </a:rPr>
              <a:t>s</a:t>
            </a:r>
            <a:r>
              <a:rPr sz="1200" dirty="0">
                <a:latin typeface="Century Gothic" panose="020B0502020202020204" pitchFamily="34" charset="0"/>
                <a:cs typeface="Century Gothic"/>
              </a:rPr>
              <a:t> que</a:t>
            </a:r>
            <a:r>
              <a:rPr sz="1200" spc="-12" dirty="0">
                <a:latin typeface="Century Gothic" panose="020B0502020202020204" pitchFamily="34" charset="0"/>
                <a:cs typeface="Century Gothic"/>
              </a:rPr>
              <a:t> </a:t>
            </a:r>
            <a:r>
              <a:rPr sz="1200" spc="4" dirty="0" err="1">
                <a:latin typeface="Century Gothic" panose="020B0502020202020204" pitchFamily="34" charset="0"/>
                <a:cs typeface="Century Gothic"/>
              </a:rPr>
              <a:t>c</a:t>
            </a:r>
            <a:r>
              <a:rPr sz="1200" dirty="0" err="1">
                <a:latin typeface="Century Gothic" panose="020B0502020202020204" pitchFamily="34" charset="0"/>
                <a:cs typeface="Century Gothic"/>
              </a:rPr>
              <a:t>o</a:t>
            </a:r>
            <a:r>
              <a:rPr sz="1200" spc="-4" dirty="0" err="1">
                <a:latin typeface="Century Gothic" panose="020B0502020202020204" pitchFamily="34" charset="0"/>
                <a:cs typeface="Century Gothic"/>
              </a:rPr>
              <a:t>n</a:t>
            </a:r>
            <a:r>
              <a:rPr sz="1200" dirty="0" err="1">
                <a:latin typeface="Century Gothic" panose="020B0502020202020204" pitchFamily="34" charset="0"/>
                <a:cs typeface="Century Gothic"/>
              </a:rPr>
              <a:t>s</a:t>
            </a:r>
            <a:r>
              <a:rPr sz="1200" spc="-12" dirty="0" err="1">
                <a:latin typeface="Century Gothic" panose="020B0502020202020204" pitchFamily="34" charset="0"/>
                <a:cs typeface="Century Gothic"/>
              </a:rPr>
              <a:t>t</a:t>
            </a:r>
            <a:r>
              <a:rPr sz="1200" spc="4" dirty="0" err="1">
                <a:latin typeface="Century Gothic" panose="020B0502020202020204" pitchFamily="34" charset="0"/>
                <a:cs typeface="Century Gothic"/>
              </a:rPr>
              <a:t>i</a:t>
            </a:r>
            <a:r>
              <a:rPr sz="1200" dirty="0" err="1">
                <a:latin typeface="Century Gothic" panose="020B0502020202020204" pitchFamily="34" charset="0"/>
                <a:cs typeface="Century Gothic"/>
              </a:rPr>
              <a:t>tu</a:t>
            </a:r>
            <a:r>
              <a:rPr sz="1200" spc="-4" dirty="0" err="1">
                <a:latin typeface="Century Gothic" panose="020B0502020202020204" pitchFamily="34" charset="0"/>
                <a:cs typeface="Century Gothic"/>
              </a:rPr>
              <a:t>y</a:t>
            </a:r>
            <a:r>
              <a:rPr sz="1200" dirty="0" err="1">
                <a:latin typeface="Century Gothic" panose="020B0502020202020204" pitchFamily="34" charset="0"/>
                <a:cs typeface="Century Gothic"/>
              </a:rPr>
              <a:t>en</a:t>
            </a:r>
            <a:r>
              <a:rPr sz="1200" dirty="0">
                <a:latin typeface="Century Gothic" panose="020B0502020202020204" pitchFamily="34" charset="0"/>
                <a:cs typeface="Century Gothic"/>
              </a:rPr>
              <a:t> </a:t>
            </a:r>
            <a:r>
              <a:rPr sz="1200" dirty="0" err="1">
                <a:latin typeface="Century Gothic" panose="020B0502020202020204" pitchFamily="34" charset="0"/>
                <a:cs typeface="Century Gothic"/>
              </a:rPr>
              <a:t>una</a:t>
            </a:r>
            <a:r>
              <a:rPr sz="1200" spc="-12" dirty="0">
                <a:latin typeface="Century Gothic" panose="020B0502020202020204" pitchFamily="34" charset="0"/>
                <a:cs typeface="Century Gothic"/>
              </a:rPr>
              <a:t> </a:t>
            </a:r>
            <a:r>
              <a:rPr sz="1200" dirty="0" err="1" smtClean="0">
                <a:latin typeface="Century Gothic" panose="020B0502020202020204" pitchFamily="34" charset="0"/>
                <a:cs typeface="Century Gothic"/>
              </a:rPr>
              <a:t>p</a:t>
            </a:r>
            <a:r>
              <a:rPr sz="1200" spc="4" dirty="0" err="1" smtClean="0">
                <a:latin typeface="Century Gothic" panose="020B0502020202020204" pitchFamily="34" charset="0"/>
                <a:cs typeface="Century Gothic"/>
              </a:rPr>
              <a:t>r</a:t>
            </a:r>
            <a:r>
              <a:rPr sz="1200" dirty="0" err="1" smtClean="0">
                <a:latin typeface="Century Gothic" panose="020B0502020202020204" pitchFamily="34" charset="0"/>
                <a:cs typeface="Century Gothic"/>
              </a:rPr>
              <a:t>o</a:t>
            </a:r>
            <a:r>
              <a:rPr sz="1200" spc="-8" dirty="0" err="1" smtClean="0">
                <a:latin typeface="Century Gothic" panose="020B0502020202020204" pitchFamily="34" charset="0"/>
                <a:cs typeface="Century Gothic"/>
              </a:rPr>
              <a:t>p</a:t>
            </a:r>
            <a:r>
              <a:rPr sz="1200" dirty="0" err="1" smtClean="0">
                <a:latin typeface="Century Gothic" panose="020B0502020202020204" pitchFamily="34" charset="0"/>
                <a:cs typeface="Century Gothic"/>
              </a:rPr>
              <a:t>ue</a:t>
            </a:r>
            <a:r>
              <a:rPr sz="1200" spc="4" dirty="0" err="1" smtClean="0">
                <a:latin typeface="Century Gothic" panose="020B0502020202020204" pitchFamily="34" charset="0"/>
                <a:cs typeface="Century Gothic"/>
              </a:rPr>
              <a:t>s</a:t>
            </a:r>
            <a:r>
              <a:rPr sz="1200" spc="-12" dirty="0" err="1" smtClean="0">
                <a:latin typeface="Century Gothic" panose="020B0502020202020204" pitchFamily="34" charset="0"/>
                <a:cs typeface="Century Gothic"/>
              </a:rPr>
              <a:t>t</a:t>
            </a:r>
            <a:r>
              <a:rPr sz="1200" dirty="0" err="1" smtClean="0">
                <a:latin typeface="Century Gothic" panose="020B0502020202020204" pitchFamily="34" charset="0"/>
                <a:cs typeface="Century Gothic"/>
              </a:rPr>
              <a:t>a</a:t>
            </a:r>
            <a:r>
              <a:rPr lang="es-MX" sz="1200" dirty="0" smtClean="0">
                <a:latin typeface="Century Gothic" panose="020B0502020202020204" pitchFamily="34" charset="0"/>
                <a:cs typeface="Century Gothic"/>
              </a:rPr>
              <a:t> t</a:t>
            </a:r>
            <a:r>
              <a:rPr sz="1200" dirty="0" err="1" smtClean="0">
                <a:latin typeface="Century Gothic" panose="020B0502020202020204" pitchFamily="34" charset="0"/>
                <a:cs typeface="Century Gothic"/>
              </a:rPr>
              <a:t>e</a:t>
            </a:r>
            <a:r>
              <a:rPr sz="1200" spc="-4" dirty="0" err="1" smtClean="0">
                <a:latin typeface="Century Gothic" panose="020B0502020202020204" pitchFamily="34" charset="0"/>
                <a:cs typeface="Century Gothic"/>
              </a:rPr>
              <a:t>c</a:t>
            </a:r>
            <a:r>
              <a:rPr sz="1200" dirty="0" err="1" smtClean="0">
                <a:latin typeface="Century Gothic" panose="020B0502020202020204" pitchFamily="34" charset="0"/>
                <a:cs typeface="Century Gothic"/>
              </a:rPr>
              <a:t>n</a:t>
            </a:r>
            <a:r>
              <a:rPr sz="1200" spc="-4" dirty="0" err="1" smtClean="0">
                <a:latin typeface="Century Gothic" panose="020B0502020202020204" pitchFamily="34" charset="0"/>
                <a:cs typeface="Century Gothic"/>
              </a:rPr>
              <a:t>o</a:t>
            </a:r>
            <a:r>
              <a:rPr sz="1200" spc="4" dirty="0" err="1" smtClean="0">
                <a:latin typeface="Century Gothic" panose="020B0502020202020204" pitchFamily="34" charset="0"/>
                <a:cs typeface="Century Gothic"/>
              </a:rPr>
              <a:t>l</a:t>
            </a:r>
            <a:r>
              <a:rPr sz="1200" dirty="0" err="1" smtClean="0">
                <a:latin typeface="Century Gothic" panose="020B0502020202020204" pitchFamily="34" charset="0"/>
                <a:cs typeface="Century Gothic"/>
              </a:rPr>
              <a:t>ó</a:t>
            </a:r>
            <a:r>
              <a:rPr sz="1200" spc="-12" dirty="0" err="1" smtClean="0">
                <a:latin typeface="Century Gothic" panose="020B0502020202020204" pitchFamily="34" charset="0"/>
                <a:cs typeface="Century Gothic"/>
              </a:rPr>
              <a:t>g</a:t>
            </a:r>
            <a:r>
              <a:rPr sz="1200" spc="-4" dirty="0" err="1" smtClean="0">
                <a:latin typeface="Century Gothic" panose="020B0502020202020204" pitchFamily="34" charset="0"/>
                <a:cs typeface="Century Gothic"/>
              </a:rPr>
              <a:t>ic</a:t>
            </a:r>
            <a:r>
              <a:rPr sz="1200" dirty="0" err="1" smtClean="0">
                <a:latin typeface="Century Gothic" panose="020B0502020202020204" pitchFamily="34" charset="0"/>
                <a:cs typeface="Century Gothic"/>
              </a:rPr>
              <a:t>a</a:t>
            </a:r>
            <a:r>
              <a:rPr sz="1200" dirty="0" smtClean="0">
                <a:latin typeface="Century Gothic" panose="020B0502020202020204" pitchFamily="34" charset="0"/>
                <a:cs typeface="Century Gothic"/>
              </a:rPr>
              <a:t> </a:t>
            </a:r>
            <a:r>
              <a:rPr sz="1200" dirty="0">
                <a:latin typeface="Century Gothic" panose="020B0502020202020204" pitchFamily="34" charset="0"/>
                <a:cs typeface="Century Gothic"/>
              </a:rPr>
              <a:t>rent</a:t>
            </a:r>
            <a:r>
              <a:rPr sz="1200" spc="-8" dirty="0">
                <a:latin typeface="Century Gothic" panose="020B0502020202020204" pitchFamily="34" charset="0"/>
                <a:cs typeface="Century Gothic"/>
              </a:rPr>
              <a:t>a</a:t>
            </a:r>
            <a:r>
              <a:rPr sz="1200" dirty="0">
                <a:latin typeface="Century Gothic" panose="020B0502020202020204" pitchFamily="34" charset="0"/>
                <a:cs typeface="Century Gothic"/>
              </a:rPr>
              <a:t>ble. </a:t>
            </a:r>
          </a:p>
          <a:p>
            <a:pPr marL="285080" marR="1618396" indent="-228600" algn="just">
              <a:lnSpc>
                <a:spcPts val="1189"/>
              </a:lnSpc>
              <a:spcAft>
                <a:spcPts val="600"/>
              </a:spcAft>
              <a:buFont typeface="+mj-lt"/>
              <a:buAutoNum type="alphaLcPeriod"/>
            </a:pPr>
            <a:r>
              <a:rPr sz="1200" dirty="0" smtClean="0">
                <a:latin typeface="Century Gothic" panose="020B0502020202020204" pitchFamily="34" charset="0"/>
                <a:cs typeface="Century Gothic"/>
              </a:rPr>
              <a:t>Que </a:t>
            </a:r>
            <a:r>
              <a:rPr sz="1200" spc="4" dirty="0" err="1">
                <a:latin typeface="Century Gothic" panose="020B0502020202020204" pitchFamily="34" charset="0"/>
                <a:cs typeface="Century Gothic"/>
              </a:rPr>
              <a:t>l</a:t>
            </a:r>
            <a:r>
              <a:rPr sz="1200" dirty="0" err="1">
                <a:latin typeface="Century Gothic" panose="020B0502020202020204" pitchFamily="34" charset="0"/>
                <a:cs typeface="Century Gothic"/>
              </a:rPr>
              <a:t>os</a:t>
            </a:r>
            <a:r>
              <a:rPr sz="1200" spc="-4" dirty="0">
                <a:latin typeface="Century Gothic" panose="020B0502020202020204" pitchFamily="34" charset="0"/>
                <a:cs typeface="Century Gothic"/>
              </a:rPr>
              <a:t> </a:t>
            </a:r>
            <a:r>
              <a:rPr sz="1200" dirty="0" err="1">
                <a:latin typeface="Century Gothic" panose="020B0502020202020204" pitchFamily="34" charset="0"/>
                <a:cs typeface="Century Gothic"/>
              </a:rPr>
              <a:t>alu</a:t>
            </a:r>
            <a:r>
              <a:rPr sz="1200" spc="-4" dirty="0" err="1">
                <a:latin typeface="Century Gothic" panose="020B0502020202020204" pitchFamily="34" charset="0"/>
                <a:cs typeface="Century Gothic"/>
              </a:rPr>
              <a:t>m</a:t>
            </a:r>
            <a:r>
              <a:rPr sz="1200" dirty="0" err="1">
                <a:latin typeface="Century Gothic" panose="020B0502020202020204" pitchFamily="34" charset="0"/>
                <a:cs typeface="Century Gothic"/>
              </a:rPr>
              <a:t>n</a:t>
            </a:r>
            <a:r>
              <a:rPr sz="1200" spc="-4" dirty="0" err="1">
                <a:latin typeface="Century Gothic" panose="020B0502020202020204" pitchFamily="34" charset="0"/>
                <a:cs typeface="Century Gothic"/>
              </a:rPr>
              <a:t>o</a:t>
            </a:r>
            <a:r>
              <a:rPr sz="1200" dirty="0" err="1">
                <a:latin typeface="Century Gothic" panose="020B0502020202020204" pitchFamily="34" charset="0"/>
                <a:cs typeface="Century Gothic"/>
              </a:rPr>
              <a:t>s</a:t>
            </a:r>
            <a:r>
              <a:rPr sz="1200" dirty="0">
                <a:latin typeface="Century Gothic" panose="020B0502020202020204" pitchFamily="34" charset="0"/>
                <a:cs typeface="Century Gothic"/>
              </a:rPr>
              <a:t> </a:t>
            </a:r>
            <a:r>
              <a:rPr sz="1200" spc="4" dirty="0" err="1">
                <a:latin typeface="Century Gothic" panose="020B0502020202020204" pitchFamily="34" charset="0"/>
                <a:cs typeface="Century Gothic"/>
              </a:rPr>
              <a:t>c</a:t>
            </a:r>
            <a:r>
              <a:rPr sz="1200" spc="-12" dirty="0" err="1">
                <a:latin typeface="Century Gothic" panose="020B0502020202020204" pitchFamily="34" charset="0"/>
                <a:cs typeface="Century Gothic"/>
              </a:rPr>
              <a:t>o</a:t>
            </a:r>
            <a:r>
              <a:rPr sz="1200" spc="-4" dirty="0" err="1">
                <a:latin typeface="Century Gothic" panose="020B0502020202020204" pitchFamily="34" charset="0"/>
                <a:cs typeface="Century Gothic"/>
              </a:rPr>
              <a:t>m</a:t>
            </a:r>
            <a:r>
              <a:rPr sz="1200" dirty="0" err="1">
                <a:latin typeface="Century Gothic" panose="020B0502020202020204" pitchFamily="34" charset="0"/>
                <a:cs typeface="Century Gothic"/>
              </a:rPr>
              <a:t>p</a:t>
            </a:r>
            <a:r>
              <a:rPr sz="1200" spc="4" dirty="0" err="1">
                <a:latin typeface="Century Gothic" panose="020B0502020202020204" pitchFamily="34" charset="0"/>
                <a:cs typeface="Century Gothic"/>
              </a:rPr>
              <a:t>r</a:t>
            </a:r>
            <a:r>
              <a:rPr sz="1200" dirty="0" err="1">
                <a:latin typeface="Century Gothic" panose="020B0502020202020204" pitchFamily="34" charset="0"/>
                <a:cs typeface="Century Gothic"/>
              </a:rPr>
              <a:t>e</a:t>
            </a:r>
            <a:r>
              <a:rPr sz="1200" spc="-8" dirty="0" err="1">
                <a:latin typeface="Century Gothic" panose="020B0502020202020204" pitchFamily="34" charset="0"/>
                <a:cs typeface="Century Gothic"/>
              </a:rPr>
              <a:t>n</a:t>
            </a:r>
            <a:r>
              <a:rPr sz="1200" dirty="0" err="1">
                <a:latin typeface="Century Gothic" panose="020B0502020202020204" pitchFamily="34" charset="0"/>
                <a:cs typeface="Century Gothic"/>
              </a:rPr>
              <a:t>dan</a:t>
            </a:r>
            <a:r>
              <a:rPr sz="1200" spc="-4" dirty="0">
                <a:latin typeface="Century Gothic" panose="020B0502020202020204" pitchFamily="34" charset="0"/>
                <a:cs typeface="Century Gothic"/>
              </a:rPr>
              <a:t> l</a:t>
            </a:r>
            <a:r>
              <a:rPr sz="1200" dirty="0">
                <a:latin typeface="Century Gothic" panose="020B0502020202020204" pitchFamily="34" charset="0"/>
                <a:cs typeface="Century Gothic"/>
              </a:rPr>
              <a:t>a </a:t>
            </a:r>
            <a:r>
              <a:rPr sz="1200" spc="-4" dirty="0" err="1">
                <a:latin typeface="Century Gothic" panose="020B0502020202020204" pitchFamily="34" charset="0"/>
                <a:cs typeface="Century Gothic"/>
              </a:rPr>
              <a:t>m</a:t>
            </a:r>
            <a:r>
              <a:rPr sz="1200" dirty="0" err="1">
                <a:latin typeface="Century Gothic" panose="020B0502020202020204" pitchFamily="34" charset="0"/>
                <a:cs typeface="Century Gothic"/>
              </a:rPr>
              <a:t>u</a:t>
            </a:r>
            <a:r>
              <a:rPr sz="1200" spc="4" dirty="0" err="1">
                <a:latin typeface="Century Gothic" panose="020B0502020202020204" pitchFamily="34" charset="0"/>
                <a:cs typeface="Century Gothic"/>
              </a:rPr>
              <a:t>l</a:t>
            </a:r>
            <a:r>
              <a:rPr sz="1200" spc="-12" dirty="0" err="1">
                <a:latin typeface="Century Gothic" panose="020B0502020202020204" pitchFamily="34" charset="0"/>
                <a:cs typeface="Century Gothic"/>
              </a:rPr>
              <a:t>t</a:t>
            </a:r>
            <a:r>
              <a:rPr sz="1200" spc="4" dirty="0" err="1">
                <a:latin typeface="Century Gothic" panose="020B0502020202020204" pitchFamily="34" charset="0"/>
                <a:cs typeface="Century Gothic"/>
              </a:rPr>
              <a:t>i</a:t>
            </a:r>
            <a:r>
              <a:rPr sz="1200" spc="-8" dirty="0" err="1">
                <a:latin typeface="Century Gothic" panose="020B0502020202020204" pitchFamily="34" charset="0"/>
                <a:cs typeface="Century Gothic"/>
              </a:rPr>
              <a:t>d</a:t>
            </a:r>
            <a:r>
              <a:rPr sz="1200" spc="4" dirty="0" err="1">
                <a:latin typeface="Century Gothic" panose="020B0502020202020204" pitchFamily="34" charset="0"/>
                <a:cs typeface="Century Gothic"/>
              </a:rPr>
              <a:t>i</a:t>
            </a:r>
            <a:r>
              <a:rPr sz="1200" spc="-12" dirty="0" err="1">
                <a:latin typeface="Century Gothic" panose="020B0502020202020204" pitchFamily="34" charset="0"/>
                <a:cs typeface="Century Gothic"/>
              </a:rPr>
              <a:t>m</a:t>
            </a:r>
            <a:r>
              <a:rPr sz="1200" dirty="0" err="1">
                <a:latin typeface="Century Gothic" panose="020B0502020202020204" pitchFamily="34" charset="0"/>
                <a:cs typeface="Century Gothic"/>
              </a:rPr>
              <a:t>en</a:t>
            </a:r>
            <a:r>
              <a:rPr sz="1200" spc="-8" dirty="0" err="1">
                <a:latin typeface="Century Gothic" panose="020B0502020202020204" pitchFamily="34" charset="0"/>
                <a:cs typeface="Century Gothic"/>
              </a:rPr>
              <a:t>s</a:t>
            </a:r>
            <a:r>
              <a:rPr sz="1200" spc="4" dirty="0" err="1">
                <a:latin typeface="Century Gothic" panose="020B0502020202020204" pitchFamily="34" charset="0"/>
                <a:cs typeface="Century Gothic"/>
              </a:rPr>
              <a:t>i</a:t>
            </a:r>
            <a:r>
              <a:rPr sz="1200" dirty="0" err="1">
                <a:latin typeface="Century Gothic" panose="020B0502020202020204" pitchFamily="34" charset="0"/>
                <a:cs typeface="Century Gothic"/>
              </a:rPr>
              <a:t>o</a:t>
            </a:r>
            <a:r>
              <a:rPr sz="1200" spc="-4" dirty="0" err="1">
                <a:latin typeface="Century Gothic" panose="020B0502020202020204" pitchFamily="34" charset="0"/>
                <a:cs typeface="Century Gothic"/>
              </a:rPr>
              <a:t>n</a:t>
            </a:r>
            <a:r>
              <a:rPr sz="1200" spc="-8" dirty="0" err="1">
                <a:latin typeface="Century Gothic" panose="020B0502020202020204" pitchFamily="34" charset="0"/>
                <a:cs typeface="Century Gothic"/>
              </a:rPr>
              <a:t>a</a:t>
            </a:r>
            <a:r>
              <a:rPr sz="1200" spc="4" dirty="0" err="1">
                <a:latin typeface="Century Gothic" panose="020B0502020202020204" pitchFamily="34" charset="0"/>
                <a:cs typeface="Century Gothic"/>
              </a:rPr>
              <a:t>l</a:t>
            </a:r>
            <a:r>
              <a:rPr sz="1200" spc="-4" dirty="0" err="1">
                <a:latin typeface="Century Gothic" panose="020B0502020202020204" pitchFamily="34" charset="0"/>
                <a:cs typeface="Century Gothic"/>
              </a:rPr>
              <a:t>i</a:t>
            </a:r>
            <a:r>
              <a:rPr sz="1200" dirty="0" err="1">
                <a:latin typeface="Century Gothic" panose="020B0502020202020204" pitchFamily="34" charset="0"/>
                <a:cs typeface="Century Gothic"/>
              </a:rPr>
              <a:t>dad</a:t>
            </a:r>
            <a:r>
              <a:rPr sz="1200" dirty="0">
                <a:latin typeface="Century Gothic" panose="020B0502020202020204" pitchFamily="34" charset="0"/>
                <a:cs typeface="Century Gothic"/>
              </a:rPr>
              <a:t> de un</a:t>
            </a:r>
            <a:r>
              <a:rPr sz="1200" spc="-12" dirty="0">
                <a:latin typeface="Century Gothic" panose="020B0502020202020204" pitchFamily="34" charset="0"/>
                <a:cs typeface="Century Gothic"/>
              </a:rPr>
              <a:t> </a:t>
            </a:r>
            <a:r>
              <a:rPr sz="1200" spc="4" dirty="0" err="1">
                <a:latin typeface="Century Gothic" panose="020B0502020202020204" pitchFamily="34" charset="0"/>
                <a:cs typeface="Century Gothic"/>
              </a:rPr>
              <a:t>c</a:t>
            </a:r>
            <a:r>
              <a:rPr sz="1200" spc="-12" dirty="0" err="1">
                <a:latin typeface="Century Gothic" panose="020B0502020202020204" pitchFamily="34" charset="0"/>
                <a:cs typeface="Century Gothic"/>
              </a:rPr>
              <a:t>o</a:t>
            </a:r>
            <a:r>
              <a:rPr sz="1200" dirty="0" err="1">
                <a:latin typeface="Century Gothic" panose="020B0502020202020204" pitchFamily="34" charset="0"/>
                <a:cs typeface="Century Gothic"/>
              </a:rPr>
              <a:t>nf</a:t>
            </a:r>
            <a:r>
              <a:rPr sz="1200" spc="-4" dirty="0" err="1">
                <a:latin typeface="Century Gothic" panose="020B0502020202020204" pitchFamily="34" charset="0"/>
                <a:cs typeface="Century Gothic"/>
              </a:rPr>
              <a:t>l</a:t>
            </a:r>
            <a:r>
              <a:rPr sz="1200" spc="4" dirty="0" err="1">
                <a:latin typeface="Century Gothic" panose="020B0502020202020204" pitchFamily="34" charset="0"/>
                <a:cs typeface="Century Gothic"/>
              </a:rPr>
              <a:t>ic</a:t>
            </a:r>
            <a:r>
              <a:rPr sz="1200" dirty="0" err="1">
                <a:latin typeface="Century Gothic" panose="020B0502020202020204" pitchFamily="34" charset="0"/>
                <a:cs typeface="Century Gothic"/>
              </a:rPr>
              <a:t>to</a:t>
            </a:r>
            <a:r>
              <a:rPr sz="1200" spc="-8" dirty="0">
                <a:latin typeface="Century Gothic" panose="020B0502020202020204" pitchFamily="34" charset="0"/>
                <a:cs typeface="Century Gothic"/>
              </a:rPr>
              <a:t> </a:t>
            </a:r>
            <a:r>
              <a:rPr sz="1200" spc="-8" dirty="0" err="1">
                <a:latin typeface="Century Gothic" panose="020B0502020202020204" pitchFamily="34" charset="0"/>
                <a:cs typeface="Century Gothic"/>
              </a:rPr>
              <a:t>b</a:t>
            </a:r>
            <a:r>
              <a:rPr sz="1200" dirty="0" err="1">
                <a:latin typeface="Century Gothic" panose="020B0502020202020204" pitchFamily="34" charset="0"/>
                <a:cs typeface="Century Gothic"/>
              </a:rPr>
              <a:t>él</a:t>
            </a:r>
            <a:r>
              <a:rPr sz="1200" spc="-8" dirty="0" err="1">
                <a:latin typeface="Century Gothic" panose="020B0502020202020204" pitchFamily="34" charset="0"/>
                <a:cs typeface="Century Gothic"/>
              </a:rPr>
              <a:t>i</a:t>
            </a:r>
            <a:r>
              <a:rPr sz="1200" spc="4" dirty="0" err="1">
                <a:latin typeface="Century Gothic" panose="020B0502020202020204" pitchFamily="34" charset="0"/>
                <a:cs typeface="Century Gothic"/>
              </a:rPr>
              <a:t>c</a:t>
            </a:r>
            <a:r>
              <a:rPr sz="1200" dirty="0" err="1">
                <a:latin typeface="Century Gothic" panose="020B0502020202020204" pitchFamily="34" charset="0"/>
                <a:cs typeface="Century Gothic"/>
              </a:rPr>
              <a:t>o</a:t>
            </a:r>
            <a:r>
              <a:rPr sz="1200" dirty="0">
                <a:latin typeface="Century Gothic" panose="020B0502020202020204" pitchFamily="34" charset="0"/>
                <a:cs typeface="Century Gothic"/>
              </a:rPr>
              <a:t>.</a:t>
            </a:r>
          </a:p>
          <a:p>
            <a:pPr marL="285080" indent="-228600" algn="just">
              <a:lnSpc>
                <a:spcPct val="102172"/>
              </a:lnSpc>
              <a:spcAft>
                <a:spcPts val="600"/>
              </a:spcAft>
              <a:buFont typeface="+mj-lt"/>
              <a:buAutoNum type="alphaLcPeriod"/>
            </a:pPr>
            <a:r>
              <a:rPr sz="1200" spc="-4" dirty="0" err="1" smtClean="0">
                <a:latin typeface="Century Gothic" panose="020B0502020202020204" pitchFamily="34" charset="0"/>
                <a:cs typeface="Century Gothic"/>
              </a:rPr>
              <a:t>D</a:t>
            </a:r>
            <a:r>
              <a:rPr sz="1200" spc="4" dirty="0" err="1" smtClean="0">
                <a:latin typeface="Century Gothic" panose="020B0502020202020204" pitchFamily="34" charset="0"/>
                <a:cs typeface="Century Gothic"/>
              </a:rPr>
              <a:t>i</a:t>
            </a:r>
            <a:r>
              <a:rPr sz="1200" dirty="0" err="1" smtClean="0">
                <a:latin typeface="Century Gothic" panose="020B0502020202020204" pitchFamily="34" charset="0"/>
                <a:cs typeface="Century Gothic"/>
              </a:rPr>
              <a:t>señ</a:t>
            </a:r>
            <a:r>
              <a:rPr sz="1200" spc="-8" dirty="0" err="1" smtClean="0">
                <a:latin typeface="Century Gothic" panose="020B0502020202020204" pitchFamily="34" charset="0"/>
                <a:cs typeface="Century Gothic"/>
              </a:rPr>
              <a:t>a</a:t>
            </a:r>
            <a:r>
              <a:rPr sz="1200" dirty="0" err="1" smtClean="0">
                <a:latin typeface="Century Gothic" panose="020B0502020202020204" pitchFamily="34" charset="0"/>
                <a:cs typeface="Century Gothic"/>
              </a:rPr>
              <a:t>r</a:t>
            </a:r>
            <a:r>
              <a:rPr sz="1200" dirty="0" smtClean="0">
                <a:latin typeface="Century Gothic" panose="020B0502020202020204" pitchFamily="34" charset="0"/>
                <a:cs typeface="Century Gothic"/>
              </a:rPr>
              <a:t> </a:t>
            </a:r>
            <a:r>
              <a:rPr sz="1200" dirty="0">
                <a:latin typeface="Century Gothic" panose="020B0502020202020204" pitchFamily="34" charset="0"/>
                <a:cs typeface="Century Gothic"/>
              </a:rPr>
              <a:t>un</a:t>
            </a:r>
            <a:r>
              <a:rPr sz="1200" spc="-4" dirty="0">
                <a:latin typeface="Century Gothic" panose="020B0502020202020204" pitchFamily="34" charset="0"/>
                <a:cs typeface="Century Gothic"/>
              </a:rPr>
              <a:t> </a:t>
            </a:r>
            <a:r>
              <a:rPr sz="1200" spc="4" dirty="0" err="1">
                <a:latin typeface="Century Gothic" panose="020B0502020202020204" pitchFamily="34" charset="0"/>
                <a:cs typeface="Century Gothic"/>
              </a:rPr>
              <a:t>c</a:t>
            </a:r>
            <a:r>
              <a:rPr sz="1200" dirty="0" err="1">
                <a:latin typeface="Century Gothic" panose="020B0502020202020204" pitchFamily="34" charset="0"/>
                <a:cs typeface="Century Gothic"/>
              </a:rPr>
              <a:t>ó</a:t>
            </a:r>
            <a:r>
              <a:rPr sz="1200" spc="-12" dirty="0" err="1">
                <a:latin typeface="Century Gothic" panose="020B0502020202020204" pitchFamily="34" charset="0"/>
                <a:cs typeface="Century Gothic"/>
              </a:rPr>
              <a:t>d</a:t>
            </a:r>
            <a:r>
              <a:rPr sz="1200" spc="4" dirty="0" err="1">
                <a:latin typeface="Century Gothic" panose="020B0502020202020204" pitchFamily="34" charset="0"/>
                <a:cs typeface="Century Gothic"/>
              </a:rPr>
              <a:t>i</a:t>
            </a:r>
            <a:r>
              <a:rPr sz="1200" spc="-4" dirty="0" err="1">
                <a:latin typeface="Century Gothic" panose="020B0502020202020204" pitchFamily="34" charset="0"/>
                <a:cs typeface="Century Gothic"/>
              </a:rPr>
              <a:t>c</a:t>
            </a:r>
            <a:r>
              <a:rPr sz="1200" dirty="0" err="1">
                <a:latin typeface="Century Gothic" panose="020B0502020202020204" pitchFamily="34" charset="0"/>
                <a:cs typeface="Century Gothic"/>
              </a:rPr>
              <a:t>e</a:t>
            </a:r>
            <a:r>
              <a:rPr sz="1200" spc="4" dirty="0">
                <a:latin typeface="Century Gothic" panose="020B0502020202020204" pitchFamily="34" charset="0"/>
                <a:cs typeface="Century Gothic"/>
              </a:rPr>
              <a:t> </a:t>
            </a:r>
            <a:r>
              <a:rPr sz="1200" spc="-8" dirty="0">
                <a:latin typeface="Century Gothic" panose="020B0502020202020204" pitchFamily="34" charset="0"/>
                <a:cs typeface="Century Gothic"/>
              </a:rPr>
              <a:t>q</a:t>
            </a:r>
            <a:r>
              <a:rPr sz="1200" dirty="0">
                <a:latin typeface="Century Gothic" panose="020B0502020202020204" pitchFamily="34" charset="0"/>
                <a:cs typeface="Century Gothic"/>
              </a:rPr>
              <a:t>ue </a:t>
            </a:r>
            <a:r>
              <a:rPr sz="1200" spc="-4" dirty="0" err="1">
                <a:latin typeface="Century Gothic" panose="020B0502020202020204" pitchFamily="34" charset="0"/>
                <a:cs typeface="Century Gothic"/>
              </a:rPr>
              <a:t>m</a:t>
            </a:r>
            <a:r>
              <a:rPr sz="1200" dirty="0" err="1">
                <a:latin typeface="Century Gothic" panose="020B0502020202020204" pitchFamily="34" charset="0"/>
                <a:cs typeface="Century Gothic"/>
              </a:rPr>
              <a:t>ue</a:t>
            </a:r>
            <a:r>
              <a:rPr sz="1200" spc="4" dirty="0" err="1">
                <a:latin typeface="Century Gothic" panose="020B0502020202020204" pitchFamily="34" charset="0"/>
                <a:cs typeface="Century Gothic"/>
              </a:rPr>
              <a:t>s</a:t>
            </a:r>
            <a:r>
              <a:rPr sz="1200" spc="-12" dirty="0" err="1">
                <a:latin typeface="Century Gothic" panose="020B0502020202020204" pitchFamily="34" charset="0"/>
                <a:cs typeface="Century Gothic"/>
              </a:rPr>
              <a:t>t</a:t>
            </a:r>
            <a:r>
              <a:rPr sz="1200" dirty="0" err="1">
                <a:latin typeface="Century Gothic" panose="020B0502020202020204" pitchFamily="34" charset="0"/>
                <a:cs typeface="Century Gothic"/>
              </a:rPr>
              <a:t>re</a:t>
            </a:r>
            <a:r>
              <a:rPr sz="1200" dirty="0">
                <a:latin typeface="Century Gothic" panose="020B0502020202020204" pitchFamily="34" charset="0"/>
                <a:cs typeface="Century Gothic"/>
              </a:rPr>
              <a:t> </a:t>
            </a:r>
            <a:r>
              <a:rPr sz="1200" spc="4" dirty="0" err="1">
                <a:latin typeface="Century Gothic" panose="020B0502020202020204" pitchFamily="34" charset="0"/>
                <a:cs typeface="Century Gothic"/>
              </a:rPr>
              <a:t>l</a:t>
            </a:r>
            <a:r>
              <a:rPr sz="1200" spc="-12" dirty="0" err="1">
                <a:latin typeface="Century Gothic" panose="020B0502020202020204" pitchFamily="34" charset="0"/>
                <a:cs typeface="Century Gothic"/>
              </a:rPr>
              <a:t>o</a:t>
            </a:r>
            <a:r>
              <a:rPr sz="1200" dirty="0" err="1">
                <a:latin typeface="Century Gothic" panose="020B0502020202020204" pitchFamily="34" charset="0"/>
                <a:cs typeface="Century Gothic"/>
              </a:rPr>
              <a:t>s</a:t>
            </a:r>
            <a:r>
              <a:rPr sz="1200" dirty="0">
                <a:latin typeface="Century Gothic" panose="020B0502020202020204" pitchFamily="34" charset="0"/>
                <a:cs typeface="Century Gothic"/>
              </a:rPr>
              <a:t> </a:t>
            </a:r>
            <a:r>
              <a:rPr sz="1200" dirty="0" err="1">
                <a:latin typeface="Century Gothic" panose="020B0502020202020204" pitchFamily="34" charset="0"/>
                <a:cs typeface="Century Gothic"/>
              </a:rPr>
              <a:t>p</a:t>
            </a:r>
            <a:r>
              <a:rPr sz="1200" spc="-4" dirty="0" err="1">
                <a:latin typeface="Century Gothic" panose="020B0502020202020204" pitchFamily="34" charset="0"/>
                <a:cs typeface="Century Gothic"/>
              </a:rPr>
              <a:t>r</a:t>
            </a:r>
            <a:r>
              <a:rPr sz="1200" spc="4" dirty="0" err="1">
                <a:latin typeface="Century Gothic" panose="020B0502020202020204" pitchFamily="34" charset="0"/>
                <a:cs typeface="Century Gothic"/>
              </a:rPr>
              <a:t>i</a:t>
            </a:r>
            <a:r>
              <a:rPr sz="1200" spc="-12" dirty="0" err="1">
                <a:latin typeface="Century Gothic" panose="020B0502020202020204" pitchFamily="34" charset="0"/>
                <a:cs typeface="Century Gothic"/>
              </a:rPr>
              <a:t>n</a:t>
            </a:r>
            <a:r>
              <a:rPr sz="1200" spc="4" dirty="0" err="1">
                <a:latin typeface="Century Gothic" panose="020B0502020202020204" pitchFamily="34" charset="0"/>
                <a:cs typeface="Century Gothic"/>
              </a:rPr>
              <a:t>c</a:t>
            </a:r>
            <a:r>
              <a:rPr sz="1200" spc="-4" dirty="0" err="1">
                <a:latin typeface="Century Gothic" panose="020B0502020202020204" pitchFamily="34" charset="0"/>
                <a:cs typeface="Century Gothic"/>
              </a:rPr>
              <a:t>i</a:t>
            </a:r>
            <a:r>
              <a:rPr sz="1200" spc="-8" dirty="0" err="1">
                <a:latin typeface="Century Gothic" panose="020B0502020202020204" pitchFamily="34" charset="0"/>
                <a:cs typeface="Century Gothic"/>
              </a:rPr>
              <a:t>p</a:t>
            </a:r>
            <a:r>
              <a:rPr sz="1200" dirty="0" err="1">
                <a:latin typeface="Century Gothic" panose="020B0502020202020204" pitchFamily="34" charset="0"/>
                <a:cs typeface="Century Gothic"/>
              </a:rPr>
              <a:t>a</a:t>
            </a:r>
            <a:r>
              <a:rPr sz="1200" spc="4" dirty="0" err="1">
                <a:latin typeface="Century Gothic" panose="020B0502020202020204" pitchFamily="34" charset="0"/>
                <a:cs typeface="Century Gothic"/>
              </a:rPr>
              <a:t>l</a:t>
            </a:r>
            <a:r>
              <a:rPr sz="1200" spc="-8" dirty="0" err="1">
                <a:latin typeface="Century Gothic" panose="020B0502020202020204" pitchFamily="34" charset="0"/>
                <a:cs typeface="Century Gothic"/>
              </a:rPr>
              <a:t>e</a:t>
            </a:r>
            <a:r>
              <a:rPr sz="1200" dirty="0" err="1">
                <a:latin typeface="Century Gothic" panose="020B0502020202020204" pitchFamily="34" charset="0"/>
                <a:cs typeface="Century Gothic"/>
              </a:rPr>
              <a:t>s</a:t>
            </a:r>
            <a:r>
              <a:rPr sz="1200" dirty="0">
                <a:latin typeface="Century Gothic" panose="020B0502020202020204" pitchFamily="34" charset="0"/>
                <a:cs typeface="Century Gothic"/>
              </a:rPr>
              <a:t> </a:t>
            </a:r>
            <a:r>
              <a:rPr sz="1200" dirty="0" err="1">
                <a:latin typeface="Century Gothic" panose="020B0502020202020204" pitchFamily="34" charset="0"/>
                <a:cs typeface="Century Gothic"/>
              </a:rPr>
              <a:t>r</a:t>
            </a:r>
            <a:r>
              <a:rPr sz="1200" spc="-8" dirty="0" err="1">
                <a:latin typeface="Century Gothic" panose="020B0502020202020204" pitchFamily="34" charset="0"/>
                <a:cs typeface="Century Gothic"/>
              </a:rPr>
              <a:t>a</a:t>
            </a:r>
            <a:r>
              <a:rPr sz="1200" dirty="0" err="1">
                <a:latin typeface="Century Gothic" panose="020B0502020202020204" pitchFamily="34" charset="0"/>
                <a:cs typeface="Century Gothic"/>
              </a:rPr>
              <a:t>sgos</a:t>
            </a:r>
            <a:r>
              <a:rPr sz="1200" dirty="0">
                <a:latin typeface="Century Gothic" panose="020B0502020202020204" pitchFamily="34" charset="0"/>
                <a:cs typeface="Century Gothic"/>
              </a:rPr>
              <a:t> </a:t>
            </a:r>
            <a:r>
              <a:rPr sz="1200" spc="-8" dirty="0">
                <a:latin typeface="Century Gothic" panose="020B0502020202020204" pitchFamily="34" charset="0"/>
                <a:cs typeface="Century Gothic"/>
              </a:rPr>
              <a:t>d</a:t>
            </a:r>
            <a:r>
              <a:rPr sz="1200" dirty="0">
                <a:latin typeface="Century Gothic" panose="020B0502020202020204" pitchFamily="34" charset="0"/>
                <a:cs typeface="Century Gothic"/>
              </a:rPr>
              <a:t>e </a:t>
            </a:r>
            <a:r>
              <a:rPr sz="1200" spc="4" dirty="0">
                <a:latin typeface="Century Gothic" panose="020B0502020202020204" pitchFamily="34" charset="0"/>
                <a:cs typeface="Century Gothic"/>
              </a:rPr>
              <a:t>l</a:t>
            </a:r>
            <a:r>
              <a:rPr sz="1200" dirty="0">
                <a:latin typeface="Century Gothic" panose="020B0502020202020204" pitchFamily="34" charset="0"/>
                <a:cs typeface="Century Gothic"/>
              </a:rPr>
              <a:t>a Co</a:t>
            </a:r>
            <a:r>
              <a:rPr sz="1200" spc="-12" dirty="0">
                <a:latin typeface="Century Gothic" panose="020B0502020202020204" pitchFamily="34" charset="0"/>
                <a:cs typeface="Century Gothic"/>
              </a:rPr>
              <a:t>n</a:t>
            </a:r>
            <a:r>
              <a:rPr sz="1200" spc="-8" dirty="0">
                <a:latin typeface="Century Gothic" panose="020B0502020202020204" pitchFamily="34" charset="0"/>
                <a:cs typeface="Century Gothic"/>
              </a:rPr>
              <a:t>q</a:t>
            </a:r>
            <a:r>
              <a:rPr sz="1200" dirty="0">
                <a:latin typeface="Century Gothic" panose="020B0502020202020204" pitchFamily="34" charset="0"/>
                <a:cs typeface="Century Gothic"/>
              </a:rPr>
              <a:t>u</a:t>
            </a:r>
            <a:r>
              <a:rPr sz="1200" spc="4" dirty="0">
                <a:latin typeface="Century Gothic" panose="020B0502020202020204" pitchFamily="34" charset="0"/>
                <a:cs typeface="Century Gothic"/>
              </a:rPr>
              <a:t>i</a:t>
            </a:r>
            <a:r>
              <a:rPr sz="1200" dirty="0">
                <a:latin typeface="Century Gothic" panose="020B0502020202020204" pitchFamily="34" charset="0"/>
                <a:cs typeface="Century Gothic"/>
              </a:rPr>
              <a:t>s</a:t>
            </a:r>
            <a:r>
              <a:rPr sz="1200" spc="-12" dirty="0">
                <a:latin typeface="Century Gothic" panose="020B0502020202020204" pitchFamily="34" charset="0"/>
                <a:cs typeface="Century Gothic"/>
              </a:rPr>
              <a:t>t</a:t>
            </a:r>
            <a:r>
              <a:rPr sz="1200" dirty="0">
                <a:latin typeface="Century Gothic" panose="020B0502020202020204" pitchFamily="34" charset="0"/>
                <a:cs typeface="Century Gothic"/>
              </a:rPr>
              <a:t>a</a:t>
            </a:r>
            <a:r>
              <a:rPr sz="1200" dirty="0" smtClean="0">
                <a:latin typeface="Century Gothic" panose="020B0502020202020204" pitchFamily="34" charset="0"/>
                <a:cs typeface="Century Gothic"/>
              </a:rPr>
              <a:t>.</a:t>
            </a:r>
            <a:endParaRPr lang="es-MX" sz="1200" dirty="0" smtClean="0">
              <a:latin typeface="Century Gothic" panose="020B0502020202020204" pitchFamily="34" charset="0"/>
              <a:cs typeface="Century Gothic"/>
            </a:endParaRPr>
          </a:p>
          <a:p>
            <a:pPr marL="56480" marR="139823" algn="just">
              <a:spcBef>
                <a:spcPts val="1200"/>
              </a:spcBef>
              <a:spcAft>
                <a:spcPts val="1200"/>
              </a:spcAft>
            </a:pPr>
            <a:r>
              <a:rPr lang="es-MX" sz="1600" b="1" dirty="0" smtClean="0">
                <a:solidFill>
                  <a:srgbClr val="C00000"/>
                </a:solidFill>
                <a:latin typeface="Century Gothic" panose="020B0502020202020204" pitchFamily="34" charset="0"/>
                <a:cs typeface="Century Gothic"/>
              </a:rPr>
              <a:t>El </a:t>
            </a:r>
            <a:r>
              <a:rPr lang="es-MX" sz="1600" b="1" dirty="0">
                <a:solidFill>
                  <a:srgbClr val="C00000"/>
                </a:solidFill>
                <a:latin typeface="Century Gothic" panose="020B0502020202020204" pitchFamily="34" charset="0"/>
                <a:cs typeface="Century Gothic"/>
              </a:rPr>
              <a:t>alumno investigará y reflexionará sobre las problemáticas de falta de agua, inundaciones y vulnerabilidad sísmica en la Ciudad de México y propondrá soluciones que difundirá a la comunidad educativa mediante un reportaje.</a:t>
            </a:r>
            <a:endParaRPr sz="1600" dirty="0">
              <a:latin typeface="Century Gothic" panose="020B0502020202020204" pitchFamily="34" charset="0"/>
              <a:cs typeface="Century Gothic"/>
            </a:endParaRPr>
          </a:p>
        </p:txBody>
      </p:sp>
      <p:graphicFrame>
        <p:nvGraphicFramePr>
          <p:cNvPr id="40" name="Tabla 39"/>
          <p:cNvGraphicFramePr>
            <a:graphicFrameLocks noGrp="1"/>
          </p:cNvGraphicFramePr>
          <p:nvPr>
            <p:extLst>
              <p:ext uri="{D42A27DB-BD31-4B8C-83A1-F6EECF244321}">
                <p14:modId xmlns:p14="http://schemas.microsoft.com/office/powerpoint/2010/main" val="2028237399"/>
              </p:ext>
            </p:extLst>
          </p:nvPr>
        </p:nvGraphicFramePr>
        <p:xfrm>
          <a:off x="691795" y="1268760"/>
          <a:ext cx="7773229" cy="2534920"/>
        </p:xfrm>
        <a:graphic>
          <a:graphicData uri="http://schemas.openxmlformats.org/drawingml/2006/table">
            <a:tbl>
              <a:tblPr firstRow="1" bandRow="1">
                <a:tableStyleId>{BDBED569-4797-4DF1-A0F4-6AAB3CD982D8}</a:tableStyleId>
              </a:tblPr>
              <a:tblGrid>
                <a:gridCol w="2039386">
                  <a:extLst>
                    <a:ext uri="{9D8B030D-6E8A-4147-A177-3AD203B41FA5}">
                      <a16:colId xmlns="" xmlns:a16="http://schemas.microsoft.com/office/drawing/2014/main" val="205485304"/>
                    </a:ext>
                  </a:extLst>
                </a:gridCol>
                <a:gridCol w="2043007">
                  <a:extLst>
                    <a:ext uri="{9D8B030D-6E8A-4147-A177-3AD203B41FA5}">
                      <a16:colId xmlns="" xmlns:a16="http://schemas.microsoft.com/office/drawing/2014/main" val="3691104854"/>
                    </a:ext>
                  </a:extLst>
                </a:gridCol>
                <a:gridCol w="1751148">
                  <a:extLst>
                    <a:ext uri="{9D8B030D-6E8A-4147-A177-3AD203B41FA5}">
                      <a16:colId xmlns="" xmlns:a16="http://schemas.microsoft.com/office/drawing/2014/main" val="3057296485"/>
                    </a:ext>
                  </a:extLst>
                </a:gridCol>
                <a:gridCol w="1939688">
                  <a:extLst>
                    <a:ext uri="{9D8B030D-6E8A-4147-A177-3AD203B41FA5}">
                      <a16:colId xmlns="" xmlns:a16="http://schemas.microsoft.com/office/drawing/2014/main" val="1313468513"/>
                    </a:ext>
                  </a:extLst>
                </a:gridCol>
              </a:tblGrid>
              <a:tr h="1043118">
                <a:tc>
                  <a:txBody>
                    <a:bodyPr/>
                    <a:lstStyle/>
                    <a:p>
                      <a:pPr marL="0" marR="412642" lvl="0" indent="0" algn="ctr" defTabSz="1080000">
                        <a:lnSpc>
                          <a:spcPct val="100000"/>
                        </a:lnSpc>
                        <a:spcBef>
                          <a:spcPts val="25"/>
                        </a:spcBef>
                      </a:pPr>
                      <a:r>
                        <a:rPr lang="es-MX" sz="1050" b="1" spc="-4" dirty="0" smtClean="0">
                          <a:solidFill>
                            <a:prstClr val="black"/>
                          </a:solidFill>
                          <a:latin typeface="Century Gothic"/>
                          <a:cs typeface="Century Gothic"/>
                        </a:rPr>
                        <a:t>D</a:t>
                      </a:r>
                      <a:r>
                        <a:rPr lang="es-MX" sz="1050" b="1" dirty="0" smtClean="0">
                          <a:solidFill>
                            <a:prstClr val="black"/>
                          </a:solidFill>
                          <a:latin typeface="Century Gothic"/>
                          <a:cs typeface="Century Gothic"/>
                        </a:rPr>
                        <a:t>ar e</a:t>
                      </a:r>
                      <a:r>
                        <a:rPr lang="es-MX" sz="1050" b="1" spc="-4" dirty="0" smtClean="0">
                          <a:solidFill>
                            <a:prstClr val="black"/>
                          </a:solidFill>
                          <a:latin typeface="Century Gothic"/>
                          <a:cs typeface="Century Gothic"/>
                        </a:rPr>
                        <a:t>x</a:t>
                      </a:r>
                      <a:r>
                        <a:rPr lang="es-MX" sz="1050" b="1" dirty="0" smtClean="0">
                          <a:solidFill>
                            <a:prstClr val="black"/>
                          </a:solidFill>
                          <a:latin typeface="Century Gothic"/>
                          <a:cs typeface="Century Gothic"/>
                        </a:rPr>
                        <a:t>pli</a:t>
                      </a:r>
                      <a:r>
                        <a:rPr lang="es-MX" sz="1050" b="1" spc="-8" dirty="0" smtClean="0">
                          <a:solidFill>
                            <a:prstClr val="black"/>
                          </a:solidFill>
                          <a:latin typeface="Century Gothic"/>
                          <a:cs typeface="Century Gothic"/>
                        </a:rPr>
                        <a:t>c</a:t>
                      </a:r>
                      <a:r>
                        <a:rPr lang="es-MX" sz="1050" b="1" dirty="0" smtClean="0">
                          <a:solidFill>
                            <a:prstClr val="black"/>
                          </a:solidFill>
                          <a:latin typeface="Century Gothic"/>
                          <a:cs typeface="Century Gothic"/>
                        </a:rPr>
                        <a:t>ación</a:t>
                      </a:r>
                    </a:p>
                    <a:p>
                      <a:pPr marL="0" marR="412642" lvl="0" indent="0" algn="ctr" defTabSz="1080000">
                        <a:lnSpc>
                          <a:spcPct val="100000"/>
                        </a:lnSpc>
                        <a:spcBef>
                          <a:spcPts val="25"/>
                        </a:spcBef>
                      </a:pPr>
                      <a:r>
                        <a:rPr lang="es-MX" sz="1050" b="0" spc="-4" dirty="0" smtClean="0">
                          <a:solidFill>
                            <a:prstClr val="black"/>
                          </a:solidFill>
                          <a:latin typeface="Century Gothic"/>
                          <a:cs typeface="Century Gothic"/>
                        </a:rPr>
                        <a:t>¿P</a:t>
                      </a:r>
                      <a:r>
                        <a:rPr lang="es-MX" sz="1050" b="0" dirty="0" smtClean="0">
                          <a:solidFill>
                            <a:prstClr val="black"/>
                          </a:solidFill>
                          <a:latin typeface="Century Gothic"/>
                          <a:cs typeface="Century Gothic"/>
                        </a:rPr>
                        <a:t>or qué algo</a:t>
                      </a:r>
                      <a:r>
                        <a:rPr lang="es-MX" sz="1050" b="0" spc="-8" dirty="0" smtClean="0">
                          <a:solidFill>
                            <a:prstClr val="black"/>
                          </a:solidFill>
                          <a:latin typeface="Century Gothic"/>
                          <a:cs typeface="Century Gothic"/>
                        </a:rPr>
                        <a:t> </a:t>
                      </a:r>
                      <a:r>
                        <a:rPr lang="es-MX" sz="1050" b="0" dirty="0" smtClean="0">
                          <a:solidFill>
                            <a:prstClr val="black"/>
                          </a:solidFill>
                          <a:latin typeface="Century Gothic"/>
                          <a:cs typeface="Century Gothic"/>
                        </a:rPr>
                        <a:t>es </a:t>
                      </a:r>
                      <a:r>
                        <a:rPr lang="es-MX" sz="1050" b="0" spc="4" dirty="0" smtClean="0">
                          <a:solidFill>
                            <a:prstClr val="black"/>
                          </a:solidFill>
                          <a:latin typeface="Century Gothic"/>
                          <a:cs typeface="Century Gothic"/>
                        </a:rPr>
                        <a:t>có</a:t>
                      </a:r>
                      <a:r>
                        <a:rPr lang="es-MX" sz="1050" b="0" spc="-12" dirty="0" smtClean="0">
                          <a:solidFill>
                            <a:prstClr val="black"/>
                          </a:solidFill>
                          <a:latin typeface="Century Gothic"/>
                          <a:cs typeface="Century Gothic"/>
                        </a:rPr>
                        <a:t>m</a:t>
                      </a:r>
                      <a:r>
                        <a:rPr lang="es-MX" sz="1050" b="0" dirty="0" smtClean="0">
                          <a:solidFill>
                            <a:prstClr val="black"/>
                          </a:solidFill>
                          <a:latin typeface="Century Gothic"/>
                          <a:cs typeface="Century Gothic"/>
                        </a:rPr>
                        <a:t>o</a:t>
                      </a:r>
                      <a:r>
                        <a:rPr lang="es-MX" sz="1050" b="0" spc="-4" dirty="0" smtClean="0">
                          <a:solidFill>
                            <a:prstClr val="black"/>
                          </a:solidFill>
                          <a:latin typeface="Century Gothic"/>
                          <a:cs typeface="Century Gothic"/>
                        </a:rPr>
                        <a:t> </a:t>
                      </a:r>
                      <a:r>
                        <a:rPr lang="es-MX" sz="1050" b="0" dirty="0" smtClean="0">
                          <a:solidFill>
                            <a:prstClr val="black"/>
                          </a:solidFill>
                          <a:latin typeface="Century Gothic"/>
                          <a:cs typeface="Century Gothic"/>
                        </a:rPr>
                        <a:t>e</a:t>
                      </a:r>
                      <a:r>
                        <a:rPr lang="es-MX" sz="1050" b="0" spc="4" dirty="0" smtClean="0">
                          <a:solidFill>
                            <a:prstClr val="black"/>
                          </a:solidFill>
                          <a:latin typeface="Century Gothic"/>
                          <a:cs typeface="Century Gothic"/>
                        </a:rPr>
                        <a:t>s</a:t>
                      </a:r>
                      <a:r>
                        <a:rPr lang="es-MX" sz="1050" b="0" dirty="0" smtClean="0">
                          <a:solidFill>
                            <a:prstClr val="black"/>
                          </a:solidFill>
                          <a:latin typeface="Century Gothic"/>
                          <a:cs typeface="Century Gothic"/>
                        </a:rPr>
                        <a:t>? </a:t>
                      </a:r>
                      <a:r>
                        <a:rPr lang="es-MX" sz="1050" b="0" spc="-4" dirty="0" smtClean="0">
                          <a:solidFill>
                            <a:prstClr val="black"/>
                          </a:solidFill>
                          <a:latin typeface="Century Gothic"/>
                          <a:cs typeface="Century Gothic"/>
                        </a:rPr>
                        <a:t>D</a:t>
                      </a:r>
                      <a:r>
                        <a:rPr lang="es-MX" sz="1050" b="0" dirty="0" smtClean="0">
                          <a:solidFill>
                            <a:prstClr val="black"/>
                          </a:solidFill>
                          <a:latin typeface="Century Gothic"/>
                          <a:cs typeface="Century Gothic"/>
                        </a:rPr>
                        <a:t>ete</a:t>
                      </a:r>
                      <a:r>
                        <a:rPr lang="es-MX" sz="1050" b="0" spc="4" dirty="0" smtClean="0">
                          <a:solidFill>
                            <a:prstClr val="black"/>
                          </a:solidFill>
                          <a:latin typeface="Century Gothic"/>
                          <a:cs typeface="Century Gothic"/>
                        </a:rPr>
                        <a:t>r</a:t>
                      </a:r>
                      <a:r>
                        <a:rPr lang="es-MX" sz="1050" b="0" spc="-12" dirty="0" smtClean="0">
                          <a:solidFill>
                            <a:prstClr val="black"/>
                          </a:solidFill>
                          <a:latin typeface="Century Gothic"/>
                          <a:cs typeface="Century Gothic"/>
                        </a:rPr>
                        <a:t>m</a:t>
                      </a:r>
                      <a:r>
                        <a:rPr lang="es-MX" sz="1050" b="0" spc="4" dirty="0" smtClean="0">
                          <a:solidFill>
                            <a:prstClr val="black"/>
                          </a:solidFill>
                          <a:latin typeface="Century Gothic"/>
                          <a:cs typeface="Century Gothic"/>
                        </a:rPr>
                        <a:t>i</a:t>
                      </a:r>
                      <a:r>
                        <a:rPr lang="es-MX" sz="1050" b="0" dirty="0" smtClean="0">
                          <a:solidFill>
                            <a:prstClr val="black"/>
                          </a:solidFill>
                          <a:latin typeface="Century Gothic"/>
                          <a:cs typeface="Century Gothic"/>
                        </a:rPr>
                        <a:t>n</a:t>
                      </a:r>
                      <a:r>
                        <a:rPr lang="es-MX" sz="1050" b="0" spc="-8" dirty="0" smtClean="0">
                          <a:solidFill>
                            <a:prstClr val="black"/>
                          </a:solidFill>
                          <a:latin typeface="Century Gothic"/>
                          <a:cs typeface="Century Gothic"/>
                        </a:rPr>
                        <a:t>a</a:t>
                      </a:r>
                      <a:r>
                        <a:rPr lang="es-MX" sz="1050" b="0" dirty="0" smtClean="0">
                          <a:solidFill>
                            <a:prstClr val="black"/>
                          </a:solidFill>
                          <a:latin typeface="Century Gothic"/>
                          <a:cs typeface="Century Gothic"/>
                        </a:rPr>
                        <a:t>r </a:t>
                      </a:r>
                      <a:r>
                        <a:rPr lang="es-MX" sz="1050" b="0" spc="4" dirty="0" smtClean="0">
                          <a:solidFill>
                            <a:prstClr val="black"/>
                          </a:solidFill>
                          <a:latin typeface="Century Gothic"/>
                          <a:cs typeface="Century Gothic"/>
                        </a:rPr>
                        <a:t>l</a:t>
                      </a:r>
                      <a:r>
                        <a:rPr lang="es-MX" sz="1050" b="0" spc="-8" dirty="0" smtClean="0">
                          <a:solidFill>
                            <a:prstClr val="black"/>
                          </a:solidFill>
                          <a:latin typeface="Century Gothic"/>
                          <a:cs typeface="Century Gothic"/>
                        </a:rPr>
                        <a:t>a</a:t>
                      </a:r>
                      <a:r>
                        <a:rPr lang="es-MX" sz="1050" b="0" dirty="0" smtClean="0">
                          <a:solidFill>
                            <a:prstClr val="black"/>
                          </a:solidFill>
                          <a:latin typeface="Century Gothic"/>
                          <a:cs typeface="Century Gothic"/>
                        </a:rPr>
                        <a:t>s razo</a:t>
                      </a:r>
                      <a:r>
                        <a:rPr lang="es-MX" sz="1050" b="0" spc="-12" dirty="0" smtClean="0">
                          <a:solidFill>
                            <a:prstClr val="black"/>
                          </a:solidFill>
                          <a:latin typeface="Century Gothic"/>
                          <a:cs typeface="Century Gothic"/>
                        </a:rPr>
                        <a:t>n</a:t>
                      </a:r>
                      <a:r>
                        <a:rPr lang="es-MX" sz="1050" b="0" dirty="0" smtClean="0">
                          <a:solidFill>
                            <a:prstClr val="black"/>
                          </a:solidFill>
                          <a:latin typeface="Century Gothic"/>
                          <a:cs typeface="Century Gothic"/>
                        </a:rPr>
                        <a:t>es</a:t>
                      </a:r>
                      <a:r>
                        <a:rPr lang="es-MX" sz="1050" b="0" spc="-8" dirty="0" smtClean="0">
                          <a:solidFill>
                            <a:prstClr val="black"/>
                          </a:solidFill>
                          <a:latin typeface="Century Gothic"/>
                          <a:cs typeface="Century Gothic"/>
                        </a:rPr>
                        <a:t> </a:t>
                      </a:r>
                      <a:r>
                        <a:rPr lang="es-MX" sz="1050" b="0" dirty="0" smtClean="0">
                          <a:solidFill>
                            <a:prstClr val="black"/>
                          </a:solidFill>
                          <a:latin typeface="Century Gothic"/>
                          <a:cs typeface="Century Gothic"/>
                        </a:rPr>
                        <a:t>que gen</a:t>
                      </a:r>
                      <a:r>
                        <a:rPr lang="es-MX" sz="1050" b="0" spc="-8" dirty="0" smtClean="0">
                          <a:solidFill>
                            <a:prstClr val="black"/>
                          </a:solidFill>
                          <a:latin typeface="Century Gothic"/>
                          <a:cs typeface="Century Gothic"/>
                        </a:rPr>
                        <a:t>e</a:t>
                      </a:r>
                      <a:r>
                        <a:rPr lang="es-MX" sz="1050" b="0" dirty="0" smtClean="0">
                          <a:solidFill>
                            <a:prstClr val="black"/>
                          </a:solidFill>
                          <a:latin typeface="Century Gothic"/>
                          <a:cs typeface="Century Gothic"/>
                        </a:rPr>
                        <a:t>ran</a:t>
                      </a:r>
                      <a:r>
                        <a:rPr lang="es-MX" sz="1050" b="0" spc="-4" dirty="0" smtClean="0">
                          <a:solidFill>
                            <a:prstClr val="black"/>
                          </a:solidFill>
                          <a:latin typeface="Century Gothic"/>
                          <a:cs typeface="Century Gothic"/>
                        </a:rPr>
                        <a:t> </a:t>
                      </a:r>
                      <a:r>
                        <a:rPr lang="es-MX" sz="1050" b="0" spc="-8" dirty="0" smtClean="0">
                          <a:solidFill>
                            <a:prstClr val="black"/>
                          </a:solidFill>
                          <a:latin typeface="Century Gothic"/>
                          <a:cs typeface="Century Gothic"/>
                        </a:rPr>
                        <a:t>e</a:t>
                      </a:r>
                      <a:r>
                        <a:rPr lang="es-MX" sz="1050" b="0" dirty="0" smtClean="0">
                          <a:solidFill>
                            <a:prstClr val="black"/>
                          </a:solidFill>
                          <a:latin typeface="Century Gothic"/>
                          <a:cs typeface="Century Gothic"/>
                        </a:rPr>
                        <a:t>l</a:t>
                      </a:r>
                      <a:r>
                        <a:rPr lang="es-MX" sz="1050" b="0" spc="4" dirty="0" smtClean="0">
                          <a:solidFill>
                            <a:prstClr val="black"/>
                          </a:solidFill>
                          <a:latin typeface="Century Gothic"/>
                          <a:cs typeface="Century Gothic"/>
                        </a:rPr>
                        <a:t> </a:t>
                      </a:r>
                      <a:r>
                        <a:rPr lang="es-MX" sz="1050" b="0" dirty="0" smtClean="0">
                          <a:solidFill>
                            <a:prstClr val="black"/>
                          </a:solidFill>
                          <a:latin typeface="Century Gothic"/>
                          <a:cs typeface="Century Gothic"/>
                        </a:rPr>
                        <a:t>p</a:t>
                      </a:r>
                      <a:r>
                        <a:rPr lang="es-MX" sz="1050" b="0" spc="4" dirty="0" smtClean="0">
                          <a:solidFill>
                            <a:prstClr val="black"/>
                          </a:solidFill>
                          <a:latin typeface="Century Gothic"/>
                          <a:cs typeface="Century Gothic"/>
                        </a:rPr>
                        <a:t>r</a:t>
                      </a:r>
                      <a:r>
                        <a:rPr lang="es-MX" sz="1050" b="0" spc="-12" dirty="0" smtClean="0">
                          <a:solidFill>
                            <a:prstClr val="black"/>
                          </a:solidFill>
                          <a:latin typeface="Century Gothic"/>
                          <a:cs typeface="Century Gothic"/>
                        </a:rPr>
                        <a:t>o</a:t>
                      </a:r>
                      <a:r>
                        <a:rPr lang="es-MX" sz="1050" b="0" dirty="0" smtClean="0">
                          <a:solidFill>
                            <a:prstClr val="black"/>
                          </a:solidFill>
                          <a:latin typeface="Century Gothic"/>
                          <a:cs typeface="Century Gothic"/>
                        </a:rPr>
                        <a:t>blema</a:t>
                      </a:r>
                      <a:r>
                        <a:rPr lang="es-MX" sz="1050" b="0" spc="-12" dirty="0" smtClean="0">
                          <a:solidFill>
                            <a:prstClr val="black"/>
                          </a:solidFill>
                          <a:latin typeface="Century Gothic"/>
                          <a:cs typeface="Century Gothic"/>
                        </a:rPr>
                        <a:t> </a:t>
                      </a:r>
                      <a:r>
                        <a:rPr lang="es-MX" sz="1050" b="0" dirty="0" smtClean="0">
                          <a:solidFill>
                            <a:prstClr val="black"/>
                          </a:solidFill>
                          <a:latin typeface="Century Gothic"/>
                          <a:cs typeface="Century Gothic"/>
                        </a:rPr>
                        <a:t>o</a:t>
                      </a:r>
                      <a:r>
                        <a:rPr lang="es-MX" sz="1050" b="0" spc="-4" dirty="0" smtClean="0">
                          <a:solidFill>
                            <a:prstClr val="black"/>
                          </a:solidFill>
                          <a:latin typeface="Century Gothic"/>
                          <a:cs typeface="Century Gothic"/>
                        </a:rPr>
                        <a:t> </a:t>
                      </a:r>
                      <a:r>
                        <a:rPr lang="es-MX" sz="1050" b="0" spc="4" dirty="0" smtClean="0">
                          <a:solidFill>
                            <a:prstClr val="black"/>
                          </a:solidFill>
                          <a:latin typeface="Century Gothic"/>
                          <a:cs typeface="Century Gothic"/>
                        </a:rPr>
                        <a:t>l</a:t>
                      </a:r>
                      <a:r>
                        <a:rPr lang="es-MX" sz="1050" b="0" dirty="0" smtClean="0">
                          <a:solidFill>
                            <a:prstClr val="black"/>
                          </a:solidFill>
                          <a:latin typeface="Century Gothic"/>
                          <a:cs typeface="Century Gothic"/>
                        </a:rPr>
                        <a:t>a s</a:t>
                      </a:r>
                      <a:r>
                        <a:rPr lang="es-MX" sz="1050" b="0" spc="4" dirty="0" smtClean="0">
                          <a:solidFill>
                            <a:prstClr val="black"/>
                          </a:solidFill>
                          <a:latin typeface="Century Gothic"/>
                          <a:cs typeface="Century Gothic"/>
                        </a:rPr>
                        <a:t>i</a:t>
                      </a:r>
                      <a:r>
                        <a:rPr lang="es-MX" sz="1050" b="0" dirty="0" smtClean="0">
                          <a:solidFill>
                            <a:prstClr val="black"/>
                          </a:solidFill>
                          <a:latin typeface="Century Gothic"/>
                          <a:cs typeface="Century Gothic"/>
                        </a:rPr>
                        <a:t>t</a:t>
                      </a:r>
                      <a:r>
                        <a:rPr lang="es-MX" sz="1050" b="0" spc="-12" dirty="0" smtClean="0">
                          <a:solidFill>
                            <a:prstClr val="black"/>
                          </a:solidFill>
                          <a:latin typeface="Century Gothic"/>
                          <a:cs typeface="Century Gothic"/>
                        </a:rPr>
                        <a:t>u</a:t>
                      </a:r>
                      <a:r>
                        <a:rPr lang="es-MX" sz="1050" b="0" dirty="0" smtClean="0">
                          <a:solidFill>
                            <a:prstClr val="black"/>
                          </a:solidFill>
                          <a:latin typeface="Century Gothic"/>
                          <a:cs typeface="Century Gothic"/>
                        </a:rPr>
                        <a:t>a</a:t>
                      </a:r>
                      <a:r>
                        <a:rPr lang="es-MX" sz="1050" b="0" spc="-4" dirty="0" smtClean="0">
                          <a:solidFill>
                            <a:prstClr val="black"/>
                          </a:solidFill>
                          <a:latin typeface="Century Gothic"/>
                          <a:cs typeface="Century Gothic"/>
                        </a:rPr>
                        <a:t>c</a:t>
                      </a:r>
                      <a:r>
                        <a:rPr lang="es-MX" sz="1050" b="0" spc="4" dirty="0" smtClean="0">
                          <a:solidFill>
                            <a:prstClr val="black"/>
                          </a:solidFill>
                          <a:latin typeface="Century Gothic"/>
                          <a:cs typeface="Century Gothic"/>
                        </a:rPr>
                        <a:t>i</a:t>
                      </a:r>
                      <a:r>
                        <a:rPr lang="es-MX" sz="1050" b="0" dirty="0" smtClean="0">
                          <a:solidFill>
                            <a:prstClr val="black"/>
                          </a:solidFill>
                          <a:latin typeface="Century Gothic"/>
                          <a:cs typeface="Century Gothic"/>
                        </a:rPr>
                        <a:t>ó</a:t>
                      </a:r>
                      <a:r>
                        <a:rPr lang="es-MX" sz="1050" b="0" spc="-4" dirty="0" smtClean="0">
                          <a:solidFill>
                            <a:prstClr val="black"/>
                          </a:solidFill>
                          <a:latin typeface="Century Gothic"/>
                          <a:cs typeface="Century Gothic"/>
                        </a:rPr>
                        <a:t>n</a:t>
                      </a:r>
                      <a:r>
                        <a:rPr lang="es-MX" sz="1050" b="0" dirty="0" smtClean="0">
                          <a:solidFill>
                            <a:prstClr val="black"/>
                          </a:solidFill>
                          <a:latin typeface="Century Gothic"/>
                          <a:cs typeface="Century Gothic"/>
                        </a:rPr>
                        <a:t>.</a:t>
                      </a:r>
                    </a:p>
                  </a:txBody>
                  <a:tcPr anchor="ctr"/>
                </a:tc>
                <a:tc>
                  <a:txBody>
                    <a:bodyPr/>
                    <a:lstStyle/>
                    <a:p>
                      <a:pPr marL="0" marR="412642" lvl="0" indent="0" algn="ctr" defTabSz="1080000" rtl="0" eaLnBrk="1" fontAlgn="auto" latinLnBrk="0" hangingPunct="1">
                        <a:lnSpc>
                          <a:spcPct val="100000"/>
                        </a:lnSpc>
                        <a:spcBef>
                          <a:spcPts val="25"/>
                        </a:spcBef>
                        <a:spcAft>
                          <a:spcPts val="0"/>
                        </a:spcAft>
                        <a:buClrTx/>
                        <a:buSzTx/>
                        <a:buFontTx/>
                        <a:buNone/>
                        <a:tabLst/>
                        <a:defRPr/>
                      </a:pPr>
                      <a:r>
                        <a:rPr lang="es-MX" sz="1050" b="1" kern="1200" spc="-4" dirty="0" smtClean="0">
                          <a:solidFill>
                            <a:prstClr val="black"/>
                          </a:solidFill>
                          <a:latin typeface="Century Gothic"/>
                          <a:ea typeface="+mn-ea"/>
                          <a:cs typeface="Century Gothic"/>
                        </a:rPr>
                        <a:t>Resolver un problema </a:t>
                      </a:r>
                      <a:r>
                        <a:rPr lang="es-MX" sz="1050" b="0" kern="1200" spc="-4" dirty="0" smtClean="0">
                          <a:solidFill>
                            <a:prstClr val="black"/>
                          </a:solidFill>
                          <a:latin typeface="Century Gothic"/>
                          <a:ea typeface="+mn-ea"/>
                          <a:cs typeface="Century Gothic"/>
                        </a:rPr>
                        <a:t>Explicar de manera detallada cómo se puede abordar y/o solucionar el problema.</a:t>
                      </a:r>
                    </a:p>
                    <a:p>
                      <a:pPr marL="0" marR="412642" lvl="0" indent="0" algn="ctr" defTabSz="1080000" rtl="0" eaLnBrk="1" latinLnBrk="0" hangingPunct="1">
                        <a:lnSpc>
                          <a:spcPct val="100000"/>
                        </a:lnSpc>
                        <a:spcBef>
                          <a:spcPts val="25"/>
                        </a:spcBef>
                      </a:pPr>
                      <a:endParaRPr lang="es-MX" sz="1050" b="0" kern="1200" spc="-4" dirty="0">
                        <a:solidFill>
                          <a:prstClr val="black"/>
                        </a:solidFill>
                        <a:latin typeface="Century Gothic"/>
                        <a:ea typeface="+mn-ea"/>
                        <a:cs typeface="Century Gothic"/>
                      </a:endParaRPr>
                    </a:p>
                  </a:txBody>
                  <a:tcPr anchor="ctr"/>
                </a:tc>
                <a:tc>
                  <a:txBody>
                    <a:bodyPr/>
                    <a:lstStyle/>
                    <a:p>
                      <a:pPr marL="240137" marR="242824" lvl="0" indent="0" algn="ctr" defTabSz="914400" rtl="0" eaLnBrk="1" fontAlgn="auto" latinLnBrk="0" hangingPunct="1">
                        <a:lnSpc>
                          <a:spcPct val="102683"/>
                        </a:lnSpc>
                        <a:spcBef>
                          <a:spcPts val="26"/>
                        </a:spcBef>
                        <a:spcAft>
                          <a:spcPts val="0"/>
                        </a:spcAft>
                        <a:buClrTx/>
                        <a:buSzTx/>
                        <a:buFontTx/>
                        <a:buNone/>
                        <a:tabLst/>
                        <a:defRPr/>
                      </a:pP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H</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a</a:t>
                      </a:r>
                      <a:r>
                        <a:rPr kumimoji="0" lang="es-MX" sz="971" b="1" i="0" u="none" strike="noStrike" kern="1200" cap="none" spc="-8" normalizeH="0" baseline="0" noProof="0" dirty="0" smtClean="0">
                          <a:ln>
                            <a:noFill/>
                          </a:ln>
                          <a:solidFill>
                            <a:prstClr val="black"/>
                          </a:solidFill>
                          <a:effectLst/>
                          <a:uLnTx/>
                          <a:uFillTx/>
                          <a:latin typeface="Century Gothic"/>
                          <a:ea typeface="+mn-ea"/>
                          <a:cs typeface="Century Gothic"/>
                        </a:rPr>
                        <a:t>c</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er más</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 </a:t>
                      </a:r>
                      <a:r>
                        <a:rPr kumimoji="0" lang="es-MX" sz="971" b="1" i="0" u="none" strike="noStrike" kern="1200" cap="none" spc="-8" normalizeH="0" baseline="0" noProof="0" dirty="0" smtClean="0">
                          <a:ln>
                            <a:noFill/>
                          </a:ln>
                          <a:solidFill>
                            <a:prstClr val="black"/>
                          </a:solidFill>
                          <a:effectLst/>
                          <a:uLnTx/>
                          <a:uFillTx/>
                          <a:latin typeface="Century Gothic"/>
                          <a:ea typeface="+mn-ea"/>
                          <a:cs typeface="Century Gothic"/>
                        </a:rPr>
                        <a:t>e</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fi</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c</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ie</a:t>
                      </a:r>
                      <a:r>
                        <a:rPr kumimoji="0" lang="es-MX" sz="971" b="1" i="0" u="none" strike="noStrike" kern="1200" cap="none" spc="-12" normalizeH="0" baseline="0" noProof="0" dirty="0" smtClean="0">
                          <a:ln>
                            <a:noFill/>
                          </a:ln>
                          <a:solidFill>
                            <a:prstClr val="black"/>
                          </a:solidFill>
                          <a:effectLst/>
                          <a:uLnTx/>
                          <a:uFillTx/>
                          <a:latin typeface="Century Gothic"/>
                          <a:ea typeface="+mn-ea"/>
                          <a:cs typeface="Century Gothic"/>
                        </a:rPr>
                        <a:t>n</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t</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e</a:t>
                      </a:r>
                      <a:r>
                        <a:rPr kumimoji="0" lang="es-MX" sz="971" b="1" i="0" u="none" strike="noStrike" kern="1200" cap="none" spc="-8" normalizeH="0" baseline="0" noProof="0" dirty="0" smtClean="0">
                          <a:ln>
                            <a:noFill/>
                          </a:ln>
                          <a:solidFill>
                            <a:prstClr val="black"/>
                          </a:solidFill>
                          <a:effectLst/>
                          <a:uLnTx/>
                          <a:uFillTx/>
                          <a:latin typeface="Century Gothic"/>
                          <a:ea typeface="+mn-ea"/>
                          <a:cs typeface="Century Gothic"/>
                        </a:rPr>
                        <a:t> </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o </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m</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ejo</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r</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ar</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 </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a</a:t>
                      </a:r>
                      <a:r>
                        <a:rPr kumimoji="0" lang="es-MX" sz="971" b="1" i="0" u="none" strike="noStrike" kern="1200" cap="none" spc="-12" normalizeH="0" baseline="0" noProof="0" dirty="0" smtClean="0">
                          <a:ln>
                            <a:noFill/>
                          </a:ln>
                          <a:solidFill>
                            <a:prstClr val="black"/>
                          </a:solidFill>
                          <a:effectLst/>
                          <a:uLnTx/>
                          <a:uFillTx/>
                          <a:latin typeface="Century Gothic"/>
                          <a:ea typeface="+mn-ea"/>
                          <a:cs typeface="Century Gothic"/>
                        </a:rPr>
                        <a:t>l</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go</a:t>
                      </a:r>
                      <a:endPar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endParaRPr>
                    </a:p>
                    <a:p>
                      <a:pPr marL="96246" marR="98231" lvl="0" indent="0" algn="ctr" defTabSz="914400" rtl="0" eaLnBrk="1" fontAlgn="auto" latinLnBrk="0" hangingPunct="1">
                        <a:lnSpc>
                          <a:spcPts val="1182"/>
                        </a:lnSpc>
                        <a:spcBef>
                          <a:spcPts val="77"/>
                        </a:spcBef>
                        <a:spcAft>
                          <a:spcPts val="0"/>
                        </a:spcAft>
                        <a:buClrTx/>
                        <a:buSzTx/>
                        <a:buFontTx/>
                        <a:buNone/>
                        <a:tabLst/>
                        <a:defRPr/>
                      </a:pP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E</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xp</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l</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i</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c</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ar de </a:t>
                      </a:r>
                      <a:r>
                        <a:rPr kumimoji="0" lang="es-MX" sz="971" b="0" i="0" u="none" strike="noStrike" kern="1200" cap="none" spc="-8" normalizeH="0" baseline="0" noProof="0" dirty="0" smtClean="0">
                          <a:ln>
                            <a:noFill/>
                          </a:ln>
                          <a:solidFill>
                            <a:prstClr val="black"/>
                          </a:solidFill>
                          <a:effectLst/>
                          <a:uLnTx/>
                          <a:uFillTx/>
                          <a:latin typeface="Century Gothic"/>
                          <a:ea typeface="+mn-ea"/>
                          <a:cs typeface="Century Gothic"/>
                        </a:rPr>
                        <a:t>q</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ué </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m</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a</a:t>
                      </a:r>
                      <a:r>
                        <a:rPr kumimoji="0" lang="es-MX" sz="971" b="0" i="0" u="none" strike="noStrike" kern="1200" cap="none" spc="-8" normalizeH="0" baseline="0" noProof="0" dirty="0" smtClean="0">
                          <a:ln>
                            <a:noFill/>
                          </a:ln>
                          <a:solidFill>
                            <a:prstClr val="black"/>
                          </a:solidFill>
                          <a:effectLst/>
                          <a:uLnTx/>
                          <a:uFillTx/>
                          <a:latin typeface="Century Gothic"/>
                          <a:ea typeface="+mn-ea"/>
                          <a:cs typeface="Century Gothic"/>
                        </a:rPr>
                        <a:t>n</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e</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r</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a se pue</a:t>
                      </a:r>
                      <a:r>
                        <a:rPr kumimoji="0" lang="es-MX" sz="971" b="0" i="0" u="none" strike="noStrike" kern="1200" cap="none" spc="-8" normalizeH="0" baseline="0" noProof="0" dirty="0" smtClean="0">
                          <a:ln>
                            <a:noFill/>
                          </a:ln>
                          <a:solidFill>
                            <a:prstClr val="black"/>
                          </a:solidFill>
                          <a:effectLst/>
                          <a:uLnTx/>
                          <a:uFillTx/>
                          <a:latin typeface="Century Gothic"/>
                          <a:ea typeface="+mn-ea"/>
                          <a:cs typeface="Century Gothic"/>
                        </a:rPr>
                        <a:t>d</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en op</a:t>
                      </a:r>
                      <a:r>
                        <a:rPr kumimoji="0" lang="es-MX" sz="971" b="0" i="0" u="none" strike="noStrike" kern="1200" cap="none" spc="-12" normalizeH="0" baseline="0" noProof="0" dirty="0" smtClean="0">
                          <a:ln>
                            <a:noFill/>
                          </a:ln>
                          <a:solidFill>
                            <a:prstClr val="black"/>
                          </a:solidFill>
                          <a:effectLst/>
                          <a:uLnTx/>
                          <a:uFillTx/>
                          <a:latin typeface="Century Gothic"/>
                          <a:ea typeface="+mn-ea"/>
                          <a:cs typeface="Century Gothic"/>
                        </a:rPr>
                        <a:t>t</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i</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m</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i</a:t>
                      </a:r>
                      <a:r>
                        <a:rPr kumimoji="0" lang="es-MX" sz="971" b="0" i="0" u="none" strike="noStrike" kern="1200" cap="none" spc="-12" normalizeH="0" baseline="0" noProof="0" dirty="0" smtClean="0">
                          <a:ln>
                            <a:noFill/>
                          </a:ln>
                          <a:solidFill>
                            <a:prstClr val="black"/>
                          </a:solidFill>
                          <a:effectLst/>
                          <a:uLnTx/>
                          <a:uFillTx/>
                          <a:latin typeface="Century Gothic"/>
                          <a:ea typeface="+mn-ea"/>
                          <a:cs typeface="Century Gothic"/>
                        </a:rPr>
                        <a:t>z</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ar </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l</a:t>
                      </a:r>
                      <a:r>
                        <a:rPr kumimoji="0" lang="es-MX" sz="971" b="0" i="0" u="none" strike="noStrike" kern="1200" cap="none" spc="-12" normalizeH="0" baseline="0" noProof="0" dirty="0" smtClean="0">
                          <a:ln>
                            <a:noFill/>
                          </a:ln>
                          <a:solidFill>
                            <a:prstClr val="black"/>
                          </a:solidFill>
                          <a:effectLst/>
                          <a:uLnTx/>
                          <a:uFillTx/>
                          <a:latin typeface="Century Gothic"/>
                          <a:ea typeface="+mn-ea"/>
                          <a:cs typeface="Century Gothic"/>
                        </a:rPr>
                        <a:t>o</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s</a:t>
                      </a:r>
                    </a:p>
                    <a:p>
                      <a:pPr marL="119107" marR="123967" lvl="0" indent="0" algn="ctr" defTabSz="914400" rtl="0" eaLnBrk="1" fontAlgn="auto" latinLnBrk="0" hangingPunct="1">
                        <a:lnSpc>
                          <a:spcPts val="1182"/>
                        </a:lnSpc>
                        <a:spcBef>
                          <a:spcPts val="13"/>
                        </a:spcBef>
                        <a:spcAft>
                          <a:spcPts val="0"/>
                        </a:spcAft>
                        <a:buClrTx/>
                        <a:buSzTx/>
                        <a:buFontTx/>
                        <a:buNone/>
                        <a:tabLst/>
                        <a:defRPr/>
                      </a:pP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p</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r</a:t>
                      </a:r>
                      <a:r>
                        <a:rPr kumimoji="0" lang="es-MX" sz="971" b="0" i="0" u="none" strike="noStrike" kern="1200" cap="none" spc="-12" normalizeH="0" baseline="0" noProof="0" dirty="0" smtClean="0">
                          <a:ln>
                            <a:noFill/>
                          </a:ln>
                          <a:solidFill>
                            <a:prstClr val="black"/>
                          </a:solidFill>
                          <a:effectLst/>
                          <a:uLnTx/>
                          <a:uFillTx/>
                          <a:latin typeface="Century Gothic"/>
                          <a:ea typeface="+mn-ea"/>
                          <a:cs typeface="Century Gothic"/>
                        </a:rPr>
                        <a:t>o</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c</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e</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s</a:t>
                      </a:r>
                      <a:r>
                        <a:rPr kumimoji="0" lang="es-MX" sz="971" b="0" i="0" u="none" strike="noStrike" kern="1200" cap="none" spc="-12" normalizeH="0" baseline="0" noProof="0" dirty="0" smtClean="0">
                          <a:ln>
                            <a:noFill/>
                          </a:ln>
                          <a:solidFill>
                            <a:prstClr val="black"/>
                          </a:solidFill>
                          <a:effectLst/>
                          <a:uLnTx/>
                          <a:uFillTx/>
                          <a:latin typeface="Century Gothic"/>
                          <a:ea typeface="+mn-ea"/>
                          <a:cs typeface="Century Gothic"/>
                        </a:rPr>
                        <a:t>o</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s p</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a</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ra </a:t>
                      </a:r>
                      <a:r>
                        <a:rPr kumimoji="0" lang="es-MX" sz="971" b="0" i="0" u="none" strike="noStrike" kern="1200" cap="none" spc="-8" normalizeH="0" baseline="0" noProof="0" dirty="0" smtClean="0">
                          <a:ln>
                            <a:noFill/>
                          </a:ln>
                          <a:solidFill>
                            <a:prstClr val="black"/>
                          </a:solidFill>
                          <a:effectLst/>
                          <a:uLnTx/>
                          <a:uFillTx/>
                          <a:latin typeface="Century Gothic"/>
                          <a:ea typeface="+mn-ea"/>
                          <a:cs typeface="Century Gothic"/>
                        </a:rPr>
                        <a:t>a</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l</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c</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an</a:t>
                      </a:r>
                      <a:r>
                        <a:rPr kumimoji="0" lang="es-MX" sz="971" b="0" i="0" u="none" strike="noStrike" kern="1200" cap="none" spc="-8" normalizeH="0" baseline="0" noProof="0" dirty="0" smtClean="0">
                          <a:ln>
                            <a:noFill/>
                          </a:ln>
                          <a:solidFill>
                            <a:prstClr val="black"/>
                          </a:solidFill>
                          <a:effectLst/>
                          <a:uLnTx/>
                          <a:uFillTx/>
                          <a:latin typeface="Century Gothic"/>
                          <a:ea typeface="+mn-ea"/>
                          <a:cs typeface="Century Gothic"/>
                        </a:rPr>
                        <a:t>z</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ar el obje</a:t>
                      </a:r>
                      <a:r>
                        <a:rPr kumimoji="0" lang="es-MX" sz="971" b="0" i="0" u="none" strike="noStrike" kern="1200" cap="none" spc="-8" normalizeH="0" baseline="0" noProof="0" dirty="0" smtClean="0">
                          <a:ln>
                            <a:noFill/>
                          </a:ln>
                          <a:solidFill>
                            <a:prstClr val="black"/>
                          </a:solidFill>
                          <a:effectLst/>
                          <a:uLnTx/>
                          <a:uFillTx/>
                          <a:latin typeface="Century Gothic"/>
                          <a:ea typeface="+mn-ea"/>
                          <a:cs typeface="Century Gothic"/>
                        </a:rPr>
                        <a:t>t</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i</a:t>
                      </a:r>
                      <a:r>
                        <a:rPr kumimoji="0" lang="es-MX" sz="971" b="0" i="0" u="none" strike="noStrike" kern="1200" cap="none" spc="8" normalizeH="0" baseline="0" noProof="0" dirty="0" smtClean="0">
                          <a:ln>
                            <a:noFill/>
                          </a:ln>
                          <a:solidFill>
                            <a:prstClr val="black"/>
                          </a:solidFill>
                          <a:effectLst/>
                          <a:uLnTx/>
                          <a:uFillTx/>
                          <a:latin typeface="Century Gothic"/>
                          <a:ea typeface="+mn-ea"/>
                          <a:cs typeface="Century Gothic"/>
                        </a:rPr>
                        <a:t>v</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o.</a:t>
                      </a:r>
                    </a:p>
                  </a:txBody>
                  <a:tcPr anchor="ctr"/>
                </a:tc>
                <a:tc>
                  <a:txBody>
                    <a:bodyPr/>
                    <a:lstStyle/>
                    <a:p>
                      <a:pPr marL="88177" marR="90915" lvl="0" indent="0" algn="ctr" defTabSz="914400" rtl="0" eaLnBrk="1" fontAlgn="auto" latinLnBrk="0" hangingPunct="1">
                        <a:lnSpc>
                          <a:spcPct val="102683"/>
                        </a:lnSpc>
                        <a:spcBef>
                          <a:spcPts val="26"/>
                        </a:spcBef>
                        <a:spcAft>
                          <a:spcPts val="0"/>
                        </a:spcAft>
                        <a:buClrTx/>
                        <a:buSzTx/>
                        <a:buFontTx/>
                        <a:buNone/>
                        <a:tabLst/>
                        <a:defRPr/>
                      </a:pP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In</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v</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e</a:t>
                      </a:r>
                      <a:r>
                        <a:rPr kumimoji="0" lang="es-MX" sz="971" b="1" i="0" u="none" strike="noStrike" kern="1200" cap="none" spc="-12" normalizeH="0" baseline="0" noProof="0" dirty="0" smtClean="0">
                          <a:ln>
                            <a:noFill/>
                          </a:ln>
                          <a:solidFill>
                            <a:prstClr val="black"/>
                          </a:solidFill>
                          <a:effectLst/>
                          <a:uLnTx/>
                          <a:uFillTx/>
                          <a:latin typeface="Century Gothic"/>
                          <a:ea typeface="+mn-ea"/>
                          <a:cs typeface="Century Gothic"/>
                        </a:rPr>
                        <a:t>n</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t</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a</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r</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 </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i</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n</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n</a:t>
                      </a:r>
                      <a:r>
                        <a:rPr kumimoji="0" lang="es-MX" sz="971" b="1" i="0" u="none" strike="noStrike" kern="1200" cap="none" spc="-12" normalizeH="0" baseline="0" noProof="0" dirty="0" smtClean="0">
                          <a:ln>
                            <a:noFill/>
                          </a:ln>
                          <a:solidFill>
                            <a:prstClr val="black"/>
                          </a:solidFill>
                          <a:effectLst/>
                          <a:uLnTx/>
                          <a:uFillTx/>
                          <a:latin typeface="Century Gothic"/>
                          <a:ea typeface="+mn-ea"/>
                          <a:cs typeface="Century Gothic"/>
                        </a:rPr>
                        <a:t>o</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v</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a</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r</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 </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 </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di</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s</a:t>
                      </a:r>
                      <a:r>
                        <a:rPr kumimoji="0" lang="es-MX" sz="971" b="1" i="0" u="none" strike="noStrike" kern="1200" cap="none" spc="-8" normalizeH="0" baseline="0" noProof="0" dirty="0" smtClean="0">
                          <a:ln>
                            <a:noFill/>
                          </a:ln>
                          <a:solidFill>
                            <a:prstClr val="black"/>
                          </a:solidFill>
                          <a:effectLst/>
                          <a:uLnTx/>
                          <a:uFillTx/>
                          <a:latin typeface="Century Gothic"/>
                          <a:ea typeface="+mn-ea"/>
                          <a:cs typeface="Century Gothic"/>
                        </a:rPr>
                        <a:t>e</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ñar o</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 c</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r</a:t>
                      </a:r>
                      <a:r>
                        <a:rPr kumimoji="0" lang="es-MX" sz="971" b="1" i="0" u="none" strike="noStrike" kern="1200" cap="none" spc="-8" normalizeH="0" baseline="0" noProof="0" dirty="0" smtClean="0">
                          <a:ln>
                            <a:noFill/>
                          </a:ln>
                          <a:solidFill>
                            <a:prstClr val="black"/>
                          </a:solidFill>
                          <a:effectLst/>
                          <a:uLnTx/>
                          <a:uFillTx/>
                          <a:latin typeface="Century Gothic"/>
                          <a:ea typeface="+mn-ea"/>
                          <a:cs typeface="Century Gothic"/>
                        </a:rPr>
                        <a:t>e</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ar algo</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 </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nu</a:t>
                      </a:r>
                      <a:r>
                        <a:rPr kumimoji="0" lang="es-MX" sz="971" b="1" i="0" u="none" strike="noStrike" kern="1200" cap="none" spc="-12" normalizeH="0" baseline="0" noProof="0" dirty="0" smtClean="0">
                          <a:ln>
                            <a:noFill/>
                          </a:ln>
                          <a:solidFill>
                            <a:prstClr val="black"/>
                          </a:solidFill>
                          <a:effectLst/>
                          <a:uLnTx/>
                          <a:uFillTx/>
                          <a:latin typeface="Century Gothic"/>
                          <a:ea typeface="+mn-ea"/>
                          <a:cs typeface="Century Gothic"/>
                        </a:rPr>
                        <a:t>e</a:t>
                      </a:r>
                      <a:r>
                        <a:rPr kumimoji="0" lang="es-MX" sz="971" b="1" i="0" u="none" strike="noStrike" kern="1200" cap="none" spc="4" normalizeH="0" baseline="0" noProof="0" dirty="0" smtClean="0">
                          <a:ln>
                            <a:noFill/>
                          </a:ln>
                          <a:solidFill>
                            <a:prstClr val="black"/>
                          </a:solidFill>
                          <a:effectLst/>
                          <a:uLnTx/>
                          <a:uFillTx/>
                          <a:latin typeface="Century Gothic"/>
                          <a:ea typeface="+mn-ea"/>
                          <a:cs typeface="Century Gothic"/>
                        </a:rPr>
                        <a:t>v</a:t>
                      </a:r>
                      <a:r>
                        <a:rPr kumimoji="0" lang="es-MX" sz="971" b="1" i="0" u="none" strike="noStrike" kern="1200" cap="none" spc="0" normalizeH="0" baseline="0" noProof="0" dirty="0" smtClean="0">
                          <a:ln>
                            <a:noFill/>
                          </a:ln>
                          <a:solidFill>
                            <a:prstClr val="black"/>
                          </a:solidFill>
                          <a:effectLst/>
                          <a:uLnTx/>
                          <a:uFillTx/>
                          <a:latin typeface="Century Gothic"/>
                          <a:ea typeface="+mn-ea"/>
                          <a:cs typeface="Century Gothic"/>
                        </a:rPr>
                        <a:t>o</a:t>
                      </a:r>
                      <a:endPar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endParaRPr>
                    </a:p>
                    <a:p>
                      <a:pPr marL="221574" marR="223491" lvl="0" indent="0" algn="ctr" defTabSz="914400" rtl="0" eaLnBrk="1" fontAlgn="auto" latinLnBrk="0" hangingPunct="1">
                        <a:lnSpc>
                          <a:spcPts val="1178"/>
                        </a:lnSpc>
                        <a:spcBef>
                          <a:spcPts val="58"/>
                        </a:spcBef>
                        <a:spcAft>
                          <a:spcPts val="0"/>
                        </a:spcAft>
                        <a:buClrTx/>
                        <a:buSzTx/>
                        <a:buFontTx/>
                        <a:buNone/>
                        <a:tabLst/>
                        <a:defRPr/>
                      </a:pP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Có</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m</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o</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 </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pod</a:t>
                      </a:r>
                      <a:r>
                        <a:rPr kumimoji="0" lang="es-MX" sz="971" b="0" i="0" u="none" strike="noStrike" kern="1200" cap="none" spc="-8" normalizeH="0" baseline="0" noProof="0" dirty="0" smtClean="0">
                          <a:ln>
                            <a:noFill/>
                          </a:ln>
                          <a:solidFill>
                            <a:prstClr val="black"/>
                          </a:solidFill>
                          <a:effectLst/>
                          <a:uLnTx/>
                          <a:uFillTx/>
                          <a:latin typeface="Century Gothic"/>
                          <a:ea typeface="+mn-ea"/>
                          <a:cs typeface="Century Gothic"/>
                        </a:rPr>
                        <a:t>r</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í</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a s</a:t>
                      </a:r>
                      <a:r>
                        <a:rPr kumimoji="0" lang="es-MX" sz="971" b="0" i="0" u="none" strike="noStrike" kern="1200" cap="none" spc="-8" normalizeH="0" baseline="0" noProof="0" dirty="0" smtClean="0">
                          <a:ln>
                            <a:noFill/>
                          </a:ln>
                          <a:solidFill>
                            <a:prstClr val="black"/>
                          </a:solidFill>
                          <a:effectLst/>
                          <a:uLnTx/>
                          <a:uFillTx/>
                          <a:latin typeface="Century Gothic"/>
                          <a:ea typeface="+mn-ea"/>
                          <a:cs typeface="Century Gothic"/>
                        </a:rPr>
                        <a:t>e</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r d</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i</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f</a:t>
                      </a:r>
                      <a:r>
                        <a:rPr kumimoji="0" lang="es-MX" sz="971" b="0" i="0" u="none" strike="noStrike" kern="1200" cap="none" spc="-8" normalizeH="0" baseline="0" noProof="0" dirty="0" smtClean="0">
                          <a:ln>
                            <a:noFill/>
                          </a:ln>
                          <a:solidFill>
                            <a:prstClr val="black"/>
                          </a:solidFill>
                          <a:effectLst/>
                          <a:uLnTx/>
                          <a:uFillTx/>
                          <a:latin typeface="Century Gothic"/>
                          <a:ea typeface="+mn-ea"/>
                          <a:cs typeface="Century Gothic"/>
                        </a:rPr>
                        <a:t>e</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rente?</a:t>
                      </a:r>
                    </a:p>
                    <a:p>
                      <a:pPr marL="336961" marR="336554" lvl="0" indent="-2158" algn="ctr" defTabSz="914400" rtl="0" eaLnBrk="1" fontAlgn="auto" latinLnBrk="0" hangingPunct="1">
                        <a:lnSpc>
                          <a:spcPts val="1200"/>
                        </a:lnSpc>
                        <a:spcBef>
                          <a:spcPts val="10"/>
                        </a:spcBef>
                        <a:spcAft>
                          <a:spcPts val="0"/>
                        </a:spcAft>
                        <a:buClrTx/>
                        <a:buSzTx/>
                        <a:buFontTx/>
                        <a:buNone/>
                        <a:tabLst/>
                        <a:defRPr/>
                      </a:pP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Qué nu</a:t>
                      </a:r>
                      <a:r>
                        <a:rPr kumimoji="0" lang="es-MX" sz="971" b="0" i="0" u="none" strike="noStrike" kern="1200" cap="none" spc="-8" normalizeH="0" baseline="0" noProof="0" dirty="0" smtClean="0">
                          <a:ln>
                            <a:noFill/>
                          </a:ln>
                          <a:solidFill>
                            <a:prstClr val="black"/>
                          </a:solidFill>
                          <a:effectLst/>
                          <a:uLnTx/>
                          <a:uFillTx/>
                          <a:latin typeface="Century Gothic"/>
                          <a:ea typeface="+mn-ea"/>
                          <a:cs typeface="Century Gothic"/>
                        </a:rPr>
                        <a:t>e</a:t>
                      </a:r>
                      <a:r>
                        <a:rPr kumimoji="0" lang="es-MX" sz="971" b="0" i="0" u="none" strike="noStrike" kern="1200" cap="none" spc="8" normalizeH="0" baseline="0" noProof="0" dirty="0" smtClean="0">
                          <a:ln>
                            <a:noFill/>
                          </a:ln>
                          <a:solidFill>
                            <a:prstClr val="black"/>
                          </a:solidFill>
                          <a:effectLst/>
                          <a:uLnTx/>
                          <a:uFillTx/>
                          <a:latin typeface="Century Gothic"/>
                          <a:ea typeface="+mn-ea"/>
                          <a:cs typeface="Century Gothic"/>
                        </a:rPr>
                        <a:t>v</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o</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 </a:t>
                      </a:r>
                      <a:r>
                        <a:rPr kumimoji="0" lang="es-MX" sz="971" b="0" i="0" u="none" strike="noStrike" kern="1200" cap="none" spc="-8" normalizeH="0" baseline="0" noProof="0" dirty="0" smtClean="0">
                          <a:ln>
                            <a:noFill/>
                          </a:ln>
                          <a:solidFill>
                            <a:prstClr val="black"/>
                          </a:solidFill>
                          <a:effectLst/>
                          <a:uLnTx/>
                          <a:uFillTx/>
                          <a:latin typeface="Century Gothic"/>
                          <a:ea typeface="+mn-ea"/>
                          <a:cs typeface="Century Gothic"/>
                        </a:rPr>
                        <a:t>p</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ro</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d</a:t>
                      </a:r>
                      <a:r>
                        <a:rPr kumimoji="0" lang="es-MX" sz="971" b="0" i="0" u="none" strike="noStrike" kern="1200" cap="none" spc="-8" normalizeH="0" baseline="0" noProof="0" dirty="0" smtClean="0">
                          <a:ln>
                            <a:noFill/>
                          </a:ln>
                          <a:solidFill>
                            <a:prstClr val="black"/>
                          </a:solidFill>
                          <a:effectLst/>
                          <a:uLnTx/>
                          <a:uFillTx/>
                          <a:latin typeface="Century Gothic"/>
                          <a:ea typeface="+mn-ea"/>
                          <a:cs typeface="Century Gothic"/>
                        </a:rPr>
                        <a:t>u</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c</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to</a:t>
                      </a:r>
                      <a:r>
                        <a:rPr kumimoji="0" lang="es-MX" sz="971" b="0" i="0" u="none" strike="noStrike" kern="1200" cap="none" spc="-17" normalizeH="0" baseline="0" noProof="0" dirty="0" smtClean="0">
                          <a:ln>
                            <a:noFill/>
                          </a:ln>
                          <a:solidFill>
                            <a:prstClr val="black"/>
                          </a:solidFill>
                          <a:effectLst/>
                          <a:uLnTx/>
                          <a:uFillTx/>
                          <a:latin typeface="Century Gothic"/>
                          <a:ea typeface="+mn-ea"/>
                          <a:cs typeface="Century Gothic"/>
                        </a:rPr>
                        <a:t> </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o p</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r</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o</a:t>
                      </a:r>
                      <a:r>
                        <a:rPr kumimoji="0" lang="es-MX" sz="971" b="0" i="0" u="none" strike="noStrike" kern="1200" cap="none" spc="-8" normalizeH="0" baseline="0" noProof="0" dirty="0" smtClean="0">
                          <a:ln>
                            <a:noFill/>
                          </a:ln>
                          <a:solidFill>
                            <a:prstClr val="black"/>
                          </a:solidFill>
                          <a:effectLst/>
                          <a:uLnTx/>
                          <a:uFillTx/>
                          <a:latin typeface="Century Gothic"/>
                          <a:ea typeface="+mn-ea"/>
                          <a:cs typeface="Century Gothic"/>
                        </a:rPr>
                        <a:t>p</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ue</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s</a:t>
                      </a:r>
                      <a:r>
                        <a:rPr kumimoji="0" lang="es-MX" sz="971" b="0" i="0" u="none" strike="noStrike" kern="1200" cap="none" spc="-12" normalizeH="0" baseline="0" noProof="0" dirty="0" smtClean="0">
                          <a:ln>
                            <a:noFill/>
                          </a:ln>
                          <a:solidFill>
                            <a:prstClr val="black"/>
                          </a:solidFill>
                          <a:effectLst/>
                          <a:uLnTx/>
                          <a:uFillTx/>
                          <a:latin typeface="Century Gothic"/>
                          <a:ea typeface="+mn-ea"/>
                          <a:cs typeface="Century Gothic"/>
                        </a:rPr>
                        <a:t>t</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a p</a:t>
                      </a:r>
                      <a:r>
                        <a:rPr kumimoji="0" lang="es-MX" sz="971" b="0" i="0" u="none" strike="noStrike" kern="1200" cap="none" spc="-8" normalizeH="0" baseline="0" noProof="0" dirty="0" smtClean="0">
                          <a:ln>
                            <a:noFill/>
                          </a:ln>
                          <a:solidFill>
                            <a:prstClr val="black"/>
                          </a:solidFill>
                          <a:effectLst/>
                          <a:uLnTx/>
                          <a:uFillTx/>
                          <a:latin typeface="Century Gothic"/>
                          <a:ea typeface="+mn-ea"/>
                          <a:cs typeface="Century Gothic"/>
                        </a:rPr>
                        <a:t>u</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edo</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 </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ha</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c</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e</a:t>
                      </a:r>
                      <a:r>
                        <a:rPr kumimoji="0" lang="es-MX" sz="971" b="0" i="0" u="none" strike="noStrike" kern="1200" cap="none" spc="4" normalizeH="0" baseline="0" noProof="0" dirty="0" smtClean="0">
                          <a:ln>
                            <a:noFill/>
                          </a:ln>
                          <a:solidFill>
                            <a:prstClr val="black"/>
                          </a:solidFill>
                          <a:effectLst/>
                          <a:uLnTx/>
                          <a:uFillTx/>
                          <a:latin typeface="Century Gothic"/>
                          <a:ea typeface="+mn-ea"/>
                          <a:cs typeface="Century Gothic"/>
                        </a:rPr>
                        <a:t>r</a:t>
                      </a:r>
                      <a:r>
                        <a:rPr kumimoji="0" lang="es-MX" sz="971" b="0" i="0" u="none" strike="noStrike" kern="1200" cap="none" spc="0" normalizeH="0" baseline="0" noProof="0" dirty="0" smtClean="0">
                          <a:ln>
                            <a:noFill/>
                          </a:ln>
                          <a:solidFill>
                            <a:prstClr val="black"/>
                          </a:solidFill>
                          <a:effectLst/>
                          <a:uLnTx/>
                          <a:uFillTx/>
                          <a:latin typeface="Century Gothic"/>
                          <a:ea typeface="+mn-ea"/>
                          <a:cs typeface="Century Gothic"/>
                        </a:rPr>
                        <a:t>?</a:t>
                      </a:r>
                    </a:p>
                  </a:txBody>
                  <a:tcPr anchor="ctr"/>
                </a:tc>
                <a:extLst>
                  <a:ext uri="{0D108BD9-81ED-4DB2-BD59-A6C34878D82A}">
                    <a16:rowId xmlns="" xmlns:a16="http://schemas.microsoft.com/office/drawing/2014/main" val="3473875233"/>
                  </a:ext>
                </a:extLst>
              </a:tr>
              <a:tr h="849825">
                <a:tc>
                  <a:txBody>
                    <a:bodyPr/>
                    <a:lstStyle/>
                    <a:p>
                      <a:endParaRPr lang="es-MX"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050" dirty="0" smtClean="0">
                          <a:latin typeface="Century Gothic"/>
                          <a:cs typeface="Century Gothic"/>
                        </a:rPr>
                        <a:t>Se ob</a:t>
                      </a:r>
                      <a:r>
                        <a:rPr lang="es-MX" sz="1050" spc="-8" dirty="0" smtClean="0">
                          <a:latin typeface="Century Gothic"/>
                          <a:cs typeface="Century Gothic"/>
                        </a:rPr>
                        <a:t>s</a:t>
                      </a:r>
                      <a:r>
                        <a:rPr lang="es-MX" sz="1050" dirty="0" smtClean="0">
                          <a:latin typeface="Century Gothic"/>
                          <a:cs typeface="Century Gothic"/>
                        </a:rPr>
                        <a:t>e</a:t>
                      </a:r>
                      <a:r>
                        <a:rPr lang="es-MX" sz="1050" spc="-4" dirty="0" smtClean="0">
                          <a:latin typeface="Century Gothic"/>
                          <a:cs typeface="Century Gothic"/>
                        </a:rPr>
                        <a:t>r</a:t>
                      </a:r>
                      <a:r>
                        <a:rPr lang="es-MX" sz="1050" dirty="0" smtClean="0">
                          <a:latin typeface="Century Gothic"/>
                          <a:cs typeface="Century Gothic"/>
                        </a:rPr>
                        <a:t>va en </a:t>
                      </a:r>
                      <a:r>
                        <a:rPr lang="es-MX" sz="1050" spc="4" dirty="0" smtClean="0">
                          <a:latin typeface="Century Gothic"/>
                          <a:cs typeface="Century Gothic"/>
                        </a:rPr>
                        <a:t>l</a:t>
                      </a:r>
                      <a:r>
                        <a:rPr lang="es-MX" sz="1050" spc="-8" dirty="0" smtClean="0">
                          <a:latin typeface="Century Gothic"/>
                          <a:cs typeface="Century Gothic"/>
                        </a:rPr>
                        <a:t>a</a:t>
                      </a:r>
                      <a:r>
                        <a:rPr lang="es-MX" sz="1050" dirty="0" smtClean="0">
                          <a:latin typeface="Century Gothic"/>
                          <a:cs typeface="Century Gothic"/>
                        </a:rPr>
                        <a:t>s exp</a:t>
                      </a:r>
                      <a:r>
                        <a:rPr lang="es-MX" sz="1050" spc="-8" dirty="0" smtClean="0">
                          <a:latin typeface="Century Gothic"/>
                          <a:cs typeface="Century Gothic"/>
                        </a:rPr>
                        <a:t>e</a:t>
                      </a:r>
                      <a:r>
                        <a:rPr lang="es-MX" sz="1050" dirty="0" smtClean="0">
                          <a:latin typeface="Century Gothic"/>
                          <a:cs typeface="Century Gothic"/>
                        </a:rPr>
                        <a:t>r</a:t>
                      </a:r>
                      <a:r>
                        <a:rPr lang="es-MX" sz="1050" spc="-4" dirty="0" smtClean="0">
                          <a:latin typeface="Century Gothic"/>
                          <a:cs typeface="Century Gothic"/>
                        </a:rPr>
                        <a:t>i</a:t>
                      </a:r>
                      <a:r>
                        <a:rPr lang="es-MX" sz="1050" dirty="0" smtClean="0">
                          <a:latin typeface="Century Gothic"/>
                          <a:cs typeface="Century Gothic"/>
                        </a:rPr>
                        <a:t>e</a:t>
                      </a:r>
                      <a:r>
                        <a:rPr lang="es-MX" sz="1050" spc="-8" dirty="0" smtClean="0">
                          <a:latin typeface="Century Gothic"/>
                          <a:cs typeface="Century Gothic"/>
                        </a:rPr>
                        <a:t>n</a:t>
                      </a:r>
                      <a:r>
                        <a:rPr lang="es-MX" sz="1050" spc="4" dirty="0" smtClean="0">
                          <a:latin typeface="Century Gothic"/>
                          <a:cs typeface="Century Gothic"/>
                        </a:rPr>
                        <a:t>c</a:t>
                      </a:r>
                      <a:r>
                        <a:rPr lang="es-MX" sz="1050" spc="-4" dirty="0" smtClean="0">
                          <a:latin typeface="Century Gothic"/>
                          <a:cs typeface="Century Gothic"/>
                        </a:rPr>
                        <a:t>i</a:t>
                      </a:r>
                      <a:r>
                        <a:rPr lang="es-MX" sz="1050" dirty="0" smtClean="0">
                          <a:latin typeface="Century Gothic"/>
                          <a:cs typeface="Century Gothic"/>
                        </a:rPr>
                        <a:t>as an</a:t>
                      </a:r>
                      <a:r>
                        <a:rPr lang="es-MX" sz="1050" spc="-8" dirty="0" smtClean="0">
                          <a:latin typeface="Century Gothic"/>
                          <a:cs typeface="Century Gothic"/>
                        </a:rPr>
                        <a:t>a</a:t>
                      </a:r>
                      <a:r>
                        <a:rPr lang="es-MX" sz="1050" spc="-4" dirty="0" smtClean="0">
                          <a:latin typeface="Century Gothic"/>
                          <a:cs typeface="Century Gothic"/>
                        </a:rPr>
                        <a:t>l</a:t>
                      </a:r>
                      <a:r>
                        <a:rPr lang="es-MX" sz="1050" spc="4" dirty="0" smtClean="0">
                          <a:latin typeface="Century Gothic"/>
                          <a:cs typeface="Century Gothic"/>
                        </a:rPr>
                        <a:t>i</a:t>
                      </a:r>
                      <a:r>
                        <a:rPr lang="es-MX" sz="1050" dirty="0" smtClean="0">
                          <a:latin typeface="Century Gothic"/>
                          <a:cs typeface="Century Gothic"/>
                        </a:rPr>
                        <a:t>za</a:t>
                      </a:r>
                      <a:r>
                        <a:rPr lang="es-MX" sz="1050" spc="-8" dirty="0" smtClean="0">
                          <a:latin typeface="Century Gothic"/>
                          <a:cs typeface="Century Gothic"/>
                        </a:rPr>
                        <a:t>d</a:t>
                      </a:r>
                      <a:r>
                        <a:rPr lang="es-MX" sz="1050" dirty="0" smtClean="0">
                          <a:latin typeface="Century Gothic"/>
                          <a:cs typeface="Century Gothic"/>
                        </a:rPr>
                        <a:t>as </a:t>
                      </a:r>
                      <a:r>
                        <a:rPr lang="es-MX" sz="1050" spc="4" dirty="0" smtClean="0">
                          <a:latin typeface="Century Gothic"/>
                          <a:cs typeface="Century Gothic"/>
                        </a:rPr>
                        <a:t>l</a:t>
                      </a:r>
                      <a:r>
                        <a:rPr lang="es-MX" sz="1050" dirty="0" smtClean="0">
                          <a:latin typeface="Century Gothic"/>
                          <a:cs typeface="Century Gothic"/>
                        </a:rPr>
                        <a:t>a n</a:t>
                      </a:r>
                      <a:r>
                        <a:rPr lang="es-MX" sz="1050" spc="4" dirty="0" smtClean="0">
                          <a:latin typeface="Century Gothic"/>
                          <a:cs typeface="Century Gothic"/>
                        </a:rPr>
                        <a:t>e</a:t>
                      </a:r>
                      <a:r>
                        <a:rPr lang="es-MX" sz="1050" spc="-4" dirty="0" smtClean="0">
                          <a:latin typeface="Century Gothic"/>
                          <a:cs typeface="Century Gothic"/>
                        </a:rPr>
                        <a:t>c</a:t>
                      </a:r>
                      <a:r>
                        <a:rPr lang="es-MX" sz="1050" dirty="0" smtClean="0">
                          <a:latin typeface="Century Gothic"/>
                          <a:cs typeface="Century Gothic"/>
                        </a:rPr>
                        <a:t>e</a:t>
                      </a:r>
                      <a:r>
                        <a:rPr lang="es-MX" sz="1050" spc="-4" dirty="0" smtClean="0">
                          <a:latin typeface="Century Gothic"/>
                          <a:cs typeface="Century Gothic"/>
                        </a:rPr>
                        <a:t>s</a:t>
                      </a:r>
                      <a:r>
                        <a:rPr lang="es-MX" sz="1050" spc="4" dirty="0" smtClean="0">
                          <a:latin typeface="Century Gothic"/>
                          <a:cs typeface="Century Gothic"/>
                        </a:rPr>
                        <a:t>i</a:t>
                      </a:r>
                      <a:r>
                        <a:rPr lang="es-MX" sz="1050" dirty="0" smtClean="0">
                          <a:latin typeface="Century Gothic"/>
                          <a:cs typeface="Century Gothic"/>
                        </a:rPr>
                        <a:t>dad </a:t>
                      </a:r>
                      <a:r>
                        <a:rPr lang="es-MX" sz="1050" spc="-8" dirty="0" smtClean="0">
                          <a:latin typeface="Century Gothic"/>
                          <a:cs typeface="Century Gothic"/>
                        </a:rPr>
                        <a:t>d</a:t>
                      </a:r>
                      <a:r>
                        <a:rPr lang="es-MX" sz="1050" dirty="0" smtClean="0">
                          <a:latin typeface="Century Gothic"/>
                          <a:cs typeface="Century Gothic"/>
                        </a:rPr>
                        <a:t>e r</a:t>
                      </a:r>
                      <a:r>
                        <a:rPr lang="es-MX" sz="1050" spc="-8" dirty="0" smtClean="0">
                          <a:latin typeface="Century Gothic"/>
                          <a:cs typeface="Century Gothic"/>
                        </a:rPr>
                        <a:t>e</a:t>
                      </a:r>
                      <a:r>
                        <a:rPr lang="es-MX" sz="1050" dirty="0" smtClean="0">
                          <a:latin typeface="Century Gothic"/>
                          <a:cs typeface="Century Gothic"/>
                        </a:rPr>
                        <a:t>so</a:t>
                      </a:r>
                      <a:r>
                        <a:rPr lang="es-MX" sz="1050" spc="-8" dirty="0" smtClean="0">
                          <a:latin typeface="Century Gothic"/>
                          <a:cs typeface="Century Gothic"/>
                        </a:rPr>
                        <a:t>l</a:t>
                      </a:r>
                      <a:r>
                        <a:rPr lang="es-MX" sz="1050" dirty="0" smtClean="0">
                          <a:latin typeface="Century Gothic"/>
                          <a:cs typeface="Century Gothic"/>
                        </a:rPr>
                        <a:t>ver</a:t>
                      </a:r>
                      <a:r>
                        <a:rPr lang="es-MX" sz="1050" spc="-8" dirty="0" smtClean="0">
                          <a:latin typeface="Century Gothic"/>
                          <a:cs typeface="Century Gothic"/>
                        </a:rPr>
                        <a:t> </a:t>
                      </a:r>
                      <a:r>
                        <a:rPr lang="es-MX" sz="1050" dirty="0" smtClean="0">
                          <a:latin typeface="Century Gothic"/>
                          <a:cs typeface="Century Gothic"/>
                        </a:rPr>
                        <a:t>un p</a:t>
                      </a:r>
                      <a:r>
                        <a:rPr lang="es-MX" sz="1050" spc="4" dirty="0" smtClean="0">
                          <a:latin typeface="Century Gothic"/>
                          <a:cs typeface="Century Gothic"/>
                        </a:rPr>
                        <a:t>r</a:t>
                      </a:r>
                      <a:r>
                        <a:rPr lang="es-MX" sz="1050" dirty="0" smtClean="0">
                          <a:latin typeface="Century Gothic"/>
                          <a:cs typeface="Century Gothic"/>
                        </a:rPr>
                        <a:t>o</a:t>
                      </a:r>
                      <a:r>
                        <a:rPr lang="es-MX" sz="1050" spc="-8" dirty="0" smtClean="0">
                          <a:latin typeface="Century Gothic"/>
                          <a:cs typeface="Century Gothic"/>
                        </a:rPr>
                        <a:t>b</a:t>
                      </a:r>
                      <a:r>
                        <a:rPr lang="es-MX" sz="1050" spc="4" dirty="0" smtClean="0">
                          <a:latin typeface="Century Gothic"/>
                          <a:cs typeface="Century Gothic"/>
                        </a:rPr>
                        <a:t>l</a:t>
                      </a:r>
                      <a:r>
                        <a:rPr lang="es-MX" sz="1050" dirty="0" smtClean="0">
                          <a:latin typeface="Century Gothic"/>
                          <a:cs typeface="Century Gothic"/>
                        </a:rPr>
                        <a:t>e</a:t>
                      </a:r>
                      <a:r>
                        <a:rPr lang="es-MX" sz="1050" spc="-12" dirty="0" smtClean="0">
                          <a:latin typeface="Century Gothic"/>
                          <a:cs typeface="Century Gothic"/>
                        </a:rPr>
                        <a:t>m</a:t>
                      </a:r>
                      <a:r>
                        <a:rPr lang="es-MX" sz="1050" spc="4" dirty="0" smtClean="0">
                          <a:latin typeface="Century Gothic"/>
                          <a:cs typeface="Century Gothic"/>
                        </a:rPr>
                        <a:t>a</a:t>
                      </a:r>
                      <a:r>
                        <a:rPr lang="es-MX" sz="1050" dirty="0" smtClean="0">
                          <a:latin typeface="Century Gothic"/>
                          <a:cs typeface="Century Gothic"/>
                        </a:rPr>
                        <a:t>,</a:t>
                      </a:r>
                      <a:r>
                        <a:rPr lang="es-MX" sz="1050" spc="-8" dirty="0" smtClean="0">
                          <a:latin typeface="Century Gothic"/>
                          <a:cs typeface="Century Gothic"/>
                        </a:rPr>
                        <a:t> </a:t>
                      </a:r>
                      <a:r>
                        <a:rPr lang="es-MX" sz="1050" dirty="0" smtClean="0">
                          <a:latin typeface="Century Gothic"/>
                          <a:cs typeface="Century Gothic"/>
                        </a:rPr>
                        <a:t>aun </a:t>
                      </a:r>
                      <a:r>
                        <a:rPr lang="es-MX" sz="1050" spc="4" dirty="0" smtClean="0">
                          <a:latin typeface="Century Gothic"/>
                          <a:cs typeface="Century Gothic"/>
                        </a:rPr>
                        <a:t>c</a:t>
                      </a:r>
                      <a:r>
                        <a:rPr lang="es-MX" sz="1050" spc="-8" dirty="0" smtClean="0">
                          <a:latin typeface="Century Gothic"/>
                          <a:cs typeface="Century Gothic"/>
                        </a:rPr>
                        <a:t>u</a:t>
                      </a:r>
                      <a:r>
                        <a:rPr lang="es-MX" sz="1050" dirty="0" smtClean="0">
                          <a:latin typeface="Century Gothic"/>
                          <a:cs typeface="Century Gothic"/>
                        </a:rPr>
                        <a:t>an</a:t>
                      </a:r>
                      <a:r>
                        <a:rPr lang="es-MX" sz="1050" spc="-8" dirty="0" smtClean="0">
                          <a:latin typeface="Century Gothic"/>
                          <a:cs typeface="Century Gothic"/>
                        </a:rPr>
                        <a:t>d</a:t>
                      </a:r>
                      <a:r>
                        <a:rPr lang="es-MX" sz="1050" dirty="0" smtClean="0">
                          <a:latin typeface="Century Gothic"/>
                          <a:cs typeface="Century Gothic"/>
                        </a:rPr>
                        <a:t>o</a:t>
                      </a:r>
                      <a:r>
                        <a:rPr lang="es-MX" sz="1050" spc="-4" dirty="0" smtClean="0">
                          <a:latin typeface="Century Gothic"/>
                          <a:cs typeface="Century Gothic"/>
                        </a:rPr>
                        <a:t> </a:t>
                      </a:r>
                      <a:r>
                        <a:rPr lang="es-MX" sz="1050" dirty="0" smtClean="0">
                          <a:latin typeface="Century Gothic"/>
                          <a:cs typeface="Century Gothic"/>
                        </a:rPr>
                        <a:t>e</a:t>
                      </a:r>
                      <a:r>
                        <a:rPr lang="es-MX" sz="1050" spc="4" dirty="0" smtClean="0">
                          <a:latin typeface="Century Gothic"/>
                          <a:cs typeface="Century Gothic"/>
                        </a:rPr>
                        <a:t>s</a:t>
                      </a:r>
                      <a:r>
                        <a:rPr lang="es-MX" sz="1050" dirty="0" smtClean="0">
                          <a:latin typeface="Century Gothic"/>
                          <a:cs typeface="Century Gothic"/>
                        </a:rPr>
                        <a:t>ta re</a:t>
                      </a:r>
                      <a:r>
                        <a:rPr lang="es-MX" sz="1050" spc="4" dirty="0" smtClean="0">
                          <a:latin typeface="Century Gothic"/>
                          <a:cs typeface="Century Gothic"/>
                        </a:rPr>
                        <a:t>s</a:t>
                      </a:r>
                      <a:r>
                        <a:rPr lang="es-MX" sz="1050" spc="-12" dirty="0" smtClean="0">
                          <a:latin typeface="Century Gothic"/>
                          <a:cs typeface="Century Gothic"/>
                        </a:rPr>
                        <a:t>o</a:t>
                      </a:r>
                      <a:r>
                        <a:rPr lang="es-MX" sz="1050" spc="4" dirty="0" smtClean="0">
                          <a:latin typeface="Century Gothic"/>
                          <a:cs typeface="Century Gothic"/>
                        </a:rPr>
                        <a:t>l</a:t>
                      </a:r>
                      <a:r>
                        <a:rPr lang="es-MX" sz="1050" spc="-8" dirty="0" smtClean="0">
                          <a:latin typeface="Century Gothic"/>
                          <a:cs typeface="Century Gothic"/>
                        </a:rPr>
                        <a:t>u</a:t>
                      </a:r>
                      <a:r>
                        <a:rPr lang="es-MX" sz="1050" spc="4" dirty="0" smtClean="0">
                          <a:latin typeface="Century Gothic"/>
                          <a:cs typeface="Century Gothic"/>
                        </a:rPr>
                        <a:t>ci</a:t>
                      </a:r>
                      <a:r>
                        <a:rPr lang="es-MX" sz="1050" spc="-12" dirty="0" smtClean="0">
                          <a:latin typeface="Century Gothic"/>
                          <a:cs typeface="Century Gothic"/>
                        </a:rPr>
                        <a:t>ó</a:t>
                      </a:r>
                      <a:r>
                        <a:rPr lang="es-MX" sz="1050" dirty="0" smtClean="0">
                          <a:latin typeface="Century Gothic"/>
                          <a:cs typeface="Century Gothic"/>
                        </a:rPr>
                        <a:t>n</a:t>
                      </a:r>
                      <a:r>
                        <a:rPr lang="es-MX" sz="1050" spc="-4" dirty="0" smtClean="0">
                          <a:latin typeface="Century Gothic"/>
                          <a:cs typeface="Century Gothic"/>
                        </a:rPr>
                        <a:t> </a:t>
                      </a:r>
                      <a:r>
                        <a:rPr lang="es-MX" sz="1050" dirty="0" smtClean="0">
                          <a:latin typeface="Century Gothic"/>
                          <a:cs typeface="Century Gothic"/>
                        </a:rPr>
                        <a:t>del</a:t>
                      </a:r>
                      <a:r>
                        <a:rPr lang="es-MX" sz="1050" spc="-8" dirty="0" smtClean="0">
                          <a:latin typeface="Century Gothic"/>
                          <a:cs typeface="Century Gothic"/>
                        </a:rPr>
                        <a:t> </a:t>
                      </a:r>
                      <a:r>
                        <a:rPr lang="es-MX" sz="1050" dirty="0" smtClean="0">
                          <a:latin typeface="Century Gothic"/>
                          <a:cs typeface="Century Gothic"/>
                        </a:rPr>
                        <a:t>p</a:t>
                      </a:r>
                      <a:r>
                        <a:rPr lang="es-MX" sz="1050" spc="4" dirty="0" smtClean="0">
                          <a:latin typeface="Century Gothic"/>
                          <a:cs typeface="Century Gothic"/>
                        </a:rPr>
                        <a:t>r</a:t>
                      </a:r>
                      <a:r>
                        <a:rPr lang="es-MX" sz="1050" dirty="0" smtClean="0">
                          <a:latin typeface="Century Gothic"/>
                          <a:cs typeface="Century Gothic"/>
                        </a:rPr>
                        <a:t>o</a:t>
                      </a:r>
                      <a:r>
                        <a:rPr lang="es-MX" sz="1050" spc="-8" dirty="0" smtClean="0">
                          <a:latin typeface="Century Gothic"/>
                          <a:cs typeface="Century Gothic"/>
                        </a:rPr>
                        <a:t>b</a:t>
                      </a:r>
                      <a:r>
                        <a:rPr lang="es-MX" sz="1050" spc="4" dirty="0" smtClean="0">
                          <a:latin typeface="Century Gothic"/>
                          <a:cs typeface="Century Gothic"/>
                        </a:rPr>
                        <a:t>l</a:t>
                      </a:r>
                      <a:r>
                        <a:rPr lang="es-MX" sz="1050" dirty="0" smtClean="0">
                          <a:latin typeface="Century Gothic"/>
                          <a:cs typeface="Century Gothic"/>
                        </a:rPr>
                        <a:t>e</a:t>
                      </a:r>
                      <a:r>
                        <a:rPr lang="es-MX" sz="1050" spc="-12" dirty="0" smtClean="0">
                          <a:latin typeface="Century Gothic"/>
                          <a:cs typeface="Century Gothic"/>
                        </a:rPr>
                        <a:t>m</a:t>
                      </a:r>
                      <a:r>
                        <a:rPr lang="es-MX" sz="1050" dirty="0" smtClean="0">
                          <a:latin typeface="Century Gothic"/>
                          <a:cs typeface="Century Gothic"/>
                        </a:rPr>
                        <a:t>a, </a:t>
                      </a:r>
                      <a:r>
                        <a:rPr lang="es-MX" sz="1050" spc="4" dirty="0" smtClean="0">
                          <a:latin typeface="Century Gothic"/>
                          <a:cs typeface="Century Gothic"/>
                        </a:rPr>
                        <a:t>i</a:t>
                      </a:r>
                      <a:r>
                        <a:rPr lang="es-MX" sz="1050" spc="-4" dirty="0" smtClean="0">
                          <a:latin typeface="Century Gothic"/>
                          <a:cs typeface="Century Gothic"/>
                        </a:rPr>
                        <a:t>m</a:t>
                      </a:r>
                      <a:r>
                        <a:rPr lang="es-MX" sz="1050" spc="-8" dirty="0" smtClean="0">
                          <a:latin typeface="Century Gothic"/>
                          <a:cs typeface="Century Gothic"/>
                        </a:rPr>
                        <a:t>p</a:t>
                      </a:r>
                      <a:r>
                        <a:rPr lang="es-MX" sz="1050" spc="4" dirty="0" smtClean="0">
                          <a:latin typeface="Century Gothic"/>
                          <a:cs typeface="Century Gothic"/>
                        </a:rPr>
                        <a:t>l</a:t>
                      </a:r>
                      <a:r>
                        <a:rPr lang="es-MX" sz="1050" spc="-4" dirty="0" smtClean="0">
                          <a:latin typeface="Century Gothic"/>
                          <a:cs typeface="Century Gothic"/>
                        </a:rPr>
                        <a:t>i</a:t>
                      </a:r>
                      <a:r>
                        <a:rPr lang="es-MX" sz="1050" spc="4" dirty="0" smtClean="0">
                          <a:latin typeface="Century Gothic"/>
                          <a:cs typeface="Century Gothic"/>
                        </a:rPr>
                        <a:t>c</a:t>
                      </a:r>
                      <a:r>
                        <a:rPr lang="es-MX" sz="1050" dirty="0" smtClean="0">
                          <a:latin typeface="Century Gothic"/>
                          <a:cs typeface="Century Gothic"/>
                        </a:rPr>
                        <a:t>a</a:t>
                      </a:r>
                      <a:r>
                        <a:rPr lang="es-MX" sz="1050" spc="-12" dirty="0" smtClean="0">
                          <a:latin typeface="Century Gothic"/>
                          <a:cs typeface="Century Gothic"/>
                        </a:rPr>
                        <a:t> </a:t>
                      </a:r>
                      <a:r>
                        <a:rPr lang="es-MX" sz="1050" dirty="0" smtClean="0">
                          <a:latin typeface="Century Gothic"/>
                          <a:cs typeface="Century Gothic"/>
                        </a:rPr>
                        <a:t>en algun</a:t>
                      </a:r>
                      <a:r>
                        <a:rPr lang="es-MX" sz="1050" spc="-8" dirty="0" smtClean="0">
                          <a:latin typeface="Century Gothic"/>
                          <a:cs typeface="Century Gothic"/>
                        </a:rPr>
                        <a:t>a</a:t>
                      </a:r>
                      <a:r>
                        <a:rPr lang="es-MX" sz="1050" dirty="0" smtClean="0">
                          <a:latin typeface="Century Gothic"/>
                          <a:cs typeface="Century Gothic"/>
                        </a:rPr>
                        <a:t>s de</a:t>
                      </a:r>
                      <a:r>
                        <a:rPr lang="es-MX" sz="1050" spc="-12" dirty="0" smtClean="0">
                          <a:latin typeface="Century Gothic"/>
                          <a:cs typeface="Century Gothic"/>
                        </a:rPr>
                        <a:t> </a:t>
                      </a:r>
                      <a:r>
                        <a:rPr lang="es-MX" sz="1050" dirty="0" smtClean="0">
                          <a:latin typeface="Century Gothic"/>
                          <a:cs typeface="Century Gothic"/>
                        </a:rPr>
                        <a:t>el</a:t>
                      </a:r>
                      <a:r>
                        <a:rPr lang="es-MX" sz="1050" spc="4" dirty="0" smtClean="0">
                          <a:latin typeface="Century Gothic"/>
                          <a:cs typeface="Century Gothic"/>
                        </a:rPr>
                        <a:t>l</a:t>
                      </a:r>
                      <a:r>
                        <a:rPr lang="es-MX" sz="1050" spc="-8" dirty="0" smtClean="0">
                          <a:latin typeface="Century Gothic"/>
                          <a:cs typeface="Century Gothic"/>
                        </a:rPr>
                        <a:t>a</a:t>
                      </a:r>
                      <a:r>
                        <a:rPr lang="es-MX" sz="1050" dirty="0" smtClean="0">
                          <a:latin typeface="Century Gothic"/>
                          <a:cs typeface="Century Gothic"/>
                        </a:rPr>
                        <a:t>s, p</a:t>
                      </a:r>
                      <a:r>
                        <a:rPr lang="es-MX" sz="1050" spc="4" dirty="0" smtClean="0">
                          <a:latin typeface="Century Gothic"/>
                          <a:cs typeface="Century Gothic"/>
                        </a:rPr>
                        <a:t>r</a:t>
                      </a:r>
                      <a:r>
                        <a:rPr lang="es-MX" sz="1050" dirty="0" smtClean="0">
                          <a:latin typeface="Century Gothic"/>
                          <a:cs typeface="Century Gothic"/>
                        </a:rPr>
                        <a:t>opo</a:t>
                      </a:r>
                      <a:r>
                        <a:rPr lang="es-MX" sz="1050" spc="-12" dirty="0" smtClean="0">
                          <a:latin typeface="Century Gothic"/>
                          <a:cs typeface="Century Gothic"/>
                        </a:rPr>
                        <a:t>n</a:t>
                      </a:r>
                      <a:r>
                        <a:rPr lang="es-MX" sz="1050" dirty="0" smtClean="0">
                          <a:latin typeface="Century Gothic"/>
                          <a:cs typeface="Century Gothic"/>
                        </a:rPr>
                        <a:t>er </a:t>
                      </a:r>
                      <a:r>
                        <a:rPr lang="es-MX" sz="1050" spc="-8" dirty="0" smtClean="0">
                          <a:latin typeface="Century Gothic"/>
                          <a:cs typeface="Century Gothic"/>
                        </a:rPr>
                        <a:t>a</a:t>
                      </a:r>
                      <a:r>
                        <a:rPr lang="es-MX" sz="1050" spc="4" dirty="0" smtClean="0">
                          <a:latin typeface="Century Gothic"/>
                          <a:cs typeface="Century Gothic"/>
                        </a:rPr>
                        <a:t>l</a:t>
                      </a:r>
                      <a:r>
                        <a:rPr lang="es-MX" sz="1050" dirty="0" smtClean="0">
                          <a:latin typeface="Century Gothic"/>
                          <a:cs typeface="Century Gothic"/>
                        </a:rPr>
                        <a:t>go</a:t>
                      </a:r>
                      <a:r>
                        <a:rPr lang="es-MX" sz="1050" spc="-4" dirty="0" smtClean="0">
                          <a:latin typeface="Century Gothic"/>
                          <a:cs typeface="Century Gothic"/>
                        </a:rPr>
                        <a:t> i</a:t>
                      </a:r>
                      <a:r>
                        <a:rPr lang="es-MX" sz="1050" dirty="0" smtClean="0">
                          <a:latin typeface="Century Gothic"/>
                          <a:cs typeface="Century Gothic"/>
                        </a:rPr>
                        <a:t>nn</a:t>
                      </a:r>
                      <a:r>
                        <a:rPr lang="es-MX" sz="1050" spc="-12" dirty="0" smtClean="0">
                          <a:latin typeface="Century Gothic"/>
                          <a:cs typeface="Century Gothic"/>
                        </a:rPr>
                        <a:t>o</a:t>
                      </a:r>
                      <a:r>
                        <a:rPr lang="es-MX" sz="1050" spc="8" dirty="0" smtClean="0">
                          <a:latin typeface="Century Gothic"/>
                          <a:cs typeface="Century Gothic"/>
                        </a:rPr>
                        <a:t>v</a:t>
                      </a:r>
                      <a:r>
                        <a:rPr lang="es-MX" sz="1050" spc="-8" dirty="0" smtClean="0">
                          <a:latin typeface="Century Gothic"/>
                          <a:cs typeface="Century Gothic"/>
                        </a:rPr>
                        <a:t>a</a:t>
                      </a:r>
                      <a:r>
                        <a:rPr lang="es-MX" sz="1050" dirty="0" smtClean="0">
                          <a:latin typeface="Century Gothic"/>
                          <a:cs typeface="Century Gothic"/>
                        </a:rPr>
                        <a:t>d</a:t>
                      </a:r>
                      <a:r>
                        <a:rPr lang="es-MX" sz="1050" spc="-4" dirty="0" smtClean="0">
                          <a:latin typeface="Century Gothic"/>
                          <a:cs typeface="Century Gothic"/>
                        </a:rPr>
                        <a:t>o</a:t>
                      </a:r>
                      <a:r>
                        <a:rPr lang="es-MX" sz="1050" dirty="0" smtClean="0">
                          <a:latin typeface="Century Gothic"/>
                          <a:cs typeface="Century Gothic"/>
                        </a:rPr>
                        <a:t>r.</a:t>
                      </a:r>
                    </a:p>
                  </a:txBody>
                  <a:tcPr/>
                </a:tc>
                <a:tc>
                  <a:txBody>
                    <a:bodyPr/>
                    <a:lstStyle/>
                    <a:p>
                      <a:endParaRPr lang="es-MX"/>
                    </a:p>
                  </a:txBody>
                  <a:tcPr/>
                </a:tc>
                <a:tc>
                  <a:txBody>
                    <a:bodyPr/>
                    <a:lstStyle/>
                    <a:p>
                      <a:endParaRPr lang="es-MX" dirty="0"/>
                    </a:p>
                  </a:txBody>
                  <a:tcPr/>
                </a:tc>
                <a:extLst>
                  <a:ext uri="{0D108BD9-81ED-4DB2-BD59-A6C34878D82A}">
                    <a16:rowId xmlns="" xmlns:a16="http://schemas.microsoft.com/office/drawing/2014/main" val="2863438153"/>
                  </a:ext>
                </a:extLst>
              </a:tr>
            </a:tbl>
          </a:graphicData>
        </a:graphic>
      </p:graphicFrame>
      <p:sp>
        <p:nvSpPr>
          <p:cNvPr id="7" name="6 CuadroTexto"/>
          <p:cNvSpPr txBox="1"/>
          <p:nvPr/>
        </p:nvSpPr>
        <p:spPr>
          <a:xfrm>
            <a:off x="6481413" y="209868"/>
            <a:ext cx="2304256" cy="369332"/>
          </a:xfrm>
          <a:prstGeom prst="rect">
            <a:avLst/>
          </a:prstGeom>
          <a:noFill/>
        </p:spPr>
        <p:txBody>
          <a:bodyPr wrap="square" rtlCol="0">
            <a:spAutoFit/>
          </a:bodyPr>
          <a:lstStyle/>
          <a:p>
            <a:r>
              <a:rPr lang="es-MX" dirty="0" smtClean="0"/>
              <a:t>5.i.7  E.I.P. Resumen</a:t>
            </a:r>
            <a:endParaRPr lang="es-MX" dirty="0"/>
          </a:p>
        </p:txBody>
      </p:sp>
    </p:spTree>
    <p:extLst>
      <p:ext uri="{BB962C8B-B14F-4D97-AF65-F5344CB8AC3E}">
        <p14:creationId xmlns:p14="http://schemas.microsoft.com/office/powerpoint/2010/main" val="38162374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93" name="92 CuadroTexto"/>
          <p:cNvSpPr txBox="1"/>
          <p:nvPr/>
        </p:nvSpPr>
        <p:spPr>
          <a:xfrm>
            <a:off x="6470338" y="138440"/>
            <a:ext cx="2304256" cy="369332"/>
          </a:xfrm>
          <a:prstGeom prst="rect">
            <a:avLst/>
          </a:prstGeom>
          <a:noFill/>
        </p:spPr>
        <p:txBody>
          <a:bodyPr wrap="square" rtlCol="0">
            <a:spAutoFit/>
          </a:bodyPr>
          <a:lstStyle/>
          <a:p>
            <a:r>
              <a:rPr lang="es-MX" dirty="0" smtClean="0"/>
              <a:t>5.i.7  E.I.P. Resumen</a:t>
            </a:r>
            <a:endParaRPr lang="es-MX" dirty="0"/>
          </a:p>
        </p:txBody>
      </p:sp>
      <p:sp>
        <p:nvSpPr>
          <p:cNvPr id="23" name="object 23"/>
          <p:cNvSpPr/>
          <p:nvPr/>
        </p:nvSpPr>
        <p:spPr>
          <a:xfrm>
            <a:off x="2427418" y="1601998"/>
            <a:ext cx="1829024" cy="301213"/>
          </a:xfrm>
          <a:custGeom>
            <a:avLst/>
            <a:gdLst/>
            <a:ahLst/>
            <a:cxnLst/>
            <a:rect l="l" t="t" r="r" b="b"/>
            <a:pathLst>
              <a:path w="2072894" h="341375">
                <a:moveTo>
                  <a:pt x="0" y="341375"/>
                </a:moveTo>
                <a:lnTo>
                  <a:pt x="2072894" y="341375"/>
                </a:lnTo>
                <a:lnTo>
                  <a:pt x="2072894" y="0"/>
                </a:lnTo>
                <a:lnTo>
                  <a:pt x="0" y="0"/>
                </a:lnTo>
                <a:lnTo>
                  <a:pt x="0" y="341375"/>
                </a:lnTo>
                <a:close/>
              </a:path>
            </a:pathLst>
          </a:custGeom>
          <a:solidFill>
            <a:srgbClr val="C8DAF8"/>
          </a:solidFill>
        </p:spPr>
        <p:txBody>
          <a:bodyPr wrap="square" lIns="0" tIns="0" rIns="0" bIns="0" rtlCol="0">
            <a:noAutofit/>
          </a:bodyPr>
          <a:lstStyle/>
          <a:p>
            <a:endParaRPr sz="1588"/>
          </a:p>
        </p:txBody>
      </p:sp>
      <p:sp>
        <p:nvSpPr>
          <p:cNvPr id="24" name="object 24"/>
          <p:cNvSpPr/>
          <p:nvPr/>
        </p:nvSpPr>
        <p:spPr>
          <a:xfrm>
            <a:off x="2478518" y="1601998"/>
            <a:ext cx="1728170" cy="150606"/>
          </a:xfrm>
          <a:custGeom>
            <a:avLst/>
            <a:gdLst/>
            <a:ahLst/>
            <a:cxnLst/>
            <a:rect l="l" t="t" r="r" b="b"/>
            <a:pathLst>
              <a:path w="1958593" h="170687">
                <a:moveTo>
                  <a:pt x="0" y="170687"/>
                </a:moveTo>
                <a:lnTo>
                  <a:pt x="1958593" y="170687"/>
                </a:lnTo>
                <a:lnTo>
                  <a:pt x="1958593"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25" name="object 25"/>
          <p:cNvSpPr/>
          <p:nvPr/>
        </p:nvSpPr>
        <p:spPr>
          <a:xfrm>
            <a:off x="2478518" y="1752604"/>
            <a:ext cx="1728170" cy="151952"/>
          </a:xfrm>
          <a:custGeom>
            <a:avLst/>
            <a:gdLst/>
            <a:ahLst/>
            <a:cxnLst/>
            <a:rect l="l" t="t" r="r" b="b"/>
            <a:pathLst>
              <a:path w="1958593" h="172212">
                <a:moveTo>
                  <a:pt x="0" y="172212"/>
                </a:moveTo>
                <a:lnTo>
                  <a:pt x="1958593" y="172212"/>
                </a:lnTo>
                <a:lnTo>
                  <a:pt x="1958593" y="0"/>
                </a:lnTo>
                <a:lnTo>
                  <a:pt x="0" y="0"/>
                </a:lnTo>
                <a:lnTo>
                  <a:pt x="0" y="172212"/>
                </a:lnTo>
                <a:close/>
              </a:path>
            </a:pathLst>
          </a:custGeom>
          <a:solidFill>
            <a:srgbClr val="C8DAF8"/>
          </a:solidFill>
        </p:spPr>
        <p:txBody>
          <a:bodyPr wrap="square" lIns="0" tIns="0" rIns="0" bIns="0" rtlCol="0">
            <a:noAutofit/>
          </a:bodyPr>
          <a:lstStyle/>
          <a:p>
            <a:endParaRPr sz="1588"/>
          </a:p>
        </p:txBody>
      </p:sp>
      <p:sp>
        <p:nvSpPr>
          <p:cNvPr id="26" name="object 26"/>
          <p:cNvSpPr/>
          <p:nvPr/>
        </p:nvSpPr>
        <p:spPr>
          <a:xfrm>
            <a:off x="4268657" y="1601998"/>
            <a:ext cx="1812888" cy="301213"/>
          </a:xfrm>
          <a:custGeom>
            <a:avLst/>
            <a:gdLst/>
            <a:ahLst/>
            <a:cxnLst/>
            <a:rect l="l" t="t" r="r" b="b"/>
            <a:pathLst>
              <a:path w="2054606" h="341375">
                <a:moveTo>
                  <a:pt x="0" y="341375"/>
                </a:moveTo>
                <a:lnTo>
                  <a:pt x="2054606" y="341375"/>
                </a:lnTo>
                <a:lnTo>
                  <a:pt x="2054606" y="0"/>
                </a:lnTo>
                <a:lnTo>
                  <a:pt x="0" y="0"/>
                </a:lnTo>
                <a:lnTo>
                  <a:pt x="0" y="341375"/>
                </a:lnTo>
                <a:close/>
              </a:path>
            </a:pathLst>
          </a:custGeom>
          <a:solidFill>
            <a:srgbClr val="C8DAF8"/>
          </a:solidFill>
        </p:spPr>
        <p:txBody>
          <a:bodyPr wrap="square" lIns="0" tIns="0" rIns="0" bIns="0" rtlCol="0">
            <a:noAutofit/>
          </a:bodyPr>
          <a:lstStyle/>
          <a:p>
            <a:endParaRPr sz="1588"/>
          </a:p>
        </p:txBody>
      </p:sp>
      <p:sp>
        <p:nvSpPr>
          <p:cNvPr id="27" name="object 27"/>
          <p:cNvSpPr/>
          <p:nvPr/>
        </p:nvSpPr>
        <p:spPr>
          <a:xfrm>
            <a:off x="4318411" y="1601998"/>
            <a:ext cx="1712034" cy="150606"/>
          </a:xfrm>
          <a:custGeom>
            <a:avLst/>
            <a:gdLst/>
            <a:ahLst/>
            <a:cxnLst/>
            <a:rect l="l" t="t" r="r" b="b"/>
            <a:pathLst>
              <a:path w="1940305" h="170687">
                <a:moveTo>
                  <a:pt x="0" y="170687"/>
                </a:moveTo>
                <a:lnTo>
                  <a:pt x="1940305" y="170687"/>
                </a:lnTo>
                <a:lnTo>
                  <a:pt x="1940305"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28" name="object 28"/>
          <p:cNvSpPr/>
          <p:nvPr/>
        </p:nvSpPr>
        <p:spPr>
          <a:xfrm>
            <a:off x="6092301" y="1601998"/>
            <a:ext cx="2266054" cy="301213"/>
          </a:xfrm>
          <a:custGeom>
            <a:avLst/>
            <a:gdLst/>
            <a:ahLst/>
            <a:cxnLst/>
            <a:rect l="l" t="t" r="r" b="b"/>
            <a:pathLst>
              <a:path w="2568194" h="341375">
                <a:moveTo>
                  <a:pt x="0" y="341375"/>
                </a:moveTo>
                <a:lnTo>
                  <a:pt x="2568194" y="341375"/>
                </a:lnTo>
                <a:lnTo>
                  <a:pt x="2568194" y="0"/>
                </a:lnTo>
                <a:lnTo>
                  <a:pt x="0" y="0"/>
                </a:lnTo>
                <a:lnTo>
                  <a:pt x="0" y="341375"/>
                </a:lnTo>
                <a:close/>
              </a:path>
            </a:pathLst>
          </a:custGeom>
          <a:solidFill>
            <a:srgbClr val="C8DAF8"/>
          </a:solidFill>
        </p:spPr>
        <p:txBody>
          <a:bodyPr wrap="square" lIns="0" tIns="0" rIns="0" bIns="0" rtlCol="0">
            <a:noAutofit/>
          </a:bodyPr>
          <a:lstStyle/>
          <a:p>
            <a:endParaRPr sz="1588"/>
          </a:p>
        </p:txBody>
      </p:sp>
      <p:sp>
        <p:nvSpPr>
          <p:cNvPr id="29" name="object 29"/>
          <p:cNvSpPr/>
          <p:nvPr/>
        </p:nvSpPr>
        <p:spPr>
          <a:xfrm>
            <a:off x="6143401" y="1601998"/>
            <a:ext cx="2163856" cy="150606"/>
          </a:xfrm>
          <a:custGeom>
            <a:avLst/>
            <a:gdLst/>
            <a:ahLst/>
            <a:cxnLst/>
            <a:rect l="l" t="t" r="r" b="b"/>
            <a:pathLst>
              <a:path w="2452370" h="170687">
                <a:moveTo>
                  <a:pt x="0" y="170687"/>
                </a:moveTo>
                <a:lnTo>
                  <a:pt x="2452370" y="170687"/>
                </a:lnTo>
                <a:lnTo>
                  <a:pt x="2452370"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30" name="object 30"/>
          <p:cNvSpPr/>
          <p:nvPr/>
        </p:nvSpPr>
        <p:spPr>
          <a:xfrm>
            <a:off x="687145" y="1540141"/>
            <a:ext cx="1729516" cy="0"/>
          </a:xfrm>
          <a:custGeom>
            <a:avLst/>
            <a:gdLst/>
            <a:ahLst/>
            <a:cxnLst/>
            <a:rect l="l" t="t" r="r" b="b"/>
            <a:pathLst>
              <a:path w="1960118">
                <a:moveTo>
                  <a:pt x="0" y="0"/>
                </a:moveTo>
                <a:lnTo>
                  <a:pt x="1960118" y="0"/>
                </a:lnTo>
              </a:path>
            </a:pathLst>
          </a:custGeom>
          <a:ln w="13462">
            <a:solidFill>
              <a:srgbClr val="000000"/>
            </a:solidFill>
          </a:ln>
        </p:spPr>
        <p:txBody>
          <a:bodyPr wrap="square" lIns="0" tIns="0" rIns="0" bIns="0" rtlCol="0">
            <a:noAutofit/>
          </a:bodyPr>
          <a:lstStyle/>
          <a:p>
            <a:endParaRPr sz="1588"/>
          </a:p>
        </p:txBody>
      </p:sp>
      <p:sp>
        <p:nvSpPr>
          <p:cNvPr id="31" name="object 31"/>
          <p:cNvSpPr/>
          <p:nvPr/>
        </p:nvSpPr>
        <p:spPr>
          <a:xfrm>
            <a:off x="2427418" y="1540141"/>
            <a:ext cx="1830369" cy="0"/>
          </a:xfrm>
          <a:custGeom>
            <a:avLst/>
            <a:gdLst/>
            <a:ahLst/>
            <a:cxnLst/>
            <a:rect l="l" t="t" r="r" b="b"/>
            <a:pathLst>
              <a:path w="2074418">
                <a:moveTo>
                  <a:pt x="0" y="0"/>
                </a:moveTo>
                <a:lnTo>
                  <a:pt x="2074418" y="0"/>
                </a:lnTo>
              </a:path>
            </a:pathLst>
          </a:custGeom>
          <a:ln w="13462">
            <a:solidFill>
              <a:srgbClr val="000000"/>
            </a:solidFill>
          </a:ln>
        </p:spPr>
        <p:txBody>
          <a:bodyPr wrap="square" lIns="0" tIns="0" rIns="0" bIns="0" rtlCol="0">
            <a:noAutofit/>
          </a:bodyPr>
          <a:lstStyle/>
          <a:p>
            <a:endParaRPr sz="1588"/>
          </a:p>
        </p:txBody>
      </p:sp>
      <p:sp>
        <p:nvSpPr>
          <p:cNvPr id="32" name="object 32"/>
          <p:cNvSpPr/>
          <p:nvPr/>
        </p:nvSpPr>
        <p:spPr>
          <a:xfrm>
            <a:off x="2427418" y="1545520"/>
            <a:ext cx="1830369" cy="56477"/>
          </a:xfrm>
          <a:custGeom>
            <a:avLst/>
            <a:gdLst/>
            <a:ahLst/>
            <a:cxnLst/>
            <a:rect l="l" t="t" r="r" b="b"/>
            <a:pathLst>
              <a:path w="2074418" h="64007">
                <a:moveTo>
                  <a:pt x="0" y="64007"/>
                </a:moveTo>
                <a:lnTo>
                  <a:pt x="2074418" y="64007"/>
                </a:lnTo>
                <a:lnTo>
                  <a:pt x="2074418" y="0"/>
                </a:lnTo>
                <a:lnTo>
                  <a:pt x="0" y="0"/>
                </a:lnTo>
                <a:lnTo>
                  <a:pt x="0" y="64007"/>
                </a:lnTo>
                <a:close/>
              </a:path>
            </a:pathLst>
          </a:custGeom>
          <a:solidFill>
            <a:srgbClr val="C8DAF8"/>
          </a:solidFill>
        </p:spPr>
        <p:txBody>
          <a:bodyPr wrap="square" lIns="0" tIns="0" rIns="0" bIns="0" rtlCol="0">
            <a:noAutofit/>
          </a:bodyPr>
          <a:lstStyle/>
          <a:p>
            <a:endParaRPr sz="1588"/>
          </a:p>
        </p:txBody>
      </p:sp>
      <p:sp>
        <p:nvSpPr>
          <p:cNvPr id="33" name="object 33"/>
          <p:cNvSpPr/>
          <p:nvPr/>
        </p:nvSpPr>
        <p:spPr>
          <a:xfrm>
            <a:off x="4268657" y="1540141"/>
            <a:ext cx="1812888" cy="0"/>
          </a:xfrm>
          <a:custGeom>
            <a:avLst/>
            <a:gdLst/>
            <a:ahLst/>
            <a:cxnLst/>
            <a:rect l="l" t="t" r="r" b="b"/>
            <a:pathLst>
              <a:path w="2054606">
                <a:moveTo>
                  <a:pt x="0" y="0"/>
                </a:moveTo>
                <a:lnTo>
                  <a:pt x="2054606" y="0"/>
                </a:lnTo>
              </a:path>
            </a:pathLst>
          </a:custGeom>
          <a:ln w="13462">
            <a:solidFill>
              <a:srgbClr val="000000"/>
            </a:solidFill>
          </a:ln>
        </p:spPr>
        <p:txBody>
          <a:bodyPr wrap="square" lIns="0" tIns="0" rIns="0" bIns="0" rtlCol="0">
            <a:noAutofit/>
          </a:bodyPr>
          <a:lstStyle/>
          <a:p>
            <a:endParaRPr sz="1588"/>
          </a:p>
        </p:txBody>
      </p:sp>
      <p:sp>
        <p:nvSpPr>
          <p:cNvPr id="34" name="object 34"/>
          <p:cNvSpPr/>
          <p:nvPr/>
        </p:nvSpPr>
        <p:spPr>
          <a:xfrm>
            <a:off x="4268657" y="1545520"/>
            <a:ext cx="1812888" cy="56477"/>
          </a:xfrm>
          <a:custGeom>
            <a:avLst/>
            <a:gdLst/>
            <a:ahLst/>
            <a:cxnLst/>
            <a:rect l="l" t="t" r="r" b="b"/>
            <a:pathLst>
              <a:path w="2054606" h="64007">
                <a:moveTo>
                  <a:pt x="0" y="64007"/>
                </a:moveTo>
                <a:lnTo>
                  <a:pt x="2054606" y="64007"/>
                </a:lnTo>
                <a:lnTo>
                  <a:pt x="2054606" y="0"/>
                </a:lnTo>
                <a:lnTo>
                  <a:pt x="0" y="0"/>
                </a:lnTo>
                <a:lnTo>
                  <a:pt x="0" y="64007"/>
                </a:lnTo>
                <a:close/>
              </a:path>
            </a:pathLst>
          </a:custGeom>
          <a:solidFill>
            <a:srgbClr val="C8DAF8"/>
          </a:solidFill>
        </p:spPr>
        <p:txBody>
          <a:bodyPr wrap="square" lIns="0" tIns="0" rIns="0" bIns="0" rtlCol="0">
            <a:noAutofit/>
          </a:bodyPr>
          <a:lstStyle/>
          <a:p>
            <a:endParaRPr sz="1588"/>
          </a:p>
        </p:txBody>
      </p:sp>
      <p:sp>
        <p:nvSpPr>
          <p:cNvPr id="35" name="object 35"/>
          <p:cNvSpPr/>
          <p:nvPr/>
        </p:nvSpPr>
        <p:spPr>
          <a:xfrm>
            <a:off x="6092301" y="1540141"/>
            <a:ext cx="2266054" cy="0"/>
          </a:xfrm>
          <a:custGeom>
            <a:avLst/>
            <a:gdLst/>
            <a:ahLst/>
            <a:cxnLst/>
            <a:rect l="l" t="t" r="r" b="b"/>
            <a:pathLst>
              <a:path w="2568194">
                <a:moveTo>
                  <a:pt x="0" y="0"/>
                </a:moveTo>
                <a:lnTo>
                  <a:pt x="2568194" y="0"/>
                </a:lnTo>
              </a:path>
            </a:pathLst>
          </a:custGeom>
          <a:ln w="13462">
            <a:solidFill>
              <a:srgbClr val="000000"/>
            </a:solidFill>
          </a:ln>
        </p:spPr>
        <p:txBody>
          <a:bodyPr wrap="square" lIns="0" tIns="0" rIns="0" bIns="0" rtlCol="0">
            <a:noAutofit/>
          </a:bodyPr>
          <a:lstStyle/>
          <a:p>
            <a:endParaRPr sz="1588"/>
          </a:p>
        </p:txBody>
      </p:sp>
      <p:sp>
        <p:nvSpPr>
          <p:cNvPr id="36" name="object 36"/>
          <p:cNvSpPr/>
          <p:nvPr/>
        </p:nvSpPr>
        <p:spPr>
          <a:xfrm>
            <a:off x="6092301" y="1545520"/>
            <a:ext cx="2266054" cy="56477"/>
          </a:xfrm>
          <a:custGeom>
            <a:avLst/>
            <a:gdLst/>
            <a:ahLst/>
            <a:cxnLst/>
            <a:rect l="l" t="t" r="r" b="b"/>
            <a:pathLst>
              <a:path w="2568194" h="64007">
                <a:moveTo>
                  <a:pt x="0" y="64007"/>
                </a:moveTo>
                <a:lnTo>
                  <a:pt x="2568194" y="64007"/>
                </a:lnTo>
                <a:lnTo>
                  <a:pt x="2568194" y="0"/>
                </a:lnTo>
                <a:lnTo>
                  <a:pt x="0" y="0"/>
                </a:lnTo>
                <a:lnTo>
                  <a:pt x="0" y="64007"/>
                </a:lnTo>
                <a:close/>
              </a:path>
            </a:pathLst>
          </a:custGeom>
          <a:solidFill>
            <a:srgbClr val="C8DAF8"/>
          </a:solidFill>
        </p:spPr>
        <p:txBody>
          <a:bodyPr wrap="square" lIns="0" tIns="0" rIns="0" bIns="0" rtlCol="0">
            <a:noAutofit/>
          </a:bodyPr>
          <a:lstStyle/>
          <a:p>
            <a:endParaRPr sz="1588"/>
          </a:p>
        </p:txBody>
      </p:sp>
      <p:sp>
        <p:nvSpPr>
          <p:cNvPr id="37" name="object 37"/>
          <p:cNvSpPr/>
          <p:nvPr/>
        </p:nvSpPr>
        <p:spPr>
          <a:xfrm>
            <a:off x="2427418" y="1959690"/>
            <a:ext cx="1829024" cy="1344"/>
          </a:xfrm>
          <a:custGeom>
            <a:avLst/>
            <a:gdLst/>
            <a:ahLst/>
            <a:cxnLst/>
            <a:rect l="l" t="t" r="r" b="b"/>
            <a:pathLst>
              <a:path w="2072894" h="1523">
                <a:moveTo>
                  <a:pt x="0" y="1523"/>
                </a:moveTo>
                <a:lnTo>
                  <a:pt x="2072894" y="1523"/>
                </a:lnTo>
                <a:lnTo>
                  <a:pt x="2072894" y="0"/>
                </a:lnTo>
                <a:lnTo>
                  <a:pt x="0" y="0"/>
                </a:lnTo>
                <a:lnTo>
                  <a:pt x="0" y="1523"/>
                </a:lnTo>
                <a:close/>
              </a:path>
            </a:pathLst>
          </a:custGeom>
          <a:solidFill>
            <a:srgbClr val="C8DAF8"/>
          </a:solidFill>
        </p:spPr>
        <p:txBody>
          <a:bodyPr wrap="square" lIns="0" tIns="0" rIns="0" bIns="0" rtlCol="0">
            <a:noAutofit/>
          </a:bodyPr>
          <a:lstStyle/>
          <a:p>
            <a:endParaRPr sz="1588"/>
          </a:p>
        </p:txBody>
      </p:sp>
      <p:sp>
        <p:nvSpPr>
          <p:cNvPr id="38" name="object 38"/>
          <p:cNvSpPr/>
          <p:nvPr/>
        </p:nvSpPr>
        <p:spPr>
          <a:xfrm>
            <a:off x="4268657" y="1959690"/>
            <a:ext cx="1812888" cy="1344"/>
          </a:xfrm>
          <a:custGeom>
            <a:avLst/>
            <a:gdLst/>
            <a:ahLst/>
            <a:cxnLst/>
            <a:rect l="l" t="t" r="r" b="b"/>
            <a:pathLst>
              <a:path w="2054606" h="1523">
                <a:moveTo>
                  <a:pt x="0" y="1523"/>
                </a:moveTo>
                <a:lnTo>
                  <a:pt x="2054606" y="1523"/>
                </a:lnTo>
                <a:lnTo>
                  <a:pt x="2054606" y="0"/>
                </a:lnTo>
                <a:lnTo>
                  <a:pt x="0" y="0"/>
                </a:lnTo>
                <a:lnTo>
                  <a:pt x="0" y="1523"/>
                </a:lnTo>
                <a:close/>
              </a:path>
            </a:pathLst>
          </a:custGeom>
          <a:solidFill>
            <a:srgbClr val="C8DAF8"/>
          </a:solidFill>
        </p:spPr>
        <p:txBody>
          <a:bodyPr wrap="square" lIns="0" tIns="0" rIns="0" bIns="0" rtlCol="0">
            <a:noAutofit/>
          </a:bodyPr>
          <a:lstStyle/>
          <a:p>
            <a:endParaRPr sz="1588"/>
          </a:p>
        </p:txBody>
      </p:sp>
      <p:sp>
        <p:nvSpPr>
          <p:cNvPr id="39" name="object 39"/>
          <p:cNvSpPr/>
          <p:nvPr/>
        </p:nvSpPr>
        <p:spPr>
          <a:xfrm>
            <a:off x="6092301" y="1959690"/>
            <a:ext cx="2266054" cy="1344"/>
          </a:xfrm>
          <a:custGeom>
            <a:avLst/>
            <a:gdLst/>
            <a:ahLst/>
            <a:cxnLst/>
            <a:rect l="l" t="t" r="r" b="b"/>
            <a:pathLst>
              <a:path w="2568194" h="1523">
                <a:moveTo>
                  <a:pt x="0" y="1523"/>
                </a:moveTo>
                <a:lnTo>
                  <a:pt x="2568194" y="1523"/>
                </a:lnTo>
                <a:lnTo>
                  <a:pt x="2568194" y="0"/>
                </a:lnTo>
                <a:lnTo>
                  <a:pt x="0" y="0"/>
                </a:lnTo>
                <a:lnTo>
                  <a:pt x="0" y="1523"/>
                </a:lnTo>
                <a:close/>
              </a:path>
            </a:pathLst>
          </a:custGeom>
          <a:solidFill>
            <a:srgbClr val="C8DAF8"/>
          </a:solidFill>
        </p:spPr>
        <p:txBody>
          <a:bodyPr wrap="square" lIns="0" tIns="0" rIns="0" bIns="0" rtlCol="0">
            <a:noAutofit/>
          </a:bodyPr>
          <a:lstStyle/>
          <a:p>
            <a:endParaRPr sz="1588"/>
          </a:p>
        </p:txBody>
      </p:sp>
      <p:sp>
        <p:nvSpPr>
          <p:cNvPr id="40" name="object 40"/>
          <p:cNvSpPr/>
          <p:nvPr/>
        </p:nvSpPr>
        <p:spPr>
          <a:xfrm>
            <a:off x="2422040" y="1903211"/>
            <a:ext cx="1841126" cy="56478"/>
          </a:xfrm>
          <a:custGeom>
            <a:avLst/>
            <a:gdLst/>
            <a:ahLst/>
            <a:cxnLst/>
            <a:rect l="l" t="t" r="r" b="b"/>
            <a:pathLst>
              <a:path w="2086610" h="64008">
                <a:moveTo>
                  <a:pt x="0" y="64008"/>
                </a:moveTo>
                <a:lnTo>
                  <a:pt x="2086610" y="64008"/>
                </a:lnTo>
                <a:lnTo>
                  <a:pt x="2086610"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41" name="object 41"/>
          <p:cNvSpPr/>
          <p:nvPr/>
        </p:nvSpPr>
        <p:spPr>
          <a:xfrm>
            <a:off x="4263278" y="1903211"/>
            <a:ext cx="1823645" cy="56478"/>
          </a:xfrm>
          <a:custGeom>
            <a:avLst/>
            <a:gdLst/>
            <a:ahLst/>
            <a:cxnLst/>
            <a:rect l="l" t="t" r="r" b="b"/>
            <a:pathLst>
              <a:path w="2066798" h="64008">
                <a:moveTo>
                  <a:pt x="0" y="64008"/>
                </a:moveTo>
                <a:lnTo>
                  <a:pt x="2066798" y="64008"/>
                </a:lnTo>
                <a:lnTo>
                  <a:pt x="2066798"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42" name="object 42"/>
          <p:cNvSpPr/>
          <p:nvPr/>
        </p:nvSpPr>
        <p:spPr>
          <a:xfrm>
            <a:off x="6086923" y="1903211"/>
            <a:ext cx="2276811" cy="56478"/>
          </a:xfrm>
          <a:custGeom>
            <a:avLst/>
            <a:gdLst/>
            <a:ahLst/>
            <a:cxnLst/>
            <a:rect l="l" t="t" r="r" b="b"/>
            <a:pathLst>
              <a:path w="2580386" h="64008">
                <a:moveTo>
                  <a:pt x="0" y="64008"/>
                </a:moveTo>
                <a:lnTo>
                  <a:pt x="2580386" y="64008"/>
                </a:lnTo>
                <a:lnTo>
                  <a:pt x="2580386"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43" name="object 43"/>
          <p:cNvSpPr/>
          <p:nvPr/>
        </p:nvSpPr>
        <p:spPr>
          <a:xfrm>
            <a:off x="687145" y="2026924"/>
            <a:ext cx="1729516" cy="1209226"/>
          </a:xfrm>
          <a:custGeom>
            <a:avLst/>
            <a:gdLst/>
            <a:ahLst/>
            <a:cxnLst/>
            <a:rect l="l" t="t" r="r" b="b"/>
            <a:pathLst>
              <a:path w="1960118" h="1370456">
                <a:moveTo>
                  <a:pt x="0" y="1370456"/>
                </a:moveTo>
                <a:lnTo>
                  <a:pt x="1960118" y="1370456"/>
                </a:lnTo>
                <a:lnTo>
                  <a:pt x="1960118" y="0"/>
                </a:lnTo>
                <a:lnTo>
                  <a:pt x="0" y="0"/>
                </a:lnTo>
                <a:lnTo>
                  <a:pt x="0" y="1370456"/>
                </a:lnTo>
                <a:close/>
              </a:path>
            </a:pathLst>
          </a:custGeom>
          <a:solidFill>
            <a:srgbClr val="C8DAF8"/>
          </a:solidFill>
        </p:spPr>
        <p:txBody>
          <a:bodyPr wrap="square" lIns="0" tIns="0" rIns="0" bIns="0" rtlCol="0">
            <a:noAutofit/>
          </a:bodyPr>
          <a:lstStyle/>
          <a:p>
            <a:endParaRPr sz="1588"/>
          </a:p>
        </p:txBody>
      </p:sp>
      <p:sp>
        <p:nvSpPr>
          <p:cNvPr id="44" name="object 44"/>
          <p:cNvSpPr/>
          <p:nvPr/>
        </p:nvSpPr>
        <p:spPr>
          <a:xfrm>
            <a:off x="738244" y="2026923"/>
            <a:ext cx="1627318" cy="174812"/>
          </a:xfrm>
          <a:custGeom>
            <a:avLst/>
            <a:gdLst/>
            <a:ahLst/>
            <a:cxnLst/>
            <a:rect l="l" t="t" r="r" b="b"/>
            <a:pathLst>
              <a:path w="1844294" h="198120">
                <a:moveTo>
                  <a:pt x="1844294" y="127"/>
                </a:moveTo>
                <a:lnTo>
                  <a:pt x="0" y="127"/>
                </a:lnTo>
                <a:lnTo>
                  <a:pt x="0" y="198120"/>
                </a:lnTo>
                <a:lnTo>
                  <a:pt x="1844294" y="198120"/>
                </a:lnTo>
                <a:lnTo>
                  <a:pt x="1844294" y="127"/>
                </a:lnTo>
                <a:close/>
              </a:path>
            </a:pathLst>
          </a:custGeom>
          <a:solidFill>
            <a:srgbClr val="C8DAF8"/>
          </a:solidFill>
        </p:spPr>
        <p:txBody>
          <a:bodyPr wrap="square" lIns="0" tIns="0" rIns="0" bIns="0" rtlCol="0">
            <a:noAutofit/>
          </a:bodyPr>
          <a:lstStyle/>
          <a:p>
            <a:endParaRPr sz="1588"/>
          </a:p>
        </p:txBody>
      </p:sp>
      <p:sp>
        <p:nvSpPr>
          <p:cNvPr id="45" name="object 45"/>
          <p:cNvSpPr/>
          <p:nvPr/>
        </p:nvSpPr>
        <p:spPr>
          <a:xfrm>
            <a:off x="738244" y="2201736"/>
            <a:ext cx="1627318" cy="173467"/>
          </a:xfrm>
          <a:custGeom>
            <a:avLst/>
            <a:gdLst/>
            <a:ahLst/>
            <a:cxnLst/>
            <a:rect l="l" t="t" r="r" b="b"/>
            <a:pathLst>
              <a:path w="1844294" h="196596">
                <a:moveTo>
                  <a:pt x="0" y="196596"/>
                </a:moveTo>
                <a:lnTo>
                  <a:pt x="1844294" y="196596"/>
                </a:lnTo>
                <a:lnTo>
                  <a:pt x="1844294" y="0"/>
                </a:lnTo>
                <a:lnTo>
                  <a:pt x="0" y="0"/>
                </a:lnTo>
                <a:lnTo>
                  <a:pt x="0" y="196596"/>
                </a:lnTo>
                <a:close/>
              </a:path>
            </a:pathLst>
          </a:custGeom>
          <a:solidFill>
            <a:srgbClr val="C8DAF8"/>
          </a:solidFill>
        </p:spPr>
        <p:txBody>
          <a:bodyPr wrap="square" lIns="0" tIns="0" rIns="0" bIns="0" rtlCol="0">
            <a:noAutofit/>
          </a:bodyPr>
          <a:lstStyle/>
          <a:p>
            <a:endParaRPr sz="1588"/>
          </a:p>
        </p:txBody>
      </p:sp>
      <p:sp>
        <p:nvSpPr>
          <p:cNvPr id="46" name="object 46"/>
          <p:cNvSpPr/>
          <p:nvPr/>
        </p:nvSpPr>
        <p:spPr>
          <a:xfrm>
            <a:off x="738244" y="2375203"/>
            <a:ext cx="1627318" cy="173467"/>
          </a:xfrm>
          <a:custGeom>
            <a:avLst/>
            <a:gdLst/>
            <a:ahLst/>
            <a:cxnLst/>
            <a:rect l="l" t="t" r="r" b="b"/>
            <a:pathLst>
              <a:path w="1844294" h="196596">
                <a:moveTo>
                  <a:pt x="0" y="196596"/>
                </a:moveTo>
                <a:lnTo>
                  <a:pt x="1844294" y="196596"/>
                </a:lnTo>
                <a:lnTo>
                  <a:pt x="1844294" y="0"/>
                </a:lnTo>
                <a:lnTo>
                  <a:pt x="0" y="0"/>
                </a:lnTo>
                <a:lnTo>
                  <a:pt x="0" y="196596"/>
                </a:lnTo>
                <a:close/>
              </a:path>
            </a:pathLst>
          </a:custGeom>
          <a:solidFill>
            <a:srgbClr val="C8DAF8"/>
          </a:solidFill>
        </p:spPr>
        <p:txBody>
          <a:bodyPr wrap="square" lIns="0" tIns="0" rIns="0" bIns="0" rtlCol="0">
            <a:noAutofit/>
          </a:bodyPr>
          <a:lstStyle/>
          <a:p>
            <a:endParaRPr sz="1588"/>
          </a:p>
        </p:txBody>
      </p:sp>
      <p:sp>
        <p:nvSpPr>
          <p:cNvPr id="47" name="object 47"/>
          <p:cNvSpPr/>
          <p:nvPr/>
        </p:nvSpPr>
        <p:spPr>
          <a:xfrm>
            <a:off x="738244" y="2548738"/>
            <a:ext cx="1627318" cy="173735"/>
          </a:xfrm>
          <a:custGeom>
            <a:avLst/>
            <a:gdLst/>
            <a:ahLst/>
            <a:cxnLst/>
            <a:rect l="l" t="t" r="r" b="b"/>
            <a:pathLst>
              <a:path w="1844294" h="196900">
                <a:moveTo>
                  <a:pt x="0" y="196900"/>
                </a:moveTo>
                <a:lnTo>
                  <a:pt x="1844294" y="196900"/>
                </a:lnTo>
                <a:lnTo>
                  <a:pt x="1844294" y="0"/>
                </a:lnTo>
                <a:lnTo>
                  <a:pt x="0" y="0"/>
                </a:lnTo>
                <a:lnTo>
                  <a:pt x="0" y="196900"/>
                </a:lnTo>
                <a:close/>
              </a:path>
            </a:pathLst>
          </a:custGeom>
          <a:solidFill>
            <a:srgbClr val="C8DAF8"/>
          </a:solidFill>
        </p:spPr>
        <p:txBody>
          <a:bodyPr wrap="square" lIns="0" tIns="0" rIns="0" bIns="0" rtlCol="0">
            <a:noAutofit/>
          </a:bodyPr>
          <a:lstStyle/>
          <a:p>
            <a:endParaRPr sz="1588"/>
          </a:p>
        </p:txBody>
      </p:sp>
      <p:sp>
        <p:nvSpPr>
          <p:cNvPr id="48" name="object 48"/>
          <p:cNvSpPr/>
          <p:nvPr/>
        </p:nvSpPr>
        <p:spPr>
          <a:xfrm>
            <a:off x="738244" y="2722473"/>
            <a:ext cx="1627318" cy="174812"/>
          </a:xfrm>
          <a:custGeom>
            <a:avLst/>
            <a:gdLst/>
            <a:ahLst/>
            <a:cxnLst/>
            <a:rect l="l" t="t" r="r" b="b"/>
            <a:pathLst>
              <a:path w="1844294" h="198120">
                <a:moveTo>
                  <a:pt x="0" y="198120"/>
                </a:moveTo>
                <a:lnTo>
                  <a:pt x="1844294" y="198120"/>
                </a:lnTo>
                <a:lnTo>
                  <a:pt x="1844294" y="0"/>
                </a:lnTo>
                <a:lnTo>
                  <a:pt x="0" y="0"/>
                </a:lnTo>
                <a:lnTo>
                  <a:pt x="0" y="198120"/>
                </a:lnTo>
                <a:close/>
              </a:path>
            </a:pathLst>
          </a:custGeom>
          <a:solidFill>
            <a:srgbClr val="C8DAF8"/>
          </a:solidFill>
        </p:spPr>
        <p:txBody>
          <a:bodyPr wrap="square" lIns="0" tIns="0" rIns="0" bIns="0" rtlCol="0">
            <a:noAutofit/>
          </a:bodyPr>
          <a:lstStyle/>
          <a:p>
            <a:endParaRPr sz="1588"/>
          </a:p>
        </p:txBody>
      </p:sp>
      <p:sp>
        <p:nvSpPr>
          <p:cNvPr id="49" name="object 49"/>
          <p:cNvSpPr/>
          <p:nvPr/>
        </p:nvSpPr>
        <p:spPr>
          <a:xfrm>
            <a:off x="687145" y="1965067"/>
            <a:ext cx="1729516" cy="0"/>
          </a:xfrm>
          <a:custGeom>
            <a:avLst/>
            <a:gdLst/>
            <a:ahLst/>
            <a:cxnLst/>
            <a:rect l="l" t="t" r="r" b="b"/>
            <a:pathLst>
              <a:path w="1960118">
                <a:moveTo>
                  <a:pt x="0" y="0"/>
                </a:moveTo>
                <a:lnTo>
                  <a:pt x="1960118" y="0"/>
                </a:lnTo>
              </a:path>
            </a:pathLst>
          </a:custGeom>
          <a:ln w="13461">
            <a:solidFill>
              <a:srgbClr val="000000"/>
            </a:solidFill>
          </a:ln>
        </p:spPr>
        <p:txBody>
          <a:bodyPr wrap="square" lIns="0" tIns="0" rIns="0" bIns="0" rtlCol="0">
            <a:noAutofit/>
          </a:bodyPr>
          <a:lstStyle/>
          <a:p>
            <a:endParaRPr sz="1588"/>
          </a:p>
        </p:txBody>
      </p:sp>
      <p:sp>
        <p:nvSpPr>
          <p:cNvPr id="50" name="object 50"/>
          <p:cNvSpPr/>
          <p:nvPr/>
        </p:nvSpPr>
        <p:spPr>
          <a:xfrm>
            <a:off x="687145" y="1970447"/>
            <a:ext cx="1729516" cy="56478"/>
          </a:xfrm>
          <a:custGeom>
            <a:avLst/>
            <a:gdLst/>
            <a:ahLst/>
            <a:cxnLst/>
            <a:rect l="l" t="t" r="r" b="b"/>
            <a:pathLst>
              <a:path w="1960118" h="64008">
                <a:moveTo>
                  <a:pt x="0" y="64008"/>
                </a:moveTo>
                <a:lnTo>
                  <a:pt x="1960118" y="64008"/>
                </a:lnTo>
                <a:lnTo>
                  <a:pt x="1960118"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51" name="object 51"/>
          <p:cNvSpPr/>
          <p:nvPr/>
        </p:nvSpPr>
        <p:spPr>
          <a:xfrm>
            <a:off x="2427418" y="1965067"/>
            <a:ext cx="1830369" cy="0"/>
          </a:xfrm>
          <a:custGeom>
            <a:avLst/>
            <a:gdLst/>
            <a:ahLst/>
            <a:cxnLst/>
            <a:rect l="l" t="t" r="r" b="b"/>
            <a:pathLst>
              <a:path w="2074418">
                <a:moveTo>
                  <a:pt x="0" y="0"/>
                </a:moveTo>
                <a:lnTo>
                  <a:pt x="2074418" y="0"/>
                </a:lnTo>
              </a:path>
            </a:pathLst>
          </a:custGeom>
          <a:ln w="13461">
            <a:solidFill>
              <a:srgbClr val="000000"/>
            </a:solidFill>
          </a:ln>
        </p:spPr>
        <p:txBody>
          <a:bodyPr wrap="square" lIns="0" tIns="0" rIns="0" bIns="0" rtlCol="0">
            <a:noAutofit/>
          </a:bodyPr>
          <a:lstStyle/>
          <a:p>
            <a:endParaRPr sz="1588"/>
          </a:p>
        </p:txBody>
      </p:sp>
      <p:sp>
        <p:nvSpPr>
          <p:cNvPr id="52" name="object 52"/>
          <p:cNvSpPr/>
          <p:nvPr/>
        </p:nvSpPr>
        <p:spPr>
          <a:xfrm>
            <a:off x="4268657" y="1965067"/>
            <a:ext cx="1812888" cy="0"/>
          </a:xfrm>
          <a:custGeom>
            <a:avLst/>
            <a:gdLst/>
            <a:ahLst/>
            <a:cxnLst/>
            <a:rect l="l" t="t" r="r" b="b"/>
            <a:pathLst>
              <a:path w="2054606">
                <a:moveTo>
                  <a:pt x="0" y="0"/>
                </a:moveTo>
                <a:lnTo>
                  <a:pt x="2054606" y="0"/>
                </a:lnTo>
              </a:path>
            </a:pathLst>
          </a:custGeom>
          <a:ln w="13461">
            <a:solidFill>
              <a:srgbClr val="000000"/>
            </a:solidFill>
          </a:ln>
        </p:spPr>
        <p:txBody>
          <a:bodyPr wrap="square" lIns="0" tIns="0" rIns="0" bIns="0" rtlCol="0">
            <a:noAutofit/>
          </a:bodyPr>
          <a:lstStyle/>
          <a:p>
            <a:endParaRPr sz="1588"/>
          </a:p>
        </p:txBody>
      </p:sp>
      <p:sp>
        <p:nvSpPr>
          <p:cNvPr id="53" name="object 53"/>
          <p:cNvSpPr/>
          <p:nvPr/>
        </p:nvSpPr>
        <p:spPr>
          <a:xfrm>
            <a:off x="6092301" y="1965067"/>
            <a:ext cx="2266054" cy="0"/>
          </a:xfrm>
          <a:custGeom>
            <a:avLst/>
            <a:gdLst/>
            <a:ahLst/>
            <a:cxnLst/>
            <a:rect l="l" t="t" r="r" b="b"/>
            <a:pathLst>
              <a:path w="2568194">
                <a:moveTo>
                  <a:pt x="0" y="0"/>
                </a:moveTo>
                <a:lnTo>
                  <a:pt x="2568194" y="0"/>
                </a:lnTo>
              </a:path>
            </a:pathLst>
          </a:custGeom>
          <a:ln w="13461">
            <a:solidFill>
              <a:srgbClr val="000000"/>
            </a:solidFill>
          </a:ln>
        </p:spPr>
        <p:txBody>
          <a:bodyPr wrap="square" lIns="0" tIns="0" rIns="0" bIns="0" rtlCol="0">
            <a:noAutofit/>
          </a:bodyPr>
          <a:lstStyle/>
          <a:p>
            <a:endParaRPr sz="1588"/>
          </a:p>
        </p:txBody>
      </p:sp>
      <p:sp>
        <p:nvSpPr>
          <p:cNvPr id="54" name="object 54"/>
          <p:cNvSpPr/>
          <p:nvPr/>
        </p:nvSpPr>
        <p:spPr>
          <a:xfrm>
            <a:off x="687145" y="3292629"/>
            <a:ext cx="1729516" cy="1345"/>
          </a:xfrm>
          <a:custGeom>
            <a:avLst/>
            <a:gdLst/>
            <a:ahLst/>
            <a:cxnLst/>
            <a:rect l="l" t="t" r="r" b="b"/>
            <a:pathLst>
              <a:path w="1960118" h="1524">
                <a:moveTo>
                  <a:pt x="0" y="1524"/>
                </a:moveTo>
                <a:lnTo>
                  <a:pt x="1960118" y="1524"/>
                </a:lnTo>
                <a:lnTo>
                  <a:pt x="1960118" y="0"/>
                </a:lnTo>
                <a:lnTo>
                  <a:pt x="0" y="0"/>
                </a:lnTo>
                <a:lnTo>
                  <a:pt x="0" y="1524"/>
                </a:lnTo>
                <a:close/>
              </a:path>
            </a:pathLst>
          </a:custGeom>
          <a:solidFill>
            <a:srgbClr val="C8DAF8"/>
          </a:solidFill>
        </p:spPr>
        <p:txBody>
          <a:bodyPr wrap="square" lIns="0" tIns="0" rIns="0" bIns="0" rtlCol="0">
            <a:noAutofit/>
          </a:bodyPr>
          <a:lstStyle/>
          <a:p>
            <a:endParaRPr sz="1588"/>
          </a:p>
        </p:txBody>
      </p:sp>
      <p:sp>
        <p:nvSpPr>
          <p:cNvPr id="55" name="object 55"/>
          <p:cNvSpPr/>
          <p:nvPr/>
        </p:nvSpPr>
        <p:spPr>
          <a:xfrm>
            <a:off x="681766" y="3236151"/>
            <a:ext cx="1740274" cy="56478"/>
          </a:xfrm>
          <a:custGeom>
            <a:avLst/>
            <a:gdLst/>
            <a:ahLst/>
            <a:cxnLst/>
            <a:rect l="l" t="t" r="r" b="b"/>
            <a:pathLst>
              <a:path w="1972310" h="64008">
                <a:moveTo>
                  <a:pt x="0" y="64008"/>
                </a:moveTo>
                <a:lnTo>
                  <a:pt x="1972310" y="64008"/>
                </a:lnTo>
                <a:lnTo>
                  <a:pt x="1972310"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56" name="object 56"/>
          <p:cNvSpPr/>
          <p:nvPr/>
        </p:nvSpPr>
        <p:spPr>
          <a:xfrm>
            <a:off x="687145" y="3298007"/>
            <a:ext cx="1729516" cy="0"/>
          </a:xfrm>
          <a:custGeom>
            <a:avLst/>
            <a:gdLst/>
            <a:ahLst/>
            <a:cxnLst/>
            <a:rect l="l" t="t" r="r" b="b"/>
            <a:pathLst>
              <a:path w="1960118">
                <a:moveTo>
                  <a:pt x="0" y="0"/>
                </a:moveTo>
                <a:lnTo>
                  <a:pt x="1960118" y="0"/>
                </a:lnTo>
              </a:path>
            </a:pathLst>
          </a:custGeom>
          <a:ln w="13462">
            <a:solidFill>
              <a:srgbClr val="000000"/>
            </a:solidFill>
          </a:ln>
        </p:spPr>
        <p:txBody>
          <a:bodyPr wrap="square" lIns="0" tIns="0" rIns="0" bIns="0" rtlCol="0">
            <a:noAutofit/>
          </a:bodyPr>
          <a:lstStyle/>
          <a:p>
            <a:endParaRPr sz="1588"/>
          </a:p>
        </p:txBody>
      </p:sp>
      <p:sp>
        <p:nvSpPr>
          <p:cNvPr id="57" name="object 57"/>
          <p:cNvSpPr/>
          <p:nvPr/>
        </p:nvSpPr>
        <p:spPr>
          <a:xfrm>
            <a:off x="687145" y="3359864"/>
            <a:ext cx="1729516" cy="2085863"/>
          </a:xfrm>
          <a:custGeom>
            <a:avLst/>
            <a:gdLst/>
            <a:ahLst/>
            <a:cxnLst/>
            <a:rect l="l" t="t" r="r" b="b"/>
            <a:pathLst>
              <a:path w="1960118" h="2363978">
                <a:moveTo>
                  <a:pt x="0" y="2363978"/>
                </a:moveTo>
                <a:lnTo>
                  <a:pt x="1960118" y="2363978"/>
                </a:lnTo>
                <a:lnTo>
                  <a:pt x="1960118" y="0"/>
                </a:lnTo>
                <a:lnTo>
                  <a:pt x="0" y="0"/>
                </a:lnTo>
                <a:lnTo>
                  <a:pt x="0" y="2363978"/>
                </a:lnTo>
                <a:close/>
              </a:path>
            </a:pathLst>
          </a:custGeom>
          <a:solidFill>
            <a:srgbClr val="C8DAF8"/>
          </a:solidFill>
        </p:spPr>
        <p:txBody>
          <a:bodyPr wrap="square" lIns="0" tIns="0" rIns="0" bIns="0" rtlCol="0">
            <a:noAutofit/>
          </a:bodyPr>
          <a:lstStyle/>
          <a:p>
            <a:endParaRPr sz="1588"/>
          </a:p>
        </p:txBody>
      </p:sp>
      <p:sp>
        <p:nvSpPr>
          <p:cNvPr id="58" name="object 58"/>
          <p:cNvSpPr/>
          <p:nvPr/>
        </p:nvSpPr>
        <p:spPr>
          <a:xfrm>
            <a:off x="738244" y="3359863"/>
            <a:ext cx="1627318" cy="173467"/>
          </a:xfrm>
          <a:custGeom>
            <a:avLst/>
            <a:gdLst/>
            <a:ahLst/>
            <a:cxnLst/>
            <a:rect l="l" t="t" r="r" b="b"/>
            <a:pathLst>
              <a:path w="1844294" h="196596">
                <a:moveTo>
                  <a:pt x="1844294" y="0"/>
                </a:moveTo>
                <a:lnTo>
                  <a:pt x="0" y="0"/>
                </a:lnTo>
                <a:lnTo>
                  <a:pt x="0" y="196596"/>
                </a:lnTo>
                <a:lnTo>
                  <a:pt x="1844294" y="196596"/>
                </a:lnTo>
                <a:lnTo>
                  <a:pt x="1844294" y="0"/>
                </a:lnTo>
                <a:close/>
              </a:path>
            </a:pathLst>
          </a:custGeom>
          <a:solidFill>
            <a:srgbClr val="C8DAF8"/>
          </a:solidFill>
        </p:spPr>
        <p:txBody>
          <a:bodyPr wrap="square" lIns="0" tIns="0" rIns="0" bIns="0" rtlCol="0">
            <a:noAutofit/>
          </a:bodyPr>
          <a:lstStyle/>
          <a:p>
            <a:endParaRPr sz="1588"/>
          </a:p>
        </p:txBody>
      </p:sp>
      <p:sp>
        <p:nvSpPr>
          <p:cNvPr id="59" name="object 59"/>
          <p:cNvSpPr/>
          <p:nvPr/>
        </p:nvSpPr>
        <p:spPr>
          <a:xfrm>
            <a:off x="738244" y="3533330"/>
            <a:ext cx="1627318" cy="174812"/>
          </a:xfrm>
          <a:custGeom>
            <a:avLst/>
            <a:gdLst/>
            <a:ahLst/>
            <a:cxnLst/>
            <a:rect l="l" t="t" r="r" b="b"/>
            <a:pathLst>
              <a:path w="1844294" h="198120">
                <a:moveTo>
                  <a:pt x="0" y="198120"/>
                </a:moveTo>
                <a:lnTo>
                  <a:pt x="1844294" y="198120"/>
                </a:lnTo>
                <a:lnTo>
                  <a:pt x="1844294" y="0"/>
                </a:lnTo>
                <a:lnTo>
                  <a:pt x="0" y="0"/>
                </a:lnTo>
                <a:lnTo>
                  <a:pt x="0" y="198120"/>
                </a:lnTo>
                <a:close/>
              </a:path>
            </a:pathLst>
          </a:custGeom>
          <a:solidFill>
            <a:srgbClr val="C8DAF8"/>
          </a:solidFill>
        </p:spPr>
        <p:txBody>
          <a:bodyPr wrap="square" lIns="0" tIns="0" rIns="0" bIns="0" rtlCol="0">
            <a:noAutofit/>
          </a:bodyPr>
          <a:lstStyle/>
          <a:p>
            <a:endParaRPr sz="1588"/>
          </a:p>
        </p:txBody>
      </p:sp>
      <p:sp>
        <p:nvSpPr>
          <p:cNvPr id="60" name="object 60"/>
          <p:cNvSpPr/>
          <p:nvPr/>
        </p:nvSpPr>
        <p:spPr>
          <a:xfrm>
            <a:off x="738244" y="3708143"/>
            <a:ext cx="1627318" cy="173467"/>
          </a:xfrm>
          <a:custGeom>
            <a:avLst/>
            <a:gdLst/>
            <a:ahLst/>
            <a:cxnLst/>
            <a:rect l="l" t="t" r="r" b="b"/>
            <a:pathLst>
              <a:path w="1844294" h="196596">
                <a:moveTo>
                  <a:pt x="0" y="196596"/>
                </a:moveTo>
                <a:lnTo>
                  <a:pt x="1844294" y="196596"/>
                </a:lnTo>
                <a:lnTo>
                  <a:pt x="1844294" y="0"/>
                </a:lnTo>
                <a:lnTo>
                  <a:pt x="0" y="0"/>
                </a:lnTo>
                <a:lnTo>
                  <a:pt x="0" y="196596"/>
                </a:lnTo>
                <a:close/>
              </a:path>
            </a:pathLst>
          </a:custGeom>
          <a:solidFill>
            <a:srgbClr val="C8DAF8"/>
          </a:solidFill>
        </p:spPr>
        <p:txBody>
          <a:bodyPr wrap="square" lIns="0" tIns="0" rIns="0" bIns="0" rtlCol="0">
            <a:noAutofit/>
          </a:bodyPr>
          <a:lstStyle/>
          <a:p>
            <a:endParaRPr sz="1588"/>
          </a:p>
        </p:txBody>
      </p:sp>
      <p:sp>
        <p:nvSpPr>
          <p:cNvPr id="61" name="object 61"/>
          <p:cNvSpPr/>
          <p:nvPr/>
        </p:nvSpPr>
        <p:spPr>
          <a:xfrm>
            <a:off x="738244" y="3881609"/>
            <a:ext cx="1627318" cy="173467"/>
          </a:xfrm>
          <a:custGeom>
            <a:avLst/>
            <a:gdLst/>
            <a:ahLst/>
            <a:cxnLst/>
            <a:rect l="l" t="t" r="r" b="b"/>
            <a:pathLst>
              <a:path w="1844294" h="196596">
                <a:moveTo>
                  <a:pt x="0" y="196596"/>
                </a:moveTo>
                <a:lnTo>
                  <a:pt x="1844294" y="196596"/>
                </a:lnTo>
                <a:lnTo>
                  <a:pt x="1844294" y="0"/>
                </a:lnTo>
                <a:lnTo>
                  <a:pt x="0" y="0"/>
                </a:lnTo>
                <a:lnTo>
                  <a:pt x="0" y="196596"/>
                </a:lnTo>
                <a:close/>
              </a:path>
            </a:pathLst>
          </a:custGeom>
          <a:solidFill>
            <a:srgbClr val="C8DAF8"/>
          </a:solidFill>
        </p:spPr>
        <p:txBody>
          <a:bodyPr wrap="square" lIns="0" tIns="0" rIns="0" bIns="0" rtlCol="0">
            <a:noAutofit/>
          </a:bodyPr>
          <a:lstStyle/>
          <a:p>
            <a:endParaRPr sz="1588"/>
          </a:p>
        </p:txBody>
      </p:sp>
      <p:sp>
        <p:nvSpPr>
          <p:cNvPr id="62" name="object 62"/>
          <p:cNvSpPr/>
          <p:nvPr/>
        </p:nvSpPr>
        <p:spPr>
          <a:xfrm>
            <a:off x="738244" y="4055032"/>
            <a:ext cx="1627318" cy="173735"/>
          </a:xfrm>
          <a:custGeom>
            <a:avLst/>
            <a:gdLst/>
            <a:ahLst/>
            <a:cxnLst/>
            <a:rect l="l" t="t" r="r" b="b"/>
            <a:pathLst>
              <a:path w="1844294" h="196900">
                <a:moveTo>
                  <a:pt x="0" y="196900"/>
                </a:moveTo>
                <a:lnTo>
                  <a:pt x="1844294" y="196900"/>
                </a:lnTo>
                <a:lnTo>
                  <a:pt x="1844294" y="0"/>
                </a:lnTo>
                <a:lnTo>
                  <a:pt x="0" y="0"/>
                </a:lnTo>
                <a:lnTo>
                  <a:pt x="0" y="196900"/>
                </a:lnTo>
                <a:close/>
              </a:path>
            </a:pathLst>
          </a:custGeom>
          <a:solidFill>
            <a:srgbClr val="C8DAF8"/>
          </a:solidFill>
        </p:spPr>
        <p:txBody>
          <a:bodyPr wrap="square" lIns="0" tIns="0" rIns="0" bIns="0" rtlCol="0">
            <a:noAutofit/>
          </a:bodyPr>
          <a:lstStyle/>
          <a:p>
            <a:endParaRPr sz="1588"/>
          </a:p>
        </p:txBody>
      </p:sp>
      <p:sp>
        <p:nvSpPr>
          <p:cNvPr id="63" name="object 63"/>
          <p:cNvSpPr/>
          <p:nvPr/>
        </p:nvSpPr>
        <p:spPr>
          <a:xfrm>
            <a:off x="738244" y="4228767"/>
            <a:ext cx="1627318" cy="174812"/>
          </a:xfrm>
          <a:custGeom>
            <a:avLst/>
            <a:gdLst/>
            <a:ahLst/>
            <a:cxnLst/>
            <a:rect l="l" t="t" r="r" b="b"/>
            <a:pathLst>
              <a:path w="1844294" h="198120">
                <a:moveTo>
                  <a:pt x="0" y="198120"/>
                </a:moveTo>
                <a:lnTo>
                  <a:pt x="1844294" y="198120"/>
                </a:lnTo>
                <a:lnTo>
                  <a:pt x="1844294" y="0"/>
                </a:lnTo>
                <a:lnTo>
                  <a:pt x="0" y="0"/>
                </a:lnTo>
                <a:lnTo>
                  <a:pt x="0" y="198120"/>
                </a:lnTo>
                <a:close/>
              </a:path>
            </a:pathLst>
          </a:custGeom>
          <a:solidFill>
            <a:srgbClr val="C8DAF8"/>
          </a:solidFill>
        </p:spPr>
        <p:txBody>
          <a:bodyPr wrap="square" lIns="0" tIns="0" rIns="0" bIns="0" rtlCol="0">
            <a:noAutofit/>
          </a:bodyPr>
          <a:lstStyle/>
          <a:p>
            <a:endParaRPr sz="1588"/>
          </a:p>
        </p:txBody>
      </p:sp>
      <p:sp>
        <p:nvSpPr>
          <p:cNvPr id="64" name="object 64"/>
          <p:cNvSpPr/>
          <p:nvPr/>
        </p:nvSpPr>
        <p:spPr>
          <a:xfrm>
            <a:off x="738244" y="4403581"/>
            <a:ext cx="1627318" cy="173466"/>
          </a:xfrm>
          <a:custGeom>
            <a:avLst/>
            <a:gdLst/>
            <a:ahLst/>
            <a:cxnLst/>
            <a:rect l="l" t="t" r="r" b="b"/>
            <a:pathLst>
              <a:path w="1844294" h="196596">
                <a:moveTo>
                  <a:pt x="0" y="196595"/>
                </a:moveTo>
                <a:lnTo>
                  <a:pt x="1844294" y="196595"/>
                </a:lnTo>
                <a:lnTo>
                  <a:pt x="1844294" y="0"/>
                </a:lnTo>
                <a:lnTo>
                  <a:pt x="0" y="0"/>
                </a:lnTo>
                <a:lnTo>
                  <a:pt x="0" y="196595"/>
                </a:lnTo>
                <a:close/>
              </a:path>
            </a:pathLst>
          </a:custGeom>
          <a:solidFill>
            <a:srgbClr val="C8DAF8"/>
          </a:solidFill>
        </p:spPr>
        <p:txBody>
          <a:bodyPr wrap="square" lIns="0" tIns="0" rIns="0" bIns="0" rtlCol="0">
            <a:noAutofit/>
          </a:bodyPr>
          <a:lstStyle/>
          <a:p>
            <a:endParaRPr sz="1588"/>
          </a:p>
        </p:txBody>
      </p:sp>
      <p:sp>
        <p:nvSpPr>
          <p:cNvPr id="65" name="object 65"/>
          <p:cNvSpPr/>
          <p:nvPr/>
        </p:nvSpPr>
        <p:spPr>
          <a:xfrm>
            <a:off x="738244" y="4577048"/>
            <a:ext cx="1627318" cy="173466"/>
          </a:xfrm>
          <a:custGeom>
            <a:avLst/>
            <a:gdLst/>
            <a:ahLst/>
            <a:cxnLst/>
            <a:rect l="l" t="t" r="r" b="b"/>
            <a:pathLst>
              <a:path w="1844294" h="196596">
                <a:moveTo>
                  <a:pt x="0" y="196595"/>
                </a:moveTo>
                <a:lnTo>
                  <a:pt x="1844294" y="196595"/>
                </a:lnTo>
                <a:lnTo>
                  <a:pt x="1844294" y="0"/>
                </a:lnTo>
                <a:lnTo>
                  <a:pt x="0" y="0"/>
                </a:lnTo>
                <a:lnTo>
                  <a:pt x="0" y="196595"/>
                </a:lnTo>
                <a:close/>
              </a:path>
            </a:pathLst>
          </a:custGeom>
          <a:solidFill>
            <a:srgbClr val="C8DAF8"/>
          </a:solidFill>
        </p:spPr>
        <p:txBody>
          <a:bodyPr wrap="square" lIns="0" tIns="0" rIns="0" bIns="0" rtlCol="0">
            <a:noAutofit/>
          </a:bodyPr>
          <a:lstStyle/>
          <a:p>
            <a:endParaRPr sz="1588"/>
          </a:p>
        </p:txBody>
      </p:sp>
      <p:sp>
        <p:nvSpPr>
          <p:cNvPr id="66" name="object 66"/>
          <p:cNvSpPr/>
          <p:nvPr/>
        </p:nvSpPr>
        <p:spPr>
          <a:xfrm>
            <a:off x="738244" y="4750515"/>
            <a:ext cx="1627318" cy="173466"/>
          </a:xfrm>
          <a:custGeom>
            <a:avLst/>
            <a:gdLst/>
            <a:ahLst/>
            <a:cxnLst/>
            <a:rect l="l" t="t" r="r" b="b"/>
            <a:pathLst>
              <a:path w="1844294" h="196596">
                <a:moveTo>
                  <a:pt x="0" y="196595"/>
                </a:moveTo>
                <a:lnTo>
                  <a:pt x="1844294" y="196595"/>
                </a:lnTo>
                <a:lnTo>
                  <a:pt x="1844294" y="0"/>
                </a:lnTo>
                <a:lnTo>
                  <a:pt x="0" y="0"/>
                </a:lnTo>
                <a:lnTo>
                  <a:pt x="0" y="196595"/>
                </a:lnTo>
                <a:close/>
              </a:path>
            </a:pathLst>
          </a:custGeom>
          <a:solidFill>
            <a:srgbClr val="C8DAF8"/>
          </a:solidFill>
        </p:spPr>
        <p:txBody>
          <a:bodyPr wrap="square" lIns="0" tIns="0" rIns="0" bIns="0" rtlCol="0">
            <a:noAutofit/>
          </a:bodyPr>
          <a:lstStyle/>
          <a:p>
            <a:endParaRPr sz="1588"/>
          </a:p>
        </p:txBody>
      </p:sp>
      <p:sp>
        <p:nvSpPr>
          <p:cNvPr id="67" name="object 67"/>
          <p:cNvSpPr/>
          <p:nvPr/>
        </p:nvSpPr>
        <p:spPr>
          <a:xfrm>
            <a:off x="738244" y="4923982"/>
            <a:ext cx="1627318" cy="174811"/>
          </a:xfrm>
          <a:custGeom>
            <a:avLst/>
            <a:gdLst/>
            <a:ahLst/>
            <a:cxnLst/>
            <a:rect l="l" t="t" r="r" b="b"/>
            <a:pathLst>
              <a:path w="1844294" h="198119">
                <a:moveTo>
                  <a:pt x="0" y="198119"/>
                </a:moveTo>
                <a:lnTo>
                  <a:pt x="1844294" y="198119"/>
                </a:lnTo>
                <a:lnTo>
                  <a:pt x="1844294" y="0"/>
                </a:lnTo>
                <a:lnTo>
                  <a:pt x="0" y="0"/>
                </a:lnTo>
                <a:lnTo>
                  <a:pt x="0" y="198119"/>
                </a:lnTo>
                <a:close/>
              </a:path>
            </a:pathLst>
          </a:custGeom>
          <a:solidFill>
            <a:srgbClr val="C8DAF8"/>
          </a:solidFill>
        </p:spPr>
        <p:txBody>
          <a:bodyPr wrap="square" lIns="0" tIns="0" rIns="0" bIns="0" rtlCol="0">
            <a:noAutofit/>
          </a:bodyPr>
          <a:lstStyle/>
          <a:p>
            <a:endParaRPr sz="1588"/>
          </a:p>
        </p:txBody>
      </p:sp>
      <p:sp>
        <p:nvSpPr>
          <p:cNvPr id="68" name="object 68"/>
          <p:cNvSpPr/>
          <p:nvPr/>
        </p:nvSpPr>
        <p:spPr>
          <a:xfrm>
            <a:off x="738244" y="5098794"/>
            <a:ext cx="1627318" cy="173466"/>
          </a:xfrm>
          <a:custGeom>
            <a:avLst/>
            <a:gdLst/>
            <a:ahLst/>
            <a:cxnLst/>
            <a:rect l="l" t="t" r="r" b="b"/>
            <a:pathLst>
              <a:path w="1844294" h="196595">
                <a:moveTo>
                  <a:pt x="0" y="196595"/>
                </a:moveTo>
                <a:lnTo>
                  <a:pt x="1844294" y="196595"/>
                </a:lnTo>
                <a:lnTo>
                  <a:pt x="1844294" y="0"/>
                </a:lnTo>
                <a:lnTo>
                  <a:pt x="0" y="0"/>
                </a:lnTo>
                <a:lnTo>
                  <a:pt x="0" y="196595"/>
                </a:lnTo>
                <a:close/>
              </a:path>
            </a:pathLst>
          </a:custGeom>
          <a:solidFill>
            <a:srgbClr val="C8DAF8"/>
          </a:solidFill>
        </p:spPr>
        <p:txBody>
          <a:bodyPr wrap="square" lIns="0" tIns="0" rIns="0" bIns="0" rtlCol="0">
            <a:noAutofit/>
          </a:bodyPr>
          <a:lstStyle/>
          <a:p>
            <a:endParaRPr sz="1588"/>
          </a:p>
        </p:txBody>
      </p:sp>
      <p:sp>
        <p:nvSpPr>
          <p:cNvPr id="69" name="object 69"/>
          <p:cNvSpPr/>
          <p:nvPr/>
        </p:nvSpPr>
        <p:spPr>
          <a:xfrm>
            <a:off x="738244" y="5272261"/>
            <a:ext cx="1627318" cy="173466"/>
          </a:xfrm>
          <a:custGeom>
            <a:avLst/>
            <a:gdLst/>
            <a:ahLst/>
            <a:cxnLst/>
            <a:rect l="l" t="t" r="r" b="b"/>
            <a:pathLst>
              <a:path w="1844294" h="196596">
                <a:moveTo>
                  <a:pt x="0" y="196596"/>
                </a:moveTo>
                <a:lnTo>
                  <a:pt x="1844294" y="196596"/>
                </a:lnTo>
                <a:lnTo>
                  <a:pt x="1844294" y="0"/>
                </a:lnTo>
                <a:lnTo>
                  <a:pt x="0" y="0"/>
                </a:lnTo>
                <a:lnTo>
                  <a:pt x="0" y="196596"/>
                </a:lnTo>
                <a:close/>
              </a:path>
            </a:pathLst>
          </a:custGeom>
          <a:solidFill>
            <a:srgbClr val="C8DAF8"/>
          </a:solidFill>
        </p:spPr>
        <p:txBody>
          <a:bodyPr wrap="square" lIns="0" tIns="0" rIns="0" bIns="0" rtlCol="0">
            <a:noAutofit/>
          </a:bodyPr>
          <a:lstStyle/>
          <a:p>
            <a:endParaRPr sz="1588"/>
          </a:p>
        </p:txBody>
      </p:sp>
      <p:sp>
        <p:nvSpPr>
          <p:cNvPr id="70" name="object 70"/>
          <p:cNvSpPr/>
          <p:nvPr/>
        </p:nvSpPr>
        <p:spPr>
          <a:xfrm>
            <a:off x="687145" y="3303386"/>
            <a:ext cx="1729516" cy="56478"/>
          </a:xfrm>
          <a:custGeom>
            <a:avLst/>
            <a:gdLst/>
            <a:ahLst/>
            <a:cxnLst/>
            <a:rect l="l" t="t" r="r" b="b"/>
            <a:pathLst>
              <a:path w="1960118" h="64008">
                <a:moveTo>
                  <a:pt x="0" y="64008"/>
                </a:moveTo>
                <a:lnTo>
                  <a:pt x="1960118" y="64008"/>
                </a:lnTo>
                <a:lnTo>
                  <a:pt x="1960118"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71" name="object 71"/>
          <p:cNvSpPr/>
          <p:nvPr/>
        </p:nvSpPr>
        <p:spPr>
          <a:xfrm>
            <a:off x="2427418" y="3298007"/>
            <a:ext cx="1830369" cy="0"/>
          </a:xfrm>
          <a:custGeom>
            <a:avLst/>
            <a:gdLst/>
            <a:ahLst/>
            <a:cxnLst/>
            <a:rect l="l" t="t" r="r" b="b"/>
            <a:pathLst>
              <a:path w="2074418">
                <a:moveTo>
                  <a:pt x="0" y="0"/>
                </a:moveTo>
                <a:lnTo>
                  <a:pt x="2074418" y="0"/>
                </a:lnTo>
              </a:path>
            </a:pathLst>
          </a:custGeom>
          <a:ln w="13462">
            <a:solidFill>
              <a:srgbClr val="000000"/>
            </a:solidFill>
          </a:ln>
        </p:spPr>
        <p:txBody>
          <a:bodyPr wrap="square" lIns="0" tIns="0" rIns="0" bIns="0" rtlCol="0">
            <a:noAutofit/>
          </a:bodyPr>
          <a:lstStyle/>
          <a:p>
            <a:endParaRPr sz="1588"/>
          </a:p>
        </p:txBody>
      </p:sp>
      <p:sp>
        <p:nvSpPr>
          <p:cNvPr id="72" name="object 72"/>
          <p:cNvSpPr/>
          <p:nvPr/>
        </p:nvSpPr>
        <p:spPr>
          <a:xfrm>
            <a:off x="4268657" y="3298007"/>
            <a:ext cx="1812888" cy="0"/>
          </a:xfrm>
          <a:custGeom>
            <a:avLst/>
            <a:gdLst/>
            <a:ahLst/>
            <a:cxnLst/>
            <a:rect l="l" t="t" r="r" b="b"/>
            <a:pathLst>
              <a:path w="2054606">
                <a:moveTo>
                  <a:pt x="0" y="0"/>
                </a:moveTo>
                <a:lnTo>
                  <a:pt x="2054606" y="0"/>
                </a:lnTo>
              </a:path>
            </a:pathLst>
          </a:custGeom>
          <a:ln w="13462">
            <a:solidFill>
              <a:srgbClr val="000000"/>
            </a:solidFill>
          </a:ln>
        </p:spPr>
        <p:txBody>
          <a:bodyPr wrap="square" lIns="0" tIns="0" rIns="0" bIns="0" rtlCol="0">
            <a:noAutofit/>
          </a:bodyPr>
          <a:lstStyle/>
          <a:p>
            <a:endParaRPr sz="1588"/>
          </a:p>
        </p:txBody>
      </p:sp>
      <p:sp>
        <p:nvSpPr>
          <p:cNvPr id="73" name="object 73"/>
          <p:cNvSpPr/>
          <p:nvPr/>
        </p:nvSpPr>
        <p:spPr>
          <a:xfrm>
            <a:off x="6092301" y="3298007"/>
            <a:ext cx="2266054" cy="0"/>
          </a:xfrm>
          <a:custGeom>
            <a:avLst/>
            <a:gdLst/>
            <a:ahLst/>
            <a:cxnLst/>
            <a:rect l="l" t="t" r="r" b="b"/>
            <a:pathLst>
              <a:path w="2568194">
                <a:moveTo>
                  <a:pt x="0" y="0"/>
                </a:moveTo>
                <a:lnTo>
                  <a:pt x="2568194" y="0"/>
                </a:lnTo>
              </a:path>
            </a:pathLst>
          </a:custGeom>
          <a:ln w="13462">
            <a:solidFill>
              <a:srgbClr val="000000"/>
            </a:solidFill>
          </a:ln>
        </p:spPr>
        <p:txBody>
          <a:bodyPr wrap="square" lIns="0" tIns="0" rIns="0" bIns="0" rtlCol="0">
            <a:noAutofit/>
          </a:bodyPr>
          <a:lstStyle/>
          <a:p>
            <a:endParaRPr sz="1588"/>
          </a:p>
        </p:txBody>
      </p:sp>
      <p:sp>
        <p:nvSpPr>
          <p:cNvPr id="74" name="object 74"/>
          <p:cNvSpPr/>
          <p:nvPr/>
        </p:nvSpPr>
        <p:spPr>
          <a:xfrm>
            <a:off x="681766" y="5445727"/>
            <a:ext cx="1740274" cy="56477"/>
          </a:xfrm>
          <a:custGeom>
            <a:avLst/>
            <a:gdLst/>
            <a:ahLst/>
            <a:cxnLst/>
            <a:rect l="l" t="t" r="r" b="b"/>
            <a:pathLst>
              <a:path w="1972310" h="64007">
                <a:moveTo>
                  <a:pt x="0" y="64007"/>
                </a:moveTo>
                <a:lnTo>
                  <a:pt x="1972310" y="64007"/>
                </a:lnTo>
                <a:lnTo>
                  <a:pt x="1972310" y="0"/>
                </a:lnTo>
                <a:lnTo>
                  <a:pt x="0" y="0"/>
                </a:lnTo>
                <a:lnTo>
                  <a:pt x="0" y="64007"/>
                </a:lnTo>
                <a:close/>
              </a:path>
            </a:pathLst>
          </a:custGeom>
          <a:solidFill>
            <a:srgbClr val="C8DAF8"/>
          </a:solidFill>
        </p:spPr>
        <p:txBody>
          <a:bodyPr wrap="square" lIns="0" tIns="0" rIns="0" bIns="0" rtlCol="0">
            <a:noAutofit/>
          </a:bodyPr>
          <a:lstStyle/>
          <a:p>
            <a:endParaRPr sz="1588"/>
          </a:p>
        </p:txBody>
      </p:sp>
      <p:sp>
        <p:nvSpPr>
          <p:cNvPr id="75" name="object 75"/>
          <p:cNvSpPr/>
          <p:nvPr/>
        </p:nvSpPr>
        <p:spPr>
          <a:xfrm>
            <a:off x="687145" y="5507583"/>
            <a:ext cx="1729516" cy="0"/>
          </a:xfrm>
          <a:custGeom>
            <a:avLst/>
            <a:gdLst/>
            <a:ahLst/>
            <a:cxnLst/>
            <a:rect l="l" t="t" r="r" b="b"/>
            <a:pathLst>
              <a:path w="1960118">
                <a:moveTo>
                  <a:pt x="0" y="0"/>
                </a:moveTo>
                <a:lnTo>
                  <a:pt x="1960118" y="0"/>
                </a:lnTo>
              </a:path>
            </a:pathLst>
          </a:custGeom>
          <a:ln w="13462">
            <a:solidFill>
              <a:srgbClr val="000000"/>
            </a:solidFill>
          </a:ln>
        </p:spPr>
        <p:txBody>
          <a:bodyPr wrap="square" lIns="0" tIns="0" rIns="0" bIns="0" rtlCol="0">
            <a:noAutofit/>
          </a:bodyPr>
          <a:lstStyle/>
          <a:p>
            <a:endParaRPr sz="1588"/>
          </a:p>
        </p:txBody>
      </p:sp>
      <p:sp>
        <p:nvSpPr>
          <p:cNvPr id="76" name="object 76"/>
          <p:cNvSpPr/>
          <p:nvPr/>
        </p:nvSpPr>
        <p:spPr>
          <a:xfrm>
            <a:off x="687145" y="5569440"/>
            <a:ext cx="1729516" cy="672644"/>
          </a:xfrm>
          <a:custGeom>
            <a:avLst/>
            <a:gdLst/>
            <a:ahLst/>
            <a:cxnLst/>
            <a:rect l="l" t="t" r="r" b="b"/>
            <a:pathLst>
              <a:path w="1960118" h="762330">
                <a:moveTo>
                  <a:pt x="0" y="762330"/>
                </a:moveTo>
                <a:lnTo>
                  <a:pt x="1960118" y="762330"/>
                </a:lnTo>
                <a:lnTo>
                  <a:pt x="1960118" y="0"/>
                </a:lnTo>
                <a:lnTo>
                  <a:pt x="0" y="0"/>
                </a:lnTo>
                <a:lnTo>
                  <a:pt x="0" y="762330"/>
                </a:lnTo>
                <a:close/>
              </a:path>
            </a:pathLst>
          </a:custGeom>
          <a:solidFill>
            <a:srgbClr val="C8DAF8"/>
          </a:solidFill>
        </p:spPr>
        <p:txBody>
          <a:bodyPr wrap="square" lIns="0" tIns="0" rIns="0" bIns="0" rtlCol="0">
            <a:noAutofit/>
          </a:bodyPr>
          <a:lstStyle/>
          <a:p>
            <a:endParaRPr sz="1588"/>
          </a:p>
        </p:txBody>
      </p:sp>
      <p:sp>
        <p:nvSpPr>
          <p:cNvPr id="77" name="object 77"/>
          <p:cNvSpPr/>
          <p:nvPr/>
        </p:nvSpPr>
        <p:spPr>
          <a:xfrm>
            <a:off x="738244" y="5569507"/>
            <a:ext cx="1627318" cy="150875"/>
          </a:xfrm>
          <a:custGeom>
            <a:avLst/>
            <a:gdLst/>
            <a:ahLst/>
            <a:cxnLst/>
            <a:rect l="l" t="t" r="r" b="b"/>
            <a:pathLst>
              <a:path w="1844294" h="170992">
                <a:moveTo>
                  <a:pt x="0" y="170992"/>
                </a:moveTo>
                <a:lnTo>
                  <a:pt x="1844294" y="170992"/>
                </a:lnTo>
                <a:lnTo>
                  <a:pt x="1844294" y="0"/>
                </a:lnTo>
                <a:lnTo>
                  <a:pt x="0" y="0"/>
                </a:lnTo>
                <a:lnTo>
                  <a:pt x="0" y="170992"/>
                </a:lnTo>
                <a:close/>
              </a:path>
            </a:pathLst>
          </a:custGeom>
          <a:solidFill>
            <a:srgbClr val="C8DAF8"/>
          </a:solidFill>
        </p:spPr>
        <p:txBody>
          <a:bodyPr wrap="square" lIns="0" tIns="0" rIns="0" bIns="0" rtlCol="0">
            <a:noAutofit/>
          </a:bodyPr>
          <a:lstStyle/>
          <a:p>
            <a:endParaRPr sz="1588"/>
          </a:p>
        </p:txBody>
      </p:sp>
      <p:sp>
        <p:nvSpPr>
          <p:cNvPr id="78" name="object 78"/>
          <p:cNvSpPr/>
          <p:nvPr/>
        </p:nvSpPr>
        <p:spPr>
          <a:xfrm>
            <a:off x="738244" y="5720383"/>
            <a:ext cx="1627318" cy="151952"/>
          </a:xfrm>
          <a:custGeom>
            <a:avLst/>
            <a:gdLst/>
            <a:ahLst/>
            <a:cxnLst/>
            <a:rect l="l" t="t" r="r" b="b"/>
            <a:pathLst>
              <a:path w="1844294" h="172212">
                <a:moveTo>
                  <a:pt x="0" y="172212"/>
                </a:moveTo>
                <a:lnTo>
                  <a:pt x="1844294" y="172212"/>
                </a:lnTo>
                <a:lnTo>
                  <a:pt x="1844294" y="0"/>
                </a:lnTo>
                <a:lnTo>
                  <a:pt x="0" y="0"/>
                </a:lnTo>
                <a:lnTo>
                  <a:pt x="0" y="172212"/>
                </a:lnTo>
                <a:close/>
              </a:path>
            </a:pathLst>
          </a:custGeom>
          <a:solidFill>
            <a:srgbClr val="C8DAF8"/>
          </a:solidFill>
        </p:spPr>
        <p:txBody>
          <a:bodyPr wrap="square" lIns="0" tIns="0" rIns="0" bIns="0" rtlCol="0">
            <a:noAutofit/>
          </a:bodyPr>
          <a:lstStyle/>
          <a:p>
            <a:endParaRPr sz="1588"/>
          </a:p>
        </p:txBody>
      </p:sp>
      <p:sp>
        <p:nvSpPr>
          <p:cNvPr id="79" name="object 79"/>
          <p:cNvSpPr/>
          <p:nvPr/>
        </p:nvSpPr>
        <p:spPr>
          <a:xfrm>
            <a:off x="687145" y="5512963"/>
            <a:ext cx="1729516" cy="56477"/>
          </a:xfrm>
          <a:custGeom>
            <a:avLst/>
            <a:gdLst/>
            <a:ahLst/>
            <a:cxnLst/>
            <a:rect l="l" t="t" r="r" b="b"/>
            <a:pathLst>
              <a:path w="1960118" h="64007">
                <a:moveTo>
                  <a:pt x="0" y="64007"/>
                </a:moveTo>
                <a:lnTo>
                  <a:pt x="1960118" y="64007"/>
                </a:lnTo>
                <a:lnTo>
                  <a:pt x="1960118" y="0"/>
                </a:lnTo>
                <a:lnTo>
                  <a:pt x="0" y="0"/>
                </a:lnTo>
                <a:lnTo>
                  <a:pt x="0" y="64007"/>
                </a:lnTo>
                <a:close/>
              </a:path>
            </a:pathLst>
          </a:custGeom>
          <a:solidFill>
            <a:srgbClr val="C8DAF8"/>
          </a:solidFill>
        </p:spPr>
        <p:txBody>
          <a:bodyPr wrap="square" lIns="0" tIns="0" rIns="0" bIns="0" rtlCol="0">
            <a:noAutofit/>
          </a:bodyPr>
          <a:lstStyle/>
          <a:p>
            <a:endParaRPr sz="1588"/>
          </a:p>
        </p:txBody>
      </p:sp>
      <p:sp>
        <p:nvSpPr>
          <p:cNvPr id="80" name="object 80"/>
          <p:cNvSpPr/>
          <p:nvPr/>
        </p:nvSpPr>
        <p:spPr>
          <a:xfrm>
            <a:off x="2427418" y="5507583"/>
            <a:ext cx="1830369" cy="0"/>
          </a:xfrm>
          <a:custGeom>
            <a:avLst/>
            <a:gdLst/>
            <a:ahLst/>
            <a:cxnLst/>
            <a:rect l="l" t="t" r="r" b="b"/>
            <a:pathLst>
              <a:path w="2074418">
                <a:moveTo>
                  <a:pt x="0" y="0"/>
                </a:moveTo>
                <a:lnTo>
                  <a:pt x="2074418" y="0"/>
                </a:lnTo>
              </a:path>
            </a:pathLst>
          </a:custGeom>
          <a:ln w="13462">
            <a:solidFill>
              <a:srgbClr val="000000"/>
            </a:solidFill>
          </a:ln>
        </p:spPr>
        <p:txBody>
          <a:bodyPr wrap="square" lIns="0" tIns="0" rIns="0" bIns="0" rtlCol="0">
            <a:noAutofit/>
          </a:bodyPr>
          <a:lstStyle/>
          <a:p>
            <a:endParaRPr sz="1588"/>
          </a:p>
        </p:txBody>
      </p:sp>
      <p:sp>
        <p:nvSpPr>
          <p:cNvPr id="81" name="object 81"/>
          <p:cNvSpPr/>
          <p:nvPr/>
        </p:nvSpPr>
        <p:spPr>
          <a:xfrm>
            <a:off x="4268657" y="5507583"/>
            <a:ext cx="1812888" cy="0"/>
          </a:xfrm>
          <a:custGeom>
            <a:avLst/>
            <a:gdLst/>
            <a:ahLst/>
            <a:cxnLst/>
            <a:rect l="l" t="t" r="r" b="b"/>
            <a:pathLst>
              <a:path w="2054606">
                <a:moveTo>
                  <a:pt x="0" y="0"/>
                </a:moveTo>
                <a:lnTo>
                  <a:pt x="2054606" y="0"/>
                </a:lnTo>
              </a:path>
            </a:pathLst>
          </a:custGeom>
          <a:ln w="13462">
            <a:solidFill>
              <a:srgbClr val="000000"/>
            </a:solidFill>
          </a:ln>
        </p:spPr>
        <p:txBody>
          <a:bodyPr wrap="square" lIns="0" tIns="0" rIns="0" bIns="0" rtlCol="0">
            <a:noAutofit/>
          </a:bodyPr>
          <a:lstStyle/>
          <a:p>
            <a:endParaRPr sz="1588"/>
          </a:p>
        </p:txBody>
      </p:sp>
      <p:sp>
        <p:nvSpPr>
          <p:cNvPr id="82" name="object 82"/>
          <p:cNvSpPr/>
          <p:nvPr/>
        </p:nvSpPr>
        <p:spPr>
          <a:xfrm>
            <a:off x="6092301" y="5507583"/>
            <a:ext cx="2266054" cy="0"/>
          </a:xfrm>
          <a:custGeom>
            <a:avLst/>
            <a:gdLst/>
            <a:ahLst/>
            <a:cxnLst/>
            <a:rect l="l" t="t" r="r" b="b"/>
            <a:pathLst>
              <a:path w="2568194">
                <a:moveTo>
                  <a:pt x="0" y="0"/>
                </a:moveTo>
                <a:lnTo>
                  <a:pt x="2568194" y="0"/>
                </a:lnTo>
              </a:path>
            </a:pathLst>
          </a:custGeom>
          <a:ln w="13462">
            <a:solidFill>
              <a:srgbClr val="000000"/>
            </a:solidFill>
          </a:ln>
        </p:spPr>
        <p:txBody>
          <a:bodyPr wrap="square" lIns="0" tIns="0" rIns="0" bIns="0" rtlCol="0">
            <a:noAutofit/>
          </a:bodyPr>
          <a:lstStyle/>
          <a:p>
            <a:endParaRPr sz="1588"/>
          </a:p>
        </p:txBody>
      </p:sp>
      <p:sp>
        <p:nvSpPr>
          <p:cNvPr id="83" name="object 83"/>
          <p:cNvSpPr/>
          <p:nvPr/>
        </p:nvSpPr>
        <p:spPr>
          <a:xfrm>
            <a:off x="681766" y="6242084"/>
            <a:ext cx="1740274" cy="56478"/>
          </a:xfrm>
          <a:custGeom>
            <a:avLst/>
            <a:gdLst/>
            <a:ahLst/>
            <a:cxnLst/>
            <a:rect l="l" t="t" r="r" b="b"/>
            <a:pathLst>
              <a:path w="1972310" h="64008">
                <a:moveTo>
                  <a:pt x="0" y="64008"/>
                </a:moveTo>
                <a:lnTo>
                  <a:pt x="1972310" y="64008"/>
                </a:lnTo>
                <a:lnTo>
                  <a:pt x="1972310"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84" name="object 84"/>
          <p:cNvSpPr/>
          <p:nvPr/>
        </p:nvSpPr>
        <p:spPr>
          <a:xfrm>
            <a:off x="681766" y="1534763"/>
            <a:ext cx="0" cy="4774557"/>
          </a:xfrm>
          <a:custGeom>
            <a:avLst/>
            <a:gdLst/>
            <a:ahLst/>
            <a:cxnLst/>
            <a:rect l="l" t="t" r="r" b="b"/>
            <a:pathLst>
              <a:path h="5411165">
                <a:moveTo>
                  <a:pt x="0" y="0"/>
                </a:moveTo>
                <a:lnTo>
                  <a:pt x="0" y="5411165"/>
                </a:lnTo>
              </a:path>
            </a:pathLst>
          </a:custGeom>
          <a:ln w="13462">
            <a:solidFill>
              <a:srgbClr val="000000"/>
            </a:solidFill>
          </a:ln>
        </p:spPr>
        <p:txBody>
          <a:bodyPr wrap="square" lIns="0" tIns="0" rIns="0" bIns="0" rtlCol="0">
            <a:noAutofit/>
          </a:bodyPr>
          <a:lstStyle/>
          <a:p>
            <a:endParaRPr sz="1588"/>
          </a:p>
        </p:txBody>
      </p:sp>
      <p:sp>
        <p:nvSpPr>
          <p:cNvPr id="85" name="object 85"/>
          <p:cNvSpPr/>
          <p:nvPr/>
        </p:nvSpPr>
        <p:spPr>
          <a:xfrm>
            <a:off x="687145" y="6303941"/>
            <a:ext cx="1729516" cy="0"/>
          </a:xfrm>
          <a:custGeom>
            <a:avLst/>
            <a:gdLst/>
            <a:ahLst/>
            <a:cxnLst/>
            <a:rect l="l" t="t" r="r" b="b"/>
            <a:pathLst>
              <a:path w="1960118">
                <a:moveTo>
                  <a:pt x="0" y="0"/>
                </a:moveTo>
                <a:lnTo>
                  <a:pt x="1960118" y="0"/>
                </a:lnTo>
              </a:path>
            </a:pathLst>
          </a:custGeom>
          <a:ln w="13461">
            <a:solidFill>
              <a:srgbClr val="000000"/>
            </a:solidFill>
          </a:ln>
        </p:spPr>
        <p:txBody>
          <a:bodyPr wrap="square" lIns="0" tIns="0" rIns="0" bIns="0" rtlCol="0">
            <a:noAutofit/>
          </a:bodyPr>
          <a:lstStyle/>
          <a:p>
            <a:endParaRPr sz="1588"/>
          </a:p>
        </p:txBody>
      </p:sp>
      <p:sp>
        <p:nvSpPr>
          <p:cNvPr id="86" name="object 86"/>
          <p:cNvSpPr/>
          <p:nvPr/>
        </p:nvSpPr>
        <p:spPr>
          <a:xfrm>
            <a:off x="2422039" y="1534762"/>
            <a:ext cx="0" cy="4774557"/>
          </a:xfrm>
          <a:custGeom>
            <a:avLst/>
            <a:gdLst/>
            <a:ahLst/>
            <a:cxnLst/>
            <a:rect l="l" t="t" r="r" b="b"/>
            <a:pathLst>
              <a:path h="5411165">
                <a:moveTo>
                  <a:pt x="0" y="0"/>
                </a:moveTo>
                <a:lnTo>
                  <a:pt x="0" y="5411165"/>
                </a:lnTo>
              </a:path>
            </a:pathLst>
          </a:custGeom>
          <a:ln w="13462">
            <a:solidFill>
              <a:srgbClr val="000000"/>
            </a:solidFill>
          </a:ln>
        </p:spPr>
        <p:txBody>
          <a:bodyPr wrap="square" lIns="0" tIns="0" rIns="0" bIns="0" rtlCol="0">
            <a:noAutofit/>
          </a:bodyPr>
          <a:lstStyle/>
          <a:p>
            <a:endParaRPr sz="1588"/>
          </a:p>
        </p:txBody>
      </p:sp>
      <p:sp>
        <p:nvSpPr>
          <p:cNvPr id="87" name="object 87"/>
          <p:cNvSpPr/>
          <p:nvPr/>
        </p:nvSpPr>
        <p:spPr>
          <a:xfrm>
            <a:off x="2427418" y="6303941"/>
            <a:ext cx="1830369" cy="0"/>
          </a:xfrm>
          <a:custGeom>
            <a:avLst/>
            <a:gdLst/>
            <a:ahLst/>
            <a:cxnLst/>
            <a:rect l="l" t="t" r="r" b="b"/>
            <a:pathLst>
              <a:path w="2074418">
                <a:moveTo>
                  <a:pt x="0" y="0"/>
                </a:moveTo>
                <a:lnTo>
                  <a:pt x="2074418" y="0"/>
                </a:lnTo>
              </a:path>
            </a:pathLst>
          </a:custGeom>
          <a:ln w="13461">
            <a:solidFill>
              <a:srgbClr val="000000"/>
            </a:solidFill>
          </a:ln>
        </p:spPr>
        <p:txBody>
          <a:bodyPr wrap="square" lIns="0" tIns="0" rIns="0" bIns="0" rtlCol="0">
            <a:noAutofit/>
          </a:bodyPr>
          <a:lstStyle/>
          <a:p>
            <a:endParaRPr sz="1588"/>
          </a:p>
        </p:txBody>
      </p:sp>
      <p:sp>
        <p:nvSpPr>
          <p:cNvPr id="88" name="object 88"/>
          <p:cNvSpPr/>
          <p:nvPr/>
        </p:nvSpPr>
        <p:spPr>
          <a:xfrm>
            <a:off x="4263277" y="1534763"/>
            <a:ext cx="0" cy="4774557"/>
          </a:xfrm>
          <a:custGeom>
            <a:avLst/>
            <a:gdLst/>
            <a:ahLst/>
            <a:cxnLst/>
            <a:rect l="l" t="t" r="r" b="b"/>
            <a:pathLst>
              <a:path h="5411165">
                <a:moveTo>
                  <a:pt x="0" y="0"/>
                </a:moveTo>
                <a:lnTo>
                  <a:pt x="0" y="5411165"/>
                </a:lnTo>
              </a:path>
            </a:pathLst>
          </a:custGeom>
          <a:ln w="13461">
            <a:solidFill>
              <a:srgbClr val="000000"/>
            </a:solidFill>
          </a:ln>
        </p:spPr>
        <p:txBody>
          <a:bodyPr wrap="square" lIns="0" tIns="0" rIns="0" bIns="0" rtlCol="0">
            <a:noAutofit/>
          </a:bodyPr>
          <a:lstStyle/>
          <a:p>
            <a:endParaRPr sz="1588"/>
          </a:p>
        </p:txBody>
      </p:sp>
      <p:sp>
        <p:nvSpPr>
          <p:cNvPr id="89" name="object 89"/>
          <p:cNvSpPr/>
          <p:nvPr/>
        </p:nvSpPr>
        <p:spPr>
          <a:xfrm>
            <a:off x="4268657" y="6303941"/>
            <a:ext cx="1812888" cy="0"/>
          </a:xfrm>
          <a:custGeom>
            <a:avLst/>
            <a:gdLst/>
            <a:ahLst/>
            <a:cxnLst/>
            <a:rect l="l" t="t" r="r" b="b"/>
            <a:pathLst>
              <a:path w="2054606">
                <a:moveTo>
                  <a:pt x="0" y="0"/>
                </a:moveTo>
                <a:lnTo>
                  <a:pt x="2054606" y="0"/>
                </a:lnTo>
              </a:path>
            </a:pathLst>
          </a:custGeom>
          <a:ln w="13461">
            <a:solidFill>
              <a:srgbClr val="000000"/>
            </a:solidFill>
          </a:ln>
        </p:spPr>
        <p:txBody>
          <a:bodyPr wrap="square" lIns="0" tIns="0" rIns="0" bIns="0" rtlCol="0">
            <a:noAutofit/>
          </a:bodyPr>
          <a:lstStyle/>
          <a:p>
            <a:endParaRPr sz="1588"/>
          </a:p>
        </p:txBody>
      </p:sp>
      <p:sp>
        <p:nvSpPr>
          <p:cNvPr id="90" name="object 90"/>
          <p:cNvSpPr/>
          <p:nvPr/>
        </p:nvSpPr>
        <p:spPr>
          <a:xfrm>
            <a:off x="6086923" y="1534762"/>
            <a:ext cx="0" cy="4774557"/>
          </a:xfrm>
          <a:custGeom>
            <a:avLst/>
            <a:gdLst/>
            <a:ahLst/>
            <a:cxnLst/>
            <a:rect l="l" t="t" r="r" b="b"/>
            <a:pathLst>
              <a:path h="5411165">
                <a:moveTo>
                  <a:pt x="0" y="0"/>
                </a:moveTo>
                <a:lnTo>
                  <a:pt x="0" y="5411165"/>
                </a:lnTo>
              </a:path>
            </a:pathLst>
          </a:custGeom>
          <a:ln w="13462">
            <a:solidFill>
              <a:srgbClr val="000000"/>
            </a:solidFill>
          </a:ln>
        </p:spPr>
        <p:txBody>
          <a:bodyPr wrap="square" lIns="0" tIns="0" rIns="0" bIns="0" rtlCol="0">
            <a:noAutofit/>
          </a:bodyPr>
          <a:lstStyle/>
          <a:p>
            <a:endParaRPr sz="1588"/>
          </a:p>
        </p:txBody>
      </p:sp>
      <p:sp>
        <p:nvSpPr>
          <p:cNvPr id="91" name="object 91"/>
          <p:cNvSpPr/>
          <p:nvPr/>
        </p:nvSpPr>
        <p:spPr>
          <a:xfrm>
            <a:off x="6092301" y="6303941"/>
            <a:ext cx="2266054" cy="0"/>
          </a:xfrm>
          <a:custGeom>
            <a:avLst/>
            <a:gdLst/>
            <a:ahLst/>
            <a:cxnLst/>
            <a:rect l="l" t="t" r="r" b="b"/>
            <a:pathLst>
              <a:path w="2568194">
                <a:moveTo>
                  <a:pt x="0" y="0"/>
                </a:moveTo>
                <a:lnTo>
                  <a:pt x="2568194" y="0"/>
                </a:lnTo>
              </a:path>
            </a:pathLst>
          </a:custGeom>
          <a:ln w="13461">
            <a:solidFill>
              <a:srgbClr val="000000"/>
            </a:solidFill>
          </a:ln>
        </p:spPr>
        <p:txBody>
          <a:bodyPr wrap="square" lIns="0" tIns="0" rIns="0" bIns="0" rtlCol="0">
            <a:noAutofit/>
          </a:bodyPr>
          <a:lstStyle/>
          <a:p>
            <a:endParaRPr sz="1588"/>
          </a:p>
        </p:txBody>
      </p:sp>
      <p:sp>
        <p:nvSpPr>
          <p:cNvPr id="92" name="object 92"/>
          <p:cNvSpPr/>
          <p:nvPr/>
        </p:nvSpPr>
        <p:spPr>
          <a:xfrm>
            <a:off x="8363846" y="1534762"/>
            <a:ext cx="0" cy="4774557"/>
          </a:xfrm>
          <a:custGeom>
            <a:avLst/>
            <a:gdLst/>
            <a:ahLst/>
            <a:cxnLst/>
            <a:rect l="l" t="t" r="r" b="b"/>
            <a:pathLst>
              <a:path h="5411165">
                <a:moveTo>
                  <a:pt x="0" y="0"/>
                </a:moveTo>
                <a:lnTo>
                  <a:pt x="0" y="5411165"/>
                </a:lnTo>
              </a:path>
            </a:pathLst>
          </a:custGeom>
          <a:ln w="13462">
            <a:solidFill>
              <a:srgbClr val="000000"/>
            </a:solidFill>
          </a:ln>
        </p:spPr>
        <p:txBody>
          <a:bodyPr wrap="square" lIns="0" tIns="0" rIns="0" bIns="0" rtlCol="0">
            <a:noAutofit/>
          </a:bodyPr>
          <a:lstStyle/>
          <a:p>
            <a:endParaRPr sz="1588"/>
          </a:p>
        </p:txBody>
      </p:sp>
      <p:sp>
        <p:nvSpPr>
          <p:cNvPr id="22" name="object 22"/>
          <p:cNvSpPr txBox="1"/>
          <p:nvPr/>
        </p:nvSpPr>
        <p:spPr>
          <a:xfrm>
            <a:off x="7622466" y="550333"/>
            <a:ext cx="813045" cy="134021"/>
          </a:xfrm>
          <a:prstGeom prst="rect">
            <a:avLst/>
          </a:prstGeom>
        </p:spPr>
        <p:txBody>
          <a:bodyPr wrap="square" lIns="0" tIns="0" rIns="0" bIns="0" rtlCol="0">
            <a:noAutofit/>
          </a:bodyPr>
          <a:lstStyle/>
          <a:p>
            <a:pPr marL="11206">
              <a:lnSpc>
                <a:spcPts val="1002"/>
              </a:lnSpc>
              <a:spcBef>
                <a:spcPts val="49"/>
              </a:spcBef>
            </a:pPr>
            <a:r>
              <a:rPr sz="882" i="1" spc="4" dirty="0" err="1">
                <a:solidFill>
                  <a:srgbClr val="17365D"/>
                </a:solidFill>
                <a:latin typeface="Century Gothic"/>
                <a:cs typeface="Century Gothic"/>
              </a:rPr>
              <a:t>E</a:t>
            </a:r>
            <a:r>
              <a:rPr sz="882" i="1" dirty="0" err="1">
                <a:solidFill>
                  <a:srgbClr val="17365D"/>
                </a:solidFill>
                <a:latin typeface="Century Gothic"/>
                <a:cs typeface="Century Gothic"/>
              </a:rPr>
              <a:t>.I.P.</a:t>
            </a:r>
            <a:r>
              <a:rPr sz="882" i="1" spc="-4" dirty="0" err="1">
                <a:solidFill>
                  <a:srgbClr val="17365D"/>
                </a:solidFill>
                <a:latin typeface="Century Gothic"/>
                <a:cs typeface="Century Gothic"/>
              </a:rPr>
              <a:t>R</a:t>
            </a:r>
            <a:r>
              <a:rPr sz="882" i="1" dirty="0" err="1">
                <a:solidFill>
                  <a:srgbClr val="17365D"/>
                </a:solidFill>
                <a:latin typeface="Century Gothic"/>
                <a:cs typeface="Century Gothic"/>
              </a:rPr>
              <a:t>e</a:t>
            </a:r>
            <a:r>
              <a:rPr sz="882" i="1" spc="8" dirty="0" err="1">
                <a:solidFill>
                  <a:srgbClr val="17365D"/>
                </a:solidFill>
                <a:latin typeface="Century Gothic"/>
                <a:cs typeface="Century Gothic"/>
              </a:rPr>
              <a:t>s</a:t>
            </a:r>
            <a:r>
              <a:rPr sz="882" i="1" spc="-4" dirty="0" err="1">
                <a:solidFill>
                  <a:srgbClr val="17365D"/>
                </a:solidFill>
                <a:latin typeface="Century Gothic"/>
                <a:cs typeface="Century Gothic"/>
              </a:rPr>
              <a:t>u</a:t>
            </a:r>
            <a:r>
              <a:rPr sz="882" i="1" spc="12" dirty="0" err="1">
                <a:solidFill>
                  <a:srgbClr val="17365D"/>
                </a:solidFill>
                <a:latin typeface="Century Gothic"/>
                <a:cs typeface="Century Gothic"/>
              </a:rPr>
              <a:t>m</a:t>
            </a:r>
            <a:r>
              <a:rPr sz="882" i="1" dirty="0" err="1">
                <a:solidFill>
                  <a:srgbClr val="17365D"/>
                </a:solidFill>
                <a:latin typeface="Century Gothic"/>
                <a:cs typeface="Century Gothic"/>
              </a:rPr>
              <a:t>e</a:t>
            </a:r>
            <a:r>
              <a:rPr sz="882" i="1" spc="4" dirty="0" err="1">
                <a:solidFill>
                  <a:srgbClr val="17365D"/>
                </a:solidFill>
                <a:latin typeface="Century Gothic"/>
                <a:cs typeface="Century Gothic"/>
              </a:rPr>
              <a:t>n</a:t>
            </a:r>
            <a:r>
              <a:rPr sz="882" i="1" dirty="0">
                <a:solidFill>
                  <a:srgbClr val="17365D"/>
                </a:solidFill>
                <a:latin typeface="Century Gothic"/>
                <a:cs typeface="Century Gothic"/>
              </a:rPr>
              <a:t>.</a:t>
            </a:r>
            <a:endParaRPr sz="882" dirty="0">
              <a:latin typeface="Century Gothic"/>
              <a:cs typeface="Century Gothic"/>
            </a:endParaRPr>
          </a:p>
        </p:txBody>
      </p:sp>
      <p:sp>
        <p:nvSpPr>
          <p:cNvPr id="21" name="object 21"/>
          <p:cNvSpPr txBox="1"/>
          <p:nvPr/>
        </p:nvSpPr>
        <p:spPr>
          <a:xfrm>
            <a:off x="727038" y="1198841"/>
            <a:ext cx="1996714" cy="146125"/>
          </a:xfrm>
          <a:prstGeom prst="rect">
            <a:avLst/>
          </a:prstGeom>
        </p:spPr>
        <p:txBody>
          <a:bodyPr wrap="square" lIns="0" tIns="0" rIns="0" bIns="0" rtlCol="0">
            <a:noAutofit/>
          </a:bodyPr>
          <a:lstStyle/>
          <a:p>
            <a:pPr marL="11206">
              <a:lnSpc>
                <a:spcPts val="1103"/>
              </a:lnSpc>
              <a:spcBef>
                <a:spcPts val="55"/>
              </a:spcBef>
            </a:pPr>
            <a:r>
              <a:rPr sz="971" b="1">
                <a:latin typeface="Century Gothic"/>
                <a:cs typeface="Century Gothic"/>
              </a:rPr>
              <a:t>IV.</a:t>
            </a:r>
            <a:r>
              <a:rPr sz="971" b="1" spc="4">
                <a:latin typeface="Century Gothic"/>
                <a:cs typeface="Century Gothic"/>
              </a:rPr>
              <a:t> </a:t>
            </a:r>
            <a:r>
              <a:rPr sz="971" b="1" spc="-4">
                <a:latin typeface="Century Gothic"/>
                <a:cs typeface="Century Gothic"/>
              </a:rPr>
              <a:t>D</a:t>
            </a:r>
            <a:r>
              <a:rPr sz="971" b="1">
                <a:latin typeface="Century Gothic"/>
                <a:cs typeface="Century Gothic"/>
              </a:rPr>
              <a:t>i</a:t>
            </a:r>
            <a:r>
              <a:rPr sz="971" b="1" spc="-4">
                <a:latin typeface="Century Gothic"/>
                <a:cs typeface="Century Gothic"/>
              </a:rPr>
              <a:t>s</a:t>
            </a:r>
            <a:r>
              <a:rPr sz="971" b="1">
                <a:latin typeface="Century Gothic"/>
                <a:cs typeface="Century Gothic"/>
              </a:rPr>
              <a:t>cipli</a:t>
            </a:r>
            <a:r>
              <a:rPr sz="971" b="1" spc="-12">
                <a:latin typeface="Century Gothic"/>
                <a:cs typeface="Century Gothic"/>
              </a:rPr>
              <a:t>n</a:t>
            </a:r>
            <a:r>
              <a:rPr sz="971" b="1">
                <a:latin typeface="Century Gothic"/>
                <a:cs typeface="Century Gothic"/>
              </a:rPr>
              <a:t>as</a:t>
            </a:r>
            <a:r>
              <a:rPr sz="971" b="1" spc="-4">
                <a:latin typeface="Century Gothic"/>
                <a:cs typeface="Century Gothic"/>
              </a:rPr>
              <a:t> </a:t>
            </a:r>
            <a:r>
              <a:rPr sz="971" b="1">
                <a:latin typeface="Century Gothic"/>
                <a:cs typeface="Century Gothic"/>
              </a:rPr>
              <a:t>in</a:t>
            </a:r>
            <a:r>
              <a:rPr sz="971" b="1" spc="-4">
                <a:latin typeface="Century Gothic"/>
                <a:cs typeface="Century Gothic"/>
              </a:rPr>
              <a:t>v</a:t>
            </a:r>
            <a:r>
              <a:rPr sz="971" b="1">
                <a:latin typeface="Century Gothic"/>
                <a:cs typeface="Century Gothic"/>
              </a:rPr>
              <a:t>oluc</a:t>
            </a:r>
            <a:r>
              <a:rPr sz="971" b="1" spc="-17">
                <a:latin typeface="Century Gothic"/>
                <a:cs typeface="Century Gothic"/>
              </a:rPr>
              <a:t>r</a:t>
            </a:r>
            <a:r>
              <a:rPr sz="971" b="1">
                <a:latin typeface="Century Gothic"/>
                <a:cs typeface="Century Gothic"/>
              </a:rPr>
              <a:t>adas</a:t>
            </a:r>
            <a:r>
              <a:rPr sz="971" b="1" spc="-8">
                <a:latin typeface="Century Gothic"/>
                <a:cs typeface="Century Gothic"/>
              </a:rPr>
              <a:t> </a:t>
            </a:r>
            <a:r>
              <a:rPr sz="971" b="1">
                <a:latin typeface="Century Gothic"/>
                <a:cs typeface="Century Gothic"/>
              </a:rPr>
              <a:t>en el</a:t>
            </a:r>
            <a:endParaRPr sz="971">
              <a:latin typeface="Century Gothic"/>
              <a:cs typeface="Century Gothic"/>
            </a:endParaRPr>
          </a:p>
        </p:txBody>
      </p:sp>
      <p:sp>
        <p:nvSpPr>
          <p:cNvPr id="20" name="object 20"/>
          <p:cNvSpPr txBox="1"/>
          <p:nvPr/>
        </p:nvSpPr>
        <p:spPr>
          <a:xfrm>
            <a:off x="2749868" y="1198841"/>
            <a:ext cx="1517349" cy="146125"/>
          </a:xfrm>
          <a:prstGeom prst="rect">
            <a:avLst/>
          </a:prstGeom>
        </p:spPr>
        <p:txBody>
          <a:bodyPr wrap="square" lIns="0" tIns="0" rIns="0" bIns="0" rtlCol="0">
            <a:noAutofit/>
          </a:bodyPr>
          <a:lstStyle/>
          <a:p>
            <a:pPr marL="11206">
              <a:lnSpc>
                <a:spcPts val="1103"/>
              </a:lnSpc>
              <a:spcBef>
                <a:spcPts val="55"/>
              </a:spcBef>
            </a:pPr>
            <a:r>
              <a:rPr sz="971" b="1" spc="4">
                <a:latin typeface="Century Gothic"/>
                <a:cs typeface="Century Gothic"/>
              </a:rPr>
              <a:t>t</a:t>
            </a:r>
            <a:r>
              <a:rPr sz="971" b="1" spc="-4">
                <a:latin typeface="Century Gothic"/>
                <a:cs typeface="Century Gothic"/>
              </a:rPr>
              <a:t>r</a:t>
            </a:r>
            <a:r>
              <a:rPr sz="971" b="1">
                <a:latin typeface="Century Gothic"/>
                <a:cs typeface="Century Gothic"/>
              </a:rPr>
              <a:t>a</a:t>
            </a:r>
            <a:r>
              <a:rPr sz="971" b="1" spc="-8">
                <a:latin typeface="Century Gothic"/>
                <a:cs typeface="Century Gothic"/>
              </a:rPr>
              <a:t>b</a:t>
            </a:r>
            <a:r>
              <a:rPr sz="971" b="1">
                <a:latin typeface="Century Gothic"/>
                <a:cs typeface="Century Gothic"/>
              </a:rPr>
              <a:t>ajo</a:t>
            </a:r>
            <a:r>
              <a:rPr sz="971" b="1" spc="-8">
                <a:latin typeface="Century Gothic"/>
                <a:cs typeface="Century Gothic"/>
              </a:rPr>
              <a:t> </a:t>
            </a:r>
            <a:r>
              <a:rPr sz="971" b="1">
                <a:latin typeface="Century Gothic"/>
                <a:cs typeface="Century Gothic"/>
              </a:rPr>
              <a:t>in</a:t>
            </a:r>
            <a:r>
              <a:rPr sz="971" b="1" spc="-4">
                <a:latin typeface="Century Gothic"/>
                <a:cs typeface="Century Gothic"/>
              </a:rPr>
              <a:t>t</a:t>
            </a:r>
            <a:r>
              <a:rPr sz="971" b="1">
                <a:latin typeface="Century Gothic"/>
                <a:cs typeface="Century Gothic"/>
              </a:rPr>
              <a:t>e</a:t>
            </a:r>
            <a:r>
              <a:rPr sz="971" b="1" spc="-4">
                <a:latin typeface="Century Gothic"/>
                <a:cs typeface="Century Gothic"/>
              </a:rPr>
              <a:t>r</a:t>
            </a:r>
            <a:r>
              <a:rPr sz="971" b="1">
                <a:latin typeface="Century Gothic"/>
                <a:cs typeface="Century Gothic"/>
              </a:rPr>
              <a:t>di</a:t>
            </a:r>
            <a:r>
              <a:rPr sz="971" b="1" spc="-4">
                <a:latin typeface="Century Gothic"/>
                <a:cs typeface="Century Gothic"/>
              </a:rPr>
              <a:t>s</a:t>
            </a:r>
            <a:r>
              <a:rPr sz="971" b="1">
                <a:latin typeface="Century Gothic"/>
                <a:cs typeface="Century Gothic"/>
              </a:rPr>
              <a:t>cipli</a:t>
            </a:r>
            <a:r>
              <a:rPr sz="971" b="1" spc="-4">
                <a:latin typeface="Century Gothic"/>
                <a:cs typeface="Century Gothic"/>
              </a:rPr>
              <a:t>n</a:t>
            </a:r>
            <a:r>
              <a:rPr sz="971" b="1">
                <a:latin typeface="Century Gothic"/>
                <a:cs typeface="Century Gothic"/>
              </a:rPr>
              <a:t>a</a:t>
            </a:r>
            <a:r>
              <a:rPr sz="971" b="1" spc="-4">
                <a:latin typeface="Century Gothic"/>
                <a:cs typeface="Century Gothic"/>
              </a:rPr>
              <a:t>r</a:t>
            </a:r>
            <a:r>
              <a:rPr sz="971" b="1" spc="-12">
                <a:latin typeface="Century Gothic"/>
                <a:cs typeface="Century Gothic"/>
              </a:rPr>
              <a:t>i</a:t>
            </a:r>
            <a:r>
              <a:rPr sz="971" b="1">
                <a:latin typeface="Century Gothic"/>
                <a:cs typeface="Century Gothic"/>
              </a:rPr>
              <a:t>o.</a:t>
            </a:r>
            <a:endParaRPr sz="971">
              <a:latin typeface="Century Gothic"/>
              <a:cs typeface="Century Gothic"/>
            </a:endParaRPr>
          </a:p>
        </p:txBody>
      </p:sp>
      <p:sp>
        <p:nvSpPr>
          <p:cNvPr id="19" name="object 19"/>
          <p:cNvSpPr txBox="1"/>
          <p:nvPr/>
        </p:nvSpPr>
        <p:spPr>
          <a:xfrm>
            <a:off x="4307205" y="2644736"/>
            <a:ext cx="853998" cy="146125"/>
          </a:xfrm>
          <a:prstGeom prst="rect">
            <a:avLst/>
          </a:prstGeom>
        </p:spPr>
        <p:txBody>
          <a:bodyPr wrap="square" lIns="0" tIns="0" rIns="0" bIns="0" rtlCol="0">
            <a:noAutofit/>
          </a:bodyPr>
          <a:lstStyle/>
          <a:p>
            <a:pPr marL="11206">
              <a:lnSpc>
                <a:spcPts val="1103"/>
              </a:lnSpc>
              <a:spcBef>
                <a:spcPts val="55"/>
              </a:spcBef>
            </a:pPr>
            <a:r>
              <a:rPr sz="971">
                <a:latin typeface="Century Gothic"/>
                <a:cs typeface="Century Gothic"/>
              </a:rPr>
              <a:t>de un</a:t>
            </a:r>
            <a:r>
              <a:rPr sz="971" spc="-4">
                <a:latin typeface="Century Gothic"/>
                <a:cs typeface="Century Gothic"/>
              </a:rPr>
              <a:t> </a:t>
            </a:r>
            <a:r>
              <a:rPr sz="971" spc="4">
                <a:latin typeface="Century Gothic"/>
                <a:cs typeface="Century Gothic"/>
              </a:rPr>
              <a:t>c</a:t>
            </a:r>
            <a:r>
              <a:rPr sz="971">
                <a:latin typeface="Century Gothic"/>
                <a:cs typeface="Century Gothic"/>
              </a:rPr>
              <a:t>ó</a:t>
            </a:r>
            <a:r>
              <a:rPr sz="971" spc="-12">
                <a:latin typeface="Century Gothic"/>
                <a:cs typeface="Century Gothic"/>
              </a:rPr>
              <a:t>d</a:t>
            </a:r>
            <a:r>
              <a:rPr sz="971" spc="4">
                <a:latin typeface="Century Gothic"/>
                <a:cs typeface="Century Gothic"/>
              </a:rPr>
              <a:t>i</a:t>
            </a:r>
            <a:r>
              <a:rPr sz="971" spc="-4">
                <a:latin typeface="Century Gothic"/>
                <a:cs typeface="Century Gothic"/>
              </a:rPr>
              <a:t>c</a:t>
            </a:r>
            <a:r>
              <a:rPr sz="971">
                <a:latin typeface="Century Gothic"/>
                <a:cs typeface="Century Gothic"/>
              </a:rPr>
              <a:t>e</a:t>
            </a:r>
          </a:p>
        </p:txBody>
      </p:sp>
      <p:sp>
        <p:nvSpPr>
          <p:cNvPr id="18" name="object 18"/>
          <p:cNvSpPr txBox="1"/>
          <p:nvPr/>
        </p:nvSpPr>
        <p:spPr>
          <a:xfrm>
            <a:off x="6132196" y="3825388"/>
            <a:ext cx="1164057" cy="146125"/>
          </a:xfrm>
          <a:prstGeom prst="rect">
            <a:avLst/>
          </a:prstGeom>
        </p:spPr>
        <p:txBody>
          <a:bodyPr wrap="square" lIns="0" tIns="0" rIns="0" bIns="0" rtlCol="0">
            <a:noAutofit/>
          </a:bodyPr>
          <a:lstStyle/>
          <a:p>
            <a:pPr marL="11206">
              <a:lnSpc>
                <a:spcPts val="1103"/>
              </a:lnSpc>
              <a:spcBef>
                <a:spcPts val="55"/>
              </a:spcBef>
            </a:pPr>
            <a:r>
              <a:rPr sz="971">
                <a:solidFill>
                  <a:srgbClr val="C00000"/>
                </a:solidFill>
                <a:latin typeface="Century Gothic"/>
                <a:cs typeface="Century Gothic"/>
              </a:rPr>
              <a:t>C</a:t>
            </a:r>
            <a:r>
              <a:rPr sz="971" spc="4">
                <a:solidFill>
                  <a:srgbClr val="C00000"/>
                </a:solidFill>
                <a:latin typeface="Century Gothic"/>
                <a:cs typeface="Century Gothic"/>
              </a:rPr>
              <a:t>a</a:t>
            </a:r>
            <a:r>
              <a:rPr sz="971" spc="-4">
                <a:solidFill>
                  <a:srgbClr val="C00000"/>
                </a:solidFill>
                <a:latin typeface="Century Gothic"/>
                <a:cs typeface="Century Gothic"/>
              </a:rPr>
              <a:t>m</a:t>
            </a:r>
            <a:r>
              <a:rPr sz="971">
                <a:solidFill>
                  <a:srgbClr val="C00000"/>
                </a:solidFill>
                <a:latin typeface="Century Gothic"/>
                <a:cs typeface="Century Gothic"/>
              </a:rPr>
              <a:t>p</a:t>
            </a:r>
            <a:r>
              <a:rPr sz="971" spc="-8">
                <a:solidFill>
                  <a:srgbClr val="C00000"/>
                </a:solidFill>
                <a:latin typeface="Century Gothic"/>
                <a:cs typeface="Century Gothic"/>
              </a:rPr>
              <a:t>o</a:t>
            </a:r>
            <a:r>
              <a:rPr sz="971">
                <a:solidFill>
                  <a:srgbClr val="C00000"/>
                </a:solidFill>
                <a:latin typeface="Century Gothic"/>
                <a:cs typeface="Century Gothic"/>
              </a:rPr>
              <a:t>s el</a:t>
            </a:r>
            <a:r>
              <a:rPr sz="971" spc="-8">
                <a:solidFill>
                  <a:srgbClr val="C00000"/>
                </a:solidFill>
                <a:latin typeface="Century Gothic"/>
                <a:cs typeface="Century Gothic"/>
              </a:rPr>
              <a:t>é</a:t>
            </a:r>
            <a:r>
              <a:rPr sz="971" spc="4">
                <a:solidFill>
                  <a:srgbClr val="C00000"/>
                </a:solidFill>
                <a:latin typeface="Century Gothic"/>
                <a:cs typeface="Century Gothic"/>
              </a:rPr>
              <a:t>c</a:t>
            </a:r>
            <a:r>
              <a:rPr sz="971">
                <a:solidFill>
                  <a:srgbClr val="C00000"/>
                </a:solidFill>
                <a:latin typeface="Century Gothic"/>
                <a:cs typeface="Century Gothic"/>
              </a:rPr>
              <a:t>t</a:t>
            </a:r>
            <a:r>
              <a:rPr sz="971" spc="-8">
                <a:solidFill>
                  <a:srgbClr val="C00000"/>
                </a:solidFill>
                <a:latin typeface="Century Gothic"/>
                <a:cs typeface="Century Gothic"/>
              </a:rPr>
              <a:t>r</a:t>
            </a:r>
            <a:r>
              <a:rPr sz="971" spc="4">
                <a:solidFill>
                  <a:srgbClr val="C00000"/>
                </a:solidFill>
                <a:latin typeface="Century Gothic"/>
                <a:cs typeface="Century Gothic"/>
              </a:rPr>
              <a:t>ic</a:t>
            </a:r>
            <a:r>
              <a:rPr sz="971" spc="-12">
                <a:solidFill>
                  <a:srgbClr val="C00000"/>
                </a:solidFill>
                <a:latin typeface="Century Gothic"/>
                <a:cs typeface="Century Gothic"/>
              </a:rPr>
              <a:t>o</a:t>
            </a:r>
            <a:r>
              <a:rPr sz="971">
                <a:solidFill>
                  <a:srgbClr val="C00000"/>
                </a:solidFill>
                <a:latin typeface="Century Gothic"/>
                <a:cs typeface="Century Gothic"/>
              </a:rPr>
              <a:t>s</a:t>
            </a:r>
            <a:endParaRPr sz="971">
              <a:latin typeface="Century Gothic"/>
              <a:cs typeface="Century Gothic"/>
            </a:endParaRPr>
          </a:p>
        </p:txBody>
      </p:sp>
      <p:sp>
        <p:nvSpPr>
          <p:cNvPr id="17" name="object 17"/>
          <p:cNvSpPr txBox="1"/>
          <p:nvPr/>
        </p:nvSpPr>
        <p:spPr>
          <a:xfrm>
            <a:off x="681766" y="1545520"/>
            <a:ext cx="1740274" cy="419547"/>
          </a:xfrm>
          <a:prstGeom prst="rect">
            <a:avLst/>
          </a:prstGeom>
        </p:spPr>
        <p:txBody>
          <a:bodyPr wrap="square" lIns="0" tIns="0" rIns="0" bIns="0" rtlCol="0">
            <a:noAutofit/>
          </a:bodyPr>
          <a:lstStyle/>
          <a:p>
            <a:pPr>
              <a:lnSpc>
                <a:spcPts val="441"/>
              </a:lnSpc>
              <a:spcBef>
                <a:spcPts val="11"/>
              </a:spcBef>
            </a:pPr>
            <a:endParaRPr sz="441"/>
          </a:p>
          <a:p>
            <a:pPr marL="538179">
              <a:lnSpc>
                <a:spcPct val="102172"/>
              </a:lnSpc>
            </a:pPr>
            <a:r>
              <a:rPr sz="971" b="1" spc="-4">
                <a:latin typeface="Century Gothic"/>
                <a:cs typeface="Century Gothic"/>
              </a:rPr>
              <a:t>D</a:t>
            </a:r>
            <a:r>
              <a:rPr sz="971" b="1">
                <a:latin typeface="Century Gothic"/>
                <a:cs typeface="Century Gothic"/>
              </a:rPr>
              <a:t>i</a:t>
            </a:r>
            <a:r>
              <a:rPr sz="971" b="1" spc="-4">
                <a:latin typeface="Century Gothic"/>
                <a:cs typeface="Century Gothic"/>
              </a:rPr>
              <a:t>s</a:t>
            </a:r>
            <a:r>
              <a:rPr sz="971" b="1">
                <a:latin typeface="Century Gothic"/>
                <a:cs typeface="Century Gothic"/>
              </a:rPr>
              <a:t>cipli</a:t>
            </a:r>
            <a:r>
              <a:rPr sz="971" b="1" spc="-4">
                <a:latin typeface="Century Gothic"/>
                <a:cs typeface="Century Gothic"/>
              </a:rPr>
              <a:t>n</a:t>
            </a:r>
            <a:r>
              <a:rPr sz="971" b="1">
                <a:latin typeface="Century Gothic"/>
                <a:cs typeface="Century Gothic"/>
              </a:rPr>
              <a:t>a</a:t>
            </a:r>
            <a:r>
              <a:rPr sz="971" b="1" spc="-4">
                <a:latin typeface="Century Gothic"/>
                <a:cs typeface="Century Gothic"/>
              </a:rPr>
              <a:t>s</a:t>
            </a:r>
            <a:r>
              <a:rPr sz="971" b="1">
                <a:latin typeface="Century Gothic"/>
                <a:cs typeface="Century Gothic"/>
              </a:rPr>
              <a:t>:</a:t>
            </a:r>
            <a:endParaRPr sz="971">
              <a:latin typeface="Century Gothic"/>
              <a:cs typeface="Century Gothic"/>
            </a:endParaRPr>
          </a:p>
        </p:txBody>
      </p:sp>
      <p:sp>
        <p:nvSpPr>
          <p:cNvPr id="16" name="object 16"/>
          <p:cNvSpPr txBox="1"/>
          <p:nvPr/>
        </p:nvSpPr>
        <p:spPr>
          <a:xfrm>
            <a:off x="2422039" y="1545520"/>
            <a:ext cx="1841238" cy="419547"/>
          </a:xfrm>
          <a:prstGeom prst="rect">
            <a:avLst/>
          </a:prstGeom>
        </p:spPr>
        <p:txBody>
          <a:bodyPr wrap="square" lIns="0" tIns="0" rIns="0" bIns="0" rtlCol="0">
            <a:noAutofit/>
          </a:bodyPr>
          <a:lstStyle/>
          <a:p>
            <a:pPr>
              <a:lnSpc>
                <a:spcPts val="441"/>
              </a:lnSpc>
              <a:spcBef>
                <a:spcPts val="11"/>
              </a:spcBef>
            </a:pPr>
            <a:endParaRPr sz="441"/>
          </a:p>
          <a:p>
            <a:pPr marL="301549" marR="301921" algn="ctr">
              <a:lnSpc>
                <a:spcPct val="102172"/>
              </a:lnSpc>
            </a:pPr>
            <a:r>
              <a:rPr sz="971" b="1" spc="-4">
                <a:latin typeface="Century Gothic"/>
                <a:cs typeface="Century Gothic"/>
              </a:rPr>
              <a:t>D</a:t>
            </a:r>
            <a:r>
              <a:rPr sz="971" b="1">
                <a:latin typeface="Century Gothic"/>
                <a:cs typeface="Century Gothic"/>
              </a:rPr>
              <a:t>i</a:t>
            </a:r>
            <a:r>
              <a:rPr sz="971" b="1" spc="-4">
                <a:latin typeface="Century Gothic"/>
                <a:cs typeface="Century Gothic"/>
              </a:rPr>
              <a:t>s</a:t>
            </a:r>
            <a:r>
              <a:rPr sz="971" b="1">
                <a:latin typeface="Century Gothic"/>
                <a:cs typeface="Century Gothic"/>
              </a:rPr>
              <a:t>ci</a:t>
            </a:r>
            <a:r>
              <a:rPr sz="971" b="1" spc="4">
                <a:latin typeface="Century Gothic"/>
                <a:cs typeface="Century Gothic"/>
              </a:rPr>
              <a:t>p</a:t>
            </a:r>
            <a:r>
              <a:rPr sz="971" b="1">
                <a:latin typeface="Century Gothic"/>
                <a:cs typeface="Century Gothic"/>
              </a:rPr>
              <a:t>li</a:t>
            </a:r>
            <a:r>
              <a:rPr sz="971" b="1" spc="-4">
                <a:latin typeface="Century Gothic"/>
                <a:cs typeface="Century Gothic"/>
              </a:rPr>
              <a:t>n</a:t>
            </a:r>
            <a:r>
              <a:rPr sz="971" b="1">
                <a:latin typeface="Century Gothic"/>
                <a:cs typeface="Century Gothic"/>
              </a:rPr>
              <a:t>a</a:t>
            </a:r>
            <a:r>
              <a:rPr sz="971" b="1" spc="-4">
                <a:latin typeface="Century Gothic"/>
                <a:cs typeface="Century Gothic"/>
              </a:rPr>
              <a:t> </a:t>
            </a:r>
            <a:r>
              <a:rPr sz="971" b="1" spc="4">
                <a:latin typeface="Century Gothic"/>
                <a:cs typeface="Century Gothic"/>
              </a:rPr>
              <a:t>1</a:t>
            </a:r>
            <a:r>
              <a:rPr sz="971" b="1">
                <a:latin typeface="Century Gothic"/>
                <a:cs typeface="Century Gothic"/>
              </a:rPr>
              <a:t>.</a:t>
            </a:r>
            <a:r>
              <a:rPr sz="971" b="1" spc="-4">
                <a:latin typeface="Century Gothic"/>
                <a:cs typeface="Century Gothic"/>
              </a:rPr>
              <a:t> </a:t>
            </a:r>
            <a:r>
              <a:rPr sz="971" b="1">
                <a:latin typeface="Century Gothic"/>
                <a:cs typeface="Century Gothic"/>
              </a:rPr>
              <a:t>Le</a:t>
            </a:r>
            <a:r>
              <a:rPr sz="971" b="1" spc="-4">
                <a:latin typeface="Century Gothic"/>
                <a:cs typeface="Century Gothic"/>
              </a:rPr>
              <a:t>n</a:t>
            </a:r>
            <a:r>
              <a:rPr sz="971" b="1">
                <a:latin typeface="Century Gothic"/>
                <a:cs typeface="Century Gothic"/>
              </a:rPr>
              <a:t>gua</a:t>
            </a:r>
            <a:endParaRPr sz="971">
              <a:latin typeface="Century Gothic"/>
              <a:cs typeface="Century Gothic"/>
            </a:endParaRPr>
          </a:p>
          <a:p>
            <a:pPr marL="628033" marR="626957" algn="ctr">
              <a:lnSpc>
                <a:spcPts val="1187"/>
              </a:lnSpc>
              <a:spcBef>
                <a:spcPts val="59"/>
              </a:spcBef>
            </a:pPr>
            <a:r>
              <a:rPr sz="1456" b="1" baseline="-2471">
                <a:latin typeface="Century Gothic"/>
                <a:cs typeface="Century Gothic"/>
              </a:rPr>
              <a:t>E</a:t>
            </a:r>
            <a:r>
              <a:rPr sz="1456" b="1" spc="-4" baseline="-2471">
                <a:latin typeface="Century Gothic"/>
                <a:cs typeface="Century Gothic"/>
              </a:rPr>
              <a:t>s</a:t>
            </a:r>
            <a:r>
              <a:rPr sz="1456" b="1" baseline="-2471">
                <a:latin typeface="Century Gothic"/>
                <a:cs typeface="Century Gothic"/>
              </a:rPr>
              <a:t>paño</a:t>
            </a:r>
            <a:r>
              <a:rPr sz="1456" b="1" spc="-12" baseline="-2471">
                <a:latin typeface="Century Gothic"/>
                <a:cs typeface="Century Gothic"/>
              </a:rPr>
              <a:t>l</a:t>
            </a:r>
            <a:r>
              <a:rPr sz="1456" b="1" baseline="-2471">
                <a:latin typeface="Century Gothic"/>
                <a:cs typeface="Century Gothic"/>
              </a:rPr>
              <a:t>a</a:t>
            </a:r>
            <a:endParaRPr sz="971">
              <a:latin typeface="Century Gothic"/>
              <a:cs typeface="Century Gothic"/>
            </a:endParaRPr>
          </a:p>
        </p:txBody>
      </p:sp>
      <p:sp>
        <p:nvSpPr>
          <p:cNvPr id="15" name="object 15"/>
          <p:cNvSpPr txBox="1"/>
          <p:nvPr/>
        </p:nvSpPr>
        <p:spPr>
          <a:xfrm>
            <a:off x="4263277" y="1545520"/>
            <a:ext cx="1823645" cy="419547"/>
          </a:xfrm>
          <a:prstGeom prst="rect">
            <a:avLst/>
          </a:prstGeom>
        </p:spPr>
        <p:txBody>
          <a:bodyPr wrap="square" lIns="0" tIns="0" rIns="0" bIns="0" rtlCol="0">
            <a:noAutofit/>
          </a:bodyPr>
          <a:lstStyle/>
          <a:p>
            <a:pPr>
              <a:lnSpc>
                <a:spcPts val="441"/>
              </a:lnSpc>
              <a:spcBef>
                <a:spcPts val="11"/>
              </a:spcBef>
            </a:pPr>
            <a:endParaRPr sz="441"/>
          </a:p>
          <a:p>
            <a:pPr marL="345608">
              <a:lnSpc>
                <a:spcPct val="102172"/>
              </a:lnSpc>
            </a:pPr>
            <a:r>
              <a:rPr sz="971" b="1" spc="-4">
                <a:latin typeface="Century Gothic"/>
                <a:cs typeface="Century Gothic"/>
              </a:rPr>
              <a:t>D</a:t>
            </a:r>
            <a:r>
              <a:rPr sz="971" b="1">
                <a:latin typeface="Century Gothic"/>
                <a:cs typeface="Century Gothic"/>
              </a:rPr>
              <a:t>i</a:t>
            </a:r>
            <a:r>
              <a:rPr sz="971" b="1" spc="-4">
                <a:latin typeface="Century Gothic"/>
                <a:cs typeface="Century Gothic"/>
              </a:rPr>
              <a:t>s</a:t>
            </a:r>
            <a:r>
              <a:rPr sz="971" b="1">
                <a:latin typeface="Century Gothic"/>
                <a:cs typeface="Century Gothic"/>
              </a:rPr>
              <a:t>cipli</a:t>
            </a:r>
            <a:r>
              <a:rPr sz="971" b="1" spc="-4">
                <a:latin typeface="Century Gothic"/>
                <a:cs typeface="Century Gothic"/>
              </a:rPr>
              <a:t>n</a:t>
            </a:r>
            <a:r>
              <a:rPr sz="971" b="1">
                <a:latin typeface="Century Gothic"/>
                <a:cs typeface="Century Gothic"/>
              </a:rPr>
              <a:t>a</a:t>
            </a:r>
            <a:r>
              <a:rPr sz="971" b="1" spc="-4">
                <a:latin typeface="Century Gothic"/>
                <a:cs typeface="Century Gothic"/>
              </a:rPr>
              <a:t> </a:t>
            </a:r>
            <a:r>
              <a:rPr sz="971" b="1" spc="4">
                <a:latin typeface="Century Gothic"/>
                <a:cs typeface="Century Gothic"/>
              </a:rPr>
              <a:t>2</a:t>
            </a:r>
            <a:r>
              <a:rPr sz="971" b="1">
                <a:latin typeface="Century Gothic"/>
                <a:cs typeface="Century Gothic"/>
              </a:rPr>
              <a:t>.</a:t>
            </a:r>
            <a:r>
              <a:rPr sz="971" b="1" spc="-4">
                <a:latin typeface="Century Gothic"/>
                <a:cs typeface="Century Gothic"/>
              </a:rPr>
              <a:t> </a:t>
            </a:r>
            <a:r>
              <a:rPr sz="971" b="1">
                <a:latin typeface="Century Gothic"/>
                <a:cs typeface="Century Gothic"/>
              </a:rPr>
              <a:t>Dibujo</a:t>
            </a:r>
            <a:endParaRPr sz="971">
              <a:latin typeface="Century Gothic"/>
              <a:cs typeface="Century Gothic"/>
            </a:endParaRPr>
          </a:p>
        </p:txBody>
      </p:sp>
      <p:sp>
        <p:nvSpPr>
          <p:cNvPr id="14" name="object 14"/>
          <p:cNvSpPr txBox="1"/>
          <p:nvPr/>
        </p:nvSpPr>
        <p:spPr>
          <a:xfrm>
            <a:off x="6086924" y="1545520"/>
            <a:ext cx="2276923" cy="419547"/>
          </a:xfrm>
          <a:prstGeom prst="rect">
            <a:avLst/>
          </a:prstGeom>
        </p:spPr>
        <p:txBody>
          <a:bodyPr wrap="square" lIns="0" tIns="0" rIns="0" bIns="0" rtlCol="0">
            <a:noAutofit/>
          </a:bodyPr>
          <a:lstStyle/>
          <a:p>
            <a:pPr>
              <a:lnSpc>
                <a:spcPts val="441"/>
              </a:lnSpc>
              <a:spcBef>
                <a:spcPts val="11"/>
              </a:spcBef>
            </a:pPr>
            <a:endParaRPr sz="441"/>
          </a:p>
          <a:p>
            <a:pPr marL="598761">
              <a:lnSpc>
                <a:spcPct val="102172"/>
              </a:lnSpc>
            </a:pPr>
            <a:r>
              <a:rPr sz="971" b="1" spc="-4">
                <a:latin typeface="Century Gothic"/>
                <a:cs typeface="Century Gothic"/>
              </a:rPr>
              <a:t>D</a:t>
            </a:r>
            <a:r>
              <a:rPr sz="971" b="1">
                <a:latin typeface="Century Gothic"/>
                <a:cs typeface="Century Gothic"/>
              </a:rPr>
              <a:t>i</a:t>
            </a:r>
            <a:r>
              <a:rPr sz="971" b="1" spc="-4">
                <a:latin typeface="Century Gothic"/>
                <a:cs typeface="Century Gothic"/>
              </a:rPr>
              <a:t>s</a:t>
            </a:r>
            <a:r>
              <a:rPr sz="971" b="1">
                <a:latin typeface="Century Gothic"/>
                <a:cs typeface="Century Gothic"/>
              </a:rPr>
              <a:t>cipli</a:t>
            </a:r>
            <a:r>
              <a:rPr sz="971" b="1" spc="-4">
                <a:latin typeface="Century Gothic"/>
                <a:cs typeface="Century Gothic"/>
              </a:rPr>
              <a:t>n</a:t>
            </a:r>
            <a:r>
              <a:rPr sz="971" b="1">
                <a:latin typeface="Century Gothic"/>
                <a:cs typeface="Century Gothic"/>
              </a:rPr>
              <a:t>a</a:t>
            </a:r>
            <a:r>
              <a:rPr sz="971" b="1" spc="-4">
                <a:latin typeface="Century Gothic"/>
                <a:cs typeface="Century Gothic"/>
              </a:rPr>
              <a:t> </a:t>
            </a:r>
            <a:r>
              <a:rPr sz="971" b="1" spc="4">
                <a:latin typeface="Century Gothic"/>
                <a:cs typeface="Century Gothic"/>
              </a:rPr>
              <a:t>3</a:t>
            </a:r>
            <a:r>
              <a:rPr sz="971" b="1">
                <a:latin typeface="Century Gothic"/>
                <a:cs typeface="Century Gothic"/>
              </a:rPr>
              <a:t>. Fí</a:t>
            </a:r>
            <a:r>
              <a:rPr sz="971" b="1" spc="-8">
                <a:latin typeface="Century Gothic"/>
                <a:cs typeface="Century Gothic"/>
              </a:rPr>
              <a:t>s</a:t>
            </a:r>
            <a:r>
              <a:rPr sz="971" b="1">
                <a:latin typeface="Century Gothic"/>
                <a:cs typeface="Century Gothic"/>
              </a:rPr>
              <a:t>ica</a:t>
            </a:r>
            <a:endParaRPr sz="971">
              <a:latin typeface="Century Gothic"/>
              <a:cs typeface="Century Gothic"/>
            </a:endParaRPr>
          </a:p>
        </p:txBody>
      </p:sp>
      <p:sp>
        <p:nvSpPr>
          <p:cNvPr id="13" name="object 13"/>
          <p:cNvSpPr txBox="1"/>
          <p:nvPr/>
        </p:nvSpPr>
        <p:spPr>
          <a:xfrm>
            <a:off x="681766" y="1965067"/>
            <a:ext cx="1740274" cy="1332939"/>
          </a:xfrm>
          <a:prstGeom prst="rect">
            <a:avLst/>
          </a:prstGeom>
        </p:spPr>
        <p:txBody>
          <a:bodyPr wrap="square" lIns="0" tIns="0" rIns="0" bIns="0" rtlCol="0">
            <a:noAutofit/>
          </a:bodyPr>
          <a:lstStyle/>
          <a:p>
            <a:pPr>
              <a:lnSpc>
                <a:spcPts val="485"/>
              </a:lnSpc>
              <a:spcBef>
                <a:spcPts val="10"/>
              </a:spcBef>
            </a:pPr>
            <a:endParaRPr sz="485" dirty="0"/>
          </a:p>
          <a:p>
            <a:pPr marL="229956" marR="331361" indent="-173475">
              <a:lnSpc>
                <a:spcPts val="1189"/>
              </a:lnSpc>
            </a:pPr>
            <a:r>
              <a:rPr sz="971" b="1" spc="4" dirty="0">
                <a:latin typeface="Century Gothic"/>
                <a:cs typeface="Century Gothic"/>
              </a:rPr>
              <a:t>1</a:t>
            </a:r>
            <a:r>
              <a:rPr sz="971" b="1" dirty="0">
                <a:latin typeface="Century Gothic"/>
                <a:cs typeface="Century Gothic"/>
              </a:rPr>
              <a:t>.</a:t>
            </a:r>
            <a:r>
              <a:rPr sz="971" b="1" spc="-4" dirty="0">
                <a:latin typeface="Century Gothic"/>
                <a:cs typeface="Century Gothic"/>
              </a:rPr>
              <a:t> </a:t>
            </a:r>
            <a:r>
              <a:rPr sz="971" b="1" dirty="0" err="1">
                <a:latin typeface="Century Gothic"/>
                <a:cs typeface="Century Gothic"/>
              </a:rPr>
              <a:t>C</a:t>
            </a:r>
            <a:r>
              <a:rPr sz="971" b="1" spc="4" dirty="0" err="1">
                <a:latin typeface="Century Gothic"/>
                <a:cs typeface="Century Gothic"/>
              </a:rPr>
              <a:t>o</a:t>
            </a:r>
            <a:r>
              <a:rPr sz="971" b="1" spc="-12" dirty="0" err="1">
                <a:latin typeface="Century Gothic"/>
                <a:cs typeface="Century Gothic"/>
              </a:rPr>
              <a:t>n</a:t>
            </a:r>
            <a:r>
              <a:rPr sz="971" b="1" spc="4" dirty="0" err="1">
                <a:latin typeface="Century Gothic"/>
                <a:cs typeface="Century Gothic"/>
              </a:rPr>
              <a:t>t</a:t>
            </a:r>
            <a:r>
              <a:rPr sz="971" b="1" dirty="0" err="1">
                <a:latin typeface="Century Gothic"/>
                <a:cs typeface="Century Gothic"/>
              </a:rPr>
              <a:t>eni</a:t>
            </a:r>
            <a:r>
              <a:rPr sz="971" b="1" spc="-8" dirty="0" err="1">
                <a:latin typeface="Century Gothic"/>
                <a:cs typeface="Century Gothic"/>
              </a:rPr>
              <a:t>d</a:t>
            </a:r>
            <a:r>
              <a:rPr sz="971" b="1" dirty="0" err="1">
                <a:latin typeface="Century Gothic"/>
                <a:cs typeface="Century Gothic"/>
              </a:rPr>
              <a:t>os</a:t>
            </a:r>
            <a:r>
              <a:rPr sz="971" b="1" dirty="0">
                <a:latin typeface="Century Gothic"/>
                <a:cs typeface="Century Gothic"/>
              </a:rPr>
              <a:t> /</a:t>
            </a:r>
            <a:r>
              <a:rPr sz="971" b="1" spc="-8" dirty="0">
                <a:latin typeface="Century Gothic"/>
                <a:cs typeface="Century Gothic"/>
              </a:rPr>
              <a:t> </a:t>
            </a:r>
            <a:r>
              <a:rPr sz="971" b="1" spc="4" dirty="0" err="1">
                <a:latin typeface="Century Gothic"/>
                <a:cs typeface="Century Gothic"/>
              </a:rPr>
              <a:t>T</a:t>
            </a:r>
            <a:r>
              <a:rPr sz="971" b="1" dirty="0" err="1">
                <a:latin typeface="Century Gothic"/>
                <a:cs typeface="Century Gothic"/>
              </a:rPr>
              <a:t>e</a:t>
            </a:r>
            <a:r>
              <a:rPr sz="971" b="1" spc="-4" dirty="0" err="1">
                <a:latin typeface="Century Gothic"/>
                <a:cs typeface="Century Gothic"/>
              </a:rPr>
              <a:t>m</a:t>
            </a:r>
            <a:r>
              <a:rPr sz="971" b="1" dirty="0" err="1">
                <a:latin typeface="Century Gothic"/>
                <a:cs typeface="Century Gothic"/>
              </a:rPr>
              <a:t>as</a:t>
            </a:r>
            <a:r>
              <a:rPr sz="971" b="1" dirty="0">
                <a:latin typeface="Century Gothic"/>
                <a:cs typeface="Century Gothic"/>
              </a:rPr>
              <a:t> </a:t>
            </a:r>
            <a:endParaRPr sz="971" dirty="0">
              <a:latin typeface="Century Gothic"/>
              <a:cs typeface="Century Gothic"/>
            </a:endParaRPr>
          </a:p>
          <a:p>
            <a:pPr marL="229956" marR="331361">
              <a:lnSpc>
                <a:spcPts val="1189"/>
              </a:lnSpc>
              <a:spcBef>
                <a:spcPts val="186"/>
              </a:spcBef>
            </a:pPr>
            <a:r>
              <a:rPr sz="971" b="1" dirty="0" err="1">
                <a:latin typeface="Century Gothic"/>
                <a:cs typeface="Century Gothic"/>
              </a:rPr>
              <a:t>i</a:t>
            </a:r>
            <a:r>
              <a:rPr sz="971" b="1" spc="-4" dirty="0" err="1">
                <a:latin typeface="Century Gothic"/>
                <a:cs typeface="Century Gothic"/>
              </a:rPr>
              <a:t>nv</a:t>
            </a:r>
            <a:r>
              <a:rPr sz="971" b="1" dirty="0" err="1">
                <a:latin typeface="Century Gothic"/>
                <a:cs typeface="Century Gothic"/>
              </a:rPr>
              <a:t>oluc</a:t>
            </a:r>
            <a:r>
              <a:rPr sz="971" b="1" spc="-4" dirty="0" err="1">
                <a:latin typeface="Century Gothic"/>
                <a:cs typeface="Century Gothic"/>
              </a:rPr>
              <a:t>r</a:t>
            </a:r>
            <a:r>
              <a:rPr sz="971" b="1" spc="-8" dirty="0" err="1">
                <a:latin typeface="Century Gothic"/>
                <a:cs typeface="Century Gothic"/>
              </a:rPr>
              <a:t>a</a:t>
            </a:r>
            <a:r>
              <a:rPr sz="971" b="1" dirty="0" err="1">
                <a:latin typeface="Century Gothic"/>
                <a:cs typeface="Century Gothic"/>
              </a:rPr>
              <a:t>do</a:t>
            </a:r>
            <a:r>
              <a:rPr sz="971" b="1" spc="-4" dirty="0" err="1">
                <a:latin typeface="Century Gothic"/>
                <a:cs typeface="Century Gothic"/>
              </a:rPr>
              <a:t>s</a:t>
            </a:r>
            <a:r>
              <a:rPr sz="971" b="1" dirty="0">
                <a:latin typeface="Century Gothic"/>
                <a:cs typeface="Century Gothic"/>
              </a:rPr>
              <a:t>.</a:t>
            </a:r>
            <a:endParaRPr sz="971" dirty="0">
              <a:latin typeface="Century Gothic"/>
              <a:cs typeface="Century Gothic"/>
            </a:endParaRPr>
          </a:p>
          <a:p>
            <a:pPr marL="236680">
              <a:lnSpc>
                <a:spcPts val="1182"/>
              </a:lnSpc>
              <a:spcBef>
                <a:spcPts val="245"/>
              </a:spcBef>
            </a:pPr>
            <a:r>
              <a:rPr sz="1456" baseline="-2471" dirty="0" err="1">
                <a:latin typeface="Century Gothic"/>
                <a:cs typeface="Century Gothic"/>
              </a:rPr>
              <a:t>Temas</a:t>
            </a:r>
            <a:r>
              <a:rPr sz="1456" baseline="-2471" dirty="0">
                <a:latin typeface="Century Gothic"/>
                <a:cs typeface="Century Gothic"/>
              </a:rPr>
              <a:t> y</a:t>
            </a:r>
            <a:r>
              <a:rPr sz="1456" spc="-4" baseline="-2471" dirty="0">
                <a:latin typeface="Century Gothic"/>
                <a:cs typeface="Century Gothic"/>
              </a:rPr>
              <a:t> </a:t>
            </a:r>
            <a:r>
              <a:rPr sz="1456" spc="4" baseline="-2471" dirty="0" err="1">
                <a:latin typeface="Century Gothic"/>
                <a:cs typeface="Century Gothic"/>
              </a:rPr>
              <a:t>c</a:t>
            </a:r>
            <a:r>
              <a:rPr sz="1456" baseline="-2471" dirty="0" err="1">
                <a:latin typeface="Century Gothic"/>
                <a:cs typeface="Century Gothic"/>
              </a:rPr>
              <a:t>o</a:t>
            </a:r>
            <a:r>
              <a:rPr sz="1456" spc="-4" baseline="-2471" dirty="0" err="1">
                <a:latin typeface="Century Gothic"/>
                <a:cs typeface="Century Gothic"/>
              </a:rPr>
              <a:t>n</a:t>
            </a:r>
            <a:r>
              <a:rPr sz="1456" baseline="-2471" dirty="0" err="1">
                <a:latin typeface="Century Gothic"/>
                <a:cs typeface="Century Gothic"/>
              </a:rPr>
              <a:t>te</a:t>
            </a:r>
            <a:r>
              <a:rPr sz="1456" spc="-12" baseline="-2471" dirty="0" err="1">
                <a:latin typeface="Century Gothic"/>
                <a:cs typeface="Century Gothic"/>
              </a:rPr>
              <a:t>n</a:t>
            </a:r>
            <a:r>
              <a:rPr sz="1456" spc="4" baseline="-2471" dirty="0" err="1">
                <a:latin typeface="Century Gothic"/>
                <a:cs typeface="Century Gothic"/>
              </a:rPr>
              <a:t>i</a:t>
            </a:r>
            <a:r>
              <a:rPr sz="1456" baseline="-2471" dirty="0" err="1">
                <a:latin typeface="Century Gothic"/>
                <a:cs typeface="Century Gothic"/>
              </a:rPr>
              <a:t>d</a:t>
            </a:r>
            <a:r>
              <a:rPr sz="1456" spc="-12" baseline="-2471" dirty="0" err="1">
                <a:latin typeface="Century Gothic"/>
                <a:cs typeface="Century Gothic"/>
              </a:rPr>
              <a:t>o</a:t>
            </a:r>
            <a:r>
              <a:rPr sz="1456" baseline="-2471" dirty="0" err="1">
                <a:latin typeface="Century Gothic"/>
                <a:cs typeface="Century Gothic"/>
              </a:rPr>
              <a:t>s</a:t>
            </a:r>
            <a:r>
              <a:rPr sz="1456" baseline="-2471" dirty="0">
                <a:latin typeface="Century Gothic"/>
                <a:cs typeface="Century Gothic"/>
              </a:rPr>
              <a:t>  del</a:t>
            </a:r>
            <a:endParaRPr sz="971" dirty="0">
              <a:latin typeface="Century Gothic"/>
              <a:cs typeface="Century Gothic"/>
            </a:endParaRPr>
          </a:p>
          <a:p>
            <a:pPr marL="236680" marR="404006">
              <a:lnSpc>
                <a:spcPts val="1189"/>
              </a:lnSpc>
              <a:spcBef>
                <a:spcPts val="117"/>
              </a:spcBef>
            </a:pPr>
            <a:r>
              <a:rPr sz="971" dirty="0" err="1">
                <a:latin typeface="Century Gothic"/>
                <a:cs typeface="Century Gothic"/>
              </a:rPr>
              <a:t>p</a:t>
            </a:r>
            <a:r>
              <a:rPr sz="971" spc="4" dirty="0" err="1">
                <a:latin typeface="Century Gothic"/>
                <a:cs typeface="Century Gothic"/>
              </a:rPr>
              <a:t>r</a:t>
            </a:r>
            <a:r>
              <a:rPr sz="971" dirty="0" err="1">
                <a:latin typeface="Century Gothic"/>
                <a:cs typeface="Century Gothic"/>
              </a:rPr>
              <a:t>o</a:t>
            </a:r>
            <a:r>
              <a:rPr sz="971" spc="-12" dirty="0" err="1">
                <a:latin typeface="Century Gothic"/>
                <a:cs typeface="Century Gothic"/>
              </a:rPr>
              <a:t>g</a:t>
            </a:r>
            <a:r>
              <a:rPr sz="971" dirty="0" err="1">
                <a:latin typeface="Century Gothic"/>
                <a:cs typeface="Century Gothic"/>
              </a:rPr>
              <a:t>rama</a:t>
            </a:r>
            <a:r>
              <a:rPr sz="971" dirty="0">
                <a:latin typeface="Century Gothic"/>
                <a:cs typeface="Century Gothic"/>
              </a:rPr>
              <a:t>,</a:t>
            </a:r>
            <a:r>
              <a:rPr sz="971" spc="-4" dirty="0">
                <a:latin typeface="Century Gothic"/>
                <a:cs typeface="Century Gothic"/>
              </a:rPr>
              <a:t> </a:t>
            </a:r>
            <a:r>
              <a:rPr sz="971" dirty="0">
                <a:latin typeface="Century Gothic"/>
                <a:cs typeface="Century Gothic"/>
              </a:rPr>
              <a:t>q</a:t>
            </a:r>
            <a:r>
              <a:rPr sz="971" spc="-8" dirty="0">
                <a:latin typeface="Century Gothic"/>
                <a:cs typeface="Century Gothic"/>
              </a:rPr>
              <a:t>u</a:t>
            </a:r>
            <a:r>
              <a:rPr sz="971" dirty="0">
                <a:latin typeface="Century Gothic"/>
                <a:cs typeface="Century Gothic"/>
              </a:rPr>
              <a:t>e se </a:t>
            </a:r>
            <a:r>
              <a:rPr lang="es-MX" sz="971" spc="4" dirty="0">
                <a:latin typeface="Century Gothic"/>
                <a:cs typeface="Century Gothic"/>
              </a:rPr>
              <a:t>c</a:t>
            </a:r>
            <a:r>
              <a:rPr lang="es-MX" sz="971" dirty="0">
                <a:latin typeface="Century Gothic"/>
                <a:cs typeface="Century Gothic"/>
              </a:rPr>
              <a:t>o</a:t>
            </a:r>
            <a:r>
              <a:rPr lang="es-MX" sz="971" spc="-4" dirty="0">
                <a:latin typeface="Century Gothic"/>
                <a:cs typeface="Century Gothic"/>
              </a:rPr>
              <a:t>n</a:t>
            </a:r>
            <a:r>
              <a:rPr lang="es-MX" sz="971" spc="-8" dirty="0">
                <a:latin typeface="Century Gothic"/>
                <a:cs typeface="Century Gothic"/>
              </a:rPr>
              <a:t>s</a:t>
            </a:r>
            <a:r>
              <a:rPr lang="es-MX" sz="971" spc="4" dirty="0">
                <a:latin typeface="Century Gothic"/>
                <a:cs typeface="Century Gothic"/>
              </a:rPr>
              <a:t>i</a:t>
            </a:r>
            <a:r>
              <a:rPr lang="es-MX" sz="971" dirty="0">
                <a:latin typeface="Century Gothic"/>
                <a:cs typeface="Century Gothic"/>
              </a:rPr>
              <a:t>d</a:t>
            </a:r>
            <a:r>
              <a:rPr lang="es-MX" sz="971" spc="-8" dirty="0">
                <a:latin typeface="Century Gothic"/>
                <a:cs typeface="Century Gothic"/>
              </a:rPr>
              <a:t>e</a:t>
            </a:r>
            <a:r>
              <a:rPr lang="es-MX" sz="971" dirty="0">
                <a:latin typeface="Century Gothic"/>
                <a:cs typeface="Century Gothic"/>
              </a:rPr>
              <a:t>ran.</a:t>
            </a:r>
          </a:p>
          <a:p>
            <a:pPr marL="236680" marR="404006">
              <a:lnSpc>
                <a:spcPts val="1189"/>
              </a:lnSpc>
              <a:spcBef>
                <a:spcPts val="117"/>
              </a:spcBef>
            </a:pPr>
            <a:endParaRPr sz="971" dirty="0">
              <a:latin typeface="Century Gothic"/>
              <a:cs typeface="Century Gothic"/>
            </a:endParaRPr>
          </a:p>
        </p:txBody>
      </p:sp>
      <p:sp>
        <p:nvSpPr>
          <p:cNvPr id="12" name="object 12"/>
          <p:cNvSpPr txBox="1"/>
          <p:nvPr/>
        </p:nvSpPr>
        <p:spPr>
          <a:xfrm>
            <a:off x="2422039" y="1965067"/>
            <a:ext cx="1841238" cy="1332939"/>
          </a:xfrm>
          <a:prstGeom prst="rect">
            <a:avLst/>
          </a:prstGeom>
        </p:spPr>
        <p:txBody>
          <a:bodyPr wrap="square" lIns="0" tIns="0" rIns="0" bIns="0" rtlCol="0">
            <a:noAutofit/>
          </a:bodyPr>
          <a:lstStyle/>
          <a:p>
            <a:pPr>
              <a:lnSpc>
                <a:spcPts val="485"/>
              </a:lnSpc>
              <a:spcBef>
                <a:spcPts val="10"/>
              </a:spcBef>
            </a:pPr>
            <a:endParaRPr sz="485"/>
          </a:p>
          <a:p>
            <a:pPr marL="56480" marR="397063">
              <a:lnSpc>
                <a:spcPct val="102683"/>
              </a:lnSpc>
            </a:pPr>
            <a:r>
              <a:rPr sz="971">
                <a:latin typeface="Century Gothic"/>
                <a:cs typeface="Century Gothic"/>
              </a:rPr>
              <a:t>a)</a:t>
            </a:r>
            <a:r>
              <a:rPr sz="971" spc="-12">
                <a:latin typeface="Century Gothic"/>
                <a:cs typeface="Century Gothic"/>
              </a:rPr>
              <a:t> </a:t>
            </a:r>
            <a:r>
              <a:rPr sz="971">
                <a:latin typeface="Century Gothic"/>
                <a:cs typeface="Century Gothic"/>
              </a:rPr>
              <a:t>R</a:t>
            </a:r>
            <a:r>
              <a:rPr sz="971" spc="4">
                <a:latin typeface="Century Gothic"/>
                <a:cs typeface="Century Gothic"/>
              </a:rPr>
              <a:t>e</a:t>
            </a:r>
            <a:r>
              <a:rPr sz="971">
                <a:latin typeface="Century Gothic"/>
                <a:cs typeface="Century Gothic"/>
              </a:rPr>
              <a:t>da</a:t>
            </a:r>
            <a:r>
              <a:rPr sz="971" spc="-4">
                <a:latin typeface="Century Gothic"/>
                <a:cs typeface="Century Gothic"/>
              </a:rPr>
              <a:t>cc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de tex</a:t>
            </a:r>
            <a:r>
              <a:rPr sz="971" spc="-4">
                <a:latin typeface="Century Gothic"/>
                <a:cs typeface="Century Gothic"/>
              </a:rPr>
              <a:t>t</a:t>
            </a:r>
            <a:r>
              <a:rPr sz="971">
                <a:latin typeface="Century Gothic"/>
                <a:cs typeface="Century Gothic"/>
              </a:rPr>
              <a:t>o b)</a:t>
            </a:r>
            <a:r>
              <a:rPr sz="971" spc="-8">
                <a:latin typeface="Century Gothic"/>
                <a:cs typeface="Century Gothic"/>
              </a:rPr>
              <a:t> </a:t>
            </a:r>
            <a:r>
              <a:rPr sz="971">
                <a:latin typeface="Century Gothic"/>
                <a:cs typeface="Century Gothic"/>
              </a:rPr>
              <a:t>T</a:t>
            </a:r>
            <a:r>
              <a:rPr sz="971" spc="4">
                <a:latin typeface="Century Gothic"/>
                <a:cs typeface="Century Gothic"/>
              </a:rPr>
              <a:t>i</a:t>
            </a:r>
            <a:r>
              <a:rPr sz="971">
                <a:latin typeface="Century Gothic"/>
                <a:cs typeface="Century Gothic"/>
              </a:rPr>
              <a:t>po de tex</a:t>
            </a:r>
            <a:r>
              <a:rPr sz="971" spc="-4">
                <a:latin typeface="Century Gothic"/>
                <a:cs typeface="Century Gothic"/>
              </a:rPr>
              <a:t>t</a:t>
            </a:r>
            <a:r>
              <a:rPr sz="971">
                <a:latin typeface="Century Gothic"/>
                <a:cs typeface="Century Gothic"/>
              </a:rPr>
              <a:t>o</a:t>
            </a:r>
          </a:p>
          <a:p>
            <a:pPr marL="56480" marR="602326">
              <a:lnSpc>
                <a:spcPts val="1200"/>
              </a:lnSpc>
              <a:spcBef>
                <a:spcPts val="64"/>
              </a:spcBef>
            </a:pPr>
            <a:r>
              <a:rPr sz="971" spc="4">
                <a:latin typeface="Century Gothic"/>
                <a:cs typeface="Century Gothic"/>
              </a:rPr>
              <a:t>c</a:t>
            </a:r>
            <a:r>
              <a:rPr sz="971">
                <a:latin typeface="Century Gothic"/>
                <a:cs typeface="Century Gothic"/>
              </a:rPr>
              <a:t>)</a:t>
            </a:r>
            <a:r>
              <a:rPr sz="971" spc="-12">
                <a:latin typeface="Century Gothic"/>
                <a:cs typeface="Century Gothic"/>
              </a:rPr>
              <a:t> </a:t>
            </a:r>
            <a:r>
              <a:rPr sz="971">
                <a:latin typeface="Century Gothic"/>
                <a:cs typeface="Century Gothic"/>
              </a:rPr>
              <a:t>Co</a:t>
            </a:r>
            <a:r>
              <a:rPr sz="971" spc="-4">
                <a:latin typeface="Century Gothic"/>
                <a:cs typeface="Century Gothic"/>
              </a:rPr>
              <a:t>m</a:t>
            </a:r>
            <a:r>
              <a:rPr sz="971">
                <a:latin typeface="Century Gothic"/>
                <a:cs typeface="Century Gothic"/>
              </a:rPr>
              <a:t>p</a:t>
            </a:r>
            <a:r>
              <a:rPr sz="971" spc="4">
                <a:latin typeface="Century Gothic"/>
                <a:cs typeface="Century Gothic"/>
              </a:rPr>
              <a:t>r</a:t>
            </a:r>
            <a:r>
              <a:rPr sz="971">
                <a:latin typeface="Century Gothic"/>
                <a:cs typeface="Century Gothic"/>
              </a:rPr>
              <a:t>e</a:t>
            </a:r>
            <a:r>
              <a:rPr sz="971" spc="-8">
                <a:latin typeface="Century Gothic"/>
                <a:cs typeface="Century Gothic"/>
              </a:rPr>
              <a:t>n</a:t>
            </a:r>
            <a:r>
              <a:rPr sz="971">
                <a:latin typeface="Century Gothic"/>
                <a:cs typeface="Century Gothic"/>
              </a:rPr>
              <a:t>s</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spc="-8">
                <a:latin typeface="Century Gothic"/>
                <a:cs typeface="Century Gothic"/>
              </a:rPr>
              <a:t>d</a:t>
            </a:r>
            <a:r>
              <a:rPr sz="971">
                <a:latin typeface="Century Gothic"/>
                <a:cs typeface="Century Gothic"/>
              </a:rPr>
              <a:t>e </a:t>
            </a:r>
            <a:r>
              <a:rPr sz="971" spc="4">
                <a:latin typeface="Century Gothic"/>
                <a:cs typeface="Century Gothic"/>
              </a:rPr>
              <a:t>c</a:t>
            </a:r>
            <a:r>
              <a:rPr sz="971">
                <a:latin typeface="Century Gothic"/>
                <a:cs typeface="Century Gothic"/>
              </a:rPr>
              <a:t>o</a:t>
            </a:r>
            <a:r>
              <a:rPr sz="971" spc="-4">
                <a:latin typeface="Century Gothic"/>
                <a:cs typeface="Century Gothic"/>
              </a:rPr>
              <a:t>nc</a:t>
            </a:r>
            <a:r>
              <a:rPr sz="971">
                <a:latin typeface="Century Gothic"/>
                <a:cs typeface="Century Gothic"/>
              </a:rPr>
              <a:t>e</a:t>
            </a:r>
            <a:r>
              <a:rPr sz="971" spc="4">
                <a:latin typeface="Century Gothic"/>
                <a:cs typeface="Century Gothic"/>
              </a:rPr>
              <a:t>p</a:t>
            </a:r>
            <a:r>
              <a:rPr sz="971">
                <a:latin typeface="Century Gothic"/>
                <a:cs typeface="Century Gothic"/>
              </a:rPr>
              <a:t>t</a:t>
            </a:r>
            <a:r>
              <a:rPr sz="971" spc="-12">
                <a:latin typeface="Century Gothic"/>
                <a:cs typeface="Century Gothic"/>
              </a:rPr>
              <a:t>o</a:t>
            </a:r>
            <a:r>
              <a:rPr sz="971">
                <a:latin typeface="Century Gothic"/>
                <a:cs typeface="Century Gothic"/>
              </a:rPr>
              <a:t>s</a:t>
            </a:r>
          </a:p>
          <a:p>
            <a:pPr marL="56480" marR="76607">
              <a:lnSpc>
                <a:spcPct val="102683"/>
              </a:lnSpc>
              <a:spcBef>
                <a:spcPts val="1098"/>
              </a:spcBef>
            </a:pPr>
            <a:r>
              <a:rPr sz="971">
                <a:solidFill>
                  <a:srgbClr val="C00000"/>
                </a:solidFill>
                <a:latin typeface="Century Gothic"/>
                <a:cs typeface="Century Gothic"/>
              </a:rPr>
              <a:t>Co</a:t>
            </a:r>
            <a:r>
              <a:rPr sz="971" spc="-4">
                <a:solidFill>
                  <a:srgbClr val="C00000"/>
                </a:solidFill>
                <a:latin typeface="Century Gothic"/>
                <a:cs typeface="Century Gothic"/>
              </a:rPr>
              <a:t>m</a:t>
            </a:r>
            <a:r>
              <a:rPr sz="971">
                <a:solidFill>
                  <a:srgbClr val="C00000"/>
                </a:solidFill>
                <a:latin typeface="Century Gothic"/>
                <a:cs typeface="Century Gothic"/>
              </a:rPr>
              <a:t>p</a:t>
            </a:r>
            <a:r>
              <a:rPr sz="971" spc="-4">
                <a:solidFill>
                  <a:srgbClr val="C00000"/>
                </a:solidFill>
                <a:latin typeface="Century Gothic"/>
                <a:cs typeface="Century Gothic"/>
              </a:rPr>
              <a:t>r</a:t>
            </a:r>
            <a:r>
              <a:rPr sz="971">
                <a:solidFill>
                  <a:srgbClr val="C00000"/>
                </a:solidFill>
                <a:latin typeface="Century Gothic"/>
                <a:cs typeface="Century Gothic"/>
              </a:rPr>
              <a:t>en</a:t>
            </a:r>
            <a:r>
              <a:rPr sz="971" spc="-8">
                <a:solidFill>
                  <a:srgbClr val="C00000"/>
                </a:solidFill>
                <a:latin typeface="Century Gothic"/>
                <a:cs typeface="Century Gothic"/>
              </a:rPr>
              <a:t>s</a:t>
            </a:r>
            <a:r>
              <a:rPr sz="971" spc="4">
                <a:solidFill>
                  <a:srgbClr val="C00000"/>
                </a:solidFill>
                <a:latin typeface="Century Gothic"/>
                <a:cs typeface="Century Gothic"/>
              </a:rPr>
              <a:t>i</a:t>
            </a:r>
            <a:r>
              <a:rPr sz="971">
                <a:solidFill>
                  <a:srgbClr val="C00000"/>
                </a:solidFill>
                <a:latin typeface="Century Gothic"/>
                <a:cs typeface="Century Gothic"/>
              </a:rPr>
              <a:t>ón</a:t>
            </a:r>
            <a:r>
              <a:rPr sz="971" spc="-4">
                <a:solidFill>
                  <a:srgbClr val="C00000"/>
                </a:solidFill>
                <a:latin typeface="Century Gothic"/>
                <a:cs typeface="Century Gothic"/>
              </a:rPr>
              <a:t> </a:t>
            </a:r>
            <a:r>
              <a:rPr sz="971">
                <a:solidFill>
                  <a:srgbClr val="C00000"/>
                </a:solidFill>
                <a:latin typeface="Century Gothic"/>
                <a:cs typeface="Century Gothic"/>
              </a:rPr>
              <a:t>de</a:t>
            </a:r>
            <a:r>
              <a:rPr sz="971" spc="-12">
                <a:solidFill>
                  <a:srgbClr val="C00000"/>
                </a:solidFill>
                <a:latin typeface="Century Gothic"/>
                <a:cs typeface="Century Gothic"/>
              </a:rPr>
              <a:t> </a:t>
            </a:r>
            <a:r>
              <a:rPr sz="971" spc="4">
                <a:solidFill>
                  <a:srgbClr val="C00000"/>
                </a:solidFill>
                <a:latin typeface="Century Gothic"/>
                <a:cs typeface="Century Gothic"/>
              </a:rPr>
              <a:t>c</a:t>
            </a:r>
            <a:r>
              <a:rPr sz="971">
                <a:solidFill>
                  <a:srgbClr val="C00000"/>
                </a:solidFill>
                <a:latin typeface="Century Gothic"/>
                <a:cs typeface="Century Gothic"/>
              </a:rPr>
              <a:t>o</a:t>
            </a:r>
            <a:r>
              <a:rPr sz="971" spc="-4">
                <a:solidFill>
                  <a:srgbClr val="C00000"/>
                </a:solidFill>
                <a:latin typeface="Century Gothic"/>
                <a:cs typeface="Century Gothic"/>
              </a:rPr>
              <a:t>nc</a:t>
            </a:r>
            <a:r>
              <a:rPr sz="971">
                <a:solidFill>
                  <a:srgbClr val="C00000"/>
                </a:solidFill>
                <a:latin typeface="Century Gothic"/>
                <a:cs typeface="Century Gothic"/>
              </a:rPr>
              <a:t>e</a:t>
            </a:r>
            <a:r>
              <a:rPr sz="971" spc="4">
                <a:solidFill>
                  <a:srgbClr val="C00000"/>
                </a:solidFill>
                <a:latin typeface="Century Gothic"/>
                <a:cs typeface="Century Gothic"/>
              </a:rPr>
              <a:t>p</a:t>
            </a:r>
            <a:r>
              <a:rPr sz="971">
                <a:solidFill>
                  <a:srgbClr val="C00000"/>
                </a:solidFill>
                <a:latin typeface="Century Gothic"/>
                <a:cs typeface="Century Gothic"/>
              </a:rPr>
              <a:t>t</a:t>
            </a:r>
            <a:r>
              <a:rPr sz="971" spc="-4">
                <a:solidFill>
                  <a:srgbClr val="C00000"/>
                </a:solidFill>
                <a:latin typeface="Century Gothic"/>
                <a:cs typeface="Century Gothic"/>
              </a:rPr>
              <a:t>o</a:t>
            </a:r>
            <a:r>
              <a:rPr sz="971">
                <a:solidFill>
                  <a:srgbClr val="C00000"/>
                </a:solidFill>
                <a:latin typeface="Century Gothic"/>
                <a:cs typeface="Century Gothic"/>
              </a:rPr>
              <a:t>s y</a:t>
            </a:r>
            <a:r>
              <a:rPr sz="971" spc="-4">
                <a:solidFill>
                  <a:srgbClr val="C00000"/>
                </a:solidFill>
                <a:latin typeface="Century Gothic"/>
                <a:cs typeface="Century Gothic"/>
              </a:rPr>
              <a:t> </a:t>
            </a:r>
            <a:r>
              <a:rPr sz="971">
                <a:solidFill>
                  <a:srgbClr val="C00000"/>
                </a:solidFill>
                <a:latin typeface="Century Gothic"/>
                <a:cs typeface="Century Gothic"/>
              </a:rPr>
              <a:t>red</a:t>
            </a:r>
            <a:r>
              <a:rPr sz="971" spc="-8">
                <a:solidFill>
                  <a:srgbClr val="C00000"/>
                </a:solidFill>
                <a:latin typeface="Century Gothic"/>
                <a:cs typeface="Century Gothic"/>
              </a:rPr>
              <a:t>a</a:t>
            </a:r>
            <a:r>
              <a:rPr sz="971" spc="4">
                <a:solidFill>
                  <a:srgbClr val="C00000"/>
                </a:solidFill>
                <a:latin typeface="Century Gothic"/>
                <a:cs typeface="Century Gothic"/>
              </a:rPr>
              <a:t>c</a:t>
            </a:r>
            <a:r>
              <a:rPr sz="971" spc="-4">
                <a:solidFill>
                  <a:srgbClr val="C00000"/>
                </a:solidFill>
                <a:latin typeface="Century Gothic"/>
                <a:cs typeface="Century Gothic"/>
              </a:rPr>
              <a:t>c</a:t>
            </a:r>
            <a:r>
              <a:rPr sz="971" spc="4">
                <a:solidFill>
                  <a:srgbClr val="C00000"/>
                </a:solidFill>
                <a:latin typeface="Century Gothic"/>
                <a:cs typeface="Century Gothic"/>
              </a:rPr>
              <a:t>i</a:t>
            </a:r>
            <a:r>
              <a:rPr sz="971">
                <a:solidFill>
                  <a:srgbClr val="C00000"/>
                </a:solidFill>
                <a:latin typeface="Century Gothic"/>
                <a:cs typeface="Century Gothic"/>
              </a:rPr>
              <a:t>ón</a:t>
            </a:r>
            <a:r>
              <a:rPr sz="971" spc="-4">
                <a:solidFill>
                  <a:srgbClr val="C00000"/>
                </a:solidFill>
                <a:latin typeface="Century Gothic"/>
                <a:cs typeface="Century Gothic"/>
              </a:rPr>
              <a:t> </a:t>
            </a:r>
            <a:r>
              <a:rPr sz="971">
                <a:solidFill>
                  <a:srgbClr val="C00000"/>
                </a:solidFill>
                <a:latin typeface="Century Gothic"/>
                <a:cs typeface="Century Gothic"/>
              </a:rPr>
              <a:t>de tex</a:t>
            </a:r>
            <a:r>
              <a:rPr sz="971" spc="-4">
                <a:solidFill>
                  <a:srgbClr val="C00000"/>
                </a:solidFill>
                <a:latin typeface="Century Gothic"/>
                <a:cs typeface="Century Gothic"/>
              </a:rPr>
              <a:t>t</a:t>
            </a:r>
            <a:r>
              <a:rPr sz="971" spc="-12">
                <a:solidFill>
                  <a:srgbClr val="C00000"/>
                </a:solidFill>
                <a:latin typeface="Century Gothic"/>
                <a:cs typeface="Century Gothic"/>
              </a:rPr>
              <a:t>o</a:t>
            </a:r>
            <a:r>
              <a:rPr sz="971">
                <a:solidFill>
                  <a:srgbClr val="C00000"/>
                </a:solidFill>
                <a:latin typeface="Century Gothic"/>
                <a:cs typeface="Century Gothic"/>
              </a:rPr>
              <a:t>s.</a:t>
            </a:r>
            <a:endParaRPr sz="971">
              <a:latin typeface="Century Gothic"/>
              <a:cs typeface="Century Gothic"/>
            </a:endParaRPr>
          </a:p>
        </p:txBody>
      </p:sp>
      <p:sp>
        <p:nvSpPr>
          <p:cNvPr id="11" name="object 11"/>
          <p:cNvSpPr txBox="1"/>
          <p:nvPr/>
        </p:nvSpPr>
        <p:spPr>
          <a:xfrm>
            <a:off x="4263277" y="1965067"/>
            <a:ext cx="1823645" cy="1332939"/>
          </a:xfrm>
          <a:prstGeom prst="rect">
            <a:avLst/>
          </a:prstGeom>
        </p:spPr>
        <p:txBody>
          <a:bodyPr wrap="square" lIns="0" tIns="0" rIns="0" bIns="0" rtlCol="0">
            <a:noAutofit/>
          </a:bodyPr>
          <a:lstStyle/>
          <a:p>
            <a:pPr>
              <a:lnSpc>
                <a:spcPts val="485"/>
              </a:lnSpc>
              <a:spcBef>
                <a:spcPts val="10"/>
              </a:spcBef>
            </a:pPr>
            <a:endParaRPr sz="485"/>
          </a:p>
          <a:p>
            <a:pPr marL="55136" marR="203113">
              <a:lnSpc>
                <a:spcPct val="102683"/>
              </a:lnSpc>
            </a:pPr>
            <a:r>
              <a:rPr sz="971">
                <a:latin typeface="Century Gothic"/>
                <a:cs typeface="Century Gothic"/>
              </a:rPr>
              <a:t>a)</a:t>
            </a:r>
            <a:r>
              <a:rPr sz="971" spc="-12">
                <a:latin typeface="Century Gothic"/>
                <a:cs typeface="Century Gothic"/>
              </a:rPr>
              <a:t> </a:t>
            </a:r>
            <a:r>
              <a:rPr sz="971" spc="-4">
                <a:latin typeface="Century Gothic"/>
                <a:cs typeface="Century Gothic"/>
              </a:rPr>
              <a:t>D</a:t>
            </a:r>
            <a:r>
              <a:rPr sz="971" spc="4">
                <a:latin typeface="Century Gothic"/>
                <a:cs typeface="Century Gothic"/>
              </a:rPr>
              <a:t>i</a:t>
            </a:r>
            <a:r>
              <a:rPr sz="971">
                <a:latin typeface="Century Gothic"/>
                <a:cs typeface="Century Gothic"/>
              </a:rPr>
              <a:t>seño</a:t>
            </a:r>
            <a:r>
              <a:rPr sz="971" spc="-4">
                <a:latin typeface="Century Gothic"/>
                <a:cs typeface="Century Gothic"/>
              </a:rPr>
              <a:t> </a:t>
            </a:r>
            <a:r>
              <a:rPr sz="971">
                <a:latin typeface="Century Gothic"/>
                <a:cs typeface="Century Gothic"/>
              </a:rPr>
              <a:t>de d</a:t>
            </a:r>
            <a:r>
              <a:rPr sz="971" spc="-4">
                <a:latin typeface="Century Gothic"/>
                <a:cs typeface="Century Gothic"/>
              </a:rPr>
              <a:t>i</a:t>
            </a:r>
            <a:r>
              <a:rPr sz="971">
                <a:latin typeface="Century Gothic"/>
                <a:cs typeface="Century Gothic"/>
              </a:rPr>
              <a:t>bu</a:t>
            </a:r>
            <a:r>
              <a:rPr sz="971" spc="4">
                <a:latin typeface="Century Gothic"/>
                <a:cs typeface="Century Gothic"/>
              </a:rPr>
              <a:t>j</a:t>
            </a:r>
            <a:r>
              <a:rPr sz="971" spc="-12">
                <a:latin typeface="Century Gothic"/>
                <a:cs typeface="Century Gothic"/>
              </a:rPr>
              <a:t>o</a:t>
            </a:r>
            <a:r>
              <a:rPr sz="971">
                <a:latin typeface="Century Gothic"/>
                <a:cs typeface="Century Gothic"/>
              </a:rPr>
              <a:t>s </a:t>
            </a:r>
            <a:r>
              <a:rPr sz="971" spc="-8">
                <a:latin typeface="Century Gothic"/>
                <a:cs typeface="Century Gothic"/>
              </a:rPr>
              <a:t>p</a:t>
            </a:r>
            <a:r>
              <a:rPr sz="971">
                <a:latin typeface="Century Gothic"/>
                <a:cs typeface="Century Gothic"/>
              </a:rPr>
              <a:t>a</a:t>
            </a:r>
            <a:r>
              <a:rPr sz="971" spc="4">
                <a:latin typeface="Century Gothic"/>
                <a:cs typeface="Century Gothic"/>
              </a:rPr>
              <a:t>r</a:t>
            </a:r>
            <a:r>
              <a:rPr sz="971">
                <a:latin typeface="Century Gothic"/>
                <a:cs typeface="Century Gothic"/>
              </a:rPr>
              <a:t>a razo</a:t>
            </a:r>
            <a:r>
              <a:rPr sz="971" spc="-4">
                <a:latin typeface="Century Gothic"/>
                <a:cs typeface="Century Gothic"/>
              </a:rPr>
              <a:t>n</a:t>
            </a:r>
            <a:r>
              <a:rPr sz="971">
                <a:latin typeface="Century Gothic"/>
                <a:cs typeface="Century Gothic"/>
              </a:rPr>
              <a:t>a</a:t>
            </a:r>
            <a:r>
              <a:rPr sz="971" spc="-12">
                <a:latin typeface="Century Gothic"/>
                <a:cs typeface="Century Gothic"/>
              </a:rPr>
              <a:t>m</a:t>
            </a:r>
            <a:r>
              <a:rPr sz="971" spc="4">
                <a:latin typeface="Century Gothic"/>
                <a:cs typeface="Century Gothic"/>
              </a:rPr>
              <a:t>i</a:t>
            </a:r>
            <a:r>
              <a:rPr sz="971">
                <a:latin typeface="Century Gothic"/>
                <a:cs typeface="Century Gothic"/>
              </a:rPr>
              <a:t>ento</a:t>
            </a:r>
            <a:r>
              <a:rPr sz="971" spc="-4">
                <a:latin typeface="Century Gothic"/>
                <a:cs typeface="Century Gothic"/>
              </a:rPr>
              <a:t> </a:t>
            </a:r>
            <a:r>
              <a:rPr sz="971" spc="-8">
                <a:latin typeface="Century Gothic"/>
                <a:cs typeface="Century Gothic"/>
              </a:rPr>
              <a:t>f</a:t>
            </a:r>
            <a:r>
              <a:rPr sz="971" spc="4">
                <a:latin typeface="Century Gothic"/>
                <a:cs typeface="Century Gothic"/>
              </a:rPr>
              <a:t>í</a:t>
            </a:r>
            <a:r>
              <a:rPr sz="971" spc="-8">
                <a:latin typeface="Century Gothic"/>
                <a:cs typeface="Century Gothic"/>
              </a:rPr>
              <a:t>s</a:t>
            </a:r>
            <a:r>
              <a:rPr sz="971" spc="-4">
                <a:latin typeface="Century Gothic"/>
                <a:cs typeface="Century Gothic"/>
              </a:rPr>
              <a:t>i</a:t>
            </a:r>
            <a:r>
              <a:rPr sz="971" spc="4">
                <a:latin typeface="Century Gothic"/>
                <a:cs typeface="Century Gothic"/>
              </a:rPr>
              <a:t>c</a:t>
            </a:r>
            <a:r>
              <a:rPr sz="971">
                <a:latin typeface="Century Gothic"/>
                <a:cs typeface="Century Gothic"/>
              </a:rPr>
              <a:t>o.</a:t>
            </a:r>
          </a:p>
          <a:p>
            <a:pPr marL="55136">
              <a:lnSpc>
                <a:spcPts val="1178"/>
              </a:lnSpc>
              <a:spcBef>
                <a:spcPts val="58"/>
              </a:spcBef>
            </a:pPr>
            <a:r>
              <a:rPr sz="971">
                <a:latin typeface="Century Gothic"/>
                <a:cs typeface="Century Gothic"/>
              </a:rPr>
              <a:t>b)</a:t>
            </a:r>
            <a:r>
              <a:rPr sz="971" spc="-8">
                <a:latin typeface="Century Gothic"/>
                <a:cs typeface="Century Gothic"/>
              </a:rPr>
              <a:t> </a:t>
            </a:r>
            <a:r>
              <a:rPr sz="971">
                <a:latin typeface="Century Gothic"/>
                <a:cs typeface="Century Gothic"/>
              </a:rPr>
              <a:t>Grá</a:t>
            </a:r>
            <a:r>
              <a:rPr sz="971" spc="4">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os</a:t>
            </a:r>
          </a:p>
          <a:p>
            <a:pPr marL="55136">
              <a:lnSpc>
                <a:spcPct val="102172"/>
              </a:lnSpc>
            </a:pPr>
            <a:r>
              <a:rPr sz="971" spc="4">
                <a:latin typeface="Century Gothic"/>
                <a:cs typeface="Century Gothic"/>
              </a:rPr>
              <a:t>c</a:t>
            </a:r>
            <a:r>
              <a:rPr sz="971">
                <a:latin typeface="Century Gothic"/>
                <a:cs typeface="Century Gothic"/>
              </a:rPr>
              <a:t>)</a:t>
            </a:r>
            <a:r>
              <a:rPr sz="971" spc="-12">
                <a:latin typeface="Century Gothic"/>
                <a:cs typeface="Century Gothic"/>
              </a:rPr>
              <a:t> </a:t>
            </a:r>
            <a:r>
              <a:rPr sz="971" spc="-4">
                <a:latin typeface="Century Gothic"/>
                <a:cs typeface="Century Gothic"/>
              </a:rPr>
              <a:t>D</a:t>
            </a:r>
            <a:r>
              <a:rPr sz="971" spc="4">
                <a:latin typeface="Century Gothic"/>
                <a:cs typeface="Century Gothic"/>
              </a:rPr>
              <a:t>i</a:t>
            </a:r>
            <a:r>
              <a:rPr sz="971">
                <a:latin typeface="Century Gothic"/>
                <a:cs typeface="Century Gothic"/>
              </a:rPr>
              <a:t>bu</a:t>
            </a:r>
            <a:r>
              <a:rPr sz="971" spc="4">
                <a:latin typeface="Century Gothic"/>
                <a:cs typeface="Century Gothic"/>
              </a:rPr>
              <a:t>j</a:t>
            </a:r>
            <a:r>
              <a:rPr sz="971">
                <a:latin typeface="Century Gothic"/>
                <a:cs typeface="Century Gothic"/>
              </a:rPr>
              <a:t>os</a:t>
            </a:r>
            <a:r>
              <a:rPr sz="971" spc="-4">
                <a:latin typeface="Century Gothic"/>
                <a:cs typeface="Century Gothic"/>
              </a:rPr>
              <a:t> </a:t>
            </a:r>
            <a:r>
              <a:rPr sz="971" spc="-8">
                <a:latin typeface="Century Gothic"/>
                <a:cs typeface="Century Gothic"/>
              </a:rPr>
              <a:t>p</a:t>
            </a:r>
            <a:r>
              <a:rPr sz="971">
                <a:latin typeface="Century Gothic"/>
                <a:cs typeface="Century Gothic"/>
              </a:rPr>
              <a:t>a</a:t>
            </a:r>
            <a:r>
              <a:rPr sz="971" spc="-4">
                <a:latin typeface="Century Gothic"/>
                <a:cs typeface="Century Gothic"/>
              </a:rPr>
              <a:t>r</a:t>
            </a:r>
            <a:r>
              <a:rPr sz="971">
                <a:latin typeface="Century Gothic"/>
                <a:cs typeface="Century Gothic"/>
              </a:rPr>
              <a:t>a </a:t>
            </a:r>
            <a:r>
              <a:rPr sz="971" spc="4">
                <a:latin typeface="Century Gothic"/>
                <a:cs typeface="Century Gothic"/>
              </a:rPr>
              <a:t>l</a:t>
            </a:r>
            <a:r>
              <a:rPr sz="971">
                <a:latin typeface="Century Gothic"/>
                <a:cs typeface="Century Gothic"/>
              </a:rPr>
              <a:t>a</a:t>
            </a:r>
            <a:r>
              <a:rPr sz="971" spc="-12">
                <a:latin typeface="Century Gothic"/>
                <a:cs typeface="Century Gothic"/>
              </a:rPr>
              <a:t> </a:t>
            </a:r>
            <a:r>
              <a:rPr sz="971" spc="4">
                <a:latin typeface="Century Gothic"/>
                <a:cs typeface="Century Gothic"/>
              </a:rPr>
              <a:t>c</a:t>
            </a:r>
            <a:r>
              <a:rPr sz="971">
                <a:latin typeface="Century Gothic"/>
                <a:cs typeface="Century Gothic"/>
              </a:rPr>
              <a:t>r</a:t>
            </a:r>
            <a:r>
              <a:rPr sz="971" spc="-8">
                <a:latin typeface="Century Gothic"/>
                <a:cs typeface="Century Gothic"/>
              </a:rPr>
              <a:t>ea</a:t>
            </a:r>
            <a:r>
              <a:rPr sz="971" spc="4">
                <a:latin typeface="Century Gothic"/>
                <a:cs typeface="Century Gothic"/>
              </a:rPr>
              <a:t>ci</a:t>
            </a:r>
            <a:r>
              <a:rPr sz="971">
                <a:latin typeface="Century Gothic"/>
                <a:cs typeface="Century Gothic"/>
              </a:rPr>
              <a:t>ón</a:t>
            </a:r>
          </a:p>
          <a:p>
            <a:pPr marL="55136" marR="60358">
              <a:lnSpc>
                <a:spcPct val="102683"/>
              </a:lnSpc>
              <a:spcBef>
                <a:spcPts val="1184"/>
              </a:spcBef>
            </a:pPr>
            <a:r>
              <a:rPr sz="971">
                <a:solidFill>
                  <a:srgbClr val="C00000"/>
                </a:solidFill>
                <a:latin typeface="Century Gothic"/>
                <a:cs typeface="Century Gothic"/>
              </a:rPr>
              <a:t>Co</a:t>
            </a:r>
            <a:r>
              <a:rPr sz="971" spc="-4">
                <a:solidFill>
                  <a:srgbClr val="C00000"/>
                </a:solidFill>
                <a:latin typeface="Century Gothic"/>
                <a:cs typeface="Century Gothic"/>
              </a:rPr>
              <a:t>m</a:t>
            </a:r>
            <a:r>
              <a:rPr sz="971">
                <a:solidFill>
                  <a:srgbClr val="C00000"/>
                </a:solidFill>
                <a:latin typeface="Century Gothic"/>
                <a:cs typeface="Century Gothic"/>
              </a:rPr>
              <a:t>p</a:t>
            </a:r>
            <a:r>
              <a:rPr sz="971" spc="-4">
                <a:solidFill>
                  <a:srgbClr val="C00000"/>
                </a:solidFill>
                <a:latin typeface="Century Gothic"/>
                <a:cs typeface="Century Gothic"/>
              </a:rPr>
              <a:t>r</a:t>
            </a:r>
            <a:r>
              <a:rPr sz="971">
                <a:solidFill>
                  <a:srgbClr val="C00000"/>
                </a:solidFill>
                <a:latin typeface="Century Gothic"/>
                <a:cs typeface="Century Gothic"/>
              </a:rPr>
              <a:t>en</a:t>
            </a:r>
            <a:r>
              <a:rPr sz="971" spc="-8">
                <a:solidFill>
                  <a:srgbClr val="C00000"/>
                </a:solidFill>
                <a:latin typeface="Century Gothic"/>
                <a:cs typeface="Century Gothic"/>
              </a:rPr>
              <a:t>s</a:t>
            </a:r>
            <a:r>
              <a:rPr sz="971" spc="4">
                <a:solidFill>
                  <a:srgbClr val="C00000"/>
                </a:solidFill>
                <a:latin typeface="Century Gothic"/>
                <a:cs typeface="Century Gothic"/>
              </a:rPr>
              <a:t>i</a:t>
            </a:r>
            <a:r>
              <a:rPr sz="971">
                <a:solidFill>
                  <a:srgbClr val="C00000"/>
                </a:solidFill>
                <a:latin typeface="Century Gothic"/>
                <a:cs typeface="Century Gothic"/>
              </a:rPr>
              <a:t>ón</a:t>
            </a:r>
            <a:r>
              <a:rPr sz="971" spc="-4">
                <a:solidFill>
                  <a:srgbClr val="C00000"/>
                </a:solidFill>
                <a:latin typeface="Century Gothic"/>
                <a:cs typeface="Century Gothic"/>
              </a:rPr>
              <a:t> </a:t>
            </a:r>
            <a:r>
              <a:rPr sz="971">
                <a:solidFill>
                  <a:srgbClr val="C00000"/>
                </a:solidFill>
                <a:latin typeface="Century Gothic"/>
                <a:cs typeface="Century Gothic"/>
              </a:rPr>
              <a:t>de</a:t>
            </a:r>
            <a:r>
              <a:rPr sz="971" spc="-12">
                <a:solidFill>
                  <a:srgbClr val="C00000"/>
                </a:solidFill>
                <a:latin typeface="Century Gothic"/>
                <a:cs typeface="Century Gothic"/>
              </a:rPr>
              <a:t> </a:t>
            </a:r>
            <a:r>
              <a:rPr sz="971" spc="4">
                <a:solidFill>
                  <a:srgbClr val="C00000"/>
                </a:solidFill>
                <a:latin typeface="Century Gothic"/>
                <a:cs typeface="Century Gothic"/>
              </a:rPr>
              <a:t>c</a:t>
            </a:r>
            <a:r>
              <a:rPr sz="971">
                <a:solidFill>
                  <a:srgbClr val="C00000"/>
                </a:solidFill>
                <a:latin typeface="Century Gothic"/>
                <a:cs typeface="Century Gothic"/>
              </a:rPr>
              <a:t>o</a:t>
            </a:r>
            <a:r>
              <a:rPr sz="971" spc="-4">
                <a:solidFill>
                  <a:srgbClr val="C00000"/>
                </a:solidFill>
                <a:latin typeface="Century Gothic"/>
                <a:cs typeface="Century Gothic"/>
              </a:rPr>
              <a:t>nc</a:t>
            </a:r>
            <a:r>
              <a:rPr sz="971">
                <a:solidFill>
                  <a:srgbClr val="C00000"/>
                </a:solidFill>
                <a:latin typeface="Century Gothic"/>
                <a:cs typeface="Century Gothic"/>
              </a:rPr>
              <a:t>e</a:t>
            </a:r>
            <a:r>
              <a:rPr sz="971" spc="4">
                <a:solidFill>
                  <a:srgbClr val="C00000"/>
                </a:solidFill>
                <a:latin typeface="Century Gothic"/>
                <a:cs typeface="Century Gothic"/>
              </a:rPr>
              <a:t>p</a:t>
            </a:r>
            <a:r>
              <a:rPr sz="971">
                <a:solidFill>
                  <a:srgbClr val="C00000"/>
                </a:solidFill>
                <a:latin typeface="Century Gothic"/>
                <a:cs typeface="Century Gothic"/>
              </a:rPr>
              <a:t>t</a:t>
            </a:r>
            <a:r>
              <a:rPr sz="971" spc="-4">
                <a:solidFill>
                  <a:srgbClr val="C00000"/>
                </a:solidFill>
                <a:latin typeface="Century Gothic"/>
                <a:cs typeface="Century Gothic"/>
              </a:rPr>
              <a:t>o</a:t>
            </a:r>
            <a:r>
              <a:rPr sz="971">
                <a:solidFill>
                  <a:srgbClr val="C00000"/>
                </a:solidFill>
                <a:latin typeface="Century Gothic"/>
                <a:cs typeface="Century Gothic"/>
              </a:rPr>
              <a:t>s </a:t>
            </a:r>
            <a:r>
              <a:rPr sz="971" spc="-4">
                <a:solidFill>
                  <a:srgbClr val="C00000"/>
                </a:solidFill>
                <a:latin typeface="Century Gothic"/>
                <a:cs typeface="Century Gothic"/>
              </a:rPr>
              <a:t>m</a:t>
            </a:r>
            <a:r>
              <a:rPr sz="971">
                <a:solidFill>
                  <a:srgbClr val="C00000"/>
                </a:solidFill>
                <a:latin typeface="Century Gothic"/>
                <a:cs typeface="Century Gothic"/>
              </a:rPr>
              <a:t>edian</a:t>
            </a:r>
            <a:r>
              <a:rPr sz="971" spc="-4">
                <a:solidFill>
                  <a:srgbClr val="C00000"/>
                </a:solidFill>
                <a:latin typeface="Century Gothic"/>
                <a:cs typeface="Century Gothic"/>
              </a:rPr>
              <a:t>t</a:t>
            </a:r>
            <a:r>
              <a:rPr sz="971">
                <a:solidFill>
                  <a:srgbClr val="C00000"/>
                </a:solidFill>
                <a:latin typeface="Century Gothic"/>
                <a:cs typeface="Century Gothic"/>
              </a:rPr>
              <a:t>e g</a:t>
            </a:r>
            <a:r>
              <a:rPr sz="971" spc="-4">
                <a:solidFill>
                  <a:srgbClr val="C00000"/>
                </a:solidFill>
                <a:latin typeface="Century Gothic"/>
                <a:cs typeface="Century Gothic"/>
              </a:rPr>
              <a:t>r</a:t>
            </a:r>
            <a:r>
              <a:rPr sz="971">
                <a:solidFill>
                  <a:srgbClr val="C00000"/>
                </a:solidFill>
                <a:latin typeface="Century Gothic"/>
                <a:cs typeface="Century Gothic"/>
              </a:rPr>
              <a:t>á</a:t>
            </a:r>
            <a:r>
              <a:rPr sz="971" spc="-8">
                <a:solidFill>
                  <a:srgbClr val="C00000"/>
                </a:solidFill>
                <a:latin typeface="Century Gothic"/>
                <a:cs typeface="Century Gothic"/>
              </a:rPr>
              <a:t>f</a:t>
            </a:r>
            <a:r>
              <a:rPr sz="971" spc="4">
                <a:solidFill>
                  <a:srgbClr val="C00000"/>
                </a:solidFill>
                <a:latin typeface="Century Gothic"/>
                <a:cs typeface="Century Gothic"/>
              </a:rPr>
              <a:t>ic</a:t>
            </a:r>
            <a:r>
              <a:rPr sz="971" spc="-12">
                <a:solidFill>
                  <a:srgbClr val="C00000"/>
                </a:solidFill>
                <a:latin typeface="Century Gothic"/>
                <a:cs typeface="Century Gothic"/>
              </a:rPr>
              <a:t>o</a:t>
            </a:r>
            <a:r>
              <a:rPr sz="971" spc="4">
                <a:solidFill>
                  <a:srgbClr val="C00000"/>
                </a:solidFill>
                <a:latin typeface="Century Gothic"/>
                <a:cs typeface="Century Gothic"/>
              </a:rPr>
              <a:t>s</a:t>
            </a:r>
            <a:r>
              <a:rPr sz="971">
                <a:solidFill>
                  <a:srgbClr val="C00000"/>
                </a:solidFill>
                <a:latin typeface="Century Gothic"/>
                <a:cs typeface="Century Gothic"/>
              </a:rPr>
              <a:t>-</a:t>
            </a:r>
            <a:endParaRPr sz="971">
              <a:latin typeface="Century Gothic"/>
              <a:cs typeface="Century Gothic"/>
            </a:endParaRPr>
          </a:p>
        </p:txBody>
      </p:sp>
      <p:sp>
        <p:nvSpPr>
          <p:cNvPr id="10" name="object 10"/>
          <p:cNvSpPr txBox="1"/>
          <p:nvPr/>
        </p:nvSpPr>
        <p:spPr>
          <a:xfrm>
            <a:off x="6086924" y="1965067"/>
            <a:ext cx="2276923" cy="1332939"/>
          </a:xfrm>
          <a:prstGeom prst="rect">
            <a:avLst/>
          </a:prstGeom>
        </p:spPr>
        <p:txBody>
          <a:bodyPr wrap="square" lIns="0" tIns="0" rIns="0" bIns="0" rtlCol="0">
            <a:noAutofit/>
          </a:bodyPr>
          <a:lstStyle/>
          <a:p>
            <a:pPr>
              <a:lnSpc>
                <a:spcPts val="485"/>
              </a:lnSpc>
              <a:spcBef>
                <a:spcPts val="10"/>
              </a:spcBef>
            </a:pPr>
            <a:endParaRPr sz="485"/>
          </a:p>
          <a:p>
            <a:pPr marL="56480">
              <a:lnSpc>
                <a:spcPct val="102172"/>
              </a:lnSpc>
            </a:pPr>
            <a:r>
              <a:rPr sz="971">
                <a:latin typeface="Century Gothic"/>
                <a:cs typeface="Century Gothic"/>
              </a:rPr>
              <a:t>a) </a:t>
            </a:r>
            <a:r>
              <a:rPr sz="971" spc="-12">
                <a:latin typeface="Century Gothic"/>
                <a:cs typeface="Century Gothic"/>
              </a:rPr>
              <a:t>A</a:t>
            </a:r>
            <a:r>
              <a:rPr sz="971">
                <a:latin typeface="Century Gothic"/>
                <a:cs typeface="Century Gothic"/>
              </a:rPr>
              <a:t>ná</a:t>
            </a:r>
            <a:r>
              <a:rPr sz="971" spc="4">
                <a:latin typeface="Century Gothic"/>
                <a:cs typeface="Century Gothic"/>
              </a:rPr>
              <a:t>l</a:t>
            </a:r>
            <a:r>
              <a:rPr sz="971" spc="-4">
                <a:latin typeface="Century Gothic"/>
                <a:cs typeface="Century Gothic"/>
              </a:rPr>
              <a:t>i</a:t>
            </a:r>
            <a:r>
              <a:rPr sz="971">
                <a:latin typeface="Century Gothic"/>
                <a:cs typeface="Century Gothic"/>
              </a:rPr>
              <a:t>s</a:t>
            </a:r>
            <a:r>
              <a:rPr sz="971" spc="-4">
                <a:latin typeface="Century Gothic"/>
                <a:cs typeface="Century Gothic"/>
              </a:rPr>
              <a:t>i</a:t>
            </a:r>
            <a:r>
              <a:rPr sz="971">
                <a:latin typeface="Century Gothic"/>
                <a:cs typeface="Century Gothic"/>
              </a:rPr>
              <a:t>s de </a:t>
            </a:r>
            <a:r>
              <a:rPr sz="971" spc="4">
                <a:latin typeface="Century Gothic"/>
                <a:cs typeface="Century Gothic"/>
              </a:rPr>
              <a:t>l</a:t>
            </a:r>
            <a:r>
              <a:rPr sz="971">
                <a:latin typeface="Century Gothic"/>
                <a:cs typeface="Century Gothic"/>
              </a:rPr>
              <a:t>a </a:t>
            </a:r>
            <a:r>
              <a:rPr sz="971" spc="-12">
                <a:latin typeface="Century Gothic"/>
                <a:cs typeface="Century Gothic"/>
              </a:rPr>
              <a:t>m</a:t>
            </a:r>
            <a:r>
              <a:rPr sz="971">
                <a:latin typeface="Century Gothic"/>
                <a:cs typeface="Century Gothic"/>
              </a:rPr>
              <a:t>e</a:t>
            </a:r>
            <a:r>
              <a:rPr sz="971" spc="-4">
                <a:latin typeface="Century Gothic"/>
                <a:cs typeface="Century Gothic"/>
              </a:rPr>
              <a:t>c</a:t>
            </a:r>
            <a:r>
              <a:rPr sz="971" spc="-8">
                <a:latin typeface="Century Gothic"/>
                <a:cs typeface="Century Gothic"/>
              </a:rPr>
              <a:t>á</a:t>
            </a:r>
            <a:r>
              <a:rPr sz="971">
                <a:latin typeface="Century Gothic"/>
                <a:cs typeface="Century Gothic"/>
              </a:rPr>
              <a:t>n</a:t>
            </a:r>
            <a:r>
              <a:rPr sz="971" spc="4">
                <a:latin typeface="Century Gothic"/>
                <a:cs typeface="Century Gothic"/>
              </a:rPr>
              <a:t>i</a:t>
            </a:r>
            <a:r>
              <a:rPr sz="971" spc="-4">
                <a:latin typeface="Century Gothic"/>
                <a:cs typeface="Century Gothic"/>
              </a:rPr>
              <a:t>c</a:t>
            </a:r>
            <a:r>
              <a:rPr sz="971">
                <a:latin typeface="Century Gothic"/>
                <a:cs typeface="Century Gothic"/>
              </a:rPr>
              <a:t>a</a:t>
            </a:r>
          </a:p>
          <a:p>
            <a:pPr marL="56480">
              <a:lnSpc>
                <a:spcPct val="102172"/>
              </a:lnSpc>
              <a:spcBef>
                <a:spcPts val="4"/>
              </a:spcBef>
            </a:pPr>
            <a:r>
              <a:rPr sz="971">
                <a:latin typeface="Century Gothic"/>
                <a:cs typeface="Century Gothic"/>
              </a:rPr>
              <a:t>N</a:t>
            </a:r>
            <a:r>
              <a:rPr sz="971" spc="4">
                <a:latin typeface="Century Gothic"/>
                <a:cs typeface="Century Gothic"/>
              </a:rPr>
              <a:t>e</a:t>
            </a:r>
            <a:r>
              <a:rPr sz="971" spc="-4">
                <a:latin typeface="Century Gothic"/>
                <a:cs typeface="Century Gothic"/>
              </a:rPr>
              <a:t>w</a:t>
            </a:r>
            <a:r>
              <a:rPr sz="971">
                <a:latin typeface="Century Gothic"/>
                <a:cs typeface="Century Gothic"/>
              </a:rPr>
              <a:t>t</a:t>
            </a:r>
            <a:r>
              <a:rPr sz="971" spc="-4">
                <a:latin typeface="Century Gothic"/>
                <a:cs typeface="Century Gothic"/>
              </a:rPr>
              <a:t>o</a:t>
            </a:r>
            <a:r>
              <a:rPr sz="971">
                <a:latin typeface="Century Gothic"/>
                <a:cs typeface="Century Gothic"/>
              </a:rPr>
              <a:t>n</a:t>
            </a:r>
            <a:r>
              <a:rPr sz="971" spc="4">
                <a:latin typeface="Century Gothic"/>
                <a:cs typeface="Century Gothic"/>
              </a:rPr>
              <a:t>i</a:t>
            </a:r>
            <a:r>
              <a:rPr sz="971" spc="-8">
                <a:latin typeface="Century Gothic"/>
                <a:cs typeface="Century Gothic"/>
              </a:rPr>
              <a:t>a</a:t>
            </a:r>
            <a:r>
              <a:rPr sz="971">
                <a:latin typeface="Century Gothic"/>
                <a:cs typeface="Century Gothic"/>
              </a:rPr>
              <a:t>na</a:t>
            </a:r>
          </a:p>
          <a:p>
            <a:pPr marL="56480">
              <a:lnSpc>
                <a:spcPts val="1187"/>
              </a:lnSpc>
              <a:spcBef>
                <a:spcPts val="59"/>
              </a:spcBef>
            </a:pPr>
            <a:r>
              <a:rPr sz="1456" baseline="-2471">
                <a:latin typeface="Century Gothic"/>
                <a:cs typeface="Century Gothic"/>
              </a:rPr>
              <a:t>b</a:t>
            </a:r>
            <a:r>
              <a:rPr sz="1456" spc="-8" baseline="-2471">
                <a:latin typeface="Century Gothic"/>
                <a:cs typeface="Century Gothic"/>
              </a:rPr>
              <a:t>)</a:t>
            </a:r>
            <a:r>
              <a:rPr sz="1456" spc="-4" baseline="-2471">
                <a:latin typeface="Century Gothic"/>
                <a:cs typeface="Century Gothic"/>
              </a:rPr>
              <a:t>M</a:t>
            </a:r>
            <a:r>
              <a:rPr sz="1456" baseline="-2471">
                <a:latin typeface="Century Gothic"/>
                <a:cs typeface="Century Gothic"/>
              </a:rPr>
              <a:t>e</a:t>
            </a:r>
            <a:r>
              <a:rPr sz="1456" spc="4" baseline="-2471">
                <a:latin typeface="Century Gothic"/>
                <a:cs typeface="Century Gothic"/>
              </a:rPr>
              <a:t>c</a:t>
            </a:r>
            <a:r>
              <a:rPr sz="1456" baseline="-2471">
                <a:latin typeface="Century Gothic"/>
                <a:cs typeface="Century Gothic"/>
              </a:rPr>
              <a:t>á</a:t>
            </a:r>
            <a:r>
              <a:rPr sz="1456" spc="-8" baseline="-2471">
                <a:latin typeface="Century Gothic"/>
                <a:cs typeface="Century Gothic"/>
              </a:rPr>
              <a:t>n</a:t>
            </a:r>
            <a:r>
              <a:rPr sz="1456" spc="4" baseline="-2471">
                <a:latin typeface="Century Gothic"/>
                <a:cs typeface="Century Gothic"/>
              </a:rPr>
              <a:t>i</a:t>
            </a:r>
            <a:r>
              <a:rPr sz="1456" spc="-4" baseline="-2471">
                <a:latin typeface="Century Gothic"/>
                <a:cs typeface="Century Gothic"/>
              </a:rPr>
              <a:t>c</a:t>
            </a:r>
            <a:r>
              <a:rPr sz="1456" baseline="-2471">
                <a:latin typeface="Century Gothic"/>
                <a:cs typeface="Century Gothic"/>
              </a:rPr>
              <a:t>a y</a:t>
            </a:r>
            <a:r>
              <a:rPr sz="1456" spc="-4" baseline="-2471">
                <a:latin typeface="Century Gothic"/>
                <a:cs typeface="Century Gothic"/>
              </a:rPr>
              <a:t> </a:t>
            </a:r>
            <a:r>
              <a:rPr sz="1456" baseline="-2471">
                <a:latin typeface="Century Gothic"/>
                <a:cs typeface="Century Gothic"/>
              </a:rPr>
              <a:t>anál</a:t>
            </a:r>
            <a:r>
              <a:rPr sz="1456" spc="4" baseline="-2471">
                <a:latin typeface="Century Gothic"/>
                <a:cs typeface="Century Gothic"/>
              </a:rPr>
              <a:t>i</a:t>
            </a:r>
            <a:r>
              <a:rPr sz="1456" spc="-8" baseline="-2471">
                <a:latin typeface="Century Gothic"/>
                <a:cs typeface="Century Gothic"/>
              </a:rPr>
              <a:t>s</a:t>
            </a:r>
            <a:r>
              <a:rPr sz="1456" spc="4" baseline="-2471">
                <a:latin typeface="Century Gothic"/>
                <a:cs typeface="Century Gothic"/>
              </a:rPr>
              <a:t>i</a:t>
            </a:r>
            <a:r>
              <a:rPr sz="1456" baseline="-2471">
                <a:latin typeface="Century Gothic"/>
                <a:cs typeface="Century Gothic"/>
              </a:rPr>
              <a:t>s</a:t>
            </a:r>
            <a:r>
              <a:rPr sz="1456" spc="-12" baseline="-2471">
                <a:latin typeface="Century Gothic"/>
                <a:cs typeface="Century Gothic"/>
              </a:rPr>
              <a:t> </a:t>
            </a:r>
            <a:r>
              <a:rPr sz="1456" baseline="-2471">
                <a:latin typeface="Century Gothic"/>
                <a:cs typeface="Century Gothic"/>
              </a:rPr>
              <a:t>de fu</a:t>
            </a:r>
            <a:r>
              <a:rPr sz="1456" spc="-4" baseline="-2471">
                <a:latin typeface="Century Gothic"/>
                <a:cs typeface="Century Gothic"/>
              </a:rPr>
              <a:t>e</a:t>
            </a:r>
            <a:r>
              <a:rPr sz="1456" baseline="-2471">
                <a:latin typeface="Century Gothic"/>
                <a:cs typeface="Century Gothic"/>
              </a:rPr>
              <a:t>rza</a:t>
            </a:r>
            <a:r>
              <a:rPr sz="1456" spc="4" baseline="-2471">
                <a:latin typeface="Century Gothic"/>
                <a:cs typeface="Century Gothic"/>
              </a:rPr>
              <a:t>s</a:t>
            </a:r>
            <a:r>
              <a:rPr sz="1456" baseline="-2471">
                <a:latin typeface="Century Gothic"/>
                <a:cs typeface="Century Gothic"/>
              </a:rPr>
              <a:t>.</a:t>
            </a:r>
            <a:endParaRPr sz="971">
              <a:latin typeface="Century Gothic"/>
              <a:cs typeface="Century Gothic"/>
            </a:endParaRPr>
          </a:p>
          <a:p>
            <a:pPr marL="56480" marR="226146">
              <a:lnSpc>
                <a:spcPct val="102683"/>
              </a:lnSpc>
              <a:spcBef>
                <a:spcPts val="2322"/>
              </a:spcBef>
            </a:pPr>
            <a:r>
              <a:rPr sz="971" spc="4">
                <a:solidFill>
                  <a:srgbClr val="C00000"/>
                </a:solidFill>
                <a:latin typeface="Century Gothic"/>
                <a:cs typeface="Century Gothic"/>
              </a:rPr>
              <a:t>F</a:t>
            </a:r>
            <a:r>
              <a:rPr sz="971">
                <a:solidFill>
                  <a:srgbClr val="C00000"/>
                </a:solidFill>
                <a:latin typeface="Century Gothic"/>
                <a:cs typeface="Century Gothic"/>
              </a:rPr>
              <a:t>unda</a:t>
            </a:r>
            <a:r>
              <a:rPr sz="971" spc="-12">
                <a:solidFill>
                  <a:srgbClr val="C00000"/>
                </a:solidFill>
                <a:latin typeface="Century Gothic"/>
                <a:cs typeface="Century Gothic"/>
              </a:rPr>
              <a:t>m</a:t>
            </a:r>
            <a:r>
              <a:rPr sz="971">
                <a:solidFill>
                  <a:srgbClr val="C00000"/>
                </a:solidFill>
                <a:latin typeface="Century Gothic"/>
                <a:cs typeface="Century Gothic"/>
              </a:rPr>
              <a:t>ent</a:t>
            </a:r>
            <a:r>
              <a:rPr sz="971" spc="-8">
                <a:solidFill>
                  <a:srgbClr val="C00000"/>
                </a:solidFill>
                <a:latin typeface="Century Gothic"/>
                <a:cs typeface="Century Gothic"/>
              </a:rPr>
              <a:t>a</a:t>
            </a:r>
            <a:r>
              <a:rPr sz="971" spc="-4">
                <a:solidFill>
                  <a:srgbClr val="C00000"/>
                </a:solidFill>
                <a:latin typeface="Century Gothic"/>
                <a:cs typeface="Century Gothic"/>
              </a:rPr>
              <a:t>c</a:t>
            </a:r>
            <a:r>
              <a:rPr sz="971" spc="4">
                <a:solidFill>
                  <a:srgbClr val="C00000"/>
                </a:solidFill>
                <a:latin typeface="Century Gothic"/>
                <a:cs typeface="Century Gothic"/>
              </a:rPr>
              <a:t>i</a:t>
            </a:r>
            <a:r>
              <a:rPr sz="971">
                <a:solidFill>
                  <a:srgbClr val="C00000"/>
                </a:solidFill>
                <a:latin typeface="Century Gothic"/>
                <a:cs typeface="Century Gothic"/>
              </a:rPr>
              <a:t>ón</a:t>
            </a:r>
            <a:r>
              <a:rPr sz="971" spc="-4">
                <a:solidFill>
                  <a:srgbClr val="C00000"/>
                </a:solidFill>
                <a:latin typeface="Century Gothic"/>
                <a:cs typeface="Century Gothic"/>
              </a:rPr>
              <a:t> c</a:t>
            </a:r>
            <a:r>
              <a:rPr sz="971" spc="4">
                <a:solidFill>
                  <a:srgbClr val="C00000"/>
                </a:solidFill>
                <a:latin typeface="Century Gothic"/>
                <a:cs typeface="Century Gothic"/>
              </a:rPr>
              <a:t>i</a:t>
            </a:r>
            <a:r>
              <a:rPr sz="971">
                <a:solidFill>
                  <a:srgbClr val="C00000"/>
                </a:solidFill>
                <a:latin typeface="Century Gothic"/>
                <a:cs typeface="Century Gothic"/>
              </a:rPr>
              <a:t>en</a:t>
            </a:r>
            <a:r>
              <a:rPr sz="971" spc="-12">
                <a:solidFill>
                  <a:srgbClr val="C00000"/>
                </a:solidFill>
                <a:latin typeface="Century Gothic"/>
                <a:cs typeface="Century Gothic"/>
              </a:rPr>
              <a:t>t</a:t>
            </a:r>
            <a:r>
              <a:rPr sz="971" spc="4">
                <a:solidFill>
                  <a:srgbClr val="C00000"/>
                </a:solidFill>
                <a:latin typeface="Century Gothic"/>
                <a:cs typeface="Century Gothic"/>
              </a:rPr>
              <a:t>í</a:t>
            </a:r>
            <a:r>
              <a:rPr sz="971" spc="-8">
                <a:solidFill>
                  <a:srgbClr val="C00000"/>
                </a:solidFill>
                <a:latin typeface="Century Gothic"/>
                <a:cs typeface="Century Gothic"/>
              </a:rPr>
              <a:t>f</a:t>
            </a:r>
            <a:r>
              <a:rPr sz="971" spc="4">
                <a:solidFill>
                  <a:srgbClr val="C00000"/>
                </a:solidFill>
                <a:latin typeface="Century Gothic"/>
                <a:cs typeface="Century Gothic"/>
              </a:rPr>
              <a:t>i</a:t>
            </a:r>
            <a:r>
              <a:rPr sz="971" spc="-4">
                <a:solidFill>
                  <a:srgbClr val="C00000"/>
                </a:solidFill>
                <a:latin typeface="Century Gothic"/>
                <a:cs typeface="Century Gothic"/>
              </a:rPr>
              <a:t>c</a:t>
            </a:r>
            <a:r>
              <a:rPr sz="971">
                <a:solidFill>
                  <a:srgbClr val="C00000"/>
                </a:solidFill>
                <a:latin typeface="Century Gothic"/>
                <a:cs typeface="Century Gothic"/>
              </a:rPr>
              <a:t>a de </a:t>
            </a:r>
            <a:r>
              <a:rPr sz="971" spc="4">
                <a:solidFill>
                  <a:srgbClr val="C00000"/>
                </a:solidFill>
                <a:latin typeface="Century Gothic"/>
                <a:cs typeface="Century Gothic"/>
              </a:rPr>
              <a:t>l</a:t>
            </a:r>
            <a:r>
              <a:rPr sz="971">
                <a:solidFill>
                  <a:srgbClr val="C00000"/>
                </a:solidFill>
                <a:latin typeface="Century Gothic"/>
                <a:cs typeface="Century Gothic"/>
              </a:rPr>
              <a:t>a p</a:t>
            </a:r>
            <a:r>
              <a:rPr sz="971" spc="4">
                <a:solidFill>
                  <a:srgbClr val="C00000"/>
                </a:solidFill>
                <a:latin typeface="Century Gothic"/>
                <a:cs typeface="Century Gothic"/>
              </a:rPr>
              <a:t>r</a:t>
            </a:r>
            <a:r>
              <a:rPr sz="971">
                <a:solidFill>
                  <a:srgbClr val="C00000"/>
                </a:solidFill>
                <a:latin typeface="Century Gothic"/>
                <a:cs typeface="Century Gothic"/>
              </a:rPr>
              <a:t>o</a:t>
            </a:r>
            <a:r>
              <a:rPr sz="971" spc="-8">
                <a:solidFill>
                  <a:srgbClr val="C00000"/>
                </a:solidFill>
                <a:latin typeface="Century Gothic"/>
                <a:cs typeface="Century Gothic"/>
              </a:rPr>
              <a:t>b</a:t>
            </a:r>
            <a:r>
              <a:rPr sz="971" spc="4">
                <a:solidFill>
                  <a:srgbClr val="C00000"/>
                </a:solidFill>
                <a:latin typeface="Century Gothic"/>
                <a:cs typeface="Century Gothic"/>
              </a:rPr>
              <a:t>l</a:t>
            </a:r>
            <a:r>
              <a:rPr sz="971">
                <a:solidFill>
                  <a:srgbClr val="C00000"/>
                </a:solidFill>
                <a:latin typeface="Century Gothic"/>
                <a:cs typeface="Century Gothic"/>
              </a:rPr>
              <a:t>e</a:t>
            </a:r>
            <a:r>
              <a:rPr sz="971" spc="-12">
                <a:solidFill>
                  <a:srgbClr val="C00000"/>
                </a:solidFill>
                <a:latin typeface="Century Gothic"/>
                <a:cs typeface="Century Gothic"/>
              </a:rPr>
              <a:t>m</a:t>
            </a:r>
            <a:r>
              <a:rPr sz="971">
                <a:solidFill>
                  <a:srgbClr val="C00000"/>
                </a:solidFill>
                <a:latin typeface="Century Gothic"/>
                <a:cs typeface="Century Gothic"/>
              </a:rPr>
              <a:t>át</a:t>
            </a:r>
            <a:r>
              <a:rPr sz="971" spc="-4">
                <a:solidFill>
                  <a:srgbClr val="C00000"/>
                </a:solidFill>
                <a:latin typeface="Century Gothic"/>
                <a:cs typeface="Century Gothic"/>
              </a:rPr>
              <a:t>i</a:t>
            </a:r>
            <a:r>
              <a:rPr sz="971" spc="4">
                <a:solidFill>
                  <a:srgbClr val="C00000"/>
                </a:solidFill>
                <a:latin typeface="Century Gothic"/>
                <a:cs typeface="Century Gothic"/>
              </a:rPr>
              <a:t>c</a:t>
            </a:r>
            <a:r>
              <a:rPr sz="971">
                <a:solidFill>
                  <a:srgbClr val="C00000"/>
                </a:solidFill>
                <a:latin typeface="Century Gothic"/>
                <a:cs typeface="Century Gothic"/>
              </a:rPr>
              <a:t>a</a:t>
            </a:r>
            <a:endParaRPr sz="971">
              <a:latin typeface="Century Gothic"/>
              <a:cs typeface="Century Gothic"/>
            </a:endParaRPr>
          </a:p>
        </p:txBody>
      </p:sp>
      <p:sp>
        <p:nvSpPr>
          <p:cNvPr id="9" name="object 9"/>
          <p:cNvSpPr txBox="1"/>
          <p:nvPr/>
        </p:nvSpPr>
        <p:spPr>
          <a:xfrm>
            <a:off x="681766" y="3298007"/>
            <a:ext cx="1740274" cy="2209575"/>
          </a:xfrm>
          <a:prstGeom prst="rect">
            <a:avLst/>
          </a:prstGeom>
        </p:spPr>
        <p:txBody>
          <a:bodyPr wrap="square" lIns="0" tIns="0" rIns="0" bIns="0" rtlCol="0">
            <a:noAutofit/>
          </a:bodyPr>
          <a:lstStyle/>
          <a:p>
            <a:pPr>
              <a:lnSpc>
                <a:spcPts val="485"/>
              </a:lnSpc>
              <a:spcBef>
                <a:spcPts val="10"/>
              </a:spcBef>
            </a:pPr>
            <a:endParaRPr sz="485"/>
          </a:p>
          <a:p>
            <a:pPr marL="212474" marR="77880" indent="-155993">
              <a:lnSpc>
                <a:spcPts val="1189"/>
              </a:lnSpc>
            </a:pPr>
            <a:r>
              <a:rPr sz="971" b="1" spc="4">
                <a:latin typeface="Century Gothic"/>
                <a:cs typeface="Century Gothic"/>
              </a:rPr>
              <a:t>2</a:t>
            </a:r>
            <a:r>
              <a:rPr sz="971" b="1">
                <a:latin typeface="Century Gothic"/>
                <a:cs typeface="Century Gothic"/>
              </a:rPr>
              <a:t>.</a:t>
            </a:r>
            <a:r>
              <a:rPr sz="971" b="1" spc="-4">
                <a:latin typeface="Century Gothic"/>
                <a:cs typeface="Century Gothic"/>
              </a:rPr>
              <a:t> </a:t>
            </a:r>
            <a:r>
              <a:rPr sz="971" b="1">
                <a:latin typeface="Century Gothic"/>
                <a:cs typeface="Century Gothic"/>
              </a:rPr>
              <a:t>C</a:t>
            </a:r>
            <a:r>
              <a:rPr sz="971" b="1" spc="4">
                <a:latin typeface="Century Gothic"/>
                <a:cs typeface="Century Gothic"/>
              </a:rPr>
              <a:t>o</a:t>
            </a:r>
            <a:r>
              <a:rPr sz="971" b="1">
                <a:latin typeface="Century Gothic"/>
                <a:cs typeface="Century Gothic"/>
              </a:rPr>
              <a:t>n</a:t>
            </a:r>
            <a:r>
              <a:rPr sz="971" b="1" spc="-12">
                <a:latin typeface="Century Gothic"/>
                <a:cs typeface="Century Gothic"/>
              </a:rPr>
              <a:t>c</a:t>
            </a:r>
            <a:r>
              <a:rPr sz="971" b="1">
                <a:latin typeface="Century Gothic"/>
                <a:cs typeface="Century Gothic"/>
              </a:rPr>
              <a:t>e</a:t>
            </a:r>
            <a:r>
              <a:rPr sz="971" b="1" spc="-8">
                <a:latin typeface="Century Gothic"/>
                <a:cs typeface="Century Gothic"/>
              </a:rPr>
              <a:t>p</a:t>
            </a:r>
            <a:r>
              <a:rPr sz="971" b="1" spc="4">
                <a:latin typeface="Century Gothic"/>
                <a:cs typeface="Century Gothic"/>
              </a:rPr>
              <a:t>t</a:t>
            </a:r>
            <a:r>
              <a:rPr sz="971" b="1">
                <a:latin typeface="Century Gothic"/>
                <a:cs typeface="Century Gothic"/>
              </a:rPr>
              <a:t>os </a:t>
            </a:r>
            <a:r>
              <a:rPr sz="971" b="1" spc="4">
                <a:latin typeface="Century Gothic"/>
                <a:cs typeface="Century Gothic"/>
              </a:rPr>
              <a:t>c</a:t>
            </a:r>
            <a:r>
              <a:rPr sz="971" b="1" spc="-12">
                <a:latin typeface="Century Gothic"/>
                <a:cs typeface="Century Gothic"/>
              </a:rPr>
              <a:t>l</a:t>
            </a:r>
            <a:r>
              <a:rPr sz="971" b="1" spc="-8">
                <a:latin typeface="Century Gothic"/>
                <a:cs typeface="Century Gothic"/>
              </a:rPr>
              <a:t>a</a:t>
            </a:r>
            <a:r>
              <a:rPr sz="971" b="1" spc="4">
                <a:latin typeface="Century Gothic"/>
                <a:cs typeface="Century Gothic"/>
              </a:rPr>
              <a:t>v</a:t>
            </a:r>
            <a:r>
              <a:rPr sz="971" b="1">
                <a:latin typeface="Century Gothic"/>
                <a:cs typeface="Century Gothic"/>
              </a:rPr>
              <a:t>e, </a:t>
            </a:r>
            <a:endParaRPr sz="971">
              <a:latin typeface="Century Gothic"/>
              <a:cs typeface="Century Gothic"/>
            </a:endParaRPr>
          </a:p>
          <a:p>
            <a:pPr marL="212474" marR="77880">
              <a:lnSpc>
                <a:spcPts val="1189"/>
              </a:lnSpc>
              <a:spcBef>
                <a:spcPts val="178"/>
              </a:spcBef>
            </a:pPr>
            <a:r>
              <a:rPr sz="971" b="1" spc="4">
                <a:latin typeface="Century Gothic"/>
                <a:cs typeface="Century Gothic"/>
              </a:rPr>
              <a:t>t</a:t>
            </a:r>
            <a:r>
              <a:rPr sz="971" b="1" spc="-4">
                <a:latin typeface="Century Gothic"/>
                <a:cs typeface="Century Gothic"/>
              </a:rPr>
              <a:t>r</a:t>
            </a:r>
            <a:r>
              <a:rPr sz="971" b="1">
                <a:latin typeface="Century Gothic"/>
                <a:cs typeface="Century Gothic"/>
              </a:rPr>
              <a:t>a</a:t>
            </a:r>
            <a:r>
              <a:rPr sz="971" b="1" spc="-4">
                <a:latin typeface="Century Gothic"/>
                <a:cs typeface="Century Gothic"/>
              </a:rPr>
              <a:t>s</a:t>
            </a:r>
            <a:r>
              <a:rPr sz="971" b="1" spc="-8">
                <a:latin typeface="Century Gothic"/>
                <a:cs typeface="Century Gothic"/>
              </a:rPr>
              <a:t>c</a:t>
            </a:r>
            <a:r>
              <a:rPr sz="971" b="1">
                <a:latin typeface="Century Gothic"/>
                <a:cs typeface="Century Gothic"/>
              </a:rPr>
              <a:t>en</a:t>
            </a:r>
            <a:r>
              <a:rPr sz="971" b="1" spc="-8">
                <a:latin typeface="Century Gothic"/>
                <a:cs typeface="Century Gothic"/>
              </a:rPr>
              <a:t>d</a:t>
            </a:r>
            <a:r>
              <a:rPr sz="971" b="1">
                <a:latin typeface="Century Gothic"/>
                <a:cs typeface="Century Gothic"/>
              </a:rPr>
              <a:t>en</a:t>
            </a:r>
            <a:r>
              <a:rPr sz="971" b="1" spc="-8">
                <a:latin typeface="Century Gothic"/>
                <a:cs typeface="Century Gothic"/>
              </a:rPr>
              <a:t>t</a:t>
            </a:r>
            <a:r>
              <a:rPr sz="971" b="1">
                <a:latin typeface="Century Gothic"/>
                <a:cs typeface="Century Gothic"/>
              </a:rPr>
              <a:t>ales. </a:t>
            </a:r>
            <a:endParaRPr sz="971">
              <a:latin typeface="Century Gothic"/>
              <a:cs typeface="Century Gothic"/>
            </a:endParaRPr>
          </a:p>
          <a:p>
            <a:pPr marL="212474" marR="77880">
              <a:lnSpc>
                <a:spcPts val="1189"/>
              </a:lnSpc>
              <a:spcBef>
                <a:spcPts val="178"/>
              </a:spcBef>
            </a:pPr>
            <a:r>
              <a:rPr sz="971">
                <a:latin typeface="Century Gothic"/>
                <a:cs typeface="Century Gothic"/>
              </a:rPr>
              <a:t>Con</a:t>
            </a:r>
            <a:r>
              <a:rPr sz="971" spc="-8">
                <a:latin typeface="Century Gothic"/>
                <a:cs typeface="Century Gothic"/>
              </a:rPr>
              <a:t>c</a:t>
            </a:r>
            <a:r>
              <a:rPr sz="971">
                <a:latin typeface="Century Gothic"/>
                <a:cs typeface="Century Gothic"/>
              </a:rPr>
              <a:t>e</a:t>
            </a:r>
            <a:r>
              <a:rPr sz="971" spc="4">
                <a:latin typeface="Century Gothic"/>
                <a:cs typeface="Century Gothic"/>
              </a:rPr>
              <a:t>p</a:t>
            </a:r>
            <a:r>
              <a:rPr sz="971">
                <a:latin typeface="Century Gothic"/>
                <a:cs typeface="Century Gothic"/>
              </a:rPr>
              <a:t>t</a:t>
            </a:r>
            <a:r>
              <a:rPr sz="971" spc="-4">
                <a:latin typeface="Century Gothic"/>
                <a:cs typeface="Century Gothic"/>
              </a:rPr>
              <a:t>o</a:t>
            </a:r>
            <a:r>
              <a:rPr sz="971">
                <a:latin typeface="Century Gothic"/>
                <a:cs typeface="Century Gothic"/>
              </a:rPr>
              <a:t>s</a:t>
            </a:r>
            <a:r>
              <a:rPr sz="971" spc="-12">
                <a:latin typeface="Century Gothic"/>
                <a:cs typeface="Century Gothic"/>
              </a:rPr>
              <a:t> </a:t>
            </a:r>
            <a:r>
              <a:rPr sz="971">
                <a:latin typeface="Century Gothic"/>
                <a:cs typeface="Century Gothic"/>
              </a:rPr>
              <a:t>b</a:t>
            </a:r>
            <a:r>
              <a:rPr sz="971" spc="4">
                <a:latin typeface="Century Gothic"/>
                <a:cs typeface="Century Gothic"/>
              </a:rPr>
              <a:t>á</a:t>
            </a:r>
            <a:r>
              <a:rPr sz="971" spc="-8">
                <a:latin typeface="Century Gothic"/>
                <a:cs typeface="Century Gothic"/>
              </a:rPr>
              <a:t>s</a:t>
            </a:r>
            <a:r>
              <a:rPr sz="971" spc="-4">
                <a:latin typeface="Century Gothic"/>
                <a:cs typeface="Century Gothic"/>
              </a:rPr>
              <a:t>i</a:t>
            </a:r>
            <a:r>
              <a:rPr sz="971" spc="4">
                <a:latin typeface="Century Gothic"/>
                <a:cs typeface="Century Gothic"/>
              </a:rPr>
              <a:t>c</a:t>
            </a:r>
            <a:r>
              <a:rPr sz="971">
                <a:latin typeface="Century Gothic"/>
                <a:cs typeface="Century Gothic"/>
              </a:rPr>
              <a:t>os</a:t>
            </a:r>
            <a:r>
              <a:rPr sz="971" spc="-4">
                <a:latin typeface="Century Gothic"/>
                <a:cs typeface="Century Gothic"/>
              </a:rPr>
              <a:t> </a:t>
            </a:r>
            <a:r>
              <a:rPr sz="971">
                <a:latin typeface="Century Gothic"/>
                <a:cs typeface="Century Gothic"/>
              </a:rPr>
              <a:t>q</a:t>
            </a:r>
            <a:r>
              <a:rPr sz="971" spc="-8">
                <a:latin typeface="Century Gothic"/>
                <a:cs typeface="Century Gothic"/>
              </a:rPr>
              <a:t>u</a:t>
            </a:r>
            <a:r>
              <a:rPr sz="971">
                <a:latin typeface="Century Gothic"/>
                <a:cs typeface="Century Gothic"/>
              </a:rPr>
              <a:t>e </a:t>
            </a:r>
          </a:p>
          <a:p>
            <a:pPr marL="212474" marR="77880">
              <a:lnSpc>
                <a:spcPts val="1189"/>
              </a:lnSpc>
              <a:spcBef>
                <a:spcPts val="178"/>
              </a:spcBef>
            </a:pPr>
            <a:r>
              <a:rPr sz="971">
                <a:latin typeface="Century Gothic"/>
                <a:cs typeface="Century Gothic"/>
              </a:rPr>
              <a:t>su</a:t>
            </a:r>
            <a:r>
              <a:rPr sz="971" spc="4">
                <a:latin typeface="Century Gothic"/>
                <a:cs typeface="Century Gothic"/>
              </a:rPr>
              <a:t>r</a:t>
            </a:r>
            <a:r>
              <a:rPr sz="971" spc="-8">
                <a:latin typeface="Century Gothic"/>
                <a:cs typeface="Century Gothic"/>
              </a:rPr>
              <a:t>g</a:t>
            </a:r>
            <a:r>
              <a:rPr sz="971">
                <a:latin typeface="Century Gothic"/>
                <a:cs typeface="Century Gothic"/>
              </a:rPr>
              <a:t>en</a:t>
            </a:r>
            <a:r>
              <a:rPr sz="971" spc="263">
                <a:latin typeface="Century Gothic"/>
                <a:cs typeface="Century Gothic"/>
              </a:rPr>
              <a:t> </a:t>
            </a:r>
            <a:r>
              <a:rPr sz="971">
                <a:latin typeface="Century Gothic"/>
                <a:cs typeface="Century Gothic"/>
              </a:rPr>
              <a:t>del</a:t>
            </a:r>
            <a:r>
              <a:rPr sz="971" spc="-8">
                <a:latin typeface="Century Gothic"/>
                <a:cs typeface="Century Gothic"/>
              </a:rPr>
              <a:t> </a:t>
            </a:r>
            <a:r>
              <a:rPr sz="971">
                <a:latin typeface="Century Gothic"/>
                <a:cs typeface="Century Gothic"/>
              </a:rPr>
              <a:t>p</a:t>
            </a:r>
            <a:r>
              <a:rPr sz="971" spc="4">
                <a:latin typeface="Century Gothic"/>
                <a:cs typeface="Century Gothic"/>
              </a:rPr>
              <a:t>r</a:t>
            </a:r>
            <a:r>
              <a:rPr sz="971">
                <a:latin typeface="Century Gothic"/>
                <a:cs typeface="Century Gothic"/>
              </a:rPr>
              <a:t>o</a:t>
            </a:r>
            <a:r>
              <a:rPr sz="971" spc="-4">
                <a:latin typeface="Century Gothic"/>
                <a:cs typeface="Century Gothic"/>
              </a:rPr>
              <a:t>y</a:t>
            </a:r>
            <a:r>
              <a:rPr sz="971" spc="-8">
                <a:latin typeface="Century Gothic"/>
                <a:cs typeface="Century Gothic"/>
              </a:rPr>
              <a:t>e</a:t>
            </a:r>
            <a:r>
              <a:rPr sz="971" spc="4">
                <a:latin typeface="Century Gothic"/>
                <a:cs typeface="Century Gothic"/>
              </a:rPr>
              <a:t>c</a:t>
            </a:r>
            <a:r>
              <a:rPr sz="971">
                <a:latin typeface="Century Gothic"/>
                <a:cs typeface="Century Gothic"/>
              </a:rPr>
              <a:t>t</a:t>
            </a:r>
            <a:r>
              <a:rPr sz="971" spc="-4">
                <a:latin typeface="Century Gothic"/>
                <a:cs typeface="Century Gothic"/>
              </a:rPr>
              <a:t>o</a:t>
            </a:r>
            <a:r>
              <a:rPr sz="971">
                <a:latin typeface="Century Gothic"/>
                <a:cs typeface="Century Gothic"/>
              </a:rPr>
              <a:t>, </a:t>
            </a:r>
          </a:p>
          <a:p>
            <a:pPr marL="212474" marR="77880">
              <a:lnSpc>
                <a:spcPts val="1189"/>
              </a:lnSpc>
              <a:spcBef>
                <a:spcPts val="178"/>
              </a:spcBef>
            </a:pPr>
            <a:r>
              <a:rPr sz="971">
                <a:latin typeface="Century Gothic"/>
                <a:cs typeface="Century Gothic"/>
              </a:rPr>
              <a:t>p</a:t>
            </a:r>
            <a:r>
              <a:rPr sz="971" spc="4">
                <a:latin typeface="Century Gothic"/>
                <a:cs typeface="Century Gothic"/>
              </a:rPr>
              <a:t>e</a:t>
            </a:r>
            <a:r>
              <a:rPr sz="971">
                <a:latin typeface="Century Gothic"/>
                <a:cs typeface="Century Gothic"/>
              </a:rPr>
              <a:t>r</a:t>
            </a:r>
            <a:r>
              <a:rPr sz="971" spc="-12">
                <a:latin typeface="Century Gothic"/>
                <a:cs typeface="Century Gothic"/>
              </a:rPr>
              <a:t>m</a:t>
            </a:r>
            <a:r>
              <a:rPr sz="971" spc="4">
                <a:latin typeface="Century Gothic"/>
                <a:cs typeface="Century Gothic"/>
              </a:rPr>
              <a:t>i</a:t>
            </a:r>
            <a:r>
              <a:rPr sz="971">
                <a:latin typeface="Century Gothic"/>
                <a:cs typeface="Century Gothic"/>
              </a:rPr>
              <a:t>ten</a:t>
            </a:r>
            <a:r>
              <a:rPr sz="971" spc="-12">
                <a:latin typeface="Century Gothic"/>
                <a:cs typeface="Century Gothic"/>
              </a:rPr>
              <a:t> </a:t>
            </a:r>
            <a:r>
              <a:rPr sz="971" spc="4">
                <a:latin typeface="Century Gothic"/>
                <a:cs typeface="Century Gothic"/>
              </a:rPr>
              <a:t>l</a:t>
            </a:r>
            <a:r>
              <a:rPr sz="971">
                <a:latin typeface="Century Gothic"/>
                <a:cs typeface="Century Gothic"/>
              </a:rPr>
              <a:t>a </a:t>
            </a:r>
          </a:p>
          <a:p>
            <a:pPr marL="212474" marR="77880">
              <a:lnSpc>
                <a:spcPts val="1189"/>
              </a:lnSpc>
              <a:spcBef>
                <a:spcPts val="178"/>
              </a:spcBef>
            </a:pPr>
            <a:r>
              <a:rPr sz="971" spc="4">
                <a:latin typeface="Century Gothic"/>
                <a:cs typeface="Century Gothic"/>
              </a:rPr>
              <a:t>c</a:t>
            </a:r>
            <a:r>
              <a:rPr sz="971">
                <a:latin typeface="Century Gothic"/>
                <a:cs typeface="Century Gothic"/>
              </a:rPr>
              <a:t>o</a:t>
            </a:r>
            <a:r>
              <a:rPr sz="971" spc="-4">
                <a:latin typeface="Century Gothic"/>
                <a:cs typeface="Century Gothic"/>
              </a:rPr>
              <a:t>m</a:t>
            </a:r>
            <a:r>
              <a:rPr sz="971" spc="-8">
                <a:latin typeface="Century Gothic"/>
                <a:cs typeface="Century Gothic"/>
              </a:rPr>
              <a:t>p</a:t>
            </a:r>
            <a:r>
              <a:rPr sz="971">
                <a:latin typeface="Century Gothic"/>
                <a:cs typeface="Century Gothic"/>
              </a:rPr>
              <a:t>ren</a:t>
            </a:r>
            <a:r>
              <a:rPr sz="971" spc="-8">
                <a:latin typeface="Century Gothic"/>
                <a:cs typeface="Century Gothic"/>
              </a:rPr>
              <a:t>s</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a:t>
            </a:r>
            <a:r>
              <a:rPr sz="971" spc="-8">
                <a:latin typeface="Century Gothic"/>
                <a:cs typeface="Century Gothic"/>
              </a:rPr>
              <a:t>e</a:t>
            </a:r>
            <a:r>
              <a:rPr sz="971">
                <a:latin typeface="Century Gothic"/>
                <a:cs typeface="Century Gothic"/>
              </a:rPr>
              <a:t>l</a:t>
            </a:r>
            <a:r>
              <a:rPr sz="971" spc="4">
                <a:latin typeface="Century Gothic"/>
                <a:cs typeface="Century Gothic"/>
              </a:rPr>
              <a:t> </a:t>
            </a:r>
            <a:r>
              <a:rPr sz="971" spc="-4">
                <a:latin typeface="Century Gothic"/>
                <a:cs typeface="Century Gothic"/>
              </a:rPr>
              <a:t>mi</a:t>
            </a:r>
            <a:r>
              <a:rPr sz="971">
                <a:latin typeface="Century Gothic"/>
                <a:cs typeface="Century Gothic"/>
              </a:rPr>
              <a:t>s</a:t>
            </a:r>
            <a:r>
              <a:rPr sz="971" spc="-12">
                <a:latin typeface="Century Gothic"/>
                <a:cs typeface="Century Gothic"/>
              </a:rPr>
              <a:t>m</a:t>
            </a:r>
            <a:r>
              <a:rPr sz="971">
                <a:latin typeface="Century Gothic"/>
                <a:cs typeface="Century Gothic"/>
              </a:rPr>
              <a:t>o </a:t>
            </a:r>
          </a:p>
          <a:p>
            <a:pPr marL="212474" marR="77880">
              <a:lnSpc>
                <a:spcPts val="1189"/>
              </a:lnSpc>
              <a:spcBef>
                <a:spcPts val="178"/>
              </a:spcBef>
            </a:pPr>
            <a:r>
              <a:rPr sz="971">
                <a:latin typeface="Century Gothic"/>
                <a:cs typeface="Century Gothic"/>
              </a:rPr>
              <a:t>y</a:t>
            </a:r>
            <a:r>
              <a:rPr sz="971" spc="259">
                <a:latin typeface="Century Gothic"/>
                <a:cs typeface="Century Gothic"/>
              </a:rPr>
              <a:t> </a:t>
            </a:r>
            <a:r>
              <a:rPr sz="971">
                <a:latin typeface="Century Gothic"/>
                <a:cs typeface="Century Gothic"/>
              </a:rPr>
              <a:t>pued</a:t>
            </a:r>
            <a:r>
              <a:rPr sz="971" spc="4">
                <a:latin typeface="Century Gothic"/>
                <a:cs typeface="Century Gothic"/>
              </a:rPr>
              <a:t>e</a:t>
            </a:r>
            <a:r>
              <a:rPr sz="971">
                <a:latin typeface="Century Gothic"/>
                <a:cs typeface="Century Gothic"/>
              </a:rPr>
              <a:t>n</a:t>
            </a:r>
            <a:r>
              <a:rPr sz="971" spc="-4">
                <a:latin typeface="Century Gothic"/>
                <a:cs typeface="Century Gothic"/>
              </a:rPr>
              <a:t> </a:t>
            </a:r>
            <a:r>
              <a:rPr sz="971">
                <a:latin typeface="Century Gothic"/>
                <a:cs typeface="Century Gothic"/>
              </a:rPr>
              <a:t>s</a:t>
            </a:r>
            <a:r>
              <a:rPr sz="971" spc="-8">
                <a:latin typeface="Century Gothic"/>
                <a:cs typeface="Century Gothic"/>
              </a:rPr>
              <a:t>e</a:t>
            </a:r>
            <a:r>
              <a:rPr sz="971">
                <a:latin typeface="Century Gothic"/>
                <a:cs typeface="Century Gothic"/>
              </a:rPr>
              <a:t>r </a:t>
            </a:r>
          </a:p>
          <a:p>
            <a:pPr marL="212474" marR="77880">
              <a:lnSpc>
                <a:spcPts val="1189"/>
              </a:lnSpc>
              <a:spcBef>
                <a:spcPts val="178"/>
              </a:spcBef>
            </a:pPr>
            <a:r>
              <a:rPr sz="971">
                <a:latin typeface="Century Gothic"/>
                <a:cs typeface="Century Gothic"/>
              </a:rPr>
              <a:t>trans</a:t>
            </a:r>
            <a:r>
              <a:rPr sz="971" spc="-8">
                <a:latin typeface="Century Gothic"/>
                <a:cs typeface="Century Gothic"/>
              </a:rPr>
              <a:t>f</a:t>
            </a:r>
            <a:r>
              <a:rPr sz="971">
                <a:latin typeface="Century Gothic"/>
                <a:cs typeface="Century Gothic"/>
              </a:rPr>
              <a:t>e</a:t>
            </a:r>
            <a:r>
              <a:rPr sz="971" spc="-4">
                <a:latin typeface="Century Gothic"/>
                <a:cs typeface="Century Gothic"/>
              </a:rPr>
              <a:t>r</a:t>
            </a:r>
            <a:r>
              <a:rPr sz="971" spc="4">
                <a:latin typeface="Century Gothic"/>
                <a:cs typeface="Century Gothic"/>
              </a:rPr>
              <a:t>i</a:t>
            </a:r>
            <a:r>
              <a:rPr sz="971" spc="-8">
                <a:latin typeface="Century Gothic"/>
                <a:cs typeface="Century Gothic"/>
              </a:rPr>
              <a:t>b</a:t>
            </a:r>
            <a:r>
              <a:rPr sz="971" spc="4">
                <a:latin typeface="Century Gothic"/>
                <a:cs typeface="Century Gothic"/>
              </a:rPr>
              <a:t>l</a:t>
            </a:r>
            <a:r>
              <a:rPr sz="971" spc="-8">
                <a:latin typeface="Century Gothic"/>
                <a:cs typeface="Century Gothic"/>
              </a:rPr>
              <a:t>e</a:t>
            </a:r>
            <a:r>
              <a:rPr sz="971">
                <a:latin typeface="Century Gothic"/>
                <a:cs typeface="Century Gothic"/>
              </a:rPr>
              <a:t>s</a:t>
            </a:r>
            <a:r>
              <a:rPr sz="971" spc="4">
                <a:latin typeface="Century Gothic"/>
                <a:cs typeface="Century Gothic"/>
              </a:rPr>
              <a:t> </a:t>
            </a:r>
            <a:r>
              <a:rPr sz="971">
                <a:latin typeface="Century Gothic"/>
                <a:cs typeface="Century Gothic"/>
              </a:rPr>
              <a:t>a o</a:t>
            </a:r>
            <a:r>
              <a:rPr sz="971" spc="-4">
                <a:latin typeface="Century Gothic"/>
                <a:cs typeface="Century Gothic"/>
              </a:rPr>
              <a:t>t</a:t>
            </a:r>
            <a:r>
              <a:rPr sz="971">
                <a:latin typeface="Century Gothic"/>
                <a:cs typeface="Century Gothic"/>
              </a:rPr>
              <a:t>ros </a:t>
            </a:r>
          </a:p>
          <a:p>
            <a:pPr marL="212474" marR="77880">
              <a:lnSpc>
                <a:spcPts val="1189"/>
              </a:lnSpc>
              <a:spcBef>
                <a:spcPts val="178"/>
              </a:spcBef>
            </a:pPr>
            <a:r>
              <a:rPr sz="971">
                <a:latin typeface="Century Gothic"/>
                <a:cs typeface="Century Gothic"/>
              </a:rPr>
              <a:t>ám</a:t>
            </a:r>
            <a:r>
              <a:rPr sz="971" spc="-8">
                <a:latin typeface="Century Gothic"/>
                <a:cs typeface="Century Gothic"/>
              </a:rPr>
              <a:t>b</a:t>
            </a:r>
            <a:r>
              <a:rPr sz="971" spc="4">
                <a:latin typeface="Century Gothic"/>
                <a:cs typeface="Century Gothic"/>
              </a:rPr>
              <a:t>i</a:t>
            </a:r>
            <a:r>
              <a:rPr sz="971">
                <a:latin typeface="Century Gothic"/>
                <a:cs typeface="Century Gothic"/>
              </a:rPr>
              <a:t>t</a:t>
            </a:r>
            <a:r>
              <a:rPr sz="971" spc="-4">
                <a:latin typeface="Century Gothic"/>
                <a:cs typeface="Century Gothic"/>
              </a:rPr>
              <a:t>o</a:t>
            </a:r>
            <a:r>
              <a:rPr sz="971">
                <a:latin typeface="Century Gothic"/>
                <a:cs typeface="Century Gothic"/>
              </a:rPr>
              <a:t>s.</a:t>
            </a:r>
          </a:p>
          <a:p>
            <a:pPr marL="212474" marR="100086">
              <a:lnSpc>
                <a:spcPts val="1189"/>
              </a:lnSpc>
              <a:spcBef>
                <a:spcPts val="178"/>
              </a:spcBef>
            </a:pPr>
            <a:r>
              <a:rPr sz="971">
                <a:latin typeface="Century Gothic"/>
                <a:cs typeface="Century Gothic"/>
              </a:rPr>
              <a:t>Se </a:t>
            </a:r>
            <a:r>
              <a:rPr sz="971" spc="4">
                <a:latin typeface="Century Gothic"/>
                <a:cs typeface="Century Gothic"/>
              </a:rPr>
              <a:t>c</a:t>
            </a:r>
            <a:r>
              <a:rPr sz="971">
                <a:latin typeface="Century Gothic"/>
                <a:cs typeface="Century Gothic"/>
              </a:rPr>
              <a:t>o</a:t>
            </a:r>
            <a:r>
              <a:rPr sz="971" spc="-12">
                <a:latin typeface="Century Gothic"/>
                <a:cs typeface="Century Gothic"/>
              </a:rPr>
              <a:t>n</a:t>
            </a:r>
            <a:r>
              <a:rPr sz="971">
                <a:latin typeface="Century Gothic"/>
                <a:cs typeface="Century Gothic"/>
              </a:rPr>
              <a:t>s</a:t>
            </a:r>
            <a:r>
              <a:rPr sz="971" spc="4">
                <a:latin typeface="Century Gothic"/>
                <a:cs typeface="Century Gothic"/>
              </a:rPr>
              <a:t>i</a:t>
            </a:r>
            <a:r>
              <a:rPr sz="971" spc="-8">
                <a:latin typeface="Century Gothic"/>
                <a:cs typeface="Century Gothic"/>
              </a:rPr>
              <a:t>d</a:t>
            </a:r>
            <a:r>
              <a:rPr sz="971">
                <a:latin typeface="Century Gothic"/>
                <a:cs typeface="Century Gothic"/>
              </a:rPr>
              <a:t>e</a:t>
            </a:r>
            <a:r>
              <a:rPr sz="971" spc="-4">
                <a:latin typeface="Century Gothic"/>
                <a:cs typeface="Century Gothic"/>
              </a:rPr>
              <a:t>r</a:t>
            </a:r>
            <a:r>
              <a:rPr sz="971">
                <a:latin typeface="Century Gothic"/>
                <a:cs typeface="Century Gothic"/>
              </a:rPr>
              <a:t>an p</a:t>
            </a:r>
            <a:r>
              <a:rPr sz="971" spc="-4">
                <a:latin typeface="Century Gothic"/>
                <a:cs typeface="Century Gothic"/>
              </a:rPr>
              <a:t>a</a:t>
            </a:r>
            <a:r>
              <a:rPr sz="971">
                <a:latin typeface="Century Gothic"/>
                <a:cs typeface="Century Gothic"/>
              </a:rPr>
              <a:t>rte</a:t>
            </a:r>
            <a:r>
              <a:rPr sz="971" spc="-4">
                <a:latin typeface="Century Gothic"/>
                <a:cs typeface="Century Gothic"/>
              </a:rPr>
              <a:t> </a:t>
            </a:r>
            <a:r>
              <a:rPr sz="971" spc="-8">
                <a:latin typeface="Century Gothic"/>
                <a:cs typeface="Century Gothic"/>
              </a:rPr>
              <a:t>d</a:t>
            </a:r>
            <a:r>
              <a:rPr sz="971">
                <a:latin typeface="Century Gothic"/>
                <a:cs typeface="Century Gothic"/>
              </a:rPr>
              <a:t>e </a:t>
            </a:r>
          </a:p>
          <a:p>
            <a:pPr marL="212474" marR="100086">
              <a:lnSpc>
                <a:spcPts val="1189"/>
              </a:lnSpc>
              <a:spcBef>
                <a:spcPts val="186"/>
              </a:spcBef>
            </a:pPr>
            <a:r>
              <a:rPr sz="971">
                <a:latin typeface="Century Gothic"/>
                <a:cs typeface="Century Gothic"/>
              </a:rPr>
              <a:t>un</a:t>
            </a:r>
            <a:r>
              <a:rPr sz="971" spc="263">
                <a:latin typeface="Century Gothic"/>
                <a:cs typeface="Century Gothic"/>
              </a:rPr>
              <a:t> </a:t>
            </a:r>
            <a:r>
              <a:rPr sz="971">
                <a:latin typeface="Century Gothic"/>
                <a:cs typeface="Century Gothic"/>
              </a:rPr>
              <a:t>G</a:t>
            </a:r>
            <a:r>
              <a:rPr sz="971" spc="4">
                <a:latin typeface="Century Gothic"/>
                <a:cs typeface="Century Gothic"/>
              </a:rPr>
              <a:t>l</a:t>
            </a:r>
            <a:r>
              <a:rPr sz="971">
                <a:latin typeface="Century Gothic"/>
                <a:cs typeface="Century Gothic"/>
              </a:rPr>
              <a:t>osa</a:t>
            </a:r>
            <a:r>
              <a:rPr sz="971" spc="-4">
                <a:latin typeface="Century Gothic"/>
                <a:cs typeface="Century Gothic"/>
              </a:rPr>
              <a:t>r</a:t>
            </a:r>
            <a:r>
              <a:rPr sz="971" spc="4">
                <a:latin typeface="Century Gothic"/>
                <a:cs typeface="Century Gothic"/>
              </a:rPr>
              <a:t>i</a:t>
            </a:r>
            <a:r>
              <a:rPr sz="971">
                <a:latin typeface="Century Gothic"/>
                <a:cs typeface="Century Gothic"/>
              </a:rPr>
              <a:t>o.</a:t>
            </a:r>
          </a:p>
        </p:txBody>
      </p:sp>
      <p:sp>
        <p:nvSpPr>
          <p:cNvPr id="8" name="object 8"/>
          <p:cNvSpPr txBox="1"/>
          <p:nvPr/>
        </p:nvSpPr>
        <p:spPr>
          <a:xfrm>
            <a:off x="2422039" y="3298007"/>
            <a:ext cx="1841238" cy="2209575"/>
          </a:xfrm>
          <a:prstGeom prst="rect">
            <a:avLst/>
          </a:prstGeom>
        </p:spPr>
        <p:txBody>
          <a:bodyPr wrap="square" lIns="0" tIns="0" rIns="0" bIns="0" rtlCol="0">
            <a:noAutofit/>
          </a:bodyPr>
          <a:lstStyle/>
          <a:p>
            <a:pPr>
              <a:lnSpc>
                <a:spcPts val="485"/>
              </a:lnSpc>
              <a:spcBef>
                <a:spcPts val="10"/>
              </a:spcBef>
            </a:pPr>
            <a:endParaRPr sz="485"/>
          </a:p>
          <a:p>
            <a:pPr marL="56480">
              <a:lnSpc>
                <a:spcPct val="102172"/>
              </a:lnSpc>
            </a:pPr>
            <a:r>
              <a:rPr sz="971">
                <a:solidFill>
                  <a:srgbClr val="C00000"/>
                </a:solidFill>
                <a:latin typeface="Century Gothic"/>
                <a:cs typeface="Century Gothic"/>
              </a:rPr>
              <a:t>R</a:t>
            </a:r>
            <a:r>
              <a:rPr sz="971" spc="4">
                <a:solidFill>
                  <a:srgbClr val="C00000"/>
                </a:solidFill>
                <a:latin typeface="Century Gothic"/>
                <a:cs typeface="Century Gothic"/>
              </a:rPr>
              <a:t>e</a:t>
            </a:r>
            <a:r>
              <a:rPr sz="971">
                <a:solidFill>
                  <a:srgbClr val="C00000"/>
                </a:solidFill>
                <a:latin typeface="Century Gothic"/>
                <a:cs typeface="Century Gothic"/>
              </a:rPr>
              <a:t>p</a:t>
            </a:r>
            <a:r>
              <a:rPr sz="971" spc="-8">
                <a:solidFill>
                  <a:srgbClr val="C00000"/>
                </a:solidFill>
                <a:latin typeface="Century Gothic"/>
                <a:cs typeface="Century Gothic"/>
              </a:rPr>
              <a:t>o</a:t>
            </a:r>
            <a:r>
              <a:rPr sz="971">
                <a:solidFill>
                  <a:srgbClr val="C00000"/>
                </a:solidFill>
                <a:latin typeface="Century Gothic"/>
                <a:cs typeface="Century Gothic"/>
              </a:rPr>
              <a:t>rta</a:t>
            </a:r>
            <a:r>
              <a:rPr sz="971" spc="-8">
                <a:solidFill>
                  <a:srgbClr val="C00000"/>
                </a:solidFill>
                <a:latin typeface="Century Gothic"/>
                <a:cs typeface="Century Gothic"/>
              </a:rPr>
              <a:t>j</a:t>
            </a:r>
            <a:r>
              <a:rPr sz="971">
                <a:solidFill>
                  <a:srgbClr val="C00000"/>
                </a:solidFill>
                <a:latin typeface="Century Gothic"/>
                <a:cs typeface="Century Gothic"/>
              </a:rPr>
              <a:t>e</a:t>
            </a:r>
            <a:endParaRPr sz="971">
              <a:latin typeface="Century Gothic"/>
              <a:cs typeface="Century Gothic"/>
            </a:endParaRPr>
          </a:p>
          <a:p>
            <a:pPr marL="56480">
              <a:lnSpc>
                <a:spcPct val="102172"/>
              </a:lnSpc>
              <a:spcBef>
                <a:spcPts val="4"/>
              </a:spcBef>
            </a:pPr>
            <a:r>
              <a:rPr sz="971">
                <a:solidFill>
                  <a:srgbClr val="C00000"/>
                </a:solidFill>
                <a:latin typeface="Century Gothic"/>
                <a:cs typeface="Century Gothic"/>
              </a:rPr>
              <a:t>Tex</a:t>
            </a:r>
            <a:r>
              <a:rPr sz="971" spc="-4">
                <a:solidFill>
                  <a:srgbClr val="C00000"/>
                </a:solidFill>
                <a:latin typeface="Century Gothic"/>
                <a:cs typeface="Century Gothic"/>
              </a:rPr>
              <a:t>t</a:t>
            </a:r>
            <a:r>
              <a:rPr sz="971">
                <a:solidFill>
                  <a:srgbClr val="C00000"/>
                </a:solidFill>
                <a:latin typeface="Century Gothic"/>
                <a:cs typeface="Century Gothic"/>
              </a:rPr>
              <a:t>o</a:t>
            </a:r>
            <a:r>
              <a:rPr sz="971" spc="-4">
                <a:solidFill>
                  <a:srgbClr val="C00000"/>
                </a:solidFill>
                <a:latin typeface="Century Gothic"/>
                <a:cs typeface="Century Gothic"/>
              </a:rPr>
              <a:t> </a:t>
            </a:r>
            <a:r>
              <a:rPr sz="971">
                <a:solidFill>
                  <a:srgbClr val="C00000"/>
                </a:solidFill>
                <a:latin typeface="Century Gothic"/>
                <a:cs typeface="Century Gothic"/>
              </a:rPr>
              <a:t>expo</a:t>
            </a:r>
            <a:r>
              <a:rPr sz="971" spc="-8">
                <a:solidFill>
                  <a:srgbClr val="C00000"/>
                </a:solidFill>
                <a:latin typeface="Century Gothic"/>
                <a:cs typeface="Century Gothic"/>
              </a:rPr>
              <a:t>s</a:t>
            </a:r>
            <a:r>
              <a:rPr sz="971" spc="4">
                <a:solidFill>
                  <a:srgbClr val="C00000"/>
                </a:solidFill>
                <a:latin typeface="Century Gothic"/>
                <a:cs typeface="Century Gothic"/>
              </a:rPr>
              <a:t>i</a:t>
            </a:r>
            <a:r>
              <a:rPr sz="971">
                <a:solidFill>
                  <a:srgbClr val="C00000"/>
                </a:solidFill>
                <a:latin typeface="Century Gothic"/>
                <a:cs typeface="Century Gothic"/>
              </a:rPr>
              <a:t>t</a:t>
            </a:r>
            <a:r>
              <a:rPr sz="971" spc="-4">
                <a:solidFill>
                  <a:srgbClr val="C00000"/>
                </a:solidFill>
                <a:latin typeface="Century Gothic"/>
                <a:cs typeface="Century Gothic"/>
              </a:rPr>
              <a:t>i</a:t>
            </a:r>
            <a:r>
              <a:rPr sz="971">
                <a:solidFill>
                  <a:srgbClr val="C00000"/>
                </a:solidFill>
                <a:latin typeface="Century Gothic"/>
                <a:cs typeface="Century Gothic"/>
              </a:rPr>
              <a:t>vo</a:t>
            </a:r>
            <a:endParaRPr sz="971">
              <a:latin typeface="Century Gothic"/>
              <a:cs typeface="Century Gothic"/>
            </a:endParaRPr>
          </a:p>
        </p:txBody>
      </p:sp>
      <p:sp>
        <p:nvSpPr>
          <p:cNvPr id="7" name="object 7"/>
          <p:cNvSpPr txBox="1"/>
          <p:nvPr/>
        </p:nvSpPr>
        <p:spPr>
          <a:xfrm>
            <a:off x="4263277" y="3298007"/>
            <a:ext cx="1823645" cy="2209575"/>
          </a:xfrm>
          <a:prstGeom prst="rect">
            <a:avLst/>
          </a:prstGeom>
        </p:spPr>
        <p:txBody>
          <a:bodyPr wrap="square" lIns="0" tIns="0" rIns="0" bIns="0" rtlCol="0">
            <a:noAutofit/>
          </a:bodyPr>
          <a:lstStyle/>
          <a:p>
            <a:pPr>
              <a:lnSpc>
                <a:spcPts val="485"/>
              </a:lnSpc>
              <a:spcBef>
                <a:spcPts val="10"/>
              </a:spcBef>
            </a:pPr>
            <a:endParaRPr sz="485"/>
          </a:p>
          <a:p>
            <a:pPr marL="55136">
              <a:lnSpc>
                <a:spcPct val="102172"/>
              </a:lnSpc>
            </a:pPr>
            <a:r>
              <a:rPr sz="971">
                <a:solidFill>
                  <a:srgbClr val="C00000"/>
                </a:solidFill>
                <a:latin typeface="Century Gothic"/>
                <a:cs typeface="Century Gothic"/>
              </a:rPr>
              <a:t>Grá</a:t>
            </a:r>
            <a:r>
              <a:rPr sz="971" spc="-8">
                <a:solidFill>
                  <a:srgbClr val="C00000"/>
                </a:solidFill>
                <a:latin typeface="Century Gothic"/>
                <a:cs typeface="Century Gothic"/>
              </a:rPr>
              <a:t>f</a:t>
            </a:r>
            <a:r>
              <a:rPr sz="971" spc="4">
                <a:solidFill>
                  <a:srgbClr val="C00000"/>
                </a:solidFill>
                <a:latin typeface="Century Gothic"/>
                <a:cs typeface="Century Gothic"/>
              </a:rPr>
              <a:t>ic</a:t>
            </a:r>
            <a:r>
              <a:rPr sz="971">
                <a:solidFill>
                  <a:srgbClr val="C00000"/>
                </a:solidFill>
                <a:latin typeface="Century Gothic"/>
                <a:cs typeface="Century Gothic"/>
              </a:rPr>
              <a:t>o</a:t>
            </a:r>
            <a:endParaRPr sz="971">
              <a:latin typeface="Century Gothic"/>
              <a:cs typeface="Century Gothic"/>
            </a:endParaRPr>
          </a:p>
          <a:p>
            <a:pPr marL="55136">
              <a:lnSpc>
                <a:spcPct val="102172"/>
              </a:lnSpc>
              <a:spcBef>
                <a:spcPts val="4"/>
              </a:spcBef>
            </a:pPr>
            <a:r>
              <a:rPr sz="971" spc="-4">
                <a:solidFill>
                  <a:srgbClr val="C00000"/>
                </a:solidFill>
                <a:latin typeface="Century Gothic"/>
                <a:cs typeface="Century Gothic"/>
              </a:rPr>
              <a:t>E</a:t>
            </a:r>
            <a:r>
              <a:rPr sz="971">
                <a:solidFill>
                  <a:srgbClr val="C00000"/>
                </a:solidFill>
                <a:latin typeface="Century Gothic"/>
                <a:cs typeface="Century Gothic"/>
              </a:rPr>
              <a:t>str</a:t>
            </a:r>
            <a:r>
              <a:rPr sz="971" spc="-8">
                <a:solidFill>
                  <a:srgbClr val="C00000"/>
                </a:solidFill>
                <a:latin typeface="Century Gothic"/>
                <a:cs typeface="Century Gothic"/>
              </a:rPr>
              <a:t>u</a:t>
            </a:r>
            <a:r>
              <a:rPr sz="971" spc="4">
                <a:solidFill>
                  <a:srgbClr val="C00000"/>
                </a:solidFill>
                <a:latin typeface="Century Gothic"/>
                <a:cs typeface="Century Gothic"/>
              </a:rPr>
              <a:t>c</a:t>
            </a:r>
            <a:r>
              <a:rPr sz="971">
                <a:solidFill>
                  <a:srgbClr val="C00000"/>
                </a:solidFill>
                <a:latin typeface="Century Gothic"/>
                <a:cs typeface="Century Gothic"/>
              </a:rPr>
              <a:t>tu</a:t>
            </a:r>
            <a:r>
              <a:rPr sz="971" spc="-8">
                <a:solidFill>
                  <a:srgbClr val="C00000"/>
                </a:solidFill>
                <a:latin typeface="Century Gothic"/>
                <a:cs typeface="Century Gothic"/>
              </a:rPr>
              <a:t>r</a:t>
            </a:r>
            <a:r>
              <a:rPr sz="971">
                <a:solidFill>
                  <a:srgbClr val="C00000"/>
                </a:solidFill>
                <a:latin typeface="Century Gothic"/>
                <a:cs typeface="Century Gothic"/>
              </a:rPr>
              <a:t>a del</a:t>
            </a:r>
            <a:r>
              <a:rPr sz="971" spc="-8">
                <a:solidFill>
                  <a:srgbClr val="C00000"/>
                </a:solidFill>
                <a:latin typeface="Century Gothic"/>
                <a:cs typeface="Century Gothic"/>
              </a:rPr>
              <a:t> </a:t>
            </a:r>
            <a:r>
              <a:rPr sz="971">
                <a:solidFill>
                  <a:srgbClr val="C00000"/>
                </a:solidFill>
                <a:latin typeface="Century Gothic"/>
                <a:cs typeface="Century Gothic"/>
              </a:rPr>
              <a:t>re</a:t>
            </a:r>
            <a:r>
              <a:rPr sz="971" spc="4">
                <a:solidFill>
                  <a:srgbClr val="C00000"/>
                </a:solidFill>
                <a:latin typeface="Century Gothic"/>
                <a:cs typeface="Century Gothic"/>
              </a:rPr>
              <a:t>p</a:t>
            </a:r>
            <a:r>
              <a:rPr sz="971" spc="-12">
                <a:solidFill>
                  <a:srgbClr val="C00000"/>
                </a:solidFill>
                <a:latin typeface="Century Gothic"/>
                <a:cs typeface="Century Gothic"/>
              </a:rPr>
              <a:t>o</a:t>
            </a:r>
            <a:r>
              <a:rPr sz="971">
                <a:solidFill>
                  <a:srgbClr val="C00000"/>
                </a:solidFill>
                <a:latin typeface="Century Gothic"/>
                <a:cs typeface="Century Gothic"/>
              </a:rPr>
              <a:t>rt</a:t>
            </a:r>
            <a:r>
              <a:rPr sz="971" spc="-8">
                <a:solidFill>
                  <a:srgbClr val="C00000"/>
                </a:solidFill>
                <a:latin typeface="Century Gothic"/>
                <a:cs typeface="Century Gothic"/>
              </a:rPr>
              <a:t>aj</a:t>
            </a:r>
            <a:r>
              <a:rPr sz="971">
                <a:solidFill>
                  <a:srgbClr val="C00000"/>
                </a:solidFill>
                <a:latin typeface="Century Gothic"/>
                <a:cs typeface="Century Gothic"/>
              </a:rPr>
              <a:t>e</a:t>
            </a:r>
            <a:endParaRPr sz="971">
              <a:latin typeface="Century Gothic"/>
              <a:cs typeface="Century Gothic"/>
            </a:endParaRPr>
          </a:p>
          <a:p>
            <a:pPr marL="55136">
              <a:lnSpc>
                <a:spcPts val="1187"/>
              </a:lnSpc>
              <a:spcBef>
                <a:spcPts val="59"/>
              </a:spcBef>
            </a:pPr>
            <a:r>
              <a:rPr sz="1456" baseline="-2471">
                <a:solidFill>
                  <a:srgbClr val="C00000"/>
                </a:solidFill>
                <a:latin typeface="Century Gothic"/>
                <a:cs typeface="Century Gothic"/>
              </a:rPr>
              <a:t>Co</a:t>
            </a:r>
            <a:r>
              <a:rPr sz="1456" spc="4" baseline="-2471">
                <a:solidFill>
                  <a:srgbClr val="C00000"/>
                </a:solidFill>
                <a:latin typeface="Century Gothic"/>
                <a:cs typeface="Century Gothic"/>
              </a:rPr>
              <a:t>l</a:t>
            </a:r>
            <a:r>
              <a:rPr sz="1456" baseline="-2471">
                <a:solidFill>
                  <a:srgbClr val="C00000"/>
                </a:solidFill>
                <a:latin typeface="Century Gothic"/>
                <a:cs typeface="Century Gothic"/>
              </a:rPr>
              <a:t>or</a:t>
            </a:r>
            <a:endParaRPr sz="971">
              <a:latin typeface="Century Gothic"/>
              <a:cs typeface="Century Gothic"/>
            </a:endParaRPr>
          </a:p>
        </p:txBody>
      </p:sp>
      <p:sp>
        <p:nvSpPr>
          <p:cNvPr id="6" name="object 6"/>
          <p:cNvSpPr txBox="1"/>
          <p:nvPr/>
        </p:nvSpPr>
        <p:spPr>
          <a:xfrm>
            <a:off x="6086924" y="3298007"/>
            <a:ext cx="2276923" cy="2209575"/>
          </a:xfrm>
          <a:prstGeom prst="rect">
            <a:avLst/>
          </a:prstGeom>
        </p:spPr>
        <p:txBody>
          <a:bodyPr wrap="square" lIns="0" tIns="0" rIns="0" bIns="0" rtlCol="0">
            <a:noAutofit/>
          </a:bodyPr>
          <a:lstStyle/>
          <a:p>
            <a:pPr>
              <a:lnSpc>
                <a:spcPts val="485"/>
              </a:lnSpc>
              <a:spcBef>
                <a:spcPts val="10"/>
              </a:spcBef>
            </a:pPr>
            <a:endParaRPr sz="485"/>
          </a:p>
          <a:p>
            <a:pPr marL="56480" marR="802447">
              <a:lnSpc>
                <a:spcPct val="102275"/>
              </a:lnSpc>
            </a:pPr>
            <a:r>
              <a:rPr sz="971" spc="-4">
                <a:solidFill>
                  <a:srgbClr val="C00000"/>
                </a:solidFill>
                <a:latin typeface="Century Gothic"/>
                <a:cs typeface="Century Gothic"/>
              </a:rPr>
              <a:t>M</a:t>
            </a:r>
            <a:r>
              <a:rPr sz="971">
                <a:solidFill>
                  <a:srgbClr val="C00000"/>
                </a:solidFill>
                <a:latin typeface="Century Gothic"/>
                <a:cs typeface="Century Gothic"/>
              </a:rPr>
              <a:t>e</a:t>
            </a:r>
            <a:r>
              <a:rPr sz="971" spc="4">
                <a:solidFill>
                  <a:srgbClr val="C00000"/>
                </a:solidFill>
                <a:latin typeface="Century Gothic"/>
                <a:cs typeface="Century Gothic"/>
              </a:rPr>
              <a:t>c</a:t>
            </a:r>
            <a:r>
              <a:rPr sz="971">
                <a:solidFill>
                  <a:srgbClr val="C00000"/>
                </a:solidFill>
                <a:latin typeface="Century Gothic"/>
                <a:cs typeface="Century Gothic"/>
              </a:rPr>
              <a:t>á</a:t>
            </a:r>
            <a:r>
              <a:rPr sz="971" spc="-8">
                <a:solidFill>
                  <a:srgbClr val="C00000"/>
                </a:solidFill>
                <a:latin typeface="Century Gothic"/>
                <a:cs typeface="Century Gothic"/>
              </a:rPr>
              <a:t>n</a:t>
            </a:r>
            <a:r>
              <a:rPr sz="971" spc="-4">
                <a:solidFill>
                  <a:srgbClr val="C00000"/>
                </a:solidFill>
                <a:latin typeface="Century Gothic"/>
                <a:cs typeface="Century Gothic"/>
              </a:rPr>
              <a:t>i</a:t>
            </a:r>
            <a:r>
              <a:rPr sz="971" spc="4">
                <a:solidFill>
                  <a:srgbClr val="C00000"/>
                </a:solidFill>
                <a:latin typeface="Century Gothic"/>
                <a:cs typeface="Century Gothic"/>
              </a:rPr>
              <a:t>c</a:t>
            </a:r>
            <a:r>
              <a:rPr sz="971">
                <a:solidFill>
                  <a:srgbClr val="C00000"/>
                </a:solidFill>
                <a:latin typeface="Century Gothic"/>
                <a:cs typeface="Century Gothic"/>
              </a:rPr>
              <a:t>a Ne</a:t>
            </a:r>
            <a:r>
              <a:rPr sz="971" spc="-4">
                <a:solidFill>
                  <a:srgbClr val="C00000"/>
                </a:solidFill>
                <a:latin typeface="Century Gothic"/>
                <a:cs typeface="Century Gothic"/>
              </a:rPr>
              <a:t>w</a:t>
            </a:r>
            <a:r>
              <a:rPr sz="971">
                <a:solidFill>
                  <a:srgbClr val="C00000"/>
                </a:solidFill>
                <a:latin typeface="Century Gothic"/>
                <a:cs typeface="Century Gothic"/>
              </a:rPr>
              <a:t>t</a:t>
            </a:r>
            <a:r>
              <a:rPr sz="971" spc="-4">
                <a:solidFill>
                  <a:srgbClr val="C00000"/>
                </a:solidFill>
                <a:latin typeface="Century Gothic"/>
                <a:cs typeface="Century Gothic"/>
              </a:rPr>
              <a:t>o</a:t>
            </a:r>
            <a:r>
              <a:rPr sz="971" spc="-12">
                <a:solidFill>
                  <a:srgbClr val="C00000"/>
                </a:solidFill>
                <a:latin typeface="Century Gothic"/>
                <a:cs typeface="Century Gothic"/>
              </a:rPr>
              <a:t>n</a:t>
            </a:r>
            <a:r>
              <a:rPr sz="971" spc="4">
                <a:solidFill>
                  <a:srgbClr val="C00000"/>
                </a:solidFill>
                <a:latin typeface="Century Gothic"/>
                <a:cs typeface="Century Gothic"/>
              </a:rPr>
              <a:t>i</a:t>
            </a:r>
            <a:r>
              <a:rPr sz="971">
                <a:solidFill>
                  <a:srgbClr val="C00000"/>
                </a:solidFill>
                <a:latin typeface="Century Gothic"/>
                <a:cs typeface="Century Gothic"/>
              </a:rPr>
              <a:t>a</a:t>
            </a:r>
            <a:r>
              <a:rPr sz="971" spc="-8">
                <a:solidFill>
                  <a:srgbClr val="C00000"/>
                </a:solidFill>
                <a:latin typeface="Century Gothic"/>
                <a:cs typeface="Century Gothic"/>
              </a:rPr>
              <a:t>n</a:t>
            </a:r>
            <a:r>
              <a:rPr sz="971">
                <a:solidFill>
                  <a:srgbClr val="C00000"/>
                </a:solidFill>
                <a:latin typeface="Century Gothic"/>
                <a:cs typeface="Century Gothic"/>
              </a:rPr>
              <a:t>a </a:t>
            </a:r>
            <a:r>
              <a:rPr sz="971" spc="-4">
                <a:solidFill>
                  <a:srgbClr val="C00000"/>
                </a:solidFill>
                <a:latin typeface="Century Gothic"/>
                <a:cs typeface="Century Gothic"/>
              </a:rPr>
              <a:t>M</a:t>
            </a:r>
            <a:r>
              <a:rPr sz="971">
                <a:solidFill>
                  <a:srgbClr val="C00000"/>
                </a:solidFill>
                <a:latin typeface="Century Gothic"/>
                <a:cs typeface="Century Gothic"/>
              </a:rPr>
              <a:t>e</a:t>
            </a:r>
            <a:r>
              <a:rPr sz="971" spc="4">
                <a:solidFill>
                  <a:srgbClr val="C00000"/>
                </a:solidFill>
                <a:latin typeface="Century Gothic"/>
                <a:cs typeface="Century Gothic"/>
              </a:rPr>
              <a:t>c</a:t>
            </a:r>
            <a:r>
              <a:rPr sz="971">
                <a:solidFill>
                  <a:srgbClr val="C00000"/>
                </a:solidFill>
                <a:latin typeface="Century Gothic"/>
                <a:cs typeface="Century Gothic"/>
              </a:rPr>
              <a:t>á</a:t>
            </a:r>
            <a:r>
              <a:rPr sz="971" spc="-8">
                <a:solidFill>
                  <a:srgbClr val="C00000"/>
                </a:solidFill>
                <a:latin typeface="Century Gothic"/>
                <a:cs typeface="Century Gothic"/>
              </a:rPr>
              <a:t>n</a:t>
            </a:r>
            <a:r>
              <a:rPr sz="971" spc="-4">
                <a:solidFill>
                  <a:srgbClr val="C00000"/>
                </a:solidFill>
                <a:latin typeface="Century Gothic"/>
                <a:cs typeface="Century Gothic"/>
              </a:rPr>
              <a:t>i</a:t>
            </a:r>
            <a:r>
              <a:rPr sz="971" spc="4">
                <a:solidFill>
                  <a:srgbClr val="C00000"/>
                </a:solidFill>
                <a:latin typeface="Century Gothic"/>
                <a:cs typeface="Century Gothic"/>
              </a:rPr>
              <a:t>c</a:t>
            </a:r>
            <a:r>
              <a:rPr sz="971">
                <a:solidFill>
                  <a:srgbClr val="C00000"/>
                </a:solidFill>
                <a:latin typeface="Century Gothic"/>
                <a:cs typeface="Century Gothic"/>
              </a:rPr>
              <a:t>a de </a:t>
            </a:r>
            <a:r>
              <a:rPr sz="971" spc="-8">
                <a:solidFill>
                  <a:srgbClr val="C00000"/>
                </a:solidFill>
                <a:latin typeface="Century Gothic"/>
                <a:cs typeface="Century Gothic"/>
              </a:rPr>
              <a:t>f</a:t>
            </a:r>
            <a:r>
              <a:rPr sz="971" spc="4">
                <a:solidFill>
                  <a:srgbClr val="C00000"/>
                </a:solidFill>
                <a:latin typeface="Century Gothic"/>
                <a:cs typeface="Century Gothic"/>
              </a:rPr>
              <a:t>l</a:t>
            </a:r>
            <a:r>
              <a:rPr sz="971" spc="-8">
                <a:solidFill>
                  <a:srgbClr val="C00000"/>
                </a:solidFill>
                <a:latin typeface="Century Gothic"/>
                <a:cs typeface="Century Gothic"/>
              </a:rPr>
              <a:t>u</a:t>
            </a:r>
            <a:r>
              <a:rPr sz="971" spc="4">
                <a:solidFill>
                  <a:srgbClr val="C00000"/>
                </a:solidFill>
                <a:latin typeface="Century Gothic"/>
                <a:cs typeface="Century Gothic"/>
              </a:rPr>
              <a:t>í</a:t>
            </a:r>
            <a:r>
              <a:rPr sz="971">
                <a:solidFill>
                  <a:srgbClr val="C00000"/>
                </a:solidFill>
                <a:latin typeface="Century Gothic"/>
                <a:cs typeface="Century Gothic"/>
              </a:rPr>
              <a:t>d</a:t>
            </a:r>
            <a:r>
              <a:rPr sz="971" spc="-4">
                <a:solidFill>
                  <a:srgbClr val="C00000"/>
                </a:solidFill>
                <a:latin typeface="Century Gothic"/>
                <a:cs typeface="Century Gothic"/>
              </a:rPr>
              <a:t>o</a:t>
            </a:r>
            <a:r>
              <a:rPr sz="971">
                <a:solidFill>
                  <a:srgbClr val="C00000"/>
                </a:solidFill>
                <a:latin typeface="Century Gothic"/>
                <a:cs typeface="Century Gothic"/>
              </a:rPr>
              <a:t>s Ondas </a:t>
            </a:r>
            <a:r>
              <a:rPr sz="971" spc="-4">
                <a:solidFill>
                  <a:srgbClr val="C00000"/>
                </a:solidFill>
                <a:latin typeface="Century Gothic"/>
                <a:cs typeface="Century Gothic"/>
              </a:rPr>
              <a:t>m</a:t>
            </a:r>
            <a:r>
              <a:rPr sz="971" spc="-8">
                <a:solidFill>
                  <a:srgbClr val="C00000"/>
                </a:solidFill>
                <a:latin typeface="Century Gothic"/>
                <a:cs typeface="Century Gothic"/>
              </a:rPr>
              <a:t>e</a:t>
            </a:r>
            <a:r>
              <a:rPr sz="971" spc="-4">
                <a:solidFill>
                  <a:srgbClr val="C00000"/>
                </a:solidFill>
                <a:latin typeface="Century Gothic"/>
                <a:cs typeface="Century Gothic"/>
              </a:rPr>
              <a:t>c</a:t>
            </a:r>
            <a:r>
              <a:rPr sz="971">
                <a:solidFill>
                  <a:srgbClr val="C00000"/>
                </a:solidFill>
                <a:latin typeface="Century Gothic"/>
                <a:cs typeface="Century Gothic"/>
              </a:rPr>
              <a:t>án</a:t>
            </a:r>
            <a:r>
              <a:rPr sz="971" spc="-4">
                <a:solidFill>
                  <a:srgbClr val="C00000"/>
                </a:solidFill>
                <a:latin typeface="Century Gothic"/>
                <a:cs typeface="Century Gothic"/>
              </a:rPr>
              <a:t>i</a:t>
            </a:r>
            <a:r>
              <a:rPr sz="971" spc="4">
                <a:solidFill>
                  <a:srgbClr val="C00000"/>
                </a:solidFill>
                <a:latin typeface="Century Gothic"/>
                <a:cs typeface="Century Gothic"/>
              </a:rPr>
              <a:t>c</a:t>
            </a:r>
            <a:r>
              <a:rPr sz="971" spc="-8">
                <a:solidFill>
                  <a:srgbClr val="C00000"/>
                </a:solidFill>
                <a:latin typeface="Century Gothic"/>
                <a:cs typeface="Century Gothic"/>
              </a:rPr>
              <a:t>a</a:t>
            </a:r>
            <a:r>
              <a:rPr sz="971">
                <a:solidFill>
                  <a:srgbClr val="C00000"/>
                </a:solidFill>
                <a:latin typeface="Century Gothic"/>
                <a:cs typeface="Century Gothic"/>
              </a:rPr>
              <a:t>s</a:t>
            </a:r>
            <a:endParaRPr sz="971">
              <a:latin typeface="Century Gothic"/>
              <a:cs typeface="Century Gothic"/>
            </a:endParaRPr>
          </a:p>
        </p:txBody>
      </p:sp>
      <p:sp>
        <p:nvSpPr>
          <p:cNvPr id="5" name="object 5"/>
          <p:cNvSpPr txBox="1"/>
          <p:nvPr/>
        </p:nvSpPr>
        <p:spPr>
          <a:xfrm>
            <a:off x="681766" y="5507583"/>
            <a:ext cx="1740274" cy="796357"/>
          </a:xfrm>
          <a:prstGeom prst="rect">
            <a:avLst/>
          </a:prstGeom>
        </p:spPr>
        <p:txBody>
          <a:bodyPr wrap="square" lIns="0" tIns="0" rIns="0" bIns="0" rtlCol="0">
            <a:noAutofit/>
          </a:bodyPr>
          <a:lstStyle/>
          <a:p>
            <a:pPr>
              <a:lnSpc>
                <a:spcPts val="485"/>
              </a:lnSpc>
              <a:spcBef>
                <a:spcPts val="12"/>
              </a:spcBef>
            </a:pPr>
            <a:endParaRPr sz="485"/>
          </a:p>
          <a:p>
            <a:pPr marL="76651">
              <a:lnSpc>
                <a:spcPct val="102172"/>
              </a:lnSpc>
            </a:pPr>
            <a:r>
              <a:rPr sz="971" b="1" spc="4">
                <a:latin typeface="Century Gothic"/>
                <a:cs typeface="Century Gothic"/>
              </a:rPr>
              <a:t>3</a:t>
            </a:r>
            <a:r>
              <a:rPr sz="971" b="1">
                <a:latin typeface="Century Gothic"/>
                <a:cs typeface="Century Gothic"/>
              </a:rPr>
              <a:t>.</a:t>
            </a:r>
            <a:r>
              <a:rPr sz="971" b="1" spc="4">
                <a:latin typeface="Century Gothic"/>
                <a:cs typeface="Century Gothic"/>
              </a:rPr>
              <a:t> </a:t>
            </a:r>
            <a:r>
              <a:rPr sz="971" b="1" spc="-12">
                <a:latin typeface="Century Gothic"/>
                <a:cs typeface="Century Gothic"/>
              </a:rPr>
              <a:t>O</a:t>
            </a:r>
            <a:r>
              <a:rPr sz="971" b="1">
                <a:latin typeface="Century Gothic"/>
                <a:cs typeface="Century Gothic"/>
              </a:rPr>
              <a:t>bj</a:t>
            </a:r>
            <a:r>
              <a:rPr sz="971" b="1" spc="-8">
                <a:latin typeface="Century Gothic"/>
                <a:cs typeface="Century Gothic"/>
              </a:rPr>
              <a:t>e</a:t>
            </a:r>
            <a:r>
              <a:rPr sz="971" b="1" spc="4">
                <a:latin typeface="Century Gothic"/>
                <a:cs typeface="Century Gothic"/>
              </a:rPr>
              <a:t>t</a:t>
            </a:r>
            <a:r>
              <a:rPr sz="971" b="1" spc="-12">
                <a:latin typeface="Century Gothic"/>
                <a:cs typeface="Century Gothic"/>
              </a:rPr>
              <a:t>i</a:t>
            </a:r>
            <a:r>
              <a:rPr sz="971" b="1" spc="4">
                <a:latin typeface="Century Gothic"/>
                <a:cs typeface="Century Gothic"/>
              </a:rPr>
              <a:t>v</a:t>
            </a:r>
            <a:r>
              <a:rPr sz="971" b="1">
                <a:latin typeface="Century Gothic"/>
                <a:cs typeface="Century Gothic"/>
              </a:rPr>
              <a:t>os o</a:t>
            </a:r>
            <a:r>
              <a:rPr sz="971" b="1" spc="-4">
                <a:latin typeface="Century Gothic"/>
                <a:cs typeface="Century Gothic"/>
              </a:rPr>
              <a:t> </a:t>
            </a:r>
            <a:r>
              <a:rPr sz="971" b="1" spc="4">
                <a:latin typeface="Century Gothic"/>
                <a:cs typeface="Century Gothic"/>
              </a:rPr>
              <a:t>p</a:t>
            </a:r>
            <a:r>
              <a:rPr sz="971" b="1" spc="-4">
                <a:latin typeface="Century Gothic"/>
                <a:cs typeface="Century Gothic"/>
              </a:rPr>
              <a:t>r</a:t>
            </a:r>
            <a:r>
              <a:rPr sz="971" b="1" spc="-8">
                <a:latin typeface="Century Gothic"/>
                <a:cs typeface="Century Gothic"/>
              </a:rPr>
              <a:t>o</a:t>
            </a:r>
            <a:r>
              <a:rPr sz="971" b="1">
                <a:latin typeface="Century Gothic"/>
                <a:cs typeface="Century Gothic"/>
              </a:rPr>
              <a:t>pó</a:t>
            </a:r>
            <a:r>
              <a:rPr sz="971" b="1" spc="-4">
                <a:latin typeface="Century Gothic"/>
                <a:cs typeface="Century Gothic"/>
              </a:rPr>
              <a:t>s</a:t>
            </a:r>
            <a:r>
              <a:rPr sz="971" b="1">
                <a:latin typeface="Century Gothic"/>
                <a:cs typeface="Century Gothic"/>
              </a:rPr>
              <a:t>i</a:t>
            </a:r>
            <a:r>
              <a:rPr sz="971" b="1" spc="-4">
                <a:latin typeface="Century Gothic"/>
                <a:cs typeface="Century Gothic"/>
              </a:rPr>
              <a:t>t</a:t>
            </a:r>
            <a:r>
              <a:rPr sz="971" b="1">
                <a:latin typeface="Century Gothic"/>
                <a:cs typeface="Century Gothic"/>
              </a:rPr>
              <a:t>os</a:t>
            </a:r>
            <a:endParaRPr sz="971">
              <a:latin typeface="Century Gothic"/>
              <a:cs typeface="Century Gothic"/>
            </a:endParaRPr>
          </a:p>
          <a:p>
            <a:pPr marL="236680">
              <a:lnSpc>
                <a:spcPts val="1187"/>
              </a:lnSpc>
              <a:spcBef>
                <a:spcPts val="59"/>
              </a:spcBef>
            </a:pPr>
            <a:r>
              <a:rPr sz="1456" baseline="-2471">
                <a:latin typeface="Century Gothic"/>
                <a:cs typeface="Century Gothic"/>
              </a:rPr>
              <a:t>alc</a:t>
            </a:r>
            <a:r>
              <a:rPr sz="1456" spc="4" baseline="-2471">
                <a:latin typeface="Century Gothic"/>
                <a:cs typeface="Century Gothic"/>
              </a:rPr>
              <a:t>a</a:t>
            </a:r>
            <a:r>
              <a:rPr sz="1456" baseline="-2471">
                <a:latin typeface="Century Gothic"/>
                <a:cs typeface="Century Gothic"/>
              </a:rPr>
              <a:t>n</a:t>
            </a:r>
            <a:r>
              <a:rPr sz="1456" spc="-12" baseline="-2471">
                <a:latin typeface="Century Gothic"/>
                <a:cs typeface="Century Gothic"/>
              </a:rPr>
              <a:t>z</a:t>
            </a:r>
            <a:r>
              <a:rPr sz="1456" baseline="-2471">
                <a:latin typeface="Century Gothic"/>
                <a:cs typeface="Century Gothic"/>
              </a:rPr>
              <a:t>ado</a:t>
            </a:r>
            <a:r>
              <a:rPr sz="1456" spc="4" baseline="-2471">
                <a:latin typeface="Century Gothic"/>
                <a:cs typeface="Century Gothic"/>
              </a:rPr>
              <a:t>s</a:t>
            </a:r>
            <a:r>
              <a:rPr sz="1456" baseline="-2471">
                <a:latin typeface="Century Gothic"/>
                <a:cs typeface="Century Gothic"/>
              </a:rPr>
              <a:t>.</a:t>
            </a:r>
            <a:endParaRPr sz="971">
              <a:latin typeface="Century Gothic"/>
              <a:cs typeface="Century Gothic"/>
            </a:endParaRPr>
          </a:p>
        </p:txBody>
      </p:sp>
      <p:sp>
        <p:nvSpPr>
          <p:cNvPr id="4" name="object 4"/>
          <p:cNvSpPr txBox="1"/>
          <p:nvPr/>
        </p:nvSpPr>
        <p:spPr>
          <a:xfrm>
            <a:off x="2422039" y="5507583"/>
            <a:ext cx="1841238" cy="796357"/>
          </a:xfrm>
          <a:prstGeom prst="rect">
            <a:avLst/>
          </a:prstGeom>
        </p:spPr>
        <p:txBody>
          <a:bodyPr wrap="square" lIns="0" tIns="0" rIns="0" bIns="0" rtlCol="0">
            <a:noAutofit/>
          </a:bodyPr>
          <a:lstStyle/>
          <a:p>
            <a:pPr>
              <a:lnSpc>
                <a:spcPts val="485"/>
              </a:lnSpc>
              <a:spcBef>
                <a:spcPts val="43"/>
              </a:spcBef>
            </a:pPr>
            <a:endParaRPr sz="485"/>
          </a:p>
          <a:p>
            <a:pPr marL="56480" marR="296399">
              <a:lnSpc>
                <a:spcPts val="1182"/>
              </a:lnSpc>
              <a:spcBef>
                <a:spcPts val="59"/>
              </a:spcBef>
            </a:pPr>
            <a:r>
              <a:rPr sz="971" spc="4">
                <a:latin typeface="Century Gothic"/>
                <a:cs typeface="Century Gothic"/>
              </a:rPr>
              <a:t>L</a:t>
            </a:r>
            <a:r>
              <a:rPr sz="971">
                <a:latin typeface="Century Gothic"/>
                <a:cs typeface="Century Gothic"/>
              </a:rPr>
              <a:t>ogro</a:t>
            </a:r>
            <a:r>
              <a:rPr sz="971" spc="-4">
                <a:latin typeface="Century Gothic"/>
                <a:cs typeface="Century Gothic"/>
              </a:rPr>
              <a:t> </a:t>
            </a:r>
            <a:r>
              <a:rPr sz="971" spc="-8">
                <a:latin typeface="Century Gothic"/>
                <a:cs typeface="Century Gothic"/>
              </a:rPr>
              <a:t>d</a:t>
            </a:r>
            <a:r>
              <a:rPr sz="971">
                <a:latin typeface="Century Gothic"/>
                <a:cs typeface="Century Gothic"/>
              </a:rPr>
              <a:t>e una r</a:t>
            </a:r>
            <a:r>
              <a:rPr sz="971" spc="-8">
                <a:latin typeface="Century Gothic"/>
                <a:cs typeface="Century Gothic"/>
              </a:rPr>
              <a:t>e</a:t>
            </a:r>
            <a:r>
              <a:rPr sz="971">
                <a:latin typeface="Century Gothic"/>
                <a:cs typeface="Century Gothic"/>
              </a:rPr>
              <a:t>d</a:t>
            </a:r>
            <a:r>
              <a:rPr sz="971" spc="-8">
                <a:latin typeface="Century Gothic"/>
                <a:cs typeface="Century Gothic"/>
              </a:rPr>
              <a:t>a</a:t>
            </a:r>
            <a:r>
              <a:rPr sz="971" spc="4">
                <a:latin typeface="Century Gothic"/>
                <a:cs typeface="Century Gothic"/>
              </a:rPr>
              <a:t>c</a:t>
            </a:r>
            <a:r>
              <a:rPr sz="971" spc="-4">
                <a:latin typeface="Century Gothic"/>
                <a:cs typeface="Century Gothic"/>
              </a:rPr>
              <a:t>ci</a:t>
            </a:r>
            <a:r>
              <a:rPr sz="971">
                <a:latin typeface="Century Gothic"/>
                <a:cs typeface="Century Gothic"/>
              </a:rPr>
              <a:t>ón ad</a:t>
            </a:r>
            <a:r>
              <a:rPr sz="971" spc="-8">
                <a:latin typeface="Century Gothic"/>
                <a:cs typeface="Century Gothic"/>
              </a:rPr>
              <a:t>e</a:t>
            </a:r>
            <a:r>
              <a:rPr sz="971" spc="4">
                <a:latin typeface="Century Gothic"/>
                <a:cs typeface="Century Gothic"/>
              </a:rPr>
              <a:t>c</a:t>
            </a:r>
            <a:r>
              <a:rPr sz="971">
                <a:latin typeface="Century Gothic"/>
                <a:cs typeface="Century Gothic"/>
              </a:rPr>
              <a:t>u</a:t>
            </a:r>
            <a:r>
              <a:rPr sz="971" spc="-8">
                <a:latin typeface="Century Gothic"/>
                <a:cs typeface="Century Gothic"/>
              </a:rPr>
              <a:t>a</a:t>
            </a:r>
            <a:r>
              <a:rPr sz="971">
                <a:latin typeface="Century Gothic"/>
                <a:cs typeface="Century Gothic"/>
              </a:rPr>
              <a:t>da</a:t>
            </a:r>
          </a:p>
        </p:txBody>
      </p:sp>
      <p:sp>
        <p:nvSpPr>
          <p:cNvPr id="3" name="object 3"/>
          <p:cNvSpPr txBox="1"/>
          <p:nvPr/>
        </p:nvSpPr>
        <p:spPr>
          <a:xfrm>
            <a:off x="4263277" y="5507583"/>
            <a:ext cx="1823645" cy="796357"/>
          </a:xfrm>
          <a:prstGeom prst="rect">
            <a:avLst/>
          </a:prstGeom>
        </p:spPr>
        <p:txBody>
          <a:bodyPr wrap="square" lIns="0" tIns="0" rIns="0" bIns="0" rtlCol="0">
            <a:noAutofit/>
          </a:bodyPr>
          <a:lstStyle/>
          <a:p>
            <a:pPr>
              <a:lnSpc>
                <a:spcPts val="485"/>
              </a:lnSpc>
              <a:spcBef>
                <a:spcPts val="43"/>
              </a:spcBef>
            </a:pPr>
            <a:endParaRPr sz="485"/>
          </a:p>
          <a:p>
            <a:pPr marL="55136" marR="238333">
              <a:lnSpc>
                <a:spcPts val="1182"/>
              </a:lnSpc>
              <a:spcBef>
                <a:spcPts val="59"/>
              </a:spcBef>
            </a:pPr>
            <a:r>
              <a:rPr sz="971" spc="4">
                <a:latin typeface="Century Gothic"/>
                <a:cs typeface="Century Gothic"/>
              </a:rPr>
              <a:t>L</a:t>
            </a:r>
            <a:r>
              <a:rPr sz="971">
                <a:latin typeface="Century Gothic"/>
                <a:cs typeface="Century Gothic"/>
              </a:rPr>
              <a:t>ogro</a:t>
            </a:r>
            <a:r>
              <a:rPr sz="971" spc="-4">
                <a:latin typeface="Century Gothic"/>
                <a:cs typeface="Century Gothic"/>
              </a:rPr>
              <a:t> </a:t>
            </a:r>
            <a:r>
              <a:rPr sz="971" spc="-8">
                <a:latin typeface="Century Gothic"/>
                <a:cs typeface="Century Gothic"/>
              </a:rPr>
              <a:t>d</a:t>
            </a:r>
            <a:r>
              <a:rPr sz="971">
                <a:latin typeface="Century Gothic"/>
                <a:cs typeface="Century Gothic"/>
              </a:rPr>
              <a:t>e a</a:t>
            </a:r>
            <a:r>
              <a:rPr sz="971" spc="4">
                <a:latin typeface="Century Gothic"/>
                <a:cs typeface="Century Gothic"/>
              </a:rPr>
              <a:t>r</a:t>
            </a:r>
            <a:r>
              <a:rPr sz="971" spc="-8">
                <a:latin typeface="Century Gothic"/>
                <a:cs typeface="Century Gothic"/>
              </a:rPr>
              <a:t>g</a:t>
            </a:r>
            <a:r>
              <a:rPr sz="971">
                <a:latin typeface="Century Gothic"/>
                <a:cs typeface="Century Gothic"/>
              </a:rPr>
              <a:t>umen</a:t>
            </a:r>
            <a:r>
              <a:rPr sz="971" spc="-4">
                <a:latin typeface="Century Gothic"/>
                <a:cs typeface="Century Gothic"/>
              </a:rPr>
              <a:t>t</a:t>
            </a:r>
            <a:r>
              <a:rPr sz="971" spc="-8">
                <a:latin typeface="Century Gothic"/>
                <a:cs typeface="Century Gothic"/>
              </a:rPr>
              <a:t>a</a:t>
            </a:r>
            <a:r>
              <a:rPr sz="971" spc="-4">
                <a:latin typeface="Century Gothic"/>
                <a:cs typeface="Century Gothic"/>
              </a:rPr>
              <a:t>ci</a:t>
            </a:r>
            <a:r>
              <a:rPr sz="971">
                <a:latin typeface="Century Gothic"/>
                <a:cs typeface="Century Gothic"/>
              </a:rPr>
              <a:t>ón g</a:t>
            </a:r>
            <a:r>
              <a:rPr sz="971" spc="4">
                <a:latin typeface="Century Gothic"/>
                <a:cs typeface="Century Gothic"/>
              </a:rPr>
              <a:t>r</a:t>
            </a:r>
            <a:r>
              <a:rPr sz="971">
                <a:latin typeface="Century Gothic"/>
                <a:cs typeface="Century Gothic"/>
              </a:rPr>
              <a:t>á</a:t>
            </a:r>
            <a:r>
              <a:rPr sz="971" spc="-8">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a</a:t>
            </a:r>
          </a:p>
        </p:txBody>
      </p:sp>
      <p:sp>
        <p:nvSpPr>
          <p:cNvPr id="2" name="object 2"/>
          <p:cNvSpPr txBox="1"/>
          <p:nvPr/>
        </p:nvSpPr>
        <p:spPr>
          <a:xfrm>
            <a:off x="6086924" y="5507583"/>
            <a:ext cx="2276923" cy="796357"/>
          </a:xfrm>
          <a:prstGeom prst="rect">
            <a:avLst/>
          </a:prstGeom>
        </p:spPr>
        <p:txBody>
          <a:bodyPr wrap="square" lIns="0" tIns="0" rIns="0" bIns="0" rtlCol="0">
            <a:noAutofit/>
          </a:bodyPr>
          <a:lstStyle/>
          <a:p>
            <a:pPr>
              <a:lnSpc>
                <a:spcPts val="485"/>
              </a:lnSpc>
              <a:spcBef>
                <a:spcPts val="43"/>
              </a:spcBef>
            </a:pPr>
            <a:endParaRPr sz="485"/>
          </a:p>
          <a:p>
            <a:pPr marL="56480" marR="106896">
              <a:lnSpc>
                <a:spcPts val="1182"/>
              </a:lnSpc>
              <a:spcBef>
                <a:spcPts val="59"/>
              </a:spcBef>
            </a:pPr>
            <a:r>
              <a:rPr sz="971" spc="-22">
                <a:latin typeface="Century Gothic"/>
                <a:cs typeface="Century Gothic"/>
              </a:rPr>
              <a:t>A</a:t>
            </a:r>
            <a:r>
              <a:rPr sz="971">
                <a:latin typeface="Century Gothic"/>
                <a:cs typeface="Century Gothic"/>
              </a:rPr>
              <a:t>p</a:t>
            </a:r>
            <a:r>
              <a:rPr sz="971" spc="8">
                <a:latin typeface="Century Gothic"/>
                <a:cs typeface="Century Gothic"/>
              </a:rPr>
              <a:t>l</a:t>
            </a:r>
            <a:r>
              <a:rPr sz="971" spc="4">
                <a:latin typeface="Century Gothic"/>
                <a:cs typeface="Century Gothic"/>
              </a:rPr>
              <a:t>ic</a:t>
            </a:r>
            <a:r>
              <a:rPr sz="971" spc="-8">
                <a:latin typeface="Century Gothic"/>
                <a:cs typeface="Century Gothic"/>
              </a:rPr>
              <a:t>a</a:t>
            </a:r>
            <a:r>
              <a:rPr sz="971" spc="4">
                <a:latin typeface="Century Gothic"/>
                <a:cs typeface="Century Gothic"/>
              </a:rPr>
              <a:t>ci</a:t>
            </a:r>
            <a:r>
              <a:rPr sz="971">
                <a:latin typeface="Century Gothic"/>
                <a:cs typeface="Century Gothic"/>
              </a:rPr>
              <a:t>ón</a:t>
            </a:r>
            <a:r>
              <a:rPr sz="971" spc="-4">
                <a:latin typeface="Century Gothic"/>
                <a:cs typeface="Century Gothic"/>
              </a:rPr>
              <a:t> </a:t>
            </a:r>
            <a:r>
              <a:rPr sz="971" spc="-8">
                <a:latin typeface="Century Gothic"/>
                <a:cs typeface="Century Gothic"/>
              </a:rPr>
              <a:t>d</a:t>
            </a:r>
            <a:r>
              <a:rPr sz="971">
                <a:latin typeface="Century Gothic"/>
                <a:cs typeface="Century Gothic"/>
              </a:rPr>
              <a:t>e fórm</a:t>
            </a:r>
            <a:r>
              <a:rPr sz="971" spc="-12">
                <a:latin typeface="Century Gothic"/>
                <a:cs typeface="Century Gothic"/>
              </a:rPr>
              <a:t>u</a:t>
            </a:r>
            <a:r>
              <a:rPr sz="971" spc="4">
                <a:latin typeface="Century Gothic"/>
                <a:cs typeface="Century Gothic"/>
              </a:rPr>
              <a:t>l</a:t>
            </a:r>
            <a:r>
              <a:rPr sz="971" spc="-8">
                <a:latin typeface="Century Gothic"/>
                <a:cs typeface="Century Gothic"/>
              </a:rPr>
              <a:t>a</a:t>
            </a:r>
            <a:r>
              <a:rPr sz="971">
                <a:latin typeface="Century Gothic"/>
                <a:cs typeface="Century Gothic"/>
              </a:rPr>
              <a:t>s f</a:t>
            </a:r>
            <a:r>
              <a:rPr sz="971" spc="8">
                <a:latin typeface="Century Gothic"/>
                <a:cs typeface="Century Gothic"/>
              </a:rPr>
              <a:t>í</a:t>
            </a:r>
            <a:r>
              <a:rPr sz="971" spc="-8">
                <a:latin typeface="Century Gothic"/>
                <a:cs typeface="Century Gothic"/>
              </a:rPr>
              <a:t>s</a:t>
            </a:r>
            <a:r>
              <a:rPr sz="971" spc="-4">
                <a:latin typeface="Century Gothic"/>
                <a:cs typeface="Century Gothic"/>
              </a:rPr>
              <a:t>i</a:t>
            </a:r>
            <a:r>
              <a:rPr sz="971" spc="4">
                <a:latin typeface="Century Gothic"/>
                <a:cs typeface="Century Gothic"/>
              </a:rPr>
              <a:t>c</a:t>
            </a:r>
            <a:r>
              <a:rPr sz="971">
                <a:latin typeface="Century Gothic"/>
                <a:cs typeface="Century Gothic"/>
              </a:rPr>
              <a:t>as</a:t>
            </a:r>
            <a:r>
              <a:rPr sz="971" spc="-8">
                <a:latin typeface="Century Gothic"/>
                <a:cs typeface="Century Gothic"/>
              </a:rPr>
              <a:t> </a:t>
            </a:r>
            <a:r>
              <a:rPr sz="971">
                <a:latin typeface="Century Gothic"/>
                <a:cs typeface="Century Gothic"/>
              </a:rPr>
              <a:t>p</a:t>
            </a:r>
            <a:r>
              <a:rPr sz="971" spc="4">
                <a:latin typeface="Century Gothic"/>
                <a:cs typeface="Century Gothic"/>
              </a:rPr>
              <a:t>a</a:t>
            </a:r>
            <a:r>
              <a:rPr sz="971" spc="-8">
                <a:latin typeface="Century Gothic"/>
                <a:cs typeface="Century Gothic"/>
              </a:rPr>
              <a:t>r</a:t>
            </a:r>
            <a:r>
              <a:rPr sz="971">
                <a:latin typeface="Century Gothic"/>
                <a:cs typeface="Century Gothic"/>
              </a:rPr>
              <a:t>a dar s</a:t>
            </a:r>
            <a:r>
              <a:rPr sz="971" spc="-12">
                <a:latin typeface="Century Gothic"/>
                <a:cs typeface="Century Gothic"/>
              </a:rPr>
              <a:t>o</a:t>
            </a:r>
            <a:r>
              <a:rPr sz="971" spc="4">
                <a:latin typeface="Century Gothic"/>
                <a:cs typeface="Century Gothic"/>
              </a:rPr>
              <a:t>l</a:t>
            </a:r>
            <a:r>
              <a:rPr sz="971" spc="-8">
                <a:latin typeface="Century Gothic"/>
                <a:cs typeface="Century Gothic"/>
              </a:rPr>
              <a:t>u</a:t>
            </a:r>
            <a:r>
              <a:rPr sz="971" spc="4">
                <a:latin typeface="Century Gothic"/>
                <a:cs typeface="Century Gothic"/>
              </a:rPr>
              <a:t>ci</a:t>
            </a:r>
            <a:r>
              <a:rPr sz="971">
                <a:latin typeface="Century Gothic"/>
                <a:cs typeface="Century Gothic"/>
              </a:rPr>
              <a:t>ón</a:t>
            </a:r>
            <a:r>
              <a:rPr sz="971" spc="-4">
                <a:latin typeface="Century Gothic"/>
                <a:cs typeface="Century Gothic"/>
              </a:rPr>
              <a:t> </a:t>
            </a:r>
            <a:r>
              <a:rPr sz="971">
                <a:latin typeface="Century Gothic"/>
                <a:cs typeface="Century Gothic"/>
              </a:rPr>
              <a:t>a un</a:t>
            </a:r>
            <a:r>
              <a:rPr sz="971" spc="-4">
                <a:latin typeface="Century Gothic"/>
                <a:cs typeface="Century Gothic"/>
              </a:rPr>
              <a:t> </a:t>
            </a:r>
            <a:r>
              <a:rPr sz="971" spc="-8">
                <a:latin typeface="Century Gothic"/>
                <a:cs typeface="Century Gothic"/>
              </a:rPr>
              <a:t>p</a:t>
            </a:r>
            <a:r>
              <a:rPr sz="971">
                <a:latin typeface="Century Gothic"/>
                <a:cs typeface="Century Gothic"/>
              </a:rPr>
              <a:t>ro</a:t>
            </a:r>
            <a:r>
              <a:rPr sz="971" spc="-8">
                <a:latin typeface="Century Gothic"/>
                <a:cs typeface="Century Gothic"/>
              </a:rPr>
              <a:t>b</a:t>
            </a:r>
            <a:r>
              <a:rPr sz="971" spc="-4">
                <a:latin typeface="Century Gothic"/>
                <a:cs typeface="Century Gothic"/>
              </a:rPr>
              <a:t>l</a:t>
            </a:r>
            <a:r>
              <a:rPr sz="971">
                <a:latin typeface="Century Gothic"/>
                <a:cs typeface="Century Gothic"/>
              </a:rPr>
              <a:t>ema</a:t>
            </a:r>
          </a:p>
        </p:txBody>
      </p:sp>
    </p:spTree>
    <p:extLst>
      <p:ext uri="{BB962C8B-B14F-4D97-AF65-F5344CB8AC3E}">
        <p14:creationId xmlns:p14="http://schemas.microsoft.com/office/powerpoint/2010/main" val="39544016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6" name="object 76"/>
          <p:cNvSpPr/>
          <p:nvPr/>
        </p:nvSpPr>
        <p:spPr>
          <a:xfrm>
            <a:off x="687145" y="1042152"/>
            <a:ext cx="1729516" cy="1124174"/>
          </a:xfrm>
          <a:custGeom>
            <a:avLst/>
            <a:gdLst/>
            <a:ahLst/>
            <a:cxnLst/>
            <a:rect l="l" t="t" r="r" b="b"/>
            <a:pathLst>
              <a:path w="1960118" h="1274064">
                <a:moveTo>
                  <a:pt x="0" y="1274064"/>
                </a:moveTo>
                <a:lnTo>
                  <a:pt x="1960118" y="1274064"/>
                </a:lnTo>
                <a:lnTo>
                  <a:pt x="1960118" y="0"/>
                </a:lnTo>
                <a:lnTo>
                  <a:pt x="0" y="0"/>
                </a:lnTo>
                <a:lnTo>
                  <a:pt x="0" y="1274064"/>
                </a:lnTo>
                <a:close/>
              </a:path>
            </a:pathLst>
          </a:custGeom>
          <a:solidFill>
            <a:srgbClr val="C8DAF8"/>
          </a:solidFill>
        </p:spPr>
        <p:txBody>
          <a:bodyPr wrap="square" lIns="0" tIns="0" rIns="0" bIns="0" rtlCol="0">
            <a:noAutofit/>
          </a:bodyPr>
          <a:lstStyle/>
          <a:p>
            <a:endParaRPr sz="1588"/>
          </a:p>
        </p:txBody>
      </p:sp>
      <p:sp>
        <p:nvSpPr>
          <p:cNvPr id="77" name="object 77"/>
          <p:cNvSpPr/>
          <p:nvPr/>
        </p:nvSpPr>
        <p:spPr>
          <a:xfrm>
            <a:off x="738244" y="1042153"/>
            <a:ext cx="1627318" cy="151951"/>
          </a:xfrm>
          <a:custGeom>
            <a:avLst/>
            <a:gdLst/>
            <a:ahLst/>
            <a:cxnLst/>
            <a:rect l="l" t="t" r="r" b="b"/>
            <a:pathLst>
              <a:path w="1844294" h="172211">
                <a:moveTo>
                  <a:pt x="0" y="172211"/>
                </a:moveTo>
                <a:lnTo>
                  <a:pt x="1844294" y="172211"/>
                </a:lnTo>
                <a:lnTo>
                  <a:pt x="1844294" y="0"/>
                </a:lnTo>
                <a:lnTo>
                  <a:pt x="0" y="0"/>
                </a:lnTo>
                <a:lnTo>
                  <a:pt x="0" y="172211"/>
                </a:lnTo>
                <a:close/>
              </a:path>
            </a:pathLst>
          </a:custGeom>
          <a:solidFill>
            <a:srgbClr val="C8DAF8"/>
          </a:solidFill>
        </p:spPr>
        <p:txBody>
          <a:bodyPr wrap="square" lIns="0" tIns="0" rIns="0" bIns="0" rtlCol="0">
            <a:noAutofit/>
          </a:bodyPr>
          <a:lstStyle/>
          <a:p>
            <a:endParaRPr sz="1588"/>
          </a:p>
        </p:txBody>
      </p:sp>
      <p:sp>
        <p:nvSpPr>
          <p:cNvPr id="78" name="object 78"/>
          <p:cNvSpPr/>
          <p:nvPr/>
        </p:nvSpPr>
        <p:spPr>
          <a:xfrm>
            <a:off x="738244" y="1194104"/>
            <a:ext cx="1627318" cy="150607"/>
          </a:xfrm>
          <a:custGeom>
            <a:avLst/>
            <a:gdLst/>
            <a:ahLst/>
            <a:cxnLst/>
            <a:rect l="l" t="t" r="r" b="b"/>
            <a:pathLst>
              <a:path w="1844294" h="170688">
                <a:moveTo>
                  <a:pt x="0" y="170688"/>
                </a:moveTo>
                <a:lnTo>
                  <a:pt x="1844294" y="170688"/>
                </a:lnTo>
                <a:lnTo>
                  <a:pt x="1844294" y="0"/>
                </a:lnTo>
                <a:lnTo>
                  <a:pt x="0" y="0"/>
                </a:lnTo>
                <a:lnTo>
                  <a:pt x="0" y="170688"/>
                </a:lnTo>
                <a:close/>
              </a:path>
            </a:pathLst>
          </a:custGeom>
          <a:solidFill>
            <a:srgbClr val="C8DAF8"/>
          </a:solidFill>
        </p:spPr>
        <p:txBody>
          <a:bodyPr wrap="square" lIns="0" tIns="0" rIns="0" bIns="0" rtlCol="0">
            <a:noAutofit/>
          </a:bodyPr>
          <a:lstStyle/>
          <a:p>
            <a:endParaRPr sz="1588"/>
          </a:p>
        </p:txBody>
      </p:sp>
      <p:sp>
        <p:nvSpPr>
          <p:cNvPr id="79" name="object 79"/>
          <p:cNvSpPr/>
          <p:nvPr/>
        </p:nvSpPr>
        <p:spPr>
          <a:xfrm>
            <a:off x="738244" y="1344712"/>
            <a:ext cx="1627318" cy="151951"/>
          </a:xfrm>
          <a:custGeom>
            <a:avLst/>
            <a:gdLst/>
            <a:ahLst/>
            <a:cxnLst/>
            <a:rect l="l" t="t" r="r" b="b"/>
            <a:pathLst>
              <a:path w="1844294" h="172211">
                <a:moveTo>
                  <a:pt x="0" y="172211"/>
                </a:moveTo>
                <a:lnTo>
                  <a:pt x="1844294" y="172211"/>
                </a:lnTo>
                <a:lnTo>
                  <a:pt x="1844294" y="0"/>
                </a:lnTo>
                <a:lnTo>
                  <a:pt x="0" y="0"/>
                </a:lnTo>
                <a:lnTo>
                  <a:pt x="0" y="172211"/>
                </a:lnTo>
                <a:close/>
              </a:path>
            </a:pathLst>
          </a:custGeom>
          <a:solidFill>
            <a:srgbClr val="C8DAF8"/>
          </a:solidFill>
        </p:spPr>
        <p:txBody>
          <a:bodyPr wrap="square" lIns="0" tIns="0" rIns="0" bIns="0" rtlCol="0">
            <a:noAutofit/>
          </a:bodyPr>
          <a:lstStyle/>
          <a:p>
            <a:endParaRPr sz="1588"/>
          </a:p>
        </p:txBody>
      </p:sp>
      <p:sp>
        <p:nvSpPr>
          <p:cNvPr id="80" name="object 80"/>
          <p:cNvSpPr/>
          <p:nvPr/>
        </p:nvSpPr>
        <p:spPr>
          <a:xfrm>
            <a:off x="738244" y="1496664"/>
            <a:ext cx="1627318" cy="150606"/>
          </a:xfrm>
          <a:custGeom>
            <a:avLst/>
            <a:gdLst/>
            <a:ahLst/>
            <a:cxnLst/>
            <a:rect l="l" t="t" r="r" b="b"/>
            <a:pathLst>
              <a:path w="1844294" h="170687">
                <a:moveTo>
                  <a:pt x="0" y="170687"/>
                </a:moveTo>
                <a:lnTo>
                  <a:pt x="1844294" y="170687"/>
                </a:lnTo>
                <a:lnTo>
                  <a:pt x="1844294"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81" name="object 81"/>
          <p:cNvSpPr/>
          <p:nvPr/>
        </p:nvSpPr>
        <p:spPr>
          <a:xfrm>
            <a:off x="738244" y="1647271"/>
            <a:ext cx="1627318" cy="150606"/>
          </a:xfrm>
          <a:custGeom>
            <a:avLst/>
            <a:gdLst/>
            <a:ahLst/>
            <a:cxnLst/>
            <a:rect l="l" t="t" r="r" b="b"/>
            <a:pathLst>
              <a:path w="1844294" h="170687">
                <a:moveTo>
                  <a:pt x="0" y="170687"/>
                </a:moveTo>
                <a:lnTo>
                  <a:pt x="1844294" y="170687"/>
                </a:lnTo>
                <a:lnTo>
                  <a:pt x="1844294"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82" name="object 82"/>
          <p:cNvSpPr/>
          <p:nvPr/>
        </p:nvSpPr>
        <p:spPr>
          <a:xfrm>
            <a:off x="738244" y="1797877"/>
            <a:ext cx="1627318" cy="151952"/>
          </a:xfrm>
          <a:custGeom>
            <a:avLst/>
            <a:gdLst/>
            <a:ahLst/>
            <a:cxnLst/>
            <a:rect l="l" t="t" r="r" b="b"/>
            <a:pathLst>
              <a:path w="1844294" h="172212">
                <a:moveTo>
                  <a:pt x="0" y="172212"/>
                </a:moveTo>
                <a:lnTo>
                  <a:pt x="1844294" y="172212"/>
                </a:lnTo>
                <a:lnTo>
                  <a:pt x="1844294" y="0"/>
                </a:lnTo>
                <a:lnTo>
                  <a:pt x="0" y="0"/>
                </a:lnTo>
                <a:lnTo>
                  <a:pt x="0" y="172212"/>
                </a:lnTo>
                <a:close/>
              </a:path>
            </a:pathLst>
          </a:custGeom>
          <a:solidFill>
            <a:srgbClr val="C8DAF8"/>
          </a:solidFill>
        </p:spPr>
        <p:txBody>
          <a:bodyPr wrap="square" lIns="0" tIns="0" rIns="0" bIns="0" rtlCol="0">
            <a:noAutofit/>
          </a:bodyPr>
          <a:lstStyle/>
          <a:p>
            <a:endParaRPr sz="1588"/>
          </a:p>
        </p:txBody>
      </p:sp>
      <p:sp>
        <p:nvSpPr>
          <p:cNvPr id="83" name="object 83"/>
          <p:cNvSpPr/>
          <p:nvPr/>
        </p:nvSpPr>
        <p:spPr>
          <a:xfrm>
            <a:off x="687145" y="980072"/>
            <a:ext cx="1729516" cy="0"/>
          </a:xfrm>
          <a:custGeom>
            <a:avLst/>
            <a:gdLst/>
            <a:ahLst/>
            <a:cxnLst/>
            <a:rect l="l" t="t" r="r" b="b"/>
            <a:pathLst>
              <a:path w="1960118">
                <a:moveTo>
                  <a:pt x="0" y="0"/>
                </a:moveTo>
                <a:lnTo>
                  <a:pt x="1960118" y="0"/>
                </a:lnTo>
              </a:path>
            </a:pathLst>
          </a:custGeom>
          <a:ln w="13462">
            <a:solidFill>
              <a:srgbClr val="000000"/>
            </a:solidFill>
          </a:ln>
        </p:spPr>
        <p:txBody>
          <a:bodyPr wrap="square" lIns="0" tIns="0" rIns="0" bIns="0" rtlCol="0">
            <a:noAutofit/>
          </a:bodyPr>
          <a:lstStyle/>
          <a:p>
            <a:endParaRPr sz="1588"/>
          </a:p>
        </p:txBody>
      </p:sp>
      <p:sp>
        <p:nvSpPr>
          <p:cNvPr id="84" name="object 84"/>
          <p:cNvSpPr/>
          <p:nvPr/>
        </p:nvSpPr>
        <p:spPr>
          <a:xfrm>
            <a:off x="687145" y="985406"/>
            <a:ext cx="1729516" cy="56746"/>
          </a:xfrm>
          <a:custGeom>
            <a:avLst/>
            <a:gdLst/>
            <a:ahLst/>
            <a:cxnLst/>
            <a:rect l="l" t="t" r="r" b="b"/>
            <a:pathLst>
              <a:path w="1960118" h="64312">
                <a:moveTo>
                  <a:pt x="0" y="64312"/>
                </a:moveTo>
                <a:lnTo>
                  <a:pt x="1960118" y="64312"/>
                </a:lnTo>
                <a:lnTo>
                  <a:pt x="1960118" y="0"/>
                </a:lnTo>
                <a:lnTo>
                  <a:pt x="0" y="0"/>
                </a:lnTo>
                <a:lnTo>
                  <a:pt x="0" y="64312"/>
                </a:lnTo>
                <a:close/>
              </a:path>
            </a:pathLst>
          </a:custGeom>
          <a:solidFill>
            <a:srgbClr val="C8DAF8"/>
          </a:solidFill>
        </p:spPr>
        <p:txBody>
          <a:bodyPr wrap="square" lIns="0" tIns="0" rIns="0" bIns="0" rtlCol="0">
            <a:noAutofit/>
          </a:bodyPr>
          <a:lstStyle/>
          <a:p>
            <a:endParaRPr sz="1588"/>
          </a:p>
        </p:txBody>
      </p:sp>
      <p:sp>
        <p:nvSpPr>
          <p:cNvPr id="85" name="object 85"/>
          <p:cNvSpPr/>
          <p:nvPr/>
        </p:nvSpPr>
        <p:spPr>
          <a:xfrm>
            <a:off x="2427418" y="980072"/>
            <a:ext cx="1830369" cy="0"/>
          </a:xfrm>
          <a:custGeom>
            <a:avLst/>
            <a:gdLst/>
            <a:ahLst/>
            <a:cxnLst/>
            <a:rect l="l" t="t" r="r" b="b"/>
            <a:pathLst>
              <a:path w="2074418">
                <a:moveTo>
                  <a:pt x="0" y="0"/>
                </a:moveTo>
                <a:lnTo>
                  <a:pt x="2074418" y="0"/>
                </a:lnTo>
              </a:path>
            </a:pathLst>
          </a:custGeom>
          <a:ln w="13462">
            <a:solidFill>
              <a:srgbClr val="000000"/>
            </a:solidFill>
          </a:ln>
        </p:spPr>
        <p:txBody>
          <a:bodyPr wrap="square" lIns="0" tIns="0" rIns="0" bIns="0" rtlCol="0">
            <a:noAutofit/>
          </a:bodyPr>
          <a:lstStyle/>
          <a:p>
            <a:endParaRPr sz="1588"/>
          </a:p>
        </p:txBody>
      </p:sp>
      <p:sp>
        <p:nvSpPr>
          <p:cNvPr id="86" name="object 86"/>
          <p:cNvSpPr/>
          <p:nvPr/>
        </p:nvSpPr>
        <p:spPr>
          <a:xfrm>
            <a:off x="4268657" y="980072"/>
            <a:ext cx="1812888" cy="0"/>
          </a:xfrm>
          <a:custGeom>
            <a:avLst/>
            <a:gdLst/>
            <a:ahLst/>
            <a:cxnLst/>
            <a:rect l="l" t="t" r="r" b="b"/>
            <a:pathLst>
              <a:path w="2054606">
                <a:moveTo>
                  <a:pt x="0" y="0"/>
                </a:moveTo>
                <a:lnTo>
                  <a:pt x="2054606" y="0"/>
                </a:lnTo>
              </a:path>
            </a:pathLst>
          </a:custGeom>
          <a:ln w="13462">
            <a:solidFill>
              <a:srgbClr val="000000"/>
            </a:solidFill>
          </a:ln>
        </p:spPr>
        <p:txBody>
          <a:bodyPr wrap="square" lIns="0" tIns="0" rIns="0" bIns="0" rtlCol="0">
            <a:noAutofit/>
          </a:bodyPr>
          <a:lstStyle/>
          <a:p>
            <a:endParaRPr sz="1588"/>
          </a:p>
        </p:txBody>
      </p:sp>
      <p:sp>
        <p:nvSpPr>
          <p:cNvPr id="87" name="object 87"/>
          <p:cNvSpPr/>
          <p:nvPr/>
        </p:nvSpPr>
        <p:spPr>
          <a:xfrm>
            <a:off x="6092301" y="980072"/>
            <a:ext cx="2266054" cy="0"/>
          </a:xfrm>
          <a:custGeom>
            <a:avLst/>
            <a:gdLst/>
            <a:ahLst/>
            <a:cxnLst/>
            <a:rect l="l" t="t" r="r" b="b"/>
            <a:pathLst>
              <a:path w="2568194">
                <a:moveTo>
                  <a:pt x="0" y="0"/>
                </a:moveTo>
                <a:lnTo>
                  <a:pt x="2568194" y="0"/>
                </a:lnTo>
              </a:path>
            </a:pathLst>
          </a:custGeom>
          <a:ln w="13462">
            <a:solidFill>
              <a:srgbClr val="000000"/>
            </a:solidFill>
          </a:ln>
        </p:spPr>
        <p:txBody>
          <a:bodyPr wrap="square" lIns="0" tIns="0" rIns="0" bIns="0" rtlCol="0">
            <a:noAutofit/>
          </a:bodyPr>
          <a:lstStyle/>
          <a:p>
            <a:endParaRPr sz="1588"/>
          </a:p>
        </p:txBody>
      </p:sp>
      <p:sp>
        <p:nvSpPr>
          <p:cNvPr id="88" name="object 88"/>
          <p:cNvSpPr/>
          <p:nvPr/>
        </p:nvSpPr>
        <p:spPr>
          <a:xfrm>
            <a:off x="687145" y="2222804"/>
            <a:ext cx="1729516" cy="1345"/>
          </a:xfrm>
          <a:custGeom>
            <a:avLst/>
            <a:gdLst/>
            <a:ahLst/>
            <a:cxnLst/>
            <a:rect l="l" t="t" r="r" b="b"/>
            <a:pathLst>
              <a:path w="1960118" h="1524">
                <a:moveTo>
                  <a:pt x="0" y="1524"/>
                </a:moveTo>
                <a:lnTo>
                  <a:pt x="1960118" y="1524"/>
                </a:lnTo>
                <a:lnTo>
                  <a:pt x="1960118" y="0"/>
                </a:lnTo>
                <a:lnTo>
                  <a:pt x="0" y="0"/>
                </a:lnTo>
                <a:lnTo>
                  <a:pt x="0" y="1524"/>
                </a:lnTo>
                <a:close/>
              </a:path>
            </a:pathLst>
          </a:custGeom>
          <a:solidFill>
            <a:srgbClr val="C8DAF8"/>
          </a:solidFill>
        </p:spPr>
        <p:txBody>
          <a:bodyPr wrap="square" lIns="0" tIns="0" rIns="0" bIns="0" rtlCol="0">
            <a:noAutofit/>
          </a:bodyPr>
          <a:lstStyle/>
          <a:p>
            <a:endParaRPr sz="1588"/>
          </a:p>
        </p:txBody>
      </p:sp>
      <p:sp>
        <p:nvSpPr>
          <p:cNvPr id="89" name="object 89"/>
          <p:cNvSpPr/>
          <p:nvPr/>
        </p:nvSpPr>
        <p:spPr>
          <a:xfrm>
            <a:off x="681766" y="2166326"/>
            <a:ext cx="1740274" cy="56478"/>
          </a:xfrm>
          <a:custGeom>
            <a:avLst/>
            <a:gdLst/>
            <a:ahLst/>
            <a:cxnLst/>
            <a:rect l="l" t="t" r="r" b="b"/>
            <a:pathLst>
              <a:path w="1972310" h="64008">
                <a:moveTo>
                  <a:pt x="0" y="64008"/>
                </a:moveTo>
                <a:lnTo>
                  <a:pt x="1972310" y="64008"/>
                </a:lnTo>
                <a:lnTo>
                  <a:pt x="1972310"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90" name="object 90"/>
          <p:cNvSpPr/>
          <p:nvPr/>
        </p:nvSpPr>
        <p:spPr>
          <a:xfrm>
            <a:off x="687145" y="2228182"/>
            <a:ext cx="1729516" cy="0"/>
          </a:xfrm>
          <a:custGeom>
            <a:avLst/>
            <a:gdLst/>
            <a:ahLst/>
            <a:cxnLst/>
            <a:rect l="l" t="t" r="r" b="b"/>
            <a:pathLst>
              <a:path w="1960118">
                <a:moveTo>
                  <a:pt x="0" y="0"/>
                </a:moveTo>
                <a:lnTo>
                  <a:pt x="1960118" y="0"/>
                </a:lnTo>
              </a:path>
            </a:pathLst>
          </a:custGeom>
          <a:ln w="13462">
            <a:solidFill>
              <a:srgbClr val="000000"/>
            </a:solidFill>
          </a:ln>
        </p:spPr>
        <p:txBody>
          <a:bodyPr wrap="square" lIns="0" tIns="0" rIns="0" bIns="0" rtlCol="0">
            <a:noAutofit/>
          </a:bodyPr>
          <a:lstStyle/>
          <a:p>
            <a:endParaRPr sz="1588"/>
          </a:p>
        </p:txBody>
      </p:sp>
      <p:sp>
        <p:nvSpPr>
          <p:cNvPr id="91" name="object 91"/>
          <p:cNvSpPr/>
          <p:nvPr/>
        </p:nvSpPr>
        <p:spPr>
          <a:xfrm>
            <a:off x="687145" y="2290040"/>
            <a:ext cx="1729516" cy="711685"/>
          </a:xfrm>
          <a:custGeom>
            <a:avLst/>
            <a:gdLst/>
            <a:ahLst/>
            <a:cxnLst/>
            <a:rect l="l" t="t" r="r" b="b"/>
            <a:pathLst>
              <a:path w="1960118" h="806576">
                <a:moveTo>
                  <a:pt x="0" y="806576"/>
                </a:moveTo>
                <a:lnTo>
                  <a:pt x="1960118" y="806576"/>
                </a:lnTo>
                <a:lnTo>
                  <a:pt x="1960118" y="0"/>
                </a:lnTo>
                <a:lnTo>
                  <a:pt x="0" y="0"/>
                </a:lnTo>
                <a:lnTo>
                  <a:pt x="0" y="806576"/>
                </a:lnTo>
                <a:close/>
              </a:path>
            </a:pathLst>
          </a:custGeom>
          <a:solidFill>
            <a:srgbClr val="C8DAF8"/>
          </a:solidFill>
        </p:spPr>
        <p:txBody>
          <a:bodyPr wrap="square" lIns="0" tIns="0" rIns="0" bIns="0" rtlCol="0">
            <a:noAutofit/>
          </a:bodyPr>
          <a:lstStyle/>
          <a:p>
            <a:endParaRPr sz="1588"/>
          </a:p>
        </p:txBody>
      </p:sp>
      <p:sp>
        <p:nvSpPr>
          <p:cNvPr id="92" name="object 92"/>
          <p:cNvSpPr/>
          <p:nvPr/>
        </p:nvSpPr>
        <p:spPr>
          <a:xfrm>
            <a:off x="738244" y="2290107"/>
            <a:ext cx="1627318" cy="189872"/>
          </a:xfrm>
          <a:custGeom>
            <a:avLst/>
            <a:gdLst/>
            <a:ahLst/>
            <a:cxnLst/>
            <a:rect l="l" t="t" r="r" b="b"/>
            <a:pathLst>
              <a:path w="1844294" h="215188">
                <a:moveTo>
                  <a:pt x="0" y="215188"/>
                </a:moveTo>
                <a:lnTo>
                  <a:pt x="1844294" y="215188"/>
                </a:lnTo>
                <a:lnTo>
                  <a:pt x="1844294" y="0"/>
                </a:lnTo>
                <a:lnTo>
                  <a:pt x="0" y="0"/>
                </a:lnTo>
                <a:lnTo>
                  <a:pt x="0" y="215188"/>
                </a:lnTo>
                <a:close/>
              </a:path>
            </a:pathLst>
          </a:custGeom>
          <a:solidFill>
            <a:srgbClr val="C8DAF8"/>
          </a:solidFill>
        </p:spPr>
        <p:txBody>
          <a:bodyPr wrap="square" lIns="0" tIns="0" rIns="0" bIns="0" rtlCol="0">
            <a:noAutofit/>
          </a:bodyPr>
          <a:lstStyle/>
          <a:p>
            <a:endParaRPr sz="1588"/>
          </a:p>
        </p:txBody>
      </p:sp>
      <p:sp>
        <p:nvSpPr>
          <p:cNvPr id="93" name="object 93"/>
          <p:cNvSpPr/>
          <p:nvPr/>
        </p:nvSpPr>
        <p:spPr>
          <a:xfrm>
            <a:off x="738244" y="2479978"/>
            <a:ext cx="1627318" cy="174812"/>
          </a:xfrm>
          <a:custGeom>
            <a:avLst/>
            <a:gdLst/>
            <a:ahLst/>
            <a:cxnLst/>
            <a:rect l="l" t="t" r="r" b="b"/>
            <a:pathLst>
              <a:path w="1844294" h="198120">
                <a:moveTo>
                  <a:pt x="0" y="198120"/>
                </a:moveTo>
                <a:lnTo>
                  <a:pt x="1844294" y="198120"/>
                </a:lnTo>
                <a:lnTo>
                  <a:pt x="1844294" y="0"/>
                </a:lnTo>
                <a:lnTo>
                  <a:pt x="0" y="0"/>
                </a:lnTo>
                <a:lnTo>
                  <a:pt x="0" y="198120"/>
                </a:lnTo>
                <a:close/>
              </a:path>
            </a:pathLst>
          </a:custGeom>
          <a:solidFill>
            <a:srgbClr val="C8DAF8"/>
          </a:solidFill>
        </p:spPr>
        <p:txBody>
          <a:bodyPr wrap="square" lIns="0" tIns="0" rIns="0" bIns="0" rtlCol="0">
            <a:noAutofit/>
          </a:bodyPr>
          <a:lstStyle/>
          <a:p>
            <a:endParaRPr sz="1588"/>
          </a:p>
        </p:txBody>
      </p:sp>
      <p:sp>
        <p:nvSpPr>
          <p:cNvPr id="94" name="object 94"/>
          <p:cNvSpPr/>
          <p:nvPr/>
        </p:nvSpPr>
        <p:spPr>
          <a:xfrm>
            <a:off x="738244" y="2654791"/>
            <a:ext cx="1627318" cy="173467"/>
          </a:xfrm>
          <a:custGeom>
            <a:avLst/>
            <a:gdLst/>
            <a:ahLst/>
            <a:cxnLst/>
            <a:rect l="l" t="t" r="r" b="b"/>
            <a:pathLst>
              <a:path w="1844294" h="196596">
                <a:moveTo>
                  <a:pt x="0" y="196596"/>
                </a:moveTo>
                <a:lnTo>
                  <a:pt x="1844294" y="196596"/>
                </a:lnTo>
                <a:lnTo>
                  <a:pt x="1844294" y="0"/>
                </a:lnTo>
                <a:lnTo>
                  <a:pt x="0" y="0"/>
                </a:lnTo>
                <a:lnTo>
                  <a:pt x="0" y="196596"/>
                </a:lnTo>
                <a:close/>
              </a:path>
            </a:pathLst>
          </a:custGeom>
          <a:solidFill>
            <a:srgbClr val="C8DAF8"/>
          </a:solidFill>
        </p:spPr>
        <p:txBody>
          <a:bodyPr wrap="square" lIns="0" tIns="0" rIns="0" bIns="0" rtlCol="0">
            <a:noAutofit/>
          </a:bodyPr>
          <a:lstStyle/>
          <a:p>
            <a:endParaRPr sz="1588"/>
          </a:p>
        </p:txBody>
      </p:sp>
      <p:sp>
        <p:nvSpPr>
          <p:cNvPr id="95" name="object 95"/>
          <p:cNvSpPr/>
          <p:nvPr/>
        </p:nvSpPr>
        <p:spPr>
          <a:xfrm>
            <a:off x="738244" y="2828257"/>
            <a:ext cx="1627318" cy="173467"/>
          </a:xfrm>
          <a:custGeom>
            <a:avLst/>
            <a:gdLst/>
            <a:ahLst/>
            <a:cxnLst/>
            <a:rect l="l" t="t" r="r" b="b"/>
            <a:pathLst>
              <a:path w="1844294" h="196596">
                <a:moveTo>
                  <a:pt x="0" y="196596"/>
                </a:moveTo>
                <a:lnTo>
                  <a:pt x="1844294" y="196596"/>
                </a:lnTo>
                <a:lnTo>
                  <a:pt x="1844294" y="0"/>
                </a:lnTo>
                <a:lnTo>
                  <a:pt x="0" y="0"/>
                </a:lnTo>
                <a:lnTo>
                  <a:pt x="0" y="196596"/>
                </a:lnTo>
                <a:close/>
              </a:path>
            </a:pathLst>
          </a:custGeom>
          <a:solidFill>
            <a:srgbClr val="C8DAF8"/>
          </a:solidFill>
        </p:spPr>
        <p:txBody>
          <a:bodyPr wrap="square" lIns="0" tIns="0" rIns="0" bIns="0" rtlCol="0">
            <a:noAutofit/>
          </a:bodyPr>
          <a:lstStyle/>
          <a:p>
            <a:endParaRPr sz="1588"/>
          </a:p>
        </p:txBody>
      </p:sp>
      <p:sp>
        <p:nvSpPr>
          <p:cNvPr id="96" name="object 96"/>
          <p:cNvSpPr/>
          <p:nvPr/>
        </p:nvSpPr>
        <p:spPr>
          <a:xfrm>
            <a:off x="687145" y="2233561"/>
            <a:ext cx="1729516" cy="56478"/>
          </a:xfrm>
          <a:custGeom>
            <a:avLst/>
            <a:gdLst/>
            <a:ahLst/>
            <a:cxnLst/>
            <a:rect l="l" t="t" r="r" b="b"/>
            <a:pathLst>
              <a:path w="1960118" h="64008">
                <a:moveTo>
                  <a:pt x="0" y="64008"/>
                </a:moveTo>
                <a:lnTo>
                  <a:pt x="1960118" y="64008"/>
                </a:lnTo>
                <a:lnTo>
                  <a:pt x="1960118"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97" name="object 97"/>
          <p:cNvSpPr/>
          <p:nvPr/>
        </p:nvSpPr>
        <p:spPr>
          <a:xfrm>
            <a:off x="2427418" y="2228182"/>
            <a:ext cx="1830369" cy="0"/>
          </a:xfrm>
          <a:custGeom>
            <a:avLst/>
            <a:gdLst/>
            <a:ahLst/>
            <a:cxnLst/>
            <a:rect l="l" t="t" r="r" b="b"/>
            <a:pathLst>
              <a:path w="2074418">
                <a:moveTo>
                  <a:pt x="0" y="0"/>
                </a:moveTo>
                <a:lnTo>
                  <a:pt x="2074418" y="0"/>
                </a:lnTo>
              </a:path>
            </a:pathLst>
          </a:custGeom>
          <a:ln w="13462">
            <a:solidFill>
              <a:srgbClr val="000000"/>
            </a:solidFill>
          </a:ln>
        </p:spPr>
        <p:txBody>
          <a:bodyPr wrap="square" lIns="0" tIns="0" rIns="0" bIns="0" rtlCol="0">
            <a:noAutofit/>
          </a:bodyPr>
          <a:lstStyle/>
          <a:p>
            <a:endParaRPr sz="1588"/>
          </a:p>
        </p:txBody>
      </p:sp>
      <p:sp>
        <p:nvSpPr>
          <p:cNvPr id="98" name="object 98"/>
          <p:cNvSpPr/>
          <p:nvPr/>
        </p:nvSpPr>
        <p:spPr>
          <a:xfrm>
            <a:off x="4268657" y="2228182"/>
            <a:ext cx="1812888" cy="0"/>
          </a:xfrm>
          <a:custGeom>
            <a:avLst/>
            <a:gdLst/>
            <a:ahLst/>
            <a:cxnLst/>
            <a:rect l="l" t="t" r="r" b="b"/>
            <a:pathLst>
              <a:path w="2054606">
                <a:moveTo>
                  <a:pt x="0" y="0"/>
                </a:moveTo>
                <a:lnTo>
                  <a:pt x="2054606" y="0"/>
                </a:lnTo>
              </a:path>
            </a:pathLst>
          </a:custGeom>
          <a:ln w="13462">
            <a:solidFill>
              <a:srgbClr val="000000"/>
            </a:solidFill>
          </a:ln>
        </p:spPr>
        <p:txBody>
          <a:bodyPr wrap="square" lIns="0" tIns="0" rIns="0" bIns="0" rtlCol="0">
            <a:noAutofit/>
          </a:bodyPr>
          <a:lstStyle/>
          <a:p>
            <a:endParaRPr sz="1588"/>
          </a:p>
        </p:txBody>
      </p:sp>
      <p:sp>
        <p:nvSpPr>
          <p:cNvPr id="99" name="object 99"/>
          <p:cNvSpPr/>
          <p:nvPr/>
        </p:nvSpPr>
        <p:spPr>
          <a:xfrm>
            <a:off x="6092301" y="2228182"/>
            <a:ext cx="2266054" cy="0"/>
          </a:xfrm>
          <a:custGeom>
            <a:avLst/>
            <a:gdLst/>
            <a:ahLst/>
            <a:cxnLst/>
            <a:rect l="l" t="t" r="r" b="b"/>
            <a:pathLst>
              <a:path w="2568194">
                <a:moveTo>
                  <a:pt x="0" y="0"/>
                </a:moveTo>
                <a:lnTo>
                  <a:pt x="2568194" y="0"/>
                </a:lnTo>
              </a:path>
            </a:pathLst>
          </a:custGeom>
          <a:ln w="13462">
            <a:solidFill>
              <a:srgbClr val="000000"/>
            </a:solidFill>
          </a:ln>
        </p:spPr>
        <p:txBody>
          <a:bodyPr wrap="square" lIns="0" tIns="0" rIns="0" bIns="0" rtlCol="0">
            <a:noAutofit/>
          </a:bodyPr>
          <a:lstStyle/>
          <a:p>
            <a:endParaRPr sz="1588"/>
          </a:p>
        </p:txBody>
      </p:sp>
      <p:sp>
        <p:nvSpPr>
          <p:cNvPr id="100" name="object 100"/>
          <p:cNvSpPr/>
          <p:nvPr/>
        </p:nvSpPr>
        <p:spPr>
          <a:xfrm>
            <a:off x="681766" y="3001724"/>
            <a:ext cx="1740274" cy="56478"/>
          </a:xfrm>
          <a:custGeom>
            <a:avLst/>
            <a:gdLst/>
            <a:ahLst/>
            <a:cxnLst/>
            <a:rect l="l" t="t" r="r" b="b"/>
            <a:pathLst>
              <a:path w="1972310" h="64008">
                <a:moveTo>
                  <a:pt x="0" y="64008"/>
                </a:moveTo>
                <a:lnTo>
                  <a:pt x="1972310" y="64008"/>
                </a:lnTo>
                <a:lnTo>
                  <a:pt x="1972310"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101" name="object 101"/>
          <p:cNvSpPr/>
          <p:nvPr/>
        </p:nvSpPr>
        <p:spPr>
          <a:xfrm>
            <a:off x="681766" y="974649"/>
            <a:ext cx="0" cy="2094311"/>
          </a:xfrm>
          <a:custGeom>
            <a:avLst/>
            <a:gdLst/>
            <a:ahLst/>
            <a:cxnLst/>
            <a:rect l="l" t="t" r="r" b="b"/>
            <a:pathLst>
              <a:path h="2373553">
                <a:moveTo>
                  <a:pt x="0" y="0"/>
                </a:moveTo>
                <a:lnTo>
                  <a:pt x="0" y="2373553"/>
                </a:lnTo>
              </a:path>
            </a:pathLst>
          </a:custGeom>
          <a:ln w="13462">
            <a:solidFill>
              <a:srgbClr val="000000"/>
            </a:solidFill>
          </a:ln>
        </p:spPr>
        <p:txBody>
          <a:bodyPr wrap="square" lIns="0" tIns="0" rIns="0" bIns="0" rtlCol="0">
            <a:noAutofit/>
          </a:bodyPr>
          <a:lstStyle/>
          <a:p>
            <a:endParaRPr sz="1588"/>
          </a:p>
        </p:txBody>
      </p:sp>
      <p:sp>
        <p:nvSpPr>
          <p:cNvPr id="102" name="object 102"/>
          <p:cNvSpPr/>
          <p:nvPr/>
        </p:nvSpPr>
        <p:spPr>
          <a:xfrm>
            <a:off x="687145" y="3063582"/>
            <a:ext cx="1729516" cy="0"/>
          </a:xfrm>
          <a:custGeom>
            <a:avLst/>
            <a:gdLst/>
            <a:ahLst/>
            <a:cxnLst/>
            <a:rect l="l" t="t" r="r" b="b"/>
            <a:pathLst>
              <a:path w="1960118">
                <a:moveTo>
                  <a:pt x="0" y="0"/>
                </a:moveTo>
                <a:lnTo>
                  <a:pt x="1960118" y="0"/>
                </a:lnTo>
              </a:path>
            </a:pathLst>
          </a:custGeom>
          <a:ln w="13461">
            <a:solidFill>
              <a:srgbClr val="000000"/>
            </a:solidFill>
          </a:ln>
        </p:spPr>
        <p:txBody>
          <a:bodyPr wrap="square" lIns="0" tIns="0" rIns="0" bIns="0" rtlCol="0">
            <a:noAutofit/>
          </a:bodyPr>
          <a:lstStyle/>
          <a:p>
            <a:endParaRPr sz="1588"/>
          </a:p>
        </p:txBody>
      </p:sp>
      <p:sp>
        <p:nvSpPr>
          <p:cNvPr id="103" name="object 103"/>
          <p:cNvSpPr/>
          <p:nvPr/>
        </p:nvSpPr>
        <p:spPr>
          <a:xfrm>
            <a:off x="2422039" y="974693"/>
            <a:ext cx="0" cy="2094267"/>
          </a:xfrm>
          <a:custGeom>
            <a:avLst/>
            <a:gdLst/>
            <a:ahLst/>
            <a:cxnLst/>
            <a:rect l="l" t="t" r="r" b="b"/>
            <a:pathLst>
              <a:path h="2373503">
                <a:moveTo>
                  <a:pt x="0" y="0"/>
                </a:moveTo>
                <a:lnTo>
                  <a:pt x="0" y="2373503"/>
                </a:lnTo>
              </a:path>
            </a:pathLst>
          </a:custGeom>
          <a:ln w="13462">
            <a:solidFill>
              <a:srgbClr val="000000"/>
            </a:solidFill>
          </a:ln>
        </p:spPr>
        <p:txBody>
          <a:bodyPr wrap="square" lIns="0" tIns="0" rIns="0" bIns="0" rtlCol="0">
            <a:noAutofit/>
          </a:bodyPr>
          <a:lstStyle/>
          <a:p>
            <a:endParaRPr sz="1588"/>
          </a:p>
        </p:txBody>
      </p:sp>
      <p:sp>
        <p:nvSpPr>
          <p:cNvPr id="104" name="object 104"/>
          <p:cNvSpPr/>
          <p:nvPr/>
        </p:nvSpPr>
        <p:spPr>
          <a:xfrm>
            <a:off x="2427418" y="3063582"/>
            <a:ext cx="1830369" cy="0"/>
          </a:xfrm>
          <a:custGeom>
            <a:avLst/>
            <a:gdLst/>
            <a:ahLst/>
            <a:cxnLst/>
            <a:rect l="l" t="t" r="r" b="b"/>
            <a:pathLst>
              <a:path w="2074418">
                <a:moveTo>
                  <a:pt x="0" y="0"/>
                </a:moveTo>
                <a:lnTo>
                  <a:pt x="2074418" y="0"/>
                </a:lnTo>
              </a:path>
            </a:pathLst>
          </a:custGeom>
          <a:ln w="13461">
            <a:solidFill>
              <a:srgbClr val="000000"/>
            </a:solidFill>
          </a:ln>
        </p:spPr>
        <p:txBody>
          <a:bodyPr wrap="square" lIns="0" tIns="0" rIns="0" bIns="0" rtlCol="0">
            <a:noAutofit/>
          </a:bodyPr>
          <a:lstStyle/>
          <a:p>
            <a:endParaRPr sz="1588"/>
          </a:p>
        </p:txBody>
      </p:sp>
      <p:sp>
        <p:nvSpPr>
          <p:cNvPr id="105" name="object 105"/>
          <p:cNvSpPr/>
          <p:nvPr/>
        </p:nvSpPr>
        <p:spPr>
          <a:xfrm>
            <a:off x="4263277" y="974693"/>
            <a:ext cx="0" cy="2094266"/>
          </a:xfrm>
          <a:custGeom>
            <a:avLst/>
            <a:gdLst/>
            <a:ahLst/>
            <a:cxnLst/>
            <a:rect l="l" t="t" r="r" b="b"/>
            <a:pathLst>
              <a:path h="2373502">
                <a:moveTo>
                  <a:pt x="0" y="0"/>
                </a:moveTo>
                <a:lnTo>
                  <a:pt x="0" y="2373502"/>
                </a:lnTo>
              </a:path>
            </a:pathLst>
          </a:custGeom>
          <a:ln w="13461">
            <a:solidFill>
              <a:srgbClr val="000000"/>
            </a:solidFill>
          </a:ln>
        </p:spPr>
        <p:txBody>
          <a:bodyPr wrap="square" lIns="0" tIns="0" rIns="0" bIns="0" rtlCol="0">
            <a:noAutofit/>
          </a:bodyPr>
          <a:lstStyle/>
          <a:p>
            <a:endParaRPr sz="1588"/>
          </a:p>
        </p:txBody>
      </p:sp>
      <p:sp>
        <p:nvSpPr>
          <p:cNvPr id="106" name="object 106"/>
          <p:cNvSpPr/>
          <p:nvPr/>
        </p:nvSpPr>
        <p:spPr>
          <a:xfrm>
            <a:off x="4268657" y="3063582"/>
            <a:ext cx="1812888" cy="0"/>
          </a:xfrm>
          <a:custGeom>
            <a:avLst/>
            <a:gdLst/>
            <a:ahLst/>
            <a:cxnLst/>
            <a:rect l="l" t="t" r="r" b="b"/>
            <a:pathLst>
              <a:path w="2054606">
                <a:moveTo>
                  <a:pt x="0" y="0"/>
                </a:moveTo>
                <a:lnTo>
                  <a:pt x="2054606" y="0"/>
                </a:lnTo>
              </a:path>
            </a:pathLst>
          </a:custGeom>
          <a:ln w="13461">
            <a:solidFill>
              <a:srgbClr val="000000"/>
            </a:solidFill>
          </a:ln>
        </p:spPr>
        <p:txBody>
          <a:bodyPr wrap="square" lIns="0" tIns="0" rIns="0" bIns="0" rtlCol="0">
            <a:noAutofit/>
          </a:bodyPr>
          <a:lstStyle/>
          <a:p>
            <a:endParaRPr sz="1588"/>
          </a:p>
        </p:txBody>
      </p:sp>
      <p:sp>
        <p:nvSpPr>
          <p:cNvPr id="107" name="object 107"/>
          <p:cNvSpPr/>
          <p:nvPr/>
        </p:nvSpPr>
        <p:spPr>
          <a:xfrm>
            <a:off x="6086923" y="974693"/>
            <a:ext cx="0" cy="2094267"/>
          </a:xfrm>
          <a:custGeom>
            <a:avLst/>
            <a:gdLst/>
            <a:ahLst/>
            <a:cxnLst/>
            <a:rect l="l" t="t" r="r" b="b"/>
            <a:pathLst>
              <a:path h="2373503">
                <a:moveTo>
                  <a:pt x="0" y="0"/>
                </a:moveTo>
                <a:lnTo>
                  <a:pt x="0" y="2373503"/>
                </a:lnTo>
              </a:path>
            </a:pathLst>
          </a:custGeom>
          <a:ln w="13462">
            <a:solidFill>
              <a:srgbClr val="000000"/>
            </a:solidFill>
          </a:ln>
        </p:spPr>
        <p:txBody>
          <a:bodyPr wrap="square" lIns="0" tIns="0" rIns="0" bIns="0" rtlCol="0">
            <a:noAutofit/>
          </a:bodyPr>
          <a:lstStyle/>
          <a:p>
            <a:endParaRPr sz="1588"/>
          </a:p>
        </p:txBody>
      </p:sp>
      <p:sp>
        <p:nvSpPr>
          <p:cNvPr id="108" name="object 108"/>
          <p:cNvSpPr/>
          <p:nvPr/>
        </p:nvSpPr>
        <p:spPr>
          <a:xfrm>
            <a:off x="6092301" y="3063582"/>
            <a:ext cx="2266054" cy="0"/>
          </a:xfrm>
          <a:custGeom>
            <a:avLst/>
            <a:gdLst/>
            <a:ahLst/>
            <a:cxnLst/>
            <a:rect l="l" t="t" r="r" b="b"/>
            <a:pathLst>
              <a:path w="2568194">
                <a:moveTo>
                  <a:pt x="0" y="0"/>
                </a:moveTo>
                <a:lnTo>
                  <a:pt x="2568194" y="0"/>
                </a:lnTo>
              </a:path>
            </a:pathLst>
          </a:custGeom>
          <a:ln w="13461">
            <a:solidFill>
              <a:srgbClr val="000000"/>
            </a:solidFill>
          </a:ln>
        </p:spPr>
        <p:txBody>
          <a:bodyPr wrap="square" lIns="0" tIns="0" rIns="0" bIns="0" rtlCol="0">
            <a:noAutofit/>
          </a:bodyPr>
          <a:lstStyle/>
          <a:p>
            <a:endParaRPr sz="1588"/>
          </a:p>
        </p:txBody>
      </p:sp>
      <p:sp>
        <p:nvSpPr>
          <p:cNvPr id="109" name="object 109"/>
          <p:cNvSpPr/>
          <p:nvPr/>
        </p:nvSpPr>
        <p:spPr>
          <a:xfrm>
            <a:off x="8363846" y="974649"/>
            <a:ext cx="0" cy="2094311"/>
          </a:xfrm>
          <a:custGeom>
            <a:avLst/>
            <a:gdLst/>
            <a:ahLst/>
            <a:cxnLst/>
            <a:rect l="l" t="t" r="r" b="b"/>
            <a:pathLst>
              <a:path h="2373553">
                <a:moveTo>
                  <a:pt x="0" y="0"/>
                </a:moveTo>
                <a:lnTo>
                  <a:pt x="0" y="2373553"/>
                </a:lnTo>
              </a:path>
            </a:pathLst>
          </a:custGeom>
          <a:ln w="13462">
            <a:solidFill>
              <a:srgbClr val="000000"/>
            </a:solidFill>
          </a:ln>
        </p:spPr>
        <p:txBody>
          <a:bodyPr wrap="square" lIns="0" tIns="0" rIns="0" bIns="0" rtlCol="0">
            <a:noAutofit/>
          </a:bodyPr>
          <a:lstStyle/>
          <a:p>
            <a:endParaRPr sz="1588"/>
          </a:p>
        </p:txBody>
      </p:sp>
      <p:sp>
        <p:nvSpPr>
          <p:cNvPr id="26" name="object 26"/>
          <p:cNvSpPr/>
          <p:nvPr/>
        </p:nvSpPr>
        <p:spPr>
          <a:xfrm>
            <a:off x="3260128" y="3715607"/>
            <a:ext cx="1593700" cy="235547"/>
          </a:xfrm>
          <a:custGeom>
            <a:avLst/>
            <a:gdLst/>
            <a:ahLst/>
            <a:cxnLst/>
            <a:rect l="l" t="t" r="r" b="b"/>
            <a:pathLst>
              <a:path w="1806193" h="266953">
                <a:moveTo>
                  <a:pt x="0" y="266953"/>
                </a:moveTo>
                <a:lnTo>
                  <a:pt x="1806193" y="266953"/>
                </a:lnTo>
                <a:lnTo>
                  <a:pt x="1806193" y="0"/>
                </a:lnTo>
                <a:lnTo>
                  <a:pt x="0" y="0"/>
                </a:lnTo>
                <a:lnTo>
                  <a:pt x="0" y="266953"/>
                </a:lnTo>
                <a:close/>
              </a:path>
            </a:pathLst>
          </a:custGeom>
          <a:solidFill>
            <a:srgbClr val="C8DAF8"/>
          </a:solidFill>
        </p:spPr>
        <p:txBody>
          <a:bodyPr wrap="square" lIns="0" tIns="0" rIns="0" bIns="0" rtlCol="0">
            <a:noAutofit/>
          </a:bodyPr>
          <a:lstStyle/>
          <a:p>
            <a:endParaRPr sz="1588"/>
          </a:p>
        </p:txBody>
      </p:sp>
      <p:sp>
        <p:nvSpPr>
          <p:cNvPr id="27" name="object 27"/>
          <p:cNvSpPr/>
          <p:nvPr/>
        </p:nvSpPr>
        <p:spPr>
          <a:xfrm>
            <a:off x="3309882" y="3715562"/>
            <a:ext cx="1494192" cy="152220"/>
          </a:xfrm>
          <a:custGeom>
            <a:avLst/>
            <a:gdLst/>
            <a:ahLst/>
            <a:cxnLst/>
            <a:rect l="l" t="t" r="r" b="b"/>
            <a:pathLst>
              <a:path w="1693418" h="172516">
                <a:moveTo>
                  <a:pt x="0" y="172516"/>
                </a:moveTo>
                <a:lnTo>
                  <a:pt x="1693418" y="172516"/>
                </a:lnTo>
                <a:lnTo>
                  <a:pt x="1693418" y="0"/>
                </a:lnTo>
                <a:lnTo>
                  <a:pt x="0" y="0"/>
                </a:lnTo>
                <a:lnTo>
                  <a:pt x="0" y="172516"/>
                </a:lnTo>
                <a:close/>
              </a:path>
            </a:pathLst>
          </a:custGeom>
          <a:solidFill>
            <a:srgbClr val="C8DAF8"/>
          </a:solidFill>
        </p:spPr>
        <p:txBody>
          <a:bodyPr wrap="square" lIns="0" tIns="0" rIns="0" bIns="0" rtlCol="0">
            <a:noAutofit/>
          </a:bodyPr>
          <a:lstStyle/>
          <a:p>
            <a:endParaRPr sz="1588"/>
          </a:p>
        </p:txBody>
      </p:sp>
      <p:sp>
        <p:nvSpPr>
          <p:cNvPr id="28" name="object 28"/>
          <p:cNvSpPr/>
          <p:nvPr/>
        </p:nvSpPr>
        <p:spPr>
          <a:xfrm>
            <a:off x="4865930" y="3715607"/>
            <a:ext cx="1551791" cy="235547"/>
          </a:xfrm>
          <a:custGeom>
            <a:avLst/>
            <a:gdLst/>
            <a:ahLst/>
            <a:cxnLst/>
            <a:rect l="l" t="t" r="r" b="b"/>
            <a:pathLst>
              <a:path w="1758696" h="266953">
                <a:moveTo>
                  <a:pt x="0" y="266953"/>
                </a:moveTo>
                <a:lnTo>
                  <a:pt x="1758696" y="266953"/>
                </a:lnTo>
                <a:lnTo>
                  <a:pt x="1758696" y="0"/>
                </a:lnTo>
                <a:lnTo>
                  <a:pt x="0" y="0"/>
                </a:lnTo>
                <a:lnTo>
                  <a:pt x="0" y="266953"/>
                </a:lnTo>
                <a:close/>
              </a:path>
            </a:pathLst>
          </a:custGeom>
          <a:solidFill>
            <a:srgbClr val="C8DAF8"/>
          </a:solidFill>
        </p:spPr>
        <p:txBody>
          <a:bodyPr wrap="square" lIns="0" tIns="0" rIns="0" bIns="0" rtlCol="0">
            <a:noAutofit/>
          </a:bodyPr>
          <a:lstStyle/>
          <a:p>
            <a:endParaRPr sz="1588"/>
          </a:p>
        </p:txBody>
      </p:sp>
      <p:sp>
        <p:nvSpPr>
          <p:cNvPr id="29" name="object 29"/>
          <p:cNvSpPr/>
          <p:nvPr/>
        </p:nvSpPr>
        <p:spPr>
          <a:xfrm>
            <a:off x="4915685" y="3715562"/>
            <a:ext cx="1450937" cy="152220"/>
          </a:xfrm>
          <a:custGeom>
            <a:avLst/>
            <a:gdLst/>
            <a:ahLst/>
            <a:cxnLst/>
            <a:rect l="l" t="t" r="r" b="b"/>
            <a:pathLst>
              <a:path w="1644395" h="172516">
                <a:moveTo>
                  <a:pt x="0" y="172516"/>
                </a:moveTo>
                <a:lnTo>
                  <a:pt x="1644395" y="172516"/>
                </a:lnTo>
                <a:lnTo>
                  <a:pt x="1644395" y="0"/>
                </a:lnTo>
                <a:lnTo>
                  <a:pt x="0" y="0"/>
                </a:lnTo>
                <a:lnTo>
                  <a:pt x="0" y="172516"/>
                </a:lnTo>
                <a:close/>
              </a:path>
            </a:pathLst>
          </a:custGeom>
          <a:solidFill>
            <a:srgbClr val="C8DAF8"/>
          </a:solidFill>
        </p:spPr>
        <p:txBody>
          <a:bodyPr wrap="square" lIns="0" tIns="0" rIns="0" bIns="0" rtlCol="0">
            <a:noAutofit/>
          </a:bodyPr>
          <a:lstStyle/>
          <a:p>
            <a:endParaRPr sz="1588"/>
          </a:p>
        </p:txBody>
      </p:sp>
      <p:sp>
        <p:nvSpPr>
          <p:cNvPr id="30" name="object 30"/>
          <p:cNvSpPr/>
          <p:nvPr/>
        </p:nvSpPr>
        <p:spPr>
          <a:xfrm>
            <a:off x="6428478" y="3715607"/>
            <a:ext cx="1929877" cy="235547"/>
          </a:xfrm>
          <a:custGeom>
            <a:avLst/>
            <a:gdLst/>
            <a:ahLst/>
            <a:cxnLst/>
            <a:rect l="l" t="t" r="r" b="b"/>
            <a:pathLst>
              <a:path w="2187194" h="266953">
                <a:moveTo>
                  <a:pt x="0" y="266953"/>
                </a:moveTo>
                <a:lnTo>
                  <a:pt x="2187194" y="266953"/>
                </a:lnTo>
                <a:lnTo>
                  <a:pt x="2187194" y="0"/>
                </a:lnTo>
                <a:lnTo>
                  <a:pt x="0" y="0"/>
                </a:lnTo>
                <a:lnTo>
                  <a:pt x="0" y="266953"/>
                </a:lnTo>
                <a:close/>
              </a:path>
            </a:pathLst>
          </a:custGeom>
          <a:solidFill>
            <a:srgbClr val="C8DAF8"/>
          </a:solidFill>
        </p:spPr>
        <p:txBody>
          <a:bodyPr wrap="square" lIns="0" tIns="0" rIns="0" bIns="0" rtlCol="0">
            <a:noAutofit/>
          </a:bodyPr>
          <a:lstStyle/>
          <a:p>
            <a:endParaRPr sz="1588"/>
          </a:p>
        </p:txBody>
      </p:sp>
      <p:sp>
        <p:nvSpPr>
          <p:cNvPr id="31" name="object 31"/>
          <p:cNvSpPr/>
          <p:nvPr/>
        </p:nvSpPr>
        <p:spPr>
          <a:xfrm>
            <a:off x="6479578" y="3715562"/>
            <a:ext cx="1827679" cy="152220"/>
          </a:xfrm>
          <a:custGeom>
            <a:avLst/>
            <a:gdLst/>
            <a:ahLst/>
            <a:cxnLst/>
            <a:rect l="l" t="t" r="r" b="b"/>
            <a:pathLst>
              <a:path w="2071370" h="172516">
                <a:moveTo>
                  <a:pt x="0" y="172516"/>
                </a:moveTo>
                <a:lnTo>
                  <a:pt x="2071370" y="172516"/>
                </a:lnTo>
                <a:lnTo>
                  <a:pt x="2071370" y="0"/>
                </a:lnTo>
                <a:lnTo>
                  <a:pt x="0" y="0"/>
                </a:lnTo>
                <a:lnTo>
                  <a:pt x="0" y="172516"/>
                </a:lnTo>
                <a:close/>
              </a:path>
            </a:pathLst>
          </a:custGeom>
          <a:solidFill>
            <a:srgbClr val="C8DAF8"/>
          </a:solidFill>
        </p:spPr>
        <p:txBody>
          <a:bodyPr wrap="square" lIns="0" tIns="0" rIns="0" bIns="0" rtlCol="0">
            <a:noAutofit/>
          </a:bodyPr>
          <a:lstStyle/>
          <a:p>
            <a:endParaRPr sz="1588"/>
          </a:p>
        </p:txBody>
      </p:sp>
      <p:sp>
        <p:nvSpPr>
          <p:cNvPr id="32" name="object 32"/>
          <p:cNvSpPr/>
          <p:nvPr/>
        </p:nvSpPr>
        <p:spPr>
          <a:xfrm>
            <a:off x="687145" y="3653749"/>
            <a:ext cx="2562225" cy="0"/>
          </a:xfrm>
          <a:custGeom>
            <a:avLst/>
            <a:gdLst/>
            <a:ahLst/>
            <a:cxnLst/>
            <a:rect l="l" t="t" r="r" b="b"/>
            <a:pathLst>
              <a:path w="2903855">
                <a:moveTo>
                  <a:pt x="0" y="0"/>
                </a:moveTo>
                <a:lnTo>
                  <a:pt x="2903855" y="0"/>
                </a:lnTo>
              </a:path>
            </a:pathLst>
          </a:custGeom>
          <a:ln w="13462">
            <a:solidFill>
              <a:srgbClr val="000000"/>
            </a:solidFill>
          </a:ln>
        </p:spPr>
        <p:txBody>
          <a:bodyPr wrap="square" lIns="0" tIns="0" rIns="0" bIns="0" rtlCol="0">
            <a:noAutofit/>
          </a:bodyPr>
          <a:lstStyle/>
          <a:p>
            <a:endParaRPr sz="1588"/>
          </a:p>
        </p:txBody>
      </p:sp>
      <p:sp>
        <p:nvSpPr>
          <p:cNvPr id="33" name="object 33"/>
          <p:cNvSpPr/>
          <p:nvPr/>
        </p:nvSpPr>
        <p:spPr>
          <a:xfrm>
            <a:off x="3260128" y="3653749"/>
            <a:ext cx="1595044" cy="0"/>
          </a:xfrm>
          <a:custGeom>
            <a:avLst/>
            <a:gdLst/>
            <a:ahLst/>
            <a:cxnLst/>
            <a:rect l="l" t="t" r="r" b="b"/>
            <a:pathLst>
              <a:path w="1807717">
                <a:moveTo>
                  <a:pt x="0" y="0"/>
                </a:moveTo>
                <a:lnTo>
                  <a:pt x="1807717" y="0"/>
                </a:lnTo>
              </a:path>
            </a:pathLst>
          </a:custGeom>
          <a:ln w="13462">
            <a:solidFill>
              <a:srgbClr val="000000"/>
            </a:solidFill>
          </a:ln>
        </p:spPr>
        <p:txBody>
          <a:bodyPr wrap="square" lIns="0" tIns="0" rIns="0" bIns="0" rtlCol="0">
            <a:noAutofit/>
          </a:bodyPr>
          <a:lstStyle/>
          <a:p>
            <a:endParaRPr sz="1588"/>
          </a:p>
        </p:txBody>
      </p:sp>
      <p:sp>
        <p:nvSpPr>
          <p:cNvPr id="34" name="object 34"/>
          <p:cNvSpPr/>
          <p:nvPr/>
        </p:nvSpPr>
        <p:spPr>
          <a:xfrm>
            <a:off x="3260128" y="3659128"/>
            <a:ext cx="1595044" cy="56478"/>
          </a:xfrm>
          <a:custGeom>
            <a:avLst/>
            <a:gdLst/>
            <a:ahLst/>
            <a:cxnLst/>
            <a:rect l="l" t="t" r="r" b="b"/>
            <a:pathLst>
              <a:path w="1807717" h="64008">
                <a:moveTo>
                  <a:pt x="0" y="64008"/>
                </a:moveTo>
                <a:lnTo>
                  <a:pt x="1807717" y="64008"/>
                </a:lnTo>
                <a:lnTo>
                  <a:pt x="1807717"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35" name="object 35"/>
          <p:cNvSpPr/>
          <p:nvPr/>
        </p:nvSpPr>
        <p:spPr>
          <a:xfrm>
            <a:off x="4865930" y="3653749"/>
            <a:ext cx="1551791" cy="0"/>
          </a:xfrm>
          <a:custGeom>
            <a:avLst/>
            <a:gdLst/>
            <a:ahLst/>
            <a:cxnLst/>
            <a:rect l="l" t="t" r="r" b="b"/>
            <a:pathLst>
              <a:path w="1758696">
                <a:moveTo>
                  <a:pt x="0" y="0"/>
                </a:moveTo>
                <a:lnTo>
                  <a:pt x="1758696" y="0"/>
                </a:lnTo>
              </a:path>
            </a:pathLst>
          </a:custGeom>
          <a:ln w="13462">
            <a:solidFill>
              <a:srgbClr val="000000"/>
            </a:solidFill>
          </a:ln>
        </p:spPr>
        <p:txBody>
          <a:bodyPr wrap="square" lIns="0" tIns="0" rIns="0" bIns="0" rtlCol="0">
            <a:noAutofit/>
          </a:bodyPr>
          <a:lstStyle/>
          <a:p>
            <a:endParaRPr sz="1588"/>
          </a:p>
        </p:txBody>
      </p:sp>
      <p:sp>
        <p:nvSpPr>
          <p:cNvPr id="36" name="object 36"/>
          <p:cNvSpPr/>
          <p:nvPr/>
        </p:nvSpPr>
        <p:spPr>
          <a:xfrm>
            <a:off x="4865930" y="3659128"/>
            <a:ext cx="1551791" cy="56478"/>
          </a:xfrm>
          <a:custGeom>
            <a:avLst/>
            <a:gdLst/>
            <a:ahLst/>
            <a:cxnLst/>
            <a:rect l="l" t="t" r="r" b="b"/>
            <a:pathLst>
              <a:path w="1758696" h="64008">
                <a:moveTo>
                  <a:pt x="0" y="64008"/>
                </a:moveTo>
                <a:lnTo>
                  <a:pt x="1758696" y="64008"/>
                </a:lnTo>
                <a:lnTo>
                  <a:pt x="1758696"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37" name="object 37"/>
          <p:cNvSpPr/>
          <p:nvPr/>
        </p:nvSpPr>
        <p:spPr>
          <a:xfrm>
            <a:off x="6428478" y="3653749"/>
            <a:ext cx="1929877" cy="0"/>
          </a:xfrm>
          <a:custGeom>
            <a:avLst/>
            <a:gdLst/>
            <a:ahLst/>
            <a:cxnLst/>
            <a:rect l="l" t="t" r="r" b="b"/>
            <a:pathLst>
              <a:path w="2187194">
                <a:moveTo>
                  <a:pt x="0" y="0"/>
                </a:moveTo>
                <a:lnTo>
                  <a:pt x="2187194" y="0"/>
                </a:lnTo>
              </a:path>
            </a:pathLst>
          </a:custGeom>
          <a:ln w="13462">
            <a:solidFill>
              <a:srgbClr val="000000"/>
            </a:solidFill>
          </a:ln>
        </p:spPr>
        <p:txBody>
          <a:bodyPr wrap="square" lIns="0" tIns="0" rIns="0" bIns="0" rtlCol="0">
            <a:noAutofit/>
          </a:bodyPr>
          <a:lstStyle/>
          <a:p>
            <a:endParaRPr sz="1588"/>
          </a:p>
        </p:txBody>
      </p:sp>
      <p:sp>
        <p:nvSpPr>
          <p:cNvPr id="38" name="object 38"/>
          <p:cNvSpPr/>
          <p:nvPr/>
        </p:nvSpPr>
        <p:spPr>
          <a:xfrm>
            <a:off x="6428478" y="3659128"/>
            <a:ext cx="1929877" cy="56478"/>
          </a:xfrm>
          <a:custGeom>
            <a:avLst/>
            <a:gdLst/>
            <a:ahLst/>
            <a:cxnLst/>
            <a:rect l="l" t="t" r="r" b="b"/>
            <a:pathLst>
              <a:path w="2187194" h="64008">
                <a:moveTo>
                  <a:pt x="0" y="64008"/>
                </a:moveTo>
                <a:lnTo>
                  <a:pt x="2187194" y="64008"/>
                </a:lnTo>
                <a:lnTo>
                  <a:pt x="2187194"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39" name="object 39"/>
          <p:cNvSpPr/>
          <p:nvPr/>
        </p:nvSpPr>
        <p:spPr>
          <a:xfrm>
            <a:off x="3254749" y="3951154"/>
            <a:ext cx="1605803" cy="56478"/>
          </a:xfrm>
          <a:custGeom>
            <a:avLst/>
            <a:gdLst/>
            <a:ahLst/>
            <a:cxnLst/>
            <a:rect l="l" t="t" r="r" b="b"/>
            <a:pathLst>
              <a:path w="1819910" h="64008">
                <a:moveTo>
                  <a:pt x="0" y="64008"/>
                </a:moveTo>
                <a:lnTo>
                  <a:pt x="1819910" y="64008"/>
                </a:lnTo>
                <a:lnTo>
                  <a:pt x="1819910"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40" name="object 40"/>
          <p:cNvSpPr/>
          <p:nvPr/>
        </p:nvSpPr>
        <p:spPr>
          <a:xfrm>
            <a:off x="4860552" y="3951154"/>
            <a:ext cx="1562548" cy="56478"/>
          </a:xfrm>
          <a:custGeom>
            <a:avLst/>
            <a:gdLst/>
            <a:ahLst/>
            <a:cxnLst/>
            <a:rect l="l" t="t" r="r" b="b"/>
            <a:pathLst>
              <a:path w="1770888" h="64008">
                <a:moveTo>
                  <a:pt x="0" y="64008"/>
                </a:moveTo>
                <a:lnTo>
                  <a:pt x="1770888" y="64008"/>
                </a:lnTo>
                <a:lnTo>
                  <a:pt x="1770888"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41" name="object 41"/>
          <p:cNvSpPr/>
          <p:nvPr/>
        </p:nvSpPr>
        <p:spPr>
          <a:xfrm>
            <a:off x="6423100" y="3951154"/>
            <a:ext cx="1940635" cy="56478"/>
          </a:xfrm>
          <a:custGeom>
            <a:avLst/>
            <a:gdLst/>
            <a:ahLst/>
            <a:cxnLst/>
            <a:rect l="l" t="t" r="r" b="b"/>
            <a:pathLst>
              <a:path w="2199386" h="64008">
                <a:moveTo>
                  <a:pt x="0" y="64008"/>
                </a:moveTo>
                <a:lnTo>
                  <a:pt x="2199386" y="64008"/>
                </a:lnTo>
                <a:lnTo>
                  <a:pt x="2199386"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42" name="object 42"/>
          <p:cNvSpPr/>
          <p:nvPr/>
        </p:nvSpPr>
        <p:spPr>
          <a:xfrm>
            <a:off x="687145" y="4074868"/>
            <a:ext cx="2560880" cy="1359834"/>
          </a:xfrm>
          <a:custGeom>
            <a:avLst/>
            <a:gdLst/>
            <a:ahLst/>
            <a:cxnLst/>
            <a:rect l="l" t="t" r="r" b="b"/>
            <a:pathLst>
              <a:path w="2902331" h="1541145">
                <a:moveTo>
                  <a:pt x="0" y="1541145"/>
                </a:moveTo>
                <a:lnTo>
                  <a:pt x="2902331" y="1541145"/>
                </a:lnTo>
                <a:lnTo>
                  <a:pt x="2902331" y="0"/>
                </a:lnTo>
                <a:lnTo>
                  <a:pt x="0" y="0"/>
                </a:lnTo>
                <a:lnTo>
                  <a:pt x="0" y="1541145"/>
                </a:lnTo>
                <a:close/>
              </a:path>
            </a:pathLst>
          </a:custGeom>
          <a:solidFill>
            <a:srgbClr val="C8DAF8"/>
          </a:solidFill>
        </p:spPr>
        <p:txBody>
          <a:bodyPr wrap="square" lIns="0" tIns="0" rIns="0" bIns="0" rtlCol="0">
            <a:noAutofit/>
          </a:bodyPr>
          <a:lstStyle/>
          <a:p>
            <a:endParaRPr sz="1588"/>
          </a:p>
        </p:txBody>
      </p:sp>
      <p:sp>
        <p:nvSpPr>
          <p:cNvPr id="43" name="object 43"/>
          <p:cNvSpPr/>
          <p:nvPr/>
        </p:nvSpPr>
        <p:spPr>
          <a:xfrm>
            <a:off x="738244" y="4074868"/>
            <a:ext cx="2460027" cy="150606"/>
          </a:xfrm>
          <a:custGeom>
            <a:avLst/>
            <a:gdLst/>
            <a:ahLst/>
            <a:cxnLst/>
            <a:rect l="l" t="t" r="r" b="b"/>
            <a:pathLst>
              <a:path w="2788031" h="170687">
                <a:moveTo>
                  <a:pt x="2788031" y="126"/>
                </a:moveTo>
                <a:lnTo>
                  <a:pt x="0" y="126"/>
                </a:lnTo>
                <a:lnTo>
                  <a:pt x="0" y="170687"/>
                </a:lnTo>
                <a:lnTo>
                  <a:pt x="2788031" y="170687"/>
                </a:lnTo>
                <a:lnTo>
                  <a:pt x="2788031" y="126"/>
                </a:lnTo>
                <a:close/>
              </a:path>
            </a:pathLst>
          </a:custGeom>
          <a:solidFill>
            <a:srgbClr val="C8DAF8"/>
          </a:solidFill>
        </p:spPr>
        <p:txBody>
          <a:bodyPr wrap="square" lIns="0" tIns="0" rIns="0" bIns="0" rtlCol="0">
            <a:noAutofit/>
          </a:bodyPr>
          <a:lstStyle/>
          <a:p>
            <a:endParaRPr sz="1588"/>
          </a:p>
        </p:txBody>
      </p:sp>
      <p:sp>
        <p:nvSpPr>
          <p:cNvPr id="44" name="object 44"/>
          <p:cNvSpPr/>
          <p:nvPr/>
        </p:nvSpPr>
        <p:spPr>
          <a:xfrm>
            <a:off x="738244" y="4225474"/>
            <a:ext cx="2460027" cy="151952"/>
          </a:xfrm>
          <a:custGeom>
            <a:avLst/>
            <a:gdLst/>
            <a:ahLst/>
            <a:cxnLst/>
            <a:rect l="l" t="t" r="r" b="b"/>
            <a:pathLst>
              <a:path w="2788031" h="172212">
                <a:moveTo>
                  <a:pt x="0" y="172212"/>
                </a:moveTo>
                <a:lnTo>
                  <a:pt x="2788031" y="172212"/>
                </a:lnTo>
                <a:lnTo>
                  <a:pt x="2788031" y="0"/>
                </a:lnTo>
                <a:lnTo>
                  <a:pt x="0" y="0"/>
                </a:lnTo>
                <a:lnTo>
                  <a:pt x="0" y="172212"/>
                </a:lnTo>
                <a:close/>
              </a:path>
            </a:pathLst>
          </a:custGeom>
          <a:solidFill>
            <a:srgbClr val="C8DAF8"/>
          </a:solidFill>
        </p:spPr>
        <p:txBody>
          <a:bodyPr wrap="square" lIns="0" tIns="0" rIns="0" bIns="0" rtlCol="0">
            <a:noAutofit/>
          </a:bodyPr>
          <a:lstStyle/>
          <a:p>
            <a:endParaRPr sz="1588"/>
          </a:p>
        </p:txBody>
      </p:sp>
      <p:sp>
        <p:nvSpPr>
          <p:cNvPr id="45" name="object 45"/>
          <p:cNvSpPr/>
          <p:nvPr/>
        </p:nvSpPr>
        <p:spPr>
          <a:xfrm>
            <a:off x="738244" y="4377427"/>
            <a:ext cx="2460027" cy="150606"/>
          </a:xfrm>
          <a:custGeom>
            <a:avLst/>
            <a:gdLst/>
            <a:ahLst/>
            <a:cxnLst/>
            <a:rect l="l" t="t" r="r" b="b"/>
            <a:pathLst>
              <a:path w="2788031" h="170687">
                <a:moveTo>
                  <a:pt x="0" y="170687"/>
                </a:moveTo>
                <a:lnTo>
                  <a:pt x="2788031" y="170687"/>
                </a:lnTo>
                <a:lnTo>
                  <a:pt x="2788031"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46" name="object 46"/>
          <p:cNvSpPr/>
          <p:nvPr/>
        </p:nvSpPr>
        <p:spPr>
          <a:xfrm>
            <a:off x="687145" y="4013010"/>
            <a:ext cx="2562225" cy="0"/>
          </a:xfrm>
          <a:custGeom>
            <a:avLst/>
            <a:gdLst/>
            <a:ahLst/>
            <a:cxnLst/>
            <a:rect l="l" t="t" r="r" b="b"/>
            <a:pathLst>
              <a:path w="2903855">
                <a:moveTo>
                  <a:pt x="0" y="0"/>
                </a:moveTo>
                <a:lnTo>
                  <a:pt x="2903855" y="0"/>
                </a:lnTo>
              </a:path>
            </a:pathLst>
          </a:custGeom>
          <a:ln w="13462">
            <a:solidFill>
              <a:srgbClr val="000000"/>
            </a:solidFill>
          </a:ln>
        </p:spPr>
        <p:txBody>
          <a:bodyPr wrap="square" lIns="0" tIns="0" rIns="0" bIns="0" rtlCol="0">
            <a:noAutofit/>
          </a:bodyPr>
          <a:lstStyle/>
          <a:p>
            <a:endParaRPr sz="1588"/>
          </a:p>
        </p:txBody>
      </p:sp>
      <p:sp>
        <p:nvSpPr>
          <p:cNvPr id="47" name="object 47"/>
          <p:cNvSpPr/>
          <p:nvPr/>
        </p:nvSpPr>
        <p:spPr>
          <a:xfrm>
            <a:off x="687145" y="4018390"/>
            <a:ext cx="2562225" cy="56478"/>
          </a:xfrm>
          <a:custGeom>
            <a:avLst/>
            <a:gdLst/>
            <a:ahLst/>
            <a:cxnLst/>
            <a:rect l="l" t="t" r="r" b="b"/>
            <a:pathLst>
              <a:path w="2903855" h="64008">
                <a:moveTo>
                  <a:pt x="0" y="64008"/>
                </a:moveTo>
                <a:lnTo>
                  <a:pt x="2903855" y="64008"/>
                </a:lnTo>
                <a:lnTo>
                  <a:pt x="2903855"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48" name="object 48"/>
          <p:cNvSpPr/>
          <p:nvPr/>
        </p:nvSpPr>
        <p:spPr>
          <a:xfrm>
            <a:off x="3260128" y="4013010"/>
            <a:ext cx="1595044" cy="0"/>
          </a:xfrm>
          <a:custGeom>
            <a:avLst/>
            <a:gdLst/>
            <a:ahLst/>
            <a:cxnLst/>
            <a:rect l="l" t="t" r="r" b="b"/>
            <a:pathLst>
              <a:path w="1807717">
                <a:moveTo>
                  <a:pt x="0" y="0"/>
                </a:moveTo>
                <a:lnTo>
                  <a:pt x="1807717" y="0"/>
                </a:lnTo>
              </a:path>
            </a:pathLst>
          </a:custGeom>
          <a:ln w="13462">
            <a:solidFill>
              <a:srgbClr val="000000"/>
            </a:solidFill>
          </a:ln>
        </p:spPr>
        <p:txBody>
          <a:bodyPr wrap="square" lIns="0" tIns="0" rIns="0" bIns="0" rtlCol="0">
            <a:noAutofit/>
          </a:bodyPr>
          <a:lstStyle/>
          <a:p>
            <a:endParaRPr sz="1588"/>
          </a:p>
        </p:txBody>
      </p:sp>
      <p:sp>
        <p:nvSpPr>
          <p:cNvPr id="49" name="object 49"/>
          <p:cNvSpPr/>
          <p:nvPr/>
        </p:nvSpPr>
        <p:spPr>
          <a:xfrm>
            <a:off x="4865930" y="4013010"/>
            <a:ext cx="10758" cy="0"/>
          </a:xfrm>
          <a:custGeom>
            <a:avLst/>
            <a:gdLst/>
            <a:ahLst/>
            <a:cxnLst/>
            <a:rect l="l" t="t" r="r" b="b"/>
            <a:pathLst>
              <a:path w="12192">
                <a:moveTo>
                  <a:pt x="0" y="0"/>
                </a:moveTo>
                <a:lnTo>
                  <a:pt x="12192" y="0"/>
                </a:lnTo>
              </a:path>
            </a:pathLst>
          </a:custGeom>
          <a:ln w="13462">
            <a:solidFill>
              <a:srgbClr val="000000"/>
            </a:solidFill>
          </a:ln>
        </p:spPr>
        <p:txBody>
          <a:bodyPr wrap="square" lIns="0" tIns="0" rIns="0" bIns="0" rtlCol="0">
            <a:noAutofit/>
          </a:bodyPr>
          <a:lstStyle/>
          <a:p>
            <a:endParaRPr sz="1588"/>
          </a:p>
        </p:txBody>
      </p:sp>
      <p:sp>
        <p:nvSpPr>
          <p:cNvPr id="50" name="object 50"/>
          <p:cNvSpPr/>
          <p:nvPr/>
        </p:nvSpPr>
        <p:spPr>
          <a:xfrm>
            <a:off x="4876688" y="4013010"/>
            <a:ext cx="1541033" cy="0"/>
          </a:xfrm>
          <a:custGeom>
            <a:avLst/>
            <a:gdLst/>
            <a:ahLst/>
            <a:cxnLst/>
            <a:rect l="l" t="t" r="r" b="b"/>
            <a:pathLst>
              <a:path w="1746504">
                <a:moveTo>
                  <a:pt x="0" y="0"/>
                </a:moveTo>
                <a:lnTo>
                  <a:pt x="1746504" y="0"/>
                </a:lnTo>
              </a:path>
            </a:pathLst>
          </a:custGeom>
          <a:ln w="13462">
            <a:solidFill>
              <a:srgbClr val="000000"/>
            </a:solidFill>
          </a:ln>
        </p:spPr>
        <p:txBody>
          <a:bodyPr wrap="square" lIns="0" tIns="0" rIns="0" bIns="0" rtlCol="0">
            <a:noAutofit/>
          </a:bodyPr>
          <a:lstStyle/>
          <a:p>
            <a:endParaRPr sz="1588"/>
          </a:p>
        </p:txBody>
      </p:sp>
      <p:sp>
        <p:nvSpPr>
          <p:cNvPr id="51" name="object 51"/>
          <p:cNvSpPr/>
          <p:nvPr/>
        </p:nvSpPr>
        <p:spPr>
          <a:xfrm>
            <a:off x="6428477" y="4013010"/>
            <a:ext cx="10758" cy="0"/>
          </a:xfrm>
          <a:custGeom>
            <a:avLst/>
            <a:gdLst/>
            <a:ahLst/>
            <a:cxnLst/>
            <a:rect l="l" t="t" r="r" b="b"/>
            <a:pathLst>
              <a:path w="12192">
                <a:moveTo>
                  <a:pt x="0" y="0"/>
                </a:moveTo>
                <a:lnTo>
                  <a:pt x="12192" y="0"/>
                </a:lnTo>
              </a:path>
            </a:pathLst>
          </a:custGeom>
          <a:ln w="13462">
            <a:solidFill>
              <a:srgbClr val="000000"/>
            </a:solidFill>
          </a:ln>
        </p:spPr>
        <p:txBody>
          <a:bodyPr wrap="square" lIns="0" tIns="0" rIns="0" bIns="0" rtlCol="0">
            <a:noAutofit/>
          </a:bodyPr>
          <a:lstStyle/>
          <a:p>
            <a:endParaRPr sz="1588"/>
          </a:p>
        </p:txBody>
      </p:sp>
      <p:sp>
        <p:nvSpPr>
          <p:cNvPr id="52" name="object 52"/>
          <p:cNvSpPr/>
          <p:nvPr/>
        </p:nvSpPr>
        <p:spPr>
          <a:xfrm>
            <a:off x="6439236" y="4013010"/>
            <a:ext cx="1919119" cy="0"/>
          </a:xfrm>
          <a:custGeom>
            <a:avLst/>
            <a:gdLst/>
            <a:ahLst/>
            <a:cxnLst/>
            <a:rect l="l" t="t" r="r" b="b"/>
            <a:pathLst>
              <a:path w="2175002">
                <a:moveTo>
                  <a:pt x="0" y="0"/>
                </a:moveTo>
                <a:lnTo>
                  <a:pt x="2175002" y="0"/>
                </a:lnTo>
              </a:path>
            </a:pathLst>
          </a:custGeom>
          <a:ln w="13462">
            <a:solidFill>
              <a:srgbClr val="000000"/>
            </a:solidFill>
          </a:ln>
        </p:spPr>
        <p:txBody>
          <a:bodyPr wrap="square" lIns="0" tIns="0" rIns="0" bIns="0" rtlCol="0">
            <a:noAutofit/>
          </a:bodyPr>
          <a:lstStyle/>
          <a:p>
            <a:endParaRPr sz="1588"/>
          </a:p>
        </p:txBody>
      </p:sp>
      <p:sp>
        <p:nvSpPr>
          <p:cNvPr id="53" name="object 53"/>
          <p:cNvSpPr/>
          <p:nvPr/>
        </p:nvSpPr>
        <p:spPr>
          <a:xfrm>
            <a:off x="681766" y="5434702"/>
            <a:ext cx="2572983" cy="56477"/>
          </a:xfrm>
          <a:custGeom>
            <a:avLst/>
            <a:gdLst/>
            <a:ahLst/>
            <a:cxnLst/>
            <a:rect l="l" t="t" r="r" b="b"/>
            <a:pathLst>
              <a:path w="2916047" h="64007">
                <a:moveTo>
                  <a:pt x="0" y="64007"/>
                </a:moveTo>
                <a:lnTo>
                  <a:pt x="2916047" y="64007"/>
                </a:lnTo>
                <a:lnTo>
                  <a:pt x="2916047" y="0"/>
                </a:lnTo>
                <a:lnTo>
                  <a:pt x="0" y="0"/>
                </a:lnTo>
                <a:lnTo>
                  <a:pt x="0" y="64007"/>
                </a:lnTo>
                <a:close/>
              </a:path>
            </a:pathLst>
          </a:custGeom>
          <a:solidFill>
            <a:srgbClr val="C8DAF8"/>
          </a:solidFill>
        </p:spPr>
        <p:txBody>
          <a:bodyPr wrap="square" lIns="0" tIns="0" rIns="0" bIns="0" rtlCol="0">
            <a:noAutofit/>
          </a:bodyPr>
          <a:lstStyle/>
          <a:p>
            <a:endParaRPr sz="1588"/>
          </a:p>
        </p:txBody>
      </p:sp>
      <p:sp>
        <p:nvSpPr>
          <p:cNvPr id="54" name="object 54"/>
          <p:cNvSpPr/>
          <p:nvPr/>
        </p:nvSpPr>
        <p:spPr>
          <a:xfrm>
            <a:off x="687145" y="5496557"/>
            <a:ext cx="2562225" cy="0"/>
          </a:xfrm>
          <a:custGeom>
            <a:avLst/>
            <a:gdLst/>
            <a:ahLst/>
            <a:cxnLst/>
            <a:rect l="l" t="t" r="r" b="b"/>
            <a:pathLst>
              <a:path w="2903855">
                <a:moveTo>
                  <a:pt x="0" y="0"/>
                </a:moveTo>
                <a:lnTo>
                  <a:pt x="2903855" y="0"/>
                </a:lnTo>
              </a:path>
            </a:pathLst>
          </a:custGeom>
          <a:ln w="13462">
            <a:solidFill>
              <a:srgbClr val="000000"/>
            </a:solidFill>
          </a:ln>
        </p:spPr>
        <p:txBody>
          <a:bodyPr wrap="square" lIns="0" tIns="0" rIns="0" bIns="0" rtlCol="0">
            <a:noAutofit/>
          </a:bodyPr>
          <a:lstStyle/>
          <a:p>
            <a:endParaRPr sz="1588"/>
          </a:p>
        </p:txBody>
      </p:sp>
      <p:sp>
        <p:nvSpPr>
          <p:cNvPr id="55" name="object 55"/>
          <p:cNvSpPr/>
          <p:nvPr/>
        </p:nvSpPr>
        <p:spPr>
          <a:xfrm>
            <a:off x="687145" y="5558414"/>
            <a:ext cx="2560880" cy="755680"/>
          </a:xfrm>
          <a:custGeom>
            <a:avLst/>
            <a:gdLst/>
            <a:ahLst/>
            <a:cxnLst/>
            <a:rect l="l" t="t" r="r" b="b"/>
            <a:pathLst>
              <a:path w="2902331" h="856437">
                <a:moveTo>
                  <a:pt x="0" y="856437"/>
                </a:moveTo>
                <a:lnTo>
                  <a:pt x="2902331" y="856437"/>
                </a:lnTo>
                <a:lnTo>
                  <a:pt x="2902331" y="0"/>
                </a:lnTo>
                <a:lnTo>
                  <a:pt x="0" y="0"/>
                </a:lnTo>
                <a:lnTo>
                  <a:pt x="0" y="856437"/>
                </a:lnTo>
                <a:close/>
              </a:path>
            </a:pathLst>
          </a:custGeom>
          <a:solidFill>
            <a:srgbClr val="C8DAF8"/>
          </a:solidFill>
        </p:spPr>
        <p:txBody>
          <a:bodyPr wrap="square" lIns="0" tIns="0" rIns="0" bIns="0" rtlCol="0">
            <a:noAutofit/>
          </a:bodyPr>
          <a:lstStyle/>
          <a:p>
            <a:endParaRPr sz="1588"/>
          </a:p>
        </p:txBody>
      </p:sp>
      <p:sp>
        <p:nvSpPr>
          <p:cNvPr id="56" name="object 56"/>
          <p:cNvSpPr/>
          <p:nvPr/>
        </p:nvSpPr>
        <p:spPr>
          <a:xfrm>
            <a:off x="738244" y="5558414"/>
            <a:ext cx="2460027" cy="150607"/>
          </a:xfrm>
          <a:custGeom>
            <a:avLst/>
            <a:gdLst/>
            <a:ahLst/>
            <a:cxnLst/>
            <a:rect l="l" t="t" r="r" b="b"/>
            <a:pathLst>
              <a:path w="2788031" h="170687">
                <a:moveTo>
                  <a:pt x="0" y="170688"/>
                </a:moveTo>
                <a:lnTo>
                  <a:pt x="2788031" y="170688"/>
                </a:lnTo>
                <a:lnTo>
                  <a:pt x="2788031" y="0"/>
                </a:lnTo>
                <a:lnTo>
                  <a:pt x="0" y="0"/>
                </a:lnTo>
                <a:lnTo>
                  <a:pt x="0" y="170688"/>
                </a:lnTo>
                <a:close/>
              </a:path>
            </a:pathLst>
          </a:custGeom>
          <a:solidFill>
            <a:srgbClr val="C8DAF8"/>
          </a:solidFill>
        </p:spPr>
        <p:txBody>
          <a:bodyPr wrap="square" lIns="0" tIns="0" rIns="0" bIns="0" rtlCol="0">
            <a:noAutofit/>
          </a:bodyPr>
          <a:lstStyle/>
          <a:p>
            <a:endParaRPr sz="1588"/>
          </a:p>
        </p:txBody>
      </p:sp>
      <p:sp>
        <p:nvSpPr>
          <p:cNvPr id="57" name="object 57"/>
          <p:cNvSpPr/>
          <p:nvPr/>
        </p:nvSpPr>
        <p:spPr>
          <a:xfrm>
            <a:off x="738244" y="5709021"/>
            <a:ext cx="2460027" cy="151952"/>
          </a:xfrm>
          <a:custGeom>
            <a:avLst/>
            <a:gdLst/>
            <a:ahLst/>
            <a:cxnLst/>
            <a:rect l="l" t="t" r="r" b="b"/>
            <a:pathLst>
              <a:path w="2788031" h="172212">
                <a:moveTo>
                  <a:pt x="0" y="172212"/>
                </a:moveTo>
                <a:lnTo>
                  <a:pt x="2788031" y="172212"/>
                </a:lnTo>
                <a:lnTo>
                  <a:pt x="2788031" y="0"/>
                </a:lnTo>
                <a:lnTo>
                  <a:pt x="0" y="0"/>
                </a:lnTo>
                <a:lnTo>
                  <a:pt x="0" y="172212"/>
                </a:lnTo>
                <a:close/>
              </a:path>
            </a:pathLst>
          </a:custGeom>
          <a:solidFill>
            <a:srgbClr val="C8DAF8"/>
          </a:solidFill>
        </p:spPr>
        <p:txBody>
          <a:bodyPr wrap="square" lIns="0" tIns="0" rIns="0" bIns="0" rtlCol="0">
            <a:noAutofit/>
          </a:bodyPr>
          <a:lstStyle/>
          <a:p>
            <a:endParaRPr sz="1588"/>
          </a:p>
        </p:txBody>
      </p:sp>
      <p:sp>
        <p:nvSpPr>
          <p:cNvPr id="58" name="object 58"/>
          <p:cNvSpPr/>
          <p:nvPr/>
        </p:nvSpPr>
        <p:spPr>
          <a:xfrm>
            <a:off x="738244" y="5860928"/>
            <a:ext cx="2460027" cy="150606"/>
          </a:xfrm>
          <a:custGeom>
            <a:avLst/>
            <a:gdLst/>
            <a:ahLst/>
            <a:cxnLst/>
            <a:rect l="l" t="t" r="r" b="b"/>
            <a:pathLst>
              <a:path w="2788031" h="170687">
                <a:moveTo>
                  <a:pt x="0" y="170687"/>
                </a:moveTo>
                <a:lnTo>
                  <a:pt x="2788031" y="170687"/>
                </a:lnTo>
                <a:lnTo>
                  <a:pt x="2788031"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59" name="object 59"/>
          <p:cNvSpPr/>
          <p:nvPr/>
        </p:nvSpPr>
        <p:spPr>
          <a:xfrm>
            <a:off x="738244" y="6011535"/>
            <a:ext cx="2460027" cy="151952"/>
          </a:xfrm>
          <a:custGeom>
            <a:avLst/>
            <a:gdLst/>
            <a:ahLst/>
            <a:cxnLst/>
            <a:rect l="l" t="t" r="r" b="b"/>
            <a:pathLst>
              <a:path w="2788031" h="172212">
                <a:moveTo>
                  <a:pt x="0" y="172211"/>
                </a:moveTo>
                <a:lnTo>
                  <a:pt x="2788031" y="172211"/>
                </a:lnTo>
                <a:lnTo>
                  <a:pt x="2788031" y="0"/>
                </a:lnTo>
                <a:lnTo>
                  <a:pt x="0" y="0"/>
                </a:lnTo>
                <a:lnTo>
                  <a:pt x="0" y="172211"/>
                </a:lnTo>
                <a:close/>
              </a:path>
            </a:pathLst>
          </a:custGeom>
          <a:solidFill>
            <a:srgbClr val="C8DAF8"/>
          </a:solidFill>
        </p:spPr>
        <p:txBody>
          <a:bodyPr wrap="square" lIns="0" tIns="0" rIns="0" bIns="0" rtlCol="0">
            <a:noAutofit/>
          </a:bodyPr>
          <a:lstStyle/>
          <a:p>
            <a:endParaRPr sz="1588"/>
          </a:p>
        </p:txBody>
      </p:sp>
      <p:sp>
        <p:nvSpPr>
          <p:cNvPr id="60" name="object 60"/>
          <p:cNvSpPr/>
          <p:nvPr/>
        </p:nvSpPr>
        <p:spPr>
          <a:xfrm>
            <a:off x="687145" y="5501937"/>
            <a:ext cx="2562225" cy="56477"/>
          </a:xfrm>
          <a:custGeom>
            <a:avLst/>
            <a:gdLst/>
            <a:ahLst/>
            <a:cxnLst/>
            <a:rect l="l" t="t" r="r" b="b"/>
            <a:pathLst>
              <a:path w="2903855" h="64007">
                <a:moveTo>
                  <a:pt x="0" y="64007"/>
                </a:moveTo>
                <a:lnTo>
                  <a:pt x="2903855" y="64007"/>
                </a:lnTo>
                <a:lnTo>
                  <a:pt x="2903855" y="0"/>
                </a:lnTo>
                <a:lnTo>
                  <a:pt x="0" y="0"/>
                </a:lnTo>
                <a:lnTo>
                  <a:pt x="0" y="64007"/>
                </a:lnTo>
                <a:close/>
              </a:path>
            </a:pathLst>
          </a:custGeom>
          <a:solidFill>
            <a:srgbClr val="C8DAF8"/>
          </a:solidFill>
        </p:spPr>
        <p:txBody>
          <a:bodyPr wrap="square" lIns="0" tIns="0" rIns="0" bIns="0" rtlCol="0">
            <a:noAutofit/>
          </a:bodyPr>
          <a:lstStyle/>
          <a:p>
            <a:endParaRPr sz="1588"/>
          </a:p>
        </p:txBody>
      </p:sp>
      <p:sp>
        <p:nvSpPr>
          <p:cNvPr id="61" name="object 61"/>
          <p:cNvSpPr/>
          <p:nvPr/>
        </p:nvSpPr>
        <p:spPr>
          <a:xfrm>
            <a:off x="3260128" y="5496557"/>
            <a:ext cx="1597734" cy="0"/>
          </a:xfrm>
          <a:custGeom>
            <a:avLst/>
            <a:gdLst/>
            <a:ahLst/>
            <a:cxnLst/>
            <a:rect l="l" t="t" r="r" b="b"/>
            <a:pathLst>
              <a:path w="1810765">
                <a:moveTo>
                  <a:pt x="0" y="0"/>
                </a:moveTo>
                <a:lnTo>
                  <a:pt x="1810765" y="0"/>
                </a:lnTo>
              </a:path>
            </a:pathLst>
          </a:custGeom>
          <a:ln w="13462">
            <a:solidFill>
              <a:srgbClr val="000000"/>
            </a:solidFill>
          </a:ln>
        </p:spPr>
        <p:txBody>
          <a:bodyPr wrap="square" lIns="0" tIns="0" rIns="0" bIns="0" rtlCol="0">
            <a:noAutofit/>
          </a:bodyPr>
          <a:lstStyle/>
          <a:p>
            <a:endParaRPr sz="1588"/>
          </a:p>
        </p:txBody>
      </p:sp>
      <p:sp>
        <p:nvSpPr>
          <p:cNvPr id="62" name="object 62"/>
          <p:cNvSpPr/>
          <p:nvPr/>
        </p:nvSpPr>
        <p:spPr>
          <a:xfrm>
            <a:off x="4857862" y="5496557"/>
            <a:ext cx="10758" cy="0"/>
          </a:xfrm>
          <a:custGeom>
            <a:avLst/>
            <a:gdLst/>
            <a:ahLst/>
            <a:cxnLst/>
            <a:rect l="l" t="t" r="r" b="b"/>
            <a:pathLst>
              <a:path w="12192">
                <a:moveTo>
                  <a:pt x="0" y="0"/>
                </a:moveTo>
                <a:lnTo>
                  <a:pt x="12192" y="0"/>
                </a:lnTo>
              </a:path>
            </a:pathLst>
          </a:custGeom>
          <a:ln w="13462">
            <a:solidFill>
              <a:srgbClr val="000000"/>
            </a:solidFill>
          </a:ln>
        </p:spPr>
        <p:txBody>
          <a:bodyPr wrap="square" lIns="0" tIns="0" rIns="0" bIns="0" rtlCol="0">
            <a:noAutofit/>
          </a:bodyPr>
          <a:lstStyle/>
          <a:p>
            <a:endParaRPr sz="1588"/>
          </a:p>
        </p:txBody>
      </p:sp>
      <p:sp>
        <p:nvSpPr>
          <p:cNvPr id="63" name="object 63"/>
          <p:cNvSpPr/>
          <p:nvPr/>
        </p:nvSpPr>
        <p:spPr>
          <a:xfrm>
            <a:off x="4868620" y="5496557"/>
            <a:ext cx="1551791" cy="0"/>
          </a:xfrm>
          <a:custGeom>
            <a:avLst/>
            <a:gdLst/>
            <a:ahLst/>
            <a:cxnLst/>
            <a:rect l="l" t="t" r="r" b="b"/>
            <a:pathLst>
              <a:path w="1758696">
                <a:moveTo>
                  <a:pt x="0" y="0"/>
                </a:moveTo>
                <a:lnTo>
                  <a:pt x="1758696" y="0"/>
                </a:lnTo>
              </a:path>
            </a:pathLst>
          </a:custGeom>
          <a:ln w="13462">
            <a:solidFill>
              <a:srgbClr val="000000"/>
            </a:solidFill>
          </a:ln>
        </p:spPr>
        <p:txBody>
          <a:bodyPr wrap="square" lIns="0" tIns="0" rIns="0" bIns="0" rtlCol="0">
            <a:noAutofit/>
          </a:bodyPr>
          <a:lstStyle/>
          <a:p>
            <a:endParaRPr sz="1588"/>
          </a:p>
        </p:txBody>
      </p:sp>
      <p:sp>
        <p:nvSpPr>
          <p:cNvPr id="64" name="object 64"/>
          <p:cNvSpPr/>
          <p:nvPr/>
        </p:nvSpPr>
        <p:spPr>
          <a:xfrm>
            <a:off x="6420411" y="5496557"/>
            <a:ext cx="10757" cy="0"/>
          </a:xfrm>
          <a:custGeom>
            <a:avLst/>
            <a:gdLst/>
            <a:ahLst/>
            <a:cxnLst/>
            <a:rect l="l" t="t" r="r" b="b"/>
            <a:pathLst>
              <a:path w="12191">
                <a:moveTo>
                  <a:pt x="0" y="0"/>
                </a:moveTo>
                <a:lnTo>
                  <a:pt x="12191" y="0"/>
                </a:lnTo>
              </a:path>
            </a:pathLst>
          </a:custGeom>
          <a:ln w="13462">
            <a:solidFill>
              <a:srgbClr val="000000"/>
            </a:solidFill>
          </a:ln>
        </p:spPr>
        <p:txBody>
          <a:bodyPr wrap="square" lIns="0" tIns="0" rIns="0" bIns="0" rtlCol="0">
            <a:noAutofit/>
          </a:bodyPr>
          <a:lstStyle/>
          <a:p>
            <a:endParaRPr sz="1588"/>
          </a:p>
        </p:txBody>
      </p:sp>
      <p:sp>
        <p:nvSpPr>
          <p:cNvPr id="65" name="object 65"/>
          <p:cNvSpPr/>
          <p:nvPr/>
        </p:nvSpPr>
        <p:spPr>
          <a:xfrm>
            <a:off x="6431167" y="5496557"/>
            <a:ext cx="1927188" cy="0"/>
          </a:xfrm>
          <a:custGeom>
            <a:avLst/>
            <a:gdLst/>
            <a:ahLst/>
            <a:cxnLst/>
            <a:rect l="l" t="t" r="r" b="b"/>
            <a:pathLst>
              <a:path w="2184146">
                <a:moveTo>
                  <a:pt x="0" y="0"/>
                </a:moveTo>
                <a:lnTo>
                  <a:pt x="2184146" y="0"/>
                </a:lnTo>
              </a:path>
            </a:pathLst>
          </a:custGeom>
          <a:ln w="13462">
            <a:solidFill>
              <a:srgbClr val="000000"/>
            </a:solidFill>
          </a:ln>
        </p:spPr>
        <p:txBody>
          <a:bodyPr wrap="square" lIns="0" tIns="0" rIns="0" bIns="0" rtlCol="0">
            <a:noAutofit/>
          </a:bodyPr>
          <a:lstStyle/>
          <a:p>
            <a:endParaRPr sz="1588"/>
          </a:p>
        </p:txBody>
      </p:sp>
      <p:sp>
        <p:nvSpPr>
          <p:cNvPr id="66" name="object 66"/>
          <p:cNvSpPr/>
          <p:nvPr/>
        </p:nvSpPr>
        <p:spPr>
          <a:xfrm>
            <a:off x="681766" y="6314094"/>
            <a:ext cx="2572983" cy="56477"/>
          </a:xfrm>
          <a:custGeom>
            <a:avLst/>
            <a:gdLst/>
            <a:ahLst/>
            <a:cxnLst/>
            <a:rect l="l" t="t" r="r" b="b"/>
            <a:pathLst>
              <a:path w="2916047" h="64007">
                <a:moveTo>
                  <a:pt x="0" y="64007"/>
                </a:moveTo>
                <a:lnTo>
                  <a:pt x="2916047" y="64007"/>
                </a:lnTo>
                <a:lnTo>
                  <a:pt x="2916047" y="0"/>
                </a:lnTo>
                <a:lnTo>
                  <a:pt x="0" y="0"/>
                </a:lnTo>
                <a:lnTo>
                  <a:pt x="0" y="64007"/>
                </a:lnTo>
                <a:close/>
              </a:path>
            </a:pathLst>
          </a:custGeom>
          <a:solidFill>
            <a:srgbClr val="C8DAF8"/>
          </a:solidFill>
        </p:spPr>
        <p:txBody>
          <a:bodyPr wrap="square" lIns="0" tIns="0" rIns="0" bIns="0" rtlCol="0">
            <a:noAutofit/>
          </a:bodyPr>
          <a:lstStyle/>
          <a:p>
            <a:endParaRPr sz="1588"/>
          </a:p>
        </p:txBody>
      </p:sp>
      <p:sp>
        <p:nvSpPr>
          <p:cNvPr id="67" name="object 67"/>
          <p:cNvSpPr/>
          <p:nvPr/>
        </p:nvSpPr>
        <p:spPr>
          <a:xfrm>
            <a:off x="681766" y="3648370"/>
            <a:ext cx="0" cy="2732958"/>
          </a:xfrm>
          <a:custGeom>
            <a:avLst/>
            <a:gdLst/>
            <a:ahLst/>
            <a:cxnLst/>
            <a:rect l="l" t="t" r="r" b="b"/>
            <a:pathLst>
              <a:path h="3097352">
                <a:moveTo>
                  <a:pt x="0" y="0"/>
                </a:moveTo>
                <a:lnTo>
                  <a:pt x="0" y="3097352"/>
                </a:lnTo>
              </a:path>
            </a:pathLst>
          </a:custGeom>
          <a:ln w="13462">
            <a:solidFill>
              <a:srgbClr val="000000"/>
            </a:solidFill>
          </a:ln>
        </p:spPr>
        <p:txBody>
          <a:bodyPr wrap="square" lIns="0" tIns="0" rIns="0" bIns="0" rtlCol="0">
            <a:noAutofit/>
          </a:bodyPr>
          <a:lstStyle/>
          <a:p>
            <a:endParaRPr sz="1588"/>
          </a:p>
        </p:txBody>
      </p:sp>
      <p:sp>
        <p:nvSpPr>
          <p:cNvPr id="68" name="object 68"/>
          <p:cNvSpPr/>
          <p:nvPr/>
        </p:nvSpPr>
        <p:spPr>
          <a:xfrm>
            <a:off x="687145" y="6375950"/>
            <a:ext cx="2562225" cy="0"/>
          </a:xfrm>
          <a:custGeom>
            <a:avLst/>
            <a:gdLst/>
            <a:ahLst/>
            <a:cxnLst/>
            <a:rect l="l" t="t" r="r" b="b"/>
            <a:pathLst>
              <a:path w="2903855">
                <a:moveTo>
                  <a:pt x="0" y="0"/>
                </a:moveTo>
                <a:lnTo>
                  <a:pt x="2903855" y="0"/>
                </a:lnTo>
              </a:path>
            </a:pathLst>
          </a:custGeom>
          <a:ln w="13461">
            <a:solidFill>
              <a:srgbClr val="000000"/>
            </a:solidFill>
          </a:ln>
        </p:spPr>
        <p:txBody>
          <a:bodyPr wrap="square" lIns="0" tIns="0" rIns="0" bIns="0" rtlCol="0">
            <a:noAutofit/>
          </a:bodyPr>
          <a:lstStyle/>
          <a:p>
            <a:endParaRPr sz="1588"/>
          </a:p>
        </p:txBody>
      </p:sp>
      <p:sp>
        <p:nvSpPr>
          <p:cNvPr id="69" name="object 69"/>
          <p:cNvSpPr/>
          <p:nvPr/>
        </p:nvSpPr>
        <p:spPr>
          <a:xfrm>
            <a:off x="3254748" y="3648370"/>
            <a:ext cx="0" cy="2732958"/>
          </a:xfrm>
          <a:custGeom>
            <a:avLst/>
            <a:gdLst/>
            <a:ahLst/>
            <a:cxnLst/>
            <a:rect l="l" t="t" r="r" b="b"/>
            <a:pathLst>
              <a:path h="3097352">
                <a:moveTo>
                  <a:pt x="0" y="0"/>
                </a:moveTo>
                <a:lnTo>
                  <a:pt x="0" y="3097352"/>
                </a:lnTo>
              </a:path>
            </a:pathLst>
          </a:custGeom>
          <a:ln w="13461">
            <a:solidFill>
              <a:srgbClr val="000000"/>
            </a:solidFill>
          </a:ln>
        </p:spPr>
        <p:txBody>
          <a:bodyPr wrap="square" lIns="0" tIns="0" rIns="0" bIns="0" rtlCol="0">
            <a:noAutofit/>
          </a:bodyPr>
          <a:lstStyle/>
          <a:p>
            <a:endParaRPr sz="1588"/>
          </a:p>
        </p:txBody>
      </p:sp>
      <p:sp>
        <p:nvSpPr>
          <p:cNvPr id="70" name="object 70"/>
          <p:cNvSpPr/>
          <p:nvPr/>
        </p:nvSpPr>
        <p:spPr>
          <a:xfrm>
            <a:off x="3260128" y="6375950"/>
            <a:ext cx="1597734" cy="0"/>
          </a:xfrm>
          <a:custGeom>
            <a:avLst/>
            <a:gdLst/>
            <a:ahLst/>
            <a:cxnLst/>
            <a:rect l="l" t="t" r="r" b="b"/>
            <a:pathLst>
              <a:path w="1810765">
                <a:moveTo>
                  <a:pt x="0" y="0"/>
                </a:moveTo>
                <a:lnTo>
                  <a:pt x="1810765" y="0"/>
                </a:lnTo>
              </a:path>
            </a:pathLst>
          </a:custGeom>
          <a:ln w="13461">
            <a:solidFill>
              <a:srgbClr val="000000"/>
            </a:solidFill>
          </a:ln>
        </p:spPr>
        <p:txBody>
          <a:bodyPr wrap="square" lIns="0" tIns="0" rIns="0" bIns="0" rtlCol="0">
            <a:noAutofit/>
          </a:bodyPr>
          <a:lstStyle/>
          <a:p>
            <a:endParaRPr sz="1588"/>
          </a:p>
        </p:txBody>
      </p:sp>
      <p:sp>
        <p:nvSpPr>
          <p:cNvPr id="71" name="object 71"/>
          <p:cNvSpPr/>
          <p:nvPr/>
        </p:nvSpPr>
        <p:spPr>
          <a:xfrm>
            <a:off x="4861896" y="3648370"/>
            <a:ext cx="0" cy="2732958"/>
          </a:xfrm>
          <a:custGeom>
            <a:avLst/>
            <a:gdLst/>
            <a:ahLst/>
            <a:cxnLst/>
            <a:rect l="l" t="t" r="r" b="b"/>
            <a:pathLst>
              <a:path h="3097352">
                <a:moveTo>
                  <a:pt x="0" y="0"/>
                </a:moveTo>
                <a:lnTo>
                  <a:pt x="0" y="3097352"/>
                </a:lnTo>
              </a:path>
            </a:pathLst>
          </a:custGeom>
          <a:ln w="12192">
            <a:solidFill>
              <a:srgbClr val="000000"/>
            </a:solidFill>
          </a:ln>
        </p:spPr>
        <p:txBody>
          <a:bodyPr wrap="square" lIns="0" tIns="0" rIns="0" bIns="0" rtlCol="0">
            <a:noAutofit/>
          </a:bodyPr>
          <a:lstStyle/>
          <a:p>
            <a:endParaRPr sz="1588"/>
          </a:p>
        </p:txBody>
      </p:sp>
      <p:sp>
        <p:nvSpPr>
          <p:cNvPr id="72" name="object 72"/>
          <p:cNvSpPr/>
          <p:nvPr/>
        </p:nvSpPr>
        <p:spPr>
          <a:xfrm>
            <a:off x="4868620" y="6375950"/>
            <a:ext cx="1551791" cy="0"/>
          </a:xfrm>
          <a:custGeom>
            <a:avLst/>
            <a:gdLst/>
            <a:ahLst/>
            <a:cxnLst/>
            <a:rect l="l" t="t" r="r" b="b"/>
            <a:pathLst>
              <a:path w="1758696">
                <a:moveTo>
                  <a:pt x="0" y="0"/>
                </a:moveTo>
                <a:lnTo>
                  <a:pt x="1758696" y="0"/>
                </a:lnTo>
              </a:path>
            </a:pathLst>
          </a:custGeom>
          <a:ln w="13461">
            <a:solidFill>
              <a:srgbClr val="000000"/>
            </a:solidFill>
          </a:ln>
        </p:spPr>
        <p:txBody>
          <a:bodyPr wrap="square" lIns="0" tIns="0" rIns="0" bIns="0" rtlCol="0">
            <a:noAutofit/>
          </a:bodyPr>
          <a:lstStyle/>
          <a:p>
            <a:endParaRPr sz="1588"/>
          </a:p>
        </p:txBody>
      </p:sp>
      <p:sp>
        <p:nvSpPr>
          <p:cNvPr id="73" name="object 73"/>
          <p:cNvSpPr/>
          <p:nvPr/>
        </p:nvSpPr>
        <p:spPr>
          <a:xfrm>
            <a:off x="6424444" y="3648370"/>
            <a:ext cx="0" cy="2732958"/>
          </a:xfrm>
          <a:custGeom>
            <a:avLst/>
            <a:gdLst/>
            <a:ahLst/>
            <a:cxnLst/>
            <a:rect l="l" t="t" r="r" b="b"/>
            <a:pathLst>
              <a:path h="3097352">
                <a:moveTo>
                  <a:pt x="0" y="0"/>
                </a:moveTo>
                <a:lnTo>
                  <a:pt x="0" y="3097352"/>
                </a:lnTo>
              </a:path>
            </a:pathLst>
          </a:custGeom>
          <a:ln w="12192">
            <a:solidFill>
              <a:srgbClr val="000000"/>
            </a:solidFill>
          </a:ln>
        </p:spPr>
        <p:txBody>
          <a:bodyPr wrap="square" lIns="0" tIns="0" rIns="0" bIns="0" rtlCol="0">
            <a:noAutofit/>
          </a:bodyPr>
          <a:lstStyle/>
          <a:p>
            <a:endParaRPr sz="1588"/>
          </a:p>
        </p:txBody>
      </p:sp>
      <p:sp>
        <p:nvSpPr>
          <p:cNvPr id="74" name="object 74"/>
          <p:cNvSpPr/>
          <p:nvPr/>
        </p:nvSpPr>
        <p:spPr>
          <a:xfrm>
            <a:off x="6431167" y="6375950"/>
            <a:ext cx="1927188" cy="0"/>
          </a:xfrm>
          <a:custGeom>
            <a:avLst/>
            <a:gdLst/>
            <a:ahLst/>
            <a:cxnLst/>
            <a:rect l="l" t="t" r="r" b="b"/>
            <a:pathLst>
              <a:path w="2184146">
                <a:moveTo>
                  <a:pt x="0" y="0"/>
                </a:moveTo>
                <a:lnTo>
                  <a:pt x="2184146" y="0"/>
                </a:lnTo>
              </a:path>
            </a:pathLst>
          </a:custGeom>
          <a:ln w="13461">
            <a:solidFill>
              <a:srgbClr val="000000"/>
            </a:solidFill>
          </a:ln>
        </p:spPr>
        <p:txBody>
          <a:bodyPr wrap="square" lIns="0" tIns="0" rIns="0" bIns="0" rtlCol="0">
            <a:noAutofit/>
          </a:bodyPr>
          <a:lstStyle/>
          <a:p>
            <a:endParaRPr sz="1588"/>
          </a:p>
        </p:txBody>
      </p:sp>
      <p:sp>
        <p:nvSpPr>
          <p:cNvPr id="75" name="object 75"/>
          <p:cNvSpPr/>
          <p:nvPr/>
        </p:nvSpPr>
        <p:spPr>
          <a:xfrm>
            <a:off x="8363846" y="3648370"/>
            <a:ext cx="0" cy="2732958"/>
          </a:xfrm>
          <a:custGeom>
            <a:avLst/>
            <a:gdLst/>
            <a:ahLst/>
            <a:cxnLst/>
            <a:rect l="l" t="t" r="r" b="b"/>
            <a:pathLst>
              <a:path h="3097352">
                <a:moveTo>
                  <a:pt x="0" y="0"/>
                </a:moveTo>
                <a:lnTo>
                  <a:pt x="0" y="3097352"/>
                </a:lnTo>
              </a:path>
            </a:pathLst>
          </a:custGeom>
          <a:ln w="13462">
            <a:solidFill>
              <a:srgbClr val="000000"/>
            </a:solidFill>
          </a:ln>
        </p:spPr>
        <p:txBody>
          <a:bodyPr wrap="square" lIns="0" tIns="0" rIns="0" bIns="0" rtlCol="0">
            <a:noAutofit/>
          </a:bodyPr>
          <a:lstStyle/>
          <a:p>
            <a:endParaRPr sz="1588"/>
          </a:p>
        </p:txBody>
      </p:sp>
      <p:sp>
        <p:nvSpPr>
          <p:cNvPr id="25" name="object 25"/>
          <p:cNvSpPr txBox="1"/>
          <p:nvPr/>
        </p:nvSpPr>
        <p:spPr>
          <a:xfrm>
            <a:off x="7622466" y="660805"/>
            <a:ext cx="813045" cy="134021"/>
          </a:xfrm>
          <a:prstGeom prst="rect">
            <a:avLst/>
          </a:prstGeom>
        </p:spPr>
        <p:txBody>
          <a:bodyPr wrap="square" lIns="0" tIns="0" rIns="0" bIns="0" rtlCol="0">
            <a:noAutofit/>
          </a:bodyPr>
          <a:lstStyle/>
          <a:p>
            <a:pPr marL="11206">
              <a:lnSpc>
                <a:spcPts val="1002"/>
              </a:lnSpc>
              <a:spcBef>
                <a:spcPts val="49"/>
              </a:spcBef>
            </a:pPr>
            <a:r>
              <a:rPr sz="882" i="1" spc="4">
                <a:solidFill>
                  <a:srgbClr val="17365D"/>
                </a:solidFill>
                <a:latin typeface="Century Gothic"/>
                <a:cs typeface="Century Gothic"/>
              </a:rPr>
              <a:t>E</a:t>
            </a:r>
            <a:r>
              <a:rPr sz="882" i="1">
                <a:solidFill>
                  <a:srgbClr val="17365D"/>
                </a:solidFill>
                <a:latin typeface="Century Gothic"/>
                <a:cs typeface="Century Gothic"/>
              </a:rPr>
              <a:t>.I.P.</a:t>
            </a:r>
            <a:r>
              <a:rPr sz="882" i="1" spc="-4">
                <a:solidFill>
                  <a:srgbClr val="17365D"/>
                </a:solidFill>
                <a:latin typeface="Century Gothic"/>
                <a:cs typeface="Century Gothic"/>
              </a:rPr>
              <a:t>R</a:t>
            </a:r>
            <a:r>
              <a:rPr sz="882" i="1">
                <a:solidFill>
                  <a:srgbClr val="17365D"/>
                </a:solidFill>
                <a:latin typeface="Century Gothic"/>
                <a:cs typeface="Century Gothic"/>
              </a:rPr>
              <a:t>e</a:t>
            </a:r>
            <a:r>
              <a:rPr sz="882" i="1" spc="8">
                <a:solidFill>
                  <a:srgbClr val="17365D"/>
                </a:solidFill>
                <a:latin typeface="Century Gothic"/>
                <a:cs typeface="Century Gothic"/>
              </a:rPr>
              <a:t>s</a:t>
            </a:r>
            <a:r>
              <a:rPr sz="882" i="1" spc="-4">
                <a:solidFill>
                  <a:srgbClr val="17365D"/>
                </a:solidFill>
                <a:latin typeface="Century Gothic"/>
                <a:cs typeface="Century Gothic"/>
              </a:rPr>
              <a:t>u</a:t>
            </a:r>
            <a:r>
              <a:rPr sz="882" i="1" spc="12">
                <a:solidFill>
                  <a:srgbClr val="17365D"/>
                </a:solidFill>
                <a:latin typeface="Century Gothic"/>
                <a:cs typeface="Century Gothic"/>
              </a:rPr>
              <a:t>m</a:t>
            </a:r>
            <a:r>
              <a:rPr sz="882" i="1">
                <a:solidFill>
                  <a:srgbClr val="17365D"/>
                </a:solidFill>
                <a:latin typeface="Century Gothic"/>
                <a:cs typeface="Century Gothic"/>
              </a:rPr>
              <a:t>e</a:t>
            </a:r>
            <a:r>
              <a:rPr sz="882" i="1" spc="4">
                <a:solidFill>
                  <a:srgbClr val="17365D"/>
                </a:solidFill>
                <a:latin typeface="Century Gothic"/>
                <a:cs typeface="Century Gothic"/>
              </a:rPr>
              <a:t>n</a:t>
            </a:r>
            <a:r>
              <a:rPr sz="882" i="1">
                <a:solidFill>
                  <a:srgbClr val="17365D"/>
                </a:solidFill>
                <a:latin typeface="Century Gothic"/>
                <a:cs typeface="Century Gothic"/>
              </a:rPr>
              <a:t>.</a:t>
            </a:r>
            <a:endParaRPr sz="882">
              <a:latin typeface="Century Gothic"/>
              <a:cs typeface="Century Gothic"/>
            </a:endParaRPr>
          </a:p>
        </p:txBody>
      </p:sp>
      <p:sp>
        <p:nvSpPr>
          <p:cNvPr id="24" name="object 24"/>
          <p:cNvSpPr txBox="1"/>
          <p:nvPr/>
        </p:nvSpPr>
        <p:spPr>
          <a:xfrm>
            <a:off x="727038" y="3313795"/>
            <a:ext cx="4230464" cy="146125"/>
          </a:xfrm>
          <a:prstGeom prst="rect">
            <a:avLst/>
          </a:prstGeom>
        </p:spPr>
        <p:txBody>
          <a:bodyPr wrap="square" lIns="0" tIns="0" rIns="0" bIns="0" rtlCol="0">
            <a:noAutofit/>
          </a:bodyPr>
          <a:lstStyle/>
          <a:p>
            <a:pPr marL="11206">
              <a:lnSpc>
                <a:spcPts val="1103"/>
              </a:lnSpc>
              <a:spcBef>
                <a:spcPts val="55"/>
              </a:spcBef>
            </a:pPr>
            <a:r>
              <a:rPr sz="971" b="1" spc="-4">
                <a:latin typeface="Century Gothic"/>
                <a:cs typeface="Century Gothic"/>
              </a:rPr>
              <a:t>V</a:t>
            </a:r>
            <a:r>
              <a:rPr sz="971" b="1">
                <a:latin typeface="Century Gothic"/>
                <a:cs typeface="Century Gothic"/>
              </a:rPr>
              <a:t>.</a:t>
            </a:r>
            <a:r>
              <a:rPr sz="971" b="1" spc="8">
                <a:latin typeface="Century Gothic"/>
                <a:cs typeface="Century Gothic"/>
              </a:rPr>
              <a:t> </a:t>
            </a:r>
            <a:r>
              <a:rPr sz="971" b="1">
                <a:latin typeface="Century Gothic"/>
                <a:cs typeface="Century Gothic"/>
              </a:rPr>
              <a:t>E</a:t>
            </a:r>
            <a:r>
              <a:rPr sz="971" b="1" spc="-4">
                <a:latin typeface="Century Gothic"/>
                <a:cs typeface="Century Gothic"/>
              </a:rPr>
              <a:t>s</a:t>
            </a:r>
            <a:r>
              <a:rPr sz="971" b="1">
                <a:latin typeface="Century Gothic"/>
                <a:cs typeface="Century Gothic"/>
              </a:rPr>
              <a:t>que</a:t>
            </a:r>
            <a:r>
              <a:rPr sz="971" b="1" spc="-17">
                <a:latin typeface="Century Gothic"/>
                <a:cs typeface="Century Gothic"/>
              </a:rPr>
              <a:t>m</a:t>
            </a:r>
            <a:r>
              <a:rPr sz="971" b="1">
                <a:latin typeface="Century Gothic"/>
                <a:cs typeface="Century Gothic"/>
              </a:rPr>
              <a:t>a</a:t>
            </a:r>
            <a:r>
              <a:rPr sz="971" b="1" spc="4">
                <a:latin typeface="Century Gothic"/>
                <a:cs typeface="Century Gothic"/>
              </a:rPr>
              <a:t> </a:t>
            </a:r>
            <a:r>
              <a:rPr sz="971" b="1" spc="-4">
                <a:latin typeface="Century Gothic"/>
                <a:cs typeface="Century Gothic"/>
              </a:rPr>
              <a:t>d</a:t>
            </a:r>
            <a:r>
              <a:rPr sz="971" b="1">
                <a:latin typeface="Century Gothic"/>
                <a:cs typeface="Century Gothic"/>
              </a:rPr>
              <a:t>el</a:t>
            </a:r>
            <a:r>
              <a:rPr sz="971" b="1" spc="-4">
                <a:latin typeface="Century Gothic"/>
                <a:cs typeface="Century Gothic"/>
              </a:rPr>
              <a:t> </a:t>
            </a:r>
            <a:r>
              <a:rPr sz="971" b="1">
                <a:latin typeface="Century Gothic"/>
                <a:cs typeface="Century Gothic"/>
              </a:rPr>
              <a:t>p</a:t>
            </a:r>
            <a:r>
              <a:rPr sz="971" b="1" spc="-4">
                <a:latin typeface="Century Gothic"/>
                <a:cs typeface="Century Gothic"/>
              </a:rPr>
              <a:t>r</a:t>
            </a:r>
            <a:r>
              <a:rPr sz="971" b="1">
                <a:latin typeface="Century Gothic"/>
                <a:cs typeface="Century Gothic"/>
              </a:rPr>
              <a:t>oc</a:t>
            </a:r>
            <a:r>
              <a:rPr sz="971" b="1" spc="4">
                <a:latin typeface="Century Gothic"/>
                <a:cs typeface="Century Gothic"/>
              </a:rPr>
              <a:t>e</a:t>
            </a:r>
            <a:r>
              <a:rPr sz="971" b="1" spc="-17">
                <a:latin typeface="Century Gothic"/>
                <a:cs typeface="Century Gothic"/>
              </a:rPr>
              <a:t>s</a:t>
            </a:r>
            <a:r>
              <a:rPr sz="971" b="1">
                <a:latin typeface="Century Gothic"/>
                <a:cs typeface="Century Gothic"/>
              </a:rPr>
              <a:t>o</a:t>
            </a:r>
            <a:r>
              <a:rPr sz="971" b="1" spc="4">
                <a:latin typeface="Century Gothic"/>
                <a:cs typeface="Century Gothic"/>
              </a:rPr>
              <a:t> </a:t>
            </a:r>
            <a:r>
              <a:rPr sz="971" b="1">
                <a:latin typeface="Century Gothic"/>
                <a:cs typeface="Century Gothic"/>
              </a:rPr>
              <a:t>de</a:t>
            </a:r>
            <a:r>
              <a:rPr sz="971" b="1" spc="-8">
                <a:latin typeface="Century Gothic"/>
                <a:cs typeface="Century Gothic"/>
              </a:rPr>
              <a:t> </a:t>
            </a:r>
            <a:r>
              <a:rPr sz="971" b="1" spc="4">
                <a:latin typeface="Century Gothic"/>
                <a:cs typeface="Century Gothic"/>
              </a:rPr>
              <a:t>c</a:t>
            </a:r>
            <a:r>
              <a:rPr sz="971" b="1">
                <a:latin typeface="Century Gothic"/>
                <a:cs typeface="Century Gothic"/>
              </a:rPr>
              <a:t>on</a:t>
            </a:r>
            <a:r>
              <a:rPr sz="971" b="1" spc="-17">
                <a:latin typeface="Century Gothic"/>
                <a:cs typeface="Century Gothic"/>
              </a:rPr>
              <a:t>s</a:t>
            </a:r>
            <a:r>
              <a:rPr sz="971" b="1" spc="4">
                <a:latin typeface="Century Gothic"/>
                <a:cs typeface="Century Gothic"/>
              </a:rPr>
              <a:t>t</a:t>
            </a:r>
            <a:r>
              <a:rPr sz="971" b="1" spc="-4">
                <a:latin typeface="Century Gothic"/>
                <a:cs typeface="Century Gothic"/>
              </a:rPr>
              <a:t>r</a:t>
            </a:r>
            <a:r>
              <a:rPr sz="971" b="1">
                <a:latin typeface="Century Gothic"/>
                <a:cs typeface="Century Gothic"/>
              </a:rPr>
              <a:t>ucción</a:t>
            </a:r>
            <a:r>
              <a:rPr sz="971" b="1" spc="-8">
                <a:latin typeface="Century Gothic"/>
                <a:cs typeface="Century Gothic"/>
              </a:rPr>
              <a:t> </a:t>
            </a:r>
            <a:r>
              <a:rPr sz="971" b="1" spc="4">
                <a:latin typeface="Century Gothic"/>
                <a:cs typeface="Century Gothic"/>
              </a:rPr>
              <a:t>d</a:t>
            </a:r>
            <a:r>
              <a:rPr sz="971" b="1">
                <a:latin typeface="Century Gothic"/>
                <a:cs typeface="Century Gothic"/>
              </a:rPr>
              <a:t>el</a:t>
            </a:r>
            <a:r>
              <a:rPr sz="971" b="1" spc="-17">
                <a:latin typeface="Century Gothic"/>
                <a:cs typeface="Century Gothic"/>
              </a:rPr>
              <a:t> </a:t>
            </a:r>
            <a:r>
              <a:rPr sz="971" b="1">
                <a:latin typeface="Century Gothic"/>
                <a:cs typeface="Century Gothic"/>
              </a:rPr>
              <a:t>p</a:t>
            </a:r>
            <a:r>
              <a:rPr sz="971" b="1" spc="-4">
                <a:latin typeface="Century Gothic"/>
                <a:cs typeface="Century Gothic"/>
              </a:rPr>
              <a:t>r</a:t>
            </a:r>
            <a:r>
              <a:rPr sz="971" b="1">
                <a:latin typeface="Century Gothic"/>
                <a:cs typeface="Century Gothic"/>
              </a:rPr>
              <a:t>oyec</a:t>
            </a:r>
            <a:r>
              <a:rPr sz="971" b="1" spc="-8">
                <a:latin typeface="Century Gothic"/>
                <a:cs typeface="Century Gothic"/>
              </a:rPr>
              <a:t>t</a:t>
            </a:r>
            <a:r>
              <a:rPr sz="971" b="1">
                <a:latin typeface="Century Gothic"/>
                <a:cs typeface="Century Gothic"/>
              </a:rPr>
              <a:t>o</a:t>
            </a:r>
            <a:r>
              <a:rPr sz="971" b="1" spc="-4">
                <a:latin typeface="Century Gothic"/>
                <a:cs typeface="Century Gothic"/>
              </a:rPr>
              <a:t> </a:t>
            </a:r>
            <a:r>
              <a:rPr sz="971" b="1">
                <a:latin typeface="Century Gothic"/>
                <a:cs typeface="Century Gothic"/>
              </a:rPr>
              <a:t>por </a:t>
            </a:r>
            <a:r>
              <a:rPr sz="971" b="1" spc="4">
                <a:latin typeface="Century Gothic"/>
                <a:cs typeface="Century Gothic"/>
              </a:rPr>
              <a:t>d</a:t>
            </a:r>
            <a:r>
              <a:rPr sz="971" b="1">
                <a:latin typeface="Century Gothic"/>
                <a:cs typeface="Century Gothic"/>
              </a:rPr>
              <a:t>i</a:t>
            </a:r>
            <a:r>
              <a:rPr sz="971" b="1" spc="-4">
                <a:latin typeface="Century Gothic"/>
                <a:cs typeface="Century Gothic"/>
              </a:rPr>
              <a:t>s</a:t>
            </a:r>
            <a:r>
              <a:rPr sz="971" b="1">
                <a:latin typeface="Century Gothic"/>
                <a:cs typeface="Century Gothic"/>
              </a:rPr>
              <a:t>c</a:t>
            </a:r>
            <a:r>
              <a:rPr sz="971" b="1" spc="-8">
                <a:latin typeface="Century Gothic"/>
                <a:cs typeface="Century Gothic"/>
              </a:rPr>
              <a:t>i</a:t>
            </a:r>
            <a:r>
              <a:rPr sz="971" b="1">
                <a:latin typeface="Century Gothic"/>
                <a:cs typeface="Century Gothic"/>
              </a:rPr>
              <a:t>pli</a:t>
            </a:r>
            <a:r>
              <a:rPr sz="971" b="1" spc="-12">
                <a:latin typeface="Century Gothic"/>
                <a:cs typeface="Century Gothic"/>
              </a:rPr>
              <a:t>n</a:t>
            </a:r>
            <a:r>
              <a:rPr sz="971" b="1">
                <a:latin typeface="Century Gothic"/>
                <a:cs typeface="Century Gothic"/>
              </a:rPr>
              <a:t>a</a:t>
            </a:r>
            <a:r>
              <a:rPr sz="971" b="1" spc="-4">
                <a:latin typeface="Century Gothic"/>
                <a:cs typeface="Century Gothic"/>
              </a:rPr>
              <a:t>s</a:t>
            </a:r>
            <a:r>
              <a:rPr sz="971" b="1">
                <a:latin typeface="Century Gothic"/>
                <a:cs typeface="Century Gothic"/>
              </a:rPr>
              <a:t>.</a:t>
            </a:r>
            <a:endParaRPr sz="971">
              <a:latin typeface="Century Gothic"/>
              <a:cs typeface="Century Gothic"/>
            </a:endParaRPr>
          </a:p>
        </p:txBody>
      </p:sp>
      <p:sp>
        <p:nvSpPr>
          <p:cNvPr id="23" name="object 23"/>
          <p:cNvSpPr txBox="1"/>
          <p:nvPr/>
        </p:nvSpPr>
        <p:spPr>
          <a:xfrm>
            <a:off x="4904478" y="4608972"/>
            <a:ext cx="545695" cy="146124"/>
          </a:xfrm>
          <a:prstGeom prst="rect">
            <a:avLst/>
          </a:prstGeom>
        </p:spPr>
        <p:txBody>
          <a:bodyPr wrap="square" lIns="0" tIns="0" rIns="0" bIns="0" rtlCol="0">
            <a:noAutofit/>
          </a:bodyPr>
          <a:lstStyle/>
          <a:p>
            <a:pPr marL="11206">
              <a:lnSpc>
                <a:spcPts val="1103"/>
              </a:lnSpc>
              <a:spcBef>
                <a:spcPts val="55"/>
              </a:spcBef>
            </a:pPr>
            <a:r>
              <a:rPr sz="971" spc="-4">
                <a:latin typeface="Century Gothic"/>
                <a:cs typeface="Century Gothic"/>
              </a:rPr>
              <a:t>m</a:t>
            </a:r>
            <a:r>
              <a:rPr sz="971">
                <a:latin typeface="Century Gothic"/>
                <a:cs typeface="Century Gothic"/>
              </a:rPr>
              <a:t>und</a:t>
            </a:r>
            <a:r>
              <a:rPr sz="971" spc="-4">
                <a:latin typeface="Century Gothic"/>
                <a:cs typeface="Century Gothic"/>
              </a:rPr>
              <a:t>o</a:t>
            </a:r>
            <a:r>
              <a:rPr sz="971">
                <a:latin typeface="Century Gothic"/>
                <a:cs typeface="Century Gothic"/>
              </a:rPr>
              <a:t>?</a:t>
            </a:r>
          </a:p>
        </p:txBody>
      </p:sp>
      <p:sp>
        <p:nvSpPr>
          <p:cNvPr id="22" name="object 22"/>
          <p:cNvSpPr txBox="1"/>
          <p:nvPr/>
        </p:nvSpPr>
        <p:spPr>
          <a:xfrm>
            <a:off x="6468372" y="6092473"/>
            <a:ext cx="1833935" cy="146125"/>
          </a:xfrm>
          <a:prstGeom prst="rect">
            <a:avLst/>
          </a:prstGeom>
        </p:spPr>
        <p:txBody>
          <a:bodyPr wrap="square" lIns="0" tIns="0" rIns="0" bIns="0" rtlCol="0">
            <a:noAutofit/>
          </a:bodyPr>
          <a:lstStyle/>
          <a:p>
            <a:pPr marL="11206">
              <a:lnSpc>
                <a:spcPts val="1103"/>
              </a:lnSpc>
              <a:spcBef>
                <a:spcPts val="55"/>
              </a:spcBef>
            </a:pPr>
            <a:r>
              <a:rPr sz="971" spc="-22">
                <a:solidFill>
                  <a:srgbClr val="C00000"/>
                </a:solidFill>
                <a:latin typeface="Century Gothic"/>
                <a:cs typeface="Century Gothic"/>
              </a:rPr>
              <a:t>A</a:t>
            </a:r>
            <a:r>
              <a:rPr sz="971">
                <a:solidFill>
                  <a:srgbClr val="C00000"/>
                </a:solidFill>
                <a:latin typeface="Century Gothic"/>
                <a:cs typeface="Century Gothic"/>
              </a:rPr>
              <a:t>s</a:t>
            </a:r>
            <a:r>
              <a:rPr sz="971" spc="4">
                <a:solidFill>
                  <a:srgbClr val="C00000"/>
                </a:solidFill>
                <a:latin typeface="Century Gothic"/>
                <a:cs typeface="Century Gothic"/>
              </a:rPr>
              <a:t>i</a:t>
            </a:r>
            <a:r>
              <a:rPr sz="971">
                <a:solidFill>
                  <a:srgbClr val="C00000"/>
                </a:solidFill>
                <a:latin typeface="Century Gothic"/>
                <a:cs typeface="Century Gothic"/>
              </a:rPr>
              <a:t>sten</a:t>
            </a:r>
            <a:r>
              <a:rPr sz="971" spc="4">
                <a:solidFill>
                  <a:srgbClr val="C00000"/>
                </a:solidFill>
                <a:latin typeface="Century Gothic"/>
                <a:cs typeface="Century Gothic"/>
              </a:rPr>
              <a:t>c</a:t>
            </a:r>
            <a:r>
              <a:rPr sz="971" spc="-4">
                <a:solidFill>
                  <a:srgbClr val="C00000"/>
                </a:solidFill>
                <a:latin typeface="Century Gothic"/>
                <a:cs typeface="Century Gothic"/>
              </a:rPr>
              <a:t>i</a:t>
            </a:r>
            <a:r>
              <a:rPr sz="971">
                <a:solidFill>
                  <a:srgbClr val="C00000"/>
                </a:solidFill>
                <a:latin typeface="Century Gothic"/>
                <a:cs typeface="Century Gothic"/>
              </a:rPr>
              <a:t>a a un</a:t>
            </a:r>
            <a:r>
              <a:rPr sz="971" spc="-4">
                <a:solidFill>
                  <a:srgbClr val="C00000"/>
                </a:solidFill>
                <a:latin typeface="Century Gothic"/>
                <a:cs typeface="Century Gothic"/>
              </a:rPr>
              <a:t> </a:t>
            </a:r>
            <a:r>
              <a:rPr sz="971" spc="4">
                <a:solidFill>
                  <a:srgbClr val="C00000"/>
                </a:solidFill>
                <a:latin typeface="Century Gothic"/>
                <a:cs typeface="Century Gothic"/>
              </a:rPr>
              <a:t>l</a:t>
            </a:r>
            <a:r>
              <a:rPr sz="971" spc="-8">
                <a:solidFill>
                  <a:srgbClr val="C00000"/>
                </a:solidFill>
                <a:latin typeface="Century Gothic"/>
                <a:cs typeface="Century Gothic"/>
              </a:rPr>
              <a:t>a</a:t>
            </a:r>
            <a:r>
              <a:rPr sz="971">
                <a:solidFill>
                  <a:srgbClr val="C00000"/>
                </a:solidFill>
                <a:latin typeface="Century Gothic"/>
                <a:cs typeface="Century Gothic"/>
              </a:rPr>
              <a:t>bo</a:t>
            </a:r>
            <a:r>
              <a:rPr sz="971" spc="-8">
                <a:solidFill>
                  <a:srgbClr val="C00000"/>
                </a:solidFill>
                <a:latin typeface="Century Gothic"/>
                <a:cs typeface="Century Gothic"/>
              </a:rPr>
              <a:t>r</a:t>
            </a:r>
            <a:r>
              <a:rPr sz="971">
                <a:solidFill>
                  <a:srgbClr val="C00000"/>
                </a:solidFill>
                <a:latin typeface="Century Gothic"/>
                <a:cs typeface="Century Gothic"/>
              </a:rPr>
              <a:t>a</a:t>
            </a:r>
            <a:r>
              <a:rPr sz="971" spc="-8">
                <a:solidFill>
                  <a:srgbClr val="C00000"/>
                </a:solidFill>
                <a:latin typeface="Century Gothic"/>
                <a:cs typeface="Century Gothic"/>
              </a:rPr>
              <a:t>t</a:t>
            </a:r>
            <a:r>
              <a:rPr sz="971">
                <a:solidFill>
                  <a:srgbClr val="C00000"/>
                </a:solidFill>
                <a:latin typeface="Century Gothic"/>
                <a:cs typeface="Century Gothic"/>
              </a:rPr>
              <a:t>or</a:t>
            </a:r>
            <a:r>
              <a:rPr sz="971" spc="4">
                <a:solidFill>
                  <a:srgbClr val="C00000"/>
                </a:solidFill>
                <a:latin typeface="Century Gothic"/>
                <a:cs typeface="Century Gothic"/>
              </a:rPr>
              <a:t>i</a:t>
            </a:r>
            <a:r>
              <a:rPr sz="971">
                <a:solidFill>
                  <a:srgbClr val="C00000"/>
                </a:solidFill>
                <a:latin typeface="Century Gothic"/>
                <a:cs typeface="Century Gothic"/>
              </a:rPr>
              <a:t>o</a:t>
            </a:r>
            <a:r>
              <a:rPr sz="971" spc="-4">
                <a:solidFill>
                  <a:srgbClr val="C00000"/>
                </a:solidFill>
                <a:latin typeface="Century Gothic"/>
                <a:cs typeface="Century Gothic"/>
              </a:rPr>
              <a:t> </a:t>
            </a:r>
            <a:r>
              <a:rPr sz="971">
                <a:solidFill>
                  <a:srgbClr val="C00000"/>
                </a:solidFill>
                <a:latin typeface="Century Gothic"/>
                <a:cs typeface="Century Gothic"/>
              </a:rPr>
              <a:t>de</a:t>
            </a:r>
            <a:endParaRPr sz="971">
              <a:latin typeface="Century Gothic"/>
              <a:cs typeface="Century Gothic"/>
            </a:endParaRPr>
          </a:p>
        </p:txBody>
      </p:sp>
      <p:sp>
        <p:nvSpPr>
          <p:cNvPr id="21" name="object 21"/>
          <p:cNvSpPr txBox="1"/>
          <p:nvPr/>
        </p:nvSpPr>
        <p:spPr>
          <a:xfrm>
            <a:off x="681766" y="3659128"/>
            <a:ext cx="2572982" cy="348503"/>
          </a:xfrm>
          <a:prstGeom prst="rect">
            <a:avLst/>
          </a:prstGeom>
        </p:spPr>
        <p:txBody>
          <a:bodyPr wrap="square" lIns="0" tIns="0" rIns="0" bIns="0" rtlCol="0">
            <a:noAutofit/>
          </a:bodyPr>
          <a:lstStyle/>
          <a:p>
            <a:pPr marL="22413">
              <a:lnSpc>
                <a:spcPts val="882"/>
              </a:lnSpc>
            </a:pPr>
            <a:endParaRPr sz="882"/>
          </a:p>
        </p:txBody>
      </p:sp>
      <p:sp>
        <p:nvSpPr>
          <p:cNvPr id="20" name="object 20"/>
          <p:cNvSpPr txBox="1"/>
          <p:nvPr/>
        </p:nvSpPr>
        <p:spPr>
          <a:xfrm>
            <a:off x="3254747" y="3659128"/>
            <a:ext cx="1607148" cy="348503"/>
          </a:xfrm>
          <a:prstGeom prst="rect">
            <a:avLst/>
          </a:prstGeom>
        </p:spPr>
        <p:txBody>
          <a:bodyPr wrap="square" lIns="0" tIns="0" rIns="0" bIns="0" rtlCol="0">
            <a:noAutofit/>
          </a:bodyPr>
          <a:lstStyle/>
          <a:p>
            <a:pPr>
              <a:lnSpc>
                <a:spcPts val="441"/>
              </a:lnSpc>
              <a:spcBef>
                <a:spcPts val="13"/>
              </a:spcBef>
            </a:pPr>
            <a:endParaRPr sz="441"/>
          </a:p>
          <a:p>
            <a:pPr marL="445121">
              <a:lnSpc>
                <a:spcPct val="102172"/>
              </a:lnSpc>
            </a:pPr>
            <a:r>
              <a:rPr sz="971" b="1" spc="-4">
                <a:latin typeface="Century Gothic"/>
                <a:cs typeface="Century Gothic"/>
              </a:rPr>
              <a:t>D</a:t>
            </a:r>
            <a:r>
              <a:rPr sz="971" b="1">
                <a:latin typeface="Century Gothic"/>
                <a:cs typeface="Century Gothic"/>
              </a:rPr>
              <a:t>i</a:t>
            </a:r>
            <a:r>
              <a:rPr sz="971" b="1" spc="-4">
                <a:latin typeface="Century Gothic"/>
                <a:cs typeface="Century Gothic"/>
              </a:rPr>
              <a:t>s</a:t>
            </a:r>
            <a:r>
              <a:rPr sz="971" b="1">
                <a:latin typeface="Century Gothic"/>
                <a:cs typeface="Century Gothic"/>
              </a:rPr>
              <a:t>cipli</a:t>
            </a:r>
            <a:r>
              <a:rPr sz="971" b="1" spc="-4">
                <a:latin typeface="Century Gothic"/>
                <a:cs typeface="Century Gothic"/>
              </a:rPr>
              <a:t>n</a:t>
            </a:r>
            <a:r>
              <a:rPr sz="971" b="1">
                <a:latin typeface="Century Gothic"/>
                <a:cs typeface="Century Gothic"/>
              </a:rPr>
              <a:t>a</a:t>
            </a:r>
            <a:r>
              <a:rPr sz="971" b="1" spc="-4">
                <a:latin typeface="Century Gothic"/>
                <a:cs typeface="Century Gothic"/>
              </a:rPr>
              <a:t> </a:t>
            </a:r>
            <a:r>
              <a:rPr sz="971" b="1" spc="4">
                <a:latin typeface="Century Gothic"/>
                <a:cs typeface="Century Gothic"/>
              </a:rPr>
              <a:t>1</a:t>
            </a:r>
            <a:r>
              <a:rPr sz="971" b="1">
                <a:latin typeface="Century Gothic"/>
                <a:cs typeface="Century Gothic"/>
              </a:rPr>
              <a:t>.</a:t>
            </a:r>
            <a:endParaRPr sz="971">
              <a:latin typeface="Century Gothic"/>
              <a:cs typeface="Century Gothic"/>
            </a:endParaRPr>
          </a:p>
        </p:txBody>
      </p:sp>
      <p:sp>
        <p:nvSpPr>
          <p:cNvPr id="19" name="object 19"/>
          <p:cNvSpPr txBox="1"/>
          <p:nvPr/>
        </p:nvSpPr>
        <p:spPr>
          <a:xfrm>
            <a:off x="4861897" y="3659128"/>
            <a:ext cx="1562547" cy="348503"/>
          </a:xfrm>
          <a:prstGeom prst="rect">
            <a:avLst/>
          </a:prstGeom>
        </p:spPr>
        <p:txBody>
          <a:bodyPr wrap="square" lIns="0" tIns="0" rIns="0" bIns="0" rtlCol="0">
            <a:noAutofit/>
          </a:bodyPr>
          <a:lstStyle/>
          <a:p>
            <a:pPr>
              <a:lnSpc>
                <a:spcPts val="441"/>
              </a:lnSpc>
              <a:spcBef>
                <a:spcPts val="13"/>
              </a:spcBef>
            </a:pPr>
            <a:endParaRPr sz="441"/>
          </a:p>
          <a:p>
            <a:pPr marL="422259">
              <a:lnSpc>
                <a:spcPct val="102172"/>
              </a:lnSpc>
            </a:pPr>
            <a:r>
              <a:rPr sz="971" b="1" spc="-4">
                <a:latin typeface="Century Gothic"/>
                <a:cs typeface="Century Gothic"/>
              </a:rPr>
              <a:t>D</a:t>
            </a:r>
            <a:r>
              <a:rPr sz="971" b="1">
                <a:latin typeface="Century Gothic"/>
                <a:cs typeface="Century Gothic"/>
              </a:rPr>
              <a:t>i</a:t>
            </a:r>
            <a:r>
              <a:rPr sz="971" b="1" spc="-4">
                <a:latin typeface="Century Gothic"/>
                <a:cs typeface="Century Gothic"/>
              </a:rPr>
              <a:t>s</a:t>
            </a:r>
            <a:r>
              <a:rPr sz="971" b="1">
                <a:latin typeface="Century Gothic"/>
                <a:cs typeface="Century Gothic"/>
              </a:rPr>
              <a:t>cipli</a:t>
            </a:r>
            <a:r>
              <a:rPr sz="971" b="1" spc="-4">
                <a:latin typeface="Century Gothic"/>
                <a:cs typeface="Century Gothic"/>
              </a:rPr>
              <a:t>n</a:t>
            </a:r>
            <a:r>
              <a:rPr sz="971" b="1">
                <a:latin typeface="Century Gothic"/>
                <a:cs typeface="Century Gothic"/>
              </a:rPr>
              <a:t>a</a:t>
            </a:r>
            <a:r>
              <a:rPr sz="971" b="1" spc="-4">
                <a:latin typeface="Century Gothic"/>
                <a:cs typeface="Century Gothic"/>
              </a:rPr>
              <a:t> </a:t>
            </a:r>
            <a:r>
              <a:rPr sz="971" b="1" spc="4">
                <a:latin typeface="Century Gothic"/>
                <a:cs typeface="Century Gothic"/>
              </a:rPr>
              <a:t>2</a:t>
            </a:r>
            <a:r>
              <a:rPr sz="971" b="1">
                <a:latin typeface="Century Gothic"/>
                <a:cs typeface="Century Gothic"/>
              </a:rPr>
              <a:t>.</a:t>
            </a:r>
            <a:endParaRPr sz="971">
              <a:latin typeface="Century Gothic"/>
              <a:cs typeface="Century Gothic"/>
            </a:endParaRPr>
          </a:p>
        </p:txBody>
      </p:sp>
      <p:sp>
        <p:nvSpPr>
          <p:cNvPr id="18" name="object 18"/>
          <p:cNvSpPr txBox="1"/>
          <p:nvPr/>
        </p:nvSpPr>
        <p:spPr>
          <a:xfrm>
            <a:off x="6424444" y="3659128"/>
            <a:ext cx="1939402" cy="348503"/>
          </a:xfrm>
          <a:prstGeom prst="rect">
            <a:avLst/>
          </a:prstGeom>
        </p:spPr>
        <p:txBody>
          <a:bodyPr wrap="square" lIns="0" tIns="0" rIns="0" bIns="0" rtlCol="0">
            <a:noAutofit/>
          </a:bodyPr>
          <a:lstStyle/>
          <a:p>
            <a:pPr>
              <a:lnSpc>
                <a:spcPts val="441"/>
              </a:lnSpc>
              <a:spcBef>
                <a:spcPts val="13"/>
              </a:spcBef>
            </a:pPr>
            <a:endParaRPr sz="441"/>
          </a:p>
          <a:p>
            <a:pPr marL="613555">
              <a:lnSpc>
                <a:spcPct val="102172"/>
              </a:lnSpc>
            </a:pPr>
            <a:r>
              <a:rPr sz="971" b="1" spc="-4">
                <a:latin typeface="Century Gothic"/>
                <a:cs typeface="Century Gothic"/>
              </a:rPr>
              <a:t>D</a:t>
            </a:r>
            <a:r>
              <a:rPr sz="971" b="1">
                <a:latin typeface="Century Gothic"/>
                <a:cs typeface="Century Gothic"/>
              </a:rPr>
              <a:t>i</a:t>
            </a:r>
            <a:r>
              <a:rPr sz="971" b="1" spc="-4">
                <a:latin typeface="Century Gothic"/>
                <a:cs typeface="Century Gothic"/>
              </a:rPr>
              <a:t>s</a:t>
            </a:r>
            <a:r>
              <a:rPr sz="971" b="1">
                <a:latin typeface="Century Gothic"/>
                <a:cs typeface="Century Gothic"/>
              </a:rPr>
              <a:t>cipli</a:t>
            </a:r>
            <a:r>
              <a:rPr sz="971" b="1" spc="-4">
                <a:latin typeface="Century Gothic"/>
                <a:cs typeface="Century Gothic"/>
              </a:rPr>
              <a:t>n</a:t>
            </a:r>
            <a:r>
              <a:rPr sz="971" b="1">
                <a:latin typeface="Century Gothic"/>
                <a:cs typeface="Century Gothic"/>
              </a:rPr>
              <a:t>a</a:t>
            </a:r>
            <a:r>
              <a:rPr sz="971" b="1" spc="-4">
                <a:latin typeface="Century Gothic"/>
                <a:cs typeface="Century Gothic"/>
              </a:rPr>
              <a:t> </a:t>
            </a:r>
            <a:r>
              <a:rPr sz="971" b="1" spc="4">
                <a:latin typeface="Century Gothic"/>
                <a:cs typeface="Century Gothic"/>
              </a:rPr>
              <a:t>3</a:t>
            </a:r>
            <a:r>
              <a:rPr sz="971" b="1">
                <a:latin typeface="Century Gothic"/>
                <a:cs typeface="Century Gothic"/>
              </a:rPr>
              <a:t>.</a:t>
            </a:r>
            <a:endParaRPr sz="971">
              <a:latin typeface="Century Gothic"/>
              <a:cs typeface="Century Gothic"/>
            </a:endParaRPr>
          </a:p>
        </p:txBody>
      </p:sp>
      <p:sp>
        <p:nvSpPr>
          <p:cNvPr id="17" name="object 17"/>
          <p:cNvSpPr txBox="1"/>
          <p:nvPr/>
        </p:nvSpPr>
        <p:spPr>
          <a:xfrm>
            <a:off x="681766" y="4007632"/>
            <a:ext cx="2572982" cy="1488925"/>
          </a:xfrm>
          <a:prstGeom prst="rect">
            <a:avLst/>
          </a:prstGeom>
        </p:spPr>
        <p:txBody>
          <a:bodyPr wrap="square" lIns="0" tIns="0" rIns="0" bIns="0" rtlCol="0">
            <a:noAutofit/>
          </a:bodyPr>
          <a:lstStyle/>
          <a:p>
            <a:pPr>
              <a:lnSpc>
                <a:spcPts val="529"/>
              </a:lnSpc>
              <a:spcBef>
                <a:spcPts val="8"/>
              </a:spcBef>
            </a:pPr>
            <a:endParaRPr sz="529"/>
          </a:p>
          <a:p>
            <a:pPr marL="141201">
              <a:lnSpc>
                <a:spcPct val="102172"/>
              </a:lnSpc>
            </a:pPr>
            <a:r>
              <a:rPr sz="971" b="1" spc="4">
                <a:latin typeface="Century Gothic"/>
                <a:cs typeface="Century Gothic"/>
              </a:rPr>
              <a:t>1</a:t>
            </a:r>
            <a:r>
              <a:rPr sz="971" b="1">
                <a:latin typeface="Century Gothic"/>
                <a:cs typeface="Century Gothic"/>
              </a:rPr>
              <a:t>.</a:t>
            </a:r>
            <a:r>
              <a:rPr sz="971" b="1" spc="-4">
                <a:latin typeface="Century Gothic"/>
                <a:cs typeface="Century Gothic"/>
              </a:rPr>
              <a:t> </a:t>
            </a:r>
            <a:r>
              <a:rPr sz="971" b="1" spc="4">
                <a:latin typeface="Century Gothic"/>
                <a:cs typeface="Century Gothic"/>
              </a:rPr>
              <a:t>P</a:t>
            </a:r>
            <a:r>
              <a:rPr sz="971" b="1" spc="-4">
                <a:latin typeface="Century Gothic"/>
                <a:cs typeface="Century Gothic"/>
              </a:rPr>
              <a:t>r</a:t>
            </a:r>
            <a:r>
              <a:rPr sz="971" b="1">
                <a:latin typeface="Century Gothic"/>
                <a:cs typeface="Century Gothic"/>
              </a:rPr>
              <a:t>e</a:t>
            </a:r>
            <a:r>
              <a:rPr sz="971" b="1" spc="4">
                <a:latin typeface="Century Gothic"/>
                <a:cs typeface="Century Gothic"/>
              </a:rPr>
              <a:t>g</a:t>
            </a:r>
            <a:r>
              <a:rPr sz="971" b="1">
                <a:latin typeface="Century Gothic"/>
                <a:cs typeface="Century Gothic"/>
              </a:rPr>
              <a:t>u</a:t>
            </a:r>
            <a:r>
              <a:rPr sz="971" b="1" spc="-12">
                <a:latin typeface="Century Gothic"/>
                <a:cs typeface="Century Gothic"/>
              </a:rPr>
              <a:t>n</a:t>
            </a:r>
            <a:r>
              <a:rPr sz="971" b="1" spc="4">
                <a:latin typeface="Century Gothic"/>
                <a:cs typeface="Century Gothic"/>
              </a:rPr>
              <a:t>t</a:t>
            </a:r>
            <a:r>
              <a:rPr sz="971" b="1">
                <a:latin typeface="Century Gothic"/>
                <a:cs typeface="Century Gothic"/>
              </a:rPr>
              <a:t>ar</a:t>
            </a:r>
            <a:r>
              <a:rPr sz="971" b="1" spc="-4">
                <a:latin typeface="Century Gothic"/>
                <a:cs typeface="Century Gothic"/>
              </a:rPr>
              <a:t> </a:t>
            </a:r>
            <a:r>
              <a:rPr sz="971" b="1">
                <a:latin typeface="Century Gothic"/>
                <a:cs typeface="Century Gothic"/>
              </a:rPr>
              <a:t>y</a:t>
            </a:r>
            <a:r>
              <a:rPr sz="971" b="1" spc="-8">
                <a:latin typeface="Century Gothic"/>
                <a:cs typeface="Century Gothic"/>
              </a:rPr>
              <a:t> </a:t>
            </a:r>
            <a:r>
              <a:rPr sz="971" b="1" spc="4">
                <a:latin typeface="Century Gothic"/>
                <a:cs typeface="Century Gothic"/>
              </a:rPr>
              <a:t>c</a:t>
            </a:r>
            <a:r>
              <a:rPr sz="971" b="1">
                <a:latin typeface="Century Gothic"/>
                <a:cs typeface="Century Gothic"/>
              </a:rPr>
              <a:t>ue</a:t>
            </a:r>
            <a:r>
              <a:rPr sz="971" b="1" spc="-4">
                <a:latin typeface="Century Gothic"/>
                <a:cs typeface="Century Gothic"/>
              </a:rPr>
              <a:t>s</a:t>
            </a:r>
            <a:r>
              <a:rPr sz="971" b="1" spc="4">
                <a:latin typeface="Century Gothic"/>
                <a:cs typeface="Century Gothic"/>
              </a:rPr>
              <a:t>t</a:t>
            </a:r>
            <a:r>
              <a:rPr sz="971" b="1" spc="-12">
                <a:latin typeface="Century Gothic"/>
                <a:cs typeface="Century Gothic"/>
              </a:rPr>
              <a:t>i</a:t>
            </a:r>
            <a:r>
              <a:rPr sz="971" b="1">
                <a:latin typeface="Century Gothic"/>
                <a:cs typeface="Century Gothic"/>
              </a:rPr>
              <a:t>o</a:t>
            </a:r>
            <a:r>
              <a:rPr sz="971" b="1" spc="-12">
                <a:latin typeface="Century Gothic"/>
                <a:cs typeface="Century Gothic"/>
              </a:rPr>
              <a:t>n</a:t>
            </a:r>
            <a:r>
              <a:rPr sz="971" b="1">
                <a:latin typeface="Century Gothic"/>
                <a:cs typeface="Century Gothic"/>
              </a:rPr>
              <a:t>a</a:t>
            </a:r>
            <a:r>
              <a:rPr sz="971" b="1" spc="-4">
                <a:latin typeface="Century Gothic"/>
                <a:cs typeface="Century Gothic"/>
              </a:rPr>
              <a:t>r</a:t>
            </a:r>
            <a:r>
              <a:rPr sz="971" b="1">
                <a:latin typeface="Century Gothic"/>
                <a:cs typeface="Century Gothic"/>
              </a:rPr>
              <a:t>.</a:t>
            </a:r>
            <a:endParaRPr sz="971">
              <a:latin typeface="Century Gothic"/>
              <a:cs typeface="Century Gothic"/>
            </a:endParaRPr>
          </a:p>
          <a:p>
            <a:pPr marL="310644">
              <a:lnSpc>
                <a:spcPts val="1187"/>
              </a:lnSpc>
              <a:spcBef>
                <a:spcPts val="59"/>
              </a:spcBef>
            </a:pPr>
            <a:r>
              <a:rPr sz="1456" spc="-4" baseline="-2471">
                <a:latin typeface="Century Gothic"/>
                <a:cs typeface="Century Gothic"/>
              </a:rPr>
              <a:t>P</a:t>
            </a:r>
            <a:r>
              <a:rPr sz="1456" baseline="-2471">
                <a:latin typeface="Century Gothic"/>
                <a:cs typeface="Century Gothic"/>
              </a:rPr>
              <a:t>reguntas q</a:t>
            </a:r>
            <a:r>
              <a:rPr sz="1456" spc="-8" baseline="-2471">
                <a:latin typeface="Century Gothic"/>
                <a:cs typeface="Century Gothic"/>
              </a:rPr>
              <a:t>u</a:t>
            </a:r>
            <a:r>
              <a:rPr sz="1456" baseline="-2471">
                <a:latin typeface="Century Gothic"/>
                <a:cs typeface="Century Gothic"/>
              </a:rPr>
              <a:t>e d</a:t>
            </a:r>
            <a:r>
              <a:rPr sz="1456" spc="-4" baseline="-2471">
                <a:latin typeface="Century Gothic"/>
                <a:cs typeface="Century Gothic"/>
              </a:rPr>
              <a:t>i</a:t>
            </a:r>
            <a:r>
              <a:rPr sz="1456" baseline="-2471">
                <a:latin typeface="Century Gothic"/>
                <a:cs typeface="Century Gothic"/>
              </a:rPr>
              <a:t>r</a:t>
            </a:r>
            <a:r>
              <a:rPr sz="1456" spc="-4" baseline="-2471">
                <a:latin typeface="Century Gothic"/>
                <a:cs typeface="Century Gothic"/>
              </a:rPr>
              <a:t>i</a:t>
            </a:r>
            <a:r>
              <a:rPr sz="1456" spc="-8" baseline="-2471">
                <a:latin typeface="Century Gothic"/>
                <a:cs typeface="Century Gothic"/>
              </a:rPr>
              <a:t>g</a:t>
            </a:r>
            <a:r>
              <a:rPr sz="1456" baseline="-2471">
                <a:latin typeface="Century Gothic"/>
                <a:cs typeface="Century Gothic"/>
              </a:rPr>
              <a:t>en </a:t>
            </a:r>
            <a:r>
              <a:rPr sz="1456" spc="4" baseline="-2471">
                <a:latin typeface="Century Gothic"/>
                <a:cs typeface="Century Gothic"/>
              </a:rPr>
              <a:t>l</a:t>
            </a:r>
            <a:r>
              <a:rPr sz="1456" baseline="-2471">
                <a:latin typeface="Century Gothic"/>
                <a:cs typeface="Century Gothic"/>
              </a:rPr>
              <a:t>a</a:t>
            </a:r>
            <a:endParaRPr sz="971">
              <a:latin typeface="Century Gothic"/>
              <a:cs typeface="Century Gothic"/>
            </a:endParaRPr>
          </a:p>
          <a:p>
            <a:pPr marL="299885">
              <a:lnSpc>
                <a:spcPct val="102172"/>
              </a:lnSpc>
            </a:pPr>
            <a:r>
              <a:rPr sz="971" spc="12">
                <a:latin typeface="Century Gothic"/>
                <a:cs typeface="Century Gothic"/>
              </a:rPr>
              <a:t>I</a:t>
            </a:r>
            <a:r>
              <a:rPr sz="971" spc="-12">
                <a:latin typeface="Century Gothic"/>
                <a:cs typeface="Century Gothic"/>
              </a:rPr>
              <a:t>n</a:t>
            </a:r>
            <a:r>
              <a:rPr sz="971">
                <a:latin typeface="Century Gothic"/>
                <a:cs typeface="Century Gothic"/>
              </a:rPr>
              <a:t>ve</a:t>
            </a:r>
            <a:r>
              <a:rPr sz="971" spc="4">
                <a:latin typeface="Century Gothic"/>
                <a:cs typeface="Century Gothic"/>
              </a:rPr>
              <a:t>s</a:t>
            </a:r>
            <a:r>
              <a:rPr sz="971" spc="-12">
                <a:latin typeface="Century Gothic"/>
                <a:cs typeface="Century Gothic"/>
              </a:rPr>
              <a:t>t</a:t>
            </a:r>
            <a:r>
              <a:rPr sz="971" spc="4">
                <a:latin typeface="Century Gothic"/>
                <a:cs typeface="Century Gothic"/>
              </a:rPr>
              <a:t>i</a:t>
            </a:r>
            <a:r>
              <a:rPr sz="971" spc="-8">
                <a:latin typeface="Century Gothic"/>
                <a:cs typeface="Century Gothic"/>
              </a:rPr>
              <a:t>g</a:t>
            </a:r>
            <a:r>
              <a:rPr sz="971">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17">
                <a:latin typeface="Century Gothic"/>
                <a:cs typeface="Century Gothic"/>
              </a:rPr>
              <a:t> </a:t>
            </a:r>
            <a:r>
              <a:rPr sz="971" spc="12">
                <a:latin typeface="Century Gothic"/>
                <a:cs typeface="Century Gothic"/>
              </a:rPr>
              <a:t>I</a:t>
            </a:r>
            <a:r>
              <a:rPr sz="971">
                <a:latin typeface="Century Gothic"/>
                <a:cs typeface="Century Gothic"/>
              </a:rPr>
              <a:t>n</a:t>
            </a:r>
            <a:r>
              <a:rPr sz="971" spc="-4">
                <a:latin typeface="Century Gothic"/>
                <a:cs typeface="Century Gothic"/>
              </a:rPr>
              <a:t>t</a:t>
            </a:r>
            <a:r>
              <a:rPr sz="971" spc="-8">
                <a:latin typeface="Century Gothic"/>
                <a:cs typeface="Century Gothic"/>
              </a:rPr>
              <a:t>e</a:t>
            </a:r>
            <a:r>
              <a:rPr sz="971">
                <a:latin typeface="Century Gothic"/>
                <a:cs typeface="Century Gothic"/>
              </a:rPr>
              <a:t>r</a:t>
            </a:r>
            <a:r>
              <a:rPr sz="971" spc="-8">
                <a:latin typeface="Century Gothic"/>
                <a:cs typeface="Century Gothic"/>
              </a:rPr>
              <a:t>d</a:t>
            </a:r>
            <a:r>
              <a:rPr sz="971" spc="4">
                <a:latin typeface="Century Gothic"/>
                <a:cs typeface="Century Gothic"/>
              </a:rPr>
              <a:t>i</a:t>
            </a:r>
            <a:r>
              <a:rPr sz="971" spc="-8">
                <a:latin typeface="Century Gothic"/>
                <a:cs typeface="Century Gothic"/>
              </a:rPr>
              <a:t>s</a:t>
            </a:r>
            <a:r>
              <a:rPr sz="971" spc="4">
                <a:latin typeface="Century Gothic"/>
                <a:cs typeface="Century Gothic"/>
              </a:rPr>
              <a:t>c</a:t>
            </a:r>
            <a:r>
              <a:rPr sz="971" spc="-4">
                <a:latin typeface="Century Gothic"/>
                <a:cs typeface="Century Gothic"/>
              </a:rPr>
              <a:t>i</a:t>
            </a:r>
            <a:r>
              <a:rPr sz="971">
                <a:latin typeface="Century Gothic"/>
                <a:cs typeface="Century Gothic"/>
              </a:rPr>
              <a:t>pl</a:t>
            </a:r>
            <a:r>
              <a:rPr sz="971" spc="4">
                <a:latin typeface="Century Gothic"/>
                <a:cs typeface="Century Gothic"/>
              </a:rPr>
              <a:t>i</a:t>
            </a:r>
            <a:r>
              <a:rPr sz="971">
                <a:latin typeface="Century Gothic"/>
                <a:cs typeface="Century Gothic"/>
              </a:rPr>
              <a:t>n</a:t>
            </a:r>
            <a:r>
              <a:rPr sz="971" spc="-8">
                <a:latin typeface="Century Gothic"/>
                <a:cs typeface="Century Gothic"/>
              </a:rPr>
              <a:t>a</a:t>
            </a:r>
            <a:r>
              <a:rPr sz="971">
                <a:latin typeface="Century Gothic"/>
                <a:cs typeface="Century Gothic"/>
              </a:rPr>
              <a:t>r</a:t>
            </a:r>
            <a:r>
              <a:rPr sz="971" spc="-4">
                <a:latin typeface="Century Gothic"/>
                <a:cs typeface="Century Gothic"/>
              </a:rPr>
              <a:t>i</a:t>
            </a:r>
            <a:r>
              <a:rPr sz="971">
                <a:latin typeface="Century Gothic"/>
                <a:cs typeface="Century Gothic"/>
              </a:rPr>
              <a:t>a.</a:t>
            </a:r>
          </a:p>
        </p:txBody>
      </p:sp>
      <p:sp>
        <p:nvSpPr>
          <p:cNvPr id="16" name="object 16"/>
          <p:cNvSpPr txBox="1"/>
          <p:nvPr/>
        </p:nvSpPr>
        <p:spPr>
          <a:xfrm>
            <a:off x="3254747" y="4007632"/>
            <a:ext cx="1607148" cy="1488925"/>
          </a:xfrm>
          <a:prstGeom prst="rect">
            <a:avLst/>
          </a:prstGeom>
        </p:spPr>
        <p:txBody>
          <a:bodyPr wrap="square" lIns="0" tIns="0" rIns="0" bIns="0" rtlCol="0">
            <a:noAutofit/>
          </a:bodyPr>
          <a:lstStyle/>
          <a:p>
            <a:pPr>
              <a:lnSpc>
                <a:spcPts val="838"/>
              </a:lnSpc>
              <a:spcBef>
                <a:spcPts val="3"/>
              </a:spcBef>
            </a:pPr>
            <a:endParaRPr sz="838"/>
          </a:p>
          <a:p>
            <a:pPr marL="55136" marR="213708" indent="33619">
              <a:lnSpc>
                <a:spcPct val="102275"/>
              </a:lnSpc>
              <a:spcBef>
                <a:spcPts val="882"/>
              </a:spcBef>
            </a:pPr>
            <a:r>
              <a:rPr sz="971" spc="-4">
                <a:latin typeface="Century Gothic"/>
                <a:cs typeface="Century Gothic"/>
              </a:rPr>
              <a:t>¿</a:t>
            </a:r>
            <a:r>
              <a:rPr sz="971">
                <a:latin typeface="Century Gothic"/>
                <a:cs typeface="Century Gothic"/>
              </a:rPr>
              <a:t>Qu</a:t>
            </a:r>
            <a:r>
              <a:rPr sz="971" spc="4">
                <a:latin typeface="Century Gothic"/>
                <a:cs typeface="Century Gothic"/>
              </a:rPr>
              <a:t>i</a:t>
            </a:r>
            <a:r>
              <a:rPr sz="971">
                <a:latin typeface="Century Gothic"/>
                <a:cs typeface="Century Gothic"/>
              </a:rPr>
              <a:t>én s</a:t>
            </a:r>
            <a:r>
              <a:rPr sz="971" spc="-8">
                <a:latin typeface="Century Gothic"/>
                <a:cs typeface="Century Gothic"/>
              </a:rPr>
              <a:t>e</a:t>
            </a:r>
            <a:r>
              <a:rPr sz="971">
                <a:latin typeface="Century Gothic"/>
                <a:cs typeface="Century Gothic"/>
              </a:rPr>
              <a:t>rá </a:t>
            </a:r>
            <a:r>
              <a:rPr sz="971" spc="-8">
                <a:latin typeface="Century Gothic"/>
                <a:cs typeface="Century Gothic"/>
              </a:rPr>
              <a:t>e</a:t>
            </a:r>
            <a:r>
              <a:rPr sz="971">
                <a:latin typeface="Century Gothic"/>
                <a:cs typeface="Century Gothic"/>
              </a:rPr>
              <a:t>l re</a:t>
            </a:r>
            <a:r>
              <a:rPr sz="971" spc="-4">
                <a:latin typeface="Century Gothic"/>
                <a:cs typeface="Century Gothic"/>
              </a:rPr>
              <a:t>s</a:t>
            </a:r>
            <a:r>
              <a:rPr sz="971">
                <a:latin typeface="Century Gothic"/>
                <a:cs typeface="Century Gothic"/>
              </a:rPr>
              <a:t>pon</a:t>
            </a:r>
            <a:r>
              <a:rPr sz="971" spc="-8">
                <a:latin typeface="Century Gothic"/>
                <a:cs typeface="Century Gothic"/>
              </a:rPr>
              <a:t>s</a:t>
            </a:r>
            <a:r>
              <a:rPr sz="971">
                <a:latin typeface="Century Gothic"/>
                <a:cs typeface="Century Gothic"/>
              </a:rPr>
              <a:t>a</a:t>
            </a:r>
            <a:r>
              <a:rPr sz="971" spc="-4">
                <a:latin typeface="Century Gothic"/>
                <a:cs typeface="Century Gothic"/>
              </a:rPr>
              <a:t>b</a:t>
            </a:r>
            <a:r>
              <a:rPr sz="971" spc="4">
                <a:latin typeface="Century Gothic"/>
                <a:cs typeface="Century Gothic"/>
              </a:rPr>
              <a:t>l</a:t>
            </a:r>
            <a:r>
              <a:rPr sz="971">
                <a:latin typeface="Century Gothic"/>
                <a:cs typeface="Century Gothic"/>
              </a:rPr>
              <a:t>e de h</a:t>
            </a:r>
            <a:r>
              <a:rPr sz="971" spc="-8">
                <a:latin typeface="Century Gothic"/>
                <a:cs typeface="Century Gothic"/>
              </a:rPr>
              <a:t>a</a:t>
            </a:r>
            <a:r>
              <a:rPr sz="971" spc="-4">
                <a:latin typeface="Century Gothic"/>
                <a:cs typeface="Century Gothic"/>
              </a:rPr>
              <a:t>c</a:t>
            </a:r>
            <a:r>
              <a:rPr sz="971">
                <a:latin typeface="Century Gothic"/>
                <a:cs typeface="Century Gothic"/>
              </a:rPr>
              <a:t>er a</a:t>
            </a:r>
            <a:r>
              <a:rPr sz="971" spc="4">
                <a:latin typeface="Century Gothic"/>
                <a:cs typeface="Century Gothic"/>
              </a:rPr>
              <a:t>l</a:t>
            </a:r>
            <a:r>
              <a:rPr sz="971">
                <a:latin typeface="Century Gothic"/>
                <a:cs typeface="Century Gothic"/>
              </a:rPr>
              <a:t>go</a:t>
            </a:r>
            <a:r>
              <a:rPr sz="971" spc="-4">
                <a:latin typeface="Century Gothic"/>
                <a:cs typeface="Century Gothic"/>
              </a:rPr>
              <a:t> </a:t>
            </a:r>
            <a:r>
              <a:rPr sz="971" spc="-8">
                <a:latin typeface="Century Gothic"/>
                <a:cs typeface="Century Gothic"/>
              </a:rPr>
              <a:t>a</a:t>
            </a:r>
            <a:r>
              <a:rPr sz="971">
                <a:latin typeface="Century Gothic"/>
                <a:cs typeface="Century Gothic"/>
              </a:rPr>
              <a:t>s</a:t>
            </a:r>
            <a:r>
              <a:rPr sz="971" spc="4">
                <a:latin typeface="Century Gothic"/>
                <a:cs typeface="Century Gothic"/>
              </a:rPr>
              <a:t>í</a:t>
            </a:r>
            <a:r>
              <a:rPr sz="971">
                <a:latin typeface="Century Gothic"/>
                <a:cs typeface="Century Gothic"/>
              </a:rPr>
              <a:t>?</a:t>
            </a:r>
          </a:p>
        </p:txBody>
      </p:sp>
      <p:sp>
        <p:nvSpPr>
          <p:cNvPr id="15" name="object 15"/>
          <p:cNvSpPr txBox="1"/>
          <p:nvPr/>
        </p:nvSpPr>
        <p:spPr>
          <a:xfrm>
            <a:off x="4861897" y="4007632"/>
            <a:ext cx="1562547" cy="1488925"/>
          </a:xfrm>
          <a:prstGeom prst="rect">
            <a:avLst/>
          </a:prstGeom>
        </p:spPr>
        <p:txBody>
          <a:bodyPr wrap="square" lIns="0" tIns="0" rIns="0" bIns="0" rtlCol="0">
            <a:noAutofit/>
          </a:bodyPr>
          <a:lstStyle/>
          <a:p>
            <a:pPr>
              <a:lnSpc>
                <a:spcPts val="882"/>
              </a:lnSpc>
            </a:pPr>
            <a:endParaRPr sz="882"/>
          </a:p>
          <a:p>
            <a:pPr marL="53790" marR="117229">
              <a:lnSpc>
                <a:spcPts val="1189"/>
              </a:lnSpc>
              <a:spcBef>
                <a:spcPts val="1021"/>
              </a:spcBef>
            </a:pPr>
            <a:r>
              <a:rPr sz="971" spc="-4">
                <a:latin typeface="Century Gothic"/>
                <a:cs typeface="Century Gothic"/>
              </a:rPr>
              <a:t>¿E</a:t>
            </a:r>
            <a:r>
              <a:rPr sz="971">
                <a:latin typeface="Century Gothic"/>
                <a:cs typeface="Century Gothic"/>
              </a:rPr>
              <a:t>n</a:t>
            </a:r>
            <a:r>
              <a:rPr sz="971" spc="-4">
                <a:latin typeface="Century Gothic"/>
                <a:cs typeface="Century Gothic"/>
              </a:rPr>
              <a:t> </a:t>
            </a:r>
            <a:r>
              <a:rPr sz="971">
                <a:latin typeface="Century Gothic"/>
                <a:cs typeface="Century Gothic"/>
              </a:rPr>
              <a:t>qué </a:t>
            </a:r>
            <a:r>
              <a:rPr sz="971" spc="-4">
                <a:latin typeface="Century Gothic"/>
                <a:cs typeface="Century Gothic"/>
              </a:rPr>
              <a:t>m</a:t>
            </a:r>
            <a:r>
              <a:rPr sz="971">
                <a:latin typeface="Century Gothic"/>
                <a:cs typeface="Century Gothic"/>
              </a:rPr>
              <a:t>edida</a:t>
            </a:r>
            <a:r>
              <a:rPr sz="971" spc="-4">
                <a:latin typeface="Century Gothic"/>
                <a:cs typeface="Century Gothic"/>
              </a:rPr>
              <a:t> </a:t>
            </a:r>
            <a:r>
              <a:rPr sz="971">
                <a:latin typeface="Century Gothic"/>
                <a:cs typeface="Century Gothic"/>
              </a:rPr>
              <a:t>q</a:t>
            </a:r>
            <a:r>
              <a:rPr sz="971" spc="-8">
                <a:latin typeface="Century Gothic"/>
                <a:cs typeface="Century Gothic"/>
              </a:rPr>
              <a:t>u</a:t>
            </a:r>
            <a:r>
              <a:rPr sz="971" spc="4">
                <a:latin typeface="Century Gothic"/>
                <a:cs typeface="Century Gothic"/>
              </a:rPr>
              <a:t>i</a:t>
            </a:r>
            <a:r>
              <a:rPr sz="971" spc="-8">
                <a:latin typeface="Century Gothic"/>
                <a:cs typeface="Century Gothic"/>
              </a:rPr>
              <a:t>e</a:t>
            </a:r>
            <a:r>
              <a:rPr sz="971">
                <a:latin typeface="Century Gothic"/>
                <a:cs typeface="Century Gothic"/>
              </a:rPr>
              <a:t>n </a:t>
            </a:r>
          </a:p>
          <a:p>
            <a:pPr marL="53790" marR="117229">
              <a:lnSpc>
                <a:spcPts val="1189"/>
              </a:lnSpc>
              <a:spcBef>
                <a:spcPts val="176"/>
              </a:spcBef>
            </a:pPr>
            <a:r>
              <a:rPr sz="971">
                <a:latin typeface="Century Gothic"/>
                <a:cs typeface="Century Gothic"/>
              </a:rPr>
              <a:t>t</a:t>
            </a:r>
            <a:r>
              <a:rPr sz="971" spc="4">
                <a:latin typeface="Century Gothic"/>
                <a:cs typeface="Century Gothic"/>
              </a:rPr>
              <a:t>i</a:t>
            </a:r>
            <a:r>
              <a:rPr sz="971">
                <a:latin typeface="Century Gothic"/>
                <a:cs typeface="Century Gothic"/>
              </a:rPr>
              <a:t>e</a:t>
            </a:r>
            <a:r>
              <a:rPr sz="971" spc="-8">
                <a:latin typeface="Century Gothic"/>
                <a:cs typeface="Century Gothic"/>
              </a:rPr>
              <a:t>n</a:t>
            </a:r>
            <a:r>
              <a:rPr sz="971">
                <a:latin typeface="Century Gothic"/>
                <a:cs typeface="Century Gothic"/>
              </a:rPr>
              <a:t>e </a:t>
            </a:r>
            <a:r>
              <a:rPr sz="971" spc="4">
                <a:latin typeface="Century Gothic"/>
                <a:cs typeface="Century Gothic"/>
              </a:rPr>
              <a:t>i</a:t>
            </a:r>
            <a:r>
              <a:rPr sz="971">
                <a:latin typeface="Century Gothic"/>
                <a:cs typeface="Century Gothic"/>
              </a:rPr>
              <a:t>d</a:t>
            </a:r>
            <a:r>
              <a:rPr sz="971" spc="-8">
                <a:latin typeface="Century Gothic"/>
                <a:cs typeface="Century Gothic"/>
              </a:rPr>
              <a:t>e</a:t>
            </a:r>
            <a:r>
              <a:rPr sz="971">
                <a:latin typeface="Century Gothic"/>
                <a:cs typeface="Century Gothic"/>
              </a:rPr>
              <a:t>as</a:t>
            </a:r>
            <a:r>
              <a:rPr sz="971" spc="-8">
                <a:latin typeface="Century Gothic"/>
                <a:cs typeface="Century Gothic"/>
              </a:rPr>
              <a:t> </a:t>
            </a:r>
            <a:r>
              <a:rPr sz="971" spc="4">
                <a:latin typeface="Century Gothic"/>
                <a:cs typeface="Century Gothic"/>
              </a:rPr>
              <a:t>c</a:t>
            </a:r>
            <a:r>
              <a:rPr sz="971">
                <a:latin typeface="Century Gothic"/>
                <a:cs typeface="Century Gothic"/>
              </a:rPr>
              <a:t>o</a:t>
            </a:r>
            <a:r>
              <a:rPr sz="971" spc="-4">
                <a:latin typeface="Century Gothic"/>
                <a:cs typeface="Century Gothic"/>
              </a:rPr>
              <a:t>n</a:t>
            </a:r>
            <a:r>
              <a:rPr sz="971">
                <a:latin typeface="Century Gothic"/>
                <a:cs typeface="Century Gothic"/>
              </a:rPr>
              <a:t>tr</a:t>
            </a:r>
            <a:r>
              <a:rPr sz="971" spc="-12">
                <a:latin typeface="Century Gothic"/>
                <a:cs typeface="Century Gothic"/>
              </a:rPr>
              <a:t>o</a:t>
            </a:r>
            <a:r>
              <a:rPr sz="971" spc="4">
                <a:latin typeface="Century Gothic"/>
                <a:cs typeface="Century Gothic"/>
              </a:rPr>
              <a:t>l</a:t>
            </a:r>
            <a:r>
              <a:rPr sz="971">
                <a:latin typeface="Century Gothic"/>
                <a:cs typeface="Century Gothic"/>
              </a:rPr>
              <a:t>a </a:t>
            </a:r>
            <a:r>
              <a:rPr sz="971" spc="-8">
                <a:latin typeface="Century Gothic"/>
                <a:cs typeface="Century Gothic"/>
              </a:rPr>
              <a:t>e</a:t>
            </a:r>
            <a:r>
              <a:rPr sz="971">
                <a:latin typeface="Century Gothic"/>
                <a:cs typeface="Century Gothic"/>
              </a:rPr>
              <a:t>l</a:t>
            </a:r>
          </a:p>
        </p:txBody>
      </p:sp>
      <p:sp>
        <p:nvSpPr>
          <p:cNvPr id="14" name="object 14"/>
          <p:cNvSpPr txBox="1"/>
          <p:nvPr/>
        </p:nvSpPr>
        <p:spPr>
          <a:xfrm>
            <a:off x="6424444" y="4007632"/>
            <a:ext cx="1939402" cy="1488925"/>
          </a:xfrm>
          <a:prstGeom prst="rect">
            <a:avLst/>
          </a:prstGeom>
        </p:spPr>
        <p:txBody>
          <a:bodyPr wrap="square" lIns="0" tIns="0" rIns="0" bIns="0" rtlCol="0">
            <a:noAutofit/>
          </a:bodyPr>
          <a:lstStyle/>
          <a:p>
            <a:pPr>
              <a:lnSpc>
                <a:spcPts val="882"/>
              </a:lnSpc>
            </a:pPr>
            <a:endParaRPr sz="882"/>
          </a:p>
          <a:p>
            <a:pPr marL="55136" marR="80512">
              <a:lnSpc>
                <a:spcPts val="1189"/>
              </a:lnSpc>
              <a:spcBef>
                <a:spcPts val="1021"/>
              </a:spcBef>
            </a:pPr>
            <a:r>
              <a:rPr sz="971" spc="-4">
                <a:latin typeface="Century Gothic"/>
                <a:cs typeface="Century Gothic"/>
              </a:rPr>
              <a:t>¿</a:t>
            </a:r>
            <a:r>
              <a:rPr sz="971">
                <a:latin typeface="Century Gothic"/>
                <a:cs typeface="Century Gothic"/>
              </a:rPr>
              <a:t>Có</a:t>
            </a:r>
            <a:r>
              <a:rPr sz="971" spc="-4">
                <a:latin typeface="Century Gothic"/>
                <a:cs typeface="Century Gothic"/>
              </a:rPr>
              <a:t>m</a:t>
            </a:r>
            <a:r>
              <a:rPr sz="971">
                <a:latin typeface="Century Gothic"/>
                <a:cs typeface="Century Gothic"/>
              </a:rPr>
              <a:t>o</a:t>
            </a:r>
            <a:r>
              <a:rPr sz="971" spc="-4">
                <a:latin typeface="Century Gothic"/>
                <a:cs typeface="Century Gothic"/>
              </a:rPr>
              <a:t> </a:t>
            </a:r>
            <a:r>
              <a:rPr sz="971">
                <a:latin typeface="Century Gothic"/>
                <a:cs typeface="Century Gothic"/>
              </a:rPr>
              <a:t>p</a:t>
            </a:r>
            <a:r>
              <a:rPr sz="971" spc="8">
                <a:latin typeface="Century Gothic"/>
                <a:cs typeface="Century Gothic"/>
              </a:rPr>
              <a:t>l</a:t>
            </a:r>
            <a:r>
              <a:rPr sz="971">
                <a:latin typeface="Century Gothic"/>
                <a:cs typeface="Century Gothic"/>
              </a:rPr>
              <a:t>an</a:t>
            </a:r>
            <a:r>
              <a:rPr sz="971" spc="-12">
                <a:latin typeface="Century Gothic"/>
                <a:cs typeface="Century Gothic"/>
              </a:rPr>
              <a:t>t</a:t>
            </a:r>
            <a:r>
              <a:rPr sz="971">
                <a:latin typeface="Century Gothic"/>
                <a:cs typeface="Century Gothic"/>
              </a:rPr>
              <a:t>e</a:t>
            </a:r>
            <a:r>
              <a:rPr sz="971" spc="-8">
                <a:latin typeface="Century Gothic"/>
                <a:cs typeface="Century Gothic"/>
              </a:rPr>
              <a:t>a</a:t>
            </a:r>
            <a:r>
              <a:rPr sz="971">
                <a:latin typeface="Century Gothic"/>
                <a:cs typeface="Century Gothic"/>
              </a:rPr>
              <a:t>r </a:t>
            </a:r>
            <a:r>
              <a:rPr sz="971" spc="4">
                <a:latin typeface="Century Gothic"/>
                <a:cs typeface="Century Gothic"/>
              </a:rPr>
              <a:t>l</a:t>
            </a:r>
            <a:r>
              <a:rPr sz="971">
                <a:latin typeface="Century Gothic"/>
                <a:cs typeface="Century Gothic"/>
              </a:rPr>
              <a:t>os</a:t>
            </a:r>
            <a:r>
              <a:rPr sz="971" spc="-4">
                <a:latin typeface="Century Gothic"/>
                <a:cs typeface="Century Gothic"/>
              </a:rPr>
              <a:t> </a:t>
            </a:r>
            <a:r>
              <a:rPr sz="971" spc="-8">
                <a:latin typeface="Century Gothic"/>
                <a:cs typeface="Century Gothic"/>
              </a:rPr>
              <a:t>p</a:t>
            </a:r>
            <a:r>
              <a:rPr sz="971">
                <a:latin typeface="Century Gothic"/>
                <a:cs typeface="Century Gothic"/>
              </a:rPr>
              <a:t>r</a:t>
            </a:r>
            <a:r>
              <a:rPr sz="971" spc="-4">
                <a:latin typeface="Century Gothic"/>
                <a:cs typeface="Century Gothic"/>
              </a:rPr>
              <a:t>i</a:t>
            </a:r>
            <a:r>
              <a:rPr sz="971">
                <a:latin typeface="Century Gothic"/>
                <a:cs typeface="Century Gothic"/>
              </a:rPr>
              <a:t>n</a:t>
            </a:r>
            <a:r>
              <a:rPr sz="971" spc="4">
                <a:latin typeface="Century Gothic"/>
                <a:cs typeface="Century Gothic"/>
              </a:rPr>
              <a:t>c</a:t>
            </a:r>
            <a:r>
              <a:rPr sz="971" spc="-4">
                <a:latin typeface="Century Gothic"/>
                <a:cs typeface="Century Gothic"/>
              </a:rPr>
              <a:t>i</a:t>
            </a:r>
            <a:r>
              <a:rPr sz="971" spc="-8">
                <a:latin typeface="Century Gothic"/>
                <a:cs typeface="Century Gothic"/>
              </a:rPr>
              <a:t>p</a:t>
            </a:r>
            <a:r>
              <a:rPr sz="971" spc="4">
                <a:latin typeface="Century Gothic"/>
                <a:cs typeface="Century Gothic"/>
              </a:rPr>
              <a:t>i</a:t>
            </a:r>
            <a:r>
              <a:rPr sz="971">
                <a:latin typeface="Century Gothic"/>
                <a:cs typeface="Century Gothic"/>
              </a:rPr>
              <a:t>os </a:t>
            </a:r>
          </a:p>
          <a:p>
            <a:pPr marL="55136" marR="80512">
              <a:lnSpc>
                <a:spcPts val="1189"/>
              </a:lnSpc>
              <a:spcBef>
                <a:spcPts val="176"/>
              </a:spcBef>
            </a:pPr>
            <a:r>
              <a:rPr sz="971">
                <a:latin typeface="Century Gothic"/>
                <a:cs typeface="Century Gothic"/>
              </a:rPr>
              <a:t>f</a:t>
            </a:r>
            <a:r>
              <a:rPr sz="971" spc="8">
                <a:latin typeface="Century Gothic"/>
                <a:cs typeface="Century Gothic"/>
              </a:rPr>
              <a:t>í</a:t>
            </a:r>
            <a:r>
              <a:rPr sz="971" spc="-8">
                <a:latin typeface="Century Gothic"/>
                <a:cs typeface="Century Gothic"/>
              </a:rPr>
              <a:t>s</a:t>
            </a:r>
            <a:r>
              <a:rPr sz="971" spc="-4">
                <a:latin typeface="Century Gothic"/>
                <a:cs typeface="Century Gothic"/>
              </a:rPr>
              <a:t>i</a:t>
            </a:r>
            <a:r>
              <a:rPr sz="971" spc="4">
                <a:latin typeface="Century Gothic"/>
                <a:cs typeface="Century Gothic"/>
              </a:rPr>
              <a:t>c</a:t>
            </a:r>
            <a:r>
              <a:rPr sz="971">
                <a:latin typeface="Century Gothic"/>
                <a:cs typeface="Century Gothic"/>
              </a:rPr>
              <a:t>os</a:t>
            </a:r>
            <a:r>
              <a:rPr sz="971" spc="-4">
                <a:latin typeface="Century Gothic"/>
                <a:cs typeface="Century Gothic"/>
              </a:rPr>
              <a:t> </a:t>
            </a:r>
            <a:r>
              <a:rPr sz="971">
                <a:latin typeface="Century Gothic"/>
                <a:cs typeface="Century Gothic"/>
              </a:rPr>
              <a:t>p</a:t>
            </a:r>
            <a:r>
              <a:rPr sz="971" spc="-4">
                <a:latin typeface="Century Gothic"/>
                <a:cs typeface="Century Gothic"/>
              </a:rPr>
              <a:t>a</a:t>
            </a:r>
            <a:r>
              <a:rPr sz="971">
                <a:latin typeface="Century Gothic"/>
                <a:cs typeface="Century Gothic"/>
              </a:rPr>
              <a:t>ra</a:t>
            </a:r>
            <a:r>
              <a:rPr sz="971" spc="-12">
                <a:latin typeface="Century Gothic"/>
                <a:cs typeface="Century Gothic"/>
              </a:rPr>
              <a:t> </a:t>
            </a:r>
            <a:r>
              <a:rPr sz="971" spc="4">
                <a:latin typeface="Century Gothic"/>
                <a:cs typeface="Century Gothic"/>
              </a:rPr>
              <a:t>l</a:t>
            </a:r>
            <a:r>
              <a:rPr sz="971">
                <a:latin typeface="Century Gothic"/>
                <a:cs typeface="Century Gothic"/>
              </a:rPr>
              <a:t>a </a:t>
            </a:r>
            <a:r>
              <a:rPr sz="971" spc="4">
                <a:latin typeface="Century Gothic"/>
                <a:cs typeface="Century Gothic"/>
              </a:rPr>
              <a:t>i</a:t>
            </a:r>
            <a:r>
              <a:rPr sz="971">
                <a:latin typeface="Century Gothic"/>
                <a:cs typeface="Century Gothic"/>
              </a:rPr>
              <a:t>nn</a:t>
            </a:r>
            <a:r>
              <a:rPr sz="971" spc="-12">
                <a:latin typeface="Century Gothic"/>
                <a:cs typeface="Century Gothic"/>
              </a:rPr>
              <a:t>o</a:t>
            </a:r>
            <a:r>
              <a:rPr sz="971">
                <a:latin typeface="Century Gothic"/>
                <a:cs typeface="Century Gothic"/>
              </a:rPr>
              <a:t>v</a:t>
            </a:r>
            <a:r>
              <a:rPr sz="971" spc="-8">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a:t>
            </a:r>
            <a:r>
              <a:rPr sz="971" spc="-4">
                <a:latin typeface="Century Gothic"/>
                <a:cs typeface="Century Gothic"/>
              </a:rPr>
              <a:t>n</a:t>
            </a:r>
            <a:r>
              <a:rPr sz="971">
                <a:latin typeface="Century Gothic"/>
                <a:cs typeface="Century Gothic"/>
              </a:rPr>
              <a:t>?</a:t>
            </a:r>
          </a:p>
        </p:txBody>
      </p:sp>
      <p:sp>
        <p:nvSpPr>
          <p:cNvPr id="13" name="object 13"/>
          <p:cNvSpPr txBox="1"/>
          <p:nvPr/>
        </p:nvSpPr>
        <p:spPr>
          <a:xfrm>
            <a:off x="681766" y="5496557"/>
            <a:ext cx="2572982" cy="879393"/>
          </a:xfrm>
          <a:prstGeom prst="rect">
            <a:avLst/>
          </a:prstGeom>
        </p:spPr>
        <p:txBody>
          <a:bodyPr wrap="square" lIns="0" tIns="0" rIns="0" bIns="0" rtlCol="0">
            <a:noAutofit/>
          </a:bodyPr>
          <a:lstStyle/>
          <a:p>
            <a:pPr>
              <a:lnSpc>
                <a:spcPts val="485"/>
              </a:lnSpc>
              <a:spcBef>
                <a:spcPts val="10"/>
              </a:spcBef>
            </a:pPr>
            <a:endParaRPr sz="485"/>
          </a:p>
          <a:p>
            <a:pPr marL="141201">
              <a:lnSpc>
                <a:spcPct val="102172"/>
              </a:lnSpc>
            </a:pPr>
            <a:r>
              <a:rPr sz="971" b="1" spc="4">
                <a:latin typeface="Century Gothic"/>
                <a:cs typeface="Century Gothic"/>
              </a:rPr>
              <a:t>2</a:t>
            </a:r>
            <a:r>
              <a:rPr sz="971" b="1">
                <a:latin typeface="Century Gothic"/>
                <a:cs typeface="Century Gothic"/>
              </a:rPr>
              <a:t>.</a:t>
            </a:r>
            <a:r>
              <a:rPr sz="971" b="1" spc="4">
                <a:latin typeface="Century Gothic"/>
                <a:cs typeface="Century Gothic"/>
              </a:rPr>
              <a:t> </a:t>
            </a:r>
            <a:r>
              <a:rPr sz="971" b="1" spc="-4">
                <a:latin typeface="Century Gothic"/>
                <a:cs typeface="Century Gothic"/>
              </a:rPr>
              <a:t>D</a:t>
            </a:r>
            <a:r>
              <a:rPr sz="971" b="1">
                <a:latin typeface="Century Gothic"/>
                <a:cs typeface="Century Gothic"/>
              </a:rPr>
              <a:t>e</a:t>
            </a:r>
            <a:r>
              <a:rPr sz="971" b="1" spc="-12">
                <a:latin typeface="Century Gothic"/>
                <a:cs typeface="Century Gothic"/>
              </a:rPr>
              <a:t>s</a:t>
            </a:r>
            <a:r>
              <a:rPr sz="971" b="1">
                <a:latin typeface="Century Gothic"/>
                <a:cs typeface="Century Gothic"/>
              </a:rPr>
              <a:t>pe</a:t>
            </a:r>
            <a:r>
              <a:rPr sz="971" b="1" spc="-4">
                <a:latin typeface="Century Gothic"/>
                <a:cs typeface="Century Gothic"/>
              </a:rPr>
              <a:t>r</a:t>
            </a:r>
            <a:r>
              <a:rPr sz="971" b="1" spc="-8">
                <a:latin typeface="Century Gothic"/>
                <a:cs typeface="Century Gothic"/>
              </a:rPr>
              <a:t>t</a:t>
            </a:r>
            <a:r>
              <a:rPr sz="971" b="1">
                <a:latin typeface="Century Gothic"/>
                <a:cs typeface="Century Gothic"/>
              </a:rPr>
              <a:t>ar</a:t>
            </a:r>
            <a:r>
              <a:rPr sz="971" b="1" spc="-4">
                <a:latin typeface="Century Gothic"/>
                <a:cs typeface="Century Gothic"/>
              </a:rPr>
              <a:t> </a:t>
            </a:r>
            <a:r>
              <a:rPr sz="971" b="1" spc="4">
                <a:latin typeface="Century Gothic"/>
                <a:cs typeface="Century Gothic"/>
              </a:rPr>
              <a:t>e</a:t>
            </a:r>
            <a:r>
              <a:rPr sz="971" b="1">
                <a:latin typeface="Century Gothic"/>
                <a:cs typeface="Century Gothic"/>
              </a:rPr>
              <a:t>l i</a:t>
            </a:r>
            <a:r>
              <a:rPr sz="971" b="1" spc="-12">
                <a:latin typeface="Century Gothic"/>
                <a:cs typeface="Century Gothic"/>
              </a:rPr>
              <a:t>n</a:t>
            </a:r>
            <a:r>
              <a:rPr sz="971" b="1" spc="4">
                <a:latin typeface="Century Gothic"/>
                <a:cs typeface="Century Gothic"/>
              </a:rPr>
              <a:t>t</a:t>
            </a:r>
            <a:r>
              <a:rPr sz="971" b="1">
                <a:latin typeface="Century Gothic"/>
                <a:cs typeface="Century Gothic"/>
              </a:rPr>
              <a:t>e</a:t>
            </a:r>
            <a:r>
              <a:rPr sz="971" b="1" spc="-4">
                <a:latin typeface="Century Gothic"/>
                <a:cs typeface="Century Gothic"/>
              </a:rPr>
              <a:t>r</a:t>
            </a:r>
            <a:r>
              <a:rPr sz="971" b="1">
                <a:latin typeface="Century Gothic"/>
                <a:cs typeface="Century Gothic"/>
              </a:rPr>
              <a:t>és </a:t>
            </a:r>
            <a:r>
              <a:rPr sz="971" b="1" spc="-8">
                <a:latin typeface="Century Gothic"/>
                <a:cs typeface="Century Gothic"/>
              </a:rPr>
              <a:t>(</a:t>
            </a:r>
            <a:r>
              <a:rPr sz="971" b="1">
                <a:latin typeface="Century Gothic"/>
                <a:cs typeface="Century Gothic"/>
              </a:rPr>
              <a:t>de</a:t>
            </a:r>
            <a:r>
              <a:rPr sz="971" b="1" spc="-4">
                <a:latin typeface="Century Gothic"/>
                <a:cs typeface="Century Gothic"/>
              </a:rPr>
              <a:t>t</a:t>
            </a:r>
            <a:r>
              <a:rPr sz="971" b="1">
                <a:latin typeface="Century Gothic"/>
                <a:cs typeface="Century Gothic"/>
              </a:rPr>
              <a:t>onar).</a:t>
            </a:r>
            <a:endParaRPr sz="971">
              <a:latin typeface="Century Gothic"/>
              <a:cs typeface="Century Gothic"/>
            </a:endParaRPr>
          </a:p>
          <a:p>
            <a:pPr marL="295850" marR="304269" indent="9413">
              <a:lnSpc>
                <a:spcPts val="1200"/>
              </a:lnSpc>
              <a:spcBef>
                <a:spcPts val="69"/>
              </a:spcBef>
            </a:pPr>
            <a:r>
              <a:rPr sz="971" spc="-4">
                <a:latin typeface="Century Gothic"/>
                <a:cs typeface="Century Gothic"/>
              </a:rPr>
              <a:t>E</a:t>
            </a:r>
            <a:r>
              <a:rPr sz="971">
                <a:latin typeface="Century Gothic"/>
                <a:cs typeface="Century Gothic"/>
              </a:rPr>
              <a:t>strateg</a:t>
            </a:r>
            <a:r>
              <a:rPr sz="971" spc="-4">
                <a:latin typeface="Century Gothic"/>
                <a:cs typeface="Century Gothic"/>
              </a:rPr>
              <a:t>i</a:t>
            </a:r>
            <a:r>
              <a:rPr sz="971">
                <a:latin typeface="Century Gothic"/>
                <a:cs typeface="Century Gothic"/>
              </a:rPr>
              <a:t>as </a:t>
            </a:r>
            <a:r>
              <a:rPr sz="971" spc="-8">
                <a:latin typeface="Century Gothic"/>
                <a:cs typeface="Century Gothic"/>
              </a:rPr>
              <a:t>p</a:t>
            </a:r>
            <a:r>
              <a:rPr sz="971">
                <a:latin typeface="Century Gothic"/>
                <a:cs typeface="Century Gothic"/>
              </a:rPr>
              <a:t>a</a:t>
            </a:r>
            <a:r>
              <a:rPr sz="971" spc="4">
                <a:latin typeface="Century Gothic"/>
                <a:cs typeface="Century Gothic"/>
              </a:rPr>
              <a:t>r</a:t>
            </a:r>
            <a:r>
              <a:rPr sz="971">
                <a:latin typeface="Century Gothic"/>
                <a:cs typeface="Century Gothic"/>
              </a:rPr>
              <a:t>a</a:t>
            </a:r>
            <a:r>
              <a:rPr sz="971" spc="-12">
                <a:latin typeface="Century Gothic"/>
                <a:cs typeface="Century Gothic"/>
              </a:rPr>
              <a:t> </a:t>
            </a:r>
            <a:r>
              <a:rPr sz="971" spc="4">
                <a:latin typeface="Century Gothic"/>
                <a:cs typeface="Century Gothic"/>
              </a:rPr>
              <a:t>i</a:t>
            </a:r>
            <a:r>
              <a:rPr sz="971" spc="-12">
                <a:latin typeface="Century Gothic"/>
                <a:cs typeface="Century Gothic"/>
              </a:rPr>
              <a:t>n</a:t>
            </a:r>
            <a:r>
              <a:rPr sz="971">
                <a:latin typeface="Century Gothic"/>
                <a:cs typeface="Century Gothic"/>
              </a:rPr>
              <a:t>vo</a:t>
            </a:r>
            <a:r>
              <a:rPr sz="971" spc="4">
                <a:latin typeface="Century Gothic"/>
                <a:cs typeface="Century Gothic"/>
              </a:rPr>
              <a:t>l</a:t>
            </a:r>
            <a:r>
              <a:rPr sz="971" spc="-8">
                <a:latin typeface="Century Gothic"/>
                <a:cs typeface="Century Gothic"/>
              </a:rPr>
              <a:t>u</a:t>
            </a:r>
            <a:r>
              <a:rPr sz="971" spc="4">
                <a:latin typeface="Century Gothic"/>
                <a:cs typeface="Century Gothic"/>
              </a:rPr>
              <a:t>c</a:t>
            </a:r>
            <a:r>
              <a:rPr sz="971">
                <a:latin typeface="Century Gothic"/>
                <a:cs typeface="Century Gothic"/>
              </a:rPr>
              <a:t>r</a:t>
            </a:r>
            <a:r>
              <a:rPr sz="971" spc="-8">
                <a:latin typeface="Century Gothic"/>
                <a:cs typeface="Century Gothic"/>
              </a:rPr>
              <a:t>a</a:t>
            </a:r>
            <a:r>
              <a:rPr sz="971">
                <a:latin typeface="Century Gothic"/>
                <a:cs typeface="Century Gothic"/>
              </a:rPr>
              <a:t>r a </a:t>
            </a:r>
            <a:r>
              <a:rPr sz="971" spc="4">
                <a:latin typeface="Century Gothic"/>
                <a:cs typeface="Century Gothic"/>
              </a:rPr>
              <a:t>l</a:t>
            </a:r>
            <a:r>
              <a:rPr sz="971">
                <a:latin typeface="Century Gothic"/>
                <a:cs typeface="Century Gothic"/>
              </a:rPr>
              <a:t>os e</a:t>
            </a:r>
            <a:r>
              <a:rPr sz="971" spc="4">
                <a:latin typeface="Century Gothic"/>
                <a:cs typeface="Century Gothic"/>
              </a:rPr>
              <a:t>s</a:t>
            </a:r>
            <a:r>
              <a:rPr sz="971">
                <a:latin typeface="Century Gothic"/>
                <a:cs typeface="Century Gothic"/>
              </a:rPr>
              <a:t>tu</a:t>
            </a:r>
            <a:r>
              <a:rPr sz="971" spc="-12">
                <a:latin typeface="Century Gothic"/>
                <a:cs typeface="Century Gothic"/>
              </a:rPr>
              <a:t>d</a:t>
            </a:r>
            <a:r>
              <a:rPr sz="971" spc="4">
                <a:latin typeface="Century Gothic"/>
                <a:cs typeface="Century Gothic"/>
              </a:rPr>
              <a:t>i</a:t>
            </a:r>
            <a:r>
              <a:rPr sz="971">
                <a:latin typeface="Century Gothic"/>
                <a:cs typeface="Century Gothic"/>
              </a:rPr>
              <a:t>an</a:t>
            </a:r>
            <a:r>
              <a:rPr sz="971" spc="-12">
                <a:latin typeface="Century Gothic"/>
                <a:cs typeface="Century Gothic"/>
              </a:rPr>
              <a:t>t</a:t>
            </a:r>
            <a:r>
              <a:rPr sz="971">
                <a:latin typeface="Century Gothic"/>
                <a:cs typeface="Century Gothic"/>
              </a:rPr>
              <a:t>es </a:t>
            </a:r>
            <a:r>
              <a:rPr sz="971" spc="4">
                <a:latin typeface="Century Gothic"/>
                <a:cs typeface="Century Gothic"/>
              </a:rPr>
              <a:t>c</a:t>
            </a:r>
            <a:r>
              <a:rPr sz="971">
                <a:latin typeface="Century Gothic"/>
                <a:cs typeface="Century Gothic"/>
              </a:rPr>
              <a:t>on</a:t>
            </a:r>
            <a:r>
              <a:rPr sz="971" spc="-17">
                <a:latin typeface="Century Gothic"/>
                <a:cs typeface="Century Gothic"/>
              </a:rPr>
              <a:t> </a:t>
            </a:r>
            <a:r>
              <a:rPr sz="971" spc="4">
                <a:latin typeface="Century Gothic"/>
                <a:cs typeface="Century Gothic"/>
              </a:rPr>
              <a:t>l</a:t>
            </a:r>
            <a:r>
              <a:rPr sz="971">
                <a:latin typeface="Century Gothic"/>
                <a:cs typeface="Century Gothic"/>
              </a:rPr>
              <a:t>a </a:t>
            </a:r>
            <a:r>
              <a:rPr sz="971" spc="-8">
                <a:latin typeface="Century Gothic"/>
                <a:cs typeface="Century Gothic"/>
              </a:rPr>
              <a:t>p</a:t>
            </a:r>
            <a:r>
              <a:rPr sz="971">
                <a:latin typeface="Century Gothic"/>
                <a:cs typeface="Century Gothic"/>
              </a:rPr>
              <a:t>r</a:t>
            </a:r>
            <a:r>
              <a:rPr sz="971" spc="-12">
                <a:latin typeface="Century Gothic"/>
                <a:cs typeface="Century Gothic"/>
              </a:rPr>
              <a:t>o</a:t>
            </a:r>
            <a:r>
              <a:rPr sz="971">
                <a:latin typeface="Century Gothic"/>
                <a:cs typeface="Century Gothic"/>
              </a:rPr>
              <a:t>blemá</a:t>
            </a:r>
            <a:r>
              <a:rPr sz="971" spc="-12">
                <a:latin typeface="Century Gothic"/>
                <a:cs typeface="Century Gothic"/>
              </a:rPr>
              <a:t>t</a:t>
            </a:r>
            <a:r>
              <a:rPr sz="971" spc="4">
                <a:latin typeface="Century Gothic"/>
                <a:cs typeface="Century Gothic"/>
              </a:rPr>
              <a:t>i</a:t>
            </a:r>
            <a:r>
              <a:rPr sz="971" spc="-4">
                <a:latin typeface="Century Gothic"/>
                <a:cs typeface="Century Gothic"/>
              </a:rPr>
              <a:t>c</a:t>
            </a:r>
            <a:r>
              <a:rPr sz="971">
                <a:latin typeface="Century Gothic"/>
                <a:cs typeface="Century Gothic"/>
              </a:rPr>
              <a:t>a</a:t>
            </a:r>
          </a:p>
          <a:p>
            <a:pPr marL="295850">
              <a:lnSpc>
                <a:spcPts val="1160"/>
              </a:lnSpc>
            </a:pPr>
            <a:r>
              <a:rPr sz="971">
                <a:latin typeface="Century Gothic"/>
                <a:cs typeface="Century Gothic"/>
              </a:rPr>
              <a:t>p</a:t>
            </a:r>
            <a:r>
              <a:rPr sz="971" spc="8">
                <a:latin typeface="Century Gothic"/>
                <a:cs typeface="Century Gothic"/>
              </a:rPr>
              <a:t>l</a:t>
            </a:r>
            <a:r>
              <a:rPr sz="971" spc="-8">
                <a:latin typeface="Century Gothic"/>
                <a:cs typeface="Century Gothic"/>
              </a:rPr>
              <a:t>a</a:t>
            </a:r>
            <a:r>
              <a:rPr sz="971">
                <a:latin typeface="Century Gothic"/>
                <a:cs typeface="Century Gothic"/>
              </a:rPr>
              <a:t>n</a:t>
            </a:r>
            <a:r>
              <a:rPr sz="971" spc="-4">
                <a:latin typeface="Century Gothic"/>
                <a:cs typeface="Century Gothic"/>
              </a:rPr>
              <a:t>t</a:t>
            </a:r>
            <a:r>
              <a:rPr sz="971">
                <a:latin typeface="Century Gothic"/>
                <a:cs typeface="Century Gothic"/>
              </a:rPr>
              <a:t>e</a:t>
            </a:r>
            <a:r>
              <a:rPr sz="971" spc="-8">
                <a:latin typeface="Century Gothic"/>
                <a:cs typeface="Century Gothic"/>
              </a:rPr>
              <a:t>a</a:t>
            </a:r>
            <a:r>
              <a:rPr sz="971">
                <a:latin typeface="Century Gothic"/>
                <a:cs typeface="Century Gothic"/>
              </a:rPr>
              <a:t>da,</a:t>
            </a:r>
            <a:r>
              <a:rPr sz="971" spc="-8">
                <a:latin typeface="Century Gothic"/>
                <a:cs typeface="Century Gothic"/>
              </a:rPr>
              <a:t> </a:t>
            </a:r>
            <a:r>
              <a:rPr sz="971">
                <a:latin typeface="Century Gothic"/>
                <a:cs typeface="Century Gothic"/>
              </a:rPr>
              <a:t>en el</a:t>
            </a:r>
            <a:r>
              <a:rPr sz="971" spc="4">
                <a:latin typeface="Century Gothic"/>
                <a:cs typeface="Century Gothic"/>
              </a:rPr>
              <a:t> </a:t>
            </a:r>
            <a:r>
              <a:rPr sz="971" spc="-8">
                <a:latin typeface="Century Gothic"/>
                <a:cs typeface="Century Gothic"/>
              </a:rPr>
              <a:t>s</a:t>
            </a:r>
            <a:r>
              <a:rPr sz="971">
                <a:latin typeface="Century Gothic"/>
                <a:cs typeface="Century Gothic"/>
              </a:rPr>
              <a:t>a</a:t>
            </a:r>
            <a:r>
              <a:rPr sz="971" spc="4">
                <a:latin typeface="Century Gothic"/>
                <a:cs typeface="Century Gothic"/>
              </a:rPr>
              <a:t>l</a:t>
            </a:r>
            <a:r>
              <a:rPr sz="971">
                <a:latin typeface="Century Gothic"/>
                <a:cs typeface="Century Gothic"/>
              </a:rPr>
              <a:t>ón</a:t>
            </a:r>
            <a:r>
              <a:rPr sz="971" spc="-17">
                <a:latin typeface="Century Gothic"/>
                <a:cs typeface="Century Gothic"/>
              </a:rPr>
              <a:t> </a:t>
            </a:r>
            <a:r>
              <a:rPr sz="971">
                <a:latin typeface="Century Gothic"/>
                <a:cs typeface="Century Gothic"/>
              </a:rPr>
              <a:t>de </a:t>
            </a:r>
            <a:r>
              <a:rPr sz="971" spc="4">
                <a:latin typeface="Century Gothic"/>
                <a:cs typeface="Century Gothic"/>
              </a:rPr>
              <a:t>c</a:t>
            </a:r>
            <a:r>
              <a:rPr sz="971" spc="-4">
                <a:latin typeface="Century Gothic"/>
                <a:cs typeface="Century Gothic"/>
              </a:rPr>
              <a:t>l</a:t>
            </a:r>
            <a:r>
              <a:rPr sz="971">
                <a:latin typeface="Century Gothic"/>
                <a:cs typeface="Century Gothic"/>
              </a:rPr>
              <a:t>a</a:t>
            </a:r>
            <a:r>
              <a:rPr sz="971" spc="4">
                <a:latin typeface="Century Gothic"/>
                <a:cs typeface="Century Gothic"/>
              </a:rPr>
              <a:t>s</a:t>
            </a:r>
            <a:r>
              <a:rPr sz="971">
                <a:latin typeface="Century Gothic"/>
                <a:cs typeface="Century Gothic"/>
              </a:rPr>
              <a:t>e.</a:t>
            </a:r>
          </a:p>
        </p:txBody>
      </p:sp>
      <p:sp>
        <p:nvSpPr>
          <p:cNvPr id="12" name="object 12"/>
          <p:cNvSpPr txBox="1"/>
          <p:nvPr/>
        </p:nvSpPr>
        <p:spPr>
          <a:xfrm>
            <a:off x="3254747" y="5496557"/>
            <a:ext cx="1607148" cy="879393"/>
          </a:xfrm>
          <a:prstGeom prst="rect">
            <a:avLst/>
          </a:prstGeom>
        </p:spPr>
        <p:txBody>
          <a:bodyPr wrap="square" lIns="0" tIns="0" rIns="0" bIns="0" rtlCol="0">
            <a:noAutofit/>
          </a:bodyPr>
          <a:lstStyle/>
          <a:p>
            <a:pPr>
              <a:lnSpc>
                <a:spcPts val="485"/>
              </a:lnSpc>
              <a:spcBef>
                <a:spcPts val="10"/>
              </a:spcBef>
            </a:pPr>
            <a:endParaRPr sz="485"/>
          </a:p>
          <a:p>
            <a:pPr marL="55136" marR="123613">
              <a:lnSpc>
                <a:spcPct val="102275"/>
              </a:lnSpc>
            </a:pPr>
            <a:r>
              <a:rPr sz="971">
                <a:latin typeface="Century Gothic"/>
                <a:cs typeface="Century Gothic"/>
              </a:rPr>
              <a:t>Con</a:t>
            </a:r>
            <a:r>
              <a:rPr sz="971" spc="-4">
                <a:latin typeface="Century Gothic"/>
                <a:cs typeface="Century Gothic"/>
              </a:rPr>
              <a:t>t</a:t>
            </a:r>
            <a:r>
              <a:rPr sz="971">
                <a:latin typeface="Century Gothic"/>
                <a:cs typeface="Century Gothic"/>
              </a:rPr>
              <a:t>extu</a:t>
            </a:r>
            <a:r>
              <a:rPr sz="971" spc="-8">
                <a:latin typeface="Century Gothic"/>
                <a:cs typeface="Century Gothic"/>
              </a:rPr>
              <a:t>a</a:t>
            </a:r>
            <a:r>
              <a:rPr sz="971" spc="-4">
                <a:latin typeface="Century Gothic"/>
                <a:cs typeface="Century Gothic"/>
              </a:rPr>
              <a:t>l</a:t>
            </a:r>
            <a:r>
              <a:rPr sz="971" spc="4">
                <a:latin typeface="Century Gothic"/>
                <a:cs typeface="Century Gothic"/>
              </a:rPr>
              <a:t>i</a:t>
            </a:r>
            <a:r>
              <a:rPr sz="971">
                <a:latin typeface="Century Gothic"/>
                <a:cs typeface="Century Gothic"/>
              </a:rPr>
              <a:t>z</a:t>
            </a:r>
            <a:r>
              <a:rPr sz="971" spc="-8">
                <a:latin typeface="Century Gothic"/>
                <a:cs typeface="Century Gothic"/>
              </a:rPr>
              <a:t>a</a:t>
            </a:r>
            <a:r>
              <a:rPr sz="971">
                <a:latin typeface="Century Gothic"/>
                <a:cs typeface="Century Gothic"/>
              </a:rPr>
              <a:t>r</a:t>
            </a:r>
            <a:r>
              <a:rPr sz="971" spc="263">
                <a:latin typeface="Century Gothic"/>
                <a:cs typeface="Century Gothic"/>
              </a:rPr>
              <a:t> </a:t>
            </a:r>
            <a:r>
              <a:rPr sz="971">
                <a:latin typeface="Century Gothic"/>
                <a:cs typeface="Century Gothic"/>
              </a:rPr>
              <a:t>el p</a:t>
            </a:r>
            <a:r>
              <a:rPr sz="971" spc="4">
                <a:latin typeface="Century Gothic"/>
                <a:cs typeface="Century Gothic"/>
              </a:rPr>
              <a:t>r</a:t>
            </a:r>
            <a:r>
              <a:rPr sz="971">
                <a:latin typeface="Century Gothic"/>
                <a:cs typeface="Century Gothic"/>
              </a:rPr>
              <a:t>o</a:t>
            </a:r>
            <a:r>
              <a:rPr sz="971" spc="-8">
                <a:latin typeface="Century Gothic"/>
                <a:cs typeface="Century Gothic"/>
              </a:rPr>
              <a:t>b</a:t>
            </a:r>
            <a:r>
              <a:rPr sz="971" spc="4">
                <a:latin typeface="Century Gothic"/>
                <a:cs typeface="Century Gothic"/>
              </a:rPr>
              <a:t>l</a:t>
            </a:r>
            <a:r>
              <a:rPr sz="971">
                <a:latin typeface="Century Gothic"/>
                <a:cs typeface="Century Gothic"/>
              </a:rPr>
              <a:t>e</a:t>
            </a:r>
            <a:r>
              <a:rPr sz="971" spc="-12">
                <a:latin typeface="Century Gothic"/>
                <a:cs typeface="Century Gothic"/>
              </a:rPr>
              <a:t>m</a:t>
            </a:r>
            <a:r>
              <a:rPr sz="971">
                <a:latin typeface="Century Gothic"/>
                <a:cs typeface="Century Gothic"/>
              </a:rPr>
              <a:t>a en </a:t>
            </a:r>
            <a:r>
              <a:rPr sz="971" spc="-4">
                <a:latin typeface="Century Gothic"/>
                <a:cs typeface="Century Gothic"/>
              </a:rPr>
              <a:t>l</a:t>
            </a:r>
            <a:r>
              <a:rPr sz="971">
                <a:latin typeface="Century Gothic"/>
                <a:cs typeface="Century Gothic"/>
              </a:rPr>
              <a:t>a v</a:t>
            </a:r>
            <a:r>
              <a:rPr sz="971" spc="4">
                <a:latin typeface="Century Gothic"/>
                <a:cs typeface="Century Gothic"/>
              </a:rPr>
              <a:t>i</a:t>
            </a:r>
            <a:r>
              <a:rPr sz="971" spc="-8">
                <a:latin typeface="Century Gothic"/>
                <a:cs typeface="Century Gothic"/>
              </a:rPr>
              <a:t>d</a:t>
            </a:r>
            <a:r>
              <a:rPr sz="971">
                <a:latin typeface="Century Gothic"/>
                <a:cs typeface="Century Gothic"/>
              </a:rPr>
              <a:t>a p</a:t>
            </a:r>
            <a:r>
              <a:rPr sz="971" spc="4">
                <a:latin typeface="Century Gothic"/>
                <a:cs typeface="Century Gothic"/>
              </a:rPr>
              <a:t>e</a:t>
            </a:r>
            <a:r>
              <a:rPr sz="971" spc="-8">
                <a:latin typeface="Century Gothic"/>
                <a:cs typeface="Century Gothic"/>
              </a:rPr>
              <a:t>r</a:t>
            </a:r>
            <a:r>
              <a:rPr sz="971">
                <a:latin typeface="Century Gothic"/>
                <a:cs typeface="Century Gothic"/>
              </a:rPr>
              <a:t>so</a:t>
            </a:r>
            <a:r>
              <a:rPr sz="971" spc="-4">
                <a:latin typeface="Century Gothic"/>
                <a:cs typeface="Century Gothic"/>
              </a:rPr>
              <a:t>n</a:t>
            </a:r>
            <a:r>
              <a:rPr sz="971" spc="-8">
                <a:latin typeface="Century Gothic"/>
                <a:cs typeface="Century Gothic"/>
              </a:rPr>
              <a:t>a</a:t>
            </a:r>
            <a:r>
              <a:rPr sz="971">
                <a:latin typeface="Century Gothic"/>
                <a:cs typeface="Century Gothic"/>
              </a:rPr>
              <a:t>l</a:t>
            </a:r>
            <a:r>
              <a:rPr sz="971" spc="4">
                <a:latin typeface="Century Gothic"/>
                <a:cs typeface="Century Gothic"/>
              </a:rPr>
              <a:t> </a:t>
            </a:r>
            <a:r>
              <a:rPr sz="971">
                <a:latin typeface="Century Gothic"/>
                <a:cs typeface="Century Gothic"/>
              </a:rPr>
              <a:t>d</a:t>
            </a:r>
            <a:r>
              <a:rPr sz="971" spc="-8">
                <a:latin typeface="Century Gothic"/>
                <a:cs typeface="Century Gothic"/>
              </a:rPr>
              <a:t>e</a:t>
            </a:r>
            <a:r>
              <a:rPr sz="971">
                <a:latin typeface="Century Gothic"/>
                <a:cs typeface="Century Gothic"/>
              </a:rPr>
              <a:t>l</a:t>
            </a:r>
            <a:r>
              <a:rPr sz="971" spc="4">
                <a:latin typeface="Century Gothic"/>
                <a:cs typeface="Century Gothic"/>
              </a:rPr>
              <a:t> </a:t>
            </a:r>
            <a:r>
              <a:rPr sz="971">
                <a:latin typeface="Century Gothic"/>
                <a:cs typeface="Century Gothic"/>
              </a:rPr>
              <a:t>e</a:t>
            </a:r>
            <a:r>
              <a:rPr sz="971" spc="4">
                <a:latin typeface="Century Gothic"/>
                <a:cs typeface="Century Gothic"/>
              </a:rPr>
              <a:t>s</a:t>
            </a:r>
            <a:r>
              <a:rPr sz="971">
                <a:latin typeface="Century Gothic"/>
                <a:cs typeface="Century Gothic"/>
              </a:rPr>
              <a:t>t</a:t>
            </a:r>
            <a:r>
              <a:rPr sz="971" spc="-12">
                <a:latin typeface="Century Gothic"/>
                <a:cs typeface="Century Gothic"/>
              </a:rPr>
              <a:t>u</a:t>
            </a:r>
            <a:r>
              <a:rPr sz="971">
                <a:latin typeface="Century Gothic"/>
                <a:cs typeface="Century Gothic"/>
              </a:rPr>
              <a:t>d</a:t>
            </a:r>
            <a:r>
              <a:rPr sz="971" spc="-4">
                <a:latin typeface="Century Gothic"/>
                <a:cs typeface="Century Gothic"/>
              </a:rPr>
              <a:t>i</a:t>
            </a:r>
            <a:r>
              <a:rPr sz="971">
                <a:latin typeface="Century Gothic"/>
                <a:cs typeface="Century Gothic"/>
              </a:rPr>
              <a:t>an</a:t>
            </a:r>
            <a:r>
              <a:rPr sz="971" spc="-12">
                <a:latin typeface="Century Gothic"/>
                <a:cs typeface="Century Gothic"/>
              </a:rPr>
              <a:t>t</a:t>
            </a:r>
            <a:r>
              <a:rPr sz="971">
                <a:latin typeface="Century Gothic"/>
                <a:cs typeface="Century Gothic"/>
              </a:rPr>
              <a:t>e </a:t>
            </a:r>
            <a:r>
              <a:rPr sz="971" spc="4">
                <a:solidFill>
                  <a:srgbClr val="C00000"/>
                </a:solidFill>
                <a:latin typeface="Century Gothic"/>
                <a:cs typeface="Century Gothic"/>
              </a:rPr>
              <a:t>L</a:t>
            </a:r>
            <a:r>
              <a:rPr sz="971" spc="-8">
                <a:solidFill>
                  <a:srgbClr val="C00000"/>
                </a:solidFill>
                <a:latin typeface="Century Gothic"/>
                <a:cs typeface="Century Gothic"/>
              </a:rPr>
              <a:t>e</a:t>
            </a:r>
            <a:r>
              <a:rPr sz="971" spc="4">
                <a:solidFill>
                  <a:srgbClr val="C00000"/>
                </a:solidFill>
                <a:latin typeface="Century Gothic"/>
                <a:cs typeface="Century Gothic"/>
              </a:rPr>
              <a:t>c</a:t>
            </a:r>
            <a:r>
              <a:rPr sz="971">
                <a:solidFill>
                  <a:srgbClr val="C00000"/>
                </a:solidFill>
                <a:latin typeface="Century Gothic"/>
                <a:cs typeface="Century Gothic"/>
              </a:rPr>
              <a:t>tu</a:t>
            </a:r>
            <a:r>
              <a:rPr sz="971" spc="-8">
                <a:solidFill>
                  <a:srgbClr val="C00000"/>
                </a:solidFill>
                <a:latin typeface="Century Gothic"/>
                <a:cs typeface="Century Gothic"/>
              </a:rPr>
              <a:t>r</a:t>
            </a:r>
            <a:r>
              <a:rPr sz="971">
                <a:solidFill>
                  <a:srgbClr val="C00000"/>
                </a:solidFill>
                <a:latin typeface="Century Gothic"/>
                <a:cs typeface="Century Gothic"/>
              </a:rPr>
              <a:t>a de tex</a:t>
            </a:r>
            <a:r>
              <a:rPr sz="971" spc="-4">
                <a:solidFill>
                  <a:srgbClr val="C00000"/>
                </a:solidFill>
                <a:latin typeface="Century Gothic"/>
                <a:cs typeface="Century Gothic"/>
              </a:rPr>
              <a:t>t</a:t>
            </a:r>
            <a:r>
              <a:rPr sz="971">
                <a:solidFill>
                  <a:srgbClr val="C00000"/>
                </a:solidFill>
                <a:latin typeface="Century Gothic"/>
                <a:cs typeface="Century Gothic"/>
              </a:rPr>
              <a:t>os</a:t>
            </a:r>
            <a:r>
              <a:rPr sz="971" spc="-4">
                <a:solidFill>
                  <a:srgbClr val="C00000"/>
                </a:solidFill>
                <a:latin typeface="Century Gothic"/>
                <a:cs typeface="Century Gothic"/>
              </a:rPr>
              <a:t> </a:t>
            </a:r>
            <a:r>
              <a:rPr sz="971" spc="-8">
                <a:solidFill>
                  <a:srgbClr val="C00000"/>
                </a:solidFill>
                <a:latin typeface="Century Gothic"/>
                <a:cs typeface="Century Gothic"/>
              </a:rPr>
              <a:t>q</a:t>
            </a:r>
            <a:r>
              <a:rPr sz="971">
                <a:solidFill>
                  <a:srgbClr val="C00000"/>
                </a:solidFill>
                <a:latin typeface="Century Gothic"/>
                <a:cs typeface="Century Gothic"/>
              </a:rPr>
              <a:t>ue de</a:t>
            </a:r>
            <a:r>
              <a:rPr sz="971" spc="-4">
                <a:solidFill>
                  <a:srgbClr val="C00000"/>
                </a:solidFill>
                <a:latin typeface="Century Gothic"/>
                <a:cs typeface="Century Gothic"/>
              </a:rPr>
              <a:t>s</a:t>
            </a:r>
            <a:r>
              <a:rPr sz="971" spc="4">
                <a:solidFill>
                  <a:srgbClr val="C00000"/>
                </a:solidFill>
                <a:latin typeface="Century Gothic"/>
                <a:cs typeface="Century Gothic"/>
              </a:rPr>
              <a:t>c</a:t>
            </a:r>
            <a:r>
              <a:rPr sz="971" spc="-8">
                <a:solidFill>
                  <a:srgbClr val="C00000"/>
                </a:solidFill>
                <a:latin typeface="Century Gothic"/>
                <a:cs typeface="Century Gothic"/>
              </a:rPr>
              <a:t>r</a:t>
            </a:r>
            <a:r>
              <a:rPr sz="971" spc="4">
                <a:solidFill>
                  <a:srgbClr val="C00000"/>
                </a:solidFill>
                <a:latin typeface="Century Gothic"/>
                <a:cs typeface="Century Gothic"/>
              </a:rPr>
              <a:t>i</a:t>
            </a:r>
            <a:r>
              <a:rPr sz="971" spc="-8">
                <a:solidFill>
                  <a:srgbClr val="C00000"/>
                </a:solidFill>
                <a:latin typeface="Century Gothic"/>
                <a:cs typeface="Century Gothic"/>
              </a:rPr>
              <a:t>b</a:t>
            </a:r>
            <a:r>
              <a:rPr sz="971">
                <a:solidFill>
                  <a:srgbClr val="C00000"/>
                </a:solidFill>
                <a:latin typeface="Century Gothic"/>
                <a:cs typeface="Century Gothic"/>
              </a:rPr>
              <a:t>en a </a:t>
            </a:r>
            <a:r>
              <a:rPr sz="971" spc="4">
                <a:solidFill>
                  <a:srgbClr val="C00000"/>
                </a:solidFill>
                <a:latin typeface="Century Gothic"/>
                <a:cs typeface="Century Gothic"/>
              </a:rPr>
              <a:t>l</a:t>
            </a:r>
            <a:r>
              <a:rPr sz="971">
                <a:solidFill>
                  <a:srgbClr val="C00000"/>
                </a:solidFill>
                <a:latin typeface="Century Gothic"/>
                <a:cs typeface="Century Gothic"/>
              </a:rPr>
              <a:t>a</a:t>
            </a:r>
            <a:r>
              <a:rPr sz="971" spc="-12">
                <a:solidFill>
                  <a:srgbClr val="C00000"/>
                </a:solidFill>
                <a:latin typeface="Century Gothic"/>
                <a:cs typeface="Century Gothic"/>
              </a:rPr>
              <a:t> </a:t>
            </a:r>
            <a:r>
              <a:rPr sz="971">
                <a:solidFill>
                  <a:srgbClr val="C00000"/>
                </a:solidFill>
                <a:latin typeface="Century Gothic"/>
                <a:cs typeface="Century Gothic"/>
              </a:rPr>
              <a:t>C</a:t>
            </a:r>
            <a:r>
              <a:rPr sz="971" spc="8">
                <a:solidFill>
                  <a:srgbClr val="C00000"/>
                </a:solidFill>
                <a:latin typeface="Century Gothic"/>
                <a:cs typeface="Century Gothic"/>
              </a:rPr>
              <a:t>i</a:t>
            </a:r>
            <a:r>
              <a:rPr sz="971" spc="-8">
                <a:solidFill>
                  <a:srgbClr val="C00000"/>
                </a:solidFill>
                <a:latin typeface="Century Gothic"/>
                <a:cs typeface="Century Gothic"/>
              </a:rPr>
              <a:t>u</a:t>
            </a:r>
            <a:r>
              <a:rPr sz="971">
                <a:solidFill>
                  <a:srgbClr val="C00000"/>
                </a:solidFill>
                <a:latin typeface="Century Gothic"/>
                <a:cs typeface="Century Gothic"/>
              </a:rPr>
              <a:t>dad</a:t>
            </a:r>
            <a:endParaRPr sz="971">
              <a:latin typeface="Century Gothic"/>
              <a:cs typeface="Century Gothic"/>
            </a:endParaRPr>
          </a:p>
        </p:txBody>
      </p:sp>
      <p:sp>
        <p:nvSpPr>
          <p:cNvPr id="11" name="object 11"/>
          <p:cNvSpPr txBox="1"/>
          <p:nvPr/>
        </p:nvSpPr>
        <p:spPr>
          <a:xfrm>
            <a:off x="4861897" y="5496557"/>
            <a:ext cx="1562547" cy="879393"/>
          </a:xfrm>
          <a:prstGeom prst="rect">
            <a:avLst/>
          </a:prstGeom>
        </p:spPr>
        <p:txBody>
          <a:bodyPr wrap="square" lIns="0" tIns="0" rIns="0" bIns="0" rtlCol="0">
            <a:noAutofit/>
          </a:bodyPr>
          <a:lstStyle/>
          <a:p>
            <a:pPr>
              <a:lnSpc>
                <a:spcPts val="485"/>
              </a:lnSpc>
              <a:spcBef>
                <a:spcPts val="10"/>
              </a:spcBef>
            </a:pPr>
            <a:endParaRPr sz="485"/>
          </a:p>
          <a:p>
            <a:pPr marL="53790" marR="74763">
              <a:lnSpc>
                <a:spcPts val="1189"/>
              </a:lnSpc>
            </a:pPr>
            <a:r>
              <a:rPr sz="971" spc="-4">
                <a:latin typeface="Century Gothic"/>
                <a:cs typeface="Century Gothic"/>
              </a:rPr>
              <a:t>M</a:t>
            </a:r>
            <a:r>
              <a:rPr sz="971">
                <a:latin typeface="Century Gothic"/>
                <a:cs typeface="Century Gothic"/>
              </a:rPr>
              <a:t>o</a:t>
            </a:r>
            <a:r>
              <a:rPr sz="971" spc="-4">
                <a:latin typeface="Century Gothic"/>
                <a:cs typeface="Century Gothic"/>
              </a:rPr>
              <a:t>ti</a:t>
            </a:r>
            <a:r>
              <a:rPr sz="971" spc="8">
                <a:latin typeface="Century Gothic"/>
                <a:cs typeface="Century Gothic"/>
              </a:rPr>
              <a:t>v</a:t>
            </a:r>
            <a:r>
              <a:rPr sz="971">
                <a:latin typeface="Century Gothic"/>
                <a:cs typeface="Century Gothic"/>
              </a:rPr>
              <a:t>ar a</a:t>
            </a:r>
            <a:r>
              <a:rPr sz="971" spc="-12">
                <a:latin typeface="Century Gothic"/>
                <a:cs typeface="Century Gothic"/>
              </a:rPr>
              <a:t> </a:t>
            </a:r>
            <a:r>
              <a:rPr sz="971" spc="4">
                <a:latin typeface="Century Gothic"/>
                <a:cs typeface="Century Gothic"/>
              </a:rPr>
              <a:t>l</a:t>
            </a:r>
            <a:r>
              <a:rPr sz="971">
                <a:latin typeface="Century Gothic"/>
                <a:cs typeface="Century Gothic"/>
              </a:rPr>
              <a:t>os</a:t>
            </a:r>
            <a:r>
              <a:rPr sz="971" spc="-4">
                <a:latin typeface="Century Gothic"/>
                <a:cs typeface="Century Gothic"/>
              </a:rPr>
              <a:t> </a:t>
            </a:r>
            <a:r>
              <a:rPr sz="971" spc="-8">
                <a:latin typeface="Century Gothic"/>
                <a:cs typeface="Century Gothic"/>
              </a:rPr>
              <a:t>a</a:t>
            </a:r>
            <a:r>
              <a:rPr sz="971" spc="4">
                <a:latin typeface="Century Gothic"/>
                <a:cs typeface="Century Gothic"/>
              </a:rPr>
              <a:t>l</a:t>
            </a:r>
            <a:r>
              <a:rPr sz="971">
                <a:latin typeface="Century Gothic"/>
                <a:cs typeface="Century Gothic"/>
              </a:rPr>
              <a:t>um</a:t>
            </a:r>
            <a:r>
              <a:rPr sz="971" spc="-4">
                <a:latin typeface="Century Gothic"/>
                <a:cs typeface="Century Gothic"/>
              </a:rPr>
              <a:t>n</a:t>
            </a:r>
            <a:r>
              <a:rPr sz="971">
                <a:latin typeface="Century Gothic"/>
                <a:cs typeface="Century Gothic"/>
              </a:rPr>
              <a:t>os</a:t>
            </a:r>
            <a:r>
              <a:rPr sz="971" spc="-12">
                <a:latin typeface="Century Gothic"/>
                <a:cs typeface="Century Gothic"/>
              </a:rPr>
              <a:t> </a:t>
            </a:r>
            <a:r>
              <a:rPr sz="971">
                <a:latin typeface="Century Gothic"/>
                <a:cs typeface="Century Gothic"/>
              </a:rPr>
              <a:t>a </a:t>
            </a:r>
          </a:p>
          <a:p>
            <a:pPr marL="53790" marR="74763">
              <a:lnSpc>
                <a:spcPts val="1189"/>
              </a:lnSpc>
              <a:spcBef>
                <a:spcPts val="179"/>
              </a:spcBef>
            </a:pPr>
            <a:r>
              <a:rPr sz="971">
                <a:latin typeface="Century Gothic"/>
                <a:cs typeface="Century Gothic"/>
              </a:rPr>
              <a:t>af</a:t>
            </a:r>
            <a:r>
              <a:rPr sz="971" spc="4">
                <a:latin typeface="Century Gothic"/>
                <a:cs typeface="Century Gothic"/>
              </a:rPr>
              <a:t>r</a:t>
            </a:r>
            <a:r>
              <a:rPr sz="971">
                <a:latin typeface="Century Gothic"/>
                <a:cs typeface="Century Gothic"/>
              </a:rPr>
              <a:t>o</a:t>
            </a:r>
            <a:r>
              <a:rPr sz="971" spc="-4">
                <a:latin typeface="Century Gothic"/>
                <a:cs typeface="Century Gothic"/>
              </a:rPr>
              <a:t>n</a:t>
            </a:r>
            <a:r>
              <a:rPr sz="971">
                <a:latin typeface="Century Gothic"/>
                <a:cs typeface="Century Gothic"/>
              </a:rPr>
              <a:t>t</a:t>
            </a:r>
            <a:r>
              <a:rPr sz="971" spc="-8">
                <a:latin typeface="Century Gothic"/>
                <a:cs typeface="Century Gothic"/>
              </a:rPr>
              <a:t>a</a:t>
            </a:r>
            <a:r>
              <a:rPr sz="971">
                <a:latin typeface="Century Gothic"/>
                <a:cs typeface="Century Gothic"/>
              </a:rPr>
              <a:t>r </a:t>
            </a:r>
            <a:r>
              <a:rPr sz="971" spc="-8">
                <a:latin typeface="Century Gothic"/>
                <a:cs typeface="Century Gothic"/>
              </a:rPr>
              <a:t>e</a:t>
            </a:r>
            <a:r>
              <a:rPr sz="971">
                <a:latin typeface="Century Gothic"/>
                <a:cs typeface="Century Gothic"/>
              </a:rPr>
              <a:t>l</a:t>
            </a:r>
            <a:r>
              <a:rPr sz="971" spc="4">
                <a:latin typeface="Century Gothic"/>
                <a:cs typeface="Century Gothic"/>
              </a:rPr>
              <a:t> </a:t>
            </a:r>
            <a:r>
              <a:rPr sz="971">
                <a:latin typeface="Century Gothic"/>
                <a:cs typeface="Century Gothic"/>
              </a:rPr>
              <a:t>reto</a:t>
            </a:r>
            <a:r>
              <a:rPr sz="971" spc="-4">
                <a:latin typeface="Century Gothic"/>
                <a:cs typeface="Century Gothic"/>
              </a:rPr>
              <a:t> </a:t>
            </a:r>
            <a:r>
              <a:rPr sz="971">
                <a:latin typeface="Century Gothic"/>
                <a:cs typeface="Century Gothic"/>
              </a:rPr>
              <a:t>de </a:t>
            </a:r>
          </a:p>
          <a:p>
            <a:pPr marL="53790" marR="74763">
              <a:lnSpc>
                <a:spcPts val="1189"/>
              </a:lnSpc>
              <a:spcBef>
                <a:spcPts val="179"/>
              </a:spcBef>
            </a:pPr>
            <a:r>
              <a:rPr sz="971">
                <a:latin typeface="Century Gothic"/>
                <a:cs typeface="Century Gothic"/>
              </a:rPr>
              <a:t>re</a:t>
            </a:r>
            <a:r>
              <a:rPr sz="971" spc="-8">
                <a:latin typeface="Century Gothic"/>
                <a:cs typeface="Century Gothic"/>
              </a:rPr>
              <a:t>a</a:t>
            </a:r>
            <a:r>
              <a:rPr sz="971" spc="-4">
                <a:latin typeface="Century Gothic"/>
                <a:cs typeface="Century Gothic"/>
              </a:rPr>
              <a:t>l</a:t>
            </a:r>
            <a:r>
              <a:rPr sz="971" spc="4">
                <a:latin typeface="Century Gothic"/>
                <a:cs typeface="Century Gothic"/>
              </a:rPr>
              <a:t>i</a:t>
            </a:r>
            <a:r>
              <a:rPr sz="971">
                <a:latin typeface="Century Gothic"/>
                <a:cs typeface="Century Gothic"/>
              </a:rPr>
              <a:t>zar un</a:t>
            </a:r>
            <a:r>
              <a:rPr sz="971" spc="-4">
                <a:latin typeface="Century Gothic"/>
                <a:cs typeface="Century Gothic"/>
              </a:rPr>
              <a:t> </a:t>
            </a:r>
            <a:r>
              <a:rPr sz="971">
                <a:latin typeface="Century Gothic"/>
                <a:cs typeface="Century Gothic"/>
              </a:rPr>
              <a:t>t</a:t>
            </a:r>
            <a:r>
              <a:rPr sz="971" spc="-8">
                <a:latin typeface="Century Gothic"/>
                <a:cs typeface="Century Gothic"/>
              </a:rPr>
              <a:t>r</a:t>
            </a:r>
            <a:r>
              <a:rPr sz="971">
                <a:latin typeface="Century Gothic"/>
                <a:cs typeface="Century Gothic"/>
              </a:rPr>
              <a:t>a</a:t>
            </a:r>
            <a:r>
              <a:rPr sz="971" spc="-4">
                <a:latin typeface="Century Gothic"/>
                <a:cs typeface="Century Gothic"/>
              </a:rPr>
              <a:t>b</a:t>
            </a:r>
            <a:r>
              <a:rPr sz="971">
                <a:latin typeface="Century Gothic"/>
                <a:cs typeface="Century Gothic"/>
              </a:rPr>
              <a:t>a</a:t>
            </a:r>
            <a:r>
              <a:rPr sz="971" spc="4">
                <a:latin typeface="Century Gothic"/>
                <a:cs typeface="Century Gothic"/>
              </a:rPr>
              <a:t>j</a:t>
            </a:r>
            <a:r>
              <a:rPr sz="971">
                <a:latin typeface="Century Gothic"/>
                <a:cs typeface="Century Gothic"/>
              </a:rPr>
              <a:t>o</a:t>
            </a:r>
            <a:r>
              <a:rPr sz="971" spc="-4">
                <a:latin typeface="Century Gothic"/>
                <a:cs typeface="Century Gothic"/>
              </a:rPr>
              <a:t> </a:t>
            </a:r>
            <a:r>
              <a:rPr sz="971">
                <a:latin typeface="Century Gothic"/>
                <a:cs typeface="Century Gothic"/>
              </a:rPr>
              <a:t>de </a:t>
            </a:r>
          </a:p>
          <a:p>
            <a:pPr marL="53790" marR="74763">
              <a:lnSpc>
                <a:spcPts val="1189"/>
              </a:lnSpc>
              <a:spcBef>
                <a:spcPts val="179"/>
              </a:spcBef>
            </a:pPr>
            <a:r>
              <a:rPr sz="971">
                <a:latin typeface="Century Gothic"/>
                <a:cs typeface="Century Gothic"/>
              </a:rPr>
              <a:t>natur</a:t>
            </a:r>
            <a:r>
              <a:rPr sz="971" spc="-4">
                <a:latin typeface="Century Gothic"/>
                <a:cs typeface="Century Gothic"/>
              </a:rPr>
              <a:t>al</a:t>
            </a:r>
            <a:r>
              <a:rPr sz="971">
                <a:latin typeface="Century Gothic"/>
                <a:cs typeface="Century Gothic"/>
              </a:rPr>
              <a:t>eza</a:t>
            </a:r>
          </a:p>
        </p:txBody>
      </p:sp>
      <p:sp>
        <p:nvSpPr>
          <p:cNvPr id="10" name="object 10"/>
          <p:cNvSpPr txBox="1"/>
          <p:nvPr/>
        </p:nvSpPr>
        <p:spPr>
          <a:xfrm>
            <a:off x="6424444" y="5496557"/>
            <a:ext cx="1939402" cy="879393"/>
          </a:xfrm>
          <a:prstGeom prst="rect">
            <a:avLst/>
          </a:prstGeom>
        </p:spPr>
        <p:txBody>
          <a:bodyPr wrap="square" lIns="0" tIns="0" rIns="0" bIns="0" rtlCol="0">
            <a:noAutofit/>
          </a:bodyPr>
          <a:lstStyle/>
          <a:p>
            <a:pPr>
              <a:lnSpc>
                <a:spcPts val="882"/>
              </a:lnSpc>
            </a:pPr>
            <a:endParaRPr sz="882"/>
          </a:p>
          <a:p>
            <a:pPr marL="55136" marR="68636">
              <a:lnSpc>
                <a:spcPts val="1189"/>
              </a:lnSpc>
              <a:spcBef>
                <a:spcPts val="979"/>
              </a:spcBef>
            </a:pPr>
            <a:r>
              <a:rPr sz="971" spc="-22">
                <a:latin typeface="Century Gothic"/>
                <a:cs typeface="Century Gothic"/>
              </a:rPr>
              <a:t>A</a:t>
            </a:r>
            <a:r>
              <a:rPr sz="971">
                <a:latin typeface="Century Gothic"/>
                <a:cs typeface="Century Gothic"/>
              </a:rPr>
              <a:t>s</a:t>
            </a:r>
            <a:r>
              <a:rPr sz="971" spc="4">
                <a:latin typeface="Century Gothic"/>
                <a:cs typeface="Century Gothic"/>
              </a:rPr>
              <a:t>i</a:t>
            </a:r>
            <a:r>
              <a:rPr sz="971">
                <a:latin typeface="Century Gothic"/>
                <a:cs typeface="Century Gothic"/>
              </a:rPr>
              <a:t>sten</a:t>
            </a:r>
            <a:r>
              <a:rPr sz="971" spc="4">
                <a:latin typeface="Century Gothic"/>
                <a:cs typeface="Century Gothic"/>
              </a:rPr>
              <a:t>c</a:t>
            </a:r>
            <a:r>
              <a:rPr sz="971" spc="-4">
                <a:latin typeface="Century Gothic"/>
                <a:cs typeface="Century Gothic"/>
              </a:rPr>
              <a:t>i</a:t>
            </a:r>
            <a:r>
              <a:rPr sz="971">
                <a:latin typeface="Century Gothic"/>
                <a:cs typeface="Century Gothic"/>
              </a:rPr>
              <a:t>a a un</a:t>
            </a:r>
            <a:r>
              <a:rPr sz="971" spc="-4">
                <a:latin typeface="Century Gothic"/>
                <a:cs typeface="Century Gothic"/>
              </a:rPr>
              <a:t> </a:t>
            </a:r>
            <a:r>
              <a:rPr sz="971" spc="4">
                <a:latin typeface="Century Gothic"/>
                <a:cs typeface="Century Gothic"/>
              </a:rPr>
              <a:t>l</a:t>
            </a:r>
            <a:r>
              <a:rPr sz="971" spc="-8">
                <a:latin typeface="Century Gothic"/>
                <a:cs typeface="Century Gothic"/>
              </a:rPr>
              <a:t>a</a:t>
            </a:r>
            <a:r>
              <a:rPr sz="971">
                <a:latin typeface="Century Gothic"/>
                <a:cs typeface="Century Gothic"/>
              </a:rPr>
              <a:t>bo</a:t>
            </a:r>
            <a:r>
              <a:rPr sz="971" spc="-8">
                <a:latin typeface="Century Gothic"/>
                <a:cs typeface="Century Gothic"/>
              </a:rPr>
              <a:t>r</a:t>
            </a:r>
            <a:r>
              <a:rPr sz="971">
                <a:latin typeface="Century Gothic"/>
                <a:cs typeface="Century Gothic"/>
              </a:rPr>
              <a:t>a</a:t>
            </a:r>
            <a:r>
              <a:rPr sz="971" spc="-8">
                <a:latin typeface="Century Gothic"/>
                <a:cs typeface="Century Gothic"/>
              </a:rPr>
              <a:t>t</a:t>
            </a:r>
            <a:r>
              <a:rPr sz="971">
                <a:latin typeface="Century Gothic"/>
                <a:cs typeface="Century Gothic"/>
              </a:rPr>
              <a:t>or</a:t>
            </a:r>
            <a:r>
              <a:rPr sz="971" spc="4">
                <a:latin typeface="Century Gothic"/>
                <a:cs typeface="Century Gothic"/>
              </a:rPr>
              <a:t>i</a:t>
            </a:r>
            <a:r>
              <a:rPr sz="971">
                <a:latin typeface="Century Gothic"/>
                <a:cs typeface="Century Gothic"/>
              </a:rPr>
              <a:t>o</a:t>
            </a:r>
            <a:r>
              <a:rPr sz="971" spc="-4">
                <a:latin typeface="Century Gothic"/>
                <a:cs typeface="Century Gothic"/>
              </a:rPr>
              <a:t> </a:t>
            </a:r>
            <a:r>
              <a:rPr sz="971">
                <a:latin typeface="Century Gothic"/>
                <a:cs typeface="Century Gothic"/>
              </a:rPr>
              <a:t>de </a:t>
            </a:r>
          </a:p>
          <a:p>
            <a:pPr marL="55136" marR="68636">
              <a:lnSpc>
                <a:spcPts val="1189"/>
              </a:lnSpc>
              <a:spcBef>
                <a:spcPts val="175"/>
              </a:spcBef>
            </a:pPr>
            <a:r>
              <a:rPr sz="971">
                <a:latin typeface="Century Gothic"/>
                <a:cs typeface="Century Gothic"/>
              </a:rPr>
              <a:t>s</a:t>
            </a:r>
            <a:r>
              <a:rPr sz="971" spc="4">
                <a:latin typeface="Century Gothic"/>
                <a:cs typeface="Century Gothic"/>
              </a:rPr>
              <a:t>i</a:t>
            </a:r>
            <a:r>
              <a:rPr sz="971" spc="-4">
                <a:latin typeface="Century Gothic"/>
                <a:cs typeface="Century Gothic"/>
              </a:rPr>
              <a:t>m</a:t>
            </a:r>
            <a:r>
              <a:rPr sz="971" spc="-8">
                <a:latin typeface="Century Gothic"/>
                <a:cs typeface="Century Gothic"/>
              </a:rPr>
              <a:t>u</a:t>
            </a:r>
            <a:r>
              <a:rPr sz="971" spc="4">
                <a:latin typeface="Century Gothic"/>
                <a:cs typeface="Century Gothic"/>
              </a:rPr>
              <a:t>l</a:t>
            </a:r>
            <a:r>
              <a:rPr sz="971" spc="-8">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p>
        </p:txBody>
      </p:sp>
      <p:sp>
        <p:nvSpPr>
          <p:cNvPr id="9" name="object 9"/>
          <p:cNvSpPr txBox="1"/>
          <p:nvPr/>
        </p:nvSpPr>
        <p:spPr>
          <a:xfrm>
            <a:off x="681766" y="980072"/>
            <a:ext cx="1740274" cy="1248110"/>
          </a:xfrm>
          <a:prstGeom prst="rect">
            <a:avLst/>
          </a:prstGeom>
        </p:spPr>
        <p:txBody>
          <a:bodyPr wrap="square" lIns="0" tIns="0" rIns="0" bIns="0" rtlCol="0">
            <a:noAutofit/>
          </a:bodyPr>
          <a:lstStyle/>
          <a:p>
            <a:pPr>
              <a:lnSpc>
                <a:spcPts val="485"/>
              </a:lnSpc>
              <a:spcBef>
                <a:spcPts val="11"/>
              </a:spcBef>
            </a:pPr>
            <a:endParaRPr sz="485"/>
          </a:p>
          <a:p>
            <a:pPr marL="56480">
              <a:lnSpc>
                <a:spcPct val="102172"/>
              </a:lnSpc>
            </a:pPr>
            <a:r>
              <a:rPr sz="971" b="1" spc="4">
                <a:latin typeface="Century Gothic"/>
                <a:cs typeface="Century Gothic"/>
              </a:rPr>
              <a:t>4</a:t>
            </a:r>
            <a:r>
              <a:rPr sz="971" b="1">
                <a:latin typeface="Century Gothic"/>
                <a:cs typeface="Century Gothic"/>
              </a:rPr>
              <a:t>.</a:t>
            </a:r>
            <a:r>
              <a:rPr sz="971" b="1" spc="-4">
                <a:latin typeface="Century Gothic"/>
                <a:cs typeface="Century Gothic"/>
              </a:rPr>
              <a:t> </a:t>
            </a:r>
            <a:r>
              <a:rPr sz="971" b="1">
                <a:latin typeface="Century Gothic"/>
                <a:cs typeface="Century Gothic"/>
              </a:rPr>
              <a:t>E</a:t>
            </a:r>
            <a:r>
              <a:rPr sz="971" b="1" spc="-4">
                <a:latin typeface="Century Gothic"/>
                <a:cs typeface="Century Gothic"/>
              </a:rPr>
              <a:t>v</a:t>
            </a:r>
            <a:r>
              <a:rPr sz="971" b="1">
                <a:latin typeface="Century Gothic"/>
                <a:cs typeface="Century Gothic"/>
              </a:rPr>
              <a:t>al</a:t>
            </a:r>
            <a:r>
              <a:rPr sz="971" b="1" spc="-4">
                <a:latin typeface="Century Gothic"/>
                <a:cs typeface="Century Gothic"/>
              </a:rPr>
              <a:t>u</a:t>
            </a:r>
            <a:r>
              <a:rPr sz="971" b="1" spc="-8">
                <a:latin typeface="Century Gothic"/>
                <a:cs typeface="Century Gothic"/>
              </a:rPr>
              <a:t>a</a:t>
            </a:r>
            <a:r>
              <a:rPr sz="971" b="1">
                <a:latin typeface="Century Gothic"/>
                <a:cs typeface="Century Gothic"/>
              </a:rPr>
              <a:t>ción.</a:t>
            </a:r>
            <a:endParaRPr sz="971">
              <a:latin typeface="Century Gothic"/>
              <a:cs typeface="Century Gothic"/>
            </a:endParaRPr>
          </a:p>
          <a:p>
            <a:pPr marL="192302" marR="67124">
              <a:lnSpc>
                <a:spcPct val="102070"/>
              </a:lnSpc>
              <a:spcBef>
                <a:spcPts val="4"/>
              </a:spcBef>
            </a:pPr>
            <a:r>
              <a:rPr sz="971" spc="-4">
                <a:latin typeface="Century Gothic"/>
                <a:cs typeface="Century Gothic"/>
              </a:rPr>
              <a:t>P</a:t>
            </a:r>
            <a:r>
              <a:rPr sz="971">
                <a:latin typeface="Century Gothic"/>
                <a:cs typeface="Century Gothic"/>
              </a:rPr>
              <a:t>ro</a:t>
            </a:r>
            <a:r>
              <a:rPr sz="971" spc="-4">
                <a:latin typeface="Century Gothic"/>
                <a:cs typeface="Century Gothic"/>
              </a:rPr>
              <a:t>d</a:t>
            </a:r>
            <a:r>
              <a:rPr sz="971">
                <a:latin typeface="Century Gothic"/>
                <a:cs typeface="Century Gothic"/>
              </a:rPr>
              <a:t>u</a:t>
            </a:r>
            <a:r>
              <a:rPr sz="971" spc="4">
                <a:latin typeface="Century Gothic"/>
                <a:cs typeface="Century Gothic"/>
              </a:rPr>
              <a:t>c</a:t>
            </a:r>
            <a:r>
              <a:rPr sz="971">
                <a:latin typeface="Century Gothic"/>
                <a:cs typeface="Century Gothic"/>
              </a:rPr>
              <a:t>t</a:t>
            </a:r>
            <a:r>
              <a:rPr sz="971" spc="-4">
                <a:latin typeface="Century Gothic"/>
                <a:cs typeface="Century Gothic"/>
              </a:rPr>
              <a:t>o</a:t>
            </a:r>
            <a:r>
              <a:rPr sz="971">
                <a:latin typeface="Century Gothic"/>
                <a:cs typeface="Century Gothic"/>
              </a:rPr>
              <a:t>s /</a:t>
            </a:r>
            <a:r>
              <a:rPr sz="971" spc="-8">
                <a:latin typeface="Century Gothic"/>
                <a:cs typeface="Century Gothic"/>
              </a:rPr>
              <a:t>e</a:t>
            </a:r>
            <a:r>
              <a:rPr sz="971">
                <a:latin typeface="Century Gothic"/>
                <a:cs typeface="Century Gothic"/>
              </a:rPr>
              <a:t>v</a:t>
            </a:r>
            <a:r>
              <a:rPr sz="971" spc="4">
                <a:latin typeface="Century Gothic"/>
                <a:cs typeface="Century Gothic"/>
              </a:rPr>
              <a:t>i</a:t>
            </a:r>
            <a:r>
              <a:rPr sz="971" spc="-8">
                <a:latin typeface="Century Gothic"/>
                <a:cs typeface="Century Gothic"/>
              </a:rPr>
              <a:t>d</a:t>
            </a:r>
            <a:r>
              <a:rPr sz="971">
                <a:latin typeface="Century Gothic"/>
                <a:cs typeface="Century Gothic"/>
              </a:rPr>
              <a:t>en</a:t>
            </a:r>
            <a:r>
              <a:rPr sz="971" spc="-4">
                <a:latin typeface="Century Gothic"/>
                <a:cs typeface="Century Gothic"/>
              </a:rPr>
              <a:t>ci</a:t>
            </a:r>
            <a:r>
              <a:rPr sz="971">
                <a:latin typeface="Century Gothic"/>
                <a:cs typeface="Century Gothic"/>
              </a:rPr>
              <a:t>as de a</a:t>
            </a:r>
            <a:r>
              <a:rPr sz="971" spc="4">
                <a:latin typeface="Century Gothic"/>
                <a:cs typeface="Century Gothic"/>
              </a:rPr>
              <a:t>p</a:t>
            </a:r>
            <a:r>
              <a:rPr sz="971">
                <a:latin typeface="Century Gothic"/>
                <a:cs typeface="Century Gothic"/>
              </a:rPr>
              <a:t>re</a:t>
            </a:r>
            <a:r>
              <a:rPr sz="971" spc="-8">
                <a:latin typeface="Century Gothic"/>
                <a:cs typeface="Century Gothic"/>
              </a:rPr>
              <a:t>n</a:t>
            </a:r>
            <a:r>
              <a:rPr sz="971">
                <a:latin typeface="Century Gothic"/>
                <a:cs typeface="Century Gothic"/>
              </a:rPr>
              <a:t>d</a:t>
            </a:r>
            <a:r>
              <a:rPr sz="971" spc="4">
                <a:latin typeface="Century Gothic"/>
                <a:cs typeface="Century Gothic"/>
              </a:rPr>
              <a:t>i</a:t>
            </a:r>
            <a:r>
              <a:rPr sz="971" spc="-12">
                <a:latin typeface="Century Gothic"/>
                <a:cs typeface="Century Gothic"/>
              </a:rPr>
              <a:t>z</a:t>
            </a:r>
            <a:r>
              <a:rPr sz="971">
                <a:latin typeface="Century Gothic"/>
                <a:cs typeface="Century Gothic"/>
              </a:rPr>
              <a:t>a</a:t>
            </a:r>
            <a:r>
              <a:rPr sz="971" spc="-4">
                <a:latin typeface="Century Gothic"/>
                <a:cs typeface="Century Gothic"/>
              </a:rPr>
              <a:t>j</a:t>
            </a:r>
            <a:r>
              <a:rPr sz="971" spc="8">
                <a:latin typeface="Century Gothic"/>
                <a:cs typeface="Century Gothic"/>
              </a:rPr>
              <a:t>e</a:t>
            </a:r>
            <a:r>
              <a:rPr sz="971">
                <a:latin typeface="Century Gothic"/>
                <a:cs typeface="Century Gothic"/>
              </a:rPr>
              <a:t>,</a:t>
            </a:r>
            <a:r>
              <a:rPr sz="971" spc="-8">
                <a:latin typeface="Century Gothic"/>
                <a:cs typeface="Century Gothic"/>
              </a:rPr>
              <a:t> </a:t>
            </a:r>
            <a:r>
              <a:rPr sz="971">
                <a:latin typeface="Century Gothic"/>
                <a:cs typeface="Century Gothic"/>
              </a:rPr>
              <a:t>que demue</a:t>
            </a:r>
            <a:r>
              <a:rPr sz="971" spc="4">
                <a:latin typeface="Century Gothic"/>
                <a:cs typeface="Century Gothic"/>
              </a:rPr>
              <a:t>s</a:t>
            </a:r>
            <a:r>
              <a:rPr sz="971" spc="-12">
                <a:latin typeface="Century Gothic"/>
                <a:cs typeface="Century Gothic"/>
              </a:rPr>
              <a:t>t</a:t>
            </a:r>
            <a:r>
              <a:rPr sz="971">
                <a:latin typeface="Century Gothic"/>
                <a:cs typeface="Century Gothic"/>
              </a:rPr>
              <a:t>ran</a:t>
            </a:r>
            <a:r>
              <a:rPr sz="971" spc="-4">
                <a:latin typeface="Century Gothic"/>
                <a:cs typeface="Century Gothic"/>
              </a:rPr>
              <a:t> </a:t>
            </a:r>
            <a:r>
              <a:rPr sz="971" spc="-8">
                <a:latin typeface="Century Gothic"/>
                <a:cs typeface="Century Gothic"/>
              </a:rPr>
              <a:t>e</a:t>
            </a:r>
            <a:r>
              <a:rPr sz="971">
                <a:latin typeface="Century Gothic"/>
                <a:cs typeface="Century Gothic"/>
              </a:rPr>
              <a:t>l</a:t>
            </a:r>
            <a:r>
              <a:rPr sz="971" spc="4">
                <a:latin typeface="Century Gothic"/>
                <a:cs typeface="Century Gothic"/>
              </a:rPr>
              <a:t> </a:t>
            </a:r>
            <a:r>
              <a:rPr sz="971" spc="-8">
                <a:latin typeface="Century Gothic"/>
                <a:cs typeface="Century Gothic"/>
              </a:rPr>
              <a:t>a</a:t>
            </a:r>
            <a:r>
              <a:rPr sz="971" spc="8">
                <a:latin typeface="Century Gothic"/>
                <a:cs typeface="Century Gothic"/>
              </a:rPr>
              <a:t>v</a:t>
            </a:r>
            <a:r>
              <a:rPr sz="971">
                <a:latin typeface="Century Gothic"/>
                <a:cs typeface="Century Gothic"/>
              </a:rPr>
              <a:t>a</a:t>
            </a:r>
            <a:r>
              <a:rPr sz="971" spc="-8">
                <a:latin typeface="Century Gothic"/>
                <a:cs typeface="Century Gothic"/>
              </a:rPr>
              <a:t>n</a:t>
            </a:r>
            <a:r>
              <a:rPr sz="971" spc="4">
                <a:latin typeface="Century Gothic"/>
                <a:cs typeface="Century Gothic"/>
              </a:rPr>
              <a:t>c</a:t>
            </a:r>
            <a:r>
              <a:rPr sz="971">
                <a:latin typeface="Century Gothic"/>
                <a:cs typeface="Century Gothic"/>
              </a:rPr>
              <a:t>e en el</a:t>
            </a:r>
            <a:r>
              <a:rPr sz="971" spc="8">
                <a:latin typeface="Century Gothic"/>
                <a:cs typeface="Century Gothic"/>
              </a:rPr>
              <a:t> </a:t>
            </a:r>
            <a:r>
              <a:rPr sz="971">
                <a:latin typeface="Century Gothic"/>
                <a:cs typeface="Century Gothic"/>
              </a:rPr>
              <a:t>p</a:t>
            </a:r>
            <a:r>
              <a:rPr sz="971" spc="4">
                <a:latin typeface="Century Gothic"/>
                <a:cs typeface="Century Gothic"/>
              </a:rPr>
              <a:t>r</a:t>
            </a:r>
            <a:r>
              <a:rPr sz="971" spc="-12">
                <a:latin typeface="Century Gothic"/>
                <a:cs typeface="Century Gothic"/>
              </a:rPr>
              <a:t>o</a:t>
            </a:r>
            <a:r>
              <a:rPr sz="971" spc="4">
                <a:latin typeface="Century Gothic"/>
                <a:cs typeface="Century Gothic"/>
              </a:rPr>
              <a:t>c</a:t>
            </a:r>
            <a:r>
              <a:rPr sz="971" spc="-8">
                <a:latin typeface="Century Gothic"/>
                <a:cs typeface="Century Gothic"/>
              </a:rPr>
              <a:t>e</a:t>
            </a:r>
            <a:r>
              <a:rPr sz="971">
                <a:latin typeface="Century Gothic"/>
                <a:cs typeface="Century Gothic"/>
              </a:rPr>
              <a:t>so</a:t>
            </a:r>
            <a:r>
              <a:rPr sz="971" spc="-4">
                <a:latin typeface="Century Gothic"/>
                <a:cs typeface="Century Gothic"/>
              </a:rPr>
              <a:t> </a:t>
            </a:r>
            <a:r>
              <a:rPr sz="971">
                <a:latin typeface="Century Gothic"/>
                <a:cs typeface="Century Gothic"/>
              </a:rPr>
              <a:t>y</a:t>
            </a:r>
            <a:r>
              <a:rPr sz="971" spc="-4">
                <a:latin typeface="Century Gothic"/>
                <a:cs typeface="Century Gothic"/>
              </a:rPr>
              <a:t> </a:t>
            </a:r>
            <a:r>
              <a:rPr sz="971">
                <a:latin typeface="Century Gothic"/>
                <a:cs typeface="Century Gothic"/>
              </a:rPr>
              <a:t>el</a:t>
            </a:r>
            <a:r>
              <a:rPr sz="971" spc="4">
                <a:latin typeface="Century Gothic"/>
                <a:cs typeface="Century Gothic"/>
              </a:rPr>
              <a:t> l</a:t>
            </a:r>
            <a:r>
              <a:rPr sz="971" spc="-12">
                <a:latin typeface="Century Gothic"/>
                <a:cs typeface="Century Gothic"/>
              </a:rPr>
              <a:t>o</a:t>
            </a:r>
            <a:r>
              <a:rPr sz="971">
                <a:latin typeface="Century Gothic"/>
                <a:cs typeface="Century Gothic"/>
              </a:rPr>
              <a:t>g</a:t>
            </a:r>
            <a:r>
              <a:rPr sz="971" spc="4">
                <a:latin typeface="Century Gothic"/>
                <a:cs typeface="Century Gothic"/>
              </a:rPr>
              <a:t>r</a:t>
            </a:r>
            <a:r>
              <a:rPr sz="971">
                <a:latin typeface="Century Gothic"/>
                <a:cs typeface="Century Gothic"/>
              </a:rPr>
              <a:t>o del</a:t>
            </a:r>
            <a:r>
              <a:rPr sz="971" spc="4">
                <a:latin typeface="Century Gothic"/>
                <a:cs typeface="Century Gothic"/>
              </a:rPr>
              <a:t> </a:t>
            </a:r>
            <a:r>
              <a:rPr sz="971">
                <a:latin typeface="Century Gothic"/>
                <a:cs typeface="Century Gothic"/>
              </a:rPr>
              <a:t>ob</a:t>
            </a:r>
            <a:r>
              <a:rPr sz="971" spc="-8">
                <a:latin typeface="Century Gothic"/>
                <a:cs typeface="Century Gothic"/>
              </a:rPr>
              <a:t>j</a:t>
            </a:r>
            <a:r>
              <a:rPr sz="971">
                <a:latin typeface="Century Gothic"/>
                <a:cs typeface="Century Gothic"/>
              </a:rPr>
              <a:t>et</a:t>
            </a:r>
            <a:r>
              <a:rPr sz="971" spc="-4">
                <a:latin typeface="Century Gothic"/>
                <a:cs typeface="Century Gothic"/>
              </a:rPr>
              <a:t>i</a:t>
            </a:r>
            <a:r>
              <a:rPr sz="971" spc="8">
                <a:latin typeface="Century Gothic"/>
                <a:cs typeface="Century Gothic"/>
              </a:rPr>
              <a:t>v</a:t>
            </a:r>
            <a:r>
              <a:rPr sz="971">
                <a:latin typeface="Century Gothic"/>
                <a:cs typeface="Century Gothic"/>
              </a:rPr>
              <a:t>o </a:t>
            </a:r>
            <a:r>
              <a:rPr sz="971" spc="254">
                <a:latin typeface="Century Gothic"/>
                <a:cs typeface="Century Gothic"/>
              </a:rPr>
              <a:t> </a:t>
            </a:r>
            <a:r>
              <a:rPr sz="971">
                <a:latin typeface="Century Gothic"/>
                <a:cs typeface="Century Gothic"/>
              </a:rPr>
              <a:t>p</a:t>
            </a:r>
            <a:r>
              <a:rPr sz="971" spc="4">
                <a:latin typeface="Century Gothic"/>
                <a:cs typeface="Century Gothic"/>
              </a:rPr>
              <a:t>r</a:t>
            </a:r>
            <a:r>
              <a:rPr sz="971" spc="-12">
                <a:latin typeface="Century Gothic"/>
                <a:cs typeface="Century Gothic"/>
              </a:rPr>
              <a:t>o</a:t>
            </a:r>
            <a:r>
              <a:rPr sz="971">
                <a:latin typeface="Century Gothic"/>
                <a:cs typeface="Century Gothic"/>
              </a:rPr>
              <a:t>p</a:t>
            </a:r>
            <a:r>
              <a:rPr sz="971" spc="-8">
                <a:latin typeface="Century Gothic"/>
                <a:cs typeface="Century Gothic"/>
              </a:rPr>
              <a:t>u</a:t>
            </a:r>
            <a:r>
              <a:rPr sz="971">
                <a:latin typeface="Century Gothic"/>
                <a:cs typeface="Century Gothic"/>
              </a:rPr>
              <a:t>e</a:t>
            </a:r>
            <a:r>
              <a:rPr sz="971" spc="4">
                <a:latin typeface="Century Gothic"/>
                <a:cs typeface="Century Gothic"/>
              </a:rPr>
              <a:t>s</a:t>
            </a:r>
            <a:r>
              <a:rPr sz="971">
                <a:latin typeface="Century Gothic"/>
                <a:cs typeface="Century Gothic"/>
              </a:rPr>
              <a:t>t</a:t>
            </a:r>
            <a:r>
              <a:rPr sz="971" spc="-4">
                <a:latin typeface="Century Gothic"/>
                <a:cs typeface="Century Gothic"/>
              </a:rPr>
              <a:t>o</a:t>
            </a:r>
            <a:r>
              <a:rPr sz="971">
                <a:latin typeface="Century Gothic"/>
                <a:cs typeface="Century Gothic"/>
              </a:rPr>
              <a:t>.</a:t>
            </a:r>
          </a:p>
        </p:txBody>
      </p:sp>
      <p:sp>
        <p:nvSpPr>
          <p:cNvPr id="8" name="object 8"/>
          <p:cNvSpPr txBox="1"/>
          <p:nvPr/>
        </p:nvSpPr>
        <p:spPr>
          <a:xfrm>
            <a:off x="2422039" y="980072"/>
            <a:ext cx="1841238" cy="1248110"/>
          </a:xfrm>
          <a:prstGeom prst="rect">
            <a:avLst/>
          </a:prstGeom>
        </p:spPr>
        <p:txBody>
          <a:bodyPr wrap="square" lIns="0" tIns="0" rIns="0" bIns="0" rtlCol="0">
            <a:noAutofit/>
          </a:bodyPr>
          <a:lstStyle/>
          <a:p>
            <a:pPr>
              <a:lnSpc>
                <a:spcPts val="485"/>
              </a:lnSpc>
              <a:spcBef>
                <a:spcPts val="11"/>
              </a:spcBef>
            </a:pPr>
            <a:endParaRPr sz="485"/>
          </a:p>
          <a:p>
            <a:pPr marL="56480">
              <a:lnSpc>
                <a:spcPct val="102172"/>
              </a:lnSpc>
            </a:pPr>
            <a:r>
              <a:rPr sz="971">
                <a:latin typeface="Century Gothic"/>
                <a:cs typeface="Century Gothic"/>
              </a:rPr>
              <a:t>Tex</a:t>
            </a:r>
            <a:r>
              <a:rPr sz="971" spc="-4">
                <a:latin typeface="Century Gothic"/>
                <a:cs typeface="Century Gothic"/>
              </a:rPr>
              <a:t>t</a:t>
            </a:r>
            <a:r>
              <a:rPr sz="971">
                <a:latin typeface="Century Gothic"/>
                <a:cs typeface="Century Gothic"/>
              </a:rPr>
              <a:t>o</a:t>
            </a:r>
          </a:p>
        </p:txBody>
      </p:sp>
      <p:sp>
        <p:nvSpPr>
          <p:cNvPr id="7" name="object 7"/>
          <p:cNvSpPr txBox="1"/>
          <p:nvPr/>
        </p:nvSpPr>
        <p:spPr>
          <a:xfrm>
            <a:off x="4263277" y="980072"/>
            <a:ext cx="1823645" cy="1248110"/>
          </a:xfrm>
          <a:prstGeom prst="rect">
            <a:avLst/>
          </a:prstGeom>
        </p:spPr>
        <p:txBody>
          <a:bodyPr wrap="square" lIns="0" tIns="0" rIns="0" bIns="0" rtlCol="0">
            <a:noAutofit/>
          </a:bodyPr>
          <a:lstStyle/>
          <a:p>
            <a:pPr>
              <a:lnSpc>
                <a:spcPts val="485"/>
              </a:lnSpc>
              <a:spcBef>
                <a:spcPts val="11"/>
              </a:spcBef>
            </a:pPr>
            <a:endParaRPr sz="485"/>
          </a:p>
          <a:p>
            <a:pPr marL="55136" marR="96608">
              <a:lnSpc>
                <a:spcPct val="102683"/>
              </a:lnSpc>
            </a:pPr>
            <a:r>
              <a:rPr sz="971" spc="4">
                <a:latin typeface="Century Gothic"/>
                <a:cs typeface="Century Gothic"/>
              </a:rPr>
              <a:t>F</a:t>
            </a:r>
            <a:r>
              <a:rPr sz="971">
                <a:latin typeface="Century Gothic"/>
                <a:cs typeface="Century Gothic"/>
              </a:rPr>
              <a:t>ormato</a:t>
            </a:r>
            <a:r>
              <a:rPr sz="971" spc="-8">
                <a:latin typeface="Century Gothic"/>
                <a:cs typeface="Century Gothic"/>
              </a:rPr>
              <a:t> </a:t>
            </a:r>
            <a:r>
              <a:rPr sz="971">
                <a:latin typeface="Century Gothic"/>
                <a:cs typeface="Century Gothic"/>
              </a:rPr>
              <a:t>de </a:t>
            </a:r>
            <a:r>
              <a:rPr sz="971" spc="-8">
                <a:latin typeface="Century Gothic"/>
                <a:cs typeface="Century Gothic"/>
              </a:rPr>
              <a:t>g</a:t>
            </a:r>
            <a:r>
              <a:rPr sz="971">
                <a:latin typeface="Century Gothic"/>
                <a:cs typeface="Century Gothic"/>
              </a:rPr>
              <a:t>rá</a:t>
            </a:r>
            <a:r>
              <a:rPr sz="971" spc="-8">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os e</a:t>
            </a:r>
            <a:r>
              <a:rPr sz="971" spc="8">
                <a:latin typeface="Century Gothic"/>
                <a:cs typeface="Century Gothic"/>
              </a:rPr>
              <a:t>l</a:t>
            </a:r>
            <a:r>
              <a:rPr sz="971" spc="-8">
                <a:latin typeface="Century Gothic"/>
                <a:cs typeface="Century Gothic"/>
              </a:rPr>
              <a:t>a</a:t>
            </a:r>
            <a:r>
              <a:rPr sz="971">
                <a:latin typeface="Century Gothic"/>
                <a:cs typeface="Century Gothic"/>
              </a:rPr>
              <a:t>bo</a:t>
            </a:r>
            <a:r>
              <a:rPr sz="971" spc="-8">
                <a:latin typeface="Century Gothic"/>
                <a:cs typeface="Century Gothic"/>
              </a:rPr>
              <a:t>r</a:t>
            </a:r>
            <a:r>
              <a:rPr sz="971">
                <a:latin typeface="Century Gothic"/>
                <a:cs typeface="Century Gothic"/>
              </a:rPr>
              <a:t>ados p</a:t>
            </a:r>
            <a:r>
              <a:rPr sz="971" spc="-8">
                <a:latin typeface="Century Gothic"/>
                <a:cs typeface="Century Gothic"/>
              </a:rPr>
              <a:t>o</a:t>
            </a:r>
            <a:r>
              <a:rPr sz="971">
                <a:latin typeface="Century Gothic"/>
                <a:cs typeface="Century Gothic"/>
              </a:rPr>
              <a:t>r </a:t>
            </a:r>
            <a:r>
              <a:rPr sz="971" spc="4">
                <a:latin typeface="Century Gothic"/>
                <a:cs typeface="Century Gothic"/>
              </a:rPr>
              <a:t>l</a:t>
            </a:r>
            <a:r>
              <a:rPr sz="971">
                <a:latin typeface="Century Gothic"/>
                <a:cs typeface="Century Gothic"/>
              </a:rPr>
              <a:t>os</a:t>
            </a:r>
            <a:r>
              <a:rPr sz="971" spc="-4">
                <a:latin typeface="Century Gothic"/>
                <a:cs typeface="Century Gothic"/>
              </a:rPr>
              <a:t> </a:t>
            </a:r>
            <a:r>
              <a:rPr sz="971" spc="-8">
                <a:latin typeface="Century Gothic"/>
                <a:cs typeface="Century Gothic"/>
              </a:rPr>
              <a:t>a</a:t>
            </a:r>
            <a:r>
              <a:rPr sz="971" spc="4">
                <a:latin typeface="Century Gothic"/>
                <a:cs typeface="Century Gothic"/>
              </a:rPr>
              <a:t>l</a:t>
            </a:r>
            <a:r>
              <a:rPr sz="971" spc="-8">
                <a:latin typeface="Century Gothic"/>
                <a:cs typeface="Century Gothic"/>
              </a:rPr>
              <a:t>u</a:t>
            </a:r>
            <a:r>
              <a:rPr sz="971" spc="-4">
                <a:latin typeface="Century Gothic"/>
                <a:cs typeface="Century Gothic"/>
              </a:rPr>
              <a:t>m</a:t>
            </a:r>
            <a:r>
              <a:rPr sz="971">
                <a:latin typeface="Century Gothic"/>
                <a:cs typeface="Century Gothic"/>
              </a:rPr>
              <a:t>n</a:t>
            </a:r>
            <a:r>
              <a:rPr sz="971" spc="-4">
                <a:latin typeface="Century Gothic"/>
                <a:cs typeface="Century Gothic"/>
              </a:rPr>
              <a:t>o</a:t>
            </a:r>
            <a:r>
              <a:rPr sz="971">
                <a:latin typeface="Century Gothic"/>
                <a:cs typeface="Century Gothic"/>
              </a:rPr>
              <a:t>s</a:t>
            </a:r>
          </a:p>
        </p:txBody>
      </p:sp>
      <p:sp>
        <p:nvSpPr>
          <p:cNvPr id="6" name="object 6"/>
          <p:cNvSpPr txBox="1"/>
          <p:nvPr/>
        </p:nvSpPr>
        <p:spPr>
          <a:xfrm>
            <a:off x="6086924" y="980072"/>
            <a:ext cx="2276923" cy="1248110"/>
          </a:xfrm>
          <a:prstGeom prst="rect">
            <a:avLst/>
          </a:prstGeom>
        </p:spPr>
        <p:txBody>
          <a:bodyPr wrap="square" lIns="0" tIns="0" rIns="0" bIns="0" rtlCol="0">
            <a:noAutofit/>
          </a:bodyPr>
          <a:lstStyle/>
          <a:p>
            <a:pPr>
              <a:lnSpc>
                <a:spcPts val="485"/>
              </a:lnSpc>
              <a:spcBef>
                <a:spcPts val="11"/>
              </a:spcBef>
            </a:pPr>
            <a:endParaRPr sz="485"/>
          </a:p>
          <a:p>
            <a:pPr marL="56480" marR="537457">
              <a:lnSpc>
                <a:spcPct val="102683"/>
              </a:lnSpc>
            </a:pPr>
            <a:r>
              <a:rPr sz="971" spc="-4">
                <a:latin typeface="Century Gothic"/>
                <a:cs typeface="Century Gothic"/>
              </a:rPr>
              <a:t>D</a:t>
            </a:r>
            <a:r>
              <a:rPr sz="971">
                <a:latin typeface="Century Gothic"/>
                <a:cs typeface="Century Gothic"/>
              </a:rPr>
              <a:t>edu</a:t>
            </a:r>
            <a:r>
              <a:rPr sz="971" spc="-4">
                <a:latin typeface="Century Gothic"/>
                <a:cs typeface="Century Gothic"/>
              </a:rPr>
              <a:t>cc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o</a:t>
            </a:r>
            <a:r>
              <a:rPr sz="971" spc="-4">
                <a:latin typeface="Century Gothic"/>
                <a:cs typeface="Century Gothic"/>
              </a:rPr>
              <a:t> </a:t>
            </a:r>
            <a:r>
              <a:rPr sz="971">
                <a:latin typeface="Century Gothic"/>
                <a:cs typeface="Century Gothic"/>
              </a:rPr>
              <a:t>a</a:t>
            </a:r>
            <a:r>
              <a:rPr sz="971" spc="4">
                <a:latin typeface="Century Gothic"/>
                <a:cs typeface="Century Gothic"/>
              </a:rPr>
              <a:t>p</a:t>
            </a:r>
            <a:r>
              <a:rPr sz="971" spc="-4">
                <a:latin typeface="Century Gothic"/>
                <a:cs typeface="Century Gothic"/>
              </a:rPr>
              <a:t>li</a:t>
            </a:r>
            <a:r>
              <a:rPr sz="971" spc="4">
                <a:latin typeface="Century Gothic"/>
                <a:cs typeface="Century Gothic"/>
              </a:rPr>
              <a:t>c</a:t>
            </a:r>
            <a:r>
              <a:rPr sz="971" spc="-8">
                <a:latin typeface="Century Gothic"/>
                <a:cs typeface="Century Gothic"/>
              </a:rPr>
              <a:t>a</a:t>
            </a:r>
            <a:r>
              <a:rPr sz="971" spc="-4">
                <a:latin typeface="Century Gothic"/>
                <a:cs typeface="Century Gothic"/>
              </a:rPr>
              <a:t>ci</a:t>
            </a:r>
            <a:r>
              <a:rPr sz="971">
                <a:latin typeface="Century Gothic"/>
                <a:cs typeface="Century Gothic"/>
              </a:rPr>
              <a:t>ón</a:t>
            </a:r>
            <a:r>
              <a:rPr sz="971" spc="-4">
                <a:latin typeface="Century Gothic"/>
                <a:cs typeface="Century Gothic"/>
              </a:rPr>
              <a:t> </a:t>
            </a:r>
            <a:r>
              <a:rPr sz="971">
                <a:latin typeface="Century Gothic"/>
                <a:cs typeface="Century Gothic"/>
              </a:rPr>
              <a:t>de fórm</a:t>
            </a:r>
            <a:r>
              <a:rPr sz="971" spc="-12">
                <a:latin typeface="Century Gothic"/>
                <a:cs typeface="Century Gothic"/>
              </a:rPr>
              <a:t>u</a:t>
            </a:r>
            <a:r>
              <a:rPr sz="971" spc="4">
                <a:latin typeface="Century Gothic"/>
                <a:cs typeface="Century Gothic"/>
              </a:rPr>
              <a:t>l</a:t>
            </a:r>
            <a:r>
              <a:rPr sz="971">
                <a:latin typeface="Century Gothic"/>
                <a:cs typeface="Century Gothic"/>
              </a:rPr>
              <a:t>as</a:t>
            </a:r>
          </a:p>
        </p:txBody>
      </p:sp>
      <p:sp>
        <p:nvSpPr>
          <p:cNvPr id="5" name="object 5"/>
          <p:cNvSpPr txBox="1"/>
          <p:nvPr/>
        </p:nvSpPr>
        <p:spPr>
          <a:xfrm>
            <a:off x="681766" y="2228183"/>
            <a:ext cx="1740274" cy="835399"/>
          </a:xfrm>
          <a:prstGeom prst="rect">
            <a:avLst/>
          </a:prstGeom>
        </p:spPr>
        <p:txBody>
          <a:bodyPr wrap="square" lIns="0" tIns="0" rIns="0" bIns="0" rtlCol="0">
            <a:noAutofit/>
          </a:bodyPr>
          <a:lstStyle/>
          <a:p>
            <a:pPr>
              <a:lnSpc>
                <a:spcPts val="485"/>
              </a:lnSpc>
              <a:spcBef>
                <a:spcPts val="26"/>
              </a:spcBef>
            </a:pPr>
            <a:endParaRPr sz="485"/>
          </a:p>
          <a:p>
            <a:pPr marL="192302" marR="98659" indent="-135822">
              <a:lnSpc>
                <a:spcPts val="1298"/>
              </a:lnSpc>
            </a:pPr>
            <a:r>
              <a:rPr sz="971" b="1" spc="4">
                <a:latin typeface="Century Gothic"/>
                <a:cs typeface="Century Gothic"/>
              </a:rPr>
              <a:t>5</a:t>
            </a:r>
            <a:r>
              <a:rPr sz="971">
                <a:latin typeface="Century Gothic"/>
                <a:cs typeface="Century Gothic"/>
              </a:rPr>
              <a:t>.</a:t>
            </a:r>
            <a:r>
              <a:rPr sz="971" spc="-8">
                <a:latin typeface="Century Gothic"/>
                <a:cs typeface="Century Gothic"/>
              </a:rPr>
              <a:t> </a:t>
            </a:r>
            <a:r>
              <a:rPr sz="971" b="1" spc="4">
                <a:latin typeface="Century Gothic"/>
                <a:cs typeface="Century Gothic"/>
              </a:rPr>
              <a:t>T</a:t>
            </a:r>
            <a:r>
              <a:rPr sz="971" b="1">
                <a:latin typeface="Century Gothic"/>
                <a:cs typeface="Century Gothic"/>
              </a:rPr>
              <a:t>ipos</a:t>
            </a:r>
            <a:r>
              <a:rPr sz="971" b="1" spc="4">
                <a:latin typeface="Century Gothic"/>
                <a:cs typeface="Century Gothic"/>
              </a:rPr>
              <a:t> </a:t>
            </a:r>
            <a:r>
              <a:rPr sz="1059" b="1">
                <a:latin typeface="Century Gothic"/>
                <a:cs typeface="Century Gothic"/>
              </a:rPr>
              <a:t>y</a:t>
            </a:r>
            <a:r>
              <a:rPr sz="1059" b="1" spc="-30">
                <a:latin typeface="Century Gothic"/>
                <a:cs typeface="Century Gothic"/>
              </a:rPr>
              <a:t> </a:t>
            </a:r>
            <a:r>
              <a:rPr sz="971" b="1">
                <a:latin typeface="Century Gothic"/>
                <a:cs typeface="Century Gothic"/>
              </a:rPr>
              <a:t>he</a:t>
            </a:r>
            <a:r>
              <a:rPr sz="971" b="1" spc="-4">
                <a:latin typeface="Century Gothic"/>
                <a:cs typeface="Century Gothic"/>
              </a:rPr>
              <a:t>rr</a:t>
            </a:r>
            <a:r>
              <a:rPr sz="971" b="1">
                <a:latin typeface="Century Gothic"/>
                <a:cs typeface="Century Gothic"/>
              </a:rPr>
              <a:t>a</a:t>
            </a:r>
            <a:r>
              <a:rPr sz="971" b="1" spc="-4">
                <a:latin typeface="Century Gothic"/>
                <a:cs typeface="Century Gothic"/>
              </a:rPr>
              <a:t>m</a:t>
            </a:r>
            <a:r>
              <a:rPr sz="971" b="1">
                <a:latin typeface="Century Gothic"/>
                <a:cs typeface="Century Gothic"/>
              </a:rPr>
              <a:t>ien</a:t>
            </a:r>
            <a:r>
              <a:rPr sz="971" b="1" spc="-8">
                <a:latin typeface="Century Gothic"/>
                <a:cs typeface="Century Gothic"/>
              </a:rPr>
              <a:t>t</a:t>
            </a:r>
            <a:r>
              <a:rPr sz="971" b="1">
                <a:latin typeface="Century Gothic"/>
                <a:cs typeface="Century Gothic"/>
              </a:rPr>
              <a:t>as</a:t>
            </a:r>
            <a:r>
              <a:rPr sz="971" b="1" spc="-17">
                <a:latin typeface="Century Gothic"/>
                <a:cs typeface="Century Gothic"/>
              </a:rPr>
              <a:t> </a:t>
            </a:r>
            <a:r>
              <a:rPr sz="971">
                <a:latin typeface="Century Gothic"/>
                <a:cs typeface="Century Gothic"/>
              </a:rPr>
              <a:t>de </a:t>
            </a:r>
          </a:p>
          <a:p>
            <a:pPr marL="192302" marR="98659">
              <a:lnSpc>
                <a:spcPts val="1189"/>
              </a:lnSpc>
              <a:spcBef>
                <a:spcPts val="180"/>
              </a:spcBef>
            </a:pPr>
            <a:r>
              <a:rPr sz="971">
                <a:latin typeface="Century Gothic"/>
                <a:cs typeface="Century Gothic"/>
              </a:rPr>
              <a:t>e</a:t>
            </a:r>
            <a:r>
              <a:rPr sz="971" spc="12">
                <a:latin typeface="Century Gothic"/>
                <a:cs typeface="Century Gothic"/>
              </a:rPr>
              <a:t>v</a:t>
            </a:r>
            <a:r>
              <a:rPr sz="971" spc="-8">
                <a:latin typeface="Century Gothic"/>
                <a:cs typeface="Century Gothic"/>
              </a:rPr>
              <a:t>a</a:t>
            </a:r>
            <a:r>
              <a:rPr sz="971" spc="4">
                <a:latin typeface="Century Gothic"/>
                <a:cs typeface="Century Gothic"/>
              </a:rPr>
              <a:t>l</a:t>
            </a:r>
            <a:r>
              <a:rPr sz="971" spc="-8">
                <a:latin typeface="Century Gothic"/>
                <a:cs typeface="Century Gothic"/>
              </a:rPr>
              <a:t>u</a:t>
            </a:r>
            <a:r>
              <a:rPr sz="971">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a:t>
            </a:r>
            <a:r>
              <a:rPr sz="971" spc="-4">
                <a:latin typeface="Century Gothic"/>
                <a:cs typeface="Century Gothic"/>
              </a:rPr>
              <a:t>n</a:t>
            </a:r>
            <a:r>
              <a:rPr sz="971">
                <a:latin typeface="Century Gothic"/>
                <a:cs typeface="Century Gothic"/>
              </a:rPr>
              <a:t>.</a:t>
            </a:r>
          </a:p>
        </p:txBody>
      </p:sp>
      <p:sp>
        <p:nvSpPr>
          <p:cNvPr id="4" name="object 4"/>
          <p:cNvSpPr txBox="1"/>
          <p:nvPr/>
        </p:nvSpPr>
        <p:spPr>
          <a:xfrm>
            <a:off x="2422039" y="2228183"/>
            <a:ext cx="1841238" cy="835399"/>
          </a:xfrm>
          <a:prstGeom prst="rect">
            <a:avLst/>
          </a:prstGeom>
        </p:spPr>
        <p:txBody>
          <a:bodyPr wrap="square" lIns="0" tIns="0" rIns="0" bIns="0" rtlCol="0">
            <a:noAutofit/>
          </a:bodyPr>
          <a:lstStyle/>
          <a:p>
            <a:pPr>
              <a:lnSpc>
                <a:spcPts val="485"/>
              </a:lnSpc>
              <a:spcBef>
                <a:spcPts val="10"/>
              </a:spcBef>
            </a:pPr>
            <a:endParaRPr sz="485"/>
          </a:p>
          <a:p>
            <a:pPr marL="56480">
              <a:lnSpc>
                <a:spcPct val="102172"/>
              </a:lnSpc>
            </a:pPr>
            <a:r>
              <a:rPr sz="971">
                <a:latin typeface="Century Gothic"/>
                <a:cs typeface="Century Gothic"/>
              </a:rPr>
              <a:t>Tabla</a:t>
            </a:r>
            <a:r>
              <a:rPr sz="971" spc="-12">
                <a:latin typeface="Century Gothic"/>
                <a:cs typeface="Century Gothic"/>
              </a:rPr>
              <a:t> </a:t>
            </a:r>
            <a:r>
              <a:rPr sz="971" spc="8">
                <a:latin typeface="Century Gothic"/>
                <a:cs typeface="Century Gothic"/>
              </a:rPr>
              <a:t>v</a:t>
            </a:r>
            <a:r>
              <a:rPr sz="971" spc="-8">
                <a:latin typeface="Century Gothic"/>
                <a:cs typeface="Century Gothic"/>
              </a:rPr>
              <a:t>a</a:t>
            </a:r>
            <a:r>
              <a:rPr sz="971" spc="4">
                <a:latin typeface="Century Gothic"/>
                <a:cs typeface="Century Gothic"/>
              </a:rPr>
              <a:t>l</a:t>
            </a:r>
            <a:r>
              <a:rPr sz="971">
                <a:latin typeface="Century Gothic"/>
                <a:cs typeface="Century Gothic"/>
              </a:rPr>
              <a:t>ora</a:t>
            </a:r>
            <a:r>
              <a:rPr sz="971" spc="-8">
                <a:latin typeface="Century Gothic"/>
                <a:cs typeface="Century Gothic"/>
              </a:rPr>
              <a:t>t</a:t>
            </a:r>
            <a:r>
              <a:rPr sz="971" spc="-4">
                <a:latin typeface="Century Gothic"/>
                <a:cs typeface="Century Gothic"/>
              </a:rPr>
              <a:t>i</a:t>
            </a:r>
            <a:r>
              <a:rPr sz="971">
                <a:latin typeface="Century Gothic"/>
                <a:cs typeface="Century Gothic"/>
              </a:rPr>
              <a:t>va</a:t>
            </a:r>
          </a:p>
          <a:p>
            <a:pPr marL="56480">
              <a:lnSpc>
                <a:spcPct val="102172"/>
              </a:lnSpc>
              <a:spcBef>
                <a:spcPts val="9"/>
              </a:spcBef>
            </a:pPr>
            <a:r>
              <a:rPr sz="971">
                <a:latin typeface="Century Gothic"/>
                <a:cs typeface="Century Gothic"/>
              </a:rPr>
              <a:t>Rú</a:t>
            </a:r>
            <a:r>
              <a:rPr sz="971" spc="-4">
                <a:latin typeface="Century Gothic"/>
                <a:cs typeface="Century Gothic"/>
              </a:rPr>
              <a:t>b</a:t>
            </a:r>
            <a:r>
              <a:rPr sz="971">
                <a:latin typeface="Century Gothic"/>
                <a:cs typeface="Century Gothic"/>
              </a:rPr>
              <a:t>r</a:t>
            </a:r>
            <a:r>
              <a:rPr sz="971" spc="-4">
                <a:latin typeface="Century Gothic"/>
                <a:cs typeface="Century Gothic"/>
              </a:rPr>
              <a:t>i</a:t>
            </a:r>
            <a:r>
              <a:rPr sz="971" spc="4">
                <a:latin typeface="Century Gothic"/>
                <a:cs typeface="Century Gothic"/>
              </a:rPr>
              <a:t>c</a:t>
            </a:r>
            <a:r>
              <a:rPr sz="971">
                <a:latin typeface="Century Gothic"/>
                <a:cs typeface="Century Gothic"/>
              </a:rPr>
              <a:t>a</a:t>
            </a:r>
          </a:p>
        </p:txBody>
      </p:sp>
      <p:sp>
        <p:nvSpPr>
          <p:cNvPr id="3" name="object 3"/>
          <p:cNvSpPr txBox="1"/>
          <p:nvPr/>
        </p:nvSpPr>
        <p:spPr>
          <a:xfrm>
            <a:off x="4263277" y="2228183"/>
            <a:ext cx="1823645" cy="835399"/>
          </a:xfrm>
          <a:prstGeom prst="rect">
            <a:avLst/>
          </a:prstGeom>
        </p:spPr>
        <p:txBody>
          <a:bodyPr wrap="square" lIns="0" tIns="0" rIns="0" bIns="0" rtlCol="0">
            <a:noAutofit/>
          </a:bodyPr>
          <a:lstStyle/>
          <a:p>
            <a:pPr>
              <a:lnSpc>
                <a:spcPts val="485"/>
              </a:lnSpc>
              <a:spcBef>
                <a:spcPts val="10"/>
              </a:spcBef>
            </a:pPr>
            <a:endParaRPr sz="485"/>
          </a:p>
          <a:p>
            <a:pPr marL="55136">
              <a:lnSpc>
                <a:spcPct val="102172"/>
              </a:lnSpc>
            </a:pPr>
            <a:r>
              <a:rPr sz="971">
                <a:latin typeface="Century Gothic"/>
                <a:cs typeface="Century Gothic"/>
              </a:rPr>
              <a:t>Tabla</a:t>
            </a:r>
            <a:r>
              <a:rPr sz="971" spc="-12">
                <a:latin typeface="Century Gothic"/>
                <a:cs typeface="Century Gothic"/>
              </a:rPr>
              <a:t> </a:t>
            </a:r>
            <a:r>
              <a:rPr sz="971" spc="8">
                <a:latin typeface="Century Gothic"/>
                <a:cs typeface="Century Gothic"/>
              </a:rPr>
              <a:t>v</a:t>
            </a:r>
            <a:r>
              <a:rPr sz="971" spc="-8">
                <a:latin typeface="Century Gothic"/>
                <a:cs typeface="Century Gothic"/>
              </a:rPr>
              <a:t>a</a:t>
            </a:r>
            <a:r>
              <a:rPr sz="971" spc="4">
                <a:latin typeface="Century Gothic"/>
                <a:cs typeface="Century Gothic"/>
              </a:rPr>
              <a:t>l</a:t>
            </a:r>
            <a:r>
              <a:rPr sz="971">
                <a:latin typeface="Century Gothic"/>
                <a:cs typeface="Century Gothic"/>
              </a:rPr>
              <a:t>ora</a:t>
            </a:r>
            <a:r>
              <a:rPr sz="971" spc="-8">
                <a:latin typeface="Century Gothic"/>
                <a:cs typeface="Century Gothic"/>
              </a:rPr>
              <a:t>t</a:t>
            </a:r>
            <a:r>
              <a:rPr sz="971" spc="-4">
                <a:latin typeface="Century Gothic"/>
                <a:cs typeface="Century Gothic"/>
              </a:rPr>
              <a:t>i</a:t>
            </a:r>
            <a:r>
              <a:rPr sz="971">
                <a:latin typeface="Century Gothic"/>
                <a:cs typeface="Century Gothic"/>
              </a:rPr>
              <a:t>va</a:t>
            </a:r>
          </a:p>
          <a:p>
            <a:pPr marL="55136">
              <a:lnSpc>
                <a:spcPct val="102172"/>
              </a:lnSpc>
              <a:spcBef>
                <a:spcPts val="9"/>
              </a:spcBef>
            </a:pPr>
            <a:r>
              <a:rPr sz="971">
                <a:latin typeface="Century Gothic"/>
                <a:cs typeface="Century Gothic"/>
              </a:rPr>
              <a:t>Rú</a:t>
            </a:r>
            <a:r>
              <a:rPr sz="971" spc="-4">
                <a:latin typeface="Century Gothic"/>
                <a:cs typeface="Century Gothic"/>
              </a:rPr>
              <a:t>b</a:t>
            </a:r>
            <a:r>
              <a:rPr sz="971">
                <a:latin typeface="Century Gothic"/>
                <a:cs typeface="Century Gothic"/>
              </a:rPr>
              <a:t>r</a:t>
            </a:r>
            <a:r>
              <a:rPr sz="971" spc="-4">
                <a:latin typeface="Century Gothic"/>
                <a:cs typeface="Century Gothic"/>
              </a:rPr>
              <a:t>i</a:t>
            </a:r>
            <a:r>
              <a:rPr sz="971" spc="4">
                <a:latin typeface="Century Gothic"/>
                <a:cs typeface="Century Gothic"/>
              </a:rPr>
              <a:t>c</a:t>
            </a:r>
            <a:r>
              <a:rPr sz="971">
                <a:latin typeface="Century Gothic"/>
                <a:cs typeface="Century Gothic"/>
              </a:rPr>
              <a:t>a</a:t>
            </a:r>
          </a:p>
        </p:txBody>
      </p:sp>
      <p:sp>
        <p:nvSpPr>
          <p:cNvPr id="2" name="object 2"/>
          <p:cNvSpPr txBox="1"/>
          <p:nvPr/>
        </p:nvSpPr>
        <p:spPr>
          <a:xfrm>
            <a:off x="6086924" y="2228183"/>
            <a:ext cx="2276923" cy="835399"/>
          </a:xfrm>
          <a:prstGeom prst="rect">
            <a:avLst/>
          </a:prstGeom>
        </p:spPr>
        <p:txBody>
          <a:bodyPr wrap="square" lIns="0" tIns="0" rIns="0" bIns="0" rtlCol="0">
            <a:noAutofit/>
          </a:bodyPr>
          <a:lstStyle/>
          <a:p>
            <a:pPr>
              <a:lnSpc>
                <a:spcPts val="485"/>
              </a:lnSpc>
              <a:spcBef>
                <a:spcPts val="10"/>
              </a:spcBef>
            </a:pPr>
            <a:endParaRPr sz="485"/>
          </a:p>
          <a:p>
            <a:pPr marL="56480">
              <a:lnSpc>
                <a:spcPct val="102172"/>
              </a:lnSpc>
            </a:pPr>
            <a:r>
              <a:rPr sz="971">
                <a:latin typeface="Century Gothic"/>
                <a:cs typeface="Century Gothic"/>
              </a:rPr>
              <a:t>Tabla</a:t>
            </a:r>
            <a:r>
              <a:rPr sz="971" spc="-12">
                <a:latin typeface="Century Gothic"/>
                <a:cs typeface="Century Gothic"/>
              </a:rPr>
              <a:t> </a:t>
            </a:r>
            <a:r>
              <a:rPr sz="971" spc="8">
                <a:latin typeface="Century Gothic"/>
                <a:cs typeface="Century Gothic"/>
              </a:rPr>
              <a:t>v</a:t>
            </a:r>
            <a:r>
              <a:rPr sz="971" spc="-8">
                <a:latin typeface="Century Gothic"/>
                <a:cs typeface="Century Gothic"/>
              </a:rPr>
              <a:t>a</a:t>
            </a:r>
            <a:r>
              <a:rPr sz="971" spc="4">
                <a:latin typeface="Century Gothic"/>
                <a:cs typeface="Century Gothic"/>
              </a:rPr>
              <a:t>l</a:t>
            </a:r>
            <a:r>
              <a:rPr sz="971">
                <a:latin typeface="Century Gothic"/>
                <a:cs typeface="Century Gothic"/>
              </a:rPr>
              <a:t>ora</a:t>
            </a:r>
            <a:r>
              <a:rPr sz="971" spc="-8">
                <a:latin typeface="Century Gothic"/>
                <a:cs typeface="Century Gothic"/>
              </a:rPr>
              <a:t>t</a:t>
            </a:r>
            <a:r>
              <a:rPr sz="971" spc="-4">
                <a:latin typeface="Century Gothic"/>
                <a:cs typeface="Century Gothic"/>
              </a:rPr>
              <a:t>i</a:t>
            </a:r>
            <a:r>
              <a:rPr sz="971">
                <a:latin typeface="Century Gothic"/>
                <a:cs typeface="Century Gothic"/>
              </a:rPr>
              <a:t>va</a:t>
            </a:r>
          </a:p>
          <a:p>
            <a:pPr marL="56480">
              <a:lnSpc>
                <a:spcPct val="102172"/>
              </a:lnSpc>
              <a:spcBef>
                <a:spcPts val="9"/>
              </a:spcBef>
            </a:pPr>
            <a:r>
              <a:rPr sz="971">
                <a:latin typeface="Century Gothic"/>
                <a:cs typeface="Century Gothic"/>
              </a:rPr>
              <a:t>Rú</a:t>
            </a:r>
            <a:r>
              <a:rPr sz="971" spc="-4">
                <a:latin typeface="Century Gothic"/>
                <a:cs typeface="Century Gothic"/>
              </a:rPr>
              <a:t>b</a:t>
            </a:r>
            <a:r>
              <a:rPr sz="971">
                <a:latin typeface="Century Gothic"/>
                <a:cs typeface="Century Gothic"/>
              </a:rPr>
              <a:t>r</a:t>
            </a:r>
            <a:r>
              <a:rPr sz="971" spc="-4">
                <a:latin typeface="Century Gothic"/>
                <a:cs typeface="Century Gothic"/>
              </a:rPr>
              <a:t>i</a:t>
            </a:r>
            <a:r>
              <a:rPr sz="971" spc="4">
                <a:latin typeface="Century Gothic"/>
                <a:cs typeface="Century Gothic"/>
              </a:rPr>
              <a:t>c</a:t>
            </a:r>
            <a:r>
              <a:rPr sz="971">
                <a:latin typeface="Century Gothic"/>
                <a:cs typeface="Century Gothic"/>
              </a:rPr>
              <a:t>a</a:t>
            </a:r>
          </a:p>
        </p:txBody>
      </p:sp>
      <p:sp>
        <p:nvSpPr>
          <p:cNvPr id="110" name="109 CuadroTexto"/>
          <p:cNvSpPr txBox="1"/>
          <p:nvPr/>
        </p:nvSpPr>
        <p:spPr>
          <a:xfrm>
            <a:off x="6452221" y="201562"/>
            <a:ext cx="2304256" cy="369332"/>
          </a:xfrm>
          <a:prstGeom prst="rect">
            <a:avLst/>
          </a:prstGeom>
          <a:noFill/>
        </p:spPr>
        <p:txBody>
          <a:bodyPr wrap="square" rtlCol="0">
            <a:spAutoFit/>
          </a:bodyPr>
          <a:lstStyle/>
          <a:p>
            <a:r>
              <a:rPr lang="es-MX" dirty="0" smtClean="0"/>
              <a:t>5.i.7  E.I.P. Resumen</a:t>
            </a:r>
            <a:endParaRPr lang="es-MX" dirty="0"/>
          </a:p>
        </p:txBody>
      </p:sp>
    </p:spTree>
    <p:extLst>
      <p:ext uri="{BB962C8B-B14F-4D97-AF65-F5344CB8AC3E}">
        <p14:creationId xmlns:p14="http://schemas.microsoft.com/office/powerpoint/2010/main" val="19060653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5" name="object 15"/>
          <p:cNvSpPr/>
          <p:nvPr/>
        </p:nvSpPr>
        <p:spPr>
          <a:xfrm>
            <a:off x="687145" y="1157685"/>
            <a:ext cx="2560880" cy="1194099"/>
          </a:xfrm>
          <a:custGeom>
            <a:avLst/>
            <a:gdLst/>
            <a:ahLst/>
            <a:cxnLst/>
            <a:rect l="l" t="t" r="r" b="b"/>
            <a:pathLst>
              <a:path w="2902331" h="1353312">
                <a:moveTo>
                  <a:pt x="0" y="1353312"/>
                </a:moveTo>
                <a:lnTo>
                  <a:pt x="2902331" y="1353312"/>
                </a:lnTo>
                <a:lnTo>
                  <a:pt x="2902331" y="0"/>
                </a:lnTo>
                <a:lnTo>
                  <a:pt x="0" y="0"/>
                </a:lnTo>
                <a:lnTo>
                  <a:pt x="0" y="1353312"/>
                </a:lnTo>
                <a:close/>
              </a:path>
            </a:pathLst>
          </a:custGeom>
          <a:solidFill>
            <a:srgbClr val="C8DAF8"/>
          </a:solidFill>
        </p:spPr>
        <p:txBody>
          <a:bodyPr wrap="square" lIns="0" tIns="0" rIns="0" bIns="0" rtlCol="0">
            <a:noAutofit/>
          </a:bodyPr>
          <a:lstStyle/>
          <a:p>
            <a:endParaRPr sz="1588"/>
          </a:p>
        </p:txBody>
      </p:sp>
      <p:sp>
        <p:nvSpPr>
          <p:cNvPr id="16" name="object 16"/>
          <p:cNvSpPr/>
          <p:nvPr/>
        </p:nvSpPr>
        <p:spPr>
          <a:xfrm>
            <a:off x="687145" y="1095605"/>
            <a:ext cx="2562225" cy="0"/>
          </a:xfrm>
          <a:custGeom>
            <a:avLst/>
            <a:gdLst/>
            <a:ahLst/>
            <a:cxnLst/>
            <a:rect l="l" t="t" r="r" b="b"/>
            <a:pathLst>
              <a:path w="2903855">
                <a:moveTo>
                  <a:pt x="0" y="0"/>
                </a:moveTo>
                <a:lnTo>
                  <a:pt x="2903855" y="0"/>
                </a:lnTo>
              </a:path>
            </a:pathLst>
          </a:custGeom>
          <a:ln w="13462">
            <a:solidFill>
              <a:srgbClr val="000000"/>
            </a:solidFill>
          </a:ln>
        </p:spPr>
        <p:txBody>
          <a:bodyPr wrap="square" lIns="0" tIns="0" rIns="0" bIns="0" rtlCol="0">
            <a:noAutofit/>
          </a:bodyPr>
          <a:lstStyle/>
          <a:p>
            <a:endParaRPr sz="1588"/>
          </a:p>
        </p:txBody>
      </p:sp>
      <p:sp>
        <p:nvSpPr>
          <p:cNvPr id="17" name="object 17"/>
          <p:cNvSpPr/>
          <p:nvPr/>
        </p:nvSpPr>
        <p:spPr>
          <a:xfrm>
            <a:off x="687145" y="1100939"/>
            <a:ext cx="2562225" cy="56746"/>
          </a:xfrm>
          <a:custGeom>
            <a:avLst/>
            <a:gdLst/>
            <a:ahLst/>
            <a:cxnLst/>
            <a:rect l="l" t="t" r="r" b="b"/>
            <a:pathLst>
              <a:path w="2903855" h="64312">
                <a:moveTo>
                  <a:pt x="0" y="64312"/>
                </a:moveTo>
                <a:lnTo>
                  <a:pt x="2903855" y="64312"/>
                </a:lnTo>
                <a:lnTo>
                  <a:pt x="2903855" y="0"/>
                </a:lnTo>
                <a:lnTo>
                  <a:pt x="0" y="0"/>
                </a:lnTo>
                <a:lnTo>
                  <a:pt x="0" y="64312"/>
                </a:lnTo>
                <a:close/>
              </a:path>
            </a:pathLst>
          </a:custGeom>
          <a:solidFill>
            <a:srgbClr val="C8DAF8"/>
          </a:solidFill>
        </p:spPr>
        <p:txBody>
          <a:bodyPr wrap="square" lIns="0" tIns="0" rIns="0" bIns="0" rtlCol="0">
            <a:noAutofit/>
          </a:bodyPr>
          <a:lstStyle/>
          <a:p>
            <a:endParaRPr sz="1588"/>
          </a:p>
        </p:txBody>
      </p:sp>
      <p:sp>
        <p:nvSpPr>
          <p:cNvPr id="18" name="object 18"/>
          <p:cNvSpPr/>
          <p:nvPr/>
        </p:nvSpPr>
        <p:spPr>
          <a:xfrm>
            <a:off x="3260128" y="1095605"/>
            <a:ext cx="1597734" cy="0"/>
          </a:xfrm>
          <a:custGeom>
            <a:avLst/>
            <a:gdLst/>
            <a:ahLst/>
            <a:cxnLst/>
            <a:rect l="l" t="t" r="r" b="b"/>
            <a:pathLst>
              <a:path w="1810765">
                <a:moveTo>
                  <a:pt x="0" y="0"/>
                </a:moveTo>
                <a:lnTo>
                  <a:pt x="1810765" y="0"/>
                </a:lnTo>
              </a:path>
            </a:pathLst>
          </a:custGeom>
          <a:ln w="13462">
            <a:solidFill>
              <a:srgbClr val="000000"/>
            </a:solidFill>
          </a:ln>
        </p:spPr>
        <p:txBody>
          <a:bodyPr wrap="square" lIns="0" tIns="0" rIns="0" bIns="0" rtlCol="0">
            <a:noAutofit/>
          </a:bodyPr>
          <a:lstStyle/>
          <a:p>
            <a:endParaRPr sz="1588"/>
          </a:p>
        </p:txBody>
      </p:sp>
      <p:sp>
        <p:nvSpPr>
          <p:cNvPr id="19" name="object 19"/>
          <p:cNvSpPr/>
          <p:nvPr/>
        </p:nvSpPr>
        <p:spPr>
          <a:xfrm>
            <a:off x="4868620" y="1095605"/>
            <a:ext cx="1551791" cy="0"/>
          </a:xfrm>
          <a:custGeom>
            <a:avLst/>
            <a:gdLst/>
            <a:ahLst/>
            <a:cxnLst/>
            <a:rect l="l" t="t" r="r" b="b"/>
            <a:pathLst>
              <a:path w="1758696">
                <a:moveTo>
                  <a:pt x="0" y="0"/>
                </a:moveTo>
                <a:lnTo>
                  <a:pt x="1758696" y="0"/>
                </a:lnTo>
              </a:path>
            </a:pathLst>
          </a:custGeom>
          <a:ln w="13462">
            <a:solidFill>
              <a:srgbClr val="000000"/>
            </a:solidFill>
          </a:ln>
        </p:spPr>
        <p:txBody>
          <a:bodyPr wrap="square" lIns="0" tIns="0" rIns="0" bIns="0" rtlCol="0">
            <a:noAutofit/>
          </a:bodyPr>
          <a:lstStyle/>
          <a:p>
            <a:endParaRPr sz="1588"/>
          </a:p>
        </p:txBody>
      </p:sp>
      <p:sp>
        <p:nvSpPr>
          <p:cNvPr id="20" name="object 20"/>
          <p:cNvSpPr/>
          <p:nvPr/>
        </p:nvSpPr>
        <p:spPr>
          <a:xfrm>
            <a:off x="6431167" y="1095605"/>
            <a:ext cx="1927188" cy="0"/>
          </a:xfrm>
          <a:custGeom>
            <a:avLst/>
            <a:gdLst/>
            <a:ahLst/>
            <a:cxnLst/>
            <a:rect l="l" t="t" r="r" b="b"/>
            <a:pathLst>
              <a:path w="2184146">
                <a:moveTo>
                  <a:pt x="0" y="0"/>
                </a:moveTo>
                <a:lnTo>
                  <a:pt x="2184146" y="0"/>
                </a:lnTo>
              </a:path>
            </a:pathLst>
          </a:custGeom>
          <a:ln w="13462">
            <a:solidFill>
              <a:srgbClr val="000000"/>
            </a:solidFill>
          </a:ln>
        </p:spPr>
        <p:txBody>
          <a:bodyPr wrap="square" lIns="0" tIns="0" rIns="0" bIns="0" rtlCol="0">
            <a:noAutofit/>
          </a:bodyPr>
          <a:lstStyle/>
          <a:p>
            <a:endParaRPr sz="1588"/>
          </a:p>
        </p:txBody>
      </p:sp>
      <p:sp>
        <p:nvSpPr>
          <p:cNvPr id="21" name="object 21"/>
          <p:cNvSpPr/>
          <p:nvPr/>
        </p:nvSpPr>
        <p:spPr>
          <a:xfrm>
            <a:off x="681766" y="2351783"/>
            <a:ext cx="2572983" cy="56478"/>
          </a:xfrm>
          <a:custGeom>
            <a:avLst/>
            <a:gdLst/>
            <a:ahLst/>
            <a:cxnLst/>
            <a:rect l="l" t="t" r="r" b="b"/>
            <a:pathLst>
              <a:path w="2916047" h="64008">
                <a:moveTo>
                  <a:pt x="0" y="64008"/>
                </a:moveTo>
                <a:lnTo>
                  <a:pt x="2916047" y="64008"/>
                </a:lnTo>
                <a:lnTo>
                  <a:pt x="2916047"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22" name="object 22"/>
          <p:cNvSpPr/>
          <p:nvPr/>
        </p:nvSpPr>
        <p:spPr>
          <a:xfrm>
            <a:off x="687145" y="2413641"/>
            <a:ext cx="2562225" cy="0"/>
          </a:xfrm>
          <a:custGeom>
            <a:avLst/>
            <a:gdLst/>
            <a:ahLst/>
            <a:cxnLst/>
            <a:rect l="l" t="t" r="r" b="b"/>
            <a:pathLst>
              <a:path w="2903855">
                <a:moveTo>
                  <a:pt x="0" y="0"/>
                </a:moveTo>
                <a:lnTo>
                  <a:pt x="2903855" y="0"/>
                </a:lnTo>
              </a:path>
            </a:pathLst>
          </a:custGeom>
          <a:ln w="13461">
            <a:solidFill>
              <a:srgbClr val="000000"/>
            </a:solidFill>
          </a:ln>
        </p:spPr>
        <p:txBody>
          <a:bodyPr wrap="square" lIns="0" tIns="0" rIns="0" bIns="0" rtlCol="0">
            <a:noAutofit/>
          </a:bodyPr>
          <a:lstStyle/>
          <a:p>
            <a:endParaRPr sz="1588"/>
          </a:p>
        </p:txBody>
      </p:sp>
      <p:sp>
        <p:nvSpPr>
          <p:cNvPr id="23" name="object 23"/>
          <p:cNvSpPr/>
          <p:nvPr/>
        </p:nvSpPr>
        <p:spPr>
          <a:xfrm>
            <a:off x="687145" y="2475498"/>
            <a:ext cx="2560880" cy="2115783"/>
          </a:xfrm>
          <a:custGeom>
            <a:avLst/>
            <a:gdLst/>
            <a:ahLst/>
            <a:cxnLst/>
            <a:rect l="l" t="t" r="r" b="b"/>
            <a:pathLst>
              <a:path w="2902331" h="2397887">
                <a:moveTo>
                  <a:pt x="0" y="2397887"/>
                </a:moveTo>
                <a:lnTo>
                  <a:pt x="2902331" y="2397887"/>
                </a:lnTo>
                <a:lnTo>
                  <a:pt x="2902331" y="0"/>
                </a:lnTo>
                <a:lnTo>
                  <a:pt x="0" y="0"/>
                </a:lnTo>
                <a:lnTo>
                  <a:pt x="0" y="2397887"/>
                </a:lnTo>
                <a:close/>
              </a:path>
            </a:pathLst>
          </a:custGeom>
          <a:solidFill>
            <a:srgbClr val="C8DAF8"/>
          </a:solidFill>
        </p:spPr>
        <p:txBody>
          <a:bodyPr wrap="square" lIns="0" tIns="0" rIns="0" bIns="0" rtlCol="0">
            <a:noAutofit/>
          </a:bodyPr>
          <a:lstStyle/>
          <a:p>
            <a:endParaRPr sz="1588"/>
          </a:p>
        </p:txBody>
      </p:sp>
      <p:sp>
        <p:nvSpPr>
          <p:cNvPr id="24" name="object 24"/>
          <p:cNvSpPr/>
          <p:nvPr/>
        </p:nvSpPr>
        <p:spPr>
          <a:xfrm>
            <a:off x="738244" y="2475565"/>
            <a:ext cx="2460027" cy="150875"/>
          </a:xfrm>
          <a:custGeom>
            <a:avLst/>
            <a:gdLst/>
            <a:ahLst/>
            <a:cxnLst/>
            <a:rect l="l" t="t" r="r" b="b"/>
            <a:pathLst>
              <a:path w="2788031" h="170992">
                <a:moveTo>
                  <a:pt x="0" y="170992"/>
                </a:moveTo>
                <a:lnTo>
                  <a:pt x="2788031" y="170992"/>
                </a:lnTo>
                <a:lnTo>
                  <a:pt x="2788031" y="0"/>
                </a:lnTo>
                <a:lnTo>
                  <a:pt x="0" y="0"/>
                </a:lnTo>
                <a:lnTo>
                  <a:pt x="0" y="170992"/>
                </a:lnTo>
                <a:close/>
              </a:path>
            </a:pathLst>
          </a:custGeom>
          <a:solidFill>
            <a:srgbClr val="C8DAF8"/>
          </a:solidFill>
        </p:spPr>
        <p:txBody>
          <a:bodyPr wrap="square" lIns="0" tIns="0" rIns="0" bIns="0" rtlCol="0">
            <a:noAutofit/>
          </a:bodyPr>
          <a:lstStyle/>
          <a:p>
            <a:endParaRPr sz="1588"/>
          </a:p>
        </p:txBody>
      </p:sp>
      <p:sp>
        <p:nvSpPr>
          <p:cNvPr id="25" name="object 25"/>
          <p:cNvSpPr/>
          <p:nvPr/>
        </p:nvSpPr>
        <p:spPr>
          <a:xfrm>
            <a:off x="738244" y="2626440"/>
            <a:ext cx="2460027" cy="151952"/>
          </a:xfrm>
          <a:custGeom>
            <a:avLst/>
            <a:gdLst/>
            <a:ahLst/>
            <a:cxnLst/>
            <a:rect l="l" t="t" r="r" b="b"/>
            <a:pathLst>
              <a:path w="2788031" h="172212">
                <a:moveTo>
                  <a:pt x="0" y="172212"/>
                </a:moveTo>
                <a:lnTo>
                  <a:pt x="2788031" y="172212"/>
                </a:lnTo>
                <a:lnTo>
                  <a:pt x="2788031" y="0"/>
                </a:lnTo>
                <a:lnTo>
                  <a:pt x="0" y="0"/>
                </a:lnTo>
                <a:lnTo>
                  <a:pt x="0" y="172212"/>
                </a:lnTo>
                <a:close/>
              </a:path>
            </a:pathLst>
          </a:custGeom>
          <a:solidFill>
            <a:srgbClr val="C8DAF8"/>
          </a:solidFill>
        </p:spPr>
        <p:txBody>
          <a:bodyPr wrap="square" lIns="0" tIns="0" rIns="0" bIns="0" rtlCol="0">
            <a:noAutofit/>
          </a:bodyPr>
          <a:lstStyle/>
          <a:p>
            <a:endParaRPr sz="1588"/>
          </a:p>
        </p:txBody>
      </p:sp>
      <p:sp>
        <p:nvSpPr>
          <p:cNvPr id="26" name="object 26"/>
          <p:cNvSpPr/>
          <p:nvPr/>
        </p:nvSpPr>
        <p:spPr>
          <a:xfrm>
            <a:off x="738244" y="2778393"/>
            <a:ext cx="2460027" cy="150606"/>
          </a:xfrm>
          <a:custGeom>
            <a:avLst/>
            <a:gdLst/>
            <a:ahLst/>
            <a:cxnLst/>
            <a:rect l="l" t="t" r="r" b="b"/>
            <a:pathLst>
              <a:path w="2788031" h="170687">
                <a:moveTo>
                  <a:pt x="0" y="170687"/>
                </a:moveTo>
                <a:lnTo>
                  <a:pt x="2788031" y="170687"/>
                </a:lnTo>
                <a:lnTo>
                  <a:pt x="2788031"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27" name="object 27"/>
          <p:cNvSpPr/>
          <p:nvPr/>
        </p:nvSpPr>
        <p:spPr>
          <a:xfrm>
            <a:off x="738244" y="2928999"/>
            <a:ext cx="2460027" cy="151952"/>
          </a:xfrm>
          <a:custGeom>
            <a:avLst/>
            <a:gdLst/>
            <a:ahLst/>
            <a:cxnLst/>
            <a:rect l="l" t="t" r="r" b="b"/>
            <a:pathLst>
              <a:path w="2788031" h="172212">
                <a:moveTo>
                  <a:pt x="0" y="172212"/>
                </a:moveTo>
                <a:lnTo>
                  <a:pt x="2788031" y="172212"/>
                </a:lnTo>
                <a:lnTo>
                  <a:pt x="2788031" y="0"/>
                </a:lnTo>
                <a:lnTo>
                  <a:pt x="0" y="0"/>
                </a:lnTo>
                <a:lnTo>
                  <a:pt x="0" y="172212"/>
                </a:lnTo>
                <a:close/>
              </a:path>
            </a:pathLst>
          </a:custGeom>
          <a:solidFill>
            <a:srgbClr val="C8DAF8"/>
          </a:solidFill>
        </p:spPr>
        <p:txBody>
          <a:bodyPr wrap="square" lIns="0" tIns="0" rIns="0" bIns="0" rtlCol="0">
            <a:noAutofit/>
          </a:bodyPr>
          <a:lstStyle/>
          <a:p>
            <a:endParaRPr sz="1588"/>
          </a:p>
        </p:txBody>
      </p:sp>
      <p:sp>
        <p:nvSpPr>
          <p:cNvPr id="28" name="object 28"/>
          <p:cNvSpPr/>
          <p:nvPr/>
        </p:nvSpPr>
        <p:spPr>
          <a:xfrm>
            <a:off x="738244" y="3080952"/>
            <a:ext cx="2460027" cy="150606"/>
          </a:xfrm>
          <a:custGeom>
            <a:avLst/>
            <a:gdLst/>
            <a:ahLst/>
            <a:cxnLst/>
            <a:rect l="l" t="t" r="r" b="b"/>
            <a:pathLst>
              <a:path w="2788031" h="170687">
                <a:moveTo>
                  <a:pt x="0" y="170687"/>
                </a:moveTo>
                <a:lnTo>
                  <a:pt x="2788031" y="170687"/>
                </a:lnTo>
                <a:lnTo>
                  <a:pt x="2788031"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29" name="object 29"/>
          <p:cNvSpPr/>
          <p:nvPr/>
        </p:nvSpPr>
        <p:spPr>
          <a:xfrm>
            <a:off x="687145" y="2419019"/>
            <a:ext cx="2562225" cy="56478"/>
          </a:xfrm>
          <a:custGeom>
            <a:avLst/>
            <a:gdLst/>
            <a:ahLst/>
            <a:cxnLst/>
            <a:rect l="l" t="t" r="r" b="b"/>
            <a:pathLst>
              <a:path w="2903855" h="64008">
                <a:moveTo>
                  <a:pt x="0" y="64008"/>
                </a:moveTo>
                <a:lnTo>
                  <a:pt x="2903855" y="64008"/>
                </a:lnTo>
                <a:lnTo>
                  <a:pt x="2903855"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30" name="object 30"/>
          <p:cNvSpPr/>
          <p:nvPr/>
        </p:nvSpPr>
        <p:spPr>
          <a:xfrm>
            <a:off x="3260128" y="2413641"/>
            <a:ext cx="1595044" cy="0"/>
          </a:xfrm>
          <a:custGeom>
            <a:avLst/>
            <a:gdLst/>
            <a:ahLst/>
            <a:cxnLst/>
            <a:rect l="l" t="t" r="r" b="b"/>
            <a:pathLst>
              <a:path w="1807717">
                <a:moveTo>
                  <a:pt x="0" y="0"/>
                </a:moveTo>
                <a:lnTo>
                  <a:pt x="1807717" y="0"/>
                </a:lnTo>
              </a:path>
            </a:pathLst>
          </a:custGeom>
          <a:ln w="13461">
            <a:solidFill>
              <a:srgbClr val="000000"/>
            </a:solidFill>
          </a:ln>
        </p:spPr>
        <p:txBody>
          <a:bodyPr wrap="square" lIns="0" tIns="0" rIns="0" bIns="0" rtlCol="0">
            <a:noAutofit/>
          </a:bodyPr>
          <a:lstStyle/>
          <a:p>
            <a:endParaRPr sz="1588"/>
          </a:p>
        </p:txBody>
      </p:sp>
      <p:sp>
        <p:nvSpPr>
          <p:cNvPr id="31" name="object 31"/>
          <p:cNvSpPr/>
          <p:nvPr/>
        </p:nvSpPr>
        <p:spPr>
          <a:xfrm>
            <a:off x="4865930" y="2413641"/>
            <a:ext cx="10758" cy="0"/>
          </a:xfrm>
          <a:custGeom>
            <a:avLst/>
            <a:gdLst/>
            <a:ahLst/>
            <a:cxnLst/>
            <a:rect l="l" t="t" r="r" b="b"/>
            <a:pathLst>
              <a:path w="12192">
                <a:moveTo>
                  <a:pt x="0" y="0"/>
                </a:moveTo>
                <a:lnTo>
                  <a:pt x="12192" y="0"/>
                </a:lnTo>
              </a:path>
            </a:pathLst>
          </a:custGeom>
          <a:ln w="13461">
            <a:solidFill>
              <a:srgbClr val="000000"/>
            </a:solidFill>
          </a:ln>
        </p:spPr>
        <p:txBody>
          <a:bodyPr wrap="square" lIns="0" tIns="0" rIns="0" bIns="0" rtlCol="0">
            <a:noAutofit/>
          </a:bodyPr>
          <a:lstStyle/>
          <a:p>
            <a:endParaRPr sz="1588"/>
          </a:p>
        </p:txBody>
      </p:sp>
      <p:sp>
        <p:nvSpPr>
          <p:cNvPr id="32" name="object 32"/>
          <p:cNvSpPr/>
          <p:nvPr/>
        </p:nvSpPr>
        <p:spPr>
          <a:xfrm>
            <a:off x="4876688" y="2413641"/>
            <a:ext cx="1541033" cy="0"/>
          </a:xfrm>
          <a:custGeom>
            <a:avLst/>
            <a:gdLst/>
            <a:ahLst/>
            <a:cxnLst/>
            <a:rect l="l" t="t" r="r" b="b"/>
            <a:pathLst>
              <a:path w="1746504">
                <a:moveTo>
                  <a:pt x="0" y="0"/>
                </a:moveTo>
                <a:lnTo>
                  <a:pt x="1746504" y="0"/>
                </a:lnTo>
              </a:path>
            </a:pathLst>
          </a:custGeom>
          <a:ln w="13461">
            <a:solidFill>
              <a:srgbClr val="000000"/>
            </a:solidFill>
          </a:ln>
        </p:spPr>
        <p:txBody>
          <a:bodyPr wrap="square" lIns="0" tIns="0" rIns="0" bIns="0" rtlCol="0">
            <a:noAutofit/>
          </a:bodyPr>
          <a:lstStyle/>
          <a:p>
            <a:endParaRPr sz="1588"/>
          </a:p>
        </p:txBody>
      </p:sp>
      <p:sp>
        <p:nvSpPr>
          <p:cNvPr id="33" name="object 33"/>
          <p:cNvSpPr/>
          <p:nvPr/>
        </p:nvSpPr>
        <p:spPr>
          <a:xfrm>
            <a:off x="6428477" y="2413641"/>
            <a:ext cx="10758" cy="0"/>
          </a:xfrm>
          <a:custGeom>
            <a:avLst/>
            <a:gdLst/>
            <a:ahLst/>
            <a:cxnLst/>
            <a:rect l="l" t="t" r="r" b="b"/>
            <a:pathLst>
              <a:path w="12192">
                <a:moveTo>
                  <a:pt x="0" y="0"/>
                </a:moveTo>
                <a:lnTo>
                  <a:pt x="12192" y="0"/>
                </a:lnTo>
              </a:path>
            </a:pathLst>
          </a:custGeom>
          <a:ln w="13461">
            <a:solidFill>
              <a:srgbClr val="000000"/>
            </a:solidFill>
          </a:ln>
        </p:spPr>
        <p:txBody>
          <a:bodyPr wrap="square" lIns="0" tIns="0" rIns="0" bIns="0" rtlCol="0">
            <a:noAutofit/>
          </a:bodyPr>
          <a:lstStyle/>
          <a:p>
            <a:endParaRPr sz="1588"/>
          </a:p>
        </p:txBody>
      </p:sp>
      <p:sp>
        <p:nvSpPr>
          <p:cNvPr id="34" name="object 34"/>
          <p:cNvSpPr/>
          <p:nvPr/>
        </p:nvSpPr>
        <p:spPr>
          <a:xfrm>
            <a:off x="6439236" y="2413641"/>
            <a:ext cx="1919119" cy="0"/>
          </a:xfrm>
          <a:custGeom>
            <a:avLst/>
            <a:gdLst/>
            <a:ahLst/>
            <a:cxnLst/>
            <a:rect l="l" t="t" r="r" b="b"/>
            <a:pathLst>
              <a:path w="2175002">
                <a:moveTo>
                  <a:pt x="0" y="0"/>
                </a:moveTo>
                <a:lnTo>
                  <a:pt x="2175002" y="0"/>
                </a:lnTo>
              </a:path>
            </a:pathLst>
          </a:custGeom>
          <a:ln w="13461">
            <a:solidFill>
              <a:srgbClr val="000000"/>
            </a:solidFill>
          </a:ln>
        </p:spPr>
        <p:txBody>
          <a:bodyPr wrap="square" lIns="0" tIns="0" rIns="0" bIns="0" rtlCol="0">
            <a:noAutofit/>
          </a:bodyPr>
          <a:lstStyle/>
          <a:p>
            <a:endParaRPr sz="1588"/>
          </a:p>
        </p:txBody>
      </p:sp>
      <p:sp>
        <p:nvSpPr>
          <p:cNvPr id="35" name="object 35"/>
          <p:cNvSpPr/>
          <p:nvPr/>
        </p:nvSpPr>
        <p:spPr>
          <a:xfrm>
            <a:off x="687145" y="4647758"/>
            <a:ext cx="2560880" cy="1345"/>
          </a:xfrm>
          <a:custGeom>
            <a:avLst/>
            <a:gdLst/>
            <a:ahLst/>
            <a:cxnLst/>
            <a:rect l="l" t="t" r="r" b="b"/>
            <a:pathLst>
              <a:path w="2902331" h="1524">
                <a:moveTo>
                  <a:pt x="0" y="1524"/>
                </a:moveTo>
                <a:lnTo>
                  <a:pt x="2902331" y="1524"/>
                </a:lnTo>
                <a:lnTo>
                  <a:pt x="2902331" y="0"/>
                </a:lnTo>
                <a:lnTo>
                  <a:pt x="0" y="0"/>
                </a:lnTo>
                <a:lnTo>
                  <a:pt x="0" y="1524"/>
                </a:lnTo>
                <a:close/>
              </a:path>
            </a:pathLst>
          </a:custGeom>
          <a:solidFill>
            <a:srgbClr val="C8DAF8"/>
          </a:solidFill>
        </p:spPr>
        <p:txBody>
          <a:bodyPr wrap="square" lIns="0" tIns="0" rIns="0" bIns="0" rtlCol="0">
            <a:noAutofit/>
          </a:bodyPr>
          <a:lstStyle/>
          <a:p>
            <a:endParaRPr sz="1588"/>
          </a:p>
        </p:txBody>
      </p:sp>
      <p:sp>
        <p:nvSpPr>
          <p:cNvPr id="36" name="object 36"/>
          <p:cNvSpPr/>
          <p:nvPr/>
        </p:nvSpPr>
        <p:spPr>
          <a:xfrm>
            <a:off x="681766" y="4591280"/>
            <a:ext cx="2572983" cy="56477"/>
          </a:xfrm>
          <a:custGeom>
            <a:avLst/>
            <a:gdLst/>
            <a:ahLst/>
            <a:cxnLst/>
            <a:rect l="l" t="t" r="r" b="b"/>
            <a:pathLst>
              <a:path w="2916047" h="64007">
                <a:moveTo>
                  <a:pt x="0" y="64007"/>
                </a:moveTo>
                <a:lnTo>
                  <a:pt x="2916047" y="64007"/>
                </a:lnTo>
                <a:lnTo>
                  <a:pt x="2916047" y="0"/>
                </a:lnTo>
                <a:lnTo>
                  <a:pt x="0" y="0"/>
                </a:lnTo>
                <a:lnTo>
                  <a:pt x="0" y="64007"/>
                </a:lnTo>
                <a:close/>
              </a:path>
            </a:pathLst>
          </a:custGeom>
          <a:solidFill>
            <a:srgbClr val="C8DAF8"/>
          </a:solidFill>
        </p:spPr>
        <p:txBody>
          <a:bodyPr wrap="square" lIns="0" tIns="0" rIns="0" bIns="0" rtlCol="0">
            <a:noAutofit/>
          </a:bodyPr>
          <a:lstStyle/>
          <a:p>
            <a:endParaRPr sz="1588"/>
          </a:p>
        </p:txBody>
      </p:sp>
      <p:sp>
        <p:nvSpPr>
          <p:cNvPr id="37" name="object 37"/>
          <p:cNvSpPr/>
          <p:nvPr/>
        </p:nvSpPr>
        <p:spPr>
          <a:xfrm>
            <a:off x="687145" y="4653136"/>
            <a:ext cx="2562225" cy="0"/>
          </a:xfrm>
          <a:custGeom>
            <a:avLst/>
            <a:gdLst/>
            <a:ahLst/>
            <a:cxnLst/>
            <a:rect l="l" t="t" r="r" b="b"/>
            <a:pathLst>
              <a:path w="2903855">
                <a:moveTo>
                  <a:pt x="0" y="0"/>
                </a:moveTo>
                <a:lnTo>
                  <a:pt x="2903855" y="0"/>
                </a:lnTo>
              </a:path>
            </a:pathLst>
          </a:custGeom>
          <a:ln w="13461">
            <a:solidFill>
              <a:srgbClr val="000000"/>
            </a:solidFill>
          </a:ln>
        </p:spPr>
        <p:txBody>
          <a:bodyPr wrap="square" lIns="0" tIns="0" rIns="0" bIns="0" rtlCol="0">
            <a:noAutofit/>
          </a:bodyPr>
          <a:lstStyle/>
          <a:p>
            <a:endParaRPr sz="1588"/>
          </a:p>
        </p:txBody>
      </p:sp>
      <p:sp>
        <p:nvSpPr>
          <p:cNvPr id="38" name="object 38"/>
          <p:cNvSpPr/>
          <p:nvPr/>
        </p:nvSpPr>
        <p:spPr>
          <a:xfrm>
            <a:off x="687145" y="4714993"/>
            <a:ext cx="2560880" cy="1662348"/>
          </a:xfrm>
          <a:custGeom>
            <a:avLst/>
            <a:gdLst/>
            <a:ahLst/>
            <a:cxnLst/>
            <a:rect l="l" t="t" r="r" b="b"/>
            <a:pathLst>
              <a:path w="2902331" h="1883994">
                <a:moveTo>
                  <a:pt x="0" y="1883994"/>
                </a:moveTo>
                <a:lnTo>
                  <a:pt x="2902331" y="1883994"/>
                </a:lnTo>
                <a:lnTo>
                  <a:pt x="2902331" y="0"/>
                </a:lnTo>
                <a:lnTo>
                  <a:pt x="0" y="0"/>
                </a:lnTo>
                <a:lnTo>
                  <a:pt x="0" y="1883994"/>
                </a:lnTo>
                <a:close/>
              </a:path>
            </a:pathLst>
          </a:custGeom>
          <a:solidFill>
            <a:srgbClr val="C8DAF8"/>
          </a:solidFill>
        </p:spPr>
        <p:txBody>
          <a:bodyPr wrap="square" lIns="0" tIns="0" rIns="0" bIns="0" rtlCol="0">
            <a:noAutofit/>
          </a:bodyPr>
          <a:lstStyle/>
          <a:p>
            <a:endParaRPr sz="1588"/>
          </a:p>
        </p:txBody>
      </p:sp>
      <p:sp>
        <p:nvSpPr>
          <p:cNvPr id="39" name="object 39"/>
          <p:cNvSpPr/>
          <p:nvPr/>
        </p:nvSpPr>
        <p:spPr>
          <a:xfrm>
            <a:off x="738244" y="4714993"/>
            <a:ext cx="2460027" cy="151952"/>
          </a:xfrm>
          <a:custGeom>
            <a:avLst/>
            <a:gdLst/>
            <a:ahLst/>
            <a:cxnLst/>
            <a:rect l="l" t="t" r="r" b="b"/>
            <a:pathLst>
              <a:path w="2788031" h="172212">
                <a:moveTo>
                  <a:pt x="2788031" y="76"/>
                </a:moveTo>
                <a:lnTo>
                  <a:pt x="0" y="76"/>
                </a:lnTo>
                <a:lnTo>
                  <a:pt x="0" y="172211"/>
                </a:lnTo>
                <a:lnTo>
                  <a:pt x="2788031" y="172211"/>
                </a:lnTo>
                <a:lnTo>
                  <a:pt x="2788031" y="76"/>
                </a:lnTo>
                <a:close/>
              </a:path>
            </a:pathLst>
          </a:custGeom>
          <a:solidFill>
            <a:srgbClr val="C8DAF8"/>
          </a:solidFill>
        </p:spPr>
        <p:txBody>
          <a:bodyPr wrap="square" lIns="0" tIns="0" rIns="0" bIns="0" rtlCol="0">
            <a:noAutofit/>
          </a:bodyPr>
          <a:lstStyle/>
          <a:p>
            <a:endParaRPr sz="1588"/>
          </a:p>
        </p:txBody>
      </p:sp>
      <p:sp>
        <p:nvSpPr>
          <p:cNvPr id="40" name="object 40"/>
          <p:cNvSpPr/>
          <p:nvPr/>
        </p:nvSpPr>
        <p:spPr>
          <a:xfrm>
            <a:off x="738244" y="4866945"/>
            <a:ext cx="2460027" cy="150606"/>
          </a:xfrm>
          <a:custGeom>
            <a:avLst/>
            <a:gdLst/>
            <a:ahLst/>
            <a:cxnLst/>
            <a:rect l="l" t="t" r="r" b="b"/>
            <a:pathLst>
              <a:path w="2788031" h="170687">
                <a:moveTo>
                  <a:pt x="0" y="170687"/>
                </a:moveTo>
                <a:lnTo>
                  <a:pt x="2788031" y="170687"/>
                </a:lnTo>
                <a:lnTo>
                  <a:pt x="2788031"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41" name="object 41"/>
          <p:cNvSpPr/>
          <p:nvPr/>
        </p:nvSpPr>
        <p:spPr>
          <a:xfrm>
            <a:off x="738244" y="5017552"/>
            <a:ext cx="2460027" cy="150606"/>
          </a:xfrm>
          <a:custGeom>
            <a:avLst/>
            <a:gdLst/>
            <a:ahLst/>
            <a:cxnLst/>
            <a:rect l="l" t="t" r="r" b="b"/>
            <a:pathLst>
              <a:path w="2788031" h="170687">
                <a:moveTo>
                  <a:pt x="0" y="170687"/>
                </a:moveTo>
                <a:lnTo>
                  <a:pt x="2788031" y="170687"/>
                </a:lnTo>
                <a:lnTo>
                  <a:pt x="2788031"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42" name="object 42"/>
          <p:cNvSpPr/>
          <p:nvPr/>
        </p:nvSpPr>
        <p:spPr>
          <a:xfrm>
            <a:off x="738244" y="5168159"/>
            <a:ext cx="2460027" cy="151952"/>
          </a:xfrm>
          <a:custGeom>
            <a:avLst/>
            <a:gdLst/>
            <a:ahLst/>
            <a:cxnLst/>
            <a:rect l="l" t="t" r="r" b="b"/>
            <a:pathLst>
              <a:path w="2788031" h="172212">
                <a:moveTo>
                  <a:pt x="0" y="172212"/>
                </a:moveTo>
                <a:lnTo>
                  <a:pt x="2788031" y="172212"/>
                </a:lnTo>
                <a:lnTo>
                  <a:pt x="2788031" y="0"/>
                </a:lnTo>
                <a:lnTo>
                  <a:pt x="0" y="0"/>
                </a:lnTo>
                <a:lnTo>
                  <a:pt x="0" y="172212"/>
                </a:lnTo>
                <a:close/>
              </a:path>
            </a:pathLst>
          </a:custGeom>
          <a:solidFill>
            <a:srgbClr val="C8DAF8"/>
          </a:solidFill>
        </p:spPr>
        <p:txBody>
          <a:bodyPr wrap="square" lIns="0" tIns="0" rIns="0" bIns="0" rtlCol="0">
            <a:noAutofit/>
          </a:bodyPr>
          <a:lstStyle/>
          <a:p>
            <a:endParaRPr sz="1588"/>
          </a:p>
        </p:txBody>
      </p:sp>
      <p:sp>
        <p:nvSpPr>
          <p:cNvPr id="43" name="object 43"/>
          <p:cNvSpPr/>
          <p:nvPr/>
        </p:nvSpPr>
        <p:spPr>
          <a:xfrm>
            <a:off x="738244" y="5320111"/>
            <a:ext cx="2460027" cy="150606"/>
          </a:xfrm>
          <a:custGeom>
            <a:avLst/>
            <a:gdLst/>
            <a:ahLst/>
            <a:cxnLst/>
            <a:rect l="l" t="t" r="r" b="b"/>
            <a:pathLst>
              <a:path w="2788031" h="170687">
                <a:moveTo>
                  <a:pt x="0" y="170687"/>
                </a:moveTo>
                <a:lnTo>
                  <a:pt x="2788031" y="170687"/>
                </a:lnTo>
                <a:lnTo>
                  <a:pt x="2788031"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44" name="object 44"/>
          <p:cNvSpPr/>
          <p:nvPr/>
        </p:nvSpPr>
        <p:spPr>
          <a:xfrm>
            <a:off x="738244" y="5470785"/>
            <a:ext cx="2460027" cy="152220"/>
          </a:xfrm>
          <a:custGeom>
            <a:avLst/>
            <a:gdLst/>
            <a:ahLst/>
            <a:cxnLst/>
            <a:rect l="l" t="t" r="r" b="b"/>
            <a:pathLst>
              <a:path w="2788031" h="172516">
                <a:moveTo>
                  <a:pt x="0" y="172516"/>
                </a:moveTo>
                <a:lnTo>
                  <a:pt x="2788031" y="172516"/>
                </a:lnTo>
                <a:lnTo>
                  <a:pt x="2788031" y="0"/>
                </a:lnTo>
                <a:lnTo>
                  <a:pt x="0" y="0"/>
                </a:lnTo>
                <a:lnTo>
                  <a:pt x="0" y="172516"/>
                </a:lnTo>
                <a:close/>
              </a:path>
            </a:pathLst>
          </a:custGeom>
          <a:solidFill>
            <a:srgbClr val="C8DAF8"/>
          </a:solidFill>
        </p:spPr>
        <p:txBody>
          <a:bodyPr wrap="square" lIns="0" tIns="0" rIns="0" bIns="0" rtlCol="0">
            <a:noAutofit/>
          </a:bodyPr>
          <a:lstStyle/>
          <a:p>
            <a:endParaRPr sz="1588"/>
          </a:p>
        </p:txBody>
      </p:sp>
      <p:sp>
        <p:nvSpPr>
          <p:cNvPr id="45" name="object 45"/>
          <p:cNvSpPr/>
          <p:nvPr/>
        </p:nvSpPr>
        <p:spPr>
          <a:xfrm>
            <a:off x="738244" y="5623006"/>
            <a:ext cx="2460027" cy="150606"/>
          </a:xfrm>
          <a:custGeom>
            <a:avLst/>
            <a:gdLst/>
            <a:ahLst/>
            <a:cxnLst/>
            <a:rect l="l" t="t" r="r" b="b"/>
            <a:pathLst>
              <a:path w="2788031" h="170687">
                <a:moveTo>
                  <a:pt x="0" y="170688"/>
                </a:moveTo>
                <a:lnTo>
                  <a:pt x="2788031" y="170688"/>
                </a:lnTo>
                <a:lnTo>
                  <a:pt x="2788031" y="0"/>
                </a:lnTo>
                <a:lnTo>
                  <a:pt x="0" y="0"/>
                </a:lnTo>
                <a:lnTo>
                  <a:pt x="0" y="170688"/>
                </a:lnTo>
                <a:close/>
              </a:path>
            </a:pathLst>
          </a:custGeom>
          <a:solidFill>
            <a:srgbClr val="C8DAF8"/>
          </a:solidFill>
        </p:spPr>
        <p:txBody>
          <a:bodyPr wrap="square" lIns="0" tIns="0" rIns="0" bIns="0" rtlCol="0">
            <a:noAutofit/>
          </a:bodyPr>
          <a:lstStyle/>
          <a:p>
            <a:endParaRPr sz="1588"/>
          </a:p>
        </p:txBody>
      </p:sp>
      <p:sp>
        <p:nvSpPr>
          <p:cNvPr id="46" name="object 46"/>
          <p:cNvSpPr/>
          <p:nvPr/>
        </p:nvSpPr>
        <p:spPr>
          <a:xfrm>
            <a:off x="738244" y="5773613"/>
            <a:ext cx="2460027" cy="150607"/>
          </a:xfrm>
          <a:custGeom>
            <a:avLst/>
            <a:gdLst/>
            <a:ahLst/>
            <a:cxnLst/>
            <a:rect l="l" t="t" r="r" b="b"/>
            <a:pathLst>
              <a:path w="2788031" h="170687">
                <a:moveTo>
                  <a:pt x="0" y="170688"/>
                </a:moveTo>
                <a:lnTo>
                  <a:pt x="2788031" y="170688"/>
                </a:lnTo>
                <a:lnTo>
                  <a:pt x="2788031" y="0"/>
                </a:lnTo>
                <a:lnTo>
                  <a:pt x="0" y="0"/>
                </a:lnTo>
                <a:lnTo>
                  <a:pt x="0" y="170688"/>
                </a:lnTo>
                <a:close/>
              </a:path>
            </a:pathLst>
          </a:custGeom>
          <a:solidFill>
            <a:srgbClr val="C8DAF8"/>
          </a:solidFill>
        </p:spPr>
        <p:txBody>
          <a:bodyPr wrap="square" lIns="0" tIns="0" rIns="0" bIns="0" rtlCol="0">
            <a:noAutofit/>
          </a:bodyPr>
          <a:lstStyle/>
          <a:p>
            <a:endParaRPr sz="1588"/>
          </a:p>
        </p:txBody>
      </p:sp>
      <p:sp>
        <p:nvSpPr>
          <p:cNvPr id="47" name="object 47"/>
          <p:cNvSpPr/>
          <p:nvPr/>
        </p:nvSpPr>
        <p:spPr>
          <a:xfrm>
            <a:off x="687145" y="4658516"/>
            <a:ext cx="2562225" cy="56477"/>
          </a:xfrm>
          <a:custGeom>
            <a:avLst/>
            <a:gdLst/>
            <a:ahLst/>
            <a:cxnLst/>
            <a:rect l="l" t="t" r="r" b="b"/>
            <a:pathLst>
              <a:path w="2903855" h="64007">
                <a:moveTo>
                  <a:pt x="0" y="64007"/>
                </a:moveTo>
                <a:lnTo>
                  <a:pt x="2903855" y="64007"/>
                </a:lnTo>
                <a:lnTo>
                  <a:pt x="2903855" y="0"/>
                </a:lnTo>
                <a:lnTo>
                  <a:pt x="0" y="0"/>
                </a:lnTo>
                <a:lnTo>
                  <a:pt x="0" y="64007"/>
                </a:lnTo>
                <a:close/>
              </a:path>
            </a:pathLst>
          </a:custGeom>
          <a:solidFill>
            <a:srgbClr val="C8DAF8"/>
          </a:solidFill>
        </p:spPr>
        <p:txBody>
          <a:bodyPr wrap="square" lIns="0" tIns="0" rIns="0" bIns="0" rtlCol="0">
            <a:noAutofit/>
          </a:bodyPr>
          <a:lstStyle/>
          <a:p>
            <a:endParaRPr sz="1588"/>
          </a:p>
        </p:txBody>
      </p:sp>
      <p:sp>
        <p:nvSpPr>
          <p:cNvPr id="48" name="object 48"/>
          <p:cNvSpPr/>
          <p:nvPr/>
        </p:nvSpPr>
        <p:spPr>
          <a:xfrm>
            <a:off x="3260128" y="4653136"/>
            <a:ext cx="1595044" cy="0"/>
          </a:xfrm>
          <a:custGeom>
            <a:avLst/>
            <a:gdLst/>
            <a:ahLst/>
            <a:cxnLst/>
            <a:rect l="l" t="t" r="r" b="b"/>
            <a:pathLst>
              <a:path w="1807717">
                <a:moveTo>
                  <a:pt x="0" y="0"/>
                </a:moveTo>
                <a:lnTo>
                  <a:pt x="1807717" y="0"/>
                </a:lnTo>
              </a:path>
            </a:pathLst>
          </a:custGeom>
          <a:ln w="13461">
            <a:solidFill>
              <a:srgbClr val="000000"/>
            </a:solidFill>
          </a:ln>
        </p:spPr>
        <p:txBody>
          <a:bodyPr wrap="square" lIns="0" tIns="0" rIns="0" bIns="0" rtlCol="0">
            <a:noAutofit/>
          </a:bodyPr>
          <a:lstStyle/>
          <a:p>
            <a:endParaRPr sz="1588"/>
          </a:p>
        </p:txBody>
      </p:sp>
      <p:sp>
        <p:nvSpPr>
          <p:cNvPr id="49" name="object 49"/>
          <p:cNvSpPr/>
          <p:nvPr/>
        </p:nvSpPr>
        <p:spPr>
          <a:xfrm>
            <a:off x="4865930" y="4653136"/>
            <a:ext cx="1551791" cy="0"/>
          </a:xfrm>
          <a:custGeom>
            <a:avLst/>
            <a:gdLst/>
            <a:ahLst/>
            <a:cxnLst/>
            <a:rect l="l" t="t" r="r" b="b"/>
            <a:pathLst>
              <a:path w="1758696">
                <a:moveTo>
                  <a:pt x="0" y="0"/>
                </a:moveTo>
                <a:lnTo>
                  <a:pt x="1758696" y="0"/>
                </a:lnTo>
              </a:path>
            </a:pathLst>
          </a:custGeom>
          <a:ln w="13461">
            <a:solidFill>
              <a:srgbClr val="000000"/>
            </a:solidFill>
          </a:ln>
        </p:spPr>
        <p:txBody>
          <a:bodyPr wrap="square" lIns="0" tIns="0" rIns="0" bIns="0" rtlCol="0">
            <a:noAutofit/>
          </a:bodyPr>
          <a:lstStyle/>
          <a:p>
            <a:endParaRPr sz="1588"/>
          </a:p>
        </p:txBody>
      </p:sp>
      <p:sp>
        <p:nvSpPr>
          <p:cNvPr id="50" name="object 50"/>
          <p:cNvSpPr/>
          <p:nvPr/>
        </p:nvSpPr>
        <p:spPr>
          <a:xfrm>
            <a:off x="6428478" y="4653136"/>
            <a:ext cx="1929877" cy="0"/>
          </a:xfrm>
          <a:custGeom>
            <a:avLst/>
            <a:gdLst/>
            <a:ahLst/>
            <a:cxnLst/>
            <a:rect l="l" t="t" r="r" b="b"/>
            <a:pathLst>
              <a:path w="2187194">
                <a:moveTo>
                  <a:pt x="0" y="0"/>
                </a:moveTo>
                <a:lnTo>
                  <a:pt x="2187194" y="0"/>
                </a:lnTo>
              </a:path>
            </a:pathLst>
          </a:custGeom>
          <a:ln w="13461">
            <a:solidFill>
              <a:srgbClr val="000000"/>
            </a:solidFill>
          </a:ln>
        </p:spPr>
        <p:txBody>
          <a:bodyPr wrap="square" lIns="0" tIns="0" rIns="0" bIns="0" rtlCol="0">
            <a:noAutofit/>
          </a:bodyPr>
          <a:lstStyle/>
          <a:p>
            <a:endParaRPr sz="1588"/>
          </a:p>
        </p:txBody>
      </p:sp>
      <p:sp>
        <p:nvSpPr>
          <p:cNvPr id="51" name="object 51"/>
          <p:cNvSpPr/>
          <p:nvPr/>
        </p:nvSpPr>
        <p:spPr>
          <a:xfrm>
            <a:off x="681766" y="6377340"/>
            <a:ext cx="2572983" cy="56478"/>
          </a:xfrm>
          <a:custGeom>
            <a:avLst/>
            <a:gdLst/>
            <a:ahLst/>
            <a:cxnLst/>
            <a:rect l="l" t="t" r="r" b="b"/>
            <a:pathLst>
              <a:path w="2916047" h="64007">
                <a:moveTo>
                  <a:pt x="0" y="64007"/>
                </a:moveTo>
                <a:lnTo>
                  <a:pt x="2916047" y="64007"/>
                </a:lnTo>
                <a:lnTo>
                  <a:pt x="2916047" y="0"/>
                </a:lnTo>
                <a:lnTo>
                  <a:pt x="0" y="0"/>
                </a:lnTo>
                <a:lnTo>
                  <a:pt x="0" y="64007"/>
                </a:lnTo>
                <a:close/>
              </a:path>
            </a:pathLst>
          </a:custGeom>
          <a:solidFill>
            <a:srgbClr val="C8DAF8"/>
          </a:solidFill>
        </p:spPr>
        <p:txBody>
          <a:bodyPr wrap="square" lIns="0" tIns="0" rIns="0" bIns="0" rtlCol="0">
            <a:noAutofit/>
          </a:bodyPr>
          <a:lstStyle/>
          <a:p>
            <a:endParaRPr sz="1588"/>
          </a:p>
        </p:txBody>
      </p:sp>
      <p:sp>
        <p:nvSpPr>
          <p:cNvPr id="52" name="object 52"/>
          <p:cNvSpPr/>
          <p:nvPr/>
        </p:nvSpPr>
        <p:spPr>
          <a:xfrm>
            <a:off x="681766" y="1090181"/>
            <a:ext cx="0" cy="5354395"/>
          </a:xfrm>
          <a:custGeom>
            <a:avLst/>
            <a:gdLst/>
            <a:ahLst/>
            <a:cxnLst/>
            <a:rect l="l" t="t" r="r" b="b"/>
            <a:pathLst>
              <a:path h="6068314">
                <a:moveTo>
                  <a:pt x="0" y="0"/>
                </a:moveTo>
                <a:lnTo>
                  <a:pt x="0" y="6068314"/>
                </a:lnTo>
              </a:path>
            </a:pathLst>
          </a:custGeom>
          <a:ln w="13462">
            <a:solidFill>
              <a:srgbClr val="000000"/>
            </a:solidFill>
          </a:ln>
        </p:spPr>
        <p:txBody>
          <a:bodyPr wrap="square" lIns="0" tIns="0" rIns="0" bIns="0" rtlCol="0">
            <a:noAutofit/>
          </a:bodyPr>
          <a:lstStyle/>
          <a:p>
            <a:endParaRPr sz="1588"/>
          </a:p>
        </p:txBody>
      </p:sp>
      <p:sp>
        <p:nvSpPr>
          <p:cNvPr id="53" name="object 53"/>
          <p:cNvSpPr/>
          <p:nvPr/>
        </p:nvSpPr>
        <p:spPr>
          <a:xfrm>
            <a:off x="687145" y="6439197"/>
            <a:ext cx="2562225" cy="0"/>
          </a:xfrm>
          <a:custGeom>
            <a:avLst/>
            <a:gdLst/>
            <a:ahLst/>
            <a:cxnLst/>
            <a:rect l="l" t="t" r="r" b="b"/>
            <a:pathLst>
              <a:path w="2903855">
                <a:moveTo>
                  <a:pt x="0" y="0"/>
                </a:moveTo>
                <a:lnTo>
                  <a:pt x="2903855" y="0"/>
                </a:lnTo>
              </a:path>
            </a:pathLst>
          </a:custGeom>
          <a:ln w="13461">
            <a:solidFill>
              <a:srgbClr val="000000"/>
            </a:solidFill>
          </a:ln>
        </p:spPr>
        <p:txBody>
          <a:bodyPr wrap="square" lIns="0" tIns="0" rIns="0" bIns="0" rtlCol="0">
            <a:noAutofit/>
          </a:bodyPr>
          <a:lstStyle/>
          <a:p>
            <a:endParaRPr sz="1588"/>
          </a:p>
        </p:txBody>
      </p:sp>
      <p:sp>
        <p:nvSpPr>
          <p:cNvPr id="54" name="object 54"/>
          <p:cNvSpPr/>
          <p:nvPr/>
        </p:nvSpPr>
        <p:spPr>
          <a:xfrm>
            <a:off x="3254748" y="1090226"/>
            <a:ext cx="0" cy="5354350"/>
          </a:xfrm>
          <a:custGeom>
            <a:avLst/>
            <a:gdLst/>
            <a:ahLst/>
            <a:cxnLst/>
            <a:rect l="l" t="t" r="r" b="b"/>
            <a:pathLst>
              <a:path h="6068263">
                <a:moveTo>
                  <a:pt x="0" y="0"/>
                </a:moveTo>
                <a:lnTo>
                  <a:pt x="0" y="6068263"/>
                </a:lnTo>
              </a:path>
            </a:pathLst>
          </a:custGeom>
          <a:ln w="13461">
            <a:solidFill>
              <a:srgbClr val="000000"/>
            </a:solidFill>
          </a:ln>
        </p:spPr>
        <p:txBody>
          <a:bodyPr wrap="square" lIns="0" tIns="0" rIns="0" bIns="0" rtlCol="0">
            <a:noAutofit/>
          </a:bodyPr>
          <a:lstStyle/>
          <a:p>
            <a:endParaRPr sz="1588"/>
          </a:p>
        </p:txBody>
      </p:sp>
      <p:sp>
        <p:nvSpPr>
          <p:cNvPr id="55" name="object 55"/>
          <p:cNvSpPr/>
          <p:nvPr/>
        </p:nvSpPr>
        <p:spPr>
          <a:xfrm>
            <a:off x="3260128" y="6439197"/>
            <a:ext cx="1595044" cy="0"/>
          </a:xfrm>
          <a:custGeom>
            <a:avLst/>
            <a:gdLst/>
            <a:ahLst/>
            <a:cxnLst/>
            <a:rect l="l" t="t" r="r" b="b"/>
            <a:pathLst>
              <a:path w="1807717">
                <a:moveTo>
                  <a:pt x="0" y="0"/>
                </a:moveTo>
                <a:lnTo>
                  <a:pt x="1807717" y="0"/>
                </a:lnTo>
              </a:path>
            </a:pathLst>
          </a:custGeom>
          <a:ln w="13461">
            <a:solidFill>
              <a:srgbClr val="000000"/>
            </a:solidFill>
          </a:ln>
        </p:spPr>
        <p:txBody>
          <a:bodyPr wrap="square" lIns="0" tIns="0" rIns="0" bIns="0" rtlCol="0">
            <a:noAutofit/>
          </a:bodyPr>
          <a:lstStyle/>
          <a:p>
            <a:endParaRPr sz="1588"/>
          </a:p>
        </p:txBody>
      </p:sp>
      <p:sp>
        <p:nvSpPr>
          <p:cNvPr id="56" name="object 56"/>
          <p:cNvSpPr/>
          <p:nvPr/>
        </p:nvSpPr>
        <p:spPr>
          <a:xfrm>
            <a:off x="4860551" y="1090226"/>
            <a:ext cx="0" cy="5354350"/>
          </a:xfrm>
          <a:custGeom>
            <a:avLst/>
            <a:gdLst/>
            <a:ahLst/>
            <a:cxnLst/>
            <a:rect l="l" t="t" r="r" b="b"/>
            <a:pathLst>
              <a:path h="6068263">
                <a:moveTo>
                  <a:pt x="0" y="0"/>
                </a:moveTo>
                <a:lnTo>
                  <a:pt x="0" y="6068263"/>
                </a:lnTo>
              </a:path>
            </a:pathLst>
          </a:custGeom>
          <a:ln w="13461">
            <a:solidFill>
              <a:srgbClr val="000000"/>
            </a:solidFill>
          </a:ln>
        </p:spPr>
        <p:txBody>
          <a:bodyPr wrap="square" lIns="0" tIns="0" rIns="0" bIns="0" rtlCol="0">
            <a:noAutofit/>
          </a:bodyPr>
          <a:lstStyle/>
          <a:p>
            <a:endParaRPr sz="1588"/>
          </a:p>
        </p:txBody>
      </p:sp>
      <p:sp>
        <p:nvSpPr>
          <p:cNvPr id="57" name="object 57"/>
          <p:cNvSpPr/>
          <p:nvPr/>
        </p:nvSpPr>
        <p:spPr>
          <a:xfrm>
            <a:off x="4865930" y="6439197"/>
            <a:ext cx="1551791" cy="0"/>
          </a:xfrm>
          <a:custGeom>
            <a:avLst/>
            <a:gdLst/>
            <a:ahLst/>
            <a:cxnLst/>
            <a:rect l="l" t="t" r="r" b="b"/>
            <a:pathLst>
              <a:path w="1758696">
                <a:moveTo>
                  <a:pt x="0" y="0"/>
                </a:moveTo>
                <a:lnTo>
                  <a:pt x="1758696" y="0"/>
                </a:lnTo>
              </a:path>
            </a:pathLst>
          </a:custGeom>
          <a:ln w="13461">
            <a:solidFill>
              <a:srgbClr val="000000"/>
            </a:solidFill>
          </a:ln>
        </p:spPr>
        <p:txBody>
          <a:bodyPr wrap="square" lIns="0" tIns="0" rIns="0" bIns="0" rtlCol="0">
            <a:noAutofit/>
          </a:bodyPr>
          <a:lstStyle/>
          <a:p>
            <a:endParaRPr sz="1588"/>
          </a:p>
        </p:txBody>
      </p:sp>
      <p:sp>
        <p:nvSpPr>
          <p:cNvPr id="58" name="object 58"/>
          <p:cNvSpPr/>
          <p:nvPr/>
        </p:nvSpPr>
        <p:spPr>
          <a:xfrm>
            <a:off x="6423100" y="1090226"/>
            <a:ext cx="0" cy="5354350"/>
          </a:xfrm>
          <a:custGeom>
            <a:avLst/>
            <a:gdLst/>
            <a:ahLst/>
            <a:cxnLst/>
            <a:rect l="l" t="t" r="r" b="b"/>
            <a:pathLst>
              <a:path h="6068263">
                <a:moveTo>
                  <a:pt x="0" y="0"/>
                </a:moveTo>
                <a:lnTo>
                  <a:pt x="0" y="6068263"/>
                </a:lnTo>
              </a:path>
            </a:pathLst>
          </a:custGeom>
          <a:ln w="13462">
            <a:solidFill>
              <a:srgbClr val="000000"/>
            </a:solidFill>
          </a:ln>
        </p:spPr>
        <p:txBody>
          <a:bodyPr wrap="square" lIns="0" tIns="0" rIns="0" bIns="0" rtlCol="0">
            <a:noAutofit/>
          </a:bodyPr>
          <a:lstStyle/>
          <a:p>
            <a:endParaRPr sz="1588"/>
          </a:p>
        </p:txBody>
      </p:sp>
      <p:sp>
        <p:nvSpPr>
          <p:cNvPr id="59" name="object 59"/>
          <p:cNvSpPr/>
          <p:nvPr/>
        </p:nvSpPr>
        <p:spPr>
          <a:xfrm>
            <a:off x="6428478" y="6439197"/>
            <a:ext cx="1929877" cy="0"/>
          </a:xfrm>
          <a:custGeom>
            <a:avLst/>
            <a:gdLst/>
            <a:ahLst/>
            <a:cxnLst/>
            <a:rect l="l" t="t" r="r" b="b"/>
            <a:pathLst>
              <a:path w="2187194">
                <a:moveTo>
                  <a:pt x="0" y="0"/>
                </a:moveTo>
                <a:lnTo>
                  <a:pt x="2187194" y="0"/>
                </a:lnTo>
              </a:path>
            </a:pathLst>
          </a:custGeom>
          <a:ln w="13461">
            <a:solidFill>
              <a:srgbClr val="000000"/>
            </a:solidFill>
          </a:ln>
        </p:spPr>
        <p:txBody>
          <a:bodyPr wrap="square" lIns="0" tIns="0" rIns="0" bIns="0" rtlCol="0">
            <a:noAutofit/>
          </a:bodyPr>
          <a:lstStyle/>
          <a:p>
            <a:endParaRPr sz="1588"/>
          </a:p>
        </p:txBody>
      </p:sp>
      <p:sp>
        <p:nvSpPr>
          <p:cNvPr id="60" name="object 60"/>
          <p:cNvSpPr/>
          <p:nvPr/>
        </p:nvSpPr>
        <p:spPr>
          <a:xfrm>
            <a:off x="8363846" y="1090181"/>
            <a:ext cx="0" cy="5354395"/>
          </a:xfrm>
          <a:custGeom>
            <a:avLst/>
            <a:gdLst/>
            <a:ahLst/>
            <a:cxnLst/>
            <a:rect l="l" t="t" r="r" b="b"/>
            <a:pathLst>
              <a:path h="6068314">
                <a:moveTo>
                  <a:pt x="0" y="0"/>
                </a:moveTo>
                <a:lnTo>
                  <a:pt x="0" y="6068314"/>
                </a:lnTo>
              </a:path>
            </a:pathLst>
          </a:custGeom>
          <a:ln w="13462">
            <a:solidFill>
              <a:srgbClr val="000000"/>
            </a:solidFill>
          </a:ln>
        </p:spPr>
        <p:txBody>
          <a:bodyPr wrap="square" lIns="0" tIns="0" rIns="0" bIns="0" rtlCol="0">
            <a:noAutofit/>
          </a:bodyPr>
          <a:lstStyle/>
          <a:p>
            <a:endParaRPr sz="1588"/>
          </a:p>
        </p:txBody>
      </p:sp>
      <p:sp>
        <p:nvSpPr>
          <p:cNvPr id="14" name="object 14"/>
          <p:cNvSpPr txBox="1"/>
          <p:nvPr/>
        </p:nvSpPr>
        <p:spPr>
          <a:xfrm>
            <a:off x="7622466" y="776338"/>
            <a:ext cx="813045" cy="134021"/>
          </a:xfrm>
          <a:prstGeom prst="rect">
            <a:avLst/>
          </a:prstGeom>
        </p:spPr>
        <p:txBody>
          <a:bodyPr wrap="square" lIns="0" tIns="0" rIns="0" bIns="0" rtlCol="0">
            <a:noAutofit/>
          </a:bodyPr>
          <a:lstStyle/>
          <a:p>
            <a:pPr marL="11206">
              <a:lnSpc>
                <a:spcPts val="1002"/>
              </a:lnSpc>
              <a:spcBef>
                <a:spcPts val="49"/>
              </a:spcBef>
            </a:pPr>
            <a:r>
              <a:rPr sz="882" i="1" spc="4">
                <a:solidFill>
                  <a:srgbClr val="17365D"/>
                </a:solidFill>
                <a:latin typeface="Century Gothic"/>
                <a:cs typeface="Century Gothic"/>
              </a:rPr>
              <a:t>E</a:t>
            </a:r>
            <a:r>
              <a:rPr sz="882" i="1">
                <a:solidFill>
                  <a:srgbClr val="17365D"/>
                </a:solidFill>
                <a:latin typeface="Century Gothic"/>
                <a:cs typeface="Century Gothic"/>
              </a:rPr>
              <a:t>.I.P.</a:t>
            </a:r>
            <a:r>
              <a:rPr sz="882" i="1" spc="-4">
                <a:solidFill>
                  <a:srgbClr val="17365D"/>
                </a:solidFill>
                <a:latin typeface="Century Gothic"/>
                <a:cs typeface="Century Gothic"/>
              </a:rPr>
              <a:t>R</a:t>
            </a:r>
            <a:r>
              <a:rPr sz="882" i="1">
                <a:solidFill>
                  <a:srgbClr val="17365D"/>
                </a:solidFill>
                <a:latin typeface="Century Gothic"/>
                <a:cs typeface="Century Gothic"/>
              </a:rPr>
              <a:t>e</a:t>
            </a:r>
            <a:r>
              <a:rPr sz="882" i="1" spc="8">
                <a:solidFill>
                  <a:srgbClr val="17365D"/>
                </a:solidFill>
                <a:latin typeface="Century Gothic"/>
                <a:cs typeface="Century Gothic"/>
              </a:rPr>
              <a:t>s</a:t>
            </a:r>
            <a:r>
              <a:rPr sz="882" i="1" spc="-4">
                <a:solidFill>
                  <a:srgbClr val="17365D"/>
                </a:solidFill>
                <a:latin typeface="Century Gothic"/>
                <a:cs typeface="Century Gothic"/>
              </a:rPr>
              <a:t>u</a:t>
            </a:r>
            <a:r>
              <a:rPr sz="882" i="1" spc="12">
                <a:solidFill>
                  <a:srgbClr val="17365D"/>
                </a:solidFill>
                <a:latin typeface="Century Gothic"/>
                <a:cs typeface="Century Gothic"/>
              </a:rPr>
              <a:t>m</a:t>
            </a:r>
            <a:r>
              <a:rPr sz="882" i="1">
                <a:solidFill>
                  <a:srgbClr val="17365D"/>
                </a:solidFill>
                <a:latin typeface="Century Gothic"/>
                <a:cs typeface="Century Gothic"/>
              </a:rPr>
              <a:t>e</a:t>
            </a:r>
            <a:r>
              <a:rPr sz="882" i="1" spc="4">
                <a:solidFill>
                  <a:srgbClr val="17365D"/>
                </a:solidFill>
                <a:latin typeface="Century Gothic"/>
                <a:cs typeface="Century Gothic"/>
              </a:rPr>
              <a:t>n</a:t>
            </a:r>
            <a:r>
              <a:rPr sz="882" i="1">
                <a:solidFill>
                  <a:srgbClr val="17365D"/>
                </a:solidFill>
                <a:latin typeface="Century Gothic"/>
                <a:cs typeface="Century Gothic"/>
              </a:rPr>
              <a:t>.</a:t>
            </a:r>
            <a:endParaRPr sz="882">
              <a:latin typeface="Century Gothic"/>
              <a:cs typeface="Century Gothic"/>
            </a:endParaRPr>
          </a:p>
        </p:txBody>
      </p:sp>
      <p:sp>
        <p:nvSpPr>
          <p:cNvPr id="13" name="object 13"/>
          <p:cNvSpPr txBox="1"/>
          <p:nvPr/>
        </p:nvSpPr>
        <p:spPr>
          <a:xfrm>
            <a:off x="681766" y="1095604"/>
            <a:ext cx="2572982" cy="1318036"/>
          </a:xfrm>
          <a:prstGeom prst="rect">
            <a:avLst/>
          </a:prstGeom>
        </p:spPr>
        <p:txBody>
          <a:bodyPr wrap="square" lIns="0" tIns="0" rIns="0" bIns="0" rtlCol="0">
            <a:noAutofit/>
          </a:bodyPr>
          <a:lstStyle/>
          <a:p>
            <a:pPr marL="22413">
              <a:lnSpc>
                <a:spcPts val="882"/>
              </a:lnSpc>
            </a:pPr>
            <a:endParaRPr sz="882"/>
          </a:p>
        </p:txBody>
      </p:sp>
      <p:sp>
        <p:nvSpPr>
          <p:cNvPr id="12" name="object 12"/>
          <p:cNvSpPr txBox="1"/>
          <p:nvPr/>
        </p:nvSpPr>
        <p:spPr>
          <a:xfrm>
            <a:off x="3254748" y="1095604"/>
            <a:ext cx="1605802" cy="1318036"/>
          </a:xfrm>
          <a:prstGeom prst="rect">
            <a:avLst/>
          </a:prstGeom>
        </p:spPr>
        <p:txBody>
          <a:bodyPr wrap="square" lIns="0" tIns="0" rIns="0" bIns="0" rtlCol="0">
            <a:noAutofit/>
          </a:bodyPr>
          <a:lstStyle/>
          <a:p>
            <a:pPr>
              <a:lnSpc>
                <a:spcPts val="485"/>
              </a:lnSpc>
              <a:spcBef>
                <a:spcPts val="11"/>
              </a:spcBef>
            </a:pPr>
            <a:endParaRPr sz="485"/>
          </a:p>
          <a:p>
            <a:pPr marL="55136" marR="376230">
              <a:lnSpc>
                <a:spcPct val="102683"/>
              </a:lnSpc>
            </a:pPr>
            <a:r>
              <a:rPr sz="971">
                <a:solidFill>
                  <a:srgbClr val="C00000"/>
                </a:solidFill>
                <a:latin typeface="Century Gothic"/>
                <a:cs typeface="Century Gothic"/>
              </a:rPr>
              <a:t>de </a:t>
            </a:r>
            <a:r>
              <a:rPr sz="971" spc="-4">
                <a:solidFill>
                  <a:srgbClr val="C00000"/>
                </a:solidFill>
                <a:latin typeface="Century Gothic"/>
                <a:cs typeface="Century Gothic"/>
              </a:rPr>
              <a:t>M</a:t>
            </a:r>
            <a:r>
              <a:rPr sz="971">
                <a:solidFill>
                  <a:srgbClr val="C00000"/>
                </a:solidFill>
                <a:latin typeface="Century Gothic"/>
                <a:cs typeface="Century Gothic"/>
              </a:rPr>
              <a:t>éx</a:t>
            </a:r>
            <a:r>
              <a:rPr sz="971" spc="-4">
                <a:solidFill>
                  <a:srgbClr val="C00000"/>
                </a:solidFill>
                <a:latin typeface="Century Gothic"/>
                <a:cs typeface="Century Gothic"/>
              </a:rPr>
              <a:t>i</a:t>
            </a:r>
            <a:r>
              <a:rPr sz="971" spc="4">
                <a:solidFill>
                  <a:srgbClr val="C00000"/>
                </a:solidFill>
                <a:latin typeface="Century Gothic"/>
                <a:cs typeface="Century Gothic"/>
              </a:rPr>
              <a:t>c</a:t>
            </a:r>
            <a:r>
              <a:rPr sz="971">
                <a:solidFill>
                  <a:srgbClr val="C00000"/>
                </a:solidFill>
                <a:latin typeface="Century Gothic"/>
                <a:cs typeface="Century Gothic"/>
              </a:rPr>
              <a:t>o</a:t>
            </a:r>
            <a:r>
              <a:rPr sz="971" spc="-4">
                <a:solidFill>
                  <a:srgbClr val="C00000"/>
                </a:solidFill>
                <a:latin typeface="Century Gothic"/>
                <a:cs typeface="Century Gothic"/>
              </a:rPr>
              <a:t> </a:t>
            </a:r>
            <a:r>
              <a:rPr sz="971">
                <a:solidFill>
                  <a:srgbClr val="C00000"/>
                </a:solidFill>
                <a:latin typeface="Century Gothic"/>
                <a:cs typeface="Century Gothic"/>
              </a:rPr>
              <a:t>en o</a:t>
            </a:r>
            <a:r>
              <a:rPr sz="971" spc="-4">
                <a:solidFill>
                  <a:srgbClr val="C00000"/>
                </a:solidFill>
                <a:latin typeface="Century Gothic"/>
                <a:cs typeface="Century Gothic"/>
              </a:rPr>
              <a:t>t</a:t>
            </a:r>
            <a:r>
              <a:rPr sz="971">
                <a:solidFill>
                  <a:srgbClr val="C00000"/>
                </a:solidFill>
                <a:latin typeface="Century Gothic"/>
                <a:cs typeface="Century Gothic"/>
              </a:rPr>
              <a:t>r</a:t>
            </a:r>
            <a:r>
              <a:rPr sz="971" spc="-8">
                <a:solidFill>
                  <a:srgbClr val="C00000"/>
                </a:solidFill>
                <a:latin typeface="Century Gothic"/>
                <a:cs typeface="Century Gothic"/>
              </a:rPr>
              <a:t>a</a:t>
            </a:r>
            <a:r>
              <a:rPr sz="971">
                <a:solidFill>
                  <a:srgbClr val="C00000"/>
                </a:solidFill>
                <a:latin typeface="Century Gothic"/>
                <a:cs typeface="Century Gothic"/>
              </a:rPr>
              <a:t>s é</a:t>
            </a:r>
            <a:r>
              <a:rPr sz="971" spc="4">
                <a:solidFill>
                  <a:srgbClr val="C00000"/>
                </a:solidFill>
                <a:latin typeface="Century Gothic"/>
                <a:cs typeface="Century Gothic"/>
              </a:rPr>
              <a:t>p</a:t>
            </a:r>
            <a:r>
              <a:rPr sz="971" spc="-12">
                <a:solidFill>
                  <a:srgbClr val="C00000"/>
                </a:solidFill>
                <a:latin typeface="Century Gothic"/>
                <a:cs typeface="Century Gothic"/>
              </a:rPr>
              <a:t>o</a:t>
            </a:r>
            <a:r>
              <a:rPr sz="971" spc="4">
                <a:solidFill>
                  <a:srgbClr val="C00000"/>
                </a:solidFill>
                <a:latin typeface="Century Gothic"/>
                <a:cs typeface="Century Gothic"/>
              </a:rPr>
              <a:t>c</a:t>
            </a:r>
            <a:r>
              <a:rPr sz="971">
                <a:solidFill>
                  <a:srgbClr val="C00000"/>
                </a:solidFill>
                <a:latin typeface="Century Gothic"/>
                <a:cs typeface="Century Gothic"/>
              </a:rPr>
              <a:t>as</a:t>
            </a:r>
            <a:endParaRPr sz="971">
              <a:latin typeface="Century Gothic"/>
              <a:cs typeface="Century Gothic"/>
            </a:endParaRPr>
          </a:p>
        </p:txBody>
      </p:sp>
      <p:sp>
        <p:nvSpPr>
          <p:cNvPr id="11" name="object 11"/>
          <p:cNvSpPr txBox="1"/>
          <p:nvPr/>
        </p:nvSpPr>
        <p:spPr>
          <a:xfrm>
            <a:off x="4860551" y="1095604"/>
            <a:ext cx="1562548" cy="1318036"/>
          </a:xfrm>
          <a:prstGeom prst="rect">
            <a:avLst/>
          </a:prstGeom>
        </p:spPr>
        <p:txBody>
          <a:bodyPr wrap="square" lIns="0" tIns="0" rIns="0" bIns="0" rtlCol="0">
            <a:noAutofit/>
          </a:bodyPr>
          <a:lstStyle/>
          <a:p>
            <a:pPr>
              <a:lnSpc>
                <a:spcPts val="485"/>
              </a:lnSpc>
              <a:spcBef>
                <a:spcPts val="11"/>
              </a:spcBef>
            </a:pPr>
            <a:endParaRPr sz="485"/>
          </a:p>
          <a:p>
            <a:pPr marL="55136">
              <a:lnSpc>
                <a:spcPct val="102172"/>
              </a:lnSpc>
            </a:pPr>
            <a:r>
              <a:rPr sz="971" spc="4">
                <a:latin typeface="Century Gothic"/>
                <a:cs typeface="Century Gothic"/>
              </a:rPr>
              <a:t>i</a:t>
            </a:r>
            <a:r>
              <a:rPr sz="971">
                <a:latin typeface="Century Gothic"/>
                <a:cs typeface="Century Gothic"/>
              </a:rPr>
              <a:t>n</a:t>
            </a:r>
            <a:r>
              <a:rPr sz="971" spc="-4">
                <a:latin typeface="Century Gothic"/>
                <a:cs typeface="Century Gothic"/>
              </a:rPr>
              <a:t>t</a:t>
            </a:r>
            <a:r>
              <a:rPr sz="971" spc="-8">
                <a:latin typeface="Century Gothic"/>
                <a:cs typeface="Century Gothic"/>
              </a:rPr>
              <a:t>e</a:t>
            </a:r>
            <a:r>
              <a:rPr sz="971">
                <a:latin typeface="Century Gothic"/>
                <a:cs typeface="Century Gothic"/>
              </a:rPr>
              <a:t>rd</a:t>
            </a:r>
            <a:r>
              <a:rPr sz="971" spc="-4">
                <a:latin typeface="Century Gothic"/>
                <a:cs typeface="Century Gothic"/>
              </a:rPr>
              <a:t>i</a:t>
            </a:r>
            <a:r>
              <a:rPr sz="971">
                <a:latin typeface="Century Gothic"/>
                <a:cs typeface="Century Gothic"/>
              </a:rPr>
              <a:t>s</a:t>
            </a:r>
            <a:r>
              <a:rPr sz="971" spc="-4">
                <a:latin typeface="Century Gothic"/>
                <a:cs typeface="Century Gothic"/>
              </a:rPr>
              <a:t>ci</a:t>
            </a:r>
            <a:r>
              <a:rPr sz="971">
                <a:latin typeface="Century Gothic"/>
                <a:cs typeface="Century Gothic"/>
              </a:rPr>
              <a:t>pl</a:t>
            </a:r>
            <a:r>
              <a:rPr sz="971" spc="4">
                <a:latin typeface="Century Gothic"/>
                <a:cs typeface="Century Gothic"/>
              </a:rPr>
              <a:t>i</a:t>
            </a:r>
            <a:r>
              <a:rPr sz="971">
                <a:latin typeface="Century Gothic"/>
                <a:cs typeface="Century Gothic"/>
              </a:rPr>
              <a:t>n</a:t>
            </a:r>
            <a:r>
              <a:rPr sz="971" spc="-8">
                <a:latin typeface="Century Gothic"/>
                <a:cs typeface="Century Gothic"/>
              </a:rPr>
              <a:t>a</a:t>
            </a:r>
            <a:r>
              <a:rPr sz="971">
                <a:latin typeface="Century Gothic"/>
                <a:cs typeface="Century Gothic"/>
              </a:rPr>
              <a:t>r</a:t>
            </a:r>
            <a:r>
              <a:rPr sz="971" spc="-4">
                <a:latin typeface="Century Gothic"/>
                <a:cs typeface="Century Gothic"/>
              </a:rPr>
              <a:t>i</a:t>
            </a:r>
            <a:r>
              <a:rPr sz="971">
                <a:latin typeface="Century Gothic"/>
                <a:cs typeface="Century Gothic"/>
              </a:rPr>
              <a:t>a</a:t>
            </a:r>
          </a:p>
          <a:p>
            <a:pPr marL="55136" marR="35343">
              <a:lnSpc>
                <a:spcPts val="1189"/>
              </a:lnSpc>
              <a:spcBef>
                <a:spcPts val="185"/>
              </a:spcBef>
            </a:pPr>
            <a:r>
              <a:rPr sz="971" spc="-4">
                <a:solidFill>
                  <a:srgbClr val="C00000"/>
                </a:solidFill>
                <a:latin typeface="Century Gothic"/>
                <a:cs typeface="Century Gothic"/>
              </a:rPr>
              <a:t>M</a:t>
            </a:r>
            <a:r>
              <a:rPr sz="971">
                <a:solidFill>
                  <a:srgbClr val="C00000"/>
                </a:solidFill>
                <a:latin typeface="Century Gothic"/>
                <a:cs typeface="Century Gothic"/>
              </a:rPr>
              <a:t>ostr</a:t>
            </a:r>
            <a:r>
              <a:rPr sz="971" spc="4">
                <a:solidFill>
                  <a:srgbClr val="C00000"/>
                </a:solidFill>
                <a:latin typeface="Century Gothic"/>
                <a:cs typeface="Century Gothic"/>
              </a:rPr>
              <a:t>a</a:t>
            </a:r>
            <a:r>
              <a:rPr sz="971">
                <a:solidFill>
                  <a:srgbClr val="C00000"/>
                </a:solidFill>
                <a:latin typeface="Century Gothic"/>
                <a:cs typeface="Century Gothic"/>
              </a:rPr>
              <a:t>r</a:t>
            </a:r>
            <a:r>
              <a:rPr sz="971" spc="-12">
                <a:solidFill>
                  <a:srgbClr val="C00000"/>
                </a:solidFill>
                <a:latin typeface="Century Gothic"/>
                <a:cs typeface="Century Gothic"/>
              </a:rPr>
              <a:t> </a:t>
            </a:r>
            <a:r>
              <a:rPr sz="971" spc="4">
                <a:solidFill>
                  <a:srgbClr val="C00000"/>
                </a:solidFill>
                <a:latin typeface="Century Gothic"/>
                <a:cs typeface="Century Gothic"/>
              </a:rPr>
              <a:t>i</a:t>
            </a:r>
            <a:r>
              <a:rPr sz="971" spc="-4">
                <a:solidFill>
                  <a:srgbClr val="C00000"/>
                </a:solidFill>
                <a:latin typeface="Century Gothic"/>
                <a:cs typeface="Century Gothic"/>
              </a:rPr>
              <a:t>m</a:t>
            </a:r>
            <a:r>
              <a:rPr sz="971">
                <a:solidFill>
                  <a:srgbClr val="C00000"/>
                </a:solidFill>
                <a:latin typeface="Century Gothic"/>
                <a:cs typeface="Century Gothic"/>
              </a:rPr>
              <a:t>á</a:t>
            </a:r>
            <a:r>
              <a:rPr sz="971" spc="-8">
                <a:solidFill>
                  <a:srgbClr val="C00000"/>
                </a:solidFill>
                <a:latin typeface="Century Gothic"/>
                <a:cs typeface="Century Gothic"/>
              </a:rPr>
              <a:t>g</a:t>
            </a:r>
            <a:r>
              <a:rPr sz="971">
                <a:solidFill>
                  <a:srgbClr val="C00000"/>
                </a:solidFill>
                <a:latin typeface="Century Gothic"/>
                <a:cs typeface="Century Gothic"/>
              </a:rPr>
              <a:t>en</a:t>
            </a:r>
            <a:r>
              <a:rPr sz="971" spc="-8">
                <a:solidFill>
                  <a:srgbClr val="C00000"/>
                </a:solidFill>
                <a:latin typeface="Century Gothic"/>
                <a:cs typeface="Century Gothic"/>
              </a:rPr>
              <a:t>e</a:t>
            </a:r>
            <a:r>
              <a:rPr sz="971">
                <a:solidFill>
                  <a:srgbClr val="C00000"/>
                </a:solidFill>
                <a:latin typeface="Century Gothic"/>
                <a:cs typeface="Century Gothic"/>
              </a:rPr>
              <a:t>s de </a:t>
            </a:r>
            <a:r>
              <a:rPr sz="971" spc="-8">
                <a:solidFill>
                  <a:srgbClr val="C00000"/>
                </a:solidFill>
                <a:latin typeface="Century Gothic"/>
                <a:cs typeface="Century Gothic"/>
              </a:rPr>
              <a:t>u</a:t>
            </a:r>
            <a:r>
              <a:rPr sz="971">
                <a:solidFill>
                  <a:srgbClr val="C00000"/>
                </a:solidFill>
                <a:latin typeface="Century Gothic"/>
                <a:cs typeface="Century Gothic"/>
              </a:rPr>
              <a:t>n </a:t>
            </a:r>
            <a:endParaRPr sz="971">
              <a:latin typeface="Century Gothic"/>
              <a:cs typeface="Century Gothic"/>
            </a:endParaRPr>
          </a:p>
          <a:p>
            <a:pPr marL="55136" marR="35343">
              <a:lnSpc>
                <a:spcPts val="1189"/>
              </a:lnSpc>
              <a:spcBef>
                <a:spcPts val="176"/>
              </a:spcBef>
            </a:pPr>
            <a:r>
              <a:rPr sz="971" spc="-4">
                <a:solidFill>
                  <a:srgbClr val="C00000"/>
                </a:solidFill>
                <a:latin typeface="Century Gothic"/>
                <a:cs typeface="Century Gothic"/>
              </a:rPr>
              <a:t>M</a:t>
            </a:r>
            <a:r>
              <a:rPr sz="971">
                <a:solidFill>
                  <a:srgbClr val="C00000"/>
                </a:solidFill>
                <a:latin typeface="Century Gothic"/>
                <a:cs typeface="Century Gothic"/>
              </a:rPr>
              <a:t>éx</a:t>
            </a:r>
            <a:r>
              <a:rPr sz="971" spc="-4">
                <a:solidFill>
                  <a:srgbClr val="C00000"/>
                </a:solidFill>
                <a:latin typeface="Century Gothic"/>
                <a:cs typeface="Century Gothic"/>
              </a:rPr>
              <a:t>i</a:t>
            </a:r>
            <a:r>
              <a:rPr sz="971" spc="4">
                <a:solidFill>
                  <a:srgbClr val="C00000"/>
                </a:solidFill>
                <a:latin typeface="Century Gothic"/>
                <a:cs typeface="Century Gothic"/>
              </a:rPr>
              <a:t>c</a:t>
            </a:r>
            <a:r>
              <a:rPr sz="971">
                <a:solidFill>
                  <a:srgbClr val="C00000"/>
                </a:solidFill>
                <a:latin typeface="Century Gothic"/>
                <a:cs typeface="Century Gothic"/>
              </a:rPr>
              <a:t>o</a:t>
            </a:r>
            <a:r>
              <a:rPr sz="971" spc="-4">
                <a:solidFill>
                  <a:srgbClr val="C00000"/>
                </a:solidFill>
                <a:latin typeface="Century Gothic"/>
                <a:cs typeface="Century Gothic"/>
              </a:rPr>
              <a:t> </a:t>
            </a:r>
            <a:r>
              <a:rPr sz="971">
                <a:solidFill>
                  <a:srgbClr val="C00000"/>
                </a:solidFill>
                <a:latin typeface="Century Gothic"/>
                <a:cs typeface="Century Gothic"/>
              </a:rPr>
              <a:t>ro</a:t>
            </a:r>
            <a:r>
              <a:rPr sz="971" spc="-4">
                <a:solidFill>
                  <a:srgbClr val="C00000"/>
                </a:solidFill>
                <a:latin typeface="Century Gothic"/>
                <a:cs typeface="Century Gothic"/>
              </a:rPr>
              <a:t>d</a:t>
            </a:r>
            <a:r>
              <a:rPr sz="971" spc="-8">
                <a:solidFill>
                  <a:srgbClr val="C00000"/>
                </a:solidFill>
                <a:latin typeface="Century Gothic"/>
                <a:cs typeface="Century Gothic"/>
              </a:rPr>
              <a:t>e</a:t>
            </a:r>
            <a:r>
              <a:rPr sz="971">
                <a:solidFill>
                  <a:srgbClr val="C00000"/>
                </a:solidFill>
                <a:latin typeface="Century Gothic"/>
                <a:cs typeface="Century Gothic"/>
              </a:rPr>
              <a:t>ado</a:t>
            </a:r>
            <a:r>
              <a:rPr sz="971" spc="-4">
                <a:solidFill>
                  <a:srgbClr val="C00000"/>
                </a:solidFill>
                <a:latin typeface="Century Gothic"/>
                <a:cs typeface="Century Gothic"/>
              </a:rPr>
              <a:t> </a:t>
            </a:r>
            <a:r>
              <a:rPr sz="971">
                <a:solidFill>
                  <a:srgbClr val="C00000"/>
                </a:solidFill>
                <a:latin typeface="Century Gothic"/>
                <a:cs typeface="Century Gothic"/>
              </a:rPr>
              <a:t>de </a:t>
            </a:r>
            <a:endParaRPr sz="971">
              <a:latin typeface="Century Gothic"/>
              <a:cs typeface="Century Gothic"/>
            </a:endParaRPr>
          </a:p>
          <a:p>
            <a:pPr marL="55136" marR="35343">
              <a:lnSpc>
                <a:spcPts val="1189"/>
              </a:lnSpc>
              <a:spcBef>
                <a:spcPts val="176"/>
              </a:spcBef>
            </a:pPr>
            <a:r>
              <a:rPr sz="971">
                <a:solidFill>
                  <a:srgbClr val="C00000"/>
                </a:solidFill>
                <a:latin typeface="Century Gothic"/>
                <a:cs typeface="Century Gothic"/>
              </a:rPr>
              <a:t>agua y</a:t>
            </a:r>
            <a:r>
              <a:rPr sz="971" spc="-17">
                <a:solidFill>
                  <a:srgbClr val="C00000"/>
                </a:solidFill>
                <a:latin typeface="Century Gothic"/>
                <a:cs typeface="Century Gothic"/>
              </a:rPr>
              <a:t> </a:t>
            </a:r>
            <a:r>
              <a:rPr sz="971" spc="8">
                <a:solidFill>
                  <a:srgbClr val="C00000"/>
                </a:solidFill>
                <a:latin typeface="Century Gothic"/>
                <a:cs typeface="Century Gothic"/>
              </a:rPr>
              <a:t>v</a:t>
            </a:r>
            <a:r>
              <a:rPr sz="971">
                <a:solidFill>
                  <a:srgbClr val="C00000"/>
                </a:solidFill>
                <a:latin typeface="Century Gothic"/>
                <a:cs typeface="Century Gothic"/>
              </a:rPr>
              <a:t>e</a:t>
            </a:r>
            <a:r>
              <a:rPr sz="971" spc="-8">
                <a:solidFill>
                  <a:srgbClr val="C00000"/>
                </a:solidFill>
                <a:latin typeface="Century Gothic"/>
                <a:cs typeface="Century Gothic"/>
              </a:rPr>
              <a:t>g</a:t>
            </a:r>
            <a:r>
              <a:rPr sz="971">
                <a:solidFill>
                  <a:srgbClr val="C00000"/>
                </a:solidFill>
                <a:latin typeface="Century Gothic"/>
                <a:cs typeface="Century Gothic"/>
              </a:rPr>
              <a:t>et</a:t>
            </a:r>
            <a:r>
              <a:rPr sz="971" spc="-8">
                <a:solidFill>
                  <a:srgbClr val="C00000"/>
                </a:solidFill>
                <a:latin typeface="Century Gothic"/>
                <a:cs typeface="Century Gothic"/>
              </a:rPr>
              <a:t>a</a:t>
            </a:r>
            <a:r>
              <a:rPr sz="971" spc="4">
                <a:solidFill>
                  <a:srgbClr val="C00000"/>
                </a:solidFill>
                <a:latin typeface="Century Gothic"/>
                <a:cs typeface="Century Gothic"/>
              </a:rPr>
              <a:t>ci</a:t>
            </a:r>
            <a:r>
              <a:rPr sz="971">
                <a:solidFill>
                  <a:srgbClr val="C00000"/>
                </a:solidFill>
                <a:latin typeface="Century Gothic"/>
                <a:cs typeface="Century Gothic"/>
              </a:rPr>
              <a:t>ón</a:t>
            </a:r>
            <a:endParaRPr sz="971">
              <a:latin typeface="Century Gothic"/>
              <a:cs typeface="Century Gothic"/>
            </a:endParaRPr>
          </a:p>
        </p:txBody>
      </p:sp>
      <p:sp>
        <p:nvSpPr>
          <p:cNvPr id="10" name="object 10"/>
          <p:cNvSpPr txBox="1"/>
          <p:nvPr/>
        </p:nvSpPr>
        <p:spPr>
          <a:xfrm>
            <a:off x="6423100" y="1095604"/>
            <a:ext cx="1940747" cy="1318036"/>
          </a:xfrm>
          <a:prstGeom prst="rect">
            <a:avLst/>
          </a:prstGeom>
        </p:spPr>
        <p:txBody>
          <a:bodyPr wrap="square" lIns="0" tIns="0" rIns="0" bIns="0" rtlCol="0">
            <a:noAutofit/>
          </a:bodyPr>
          <a:lstStyle/>
          <a:p>
            <a:pPr>
              <a:lnSpc>
                <a:spcPts val="485"/>
              </a:lnSpc>
              <a:spcBef>
                <a:spcPts val="11"/>
              </a:spcBef>
            </a:pPr>
            <a:endParaRPr sz="485"/>
          </a:p>
          <a:p>
            <a:pPr marL="56480">
              <a:lnSpc>
                <a:spcPct val="102172"/>
              </a:lnSpc>
            </a:pPr>
            <a:r>
              <a:rPr sz="971">
                <a:solidFill>
                  <a:srgbClr val="C00000"/>
                </a:solidFill>
                <a:latin typeface="Century Gothic"/>
                <a:cs typeface="Century Gothic"/>
              </a:rPr>
              <a:t>s</a:t>
            </a:r>
            <a:r>
              <a:rPr sz="971" spc="4">
                <a:solidFill>
                  <a:srgbClr val="C00000"/>
                </a:solidFill>
                <a:latin typeface="Century Gothic"/>
                <a:cs typeface="Century Gothic"/>
              </a:rPr>
              <a:t>i</a:t>
            </a:r>
            <a:r>
              <a:rPr sz="971" spc="-4">
                <a:solidFill>
                  <a:srgbClr val="C00000"/>
                </a:solidFill>
                <a:latin typeface="Century Gothic"/>
                <a:cs typeface="Century Gothic"/>
              </a:rPr>
              <a:t>m</a:t>
            </a:r>
            <a:r>
              <a:rPr sz="971" spc="-8">
                <a:solidFill>
                  <a:srgbClr val="C00000"/>
                </a:solidFill>
                <a:latin typeface="Century Gothic"/>
                <a:cs typeface="Century Gothic"/>
              </a:rPr>
              <a:t>u</a:t>
            </a:r>
            <a:r>
              <a:rPr sz="971" spc="4">
                <a:solidFill>
                  <a:srgbClr val="C00000"/>
                </a:solidFill>
                <a:latin typeface="Century Gothic"/>
                <a:cs typeface="Century Gothic"/>
              </a:rPr>
              <a:t>l</a:t>
            </a:r>
            <a:r>
              <a:rPr sz="971" spc="-8">
                <a:solidFill>
                  <a:srgbClr val="C00000"/>
                </a:solidFill>
                <a:latin typeface="Century Gothic"/>
                <a:cs typeface="Century Gothic"/>
              </a:rPr>
              <a:t>a</a:t>
            </a:r>
            <a:r>
              <a:rPr sz="971" spc="-4">
                <a:solidFill>
                  <a:srgbClr val="C00000"/>
                </a:solidFill>
                <a:latin typeface="Century Gothic"/>
                <a:cs typeface="Century Gothic"/>
              </a:rPr>
              <a:t>c</a:t>
            </a:r>
            <a:r>
              <a:rPr sz="971" spc="4">
                <a:solidFill>
                  <a:srgbClr val="C00000"/>
                </a:solidFill>
                <a:latin typeface="Century Gothic"/>
                <a:cs typeface="Century Gothic"/>
              </a:rPr>
              <a:t>i</a:t>
            </a:r>
            <a:r>
              <a:rPr sz="971">
                <a:solidFill>
                  <a:srgbClr val="C00000"/>
                </a:solidFill>
                <a:latin typeface="Century Gothic"/>
                <a:cs typeface="Century Gothic"/>
              </a:rPr>
              <a:t>ón</a:t>
            </a:r>
            <a:endParaRPr sz="971">
              <a:latin typeface="Century Gothic"/>
              <a:cs typeface="Century Gothic"/>
            </a:endParaRPr>
          </a:p>
        </p:txBody>
      </p:sp>
      <p:sp>
        <p:nvSpPr>
          <p:cNvPr id="9" name="object 9"/>
          <p:cNvSpPr txBox="1"/>
          <p:nvPr/>
        </p:nvSpPr>
        <p:spPr>
          <a:xfrm>
            <a:off x="681766" y="2413641"/>
            <a:ext cx="2572982" cy="2239496"/>
          </a:xfrm>
          <a:prstGeom prst="rect">
            <a:avLst/>
          </a:prstGeom>
        </p:spPr>
        <p:txBody>
          <a:bodyPr wrap="square" lIns="0" tIns="0" rIns="0" bIns="0" rtlCol="0">
            <a:noAutofit/>
          </a:bodyPr>
          <a:lstStyle/>
          <a:p>
            <a:pPr>
              <a:lnSpc>
                <a:spcPts val="485"/>
              </a:lnSpc>
              <a:spcBef>
                <a:spcPts val="42"/>
              </a:spcBef>
            </a:pPr>
            <a:endParaRPr sz="485"/>
          </a:p>
          <a:p>
            <a:pPr marL="299885" marR="101557" indent="-158683">
              <a:lnSpc>
                <a:spcPts val="1182"/>
              </a:lnSpc>
              <a:spcBef>
                <a:spcPts val="59"/>
              </a:spcBef>
            </a:pPr>
            <a:r>
              <a:rPr sz="971" b="1" spc="4">
                <a:latin typeface="Century Gothic"/>
                <a:cs typeface="Century Gothic"/>
              </a:rPr>
              <a:t>3</a:t>
            </a:r>
            <a:r>
              <a:rPr sz="971" b="1">
                <a:latin typeface="Century Gothic"/>
                <a:cs typeface="Century Gothic"/>
              </a:rPr>
              <a:t>.</a:t>
            </a:r>
            <a:r>
              <a:rPr sz="971" b="1" spc="8">
                <a:latin typeface="Century Gothic"/>
                <a:cs typeface="Century Gothic"/>
              </a:rPr>
              <a:t> </a:t>
            </a:r>
            <a:r>
              <a:rPr sz="971" b="1" spc="-4">
                <a:latin typeface="Century Gothic"/>
                <a:cs typeface="Century Gothic"/>
              </a:rPr>
              <a:t>R</a:t>
            </a:r>
            <a:r>
              <a:rPr sz="971" b="1" spc="-8">
                <a:latin typeface="Century Gothic"/>
                <a:cs typeface="Century Gothic"/>
              </a:rPr>
              <a:t>e</a:t>
            </a:r>
            <a:r>
              <a:rPr sz="971" b="1">
                <a:latin typeface="Century Gothic"/>
                <a:cs typeface="Century Gothic"/>
              </a:rPr>
              <a:t>c</a:t>
            </a:r>
            <a:r>
              <a:rPr sz="971" b="1" spc="-8">
                <a:latin typeface="Century Gothic"/>
                <a:cs typeface="Century Gothic"/>
              </a:rPr>
              <a:t>o</a:t>
            </a:r>
            <a:r>
              <a:rPr sz="971" b="1">
                <a:latin typeface="Century Gothic"/>
                <a:cs typeface="Century Gothic"/>
              </a:rPr>
              <a:t>pilar i</a:t>
            </a:r>
            <a:r>
              <a:rPr sz="971" b="1" spc="-8">
                <a:latin typeface="Century Gothic"/>
                <a:cs typeface="Century Gothic"/>
              </a:rPr>
              <a:t>n</a:t>
            </a:r>
            <a:r>
              <a:rPr sz="971" b="1">
                <a:latin typeface="Century Gothic"/>
                <a:cs typeface="Century Gothic"/>
              </a:rPr>
              <a:t>f</a:t>
            </a:r>
            <a:r>
              <a:rPr sz="971" b="1" spc="4">
                <a:latin typeface="Century Gothic"/>
                <a:cs typeface="Century Gothic"/>
              </a:rPr>
              <a:t>o</a:t>
            </a:r>
            <a:r>
              <a:rPr sz="971" b="1" spc="-4">
                <a:latin typeface="Century Gothic"/>
                <a:cs typeface="Century Gothic"/>
              </a:rPr>
              <a:t>rm</a:t>
            </a:r>
            <a:r>
              <a:rPr sz="971" b="1">
                <a:latin typeface="Century Gothic"/>
                <a:cs typeface="Century Gothic"/>
              </a:rPr>
              <a:t>ac</a:t>
            </a:r>
            <a:r>
              <a:rPr sz="971" b="1" spc="-8">
                <a:latin typeface="Century Gothic"/>
                <a:cs typeface="Century Gothic"/>
              </a:rPr>
              <a:t>i</a:t>
            </a:r>
            <a:r>
              <a:rPr sz="971" b="1">
                <a:latin typeface="Century Gothic"/>
                <a:cs typeface="Century Gothic"/>
              </a:rPr>
              <a:t>ón a </a:t>
            </a:r>
            <a:r>
              <a:rPr sz="971" b="1" spc="4">
                <a:latin typeface="Century Gothic"/>
                <a:cs typeface="Century Gothic"/>
              </a:rPr>
              <a:t>t</a:t>
            </a:r>
            <a:r>
              <a:rPr sz="971" b="1" spc="-4">
                <a:latin typeface="Century Gothic"/>
                <a:cs typeface="Century Gothic"/>
              </a:rPr>
              <a:t>r</a:t>
            </a:r>
            <a:r>
              <a:rPr sz="971" b="1" spc="-8">
                <a:latin typeface="Century Gothic"/>
                <a:cs typeface="Century Gothic"/>
              </a:rPr>
              <a:t>a</a:t>
            </a:r>
            <a:r>
              <a:rPr sz="971" b="1" spc="4">
                <a:latin typeface="Century Gothic"/>
                <a:cs typeface="Century Gothic"/>
              </a:rPr>
              <a:t>v</a:t>
            </a:r>
            <a:r>
              <a:rPr sz="971" b="1">
                <a:latin typeface="Century Gothic"/>
                <a:cs typeface="Century Gothic"/>
              </a:rPr>
              <a:t>és</a:t>
            </a:r>
            <a:r>
              <a:rPr sz="971" b="1" spc="-8">
                <a:latin typeface="Century Gothic"/>
                <a:cs typeface="Century Gothic"/>
              </a:rPr>
              <a:t> </a:t>
            </a:r>
            <a:r>
              <a:rPr sz="971" b="1">
                <a:latin typeface="Century Gothic"/>
                <a:cs typeface="Century Gothic"/>
              </a:rPr>
              <a:t>de</a:t>
            </a:r>
            <a:r>
              <a:rPr sz="971" b="1" spc="4">
                <a:latin typeface="Century Gothic"/>
                <a:cs typeface="Century Gothic"/>
              </a:rPr>
              <a:t> </a:t>
            </a:r>
            <a:r>
              <a:rPr sz="971" b="1" spc="-12">
                <a:latin typeface="Century Gothic"/>
                <a:cs typeface="Century Gothic"/>
              </a:rPr>
              <a:t>l</a:t>
            </a:r>
            <a:r>
              <a:rPr sz="971" b="1">
                <a:latin typeface="Century Gothic"/>
                <a:cs typeface="Century Gothic"/>
              </a:rPr>
              <a:t>a i</a:t>
            </a:r>
            <a:r>
              <a:rPr sz="971" b="1" spc="-4">
                <a:latin typeface="Century Gothic"/>
                <a:cs typeface="Century Gothic"/>
              </a:rPr>
              <a:t>n</a:t>
            </a:r>
            <a:r>
              <a:rPr sz="971" b="1" spc="4">
                <a:latin typeface="Century Gothic"/>
                <a:cs typeface="Century Gothic"/>
              </a:rPr>
              <a:t>v</a:t>
            </a:r>
            <a:r>
              <a:rPr sz="971" b="1">
                <a:latin typeface="Century Gothic"/>
                <a:cs typeface="Century Gothic"/>
              </a:rPr>
              <a:t>e</a:t>
            </a:r>
            <a:r>
              <a:rPr sz="971" b="1" spc="-4">
                <a:latin typeface="Century Gothic"/>
                <a:cs typeface="Century Gothic"/>
              </a:rPr>
              <a:t>s</a:t>
            </a:r>
            <a:r>
              <a:rPr sz="971" b="1" spc="4">
                <a:latin typeface="Century Gothic"/>
                <a:cs typeface="Century Gothic"/>
              </a:rPr>
              <a:t>t</a:t>
            </a:r>
            <a:r>
              <a:rPr sz="971" b="1" spc="-12">
                <a:latin typeface="Century Gothic"/>
                <a:cs typeface="Century Gothic"/>
              </a:rPr>
              <a:t>i</a:t>
            </a:r>
            <a:r>
              <a:rPr sz="971" b="1">
                <a:latin typeface="Century Gothic"/>
                <a:cs typeface="Century Gothic"/>
              </a:rPr>
              <a:t>gac</a:t>
            </a:r>
            <a:r>
              <a:rPr sz="971" b="1" spc="-8">
                <a:latin typeface="Century Gothic"/>
                <a:cs typeface="Century Gothic"/>
              </a:rPr>
              <a:t>i</a:t>
            </a:r>
            <a:r>
              <a:rPr sz="971" b="1">
                <a:latin typeface="Century Gothic"/>
                <a:cs typeface="Century Gothic"/>
              </a:rPr>
              <a:t>ón.</a:t>
            </a:r>
            <a:endParaRPr sz="971">
              <a:latin typeface="Century Gothic"/>
              <a:cs typeface="Century Gothic"/>
            </a:endParaRPr>
          </a:p>
          <a:p>
            <a:pPr marL="277024" marR="871309">
              <a:lnSpc>
                <a:spcPts val="1182"/>
              </a:lnSpc>
              <a:spcBef>
                <a:spcPts val="13"/>
              </a:spcBef>
            </a:pPr>
            <a:r>
              <a:rPr sz="971" spc="4">
                <a:latin typeface="Century Gothic"/>
                <a:cs typeface="Century Gothic"/>
              </a:rPr>
              <a:t>L</a:t>
            </a:r>
            <a:r>
              <a:rPr sz="971">
                <a:latin typeface="Century Gothic"/>
                <a:cs typeface="Century Gothic"/>
              </a:rPr>
              <a:t>o</a:t>
            </a:r>
            <a:r>
              <a:rPr sz="971" spc="-4">
                <a:latin typeface="Century Gothic"/>
                <a:cs typeface="Century Gothic"/>
              </a:rPr>
              <a:t> </a:t>
            </a:r>
            <a:r>
              <a:rPr sz="971">
                <a:latin typeface="Century Gothic"/>
                <a:cs typeface="Century Gothic"/>
              </a:rPr>
              <a:t>que se</a:t>
            </a:r>
            <a:r>
              <a:rPr sz="971" spc="-12">
                <a:latin typeface="Century Gothic"/>
                <a:cs typeface="Century Gothic"/>
              </a:rPr>
              <a:t> </a:t>
            </a:r>
            <a:r>
              <a:rPr sz="971" spc="4">
                <a:latin typeface="Century Gothic"/>
                <a:cs typeface="Century Gothic"/>
              </a:rPr>
              <a:t>i</a:t>
            </a:r>
            <a:r>
              <a:rPr sz="971" spc="-12">
                <a:latin typeface="Century Gothic"/>
                <a:cs typeface="Century Gothic"/>
              </a:rPr>
              <a:t>n</a:t>
            </a:r>
            <a:r>
              <a:rPr sz="971" spc="8">
                <a:latin typeface="Century Gothic"/>
                <a:cs typeface="Century Gothic"/>
              </a:rPr>
              <a:t>v</a:t>
            </a:r>
            <a:r>
              <a:rPr sz="971">
                <a:latin typeface="Century Gothic"/>
                <a:cs typeface="Century Gothic"/>
              </a:rPr>
              <a:t>e</a:t>
            </a:r>
            <a:r>
              <a:rPr sz="971" spc="4">
                <a:latin typeface="Century Gothic"/>
                <a:cs typeface="Century Gothic"/>
              </a:rPr>
              <a:t>s</a:t>
            </a:r>
            <a:r>
              <a:rPr sz="971">
                <a:latin typeface="Century Gothic"/>
                <a:cs typeface="Century Gothic"/>
              </a:rPr>
              <a:t>t</a:t>
            </a:r>
            <a:r>
              <a:rPr sz="971" spc="-4">
                <a:latin typeface="Century Gothic"/>
                <a:cs typeface="Century Gothic"/>
              </a:rPr>
              <a:t>i</a:t>
            </a:r>
            <a:r>
              <a:rPr sz="971">
                <a:latin typeface="Century Gothic"/>
                <a:cs typeface="Century Gothic"/>
              </a:rPr>
              <a:t>ga. </a:t>
            </a:r>
            <a:r>
              <a:rPr sz="971" spc="4">
                <a:latin typeface="Century Gothic"/>
                <a:cs typeface="Century Gothic"/>
              </a:rPr>
              <a:t>F</a:t>
            </a:r>
            <a:r>
              <a:rPr sz="971">
                <a:latin typeface="Century Gothic"/>
                <a:cs typeface="Century Gothic"/>
              </a:rPr>
              <a:t>uent</a:t>
            </a:r>
            <a:r>
              <a:rPr sz="971" spc="-8">
                <a:latin typeface="Century Gothic"/>
                <a:cs typeface="Century Gothic"/>
              </a:rPr>
              <a:t>e</a:t>
            </a:r>
            <a:r>
              <a:rPr sz="971">
                <a:latin typeface="Century Gothic"/>
                <a:cs typeface="Century Gothic"/>
              </a:rPr>
              <a:t>s  que se u</a:t>
            </a:r>
            <a:r>
              <a:rPr sz="971" spc="-12">
                <a:latin typeface="Century Gothic"/>
                <a:cs typeface="Century Gothic"/>
              </a:rPr>
              <a:t>t</a:t>
            </a:r>
            <a:r>
              <a:rPr sz="971" spc="-4">
                <a:latin typeface="Century Gothic"/>
                <a:cs typeface="Century Gothic"/>
              </a:rPr>
              <a:t>i</a:t>
            </a:r>
            <a:r>
              <a:rPr sz="971" spc="4">
                <a:latin typeface="Century Gothic"/>
                <a:cs typeface="Century Gothic"/>
              </a:rPr>
              <a:t>li</a:t>
            </a:r>
            <a:r>
              <a:rPr sz="971" spc="-12">
                <a:latin typeface="Century Gothic"/>
                <a:cs typeface="Century Gothic"/>
              </a:rPr>
              <a:t>z</a:t>
            </a:r>
            <a:r>
              <a:rPr sz="971">
                <a:latin typeface="Century Gothic"/>
                <a:cs typeface="Century Gothic"/>
              </a:rPr>
              <a:t>a</a:t>
            </a:r>
            <a:r>
              <a:rPr sz="971" spc="4">
                <a:latin typeface="Century Gothic"/>
                <a:cs typeface="Century Gothic"/>
              </a:rPr>
              <a:t>n</a:t>
            </a:r>
            <a:r>
              <a:rPr sz="971">
                <a:latin typeface="Century Gothic"/>
                <a:cs typeface="Century Gothic"/>
              </a:rPr>
              <a:t>.</a:t>
            </a:r>
          </a:p>
        </p:txBody>
      </p:sp>
      <p:sp>
        <p:nvSpPr>
          <p:cNvPr id="8" name="object 8"/>
          <p:cNvSpPr txBox="1"/>
          <p:nvPr/>
        </p:nvSpPr>
        <p:spPr>
          <a:xfrm>
            <a:off x="3254748" y="2413641"/>
            <a:ext cx="1605802" cy="2239496"/>
          </a:xfrm>
          <a:prstGeom prst="rect">
            <a:avLst/>
          </a:prstGeom>
        </p:spPr>
        <p:txBody>
          <a:bodyPr wrap="square" lIns="0" tIns="0" rIns="0" bIns="0" rtlCol="0">
            <a:noAutofit/>
          </a:bodyPr>
          <a:lstStyle/>
          <a:p>
            <a:pPr>
              <a:lnSpc>
                <a:spcPts val="485"/>
              </a:lnSpc>
              <a:spcBef>
                <a:spcPts val="12"/>
              </a:spcBef>
            </a:pPr>
            <a:endParaRPr sz="485"/>
          </a:p>
          <a:p>
            <a:pPr marL="55136" marR="154551">
              <a:lnSpc>
                <a:spcPct val="102172"/>
              </a:lnSpc>
            </a:pPr>
            <a:r>
              <a:rPr sz="971">
                <a:latin typeface="Century Gothic"/>
                <a:cs typeface="Century Gothic"/>
              </a:rPr>
              <a:t>Con</a:t>
            </a:r>
            <a:r>
              <a:rPr sz="971" spc="-8">
                <a:latin typeface="Century Gothic"/>
                <a:cs typeface="Century Gothic"/>
              </a:rPr>
              <a:t>c</a:t>
            </a:r>
            <a:r>
              <a:rPr sz="971">
                <a:latin typeface="Century Gothic"/>
                <a:cs typeface="Century Gothic"/>
              </a:rPr>
              <a:t>e</a:t>
            </a:r>
            <a:r>
              <a:rPr sz="971" spc="4">
                <a:latin typeface="Century Gothic"/>
                <a:cs typeface="Century Gothic"/>
              </a:rPr>
              <a:t>p</a:t>
            </a:r>
            <a:r>
              <a:rPr sz="971">
                <a:latin typeface="Century Gothic"/>
                <a:cs typeface="Century Gothic"/>
              </a:rPr>
              <a:t>t</a:t>
            </a:r>
            <a:r>
              <a:rPr sz="971" spc="-4">
                <a:latin typeface="Century Gothic"/>
                <a:cs typeface="Century Gothic"/>
              </a:rPr>
              <a:t>o</a:t>
            </a:r>
            <a:r>
              <a:rPr sz="971">
                <a:latin typeface="Century Gothic"/>
                <a:cs typeface="Century Gothic"/>
              </a:rPr>
              <a:t>s </a:t>
            </a:r>
            <a:r>
              <a:rPr sz="971" spc="-8">
                <a:latin typeface="Century Gothic"/>
                <a:cs typeface="Century Gothic"/>
              </a:rPr>
              <a:t>e</a:t>
            </a:r>
            <a:r>
              <a:rPr sz="971">
                <a:latin typeface="Century Gothic"/>
                <a:cs typeface="Century Gothic"/>
              </a:rPr>
              <a:t>s</a:t>
            </a:r>
            <a:r>
              <a:rPr sz="971" spc="-8">
                <a:latin typeface="Century Gothic"/>
                <a:cs typeface="Century Gothic"/>
              </a:rPr>
              <a:t>p</a:t>
            </a:r>
            <a:r>
              <a:rPr sz="971">
                <a:latin typeface="Century Gothic"/>
                <a:cs typeface="Century Gothic"/>
              </a:rPr>
              <a:t>e</a:t>
            </a:r>
            <a:r>
              <a:rPr sz="971" spc="-4">
                <a:latin typeface="Century Gothic"/>
                <a:cs typeface="Century Gothic"/>
              </a:rPr>
              <a:t>c</a:t>
            </a:r>
            <a:r>
              <a:rPr sz="971" spc="4">
                <a:latin typeface="Century Gothic"/>
                <a:cs typeface="Century Gothic"/>
              </a:rPr>
              <a:t>í</a:t>
            </a:r>
            <a:r>
              <a:rPr sz="971" spc="-8">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os Cone</a:t>
            </a:r>
            <a:r>
              <a:rPr sz="971" spc="-12">
                <a:latin typeface="Century Gothic"/>
                <a:cs typeface="Century Gothic"/>
              </a:rPr>
              <a:t>x</a:t>
            </a:r>
            <a:r>
              <a:rPr sz="971" spc="4">
                <a:latin typeface="Century Gothic"/>
                <a:cs typeface="Century Gothic"/>
              </a:rPr>
              <a:t>i</a:t>
            </a:r>
            <a:r>
              <a:rPr sz="971">
                <a:latin typeface="Century Gothic"/>
                <a:cs typeface="Century Gothic"/>
              </a:rPr>
              <a:t>o</a:t>
            </a:r>
            <a:r>
              <a:rPr sz="971" spc="-4">
                <a:latin typeface="Century Gothic"/>
                <a:cs typeface="Century Gothic"/>
              </a:rPr>
              <a:t>n</a:t>
            </a:r>
            <a:r>
              <a:rPr sz="971" spc="-8">
                <a:latin typeface="Century Gothic"/>
                <a:cs typeface="Century Gothic"/>
              </a:rPr>
              <a:t>e</a:t>
            </a:r>
            <a:r>
              <a:rPr sz="971">
                <a:latin typeface="Century Gothic"/>
                <a:cs typeface="Century Gothic"/>
              </a:rPr>
              <a:t>s</a:t>
            </a:r>
            <a:r>
              <a:rPr sz="971" spc="263">
                <a:latin typeface="Century Gothic"/>
                <a:cs typeface="Century Gothic"/>
              </a:rPr>
              <a:t> </a:t>
            </a:r>
            <a:r>
              <a:rPr sz="971">
                <a:latin typeface="Century Gothic"/>
                <a:cs typeface="Century Gothic"/>
              </a:rPr>
              <a:t>entre </a:t>
            </a:r>
            <a:r>
              <a:rPr sz="971" spc="4">
                <a:latin typeface="Century Gothic"/>
                <a:cs typeface="Century Gothic"/>
              </a:rPr>
              <a:t>c</a:t>
            </a:r>
            <a:r>
              <a:rPr sz="971">
                <a:latin typeface="Century Gothic"/>
                <a:cs typeface="Century Gothic"/>
              </a:rPr>
              <a:t>o</a:t>
            </a:r>
            <a:r>
              <a:rPr sz="971" spc="-4">
                <a:latin typeface="Century Gothic"/>
                <a:cs typeface="Century Gothic"/>
              </a:rPr>
              <a:t>nc</a:t>
            </a:r>
            <a:r>
              <a:rPr sz="971">
                <a:latin typeface="Century Gothic"/>
                <a:cs typeface="Century Gothic"/>
              </a:rPr>
              <a:t>e</a:t>
            </a:r>
            <a:r>
              <a:rPr sz="971" spc="4">
                <a:latin typeface="Century Gothic"/>
                <a:cs typeface="Century Gothic"/>
              </a:rPr>
              <a:t>p</a:t>
            </a:r>
            <a:r>
              <a:rPr sz="971">
                <a:latin typeface="Century Gothic"/>
                <a:cs typeface="Century Gothic"/>
              </a:rPr>
              <a:t>t</a:t>
            </a:r>
            <a:r>
              <a:rPr sz="971" spc="-12">
                <a:latin typeface="Century Gothic"/>
                <a:cs typeface="Century Gothic"/>
              </a:rPr>
              <a:t>o</a:t>
            </a:r>
            <a:r>
              <a:rPr sz="971">
                <a:latin typeface="Century Gothic"/>
                <a:cs typeface="Century Gothic"/>
              </a:rPr>
              <a:t>s </a:t>
            </a:r>
            <a:r>
              <a:rPr sz="971" spc="12">
                <a:latin typeface="Century Gothic"/>
                <a:cs typeface="Century Gothic"/>
              </a:rPr>
              <a:t>I</a:t>
            </a:r>
            <a:r>
              <a:rPr sz="971" spc="-12">
                <a:latin typeface="Century Gothic"/>
                <a:cs typeface="Century Gothic"/>
              </a:rPr>
              <a:t>n</a:t>
            </a:r>
            <a:r>
              <a:rPr sz="971">
                <a:latin typeface="Century Gothic"/>
                <a:cs typeface="Century Gothic"/>
              </a:rPr>
              <a:t>ve</a:t>
            </a:r>
            <a:r>
              <a:rPr sz="971" spc="4">
                <a:latin typeface="Century Gothic"/>
                <a:cs typeface="Century Gothic"/>
              </a:rPr>
              <a:t>s</a:t>
            </a:r>
            <a:r>
              <a:rPr sz="971" spc="-12">
                <a:latin typeface="Century Gothic"/>
                <a:cs typeface="Century Gothic"/>
              </a:rPr>
              <a:t>t</a:t>
            </a:r>
            <a:r>
              <a:rPr sz="971" spc="4">
                <a:latin typeface="Century Gothic"/>
                <a:cs typeface="Century Gothic"/>
              </a:rPr>
              <a:t>i</a:t>
            </a:r>
            <a:r>
              <a:rPr sz="971" spc="-8">
                <a:latin typeface="Century Gothic"/>
                <a:cs typeface="Century Gothic"/>
              </a:rPr>
              <a:t>g</a:t>
            </a:r>
            <a:r>
              <a:rPr sz="971">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 d</a:t>
            </a:r>
            <a:r>
              <a:rPr sz="971" spc="-4">
                <a:latin typeface="Century Gothic"/>
                <a:cs typeface="Century Gothic"/>
              </a:rPr>
              <a:t>o</a:t>
            </a:r>
            <a:r>
              <a:rPr sz="971" spc="4">
                <a:latin typeface="Century Gothic"/>
                <a:cs typeface="Century Gothic"/>
              </a:rPr>
              <a:t>c</a:t>
            </a:r>
            <a:r>
              <a:rPr sz="971">
                <a:latin typeface="Century Gothic"/>
                <a:cs typeface="Century Gothic"/>
              </a:rPr>
              <a:t>u</a:t>
            </a:r>
            <a:r>
              <a:rPr sz="971" spc="-12">
                <a:latin typeface="Century Gothic"/>
                <a:cs typeface="Century Gothic"/>
              </a:rPr>
              <a:t>m</a:t>
            </a:r>
            <a:r>
              <a:rPr sz="971">
                <a:latin typeface="Century Gothic"/>
                <a:cs typeface="Century Gothic"/>
              </a:rPr>
              <a:t>ent</a:t>
            </a:r>
            <a:r>
              <a:rPr sz="971" spc="-8">
                <a:latin typeface="Century Gothic"/>
                <a:cs typeface="Century Gothic"/>
              </a:rPr>
              <a:t>a</a:t>
            </a:r>
            <a:r>
              <a:rPr sz="971">
                <a:latin typeface="Century Gothic"/>
                <a:cs typeface="Century Gothic"/>
              </a:rPr>
              <a:t>l</a:t>
            </a:r>
            <a:r>
              <a:rPr sz="971" spc="4">
                <a:latin typeface="Century Gothic"/>
                <a:cs typeface="Century Gothic"/>
              </a:rPr>
              <a:t> </a:t>
            </a:r>
            <a:r>
              <a:rPr sz="971">
                <a:latin typeface="Century Gothic"/>
                <a:cs typeface="Century Gothic"/>
              </a:rPr>
              <a:t>y p</a:t>
            </a:r>
            <a:r>
              <a:rPr sz="971" spc="4">
                <a:latin typeface="Century Gothic"/>
                <a:cs typeface="Century Gothic"/>
              </a:rPr>
              <a:t>r</a:t>
            </a:r>
            <a:r>
              <a:rPr sz="971" spc="-8">
                <a:latin typeface="Century Gothic"/>
                <a:cs typeface="Century Gothic"/>
              </a:rPr>
              <a:t>e</a:t>
            </a:r>
            <a:r>
              <a:rPr sz="971">
                <a:latin typeface="Century Gothic"/>
                <a:cs typeface="Century Gothic"/>
              </a:rPr>
              <a:t>se</a:t>
            </a:r>
            <a:r>
              <a:rPr sz="971" spc="-8">
                <a:latin typeface="Century Gothic"/>
                <a:cs typeface="Century Gothic"/>
              </a:rPr>
              <a:t>n</a:t>
            </a:r>
            <a:r>
              <a:rPr sz="971" spc="-4">
                <a:latin typeface="Century Gothic"/>
                <a:cs typeface="Century Gothic"/>
              </a:rPr>
              <a:t>c</a:t>
            </a:r>
            <a:r>
              <a:rPr sz="971" spc="4">
                <a:latin typeface="Century Gothic"/>
                <a:cs typeface="Century Gothic"/>
              </a:rPr>
              <a:t>i</a:t>
            </a:r>
            <a:r>
              <a:rPr sz="971" spc="-8">
                <a:latin typeface="Century Gothic"/>
                <a:cs typeface="Century Gothic"/>
              </a:rPr>
              <a:t>a</a:t>
            </a:r>
            <a:r>
              <a:rPr sz="971">
                <a:latin typeface="Century Gothic"/>
                <a:cs typeface="Century Gothic"/>
              </a:rPr>
              <a:t>l</a:t>
            </a:r>
          </a:p>
          <a:p>
            <a:pPr marL="55136">
              <a:lnSpc>
                <a:spcPts val="1187"/>
              </a:lnSpc>
              <a:spcBef>
                <a:spcPts val="59"/>
              </a:spcBef>
            </a:pPr>
            <a:r>
              <a:rPr sz="1456" baseline="-2471">
                <a:solidFill>
                  <a:srgbClr val="C00000"/>
                </a:solidFill>
                <a:latin typeface="Century Gothic"/>
                <a:cs typeface="Century Gothic"/>
              </a:rPr>
              <a:t>Tex</a:t>
            </a:r>
            <a:r>
              <a:rPr sz="1456" spc="-4" baseline="-2471">
                <a:solidFill>
                  <a:srgbClr val="C00000"/>
                </a:solidFill>
                <a:latin typeface="Century Gothic"/>
                <a:cs typeface="Century Gothic"/>
              </a:rPr>
              <a:t>t</a:t>
            </a:r>
            <a:r>
              <a:rPr sz="1456" baseline="-2471">
                <a:solidFill>
                  <a:srgbClr val="C00000"/>
                </a:solidFill>
                <a:latin typeface="Century Gothic"/>
                <a:cs typeface="Century Gothic"/>
              </a:rPr>
              <a:t>o</a:t>
            </a:r>
            <a:r>
              <a:rPr sz="1456" spc="-4" baseline="-2471">
                <a:solidFill>
                  <a:srgbClr val="C00000"/>
                </a:solidFill>
                <a:latin typeface="Century Gothic"/>
                <a:cs typeface="Century Gothic"/>
              </a:rPr>
              <a:t> </a:t>
            </a:r>
            <a:r>
              <a:rPr sz="1456" baseline="-2471">
                <a:solidFill>
                  <a:srgbClr val="C00000"/>
                </a:solidFill>
                <a:latin typeface="Century Gothic"/>
                <a:cs typeface="Century Gothic"/>
              </a:rPr>
              <a:t>expo</a:t>
            </a:r>
            <a:r>
              <a:rPr sz="1456" spc="-8" baseline="-2471">
                <a:solidFill>
                  <a:srgbClr val="C00000"/>
                </a:solidFill>
                <a:latin typeface="Century Gothic"/>
                <a:cs typeface="Century Gothic"/>
              </a:rPr>
              <a:t>s</a:t>
            </a:r>
            <a:r>
              <a:rPr sz="1456" spc="4" baseline="-2471">
                <a:solidFill>
                  <a:srgbClr val="C00000"/>
                </a:solidFill>
                <a:latin typeface="Century Gothic"/>
                <a:cs typeface="Century Gothic"/>
              </a:rPr>
              <a:t>i</a:t>
            </a:r>
            <a:r>
              <a:rPr sz="1456" baseline="-2471">
                <a:solidFill>
                  <a:srgbClr val="C00000"/>
                </a:solidFill>
                <a:latin typeface="Century Gothic"/>
                <a:cs typeface="Century Gothic"/>
              </a:rPr>
              <a:t>t</a:t>
            </a:r>
            <a:r>
              <a:rPr sz="1456" spc="-4" baseline="-2471">
                <a:solidFill>
                  <a:srgbClr val="C00000"/>
                </a:solidFill>
                <a:latin typeface="Century Gothic"/>
                <a:cs typeface="Century Gothic"/>
              </a:rPr>
              <a:t>i</a:t>
            </a:r>
            <a:r>
              <a:rPr sz="1456" baseline="-2471">
                <a:solidFill>
                  <a:srgbClr val="C00000"/>
                </a:solidFill>
                <a:latin typeface="Century Gothic"/>
                <a:cs typeface="Century Gothic"/>
              </a:rPr>
              <a:t>vo</a:t>
            </a:r>
            <a:endParaRPr sz="971">
              <a:latin typeface="Century Gothic"/>
              <a:cs typeface="Century Gothic"/>
            </a:endParaRPr>
          </a:p>
          <a:p>
            <a:pPr marL="55136" marR="170617">
              <a:lnSpc>
                <a:spcPts val="1182"/>
              </a:lnSpc>
              <a:spcBef>
                <a:spcPts val="34"/>
              </a:spcBef>
            </a:pPr>
            <a:r>
              <a:rPr sz="971">
                <a:solidFill>
                  <a:srgbClr val="C00000"/>
                </a:solidFill>
                <a:latin typeface="Century Gothic"/>
                <a:cs typeface="Century Gothic"/>
              </a:rPr>
              <a:t>Con</a:t>
            </a:r>
            <a:r>
              <a:rPr sz="971" spc="-8">
                <a:solidFill>
                  <a:srgbClr val="C00000"/>
                </a:solidFill>
                <a:latin typeface="Century Gothic"/>
                <a:cs typeface="Century Gothic"/>
              </a:rPr>
              <a:t>c</a:t>
            </a:r>
            <a:r>
              <a:rPr sz="971">
                <a:solidFill>
                  <a:srgbClr val="C00000"/>
                </a:solidFill>
                <a:latin typeface="Century Gothic"/>
                <a:cs typeface="Century Gothic"/>
              </a:rPr>
              <a:t>e</a:t>
            </a:r>
            <a:r>
              <a:rPr sz="971" spc="4">
                <a:solidFill>
                  <a:srgbClr val="C00000"/>
                </a:solidFill>
                <a:latin typeface="Century Gothic"/>
                <a:cs typeface="Century Gothic"/>
              </a:rPr>
              <a:t>p</a:t>
            </a:r>
            <a:r>
              <a:rPr sz="971">
                <a:solidFill>
                  <a:srgbClr val="C00000"/>
                </a:solidFill>
                <a:latin typeface="Century Gothic"/>
                <a:cs typeface="Century Gothic"/>
              </a:rPr>
              <a:t>to</a:t>
            </a:r>
            <a:r>
              <a:rPr sz="971" spc="-8">
                <a:solidFill>
                  <a:srgbClr val="C00000"/>
                </a:solidFill>
                <a:latin typeface="Century Gothic"/>
                <a:cs typeface="Century Gothic"/>
              </a:rPr>
              <a:t> </a:t>
            </a:r>
            <a:r>
              <a:rPr sz="971">
                <a:solidFill>
                  <a:srgbClr val="C00000"/>
                </a:solidFill>
                <a:latin typeface="Century Gothic"/>
                <a:cs typeface="Century Gothic"/>
              </a:rPr>
              <a:t>y</a:t>
            </a:r>
            <a:r>
              <a:rPr sz="971" spc="-4">
                <a:solidFill>
                  <a:srgbClr val="C00000"/>
                </a:solidFill>
                <a:latin typeface="Century Gothic"/>
                <a:cs typeface="Century Gothic"/>
              </a:rPr>
              <a:t> </a:t>
            </a:r>
            <a:r>
              <a:rPr sz="971">
                <a:solidFill>
                  <a:srgbClr val="C00000"/>
                </a:solidFill>
                <a:latin typeface="Century Gothic"/>
                <a:cs typeface="Century Gothic"/>
              </a:rPr>
              <a:t>e</a:t>
            </a:r>
            <a:r>
              <a:rPr sz="971" spc="4">
                <a:solidFill>
                  <a:srgbClr val="C00000"/>
                </a:solidFill>
                <a:latin typeface="Century Gothic"/>
                <a:cs typeface="Century Gothic"/>
              </a:rPr>
              <a:t>s</a:t>
            </a:r>
            <a:r>
              <a:rPr sz="971">
                <a:solidFill>
                  <a:srgbClr val="C00000"/>
                </a:solidFill>
                <a:latin typeface="Century Gothic"/>
                <a:cs typeface="Century Gothic"/>
              </a:rPr>
              <a:t>t</a:t>
            </a:r>
            <a:r>
              <a:rPr sz="971" spc="-8">
                <a:solidFill>
                  <a:srgbClr val="C00000"/>
                </a:solidFill>
                <a:latin typeface="Century Gothic"/>
                <a:cs typeface="Century Gothic"/>
              </a:rPr>
              <a:t>r</a:t>
            </a:r>
            <a:r>
              <a:rPr sz="971">
                <a:solidFill>
                  <a:srgbClr val="C00000"/>
                </a:solidFill>
                <a:latin typeface="Century Gothic"/>
                <a:cs typeface="Century Gothic"/>
              </a:rPr>
              <a:t>u</a:t>
            </a:r>
            <a:r>
              <a:rPr sz="971" spc="4">
                <a:solidFill>
                  <a:srgbClr val="C00000"/>
                </a:solidFill>
                <a:latin typeface="Century Gothic"/>
                <a:cs typeface="Century Gothic"/>
              </a:rPr>
              <a:t>c</a:t>
            </a:r>
            <a:r>
              <a:rPr sz="971">
                <a:solidFill>
                  <a:srgbClr val="C00000"/>
                </a:solidFill>
                <a:latin typeface="Century Gothic"/>
                <a:cs typeface="Century Gothic"/>
              </a:rPr>
              <a:t>t</a:t>
            </a:r>
            <a:r>
              <a:rPr sz="971" spc="-12">
                <a:solidFill>
                  <a:srgbClr val="C00000"/>
                </a:solidFill>
                <a:latin typeface="Century Gothic"/>
                <a:cs typeface="Century Gothic"/>
              </a:rPr>
              <a:t>u</a:t>
            </a:r>
            <a:r>
              <a:rPr sz="971">
                <a:solidFill>
                  <a:srgbClr val="C00000"/>
                </a:solidFill>
                <a:latin typeface="Century Gothic"/>
                <a:cs typeface="Century Gothic"/>
              </a:rPr>
              <a:t>ra del</a:t>
            </a:r>
            <a:r>
              <a:rPr sz="971" spc="4">
                <a:solidFill>
                  <a:srgbClr val="C00000"/>
                </a:solidFill>
                <a:latin typeface="Century Gothic"/>
                <a:cs typeface="Century Gothic"/>
              </a:rPr>
              <a:t> </a:t>
            </a:r>
            <a:r>
              <a:rPr sz="971" spc="-8">
                <a:solidFill>
                  <a:srgbClr val="C00000"/>
                </a:solidFill>
                <a:latin typeface="Century Gothic"/>
                <a:cs typeface="Century Gothic"/>
              </a:rPr>
              <a:t>r</a:t>
            </a:r>
            <a:r>
              <a:rPr sz="971">
                <a:solidFill>
                  <a:srgbClr val="C00000"/>
                </a:solidFill>
                <a:latin typeface="Century Gothic"/>
                <a:cs typeface="Century Gothic"/>
              </a:rPr>
              <a:t>e</a:t>
            </a:r>
            <a:r>
              <a:rPr sz="971" spc="4">
                <a:solidFill>
                  <a:srgbClr val="C00000"/>
                </a:solidFill>
                <a:latin typeface="Century Gothic"/>
                <a:cs typeface="Century Gothic"/>
              </a:rPr>
              <a:t>p</a:t>
            </a:r>
            <a:r>
              <a:rPr sz="971" spc="-12">
                <a:solidFill>
                  <a:srgbClr val="C00000"/>
                </a:solidFill>
                <a:latin typeface="Century Gothic"/>
                <a:cs typeface="Century Gothic"/>
              </a:rPr>
              <a:t>o</a:t>
            </a:r>
            <a:r>
              <a:rPr sz="971">
                <a:solidFill>
                  <a:srgbClr val="C00000"/>
                </a:solidFill>
                <a:latin typeface="Century Gothic"/>
                <a:cs typeface="Century Gothic"/>
              </a:rPr>
              <a:t>rta</a:t>
            </a:r>
            <a:r>
              <a:rPr sz="971" spc="-8">
                <a:solidFill>
                  <a:srgbClr val="C00000"/>
                </a:solidFill>
                <a:latin typeface="Century Gothic"/>
                <a:cs typeface="Century Gothic"/>
              </a:rPr>
              <a:t>j</a:t>
            </a:r>
            <a:r>
              <a:rPr sz="971">
                <a:solidFill>
                  <a:srgbClr val="C00000"/>
                </a:solidFill>
                <a:latin typeface="Century Gothic"/>
                <a:cs typeface="Century Gothic"/>
              </a:rPr>
              <a:t>e</a:t>
            </a:r>
            <a:endParaRPr sz="971">
              <a:latin typeface="Century Gothic"/>
              <a:cs typeface="Century Gothic"/>
            </a:endParaRPr>
          </a:p>
          <a:p>
            <a:pPr marL="55136">
              <a:lnSpc>
                <a:spcPts val="1174"/>
              </a:lnSpc>
            </a:pPr>
            <a:r>
              <a:rPr sz="971" spc="4">
                <a:solidFill>
                  <a:srgbClr val="C00000"/>
                </a:solidFill>
                <a:latin typeface="Century Gothic"/>
                <a:cs typeface="Century Gothic"/>
              </a:rPr>
              <a:t>L</a:t>
            </a:r>
            <a:r>
              <a:rPr sz="971" spc="-8">
                <a:solidFill>
                  <a:srgbClr val="C00000"/>
                </a:solidFill>
                <a:latin typeface="Century Gothic"/>
                <a:cs typeface="Century Gothic"/>
              </a:rPr>
              <a:t>e</a:t>
            </a:r>
            <a:r>
              <a:rPr sz="971" spc="4">
                <a:solidFill>
                  <a:srgbClr val="C00000"/>
                </a:solidFill>
                <a:latin typeface="Century Gothic"/>
                <a:cs typeface="Century Gothic"/>
              </a:rPr>
              <a:t>c</a:t>
            </a:r>
            <a:r>
              <a:rPr sz="971">
                <a:solidFill>
                  <a:srgbClr val="C00000"/>
                </a:solidFill>
                <a:latin typeface="Century Gothic"/>
                <a:cs typeface="Century Gothic"/>
              </a:rPr>
              <a:t>tu</a:t>
            </a:r>
            <a:r>
              <a:rPr sz="971" spc="-8">
                <a:solidFill>
                  <a:srgbClr val="C00000"/>
                </a:solidFill>
                <a:latin typeface="Century Gothic"/>
                <a:cs typeface="Century Gothic"/>
              </a:rPr>
              <a:t>r</a:t>
            </a:r>
            <a:r>
              <a:rPr sz="971">
                <a:solidFill>
                  <a:srgbClr val="C00000"/>
                </a:solidFill>
                <a:latin typeface="Century Gothic"/>
                <a:cs typeface="Century Gothic"/>
              </a:rPr>
              <a:t>a d</a:t>
            </a:r>
            <a:r>
              <a:rPr sz="971" spc="-4">
                <a:solidFill>
                  <a:srgbClr val="C00000"/>
                </a:solidFill>
                <a:latin typeface="Century Gothic"/>
                <a:cs typeface="Century Gothic"/>
              </a:rPr>
              <a:t>i</a:t>
            </a:r>
            <a:r>
              <a:rPr sz="971">
                <a:solidFill>
                  <a:srgbClr val="C00000"/>
                </a:solidFill>
                <a:latin typeface="Century Gothic"/>
                <a:cs typeface="Century Gothic"/>
              </a:rPr>
              <a:t>r</a:t>
            </a:r>
            <a:r>
              <a:rPr sz="971" spc="-8">
                <a:solidFill>
                  <a:srgbClr val="C00000"/>
                </a:solidFill>
                <a:latin typeface="Century Gothic"/>
                <a:cs typeface="Century Gothic"/>
              </a:rPr>
              <a:t>e</a:t>
            </a:r>
            <a:r>
              <a:rPr sz="971" spc="4">
                <a:solidFill>
                  <a:srgbClr val="C00000"/>
                </a:solidFill>
                <a:latin typeface="Century Gothic"/>
                <a:cs typeface="Century Gothic"/>
              </a:rPr>
              <a:t>c</a:t>
            </a:r>
            <a:r>
              <a:rPr sz="971">
                <a:solidFill>
                  <a:srgbClr val="C00000"/>
                </a:solidFill>
                <a:latin typeface="Century Gothic"/>
                <a:cs typeface="Century Gothic"/>
              </a:rPr>
              <a:t>ta</a:t>
            </a:r>
            <a:endParaRPr sz="971">
              <a:latin typeface="Century Gothic"/>
              <a:cs typeface="Century Gothic"/>
            </a:endParaRPr>
          </a:p>
          <a:p>
            <a:pPr marL="55136">
              <a:lnSpc>
                <a:spcPts val="1187"/>
              </a:lnSpc>
            </a:pPr>
            <a:r>
              <a:rPr sz="1456" spc="12" baseline="-2471">
                <a:solidFill>
                  <a:srgbClr val="C00000"/>
                </a:solidFill>
                <a:latin typeface="Century Gothic"/>
                <a:cs typeface="Century Gothic"/>
              </a:rPr>
              <a:t>I</a:t>
            </a:r>
            <a:r>
              <a:rPr sz="1456" spc="-12" baseline="-2471">
                <a:solidFill>
                  <a:srgbClr val="C00000"/>
                </a:solidFill>
                <a:latin typeface="Century Gothic"/>
                <a:cs typeface="Century Gothic"/>
              </a:rPr>
              <a:t>n</a:t>
            </a:r>
            <a:r>
              <a:rPr sz="1456" baseline="-2471">
                <a:solidFill>
                  <a:srgbClr val="C00000"/>
                </a:solidFill>
                <a:latin typeface="Century Gothic"/>
                <a:cs typeface="Century Gothic"/>
              </a:rPr>
              <a:t>ve</a:t>
            </a:r>
            <a:r>
              <a:rPr sz="1456" spc="4" baseline="-2471">
                <a:solidFill>
                  <a:srgbClr val="C00000"/>
                </a:solidFill>
                <a:latin typeface="Century Gothic"/>
                <a:cs typeface="Century Gothic"/>
              </a:rPr>
              <a:t>s</a:t>
            </a:r>
            <a:r>
              <a:rPr sz="1456" spc="-12" baseline="-2471">
                <a:solidFill>
                  <a:srgbClr val="C00000"/>
                </a:solidFill>
                <a:latin typeface="Century Gothic"/>
                <a:cs typeface="Century Gothic"/>
              </a:rPr>
              <a:t>t</a:t>
            </a:r>
            <a:r>
              <a:rPr sz="1456" spc="4" baseline="-2471">
                <a:solidFill>
                  <a:srgbClr val="C00000"/>
                </a:solidFill>
                <a:latin typeface="Century Gothic"/>
                <a:cs typeface="Century Gothic"/>
              </a:rPr>
              <a:t>i</a:t>
            </a:r>
            <a:r>
              <a:rPr sz="1456" spc="-8" baseline="-2471">
                <a:solidFill>
                  <a:srgbClr val="C00000"/>
                </a:solidFill>
                <a:latin typeface="Century Gothic"/>
                <a:cs typeface="Century Gothic"/>
              </a:rPr>
              <a:t>g</a:t>
            </a:r>
            <a:r>
              <a:rPr sz="1456" baseline="-2471">
                <a:solidFill>
                  <a:srgbClr val="C00000"/>
                </a:solidFill>
                <a:latin typeface="Century Gothic"/>
                <a:cs typeface="Century Gothic"/>
              </a:rPr>
              <a:t>a</a:t>
            </a:r>
            <a:r>
              <a:rPr sz="1456" spc="-4" baseline="-2471">
                <a:solidFill>
                  <a:srgbClr val="C00000"/>
                </a:solidFill>
                <a:latin typeface="Century Gothic"/>
                <a:cs typeface="Century Gothic"/>
              </a:rPr>
              <a:t>c</a:t>
            </a:r>
            <a:r>
              <a:rPr sz="1456" spc="4" baseline="-2471">
                <a:solidFill>
                  <a:srgbClr val="C00000"/>
                </a:solidFill>
                <a:latin typeface="Century Gothic"/>
                <a:cs typeface="Century Gothic"/>
              </a:rPr>
              <a:t>i</a:t>
            </a:r>
            <a:r>
              <a:rPr sz="1456" baseline="-2471">
                <a:solidFill>
                  <a:srgbClr val="C00000"/>
                </a:solidFill>
                <a:latin typeface="Century Gothic"/>
                <a:cs typeface="Century Gothic"/>
              </a:rPr>
              <a:t>ón</a:t>
            </a:r>
            <a:r>
              <a:rPr sz="1456" spc="-4" baseline="-2471">
                <a:solidFill>
                  <a:srgbClr val="C00000"/>
                </a:solidFill>
                <a:latin typeface="Century Gothic"/>
                <a:cs typeface="Century Gothic"/>
              </a:rPr>
              <a:t> </a:t>
            </a:r>
            <a:r>
              <a:rPr sz="1456" spc="-8" baseline="-2471">
                <a:solidFill>
                  <a:srgbClr val="C00000"/>
                </a:solidFill>
                <a:latin typeface="Century Gothic"/>
                <a:cs typeface="Century Gothic"/>
              </a:rPr>
              <a:t>p</a:t>
            </a:r>
            <a:r>
              <a:rPr sz="1456" baseline="-2471">
                <a:solidFill>
                  <a:srgbClr val="C00000"/>
                </a:solidFill>
                <a:latin typeface="Century Gothic"/>
                <a:cs typeface="Century Gothic"/>
              </a:rPr>
              <a:t>re</a:t>
            </a:r>
            <a:r>
              <a:rPr sz="1456" spc="-4" baseline="-2471">
                <a:solidFill>
                  <a:srgbClr val="C00000"/>
                </a:solidFill>
                <a:latin typeface="Century Gothic"/>
                <a:cs typeface="Century Gothic"/>
              </a:rPr>
              <a:t>s</a:t>
            </a:r>
            <a:r>
              <a:rPr sz="1456" baseline="-2471">
                <a:solidFill>
                  <a:srgbClr val="C00000"/>
                </a:solidFill>
                <a:latin typeface="Century Gothic"/>
                <a:cs typeface="Century Gothic"/>
              </a:rPr>
              <a:t>e</a:t>
            </a:r>
            <a:r>
              <a:rPr sz="1456" spc="-8" baseline="-2471">
                <a:solidFill>
                  <a:srgbClr val="C00000"/>
                </a:solidFill>
                <a:latin typeface="Century Gothic"/>
                <a:cs typeface="Century Gothic"/>
              </a:rPr>
              <a:t>n</a:t>
            </a:r>
            <a:r>
              <a:rPr sz="1456" spc="4" baseline="-2471">
                <a:solidFill>
                  <a:srgbClr val="C00000"/>
                </a:solidFill>
                <a:latin typeface="Century Gothic"/>
                <a:cs typeface="Century Gothic"/>
              </a:rPr>
              <a:t>c</a:t>
            </a:r>
            <a:r>
              <a:rPr sz="1456" spc="-4" baseline="-2471">
                <a:solidFill>
                  <a:srgbClr val="C00000"/>
                </a:solidFill>
                <a:latin typeface="Century Gothic"/>
                <a:cs typeface="Century Gothic"/>
              </a:rPr>
              <a:t>i</a:t>
            </a:r>
            <a:r>
              <a:rPr sz="1456" baseline="-2471">
                <a:solidFill>
                  <a:srgbClr val="C00000"/>
                </a:solidFill>
                <a:latin typeface="Century Gothic"/>
                <a:cs typeface="Century Gothic"/>
              </a:rPr>
              <a:t>al</a:t>
            </a:r>
            <a:endParaRPr sz="971">
              <a:latin typeface="Century Gothic"/>
              <a:cs typeface="Century Gothic"/>
            </a:endParaRPr>
          </a:p>
        </p:txBody>
      </p:sp>
      <p:sp>
        <p:nvSpPr>
          <p:cNvPr id="7" name="object 7"/>
          <p:cNvSpPr txBox="1"/>
          <p:nvPr/>
        </p:nvSpPr>
        <p:spPr>
          <a:xfrm>
            <a:off x="4860551" y="2413641"/>
            <a:ext cx="1562548" cy="2239496"/>
          </a:xfrm>
          <a:prstGeom prst="rect">
            <a:avLst/>
          </a:prstGeom>
        </p:spPr>
        <p:txBody>
          <a:bodyPr wrap="square" lIns="0" tIns="0" rIns="0" bIns="0" rtlCol="0">
            <a:noAutofit/>
          </a:bodyPr>
          <a:lstStyle/>
          <a:p>
            <a:pPr>
              <a:lnSpc>
                <a:spcPts val="485"/>
              </a:lnSpc>
              <a:spcBef>
                <a:spcPts val="42"/>
              </a:spcBef>
            </a:pPr>
            <a:endParaRPr sz="485"/>
          </a:p>
          <a:p>
            <a:pPr marL="55136" marR="244417">
              <a:lnSpc>
                <a:spcPts val="1182"/>
              </a:lnSpc>
              <a:spcBef>
                <a:spcPts val="59"/>
              </a:spcBef>
            </a:pPr>
            <a:r>
              <a:rPr sz="971" spc="-4">
                <a:latin typeface="Century Gothic"/>
                <a:cs typeface="Century Gothic"/>
              </a:rPr>
              <a:t>E</a:t>
            </a:r>
            <a:r>
              <a:rPr sz="971" spc="8">
                <a:latin typeface="Century Gothic"/>
                <a:cs typeface="Century Gothic"/>
              </a:rPr>
              <a:t>v</a:t>
            </a:r>
            <a:r>
              <a:rPr sz="971" spc="-12">
                <a:latin typeface="Century Gothic"/>
                <a:cs typeface="Century Gothic"/>
              </a:rPr>
              <a:t>o</a:t>
            </a:r>
            <a:r>
              <a:rPr sz="971" spc="4">
                <a:latin typeface="Century Gothic"/>
                <a:cs typeface="Century Gothic"/>
              </a:rPr>
              <a:t>l</a:t>
            </a:r>
            <a:r>
              <a:rPr sz="971" spc="-8">
                <a:latin typeface="Century Gothic"/>
                <a:cs typeface="Century Gothic"/>
              </a:rPr>
              <a:t>u</a:t>
            </a:r>
            <a:r>
              <a:rPr sz="971" spc="4">
                <a:latin typeface="Century Gothic"/>
                <a:cs typeface="Century Gothic"/>
              </a:rPr>
              <a:t>ci</a:t>
            </a:r>
            <a:r>
              <a:rPr sz="971">
                <a:latin typeface="Century Gothic"/>
                <a:cs typeface="Century Gothic"/>
              </a:rPr>
              <a:t>ón</a:t>
            </a:r>
            <a:r>
              <a:rPr sz="971" spc="-4">
                <a:latin typeface="Century Gothic"/>
                <a:cs typeface="Century Gothic"/>
              </a:rPr>
              <a:t> </a:t>
            </a:r>
            <a:r>
              <a:rPr sz="971" spc="-8">
                <a:latin typeface="Century Gothic"/>
                <a:cs typeface="Century Gothic"/>
              </a:rPr>
              <a:t>g</a:t>
            </a:r>
            <a:r>
              <a:rPr sz="971">
                <a:latin typeface="Century Gothic"/>
                <a:cs typeface="Century Gothic"/>
              </a:rPr>
              <a:t>rá</a:t>
            </a:r>
            <a:r>
              <a:rPr sz="971" spc="-8">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a de te</a:t>
            </a:r>
            <a:r>
              <a:rPr sz="971" spc="4">
                <a:latin typeface="Century Gothic"/>
                <a:cs typeface="Century Gothic"/>
              </a:rPr>
              <a:t>c</a:t>
            </a:r>
            <a:r>
              <a:rPr sz="971">
                <a:latin typeface="Century Gothic"/>
                <a:cs typeface="Century Gothic"/>
              </a:rPr>
              <a:t>n</a:t>
            </a:r>
            <a:r>
              <a:rPr sz="971" spc="-12">
                <a:latin typeface="Century Gothic"/>
                <a:cs typeface="Century Gothic"/>
              </a:rPr>
              <a:t>o</a:t>
            </a:r>
            <a:r>
              <a:rPr sz="971" spc="4">
                <a:latin typeface="Century Gothic"/>
                <a:cs typeface="Century Gothic"/>
              </a:rPr>
              <a:t>l</a:t>
            </a:r>
            <a:r>
              <a:rPr sz="971">
                <a:latin typeface="Century Gothic"/>
                <a:cs typeface="Century Gothic"/>
              </a:rPr>
              <a:t>o</a:t>
            </a:r>
            <a:r>
              <a:rPr sz="971" spc="-12">
                <a:latin typeface="Century Gothic"/>
                <a:cs typeface="Century Gothic"/>
              </a:rPr>
              <a:t>g</a:t>
            </a:r>
            <a:r>
              <a:rPr sz="971" spc="4">
                <a:latin typeface="Century Gothic"/>
                <a:cs typeface="Century Gothic"/>
              </a:rPr>
              <a:t>í</a:t>
            </a:r>
            <a:r>
              <a:rPr sz="971">
                <a:latin typeface="Century Gothic"/>
                <a:cs typeface="Century Gothic"/>
              </a:rPr>
              <a:t>as</a:t>
            </a:r>
          </a:p>
          <a:p>
            <a:pPr marL="55136" marR="103112">
              <a:lnSpc>
                <a:spcPct val="102275"/>
              </a:lnSpc>
              <a:spcBef>
                <a:spcPts val="1110"/>
              </a:spcBef>
            </a:pPr>
            <a:r>
              <a:rPr sz="971" spc="-4">
                <a:solidFill>
                  <a:srgbClr val="C00000"/>
                </a:solidFill>
                <a:latin typeface="Century Gothic"/>
                <a:cs typeface="Century Gothic"/>
              </a:rPr>
              <a:t>E</a:t>
            </a:r>
            <a:r>
              <a:rPr sz="971" spc="8">
                <a:solidFill>
                  <a:srgbClr val="C00000"/>
                </a:solidFill>
                <a:latin typeface="Century Gothic"/>
                <a:cs typeface="Century Gothic"/>
              </a:rPr>
              <a:t>v</a:t>
            </a:r>
            <a:r>
              <a:rPr sz="971" spc="-12">
                <a:solidFill>
                  <a:srgbClr val="C00000"/>
                </a:solidFill>
                <a:latin typeface="Century Gothic"/>
                <a:cs typeface="Century Gothic"/>
              </a:rPr>
              <a:t>o</a:t>
            </a:r>
            <a:r>
              <a:rPr sz="971" spc="4">
                <a:solidFill>
                  <a:srgbClr val="C00000"/>
                </a:solidFill>
                <a:latin typeface="Century Gothic"/>
                <a:cs typeface="Century Gothic"/>
              </a:rPr>
              <a:t>l</a:t>
            </a:r>
            <a:r>
              <a:rPr sz="971" spc="-8">
                <a:solidFill>
                  <a:srgbClr val="C00000"/>
                </a:solidFill>
                <a:latin typeface="Century Gothic"/>
                <a:cs typeface="Century Gothic"/>
              </a:rPr>
              <a:t>u</a:t>
            </a:r>
            <a:r>
              <a:rPr sz="971" spc="4">
                <a:solidFill>
                  <a:srgbClr val="C00000"/>
                </a:solidFill>
                <a:latin typeface="Century Gothic"/>
                <a:cs typeface="Century Gothic"/>
              </a:rPr>
              <a:t>ci</a:t>
            </a:r>
            <a:r>
              <a:rPr sz="971">
                <a:solidFill>
                  <a:srgbClr val="C00000"/>
                </a:solidFill>
                <a:latin typeface="Century Gothic"/>
                <a:cs typeface="Century Gothic"/>
              </a:rPr>
              <a:t>ón</a:t>
            </a:r>
            <a:r>
              <a:rPr sz="971" spc="-4">
                <a:solidFill>
                  <a:srgbClr val="C00000"/>
                </a:solidFill>
                <a:latin typeface="Century Gothic"/>
                <a:cs typeface="Century Gothic"/>
              </a:rPr>
              <a:t> </a:t>
            </a:r>
            <a:r>
              <a:rPr sz="971" spc="-8">
                <a:solidFill>
                  <a:srgbClr val="C00000"/>
                </a:solidFill>
                <a:latin typeface="Century Gothic"/>
                <a:cs typeface="Century Gothic"/>
              </a:rPr>
              <a:t>g</a:t>
            </a:r>
            <a:r>
              <a:rPr sz="971">
                <a:solidFill>
                  <a:srgbClr val="C00000"/>
                </a:solidFill>
                <a:latin typeface="Century Gothic"/>
                <a:cs typeface="Century Gothic"/>
              </a:rPr>
              <a:t>rá</a:t>
            </a:r>
            <a:r>
              <a:rPr sz="971" spc="-8">
                <a:solidFill>
                  <a:srgbClr val="C00000"/>
                </a:solidFill>
                <a:latin typeface="Century Gothic"/>
                <a:cs typeface="Century Gothic"/>
              </a:rPr>
              <a:t>f</a:t>
            </a:r>
            <a:r>
              <a:rPr sz="971" spc="-4">
                <a:solidFill>
                  <a:srgbClr val="C00000"/>
                </a:solidFill>
                <a:latin typeface="Century Gothic"/>
                <a:cs typeface="Century Gothic"/>
              </a:rPr>
              <a:t>i</a:t>
            </a:r>
            <a:r>
              <a:rPr sz="971" spc="4">
                <a:solidFill>
                  <a:srgbClr val="C00000"/>
                </a:solidFill>
                <a:latin typeface="Century Gothic"/>
                <a:cs typeface="Century Gothic"/>
              </a:rPr>
              <a:t>c</a:t>
            </a:r>
            <a:r>
              <a:rPr sz="971">
                <a:solidFill>
                  <a:srgbClr val="C00000"/>
                </a:solidFill>
                <a:latin typeface="Century Gothic"/>
                <a:cs typeface="Century Gothic"/>
              </a:rPr>
              <a:t>a de</a:t>
            </a:r>
            <a:r>
              <a:rPr sz="971" spc="-12">
                <a:solidFill>
                  <a:srgbClr val="C00000"/>
                </a:solidFill>
                <a:latin typeface="Century Gothic"/>
                <a:cs typeface="Century Gothic"/>
              </a:rPr>
              <a:t> </a:t>
            </a:r>
            <a:r>
              <a:rPr sz="971" spc="-4">
                <a:solidFill>
                  <a:srgbClr val="C00000"/>
                </a:solidFill>
                <a:latin typeface="Century Gothic"/>
                <a:cs typeface="Century Gothic"/>
              </a:rPr>
              <a:t>l</a:t>
            </a:r>
            <a:r>
              <a:rPr sz="971">
                <a:solidFill>
                  <a:srgbClr val="C00000"/>
                </a:solidFill>
                <a:latin typeface="Century Gothic"/>
                <a:cs typeface="Century Gothic"/>
              </a:rPr>
              <a:t>a </a:t>
            </a:r>
            <a:r>
              <a:rPr sz="971" spc="4">
                <a:solidFill>
                  <a:srgbClr val="C00000"/>
                </a:solidFill>
                <a:latin typeface="Century Gothic"/>
                <a:cs typeface="Century Gothic"/>
              </a:rPr>
              <a:t>c</a:t>
            </a:r>
            <a:r>
              <a:rPr sz="971">
                <a:solidFill>
                  <a:srgbClr val="C00000"/>
                </a:solidFill>
                <a:latin typeface="Century Gothic"/>
                <a:cs typeface="Century Gothic"/>
              </a:rPr>
              <a:t>o</a:t>
            </a:r>
            <a:r>
              <a:rPr sz="971" spc="-4">
                <a:solidFill>
                  <a:srgbClr val="C00000"/>
                </a:solidFill>
                <a:latin typeface="Century Gothic"/>
                <a:cs typeface="Century Gothic"/>
              </a:rPr>
              <a:t>n</a:t>
            </a:r>
            <a:r>
              <a:rPr sz="971">
                <a:solidFill>
                  <a:srgbClr val="C00000"/>
                </a:solidFill>
                <a:latin typeface="Century Gothic"/>
                <a:cs typeface="Century Gothic"/>
              </a:rPr>
              <a:t>s</a:t>
            </a:r>
            <a:r>
              <a:rPr sz="971" spc="-12">
                <a:solidFill>
                  <a:srgbClr val="C00000"/>
                </a:solidFill>
                <a:latin typeface="Century Gothic"/>
                <a:cs typeface="Century Gothic"/>
              </a:rPr>
              <a:t>t</a:t>
            </a:r>
            <a:r>
              <a:rPr sz="971" spc="4">
                <a:solidFill>
                  <a:srgbClr val="C00000"/>
                </a:solidFill>
                <a:latin typeface="Century Gothic"/>
                <a:cs typeface="Century Gothic"/>
              </a:rPr>
              <a:t>i</a:t>
            </a:r>
            <a:r>
              <a:rPr sz="971">
                <a:solidFill>
                  <a:srgbClr val="C00000"/>
                </a:solidFill>
                <a:latin typeface="Century Gothic"/>
                <a:cs typeface="Century Gothic"/>
              </a:rPr>
              <a:t>t</a:t>
            </a:r>
            <a:r>
              <a:rPr sz="971" spc="-12">
                <a:solidFill>
                  <a:srgbClr val="C00000"/>
                </a:solidFill>
                <a:latin typeface="Century Gothic"/>
                <a:cs typeface="Century Gothic"/>
              </a:rPr>
              <a:t>u</a:t>
            </a:r>
            <a:r>
              <a:rPr sz="971" spc="4">
                <a:solidFill>
                  <a:srgbClr val="C00000"/>
                </a:solidFill>
                <a:latin typeface="Century Gothic"/>
                <a:cs typeface="Century Gothic"/>
              </a:rPr>
              <a:t>ci</a:t>
            </a:r>
            <a:r>
              <a:rPr sz="971">
                <a:solidFill>
                  <a:srgbClr val="C00000"/>
                </a:solidFill>
                <a:latin typeface="Century Gothic"/>
                <a:cs typeface="Century Gothic"/>
              </a:rPr>
              <a:t>ón</a:t>
            </a:r>
            <a:r>
              <a:rPr sz="971" spc="-4">
                <a:solidFill>
                  <a:srgbClr val="C00000"/>
                </a:solidFill>
                <a:latin typeface="Century Gothic"/>
                <a:cs typeface="Century Gothic"/>
              </a:rPr>
              <a:t> </a:t>
            </a:r>
            <a:r>
              <a:rPr sz="971" spc="-8">
                <a:solidFill>
                  <a:srgbClr val="C00000"/>
                </a:solidFill>
                <a:latin typeface="Century Gothic"/>
                <a:cs typeface="Century Gothic"/>
              </a:rPr>
              <a:t>f</a:t>
            </a:r>
            <a:r>
              <a:rPr sz="971" spc="4">
                <a:solidFill>
                  <a:srgbClr val="C00000"/>
                </a:solidFill>
                <a:latin typeface="Century Gothic"/>
                <a:cs typeface="Century Gothic"/>
              </a:rPr>
              <a:t>í</a:t>
            </a:r>
            <a:r>
              <a:rPr sz="971" spc="-8">
                <a:solidFill>
                  <a:srgbClr val="C00000"/>
                </a:solidFill>
                <a:latin typeface="Century Gothic"/>
                <a:cs typeface="Century Gothic"/>
              </a:rPr>
              <a:t>s</a:t>
            </a:r>
            <a:r>
              <a:rPr sz="971" spc="-4">
                <a:solidFill>
                  <a:srgbClr val="C00000"/>
                </a:solidFill>
                <a:latin typeface="Century Gothic"/>
                <a:cs typeface="Century Gothic"/>
              </a:rPr>
              <a:t>i</a:t>
            </a:r>
            <a:r>
              <a:rPr sz="971" spc="4">
                <a:solidFill>
                  <a:srgbClr val="C00000"/>
                </a:solidFill>
                <a:latin typeface="Century Gothic"/>
                <a:cs typeface="Century Gothic"/>
              </a:rPr>
              <a:t>c</a:t>
            </a:r>
            <a:r>
              <a:rPr sz="971">
                <a:solidFill>
                  <a:srgbClr val="C00000"/>
                </a:solidFill>
                <a:latin typeface="Century Gothic"/>
                <a:cs typeface="Century Gothic"/>
              </a:rPr>
              <a:t>a d</a:t>
            </a:r>
            <a:r>
              <a:rPr sz="971" spc="-8">
                <a:solidFill>
                  <a:srgbClr val="C00000"/>
                </a:solidFill>
                <a:latin typeface="Century Gothic"/>
                <a:cs typeface="Century Gothic"/>
              </a:rPr>
              <a:t>e</a:t>
            </a:r>
            <a:r>
              <a:rPr sz="971">
                <a:solidFill>
                  <a:srgbClr val="C00000"/>
                </a:solidFill>
                <a:latin typeface="Century Gothic"/>
                <a:cs typeface="Century Gothic"/>
              </a:rPr>
              <a:t>l </a:t>
            </a:r>
            <a:r>
              <a:rPr sz="971" spc="-17">
                <a:solidFill>
                  <a:srgbClr val="C00000"/>
                </a:solidFill>
                <a:latin typeface="Century Gothic"/>
                <a:cs typeface="Century Gothic"/>
              </a:rPr>
              <a:t>V</a:t>
            </a:r>
            <a:r>
              <a:rPr sz="971">
                <a:solidFill>
                  <a:srgbClr val="C00000"/>
                </a:solidFill>
                <a:latin typeface="Century Gothic"/>
                <a:cs typeface="Century Gothic"/>
              </a:rPr>
              <a:t>a</a:t>
            </a:r>
            <a:r>
              <a:rPr sz="971" spc="4">
                <a:solidFill>
                  <a:srgbClr val="C00000"/>
                </a:solidFill>
                <a:latin typeface="Century Gothic"/>
                <a:cs typeface="Century Gothic"/>
              </a:rPr>
              <a:t>ll</a:t>
            </a:r>
            <a:r>
              <a:rPr sz="971">
                <a:solidFill>
                  <a:srgbClr val="C00000"/>
                </a:solidFill>
                <a:latin typeface="Century Gothic"/>
                <a:cs typeface="Century Gothic"/>
              </a:rPr>
              <a:t>e de </a:t>
            </a:r>
            <a:r>
              <a:rPr sz="971" spc="-4">
                <a:solidFill>
                  <a:srgbClr val="C00000"/>
                </a:solidFill>
                <a:latin typeface="Century Gothic"/>
                <a:cs typeface="Century Gothic"/>
              </a:rPr>
              <a:t>M</a:t>
            </a:r>
            <a:r>
              <a:rPr sz="971">
                <a:solidFill>
                  <a:srgbClr val="C00000"/>
                </a:solidFill>
                <a:latin typeface="Century Gothic"/>
                <a:cs typeface="Century Gothic"/>
              </a:rPr>
              <a:t>éx</a:t>
            </a:r>
            <a:r>
              <a:rPr sz="971" spc="-4">
                <a:solidFill>
                  <a:srgbClr val="C00000"/>
                </a:solidFill>
                <a:latin typeface="Century Gothic"/>
                <a:cs typeface="Century Gothic"/>
              </a:rPr>
              <a:t>i</a:t>
            </a:r>
            <a:r>
              <a:rPr sz="971" spc="4">
                <a:solidFill>
                  <a:srgbClr val="C00000"/>
                </a:solidFill>
                <a:latin typeface="Century Gothic"/>
                <a:cs typeface="Century Gothic"/>
              </a:rPr>
              <a:t>c</a:t>
            </a:r>
            <a:r>
              <a:rPr sz="971">
                <a:solidFill>
                  <a:srgbClr val="C00000"/>
                </a:solidFill>
                <a:latin typeface="Century Gothic"/>
                <a:cs typeface="Century Gothic"/>
              </a:rPr>
              <a:t>o</a:t>
            </a:r>
            <a:endParaRPr sz="971">
              <a:latin typeface="Century Gothic"/>
              <a:cs typeface="Century Gothic"/>
            </a:endParaRPr>
          </a:p>
        </p:txBody>
      </p:sp>
      <p:sp>
        <p:nvSpPr>
          <p:cNvPr id="6" name="object 6"/>
          <p:cNvSpPr txBox="1"/>
          <p:nvPr/>
        </p:nvSpPr>
        <p:spPr>
          <a:xfrm>
            <a:off x="6423100" y="2413641"/>
            <a:ext cx="1940747" cy="2239496"/>
          </a:xfrm>
          <a:prstGeom prst="rect">
            <a:avLst/>
          </a:prstGeom>
        </p:spPr>
        <p:txBody>
          <a:bodyPr wrap="square" lIns="0" tIns="0" rIns="0" bIns="0" rtlCol="0">
            <a:noAutofit/>
          </a:bodyPr>
          <a:lstStyle/>
          <a:p>
            <a:pPr>
              <a:lnSpc>
                <a:spcPts val="485"/>
              </a:lnSpc>
              <a:spcBef>
                <a:spcPts val="13"/>
              </a:spcBef>
            </a:pPr>
            <a:endParaRPr sz="485"/>
          </a:p>
          <a:p>
            <a:pPr marL="56480" marR="302381">
              <a:lnSpc>
                <a:spcPct val="102070"/>
              </a:lnSpc>
            </a:pPr>
            <a:r>
              <a:rPr sz="971">
                <a:latin typeface="Century Gothic"/>
                <a:cs typeface="Century Gothic"/>
              </a:rPr>
              <a:t>Con</a:t>
            </a:r>
            <a:r>
              <a:rPr sz="971" spc="-8">
                <a:latin typeface="Century Gothic"/>
                <a:cs typeface="Century Gothic"/>
              </a:rPr>
              <a:t>c</a:t>
            </a:r>
            <a:r>
              <a:rPr sz="971">
                <a:latin typeface="Century Gothic"/>
                <a:cs typeface="Century Gothic"/>
              </a:rPr>
              <a:t>e</a:t>
            </a:r>
            <a:r>
              <a:rPr sz="971" spc="4">
                <a:latin typeface="Century Gothic"/>
                <a:cs typeface="Century Gothic"/>
              </a:rPr>
              <a:t>p</a:t>
            </a:r>
            <a:r>
              <a:rPr sz="971">
                <a:latin typeface="Century Gothic"/>
                <a:cs typeface="Century Gothic"/>
              </a:rPr>
              <a:t>t</a:t>
            </a:r>
            <a:r>
              <a:rPr sz="971" spc="-4">
                <a:latin typeface="Century Gothic"/>
                <a:cs typeface="Century Gothic"/>
              </a:rPr>
              <a:t>o</a:t>
            </a:r>
            <a:r>
              <a:rPr sz="971">
                <a:latin typeface="Century Gothic"/>
                <a:cs typeface="Century Gothic"/>
              </a:rPr>
              <a:t>s </a:t>
            </a:r>
            <a:r>
              <a:rPr sz="971" spc="-8">
                <a:latin typeface="Century Gothic"/>
                <a:cs typeface="Century Gothic"/>
              </a:rPr>
              <a:t>e</a:t>
            </a:r>
            <a:r>
              <a:rPr sz="971">
                <a:latin typeface="Century Gothic"/>
                <a:cs typeface="Century Gothic"/>
              </a:rPr>
              <a:t>s</a:t>
            </a:r>
            <a:r>
              <a:rPr sz="971" spc="-8">
                <a:latin typeface="Century Gothic"/>
                <a:cs typeface="Century Gothic"/>
              </a:rPr>
              <a:t>p</a:t>
            </a:r>
            <a:r>
              <a:rPr sz="971">
                <a:latin typeface="Century Gothic"/>
                <a:cs typeface="Century Gothic"/>
              </a:rPr>
              <a:t>e</a:t>
            </a:r>
            <a:r>
              <a:rPr sz="971" spc="-4">
                <a:latin typeface="Century Gothic"/>
                <a:cs typeface="Century Gothic"/>
              </a:rPr>
              <a:t>c</a:t>
            </a:r>
            <a:r>
              <a:rPr sz="971" spc="4">
                <a:latin typeface="Century Gothic"/>
                <a:cs typeface="Century Gothic"/>
              </a:rPr>
              <a:t>í</a:t>
            </a:r>
            <a:r>
              <a:rPr sz="971" spc="-8">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os </a:t>
            </a:r>
            <a:r>
              <a:rPr sz="971" spc="4">
                <a:latin typeface="Century Gothic"/>
                <a:cs typeface="Century Gothic"/>
              </a:rPr>
              <a:t>L</a:t>
            </a:r>
            <a:r>
              <a:rPr sz="971">
                <a:latin typeface="Century Gothic"/>
                <a:cs typeface="Century Gothic"/>
              </a:rPr>
              <a:t>a</a:t>
            </a:r>
            <a:r>
              <a:rPr sz="971" spc="4">
                <a:latin typeface="Century Gothic"/>
                <a:cs typeface="Century Gothic"/>
              </a:rPr>
              <a:t>b</a:t>
            </a:r>
            <a:r>
              <a:rPr sz="971" spc="-12">
                <a:latin typeface="Century Gothic"/>
                <a:cs typeface="Century Gothic"/>
              </a:rPr>
              <a:t>o</a:t>
            </a:r>
            <a:r>
              <a:rPr sz="971">
                <a:latin typeface="Century Gothic"/>
                <a:cs typeface="Century Gothic"/>
              </a:rPr>
              <a:t>rat</a:t>
            </a:r>
            <a:r>
              <a:rPr sz="971" spc="-12">
                <a:latin typeface="Century Gothic"/>
                <a:cs typeface="Century Gothic"/>
              </a:rPr>
              <a:t>o</a:t>
            </a:r>
            <a:r>
              <a:rPr sz="971">
                <a:latin typeface="Century Gothic"/>
                <a:cs typeface="Century Gothic"/>
              </a:rPr>
              <a:t>r</a:t>
            </a:r>
            <a:r>
              <a:rPr sz="971" spc="4">
                <a:latin typeface="Century Gothic"/>
                <a:cs typeface="Century Gothic"/>
              </a:rPr>
              <a:t>i</a:t>
            </a:r>
            <a:r>
              <a:rPr sz="971">
                <a:latin typeface="Century Gothic"/>
                <a:cs typeface="Century Gothic"/>
              </a:rPr>
              <a:t>o</a:t>
            </a:r>
            <a:r>
              <a:rPr sz="971" spc="-4">
                <a:latin typeface="Century Gothic"/>
                <a:cs typeface="Century Gothic"/>
              </a:rPr>
              <a:t> </a:t>
            </a:r>
            <a:r>
              <a:rPr sz="971">
                <a:latin typeface="Century Gothic"/>
                <a:cs typeface="Century Gothic"/>
              </a:rPr>
              <a:t>de</a:t>
            </a:r>
            <a:r>
              <a:rPr sz="971" spc="-12">
                <a:latin typeface="Century Gothic"/>
                <a:cs typeface="Century Gothic"/>
              </a:rPr>
              <a:t> </a:t>
            </a:r>
            <a:r>
              <a:rPr sz="971">
                <a:latin typeface="Century Gothic"/>
                <a:cs typeface="Century Gothic"/>
              </a:rPr>
              <a:t>s</a:t>
            </a:r>
            <a:r>
              <a:rPr sz="971" spc="4">
                <a:latin typeface="Century Gothic"/>
                <a:cs typeface="Century Gothic"/>
              </a:rPr>
              <a:t>i</a:t>
            </a:r>
            <a:r>
              <a:rPr sz="971" spc="-4">
                <a:latin typeface="Century Gothic"/>
                <a:cs typeface="Century Gothic"/>
              </a:rPr>
              <a:t>m</a:t>
            </a:r>
            <a:r>
              <a:rPr sz="971" spc="-8">
                <a:latin typeface="Century Gothic"/>
                <a:cs typeface="Century Gothic"/>
              </a:rPr>
              <a:t>u</a:t>
            </a:r>
            <a:r>
              <a:rPr sz="971" spc="4">
                <a:latin typeface="Century Gothic"/>
                <a:cs typeface="Century Gothic"/>
              </a:rPr>
              <a:t>l</a:t>
            </a:r>
            <a:r>
              <a:rPr sz="971" spc="-8">
                <a:latin typeface="Century Gothic"/>
                <a:cs typeface="Century Gothic"/>
              </a:rPr>
              <a:t>a</a:t>
            </a:r>
            <a:r>
              <a:rPr sz="971" spc="4">
                <a:latin typeface="Century Gothic"/>
                <a:cs typeface="Century Gothic"/>
              </a:rPr>
              <a:t>ci</a:t>
            </a:r>
            <a:r>
              <a:rPr sz="971">
                <a:latin typeface="Century Gothic"/>
                <a:cs typeface="Century Gothic"/>
              </a:rPr>
              <a:t>ón Cons</a:t>
            </a:r>
            <a:r>
              <a:rPr sz="971" spc="-8">
                <a:latin typeface="Century Gothic"/>
                <a:cs typeface="Century Gothic"/>
              </a:rPr>
              <a:t>u</a:t>
            </a:r>
            <a:r>
              <a:rPr sz="971" spc="4">
                <a:latin typeface="Century Gothic"/>
                <a:cs typeface="Century Gothic"/>
              </a:rPr>
              <a:t>l</a:t>
            </a:r>
            <a:r>
              <a:rPr sz="971">
                <a:latin typeface="Century Gothic"/>
                <a:cs typeface="Century Gothic"/>
              </a:rPr>
              <a:t>ta</a:t>
            </a:r>
            <a:r>
              <a:rPr sz="971" spc="-4">
                <a:latin typeface="Century Gothic"/>
                <a:cs typeface="Century Gothic"/>
              </a:rPr>
              <a:t> </a:t>
            </a:r>
            <a:r>
              <a:rPr sz="971">
                <a:latin typeface="Century Gothic"/>
                <a:cs typeface="Century Gothic"/>
              </a:rPr>
              <a:t>de </a:t>
            </a:r>
            <a:r>
              <a:rPr sz="971" spc="-4">
                <a:latin typeface="Century Gothic"/>
                <a:cs typeface="Century Gothic"/>
              </a:rPr>
              <a:t>m</a:t>
            </a:r>
            <a:r>
              <a:rPr sz="971" spc="-8">
                <a:latin typeface="Century Gothic"/>
                <a:cs typeface="Century Gothic"/>
              </a:rPr>
              <a:t>a</a:t>
            </a:r>
            <a:r>
              <a:rPr sz="971">
                <a:latin typeface="Century Gothic"/>
                <a:cs typeface="Century Gothic"/>
              </a:rPr>
              <a:t>nu</a:t>
            </a:r>
            <a:r>
              <a:rPr sz="971" spc="-8">
                <a:latin typeface="Century Gothic"/>
                <a:cs typeface="Century Gothic"/>
              </a:rPr>
              <a:t>a</a:t>
            </a:r>
            <a:r>
              <a:rPr sz="971" spc="4">
                <a:latin typeface="Century Gothic"/>
                <a:cs typeface="Century Gothic"/>
              </a:rPr>
              <a:t>l</a:t>
            </a:r>
            <a:r>
              <a:rPr sz="971" spc="-8">
                <a:latin typeface="Century Gothic"/>
                <a:cs typeface="Century Gothic"/>
              </a:rPr>
              <a:t>e</a:t>
            </a:r>
            <a:r>
              <a:rPr sz="971">
                <a:latin typeface="Century Gothic"/>
                <a:cs typeface="Century Gothic"/>
              </a:rPr>
              <a:t>s té</a:t>
            </a:r>
            <a:r>
              <a:rPr sz="971" spc="4">
                <a:latin typeface="Century Gothic"/>
                <a:cs typeface="Century Gothic"/>
              </a:rPr>
              <a:t>c</a:t>
            </a:r>
            <a:r>
              <a:rPr sz="971" spc="-12">
                <a:latin typeface="Century Gothic"/>
                <a:cs typeface="Century Gothic"/>
              </a:rPr>
              <a:t>n</a:t>
            </a:r>
            <a:r>
              <a:rPr sz="971" spc="4">
                <a:latin typeface="Century Gothic"/>
                <a:cs typeface="Century Gothic"/>
              </a:rPr>
              <a:t>ic</a:t>
            </a:r>
            <a:r>
              <a:rPr sz="971" spc="-12">
                <a:latin typeface="Century Gothic"/>
                <a:cs typeface="Century Gothic"/>
              </a:rPr>
              <a:t>o</a:t>
            </a:r>
            <a:r>
              <a:rPr sz="971">
                <a:latin typeface="Century Gothic"/>
                <a:cs typeface="Century Gothic"/>
              </a:rPr>
              <a:t>s</a:t>
            </a:r>
          </a:p>
          <a:p>
            <a:pPr marL="56480" marR="301372">
              <a:lnSpc>
                <a:spcPct val="102070"/>
              </a:lnSpc>
              <a:spcBef>
                <a:spcPts val="1193"/>
              </a:spcBef>
            </a:pPr>
            <a:r>
              <a:rPr sz="971">
                <a:solidFill>
                  <a:srgbClr val="C00000"/>
                </a:solidFill>
                <a:latin typeface="Century Gothic"/>
                <a:cs typeface="Century Gothic"/>
              </a:rPr>
              <a:t>Con</a:t>
            </a:r>
            <a:r>
              <a:rPr sz="971" spc="-8">
                <a:solidFill>
                  <a:srgbClr val="C00000"/>
                </a:solidFill>
                <a:latin typeface="Century Gothic"/>
                <a:cs typeface="Century Gothic"/>
              </a:rPr>
              <a:t>c</a:t>
            </a:r>
            <a:r>
              <a:rPr sz="971">
                <a:solidFill>
                  <a:srgbClr val="C00000"/>
                </a:solidFill>
                <a:latin typeface="Century Gothic"/>
                <a:cs typeface="Century Gothic"/>
              </a:rPr>
              <a:t>e</a:t>
            </a:r>
            <a:r>
              <a:rPr sz="971" spc="4">
                <a:solidFill>
                  <a:srgbClr val="C00000"/>
                </a:solidFill>
                <a:latin typeface="Century Gothic"/>
                <a:cs typeface="Century Gothic"/>
              </a:rPr>
              <a:t>p</a:t>
            </a:r>
            <a:r>
              <a:rPr sz="971">
                <a:solidFill>
                  <a:srgbClr val="C00000"/>
                </a:solidFill>
                <a:latin typeface="Century Gothic"/>
                <a:cs typeface="Century Gothic"/>
              </a:rPr>
              <a:t>t</a:t>
            </a:r>
            <a:r>
              <a:rPr sz="971" spc="-4">
                <a:solidFill>
                  <a:srgbClr val="C00000"/>
                </a:solidFill>
                <a:latin typeface="Century Gothic"/>
                <a:cs typeface="Century Gothic"/>
              </a:rPr>
              <a:t>o</a:t>
            </a:r>
            <a:r>
              <a:rPr sz="971">
                <a:solidFill>
                  <a:srgbClr val="C00000"/>
                </a:solidFill>
                <a:latin typeface="Century Gothic"/>
                <a:cs typeface="Century Gothic"/>
              </a:rPr>
              <a:t>s </a:t>
            </a:r>
            <a:r>
              <a:rPr sz="971" spc="-8">
                <a:solidFill>
                  <a:srgbClr val="C00000"/>
                </a:solidFill>
                <a:latin typeface="Century Gothic"/>
                <a:cs typeface="Century Gothic"/>
              </a:rPr>
              <a:t>e</a:t>
            </a:r>
            <a:r>
              <a:rPr sz="971">
                <a:solidFill>
                  <a:srgbClr val="C00000"/>
                </a:solidFill>
                <a:latin typeface="Century Gothic"/>
                <a:cs typeface="Century Gothic"/>
              </a:rPr>
              <a:t>s</a:t>
            </a:r>
            <a:r>
              <a:rPr sz="971" spc="-8">
                <a:solidFill>
                  <a:srgbClr val="C00000"/>
                </a:solidFill>
                <a:latin typeface="Century Gothic"/>
                <a:cs typeface="Century Gothic"/>
              </a:rPr>
              <a:t>p</a:t>
            </a:r>
            <a:r>
              <a:rPr sz="971">
                <a:solidFill>
                  <a:srgbClr val="C00000"/>
                </a:solidFill>
                <a:latin typeface="Century Gothic"/>
                <a:cs typeface="Century Gothic"/>
              </a:rPr>
              <a:t>e</a:t>
            </a:r>
            <a:r>
              <a:rPr sz="971" spc="-4">
                <a:solidFill>
                  <a:srgbClr val="C00000"/>
                </a:solidFill>
                <a:latin typeface="Century Gothic"/>
                <a:cs typeface="Century Gothic"/>
              </a:rPr>
              <a:t>c</a:t>
            </a:r>
            <a:r>
              <a:rPr sz="971" spc="4">
                <a:solidFill>
                  <a:srgbClr val="C00000"/>
                </a:solidFill>
                <a:latin typeface="Century Gothic"/>
                <a:cs typeface="Century Gothic"/>
              </a:rPr>
              <a:t>í</a:t>
            </a:r>
            <a:r>
              <a:rPr sz="971" spc="-8">
                <a:solidFill>
                  <a:srgbClr val="C00000"/>
                </a:solidFill>
                <a:latin typeface="Century Gothic"/>
                <a:cs typeface="Century Gothic"/>
              </a:rPr>
              <a:t>f</a:t>
            </a:r>
            <a:r>
              <a:rPr sz="971" spc="-4">
                <a:solidFill>
                  <a:srgbClr val="C00000"/>
                </a:solidFill>
                <a:latin typeface="Century Gothic"/>
                <a:cs typeface="Century Gothic"/>
              </a:rPr>
              <a:t>i</a:t>
            </a:r>
            <a:r>
              <a:rPr sz="971" spc="4">
                <a:solidFill>
                  <a:srgbClr val="C00000"/>
                </a:solidFill>
                <a:latin typeface="Century Gothic"/>
                <a:cs typeface="Century Gothic"/>
              </a:rPr>
              <a:t>c</a:t>
            </a:r>
            <a:r>
              <a:rPr sz="971">
                <a:solidFill>
                  <a:srgbClr val="C00000"/>
                </a:solidFill>
                <a:latin typeface="Century Gothic"/>
                <a:cs typeface="Century Gothic"/>
              </a:rPr>
              <a:t>os </a:t>
            </a:r>
            <a:r>
              <a:rPr sz="971" spc="4">
                <a:solidFill>
                  <a:srgbClr val="C00000"/>
                </a:solidFill>
                <a:latin typeface="Century Gothic"/>
                <a:cs typeface="Century Gothic"/>
              </a:rPr>
              <a:t>L</a:t>
            </a:r>
            <a:r>
              <a:rPr sz="971">
                <a:solidFill>
                  <a:srgbClr val="C00000"/>
                </a:solidFill>
                <a:latin typeface="Century Gothic"/>
                <a:cs typeface="Century Gothic"/>
              </a:rPr>
              <a:t>a</a:t>
            </a:r>
            <a:r>
              <a:rPr sz="971" spc="4">
                <a:solidFill>
                  <a:srgbClr val="C00000"/>
                </a:solidFill>
                <a:latin typeface="Century Gothic"/>
                <a:cs typeface="Century Gothic"/>
              </a:rPr>
              <a:t>b</a:t>
            </a:r>
            <a:r>
              <a:rPr sz="971" spc="-12">
                <a:solidFill>
                  <a:srgbClr val="C00000"/>
                </a:solidFill>
                <a:latin typeface="Century Gothic"/>
                <a:cs typeface="Century Gothic"/>
              </a:rPr>
              <a:t>o</a:t>
            </a:r>
            <a:r>
              <a:rPr sz="971">
                <a:solidFill>
                  <a:srgbClr val="C00000"/>
                </a:solidFill>
                <a:latin typeface="Century Gothic"/>
                <a:cs typeface="Century Gothic"/>
              </a:rPr>
              <a:t>rat</a:t>
            </a:r>
            <a:r>
              <a:rPr sz="971" spc="-12">
                <a:solidFill>
                  <a:srgbClr val="C00000"/>
                </a:solidFill>
                <a:latin typeface="Century Gothic"/>
                <a:cs typeface="Century Gothic"/>
              </a:rPr>
              <a:t>o</a:t>
            </a:r>
            <a:r>
              <a:rPr sz="971">
                <a:solidFill>
                  <a:srgbClr val="C00000"/>
                </a:solidFill>
                <a:latin typeface="Century Gothic"/>
                <a:cs typeface="Century Gothic"/>
              </a:rPr>
              <a:t>r</a:t>
            </a:r>
            <a:r>
              <a:rPr sz="971" spc="4">
                <a:solidFill>
                  <a:srgbClr val="C00000"/>
                </a:solidFill>
                <a:latin typeface="Century Gothic"/>
                <a:cs typeface="Century Gothic"/>
              </a:rPr>
              <a:t>i</a:t>
            </a:r>
            <a:r>
              <a:rPr sz="971">
                <a:solidFill>
                  <a:srgbClr val="C00000"/>
                </a:solidFill>
                <a:latin typeface="Century Gothic"/>
                <a:cs typeface="Century Gothic"/>
              </a:rPr>
              <a:t>o de</a:t>
            </a:r>
            <a:r>
              <a:rPr sz="971" spc="-12">
                <a:solidFill>
                  <a:srgbClr val="C00000"/>
                </a:solidFill>
                <a:latin typeface="Century Gothic"/>
                <a:cs typeface="Century Gothic"/>
              </a:rPr>
              <a:t> </a:t>
            </a:r>
            <a:r>
              <a:rPr sz="971">
                <a:solidFill>
                  <a:srgbClr val="C00000"/>
                </a:solidFill>
                <a:latin typeface="Century Gothic"/>
                <a:cs typeface="Century Gothic"/>
              </a:rPr>
              <a:t>s</a:t>
            </a:r>
            <a:r>
              <a:rPr sz="971" spc="4">
                <a:solidFill>
                  <a:srgbClr val="C00000"/>
                </a:solidFill>
                <a:latin typeface="Century Gothic"/>
                <a:cs typeface="Century Gothic"/>
              </a:rPr>
              <a:t>i</a:t>
            </a:r>
            <a:r>
              <a:rPr sz="971" spc="-4">
                <a:solidFill>
                  <a:srgbClr val="C00000"/>
                </a:solidFill>
                <a:latin typeface="Century Gothic"/>
                <a:cs typeface="Century Gothic"/>
              </a:rPr>
              <a:t>m</a:t>
            </a:r>
            <a:r>
              <a:rPr sz="971" spc="-8">
                <a:solidFill>
                  <a:srgbClr val="C00000"/>
                </a:solidFill>
                <a:latin typeface="Century Gothic"/>
                <a:cs typeface="Century Gothic"/>
              </a:rPr>
              <a:t>u</a:t>
            </a:r>
            <a:r>
              <a:rPr sz="971" spc="4">
                <a:solidFill>
                  <a:srgbClr val="C00000"/>
                </a:solidFill>
                <a:latin typeface="Century Gothic"/>
                <a:cs typeface="Century Gothic"/>
              </a:rPr>
              <a:t>l</a:t>
            </a:r>
            <a:r>
              <a:rPr sz="971" spc="-8">
                <a:solidFill>
                  <a:srgbClr val="C00000"/>
                </a:solidFill>
                <a:latin typeface="Century Gothic"/>
                <a:cs typeface="Century Gothic"/>
              </a:rPr>
              <a:t>a</a:t>
            </a:r>
            <a:r>
              <a:rPr sz="971" spc="4">
                <a:solidFill>
                  <a:srgbClr val="C00000"/>
                </a:solidFill>
                <a:latin typeface="Century Gothic"/>
                <a:cs typeface="Century Gothic"/>
              </a:rPr>
              <a:t>ci</a:t>
            </a:r>
            <a:r>
              <a:rPr sz="971">
                <a:solidFill>
                  <a:srgbClr val="C00000"/>
                </a:solidFill>
                <a:latin typeface="Century Gothic"/>
                <a:cs typeface="Century Gothic"/>
              </a:rPr>
              <a:t>ón Cons</a:t>
            </a:r>
            <a:r>
              <a:rPr sz="971" spc="-8">
                <a:solidFill>
                  <a:srgbClr val="C00000"/>
                </a:solidFill>
                <a:latin typeface="Century Gothic"/>
                <a:cs typeface="Century Gothic"/>
              </a:rPr>
              <a:t>u</a:t>
            </a:r>
            <a:r>
              <a:rPr sz="971" spc="4">
                <a:solidFill>
                  <a:srgbClr val="C00000"/>
                </a:solidFill>
                <a:latin typeface="Century Gothic"/>
                <a:cs typeface="Century Gothic"/>
              </a:rPr>
              <a:t>l</a:t>
            </a:r>
            <a:r>
              <a:rPr sz="971">
                <a:solidFill>
                  <a:srgbClr val="C00000"/>
                </a:solidFill>
                <a:latin typeface="Century Gothic"/>
                <a:cs typeface="Century Gothic"/>
              </a:rPr>
              <a:t>ta</a:t>
            </a:r>
            <a:r>
              <a:rPr sz="971" spc="-4">
                <a:solidFill>
                  <a:srgbClr val="C00000"/>
                </a:solidFill>
                <a:latin typeface="Century Gothic"/>
                <a:cs typeface="Century Gothic"/>
              </a:rPr>
              <a:t> </a:t>
            </a:r>
            <a:r>
              <a:rPr sz="971">
                <a:solidFill>
                  <a:srgbClr val="C00000"/>
                </a:solidFill>
                <a:latin typeface="Century Gothic"/>
                <a:cs typeface="Century Gothic"/>
              </a:rPr>
              <a:t>de </a:t>
            </a:r>
            <a:r>
              <a:rPr sz="971" spc="-4">
                <a:solidFill>
                  <a:srgbClr val="C00000"/>
                </a:solidFill>
                <a:latin typeface="Century Gothic"/>
                <a:cs typeface="Century Gothic"/>
              </a:rPr>
              <a:t>m</a:t>
            </a:r>
            <a:r>
              <a:rPr sz="971" spc="-8">
                <a:solidFill>
                  <a:srgbClr val="C00000"/>
                </a:solidFill>
                <a:latin typeface="Century Gothic"/>
                <a:cs typeface="Century Gothic"/>
              </a:rPr>
              <a:t>a</a:t>
            </a:r>
            <a:r>
              <a:rPr sz="971">
                <a:solidFill>
                  <a:srgbClr val="C00000"/>
                </a:solidFill>
                <a:latin typeface="Century Gothic"/>
                <a:cs typeface="Century Gothic"/>
              </a:rPr>
              <a:t>nu</a:t>
            </a:r>
            <a:r>
              <a:rPr sz="971" spc="-8">
                <a:solidFill>
                  <a:srgbClr val="C00000"/>
                </a:solidFill>
                <a:latin typeface="Century Gothic"/>
                <a:cs typeface="Century Gothic"/>
              </a:rPr>
              <a:t>a</a:t>
            </a:r>
            <a:r>
              <a:rPr sz="971" spc="4">
                <a:solidFill>
                  <a:srgbClr val="C00000"/>
                </a:solidFill>
                <a:latin typeface="Century Gothic"/>
                <a:cs typeface="Century Gothic"/>
              </a:rPr>
              <a:t>l</a:t>
            </a:r>
            <a:r>
              <a:rPr sz="971" spc="-8">
                <a:solidFill>
                  <a:srgbClr val="C00000"/>
                </a:solidFill>
                <a:latin typeface="Century Gothic"/>
                <a:cs typeface="Century Gothic"/>
              </a:rPr>
              <a:t>e</a:t>
            </a:r>
            <a:r>
              <a:rPr sz="971">
                <a:solidFill>
                  <a:srgbClr val="C00000"/>
                </a:solidFill>
                <a:latin typeface="Century Gothic"/>
                <a:cs typeface="Century Gothic"/>
              </a:rPr>
              <a:t>s té</a:t>
            </a:r>
            <a:r>
              <a:rPr sz="971" spc="4">
                <a:solidFill>
                  <a:srgbClr val="C00000"/>
                </a:solidFill>
                <a:latin typeface="Century Gothic"/>
                <a:cs typeface="Century Gothic"/>
              </a:rPr>
              <a:t>c</a:t>
            </a:r>
            <a:r>
              <a:rPr sz="971" spc="-12">
                <a:solidFill>
                  <a:srgbClr val="C00000"/>
                </a:solidFill>
                <a:latin typeface="Century Gothic"/>
                <a:cs typeface="Century Gothic"/>
              </a:rPr>
              <a:t>n</a:t>
            </a:r>
            <a:r>
              <a:rPr sz="971" spc="4">
                <a:solidFill>
                  <a:srgbClr val="C00000"/>
                </a:solidFill>
                <a:latin typeface="Century Gothic"/>
                <a:cs typeface="Century Gothic"/>
              </a:rPr>
              <a:t>ic</a:t>
            </a:r>
            <a:r>
              <a:rPr sz="971" spc="-12">
                <a:solidFill>
                  <a:srgbClr val="C00000"/>
                </a:solidFill>
                <a:latin typeface="Century Gothic"/>
                <a:cs typeface="Century Gothic"/>
              </a:rPr>
              <a:t>o</a:t>
            </a:r>
            <a:r>
              <a:rPr sz="971">
                <a:solidFill>
                  <a:srgbClr val="C00000"/>
                </a:solidFill>
                <a:latin typeface="Century Gothic"/>
                <a:cs typeface="Century Gothic"/>
              </a:rPr>
              <a:t>s</a:t>
            </a:r>
            <a:endParaRPr sz="971">
              <a:latin typeface="Century Gothic"/>
              <a:cs typeface="Century Gothic"/>
            </a:endParaRPr>
          </a:p>
        </p:txBody>
      </p:sp>
      <p:sp>
        <p:nvSpPr>
          <p:cNvPr id="5" name="object 5"/>
          <p:cNvSpPr txBox="1"/>
          <p:nvPr/>
        </p:nvSpPr>
        <p:spPr>
          <a:xfrm>
            <a:off x="681766" y="4653136"/>
            <a:ext cx="2572982" cy="1786061"/>
          </a:xfrm>
          <a:prstGeom prst="rect">
            <a:avLst/>
          </a:prstGeom>
        </p:spPr>
        <p:txBody>
          <a:bodyPr wrap="square" lIns="0" tIns="0" rIns="0" bIns="0" rtlCol="0">
            <a:noAutofit/>
          </a:bodyPr>
          <a:lstStyle/>
          <a:p>
            <a:pPr>
              <a:lnSpc>
                <a:spcPts val="485"/>
              </a:lnSpc>
              <a:spcBef>
                <a:spcPts val="10"/>
              </a:spcBef>
            </a:pPr>
            <a:endParaRPr sz="485"/>
          </a:p>
          <a:p>
            <a:pPr marL="120716" marR="757190" algn="ctr">
              <a:lnSpc>
                <a:spcPct val="102172"/>
              </a:lnSpc>
            </a:pPr>
            <a:r>
              <a:rPr sz="971" b="1" spc="4">
                <a:latin typeface="Century Gothic"/>
                <a:cs typeface="Century Gothic"/>
              </a:rPr>
              <a:t>4</a:t>
            </a:r>
            <a:r>
              <a:rPr sz="971" b="1">
                <a:latin typeface="Century Gothic"/>
                <a:cs typeface="Century Gothic"/>
              </a:rPr>
              <a:t>.</a:t>
            </a:r>
            <a:r>
              <a:rPr sz="971" b="1" spc="4">
                <a:latin typeface="Century Gothic"/>
                <a:cs typeface="Century Gothic"/>
              </a:rPr>
              <a:t> </a:t>
            </a:r>
            <a:r>
              <a:rPr sz="971" b="1" spc="-4">
                <a:latin typeface="Century Gothic"/>
                <a:cs typeface="Century Gothic"/>
              </a:rPr>
              <a:t>O</a:t>
            </a:r>
            <a:r>
              <a:rPr sz="971" b="1" spc="-12">
                <a:latin typeface="Century Gothic"/>
                <a:cs typeface="Century Gothic"/>
              </a:rPr>
              <a:t>r</a:t>
            </a:r>
            <a:r>
              <a:rPr sz="971" b="1">
                <a:latin typeface="Century Gothic"/>
                <a:cs typeface="Century Gothic"/>
              </a:rPr>
              <a:t>gan</a:t>
            </a:r>
            <a:r>
              <a:rPr sz="971" b="1" spc="-4">
                <a:latin typeface="Century Gothic"/>
                <a:cs typeface="Century Gothic"/>
              </a:rPr>
              <a:t>iz</a:t>
            </a:r>
            <a:r>
              <a:rPr sz="971" b="1">
                <a:latin typeface="Century Gothic"/>
                <a:cs typeface="Century Gothic"/>
              </a:rPr>
              <a:t>ar</a:t>
            </a:r>
            <a:r>
              <a:rPr sz="971" b="1" spc="-4">
                <a:latin typeface="Century Gothic"/>
                <a:cs typeface="Century Gothic"/>
              </a:rPr>
              <a:t> </a:t>
            </a:r>
            <a:r>
              <a:rPr sz="971" b="1" spc="-8">
                <a:latin typeface="Century Gothic"/>
                <a:cs typeface="Century Gothic"/>
              </a:rPr>
              <a:t>l</a:t>
            </a:r>
            <a:r>
              <a:rPr sz="971" b="1">
                <a:latin typeface="Century Gothic"/>
                <a:cs typeface="Century Gothic"/>
              </a:rPr>
              <a:t>a</a:t>
            </a:r>
            <a:r>
              <a:rPr sz="971" b="1" spc="4">
                <a:latin typeface="Century Gothic"/>
                <a:cs typeface="Century Gothic"/>
              </a:rPr>
              <a:t> </a:t>
            </a:r>
            <a:r>
              <a:rPr sz="971" b="1">
                <a:latin typeface="Century Gothic"/>
                <a:cs typeface="Century Gothic"/>
              </a:rPr>
              <a:t>i</a:t>
            </a:r>
            <a:r>
              <a:rPr sz="971" b="1" spc="-8">
                <a:latin typeface="Century Gothic"/>
                <a:cs typeface="Century Gothic"/>
              </a:rPr>
              <a:t>n</a:t>
            </a:r>
            <a:r>
              <a:rPr sz="971" b="1">
                <a:latin typeface="Century Gothic"/>
                <a:cs typeface="Century Gothic"/>
              </a:rPr>
              <a:t>f</a:t>
            </a:r>
            <a:r>
              <a:rPr sz="971" b="1" spc="4">
                <a:latin typeface="Century Gothic"/>
                <a:cs typeface="Century Gothic"/>
              </a:rPr>
              <a:t>o</a:t>
            </a:r>
            <a:r>
              <a:rPr sz="971" b="1" spc="-4">
                <a:latin typeface="Century Gothic"/>
                <a:cs typeface="Century Gothic"/>
              </a:rPr>
              <a:t>rm</a:t>
            </a:r>
            <a:r>
              <a:rPr sz="971" b="1" spc="-8">
                <a:latin typeface="Century Gothic"/>
                <a:cs typeface="Century Gothic"/>
              </a:rPr>
              <a:t>a</a:t>
            </a:r>
            <a:r>
              <a:rPr sz="971" b="1">
                <a:latin typeface="Century Gothic"/>
                <a:cs typeface="Century Gothic"/>
              </a:rPr>
              <a:t>ción.</a:t>
            </a:r>
            <a:endParaRPr sz="971">
              <a:latin typeface="Century Gothic"/>
              <a:cs typeface="Century Gothic"/>
            </a:endParaRPr>
          </a:p>
          <a:p>
            <a:pPr marL="278369">
              <a:lnSpc>
                <a:spcPct val="102172"/>
              </a:lnSpc>
              <a:spcBef>
                <a:spcPts val="4"/>
              </a:spcBef>
            </a:pPr>
            <a:r>
              <a:rPr sz="971" spc="12">
                <a:latin typeface="Century Gothic"/>
                <a:cs typeface="Century Gothic"/>
              </a:rPr>
              <a:t>I</a:t>
            </a:r>
            <a:r>
              <a:rPr sz="971" spc="-4">
                <a:latin typeface="Century Gothic"/>
                <a:cs typeface="Century Gothic"/>
              </a:rPr>
              <a:t>m</a:t>
            </a:r>
            <a:r>
              <a:rPr sz="971" spc="-8">
                <a:latin typeface="Century Gothic"/>
                <a:cs typeface="Century Gothic"/>
              </a:rPr>
              <a:t>p</a:t>
            </a:r>
            <a:r>
              <a:rPr sz="971" spc="4">
                <a:latin typeface="Century Gothic"/>
                <a:cs typeface="Century Gothic"/>
              </a:rPr>
              <a:t>l</a:t>
            </a:r>
            <a:r>
              <a:rPr sz="971" spc="-4">
                <a:latin typeface="Century Gothic"/>
                <a:cs typeface="Century Gothic"/>
              </a:rPr>
              <a:t>ic</a:t>
            </a:r>
            <a:r>
              <a:rPr sz="971">
                <a:latin typeface="Century Gothic"/>
                <a:cs typeface="Century Gothic"/>
              </a:rPr>
              <a:t>a:</a:t>
            </a:r>
          </a:p>
          <a:p>
            <a:pPr marL="277024" marR="282875">
              <a:lnSpc>
                <a:spcPts val="1182"/>
              </a:lnSpc>
              <a:spcBef>
                <a:spcPts val="86"/>
              </a:spcBef>
            </a:pPr>
            <a:r>
              <a:rPr sz="971" spc="8">
                <a:latin typeface="Century Gothic"/>
                <a:cs typeface="Century Gothic"/>
              </a:rPr>
              <a:t>c</a:t>
            </a:r>
            <a:r>
              <a:rPr sz="971" spc="4">
                <a:latin typeface="Century Gothic"/>
                <a:cs typeface="Century Gothic"/>
              </a:rPr>
              <a:t>l</a:t>
            </a:r>
            <a:r>
              <a:rPr sz="971" spc="-8">
                <a:latin typeface="Century Gothic"/>
                <a:cs typeface="Century Gothic"/>
              </a:rPr>
              <a:t>a</a:t>
            </a:r>
            <a:r>
              <a:rPr sz="971">
                <a:latin typeface="Century Gothic"/>
                <a:cs typeface="Century Gothic"/>
              </a:rPr>
              <a:t>s</a:t>
            </a:r>
            <a:r>
              <a:rPr sz="971" spc="4">
                <a:latin typeface="Century Gothic"/>
                <a:cs typeface="Century Gothic"/>
              </a:rPr>
              <a:t>i</a:t>
            </a:r>
            <a:r>
              <a:rPr sz="971" spc="-8">
                <a:latin typeface="Century Gothic"/>
                <a:cs typeface="Century Gothic"/>
              </a:rPr>
              <a:t>f</a:t>
            </a:r>
            <a:r>
              <a:rPr sz="971" spc="-4">
                <a:latin typeface="Century Gothic"/>
                <a:cs typeface="Century Gothic"/>
              </a:rPr>
              <a:t>i</a:t>
            </a:r>
            <a:r>
              <a:rPr sz="971" spc="4">
                <a:latin typeface="Century Gothic"/>
                <a:cs typeface="Century Gothic"/>
              </a:rPr>
              <a:t>c</a:t>
            </a:r>
            <a:r>
              <a:rPr sz="971" spc="-8">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de da</a:t>
            </a:r>
            <a:r>
              <a:rPr sz="971" spc="-8">
                <a:latin typeface="Century Gothic"/>
                <a:cs typeface="Century Gothic"/>
              </a:rPr>
              <a:t>t</a:t>
            </a:r>
            <a:r>
              <a:rPr sz="971">
                <a:latin typeface="Century Gothic"/>
                <a:cs typeface="Century Gothic"/>
              </a:rPr>
              <a:t>os</a:t>
            </a:r>
            <a:r>
              <a:rPr sz="971" spc="-4">
                <a:latin typeface="Century Gothic"/>
                <a:cs typeface="Century Gothic"/>
              </a:rPr>
              <a:t> </a:t>
            </a:r>
            <a:r>
              <a:rPr sz="971">
                <a:latin typeface="Century Gothic"/>
                <a:cs typeface="Century Gothic"/>
              </a:rPr>
              <a:t>obte</a:t>
            </a:r>
            <a:r>
              <a:rPr sz="971" spc="-12">
                <a:latin typeface="Century Gothic"/>
                <a:cs typeface="Century Gothic"/>
              </a:rPr>
              <a:t>n</a:t>
            </a:r>
            <a:r>
              <a:rPr sz="971" spc="4">
                <a:latin typeface="Century Gothic"/>
                <a:cs typeface="Century Gothic"/>
              </a:rPr>
              <a:t>i</a:t>
            </a:r>
            <a:r>
              <a:rPr sz="971">
                <a:latin typeface="Century Gothic"/>
                <a:cs typeface="Century Gothic"/>
              </a:rPr>
              <a:t>d</a:t>
            </a:r>
            <a:r>
              <a:rPr sz="971" spc="-4">
                <a:latin typeface="Century Gothic"/>
                <a:cs typeface="Century Gothic"/>
              </a:rPr>
              <a:t>o</a:t>
            </a:r>
            <a:r>
              <a:rPr sz="971">
                <a:latin typeface="Century Gothic"/>
                <a:cs typeface="Century Gothic"/>
              </a:rPr>
              <a:t>s, anál</a:t>
            </a:r>
            <a:r>
              <a:rPr sz="971" spc="4">
                <a:latin typeface="Century Gothic"/>
                <a:cs typeface="Century Gothic"/>
              </a:rPr>
              <a:t>i</a:t>
            </a:r>
            <a:r>
              <a:rPr sz="971" spc="-8">
                <a:latin typeface="Century Gothic"/>
                <a:cs typeface="Century Gothic"/>
              </a:rPr>
              <a:t>s</a:t>
            </a:r>
            <a:r>
              <a:rPr sz="971" spc="4">
                <a:latin typeface="Century Gothic"/>
                <a:cs typeface="Century Gothic"/>
              </a:rPr>
              <a:t>i</a:t>
            </a:r>
            <a:r>
              <a:rPr sz="971">
                <a:latin typeface="Century Gothic"/>
                <a:cs typeface="Century Gothic"/>
              </a:rPr>
              <a:t>s de</a:t>
            </a:r>
            <a:r>
              <a:rPr sz="971" spc="-12">
                <a:latin typeface="Century Gothic"/>
                <a:cs typeface="Century Gothic"/>
              </a:rPr>
              <a:t> </a:t>
            </a:r>
            <a:r>
              <a:rPr sz="971" spc="4">
                <a:latin typeface="Century Gothic"/>
                <a:cs typeface="Century Gothic"/>
              </a:rPr>
              <a:t>l</a:t>
            </a:r>
            <a:r>
              <a:rPr sz="971">
                <a:latin typeface="Century Gothic"/>
                <a:cs typeface="Century Gothic"/>
              </a:rPr>
              <a:t>os</a:t>
            </a:r>
            <a:r>
              <a:rPr sz="971" spc="-4">
                <a:latin typeface="Century Gothic"/>
                <a:cs typeface="Century Gothic"/>
              </a:rPr>
              <a:t> </a:t>
            </a:r>
            <a:r>
              <a:rPr sz="971">
                <a:latin typeface="Century Gothic"/>
                <a:cs typeface="Century Gothic"/>
              </a:rPr>
              <a:t>dat</a:t>
            </a:r>
            <a:r>
              <a:rPr sz="971" spc="-12">
                <a:latin typeface="Century Gothic"/>
                <a:cs typeface="Century Gothic"/>
              </a:rPr>
              <a:t>o</a:t>
            </a:r>
            <a:r>
              <a:rPr sz="971">
                <a:latin typeface="Century Gothic"/>
                <a:cs typeface="Century Gothic"/>
              </a:rPr>
              <a:t>s obte</a:t>
            </a:r>
            <a:r>
              <a:rPr sz="971" spc="-12">
                <a:latin typeface="Century Gothic"/>
                <a:cs typeface="Century Gothic"/>
              </a:rPr>
              <a:t>n</a:t>
            </a:r>
            <a:r>
              <a:rPr sz="971" spc="4">
                <a:latin typeface="Century Gothic"/>
                <a:cs typeface="Century Gothic"/>
              </a:rPr>
              <a:t>i</a:t>
            </a:r>
            <a:r>
              <a:rPr sz="971">
                <a:latin typeface="Century Gothic"/>
                <a:cs typeface="Century Gothic"/>
              </a:rPr>
              <a:t>d</a:t>
            </a:r>
            <a:r>
              <a:rPr sz="971" spc="-4">
                <a:latin typeface="Century Gothic"/>
                <a:cs typeface="Century Gothic"/>
              </a:rPr>
              <a:t>o</a:t>
            </a:r>
            <a:r>
              <a:rPr sz="971">
                <a:latin typeface="Century Gothic"/>
                <a:cs typeface="Century Gothic"/>
              </a:rPr>
              <a:t>s,</a:t>
            </a:r>
          </a:p>
          <a:p>
            <a:pPr marL="277024" marR="642267" indent="22860">
              <a:lnSpc>
                <a:spcPts val="1191"/>
              </a:lnSpc>
              <a:spcBef>
                <a:spcPts val="4"/>
              </a:spcBef>
            </a:pPr>
            <a:r>
              <a:rPr sz="971">
                <a:latin typeface="Century Gothic"/>
                <a:cs typeface="Century Gothic"/>
              </a:rPr>
              <a:t>re</a:t>
            </a:r>
            <a:r>
              <a:rPr sz="971" spc="-8">
                <a:latin typeface="Century Gothic"/>
                <a:cs typeface="Century Gothic"/>
              </a:rPr>
              <a:t>g</a:t>
            </a:r>
            <a:r>
              <a:rPr sz="971" spc="4">
                <a:latin typeface="Century Gothic"/>
                <a:cs typeface="Century Gothic"/>
              </a:rPr>
              <a:t>i</a:t>
            </a:r>
            <a:r>
              <a:rPr sz="971">
                <a:latin typeface="Century Gothic"/>
                <a:cs typeface="Century Gothic"/>
              </a:rPr>
              <a:t>s</a:t>
            </a:r>
            <a:r>
              <a:rPr sz="971" spc="-12">
                <a:latin typeface="Century Gothic"/>
                <a:cs typeface="Century Gothic"/>
              </a:rPr>
              <a:t>t</a:t>
            </a:r>
            <a:r>
              <a:rPr sz="971">
                <a:latin typeface="Century Gothic"/>
                <a:cs typeface="Century Gothic"/>
              </a:rPr>
              <a:t>ro</a:t>
            </a:r>
            <a:r>
              <a:rPr sz="971" spc="-4">
                <a:latin typeface="Century Gothic"/>
                <a:cs typeface="Century Gothic"/>
              </a:rPr>
              <a:t> </a:t>
            </a:r>
            <a:r>
              <a:rPr sz="971">
                <a:latin typeface="Century Gothic"/>
                <a:cs typeface="Century Gothic"/>
              </a:rPr>
              <a:t>de </a:t>
            </a:r>
            <a:r>
              <a:rPr sz="971" spc="4">
                <a:latin typeface="Century Gothic"/>
                <a:cs typeface="Century Gothic"/>
              </a:rPr>
              <a:t>l</a:t>
            </a:r>
            <a:r>
              <a:rPr sz="971">
                <a:latin typeface="Century Gothic"/>
                <a:cs typeface="Century Gothic"/>
              </a:rPr>
              <a:t>a</a:t>
            </a:r>
            <a:r>
              <a:rPr sz="971" spc="-12">
                <a:latin typeface="Century Gothic"/>
                <a:cs typeface="Century Gothic"/>
              </a:rPr>
              <a:t> </a:t>
            </a:r>
            <a:r>
              <a:rPr sz="971" spc="4">
                <a:latin typeface="Century Gothic"/>
                <a:cs typeface="Century Gothic"/>
              </a:rPr>
              <a:t>i</a:t>
            </a:r>
            <a:r>
              <a:rPr sz="971">
                <a:latin typeface="Century Gothic"/>
                <a:cs typeface="Century Gothic"/>
              </a:rPr>
              <a:t>nfor</a:t>
            </a:r>
            <a:r>
              <a:rPr sz="971" spc="-12">
                <a:latin typeface="Century Gothic"/>
                <a:cs typeface="Century Gothic"/>
              </a:rPr>
              <a:t>m</a:t>
            </a:r>
            <a:r>
              <a:rPr sz="971">
                <a:latin typeface="Century Gothic"/>
                <a:cs typeface="Century Gothic"/>
              </a:rPr>
              <a:t>a</a:t>
            </a:r>
            <a:r>
              <a:rPr sz="971" spc="-4">
                <a:latin typeface="Century Gothic"/>
                <a:cs typeface="Century Gothic"/>
              </a:rPr>
              <a:t>ci</a:t>
            </a:r>
            <a:r>
              <a:rPr sz="971">
                <a:latin typeface="Century Gothic"/>
                <a:cs typeface="Century Gothic"/>
              </a:rPr>
              <a:t>ó</a:t>
            </a:r>
            <a:r>
              <a:rPr sz="971" spc="-4">
                <a:latin typeface="Century Gothic"/>
                <a:cs typeface="Century Gothic"/>
              </a:rPr>
              <a:t>n</a:t>
            </a:r>
            <a:r>
              <a:rPr sz="971">
                <a:latin typeface="Century Gothic"/>
                <a:cs typeface="Century Gothic"/>
              </a:rPr>
              <a:t>. </a:t>
            </a:r>
            <a:r>
              <a:rPr sz="971" spc="8">
                <a:latin typeface="Century Gothic"/>
                <a:cs typeface="Century Gothic"/>
              </a:rPr>
              <a:t>c</a:t>
            </a:r>
            <a:r>
              <a:rPr sz="971">
                <a:latin typeface="Century Gothic"/>
                <a:cs typeface="Century Gothic"/>
              </a:rPr>
              <a:t>o</a:t>
            </a:r>
            <a:r>
              <a:rPr sz="971" spc="-4">
                <a:latin typeface="Century Gothic"/>
                <a:cs typeface="Century Gothic"/>
              </a:rPr>
              <a:t>nc</a:t>
            </a:r>
            <a:r>
              <a:rPr sz="971" spc="4">
                <a:latin typeface="Century Gothic"/>
                <a:cs typeface="Century Gothic"/>
              </a:rPr>
              <a:t>l</a:t>
            </a:r>
            <a:r>
              <a:rPr sz="971">
                <a:latin typeface="Century Gothic"/>
                <a:cs typeface="Century Gothic"/>
              </a:rPr>
              <a:t>u</a:t>
            </a:r>
            <a:r>
              <a:rPr sz="971" spc="-8">
                <a:latin typeface="Century Gothic"/>
                <a:cs typeface="Century Gothic"/>
              </a:rPr>
              <a:t>s</a:t>
            </a:r>
            <a:r>
              <a:rPr sz="971" spc="4">
                <a:latin typeface="Century Gothic"/>
                <a:cs typeface="Century Gothic"/>
              </a:rPr>
              <a:t>i</a:t>
            </a:r>
            <a:r>
              <a:rPr sz="971">
                <a:latin typeface="Century Gothic"/>
                <a:cs typeface="Century Gothic"/>
              </a:rPr>
              <a:t>o</a:t>
            </a:r>
            <a:r>
              <a:rPr sz="971" spc="-4">
                <a:latin typeface="Century Gothic"/>
                <a:cs typeface="Century Gothic"/>
              </a:rPr>
              <a:t>n</a:t>
            </a:r>
            <a:r>
              <a:rPr sz="971" spc="-8">
                <a:latin typeface="Century Gothic"/>
                <a:cs typeface="Century Gothic"/>
              </a:rPr>
              <a:t>e</a:t>
            </a:r>
            <a:r>
              <a:rPr sz="971">
                <a:latin typeface="Century Gothic"/>
                <a:cs typeface="Century Gothic"/>
              </a:rPr>
              <a:t>s por </a:t>
            </a:r>
            <a:r>
              <a:rPr sz="971" spc="-8">
                <a:latin typeface="Century Gothic"/>
                <a:cs typeface="Century Gothic"/>
              </a:rPr>
              <a:t>d</a:t>
            </a:r>
            <a:r>
              <a:rPr sz="971" spc="4">
                <a:latin typeface="Century Gothic"/>
                <a:cs typeface="Century Gothic"/>
              </a:rPr>
              <a:t>i</a:t>
            </a:r>
            <a:r>
              <a:rPr sz="971" spc="-8">
                <a:latin typeface="Century Gothic"/>
                <a:cs typeface="Century Gothic"/>
              </a:rPr>
              <a:t>s</a:t>
            </a:r>
            <a:r>
              <a:rPr sz="971" spc="4">
                <a:latin typeface="Century Gothic"/>
                <a:cs typeface="Century Gothic"/>
              </a:rPr>
              <a:t>c</a:t>
            </a:r>
            <a:r>
              <a:rPr sz="971" spc="-4">
                <a:latin typeface="Century Gothic"/>
                <a:cs typeface="Century Gothic"/>
              </a:rPr>
              <a:t>i</a:t>
            </a:r>
            <a:r>
              <a:rPr sz="971">
                <a:latin typeface="Century Gothic"/>
                <a:cs typeface="Century Gothic"/>
              </a:rPr>
              <a:t>pl</a:t>
            </a:r>
            <a:r>
              <a:rPr sz="971" spc="4">
                <a:latin typeface="Century Gothic"/>
                <a:cs typeface="Century Gothic"/>
              </a:rPr>
              <a:t>i</a:t>
            </a:r>
            <a:r>
              <a:rPr sz="971" spc="-12">
                <a:latin typeface="Century Gothic"/>
                <a:cs typeface="Century Gothic"/>
              </a:rPr>
              <a:t>n</a:t>
            </a:r>
            <a:r>
              <a:rPr sz="971">
                <a:latin typeface="Century Gothic"/>
                <a:cs typeface="Century Gothic"/>
              </a:rPr>
              <a:t>a,</a:t>
            </a:r>
          </a:p>
          <a:p>
            <a:pPr marL="277024">
              <a:lnSpc>
                <a:spcPts val="1174"/>
              </a:lnSpc>
            </a:pPr>
            <a:r>
              <a:rPr sz="971" spc="4">
                <a:latin typeface="Century Gothic"/>
                <a:cs typeface="Century Gothic"/>
              </a:rPr>
              <a:t>c</a:t>
            </a:r>
            <a:r>
              <a:rPr sz="971">
                <a:latin typeface="Century Gothic"/>
                <a:cs typeface="Century Gothic"/>
              </a:rPr>
              <a:t>o</a:t>
            </a:r>
            <a:r>
              <a:rPr sz="971" spc="-4">
                <a:latin typeface="Century Gothic"/>
                <a:cs typeface="Century Gothic"/>
              </a:rPr>
              <a:t>nc</a:t>
            </a:r>
            <a:r>
              <a:rPr sz="971" spc="4">
                <a:latin typeface="Century Gothic"/>
                <a:cs typeface="Century Gothic"/>
              </a:rPr>
              <a:t>l</a:t>
            </a:r>
            <a:r>
              <a:rPr sz="971">
                <a:latin typeface="Century Gothic"/>
                <a:cs typeface="Century Gothic"/>
              </a:rPr>
              <a:t>u</a:t>
            </a:r>
            <a:r>
              <a:rPr sz="971" spc="-8">
                <a:latin typeface="Century Gothic"/>
                <a:cs typeface="Century Gothic"/>
              </a:rPr>
              <a:t>s</a:t>
            </a:r>
            <a:r>
              <a:rPr sz="971" spc="4">
                <a:latin typeface="Century Gothic"/>
                <a:cs typeface="Century Gothic"/>
              </a:rPr>
              <a:t>i</a:t>
            </a:r>
            <a:r>
              <a:rPr sz="971">
                <a:latin typeface="Century Gothic"/>
                <a:cs typeface="Century Gothic"/>
              </a:rPr>
              <a:t>o</a:t>
            </a:r>
            <a:r>
              <a:rPr sz="971" spc="-4">
                <a:latin typeface="Century Gothic"/>
                <a:cs typeface="Century Gothic"/>
              </a:rPr>
              <a:t>n</a:t>
            </a:r>
            <a:r>
              <a:rPr sz="971" spc="-8">
                <a:latin typeface="Century Gothic"/>
                <a:cs typeface="Century Gothic"/>
              </a:rPr>
              <a:t>e</a:t>
            </a:r>
            <a:r>
              <a:rPr sz="971">
                <a:latin typeface="Century Gothic"/>
                <a:cs typeface="Century Gothic"/>
              </a:rPr>
              <a:t>s</a:t>
            </a:r>
            <a:r>
              <a:rPr sz="971" spc="4">
                <a:latin typeface="Century Gothic"/>
                <a:cs typeface="Century Gothic"/>
              </a:rPr>
              <a:t> c</a:t>
            </a:r>
            <a:r>
              <a:rPr sz="971">
                <a:latin typeface="Century Gothic"/>
                <a:cs typeface="Century Gothic"/>
              </a:rPr>
              <a:t>o</a:t>
            </a:r>
            <a:r>
              <a:rPr sz="971" spc="-12">
                <a:latin typeface="Century Gothic"/>
                <a:cs typeface="Century Gothic"/>
              </a:rPr>
              <a:t>n</a:t>
            </a:r>
            <a:r>
              <a:rPr sz="971" spc="4">
                <a:latin typeface="Century Gothic"/>
                <a:cs typeface="Century Gothic"/>
              </a:rPr>
              <a:t>j</a:t>
            </a:r>
            <a:r>
              <a:rPr sz="971">
                <a:latin typeface="Century Gothic"/>
                <a:cs typeface="Century Gothic"/>
              </a:rPr>
              <a:t>u</a:t>
            </a:r>
            <a:r>
              <a:rPr sz="971" spc="-8">
                <a:latin typeface="Century Gothic"/>
                <a:cs typeface="Century Gothic"/>
              </a:rPr>
              <a:t>n</a:t>
            </a:r>
            <a:r>
              <a:rPr sz="971">
                <a:latin typeface="Century Gothic"/>
                <a:cs typeface="Century Gothic"/>
              </a:rPr>
              <a:t>tas.</a:t>
            </a:r>
          </a:p>
        </p:txBody>
      </p:sp>
      <p:sp>
        <p:nvSpPr>
          <p:cNvPr id="4" name="object 4"/>
          <p:cNvSpPr txBox="1"/>
          <p:nvPr/>
        </p:nvSpPr>
        <p:spPr>
          <a:xfrm>
            <a:off x="3254748" y="4653136"/>
            <a:ext cx="1605802" cy="1786061"/>
          </a:xfrm>
          <a:prstGeom prst="rect">
            <a:avLst/>
          </a:prstGeom>
        </p:spPr>
        <p:txBody>
          <a:bodyPr wrap="square" lIns="0" tIns="0" rIns="0" bIns="0" rtlCol="0">
            <a:noAutofit/>
          </a:bodyPr>
          <a:lstStyle/>
          <a:p>
            <a:pPr>
              <a:lnSpc>
                <a:spcPts val="485"/>
              </a:lnSpc>
              <a:spcBef>
                <a:spcPts val="10"/>
              </a:spcBef>
            </a:pPr>
            <a:endParaRPr sz="485"/>
          </a:p>
          <a:p>
            <a:pPr marL="55136" marR="204534">
              <a:lnSpc>
                <a:spcPct val="102683"/>
              </a:lnSpc>
            </a:pPr>
            <a:r>
              <a:rPr sz="971">
                <a:latin typeface="Century Gothic"/>
                <a:cs typeface="Century Gothic"/>
              </a:rPr>
              <a:t>“ut</a:t>
            </a:r>
            <a:r>
              <a:rPr sz="971" spc="4">
                <a:latin typeface="Century Gothic"/>
                <a:cs typeface="Century Gothic"/>
              </a:rPr>
              <a:t>i</a:t>
            </a:r>
            <a:r>
              <a:rPr sz="971" spc="-4">
                <a:latin typeface="Century Gothic"/>
                <a:cs typeface="Century Gothic"/>
              </a:rPr>
              <a:t>l</a:t>
            </a:r>
            <a:r>
              <a:rPr sz="971" spc="4">
                <a:latin typeface="Century Gothic"/>
                <a:cs typeface="Century Gothic"/>
              </a:rPr>
              <a:t>i</a:t>
            </a:r>
            <a:r>
              <a:rPr sz="971" spc="-12">
                <a:latin typeface="Century Gothic"/>
                <a:cs typeface="Century Gothic"/>
              </a:rPr>
              <a:t>z</a:t>
            </a:r>
            <a:r>
              <a:rPr sz="971">
                <a:latin typeface="Century Gothic"/>
                <a:cs typeface="Century Gothic"/>
              </a:rPr>
              <a:t>ar </a:t>
            </a:r>
            <a:r>
              <a:rPr sz="971" spc="4">
                <a:latin typeface="Century Gothic"/>
                <a:cs typeface="Century Gothic"/>
              </a:rPr>
              <a:t>l</a:t>
            </a:r>
            <a:r>
              <a:rPr sz="971" spc="-12">
                <a:latin typeface="Century Gothic"/>
                <a:cs typeface="Century Gothic"/>
              </a:rPr>
              <a:t>o</a:t>
            </a:r>
            <a:r>
              <a:rPr sz="971">
                <a:latin typeface="Century Gothic"/>
                <a:cs typeface="Century Gothic"/>
              </a:rPr>
              <a:t>s b</a:t>
            </a:r>
            <a:r>
              <a:rPr sz="971" spc="8">
                <a:latin typeface="Century Gothic"/>
                <a:cs typeface="Century Gothic"/>
              </a:rPr>
              <a:t>l</a:t>
            </a:r>
            <a:r>
              <a:rPr sz="971" spc="-12">
                <a:latin typeface="Century Gothic"/>
                <a:cs typeface="Century Gothic"/>
              </a:rPr>
              <a:t>o</a:t>
            </a:r>
            <a:r>
              <a:rPr sz="971">
                <a:latin typeface="Century Gothic"/>
                <a:cs typeface="Century Gothic"/>
              </a:rPr>
              <a:t>q</a:t>
            </a:r>
            <a:r>
              <a:rPr sz="971" spc="-8">
                <a:latin typeface="Century Gothic"/>
                <a:cs typeface="Century Gothic"/>
              </a:rPr>
              <a:t>u</a:t>
            </a:r>
            <a:r>
              <a:rPr sz="971">
                <a:latin typeface="Century Gothic"/>
                <a:cs typeface="Century Gothic"/>
              </a:rPr>
              <a:t>es de </a:t>
            </a:r>
            <a:r>
              <a:rPr sz="971" spc="4">
                <a:latin typeface="Century Gothic"/>
                <a:cs typeface="Century Gothic"/>
              </a:rPr>
              <a:t>i</a:t>
            </a:r>
            <a:r>
              <a:rPr sz="971">
                <a:latin typeface="Century Gothic"/>
                <a:cs typeface="Century Gothic"/>
              </a:rPr>
              <a:t>nfor</a:t>
            </a:r>
            <a:r>
              <a:rPr sz="971" spc="-12">
                <a:latin typeface="Century Gothic"/>
                <a:cs typeface="Century Gothic"/>
              </a:rPr>
              <a:t>m</a:t>
            </a:r>
            <a:r>
              <a:rPr sz="971">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de</a:t>
            </a:r>
          </a:p>
          <a:p>
            <a:pPr marL="55136" marR="76113">
              <a:lnSpc>
                <a:spcPts val="1182"/>
              </a:lnSpc>
              <a:spcBef>
                <a:spcPts val="77"/>
              </a:spcBef>
            </a:pPr>
            <a:r>
              <a:rPr sz="971" spc="-4">
                <a:latin typeface="Century Gothic"/>
                <a:cs typeface="Century Gothic"/>
              </a:rPr>
              <a:t>m</a:t>
            </a:r>
            <a:r>
              <a:rPr sz="971">
                <a:latin typeface="Century Gothic"/>
                <a:cs typeface="Century Gothic"/>
              </a:rPr>
              <a:t>ane</a:t>
            </a:r>
            <a:r>
              <a:rPr sz="971" spc="-4">
                <a:latin typeface="Century Gothic"/>
                <a:cs typeface="Century Gothic"/>
              </a:rPr>
              <a:t>r</a:t>
            </a:r>
            <a:r>
              <a:rPr sz="971">
                <a:latin typeface="Century Gothic"/>
                <a:cs typeface="Century Gothic"/>
              </a:rPr>
              <a:t>a </a:t>
            </a:r>
            <a:r>
              <a:rPr sz="971" spc="4">
                <a:latin typeface="Century Gothic"/>
                <a:cs typeface="Century Gothic"/>
              </a:rPr>
              <a:t>i</a:t>
            </a:r>
            <a:r>
              <a:rPr sz="971">
                <a:latin typeface="Century Gothic"/>
                <a:cs typeface="Century Gothic"/>
              </a:rPr>
              <a:t>n</a:t>
            </a:r>
            <a:r>
              <a:rPr sz="971" spc="-4">
                <a:latin typeface="Century Gothic"/>
                <a:cs typeface="Century Gothic"/>
              </a:rPr>
              <a:t>t</a:t>
            </a:r>
            <a:r>
              <a:rPr sz="971" spc="-8">
                <a:latin typeface="Century Gothic"/>
                <a:cs typeface="Century Gothic"/>
              </a:rPr>
              <a:t>e</a:t>
            </a:r>
            <a:r>
              <a:rPr sz="971">
                <a:latin typeface="Century Gothic"/>
                <a:cs typeface="Century Gothic"/>
              </a:rPr>
              <a:t>r</a:t>
            </a:r>
            <a:r>
              <a:rPr sz="971" spc="-8">
                <a:latin typeface="Century Gothic"/>
                <a:cs typeface="Century Gothic"/>
              </a:rPr>
              <a:t>a</a:t>
            </a:r>
            <a:r>
              <a:rPr sz="971" spc="4">
                <a:latin typeface="Century Gothic"/>
                <a:cs typeface="Century Gothic"/>
              </a:rPr>
              <a:t>c</a:t>
            </a:r>
            <a:r>
              <a:rPr sz="971">
                <a:latin typeface="Century Gothic"/>
                <a:cs typeface="Century Gothic"/>
              </a:rPr>
              <a:t>t</a:t>
            </a:r>
            <a:r>
              <a:rPr sz="971" spc="-4">
                <a:latin typeface="Century Gothic"/>
                <a:cs typeface="Century Gothic"/>
              </a:rPr>
              <a:t>i</a:t>
            </a:r>
            <a:r>
              <a:rPr sz="971">
                <a:latin typeface="Century Gothic"/>
                <a:cs typeface="Century Gothic"/>
              </a:rPr>
              <a:t>va y</a:t>
            </a:r>
            <a:r>
              <a:rPr sz="971" spc="-4">
                <a:latin typeface="Century Gothic"/>
                <a:cs typeface="Century Gothic"/>
              </a:rPr>
              <a:t> </a:t>
            </a:r>
            <a:r>
              <a:rPr sz="971">
                <a:latin typeface="Century Gothic"/>
                <a:cs typeface="Century Gothic"/>
              </a:rPr>
              <a:t>de e</a:t>
            </a:r>
            <a:r>
              <a:rPr sz="971" spc="4">
                <a:latin typeface="Century Gothic"/>
                <a:cs typeface="Century Gothic"/>
              </a:rPr>
              <a:t>s</a:t>
            </a:r>
            <a:r>
              <a:rPr sz="971">
                <a:latin typeface="Century Gothic"/>
                <a:cs typeface="Century Gothic"/>
              </a:rPr>
              <a:t>ta</a:t>
            </a:r>
            <a:r>
              <a:rPr sz="971" spc="-4">
                <a:latin typeface="Century Gothic"/>
                <a:cs typeface="Century Gothic"/>
              </a:rPr>
              <a:t> m</a:t>
            </a:r>
            <a:r>
              <a:rPr sz="971">
                <a:latin typeface="Century Gothic"/>
                <a:cs typeface="Century Gothic"/>
              </a:rPr>
              <a:t>a</a:t>
            </a:r>
            <a:r>
              <a:rPr sz="971" spc="-8">
                <a:latin typeface="Century Gothic"/>
                <a:cs typeface="Century Gothic"/>
              </a:rPr>
              <a:t>n</a:t>
            </a:r>
            <a:r>
              <a:rPr sz="971">
                <a:latin typeface="Century Gothic"/>
                <a:cs typeface="Century Gothic"/>
              </a:rPr>
              <a:t>e</a:t>
            </a:r>
            <a:r>
              <a:rPr sz="971" spc="4">
                <a:latin typeface="Century Gothic"/>
                <a:cs typeface="Century Gothic"/>
              </a:rPr>
              <a:t>r</a:t>
            </a:r>
            <a:r>
              <a:rPr sz="971">
                <a:latin typeface="Century Gothic"/>
                <a:cs typeface="Century Gothic"/>
              </a:rPr>
              <a:t>a</a:t>
            </a:r>
            <a:r>
              <a:rPr sz="971" spc="-12">
                <a:latin typeface="Century Gothic"/>
                <a:cs typeface="Century Gothic"/>
              </a:rPr>
              <a:t> </a:t>
            </a:r>
            <a:r>
              <a:rPr sz="971">
                <a:latin typeface="Century Gothic"/>
                <a:cs typeface="Century Gothic"/>
              </a:rPr>
              <a:t>pod</a:t>
            </a:r>
            <a:r>
              <a:rPr sz="971" spc="-8">
                <a:latin typeface="Century Gothic"/>
                <a:cs typeface="Century Gothic"/>
              </a:rPr>
              <a:t>e</a:t>
            </a:r>
            <a:r>
              <a:rPr sz="971">
                <a:latin typeface="Century Gothic"/>
                <a:cs typeface="Century Gothic"/>
              </a:rPr>
              <a:t>r</a:t>
            </a:r>
          </a:p>
          <a:p>
            <a:pPr marL="55136" marR="332112">
              <a:lnSpc>
                <a:spcPts val="1191"/>
              </a:lnSpc>
              <a:spcBef>
                <a:spcPts val="4"/>
              </a:spcBef>
            </a:pPr>
            <a:r>
              <a:rPr sz="971">
                <a:latin typeface="Century Gothic"/>
                <a:cs typeface="Century Gothic"/>
              </a:rPr>
              <a:t>ha</a:t>
            </a:r>
            <a:r>
              <a:rPr sz="971" spc="-4">
                <a:latin typeface="Century Gothic"/>
                <a:cs typeface="Century Gothic"/>
              </a:rPr>
              <a:t>c</a:t>
            </a:r>
            <a:r>
              <a:rPr sz="971">
                <a:latin typeface="Century Gothic"/>
                <a:cs typeface="Century Gothic"/>
              </a:rPr>
              <a:t>er </a:t>
            </a:r>
            <a:r>
              <a:rPr sz="971" spc="-4">
                <a:latin typeface="Century Gothic"/>
                <a:cs typeface="Century Gothic"/>
              </a:rPr>
              <a:t>c</a:t>
            </a:r>
            <a:r>
              <a:rPr sz="971">
                <a:latin typeface="Century Gothic"/>
                <a:cs typeface="Century Gothic"/>
              </a:rPr>
              <a:t>am</a:t>
            </a:r>
            <a:r>
              <a:rPr sz="971" spc="-8">
                <a:latin typeface="Century Gothic"/>
                <a:cs typeface="Century Gothic"/>
              </a:rPr>
              <a:t>b</a:t>
            </a:r>
            <a:r>
              <a:rPr sz="971" spc="4">
                <a:latin typeface="Century Gothic"/>
                <a:cs typeface="Century Gothic"/>
              </a:rPr>
              <a:t>i</a:t>
            </a:r>
            <a:r>
              <a:rPr sz="971">
                <a:latin typeface="Century Gothic"/>
                <a:cs typeface="Century Gothic"/>
              </a:rPr>
              <a:t>os </a:t>
            </a:r>
            <a:r>
              <a:rPr sz="971" spc="4">
                <a:latin typeface="Century Gothic"/>
                <a:cs typeface="Century Gothic"/>
              </a:rPr>
              <a:t>c</a:t>
            </a:r>
            <a:r>
              <a:rPr sz="971">
                <a:latin typeface="Century Gothic"/>
                <a:cs typeface="Century Gothic"/>
              </a:rPr>
              <a:t>o</a:t>
            </a:r>
            <a:r>
              <a:rPr sz="971" spc="-4">
                <a:latin typeface="Century Gothic"/>
                <a:cs typeface="Century Gothic"/>
              </a:rPr>
              <a:t>n</a:t>
            </a:r>
            <a:r>
              <a:rPr sz="971">
                <a:latin typeface="Century Gothic"/>
                <a:cs typeface="Century Gothic"/>
              </a:rPr>
              <a:t>st</a:t>
            </a:r>
            <a:r>
              <a:rPr sz="971" spc="-8">
                <a:latin typeface="Century Gothic"/>
                <a:cs typeface="Century Gothic"/>
              </a:rPr>
              <a:t>a</a:t>
            </a:r>
            <a:r>
              <a:rPr sz="971">
                <a:latin typeface="Century Gothic"/>
                <a:cs typeface="Century Gothic"/>
              </a:rPr>
              <a:t>n</a:t>
            </a:r>
            <a:r>
              <a:rPr sz="971" spc="-4">
                <a:latin typeface="Century Gothic"/>
                <a:cs typeface="Century Gothic"/>
              </a:rPr>
              <a:t>t</a:t>
            </a:r>
            <a:r>
              <a:rPr sz="971">
                <a:latin typeface="Century Gothic"/>
                <a:cs typeface="Century Gothic"/>
              </a:rPr>
              <a:t>es y</a:t>
            </a:r>
            <a:r>
              <a:rPr sz="971" spc="-4">
                <a:latin typeface="Century Gothic"/>
                <a:cs typeface="Century Gothic"/>
              </a:rPr>
              <a:t> </a:t>
            </a:r>
            <a:r>
              <a:rPr sz="971">
                <a:latin typeface="Century Gothic"/>
                <a:cs typeface="Century Gothic"/>
              </a:rPr>
              <a:t>p</a:t>
            </a:r>
            <a:r>
              <a:rPr sz="971" spc="4">
                <a:latin typeface="Century Gothic"/>
                <a:cs typeface="Century Gothic"/>
              </a:rPr>
              <a:t>r</a:t>
            </a:r>
            <a:r>
              <a:rPr sz="971" spc="-12">
                <a:latin typeface="Century Gothic"/>
                <a:cs typeface="Century Gothic"/>
              </a:rPr>
              <a:t>o</a:t>
            </a:r>
            <a:r>
              <a:rPr sz="971">
                <a:latin typeface="Century Gothic"/>
                <a:cs typeface="Century Gothic"/>
              </a:rPr>
              <a:t>b</a:t>
            </a:r>
            <a:r>
              <a:rPr sz="971" spc="-4">
                <a:latin typeface="Century Gothic"/>
                <a:cs typeface="Century Gothic"/>
              </a:rPr>
              <a:t>a</a:t>
            </a:r>
            <a:r>
              <a:rPr sz="971">
                <a:latin typeface="Century Gothic"/>
                <a:cs typeface="Century Gothic"/>
              </a:rPr>
              <a:t>r</a:t>
            </a:r>
          </a:p>
          <a:p>
            <a:pPr marL="55136" marR="299675" algn="just">
              <a:lnSpc>
                <a:spcPts val="1182"/>
              </a:lnSpc>
              <a:spcBef>
                <a:spcPts val="12"/>
              </a:spcBef>
            </a:pPr>
            <a:r>
              <a:rPr sz="971">
                <a:latin typeface="Century Gothic"/>
                <a:cs typeface="Century Gothic"/>
              </a:rPr>
              <a:t>d</a:t>
            </a:r>
            <a:r>
              <a:rPr sz="971" spc="4">
                <a:latin typeface="Century Gothic"/>
                <a:cs typeface="Century Gothic"/>
              </a:rPr>
              <a:t>i</a:t>
            </a:r>
            <a:r>
              <a:rPr sz="971">
                <a:latin typeface="Century Gothic"/>
                <a:cs typeface="Century Gothic"/>
              </a:rPr>
              <a:t>f</a:t>
            </a:r>
            <a:r>
              <a:rPr sz="971" spc="-8">
                <a:latin typeface="Century Gothic"/>
                <a:cs typeface="Century Gothic"/>
              </a:rPr>
              <a:t>e</a:t>
            </a:r>
            <a:r>
              <a:rPr sz="971">
                <a:latin typeface="Century Gothic"/>
                <a:cs typeface="Century Gothic"/>
              </a:rPr>
              <a:t>ren</a:t>
            </a:r>
            <a:r>
              <a:rPr sz="971" spc="-12">
                <a:latin typeface="Century Gothic"/>
                <a:cs typeface="Century Gothic"/>
              </a:rPr>
              <a:t>t</a:t>
            </a:r>
            <a:r>
              <a:rPr sz="971">
                <a:latin typeface="Century Gothic"/>
                <a:cs typeface="Century Gothic"/>
              </a:rPr>
              <a:t>es for</a:t>
            </a:r>
            <a:r>
              <a:rPr sz="971" spc="-12">
                <a:latin typeface="Century Gothic"/>
                <a:cs typeface="Century Gothic"/>
              </a:rPr>
              <a:t>m</a:t>
            </a:r>
            <a:r>
              <a:rPr sz="971">
                <a:latin typeface="Century Gothic"/>
                <a:cs typeface="Century Gothic"/>
              </a:rPr>
              <a:t>as de d</a:t>
            </a:r>
            <a:r>
              <a:rPr sz="971" spc="4">
                <a:latin typeface="Century Gothic"/>
                <a:cs typeface="Century Gothic"/>
              </a:rPr>
              <a:t>i</a:t>
            </a:r>
            <a:r>
              <a:rPr sz="971">
                <a:latin typeface="Century Gothic"/>
                <a:cs typeface="Century Gothic"/>
              </a:rPr>
              <a:t>s</a:t>
            </a:r>
            <a:r>
              <a:rPr sz="971" spc="-12">
                <a:latin typeface="Century Gothic"/>
                <a:cs typeface="Century Gothic"/>
              </a:rPr>
              <a:t>t</a:t>
            </a:r>
            <a:r>
              <a:rPr sz="971">
                <a:latin typeface="Century Gothic"/>
                <a:cs typeface="Century Gothic"/>
              </a:rPr>
              <a:t>r</a:t>
            </a:r>
            <a:r>
              <a:rPr sz="971" spc="-4">
                <a:latin typeface="Century Gothic"/>
                <a:cs typeface="Century Gothic"/>
              </a:rPr>
              <a:t>i</a:t>
            </a:r>
            <a:r>
              <a:rPr sz="971">
                <a:latin typeface="Century Gothic"/>
                <a:cs typeface="Century Gothic"/>
              </a:rPr>
              <a:t>b</a:t>
            </a:r>
            <a:r>
              <a:rPr sz="971" spc="-8">
                <a:latin typeface="Century Gothic"/>
                <a:cs typeface="Century Gothic"/>
              </a:rPr>
              <a:t>u</a:t>
            </a:r>
            <a:r>
              <a:rPr sz="971" spc="4">
                <a:latin typeface="Century Gothic"/>
                <a:cs typeface="Century Gothic"/>
              </a:rPr>
              <a:t>i</a:t>
            </a:r>
            <a:r>
              <a:rPr sz="971">
                <a:latin typeface="Century Gothic"/>
                <a:cs typeface="Century Gothic"/>
              </a:rPr>
              <a:t>r,</a:t>
            </a:r>
            <a:r>
              <a:rPr sz="971" spc="-8">
                <a:latin typeface="Century Gothic"/>
                <a:cs typeface="Century Gothic"/>
              </a:rPr>
              <a:t> </a:t>
            </a:r>
            <a:r>
              <a:rPr sz="971" spc="4">
                <a:latin typeface="Century Gothic"/>
                <a:cs typeface="Century Gothic"/>
              </a:rPr>
              <a:t>c</a:t>
            </a:r>
            <a:r>
              <a:rPr sz="971">
                <a:latin typeface="Century Gothic"/>
                <a:cs typeface="Century Gothic"/>
              </a:rPr>
              <a:t>o</a:t>
            </a:r>
            <a:r>
              <a:rPr sz="971" spc="-4">
                <a:latin typeface="Century Gothic"/>
                <a:cs typeface="Century Gothic"/>
              </a:rPr>
              <a:t>n</a:t>
            </a:r>
            <a:r>
              <a:rPr sz="971" spc="-8">
                <a:latin typeface="Century Gothic"/>
                <a:cs typeface="Century Gothic"/>
              </a:rPr>
              <a:t>e</a:t>
            </a:r>
            <a:r>
              <a:rPr sz="971" spc="4">
                <a:latin typeface="Century Gothic"/>
                <a:cs typeface="Century Gothic"/>
              </a:rPr>
              <a:t>c</a:t>
            </a:r>
            <a:r>
              <a:rPr sz="971">
                <a:latin typeface="Century Gothic"/>
                <a:cs typeface="Century Gothic"/>
              </a:rPr>
              <a:t>t</a:t>
            </a:r>
            <a:r>
              <a:rPr sz="971" spc="-8">
                <a:latin typeface="Century Gothic"/>
                <a:cs typeface="Century Gothic"/>
              </a:rPr>
              <a:t>a</a:t>
            </a:r>
            <a:r>
              <a:rPr sz="971">
                <a:latin typeface="Century Gothic"/>
                <a:cs typeface="Century Gothic"/>
              </a:rPr>
              <a:t>r y </a:t>
            </a:r>
            <a:r>
              <a:rPr sz="971" spc="4">
                <a:latin typeface="Century Gothic"/>
                <a:cs typeface="Century Gothic"/>
              </a:rPr>
              <a:t>j</a:t>
            </a:r>
            <a:r>
              <a:rPr sz="971">
                <a:latin typeface="Century Gothic"/>
                <a:cs typeface="Century Gothic"/>
              </a:rPr>
              <a:t>e</a:t>
            </a:r>
            <a:r>
              <a:rPr sz="971" spc="-4">
                <a:latin typeface="Century Gothic"/>
                <a:cs typeface="Century Gothic"/>
              </a:rPr>
              <a:t>r</a:t>
            </a:r>
            <a:r>
              <a:rPr sz="971">
                <a:latin typeface="Century Gothic"/>
                <a:cs typeface="Century Gothic"/>
              </a:rPr>
              <a:t>a</a:t>
            </a:r>
            <a:r>
              <a:rPr sz="971" spc="4">
                <a:latin typeface="Century Gothic"/>
                <a:cs typeface="Century Gothic"/>
              </a:rPr>
              <a:t>r</a:t>
            </a:r>
            <a:r>
              <a:rPr sz="971" spc="-8">
                <a:latin typeface="Century Gothic"/>
                <a:cs typeface="Century Gothic"/>
              </a:rPr>
              <a:t>q</a:t>
            </a:r>
            <a:r>
              <a:rPr sz="971">
                <a:latin typeface="Century Gothic"/>
                <a:cs typeface="Century Gothic"/>
              </a:rPr>
              <a:t>u</a:t>
            </a:r>
            <a:r>
              <a:rPr sz="971" spc="4">
                <a:latin typeface="Century Gothic"/>
                <a:cs typeface="Century Gothic"/>
              </a:rPr>
              <a:t>i</a:t>
            </a:r>
            <a:r>
              <a:rPr sz="971" spc="-12">
                <a:latin typeface="Century Gothic"/>
                <a:cs typeface="Century Gothic"/>
              </a:rPr>
              <a:t>z</a:t>
            </a:r>
            <a:r>
              <a:rPr sz="971">
                <a:latin typeface="Century Gothic"/>
                <a:cs typeface="Century Gothic"/>
              </a:rPr>
              <a:t>ar</a:t>
            </a:r>
            <a:r>
              <a:rPr sz="971" spc="-8">
                <a:latin typeface="Century Gothic"/>
                <a:cs typeface="Century Gothic"/>
              </a:rPr>
              <a:t> </a:t>
            </a:r>
            <a:r>
              <a:rPr sz="971" spc="4">
                <a:latin typeface="Century Gothic"/>
                <a:cs typeface="Century Gothic"/>
              </a:rPr>
              <a:t>l</a:t>
            </a:r>
            <a:r>
              <a:rPr sz="971">
                <a:latin typeface="Century Gothic"/>
                <a:cs typeface="Century Gothic"/>
              </a:rPr>
              <a:t>a</a:t>
            </a:r>
          </a:p>
          <a:p>
            <a:pPr marL="55136" marR="132993" algn="just">
              <a:lnSpc>
                <a:spcPts val="1174"/>
              </a:lnSpc>
            </a:pPr>
            <a:r>
              <a:rPr sz="971" spc="4">
                <a:latin typeface="Century Gothic"/>
                <a:cs typeface="Century Gothic"/>
              </a:rPr>
              <a:t>i</a:t>
            </a:r>
            <a:r>
              <a:rPr sz="971">
                <a:latin typeface="Century Gothic"/>
                <a:cs typeface="Century Gothic"/>
              </a:rPr>
              <a:t>nfor</a:t>
            </a:r>
            <a:r>
              <a:rPr sz="971" spc="-12">
                <a:latin typeface="Century Gothic"/>
                <a:cs typeface="Century Gothic"/>
              </a:rPr>
              <a:t>m</a:t>
            </a:r>
            <a:r>
              <a:rPr sz="971">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ob</a:t>
            </a:r>
            <a:r>
              <a:rPr sz="971" spc="-12">
                <a:latin typeface="Century Gothic"/>
                <a:cs typeface="Century Gothic"/>
              </a:rPr>
              <a:t>t</a:t>
            </a:r>
            <a:r>
              <a:rPr sz="971">
                <a:latin typeface="Century Gothic"/>
                <a:cs typeface="Century Gothic"/>
              </a:rPr>
              <a:t>en</a:t>
            </a:r>
            <a:r>
              <a:rPr sz="971" spc="4">
                <a:latin typeface="Century Gothic"/>
                <a:cs typeface="Century Gothic"/>
              </a:rPr>
              <a:t>i</a:t>
            </a:r>
            <a:r>
              <a:rPr sz="971" spc="-8">
                <a:latin typeface="Century Gothic"/>
                <a:cs typeface="Century Gothic"/>
              </a:rPr>
              <a:t>d</a:t>
            </a:r>
            <a:r>
              <a:rPr sz="971" spc="-4">
                <a:latin typeface="Century Gothic"/>
                <a:cs typeface="Century Gothic"/>
              </a:rPr>
              <a:t>a”</a:t>
            </a:r>
            <a:r>
              <a:rPr sz="971">
                <a:latin typeface="Century Gothic"/>
                <a:cs typeface="Century Gothic"/>
              </a:rPr>
              <a:t>.</a:t>
            </a:r>
          </a:p>
        </p:txBody>
      </p:sp>
      <p:sp>
        <p:nvSpPr>
          <p:cNvPr id="3" name="object 3"/>
          <p:cNvSpPr txBox="1"/>
          <p:nvPr/>
        </p:nvSpPr>
        <p:spPr>
          <a:xfrm>
            <a:off x="4860551" y="4653136"/>
            <a:ext cx="1562548" cy="1786061"/>
          </a:xfrm>
          <a:prstGeom prst="rect">
            <a:avLst/>
          </a:prstGeom>
        </p:spPr>
        <p:txBody>
          <a:bodyPr wrap="square" lIns="0" tIns="0" rIns="0" bIns="0" rtlCol="0">
            <a:noAutofit/>
          </a:bodyPr>
          <a:lstStyle/>
          <a:p>
            <a:pPr>
              <a:lnSpc>
                <a:spcPts val="485"/>
              </a:lnSpc>
              <a:spcBef>
                <a:spcPts val="10"/>
              </a:spcBef>
            </a:pPr>
            <a:endParaRPr sz="485"/>
          </a:p>
          <a:p>
            <a:pPr marL="55136" marR="161785">
              <a:lnSpc>
                <a:spcPct val="102275"/>
              </a:lnSpc>
            </a:pPr>
            <a:r>
              <a:rPr sz="971">
                <a:latin typeface="Century Gothic"/>
                <a:cs typeface="Century Gothic"/>
              </a:rPr>
              <a:t>Uso</a:t>
            </a:r>
            <a:r>
              <a:rPr sz="971" spc="-4">
                <a:latin typeface="Century Gothic"/>
                <a:cs typeface="Century Gothic"/>
              </a:rPr>
              <a:t> </a:t>
            </a:r>
            <a:r>
              <a:rPr sz="971">
                <a:latin typeface="Century Gothic"/>
                <a:cs typeface="Century Gothic"/>
              </a:rPr>
              <a:t>de </a:t>
            </a:r>
            <a:r>
              <a:rPr sz="971" spc="4">
                <a:latin typeface="Century Gothic"/>
                <a:cs typeface="Century Gothic"/>
              </a:rPr>
              <a:t>c</a:t>
            </a:r>
            <a:r>
              <a:rPr sz="971" spc="-8">
                <a:latin typeface="Century Gothic"/>
                <a:cs typeface="Century Gothic"/>
              </a:rPr>
              <a:t>u</a:t>
            </a:r>
            <a:r>
              <a:rPr sz="971">
                <a:latin typeface="Century Gothic"/>
                <a:cs typeface="Century Gothic"/>
              </a:rPr>
              <a:t>ad</a:t>
            </a:r>
            <a:r>
              <a:rPr sz="971" spc="4">
                <a:latin typeface="Century Gothic"/>
                <a:cs typeface="Century Gothic"/>
              </a:rPr>
              <a:t>r</a:t>
            </a:r>
            <a:r>
              <a:rPr sz="971" spc="-12">
                <a:latin typeface="Century Gothic"/>
                <a:cs typeface="Century Gothic"/>
              </a:rPr>
              <a:t>o</a:t>
            </a:r>
            <a:r>
              <a:rPr sz="971">
                <a:latin typeface="Century Gothic"/>
                <a:cs typeface="Century Gothic"/>
              </a:rPr>
              <a:t>s de d</a:t>
            </a:r>
            <a:r>
              <a:rPr sz="971" spc="4">
                <a:latin typeface="Century Gothic"/>
                <a:cs typeface="Century Gothic"/>
              </a:rPr>
              <a:t>i</a:t>
            </a:r>
            <a:r>
              <a:rPr sz="971">
                <a:latin typeface="Century Gothic"/>
                <a:cs typeface="Century Gothic"/>
              </a:rPr>
              <a:t>s</a:t>
            </a:r>
            <a:r>
              <a:rPr sz="971" spc="-12">
                <a:latin typeface="Century Gothic"/>
                <a:cs typeface="Century Gothic"/>
              </a:rPr>
              <a:t>t</a:t>
            </a:r>
            <a:r>
              <a:rPr sz="971">
                <a:latin typeface="Century Gothic"/>
                <a:cs typeface="Century Gothic"/>
              </a:rPr>
              <a:t>r</a:t>
            </a:r>
            <a:r>
              <a:rPr sz="971" spc="-4">
                <a:latin typeface="Century Gothic"/>
                <a:cs typeface="Century Gothic"/>
              </a:rPr>
              <a:t>i</a:t>
            </a:r>
            <a:r>
              <a:rPr sz="971">
                <a:latin typeface="Century Gothic"/>
                <a:cs typeface="Century Gothic"/>
              </a:rPr>
              <a:t>b</a:t>
            </a:r>
            <a:r>
              <a:rPr sz="971" spc="-8">
                <a:latin typeface="Century Gothic"/>
                <a:cs typeface="Century Gothic"/>
              </a:rPr>
              <a:t>u</a:t>
            </a:r>
            <a:r>
              <a:rPr sz="971" spc="4">
                <a:latin typeface="Century Gothic"/>
                <a:cs typeface="Century Gothic"/>
              </a:rPr>
              <a:t>ci</a:t>
            </a:r>
            <a:r>
              <a:rPr sz="971">
                <a:latin typeface="Century Gothic"/>
                <a:cs typeface="Century Gothic"/>
              </a:rPr>
              <a:t>ón</a:t>
            </a:r>
            <a:r>
              <a:rPr sz="971" spc="-4">
                <a:latin typeface="Century Gothic"/>
                <a:cs typeface="Century Gothic"/>
              </a:rPr>
              <a:t> </a:t>
            </a:r>
            <a:r>
              <a:rPr sz="971" spc="-8">
                <a:latin typeface="Century Gothic"/>
                <a:cs typeface="Century Gothic"/>
              </a:rPr>
              <a:t>d</a:t>
            </a:r>
            <a:r>
              <a:rPr sz="971">
                <a:latin typeface="Century Gothic"/>
                <a:cs typeface="Century Gothic"/>
              </a:rPr>
              <a:t>e tar</a:t>
            </a:r>
            <a:r>
              <a:rPr sz="971" spc="-8">
                <a:latin typeface="Century Gothic"/>
                <a:cs typeface="Century Gothic"/>
              </a:rPr>
              <a:t>e</a:t>
            </a:r>
            <a:r>
              <a:rPr sz="971">
                <a:latin typeface="Century Gothic"/>
                <a:cs typeface="Century Gothic"/>
              </a:rPr>
              <a:t>a</a:t>
            </a:r>
            <a:r>
              <a:rPr sz="971" spc="4">
                <a:latin typeface="Century Gothic"/>
                <a:cs typeface="Century Gothic"/>
              </a:rPr>
              <a:t>s</a:t>
            </a:r>
            <a:r>
              <a:rPr sz="971">
                <a:latin typeface="Century Gothic"/>
                <a:cs typeface="Century Gothic"/>
              </a:rPr>
              <a:t>. </a:t>
            </a:r>
            <a:r>
              <a:rPr sz="971" spc="4">
                <a:latin typeface="Century Gothic"/>
                <a:cs typeface="Century Gothic"/>
              </a:rPr>
              <a:t>F</a:t>
            </a:r>
            <a:r>
              <a:rPr sz="971">
                <a:latin typeface="Century Gothic"/>
                <a:cs typeface="Century Gothic"/>
              </a:rPr>
              <a:t>ormat</a:t>
            </a:r>
            <a:r>
              <a:rPr sz="971" spc="-17">
                <a:latin typeface="Century Gothic"/>
                <a:cs typeface="Century Gothic"/>
              </a:rPr>
              <a:t>o</a:t>
            </a:r>
            <a:r>
              <a:rPr sz="971">
                <a:latin typeface="Century Gothic"/>
                <a:cs typeface="Century Gothic"/>
              </a:rPr>
              <a:t>s de r</a:t>
            </a:r>
            <a:r>
              <a:rPr sz="971" spc="-8">
                <a:latin typeface="Century Gothic"/>
                <a:cs typeface="Century Gothic"/>
              </a:rPr>
              <a:t>e</a:t>
            </a:r>
            <a:r>
              <a:rPr sz="971">
                <a:latin typeface="Century Gothic"/>
                <a:cs typeface="Century Gothic"/>
              </a:rPr>
              <a:t>f</a:t>
            </a:r>
            <a:r>
              <a:rPr sz="971" spc="-4">
                <a:latin typeface="Century Gothic"/>
                <a:cs typeface="Century Gothic"/>
              </a:rPr>
              <a:t>l</a:t>
            </a:r>
            <a:r>
              <a:rPr sz="971">
                <a:latin typeface="Century Gothic"/>
                <a:cs typeface="Century Gothic"/>
              </a:rPr>
              <a:t>ex</a:t>
            </a:r>
            <a:r>
              <a:rPr sz="971" spc="4">
                <a:latin typeface="Century Gothic"/>
                <a:cs typeface="Century Gothic"/>
              </a:rPr>
              <a:t>i</a:t>
            </a:r>
            <a:r>
              <a:rPr sz="971">
                <a:latin typeface="Century Gothic"/>
                <a:cs typeface="Century Gothic"/>
              </a:rPr>
              <a:t>ón Grá</a:t>
            </a:r>
            <a:r>
              <a:rPr sz="971" spc="-8">
                <a:latin typeface="Century Gothic"/>
                <a:cs typeface="Century Gothic"/>
              </a:rPr>
              <a:t>f</a:t>
            </a:r>
            <a:r>
              <a:rPr sz="971" spc="4">
                <a:latin typeface="Century Gothic"/>
                <a:cs typeface="Century Gothic"/>
              </a:rPr>
              <a:t>ic</a:t>
            </a:r>
            <a:r>
              <a:rPr sz="971" spc="-12">
                <a:latin typeface="Century Gothic"/>
                <a:cs typeface="Century Gothic"/>
              </a:rPr>
              <a:t>o</a:t>
            </a:r>
            <a:r>
              <a:rPr sz="971">
                <a:latin typeface="Century Gothic"/>
                <a:cs typeface="Century Gothic"/>
              </a:rPr>
              <a:t>s de </a:t>
            </a:r>
            <a:r>
              <a:rPr sz="971" spc="4">
                <a:latin typeface="Century Gothic"/>
                <a:cs typeface="Century Gothic"/>
              </a:rPr>
              <a:t>i</a:t>
            </a:r>
            <a:r>
              <a:rPr sz="971">
                <a:latin typeface="Century Gothic"/>
                <a:cs typeface="Century Gothic"/>
              </a:rPr>
              <a:t>n</a:t>
            </a:r>
            <a:r>
              <a:rPr sz="971" spc="-4">
                <a:latin typeface="Century Gothic"/>
                <a:cs typeface="Century Gothic"/>
              </a:rPr>
              <a:t>t</a:t>
            </a:r>
            <a:r>
              <a:rPr sz="971" spc="-8">
                <a:latin typeface="Century Gothic"/>
                <a:cs typeface="Century Gothic"/>
              </a:rPr>
              <a:t>e</a:t>
            </a:r>
            <a:r>
              <a:rPr sz="971">
                <a:latin typeface="Century Gothic"/>
                <a:cs typeface="Century Gothic"/>
              </a:rPr>
              <a:t>rr</a:t>
            </a:r>
            <a:r>
              <a:rPr sz="971" spc="-8">
                <a:latin typeface="Century Gothic"/>
                <a:cs typeface="Century Gothic"/>
              </a:rPr>
              <a:t>e</a:t>
            </a:r>
            <a:r>
              <a:rPr sz="971" spc="4">
                <a:latin typeface="Century Gothic"/>
                <a:cs typeface="Century Gothic"/>
              </a:rPr>
              <a:t>l</a:t>
            </a:r>
            <a:r>
              <a:rPr sz="971" spc="-8">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p>
        </p:txBody>
      </p:sp>
      <p:sp>
        <p:nvSpPr>
          <p:cNvPr id="2" name="object 2"/>
          <p:cNvSpPr txBox="1"/>
          <p:nvPr/>
        </p:nvSpPr>
        <p:spPr>
          <a:xfrm>
            <a:off x="6423100" y="4653136"/>
            <a:ext cx="1940747" cy="1786061"/>
          </a:xfrm>
          <a:prstGeom prst="rect">
            <a:avLst/>
          </a:prstGeom>
        </p:spPr>
        <p:txBody>
          <a:bodyPr wrap="square" lIns="0" tIns="0" rIns="0" bIns="0" rtlCol="0">
            <a:noAutofit/>
          </a:bodyPr>
          <a:lstStyle/>
          <a:p>
            <a:pPr>
              <a:lnSpc>
                <a:spcPts val="485"/>
              </a:lnSpc>
              <a:spcBef>
                <a:spcPts val="10"/>
              </a:spcBef>
            </a:pPr>
            <a:endParaRPr sz="485"/>
          </a:p>
          <a:p>
            <a:pPr marL="56480" marR="458484">
              <a:lnSpc>
                <a:spcPct val="102275"/>
              </a:lnSpc>
            </a:pPr>
            <a:r>
              <a:rPr sz="971" spc="-4">
                <a:latin typeface="Century Gothic"/>
                <a:cs typeface="Century Gothic"/>
              </a:rPr>
              <a:t>D</a:t>
            </a:r>
            <a:r>
              <a:rPr sz="971" spc="4">
                <a:latin typeface="Century Gothic"/>
                <a:cs typeface="Century Gothic"/>
              </a:rPr>
              <a:t>i</a:t>
            </a:r>
            <a:r>
              <a:rPr sz="971">
                <a:latin typeface="Century Gothic"/>
                <a:cs typeface="Century Gothic"/>
              </a:rPr>
              <a:t>a</a:t>
            </a:r>
            <a:r>
              <a:rPr sz="971" spc="-8">
                <a:latin typeface="Century Gothic"/>
                <a:cs typeface="Century Gothic"/>
              </a:rPr>
              <a:t>g</a:t>
            </a:r>
            <a:r>
              <a:rPr sz="971">
                <a:latin typeface="Century Gothic"/>
                <a:cs typeface="Century Gothic"/>
              </a:rPr>
              <a:t>ram</a:t>
            </a:r>
            <a:r>
              <a:rPr sz="971" spc="-8">
                <a:latin typeface="Century Gothic"/>
                <a:cs typeface="Century Gothic"/>
              </a:rPr>
              <a:t>a</a:t>
            </a:r>
            <a:r>
              <a:rPr sz="971">
                <a:latin typeface="Century Gothic"/>
                <a:cs typeface="Century Gothic"/>
              </a:rPr>
              <a:t>s de f</a:t>
            </a:r>
            <a:r>
              <a:rPr sz="971" spc="-4">
                <a:latin typeface="Century Gothic"/>
                <a:cs typeface="Century Gothic"/>
              </a:rPr>
              <a:t>l</a:t>
            </a:r>
            <a:r>
              <a:rPr sz="971">
                <a:latin typeface="Century Gothic"/>
                <a:cs typeface="Century Gothic"/>
              </a:rPr>
              <a:t>u</a:t>
            </a:r>
            <a:r>
              <a:rPr sz="971" spc="4">
                <a:latin typeface="Century Gothic"/>
                <a:cs typeface="Century Gothic"/>
              </a:rPr>
              <a:t>j</a:t>
            </a:r>
            <a:r>
              <a:rPr sz="971">
                <a:latin typeface="Century Gothic"/>
                <a:cs typeface="Century Gothic"/>
              </a:rPr>
              <a:t>o</a:t>
            </a:r>
            <a:r>
              <a:rPr sz="971" spc="-4">
                <a:latin typeface="Century Gothic"/>
                <a:cs typeface="Century Gothic"/>
              </a:rPr>
              <a:t> </a:t>
            </a:r>
            <a:r>
              <a:rPr sz="971">
                <a:latin typeface="Century Gothic"/>
                <a:cs typeface="Century Gothic"/>
              </a:rPr>
              <a:t>q</a:t>
            </a:r>
            <a:r>
              <a:rPr sz="971" spc="-8">
                <a:latin typeface="Century Gothic"/>
                <a:cs typeface="Century Gothic"/>
              </a:rPr>
              <a:t>u</a:t>
            </a:r>
            <a:r>
              <a:rPr sz="971">
                <a:latin typeface="Century Gothic"/>
                <a:cs typeface="Century Gothic"/>
              </a:rPr>
              <a:t>e </a:t>
            </a:r>
            <a:r>
              <a:rPr sz="971" spc="4">
                <a:latin typeface="Century Gothic"/>
                <a:cs typeface="Century Gothic"/>
              </a:rPr>
              <a:t>i</a:t>
            </a:r>
            <a:r>
              <a:rPr sz="971">
                <a:latin typeface="Century Gothic"/>
                <a:cs typeface="Century Gothic"/>
              </a:rPr>
              <a:t>n</a:t>
            </a:r>
            <a:r>
              <a:rPr sz="971" spc="-12">
                <a:latin typeface="Century Gothic"/>
                <a:cs typeface="Century Gothic"/>
              </a:rPr>
              <a:t>d</a:t>
            </a:r>
            <a:r>
              <a:rPr sz="971" spc="4">
                <a:latin typeface="Century Gothic"/>
                <a:cs typeface="Century Gothic"/>
              </a:rPr>
              <a:t>i</a:t>
            </a:r>
            <a:r>
              <a:rPr sz="971">
                <a:latin typeface="Century Gothic"/>
                <a:cs typeface="Century Gothic"/>
              </a:rPr>
              <a:t>q</a:t>
            </a:r>
            <a:r>
              <a:rPr sz="971" spc="-8">
                <a:latin typeface="Century Gothic"/>
                <a:cs typeface="Century Gothic"/>
              </a:rPr>
              <a:t>u</a:t>
            </a:r>
            <a:r>
              <a:rPr sz="971">
                <a:latin typeface="Century Gothic"/>
                <a:cs typeface="Century Gothic"/>
              </a:rPr>
              <a:t>en </a:t>
            </a:r>
            <a:r>
              <a:rPr sz="971" spc="-8">
                <a:latin typeface="Century Gothic"/>
                <a:cs typeface="Century Gothic"/>
              </a:rPr>
              <a:t>a</a:t>
            </a:r>
            <a:r>
              <a:rPr sz="971" spc="8">
                <a:latin typeface="Century Gothic"/>
                <a:cs typeface="Century Gothic"/>
              </a:rPr>
              <a:t>v</a:t>
            </a:r>
            <a:r>
              <a:rPr sz="971">
                <a:latin typeface="Century Gothic"/>
                <a:cs typeface="Century Gothic"/>
              </a:rPr>
              <a:t>a</a:t>
            </a:r>
            <a:r>
              <a:rPr sz="971" spc="-8">
                <a:latin typeface="Century Gothic"/>
                <a:cs typeface="Century Gothic"/>
              </a:rPr>
              <a:t>n</a:t>
            </a:r>
            <a:r>
              <a:rPr sz="971" spc="-4">
                <a:latin typeface="Century Gothic"/>
                <a:cs typeface="Century Gothic"/>
              </a:rPr>
              <a:t>c</a:t>
            </a:r>
            <a:r>
              <a:rPr sz="971">
                <a:latin typeface="Century Gothic"/>
                <a:cs typeface="Century Gothic"/>
              </a:rPr>
              <a:t>e del p</a:t>
            </a:r>
            <a:r>
              <a:rPr sz="971" spc="4">
                <a:latin typeface="Century Gothic"/>
                <a:cs typeface="Century Gothic"/>
              </a:rPr>
              <a:t>r</a:t>
            </a:r>
            <a:r>
              <a:rPr sz="971">
                <a:latin typeface="Century Gothic"/>
                <a:cs typeface="Century Gothic"/>
              </a:rPr>
              <a:t>o</a:t>
            </a:r>
            <a:r>
              <a:rPr sz="971" spc="-4">
                <a:latin typeface="Century Gothic"/>
                <a:cs typeface="Century Gothic"/>
              </a:rPr>
              <a:t>y</a:t>
            </a:r>
            <a:r>
              <a:rPr sz="971" spc="-8">
                <a:latin typeface="Century Gothic"/>
                <a:cs typeface="Century Gothic"/>
              </a:rPr>
              <a:t>e</a:t>
            </a:r>
            <a:r>
              <a:rPr sz="971" spc="4">
                <a:latin typeface="Century Gothic"/>
                <a:cs typeface="Century Gothic"/>
              </a:rPr>
              <a:t>c</a:t>
            </a:r>
            <a:r>
              <a:rPr sz="971">
                <a:latin typeface="Century Gothic"/>
                <a:cs typeface="Century Gothic"/>
              </a:rPr>
              <a:t>to</a:t>
            </a:r>
          </a:p>
        </p:txBody>
      </p:sp>
      <p:sp>
        <p:nvSpPr>
          <p:cNvPr id="61" name="60 CuadroTexto"/>
          <p:cNvSpPr txBox="1"/>
          <p:nvPr/>
        </p:nvSpPr>
        <p:spPr>
          <a:xfrm>
            <a:off x="6439235" y="326494"/>
            <a:ext cx="2304256" cy="369332"/>
          </a:xfrm>
          <a:prstGeom prst="rect">
            <a:avLst/>
          </a:prstGeom>
          <a:noFill/>
        </p:spPr>
        <p:txBody>
          <a:bodyPr wrap="square" rtlCol="0">
            <a:spAutoFit/>
          </a:bodyPr>
          <a:lstStyle/>
          <a:p>
            <a:r>
              <a:rPr lang="es-MX" dirty="0" smtClean="0"/>
              <a:t>5.i.7  E.I.P. Resumen</a:t>
            </a:r>
            <a:endParaRPr lang="es-MX" dirty="0"/>
          </a:p>
        </p:txBody>
      </p:sp>
    </p:spTree>
    <p:extLst>
      <p:ext uri="{BB962C8B-B14F-4D97-AF65-F5344CB8AC3E}">
        <p14:creationId xmlns:p14="http://schemas.microsoft.com/office/powerpoint/2010/main" val="18373362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3" name="object 13"/>
          <p:cNvSpPr/>
          <p:nvPr/>
        </p:nvSpPr>
        <p:spPr>
          <a:xfrm>
            <a:off x="687145" y="1300091"/>
            <a:ext cx="2560880" cy="1360842"/>
          </a:xfrm>
          <a:custGeom>
            <a:avLst/>
            <a:gdLst/>
            <a:ahLst/>
            <a:cxnLst/>
            <a:rect l="l" t="t" r="r" b="b"/>
            <a:pathLst>
              <a:path w="2902331" h="1542288">
                <a:moveTo>
                  <a:pt x="0" y="1542288"/>
                </a:moveTo>
                <a:lnTo>
                  <a:pt x="2902331" y="1542288"/>
                </a:lnTo>
                <a:lnTo>
                  <a:pt x="2902331" y="0"/>
                </a:lnTo>
                <a:lnTo>
                  <a:pt x="0" y="0"/>
                </a:lnTo>
                <a:lnTo>
                  <a:pt x="0" y="1542288"/>
                </a:lnTo>
                <a:close/>
              </a:path>
            </a:pathLst>
          </a:custGeom>
          <a:solidFill>
            <a:srgbClr val="C8DAF8"/>
          </a:solidFill>
        </p:spPr>
        <p:txBody>
          <a:bodyPr wrap="square" lIns="0" tIns="0" rIns="0" bIns="0" rtlCol="0">
            <a:noAutofit/>
          </a:bodyPr>
          <a:lstStyle/>
          <a:p>
            <a:endParaRPr sz="1588"/>
          </a:p>
        </p:txBody>
      </p:sp>
      <p:sp>
        <p:nvSpPr>
          <p:cNvPr id="14" name="object 14"/>
          <p:cNvSpPr/>
          <p:nvPr/>
        </p:nvSpPr>
        <p:spPr>
          <a:xfrm>
            <a:off x="738244" y="1300092"/>
            <a:ext cx="2460027" cy="151951"/>
          </a:xfrm>
          <a:custGeom>
            <a:avLst/>
            <a:gdLst/>
            <a:ahLst/>
            <a:cxnLst/>
            <a:rect l="l" t="t" r="r" b="b"/>
            <a:pathLst>
              <a:path w="2788031" h="172211">
                <a:moveTo>
                  <a:pt x="0" y="172211"/>
                </a:moveTo>
                <a:lnTo>
                  <a:pt x="2788031" y="172211"/>
                </a:lnTo>
                <a:lnTo>
                  <a:pt x="2788031" y="0"/>
                </a:lnTo>
                <a:lnTo>
                  <a:pt x="0" y="0"/>
                </a:lnTo>
                <a:lnTo>
                  <a:pt x="0" y="172211"/>
                </a:lnTo>
                <a:close/>
              </a:path>
            </a:pathLst>
          </a:custGeom>
          <a:solidFill>
            <a:srgbClr val="C8DAF8"/>
          </a:solidFill>
        </p:spPr>
        <p:txBody>
          <a:bodyPr wrap="square" lIns="0" tIns="0" rIns="0" bIns="0" rtlCol="0">
            <a:noAutofit/>
          </a:bodyPr>
          <a:lstStyle/>
          <a:p>
            <a:endParaRPr sz="1588"/>
          </a:p>
        </p:txBody>
      </p:sp>
      <p:sp>
        <p:nvSpPr>
          <p:cNvPr id="15" name="object 15"/>
          <p:cNvSpPr/>
          <p:nvPr/>
        </p:nvSpPr>
        <p:spPr>
          <a:xfrm>
            <a:off x="738244" y="1452043"/>
            <a:ext cx="2460027" cy="150607"/>
          </a:xfrm>
          <a:custGeom>
            <a:avLst/>
            <a:gdLst/>
            <a:ahLst/>
            <a:cxnLst/>
            <a:rect l="l" t="t" r="r" b="b"/>
            <a:pathLst>
              <a:path w="2788031" h="170688">
                <a:moveTo>
                  <a:pt x="0" y="170688"/>
                </a:moveTo>
                <a:lnTo>
                  <a:pt x="2788031" y="170688"/>
                </a:lnTo>
                <a:lnTo>
                  <a:pt x="2788031" y="0"/>
                </a:lnTo>
                <a:lnTo>
                  <a:pt x="0" y="0"/>
                </a:lnTo>
                <a:lnTo>
                  <a:pt x="0" y="170688"/>
                </a:lnTo>
                <a:close/>
              </a:path>
            </a:pathLst>
          </a:custGeom>
          <a:solidFill>
            <a:srgbClr val="C8DAF8"/>
          </a:solidFill>
        </p:spPr>
        <p:txBody>
          <a:bodyPr wrap="square" lIns="0" tIns="0" rIns="0" bIns="0" rtlCol="0">
            <a:noAutofit/>
          </a:bodyPr>
          <a:lstStyle/>
          <a:p>
            <a:endParaRPr sz="1588"/>
          </a:p>
        </p:txBody>
      </p:sp>
      <p:sp>
        <p:nvSpPr>
          <p:cNvPr id="16" name="object 16"/>
          <p:cNvSpPr/>
          <p:nvPr/>
        </p:nvSpPr>
        <p:spPr>
          <a:xfrm>
            <a:off x="738244" y="1602651"/>
            <a:ext cx="2460027" cy="151951"/>
          </a:xfrm>
          <a:custGeom>
            <a:avLst/>
            <a:gdLst/>
            <a:ahLst/>
            <a:cxnLst/>
            <a:rect l="l" t="t" r="r" b="b"/>
            <a:pathLst>
              <a:path w="2788031" h="172211">
                <a:moveTo>
                  <a:pt x="0" y="172211"/>
                </a:moveTo>
                <a:lnTo>
                  <a:pt x="2788031" y="172211"/>
                </a:lnTo>
                <a:lnTo>
                  <a:pt x="2788031" y="0"/>
                </a:lnTo>
                <a:lnTo>
                  <a:pt x="0" y="0"/>
                </a:lnTo>
                <a:lnTo>
                  <a:pt x="0" y="172211"/>
                </a:lnTo>
                <a:close/>
              </a:path>
            </a:pathLst>
          </a:custGeom>
          <a:solidFill>
            <a:srgbClr val="C8DAF8"/>
          </a:solidFill>
        </p:spPr>
        <p:txBody>
          <a:bodyPr wrap="square" lIns="0" tIns="0" rIns="0" bIns="0" rtlCol="0">
            <a:noAutofit/>
          </a:bodyPr>
          <a:lstStyle/>
          <a:p>
            <a:endParaRPr sz="1588"/>
          </a:p>
        </p:txBody>
      </p:sp>
      <p:sp>
        <p:nvSpPr>
          <p:cNvPr id="17" name="object 17"/>
          <p:cNvSpPr/>
          <p:nvPr/>
        </p:nvSpPr>
        <p:spPr>
          <a:xfrm>
            <a:off x="738244" y="1754603"/>
            <a:ext cx="2460027" cy="150606"/>
          </a:xfrm>
          <a:custGeom>
            <a:avLst/>
            <a:gdLst/>
            <a:ahLst/>
            <a:cxnLst/>
            <a:rect l="l" t="t" r="r" b="b"/>
            <a:pathLst>
              <a:path w="2788031" h="170687">
                <a:moveTo>
                  <a:pt x="0" y="170687"/>
                </a:moveTo>
                <a:lnTo>
                  <a:pt x="2788031" y="170687"/>
                </a:lnTo>
                <a:lnTo>
                  <a:pt x="2788031"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18" name="object 18"/>
          <p:cNvSpPr/>
          <p:nvPr/>
        </p:nvSpPr>
        <p:spPr>
          <a:xfrm>
            <a:off x="738244" y="1905210"/>
            <a:ext cx="2460027" cy="150606"/>
          </a:xfrm>
          <a:custGeom>
            <a:avLst/>
            <a:gdLst/>
            <a:ahLst/>
            <a:cxnLst/>
            <a:rect l="l" t="t" r="r" b="b"/>
            <a:pathLst>
              <a:path w="2788031" h="170687">
                <a:moveTo>
                  <a:pt x="0" y="170687"/>
                </a:moveTo>
                <a:lnTo>
                  <a:pt x="2788031" y="170687"/>
                </a:lnTo>
                <a:lnTo>
                  <a:pt x="2788031"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19" name="object 19"/>
          <p:cNvSpPr/>
          <p:nvPr/>
        </p:nvSpPr>
        <p:spPr>
          <a:xfrm>
            <a:off x="738244" y="2055816"/>
            <a:ext cx="2460027" cy="151952"/>
          </a:xfrm>
          <a:custGeom>
            <a:avLst/>
            <a:gdLst/>
            <a:ahLst/>
            <a:cxnLst/>
            <a:rect l="l" t="t" r="r" b="b"/>
            <a:pathLst>
              <a:path w="2788031" h="172212">
                <a:moveTo>
                  <a:pt x="0" y="172212"/>
                </a:moveTo>
                <a:lnTo>
                  <a:pt x="2788031" y="172212"/>
                </a:lnTo>
                <a:lnTo>
                  <a:pt x="2788031" y="0"/>
                </a:lnTo>
                <a:lnTo>
                  <a:pt x="0" y="0"/>
                </a:lnTo>
                <a:lnTo>
                  <a:pt x="0" y="172212"/>
                </a:lnTo>
                <a:close/>
              </a:path>
            </a:pathLst>
          </a:custGeom>
          <a:solidFill>
            <a:srgbClr val="C8DAF8"/>
          </a:solidFill>
        </p:spPr>
        <p:txBody>
          <a:bodyPr wrap="square" lIns="0" tIns="0" rIns="0" bIns="0" rtlCol="0">
            <a:noAutofit/>
          </a:bodyPr>
          <a:lstStyle/>
          <a:p>
            <a:endParaRPr sz="1588"/>
          </a:p>
        </p:txBody>
      </p:sp>
      <p:sp>
        <p:nvSpPr>
          <p:cNvPr id="20" name="object 20"/>
          <p:cNvSpPr/>
          <p:nvPr/>
        </p:nvSpPr>
        <p:spPr>
          <a:xfrm>
            <a:off x="738244" y="2207769"/>
            <a:ext cx="2460027" cy="150606"/>
          </a:xfrm>
          <a:custGeom>
            <a:avLst/>
            <a:gdLst/>
            <a:ahLst/>
            <a:cxnLst/>
            <a:rect l="l" t="t" r="r" b="b"/>
            <a:pathLst>
              <a:path w="2788031" h="170687">
                <a:moveTo>
                  <a:pt x="0" y="170687"/>
                </a:moveTo>
                <a:lnTo>
                  <a:pt x="2788031" y="170687"/>
                </a:lnTo>
                <a:lnTo>
                  <a:pt x="2788031"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21" name="object 21"/>
          <p:cNvSpPr/>
          <p:nvPr/>
        </p:nvSpPr>
        <p:spPr>
          <a:xfrm>
            <a:off x="738244" y="2358375"/>
            <a:ext cx="2460027" cy="151952"/>
          </a:xfrm>
          <a:custGeom>
            <a:avLst/>
            <a:gdLst/>
            <a:ahLst/>
            <a:cxnLst/>
            <a:rect l="l" t="t" r="r" b="b"/>
            <a:pathLst>
              <a:path w="2788031" h="172212">
                <a:moveTo>
                  <a:pt x="0" y="172212"/>
                </a:moveTo>
                <a:lnTo>
                  <a:pt x="2788031" y="172212"/>
                </a:lnTo>
                <a:lnTo>
                  <a:pt x="2788031" y="0"/>
                </a:lnTo>
                <a:lnTo>
                  <a:pt x="0" y="0"/>
                </a:lnTo>
                <a:lnTo>
                  <a:pt x="0" y="172212"/>
                </a:lnTo>
                <a:close/>
              </a:path>
            </a:pathLst>
          </a:custGeom>
          <a:solidFill>
            <a:srgbClr val="C8DAF8"/>
          </a:solidFill>
        </p:spPr>
        <p:txBody>
          <a:bodyPr wrap="square" lIns="0" tIns="0" rIns="0" bIns="0" rtlCol="0">
            <a:noAutofit/>
          </a:bodyPr>
          <a:lstStyle/>
          <a:p>
            <a:endParaRPr sz="1588"/>
          </a:p>
        </p:txBody>
      </p:sp>
      <p:sp>
        <p:nvSpPr>
          <p:cNvPr id="22" name="object 22"/>
          <p:cNvSpPr/>
          <p:nvPr/>
        </p:nvSpPr>
        <p:spPr>
          <a:xfrm>
            <a:off x="687145" y="1238011"/>
            <a:ext cx="2562225" cy="0"/>
          </a:xfrm>
          <a:custGeom>
            <a:avLst/>
            <a:gdLst/>
            <a:ahLst/>
            <a:cxnLst/>
            <a:rect l="l" t="t" r="r" b="b"/>
            <a:pathLst>
              <a:path w="2903855">
                <a:moveTo>
                  <a:pt x="0" y="0"/>
                </a:moveTo>
                <a:lnTo>
                  <a:pt x="2903855" y="0"/>
                </a:lnTo>
              </a:path>
            </a:pathLst>
          </a:custGeom>
          <a:ln w="13462">
            <a:solidFill>
              <a:srgbClr val="000000"/>
            </a:solidFill>
          </a:ln>
        </p:spPr>
        <p:txBody>
          <a:bodyPr wrap="square" lIns="0" tIns="0" rIns="0" bIns="0" rtlCol="0">
            <a:noAutofit/>
          </a:bodyPr>
          <a:lstStyle/>
          <a:p>
            <a:endParaRPr sz="1588"/>
          </a:p>
        </p:txBody>
      </p:sp>
      <p:sp>
        <p:nvSpPr>
          <p:cNvPr id="23" name="object 23"/>
          <p:cNvSpPr/>
          <p:nvPr/>
        </p:nvSpPr>
        <p:spPr>
          <a:xfrm>
            <a:off x="687145" y="1243345"/>
            <a:ext cx="2562225" cy="56746"/>
          </a:xfrm>
          <a:custGeom>
            <a:avLst/>
            <a:gdLst/>
            <a:ahLst/>
            <a:cxnLst/>
            <a:rect l="l" t="t" r="r" b="b"/>
            <a:pathLst>
              <a:path w="2903855" h="64312">
                <a:moveTo>
                  <a:pt x="0" y="64312"/>
                </a:moveTo>
                <a:lnTo>
                  <a:pt x="2903855" y="64312"/>
                </a:lnTo>
                <a:lnTo>
                  <a:pt x="2903855" y="0"/>
                </a:lnTo>
                <a:lnTo>
                  <a:pt x="0" y="0"/>
                </a:lnTo>
                <a:lnTo>
                  <a:pt x="0" y="64312"/>
                </a:lnTo>
                <a:close/>
              </a:path>
            </a:pathLst>
          </a:custGeom>
          <a:solidFill>
            <a:srgbClr val="C8DAF8"/>
          </a:solidFill>
        </p:spPr>
        <p:txBody>
          <a:bodyPr wrap="square" lIns="0" tIns="0" rIns="0" bIns="0" rtlCol="0">
            <a:noAutofit/>
          </a:bodyPr>
          <a:lstStyle/>
          <a:p>
            <a:endParaRPr sz="1588"/>
          </a:p>
        </p:txBody>
      </p:sp>
      <p:sp>
        <p:nvSpPr>
          <p:cNvPr id="24" name="object 24"/>
          <p:cNvSpPr/>
          <p:nvPr/>
        </p:nvSpPr>
        <p:spPr>
          <a:xfrm>
            <a:off x="3260128" y="1238011"/>
            <a:ext cx="1595044" cy="0"/>
          </a:xfrm>
          <a:custGeom>
            <a:avLst/>
            <a:gdLst/>
            <a:ahLst/>
            <a:cxnLst/>
            <a:rect l="l" t="t" r="r" b="b"/>
            <a:pathLst>
              <a:path w="1807717">
                <a:moveTo>
                  <a:pt x="0" y="0"/>
                </a:moveTo>
                <a:lnTo>
                  <a:pt x="1807717" y="0"/>
                </a:lnTo>
              </a:path>
            </a:pathLst>
          </a:custGeom>
          <a:ln w="13462">
            <a:solidFill>
              <a:srgbClr val="000000"/>
            </a:solidFill>
          </a:ln>
        </p:spPr>
        <p:txBody>
          <a:bodyPr wrap="square" lIns="0" tIns="0" rIns="0" bIns="0" rtlCol="0">
            <a:noAutofit/>
          </a:bodyPr>
          <a:lstStyle/>
          <a:p>
            <a:endParaRPr sz="1588"/>
          </a:p>
        </p:txBody>
      </p:sp>
      <p:sp>
        <p:nvSpPr>
          <p:cNvPr id="25" name="object 25"/>
          <p:cNvSpPr/>
          <p:nvPr/>
        </p:nvSpPr>
        <p:spPr>
          <a:xfrm>
            <a:off x="4865930" y="1238011"/>
            <a:ext cx="1551791" cy="0"/>
          </a:xfrm>
          <a:custGeom>
            <a:avLst/>
            <a:gdLst/>
            <a:ahLst/>
            <a:cxnLst/>
            <a:rect l="l" t="t" r="r" b="b"/>
            <a:pathLst>
              <a:path w="1758696">
                <a:moveTo>
                  <a:pt x="0" y="0"/>
                </a:moveTo>
                <a:lnTo>
                  <a:pt x="1758696" y="0"/>
                </a:lnTo>
              </a:path>
            </a:pathLst>
          </a:custGeom>
          <a:ln w="13462">
            <a:solidFill>
              <a:srgbClr val="000000"/>
            </a:solidFill>
          </a:ln>
        </p:spPr>
        <p:txBody>
          <a:bodyPr wrap="square" lIns="0" tIns="0" rIns="0" bIns="0" rtlCol="0">
            <a:noAutofit/>
          </a:bodyPr>
          <a:lstStyle/>
          <a:p>
            <a:endParaRPr sz="1588"/>
          </a:p>
        </p:txBody>
      </p:sp>
      <p:sp>
        <p:nvSpPr>
          <p:cNvPr id="26" name="object 26"/>
          <p:cNvSpPr/>
          <p:nvPr/>
        </p:nvSpPr>
        <p:spPr>
          <a:xfrm>
            <a:off x="6428478" y="1238011"/>
            <a:ext cx="1929877" cy="0"/>
          </a:xfrm>
          <a:custGeom>
            <a:avLst/>
            <a:gdLst/>
            <a:ahLst/>
            <a:cxnLst/>
            <a:rect l="l" t="t" r="r" b="b"/>
            <a:pathLst>
              <a:path w="2187194">
                <a:moveTo>
                  <a:pt x="0" y="0"/>
                </a:moveTo>
                <a:lnTo>
                  <a:pt x="2187194" y="0"/>
                </a:lnTo>
              </a:path>
            </a:pathLst>
          </a:custGeom>
          <a:ln w="13462">
            <a:solidFill>
              <a:srgbClr val="000000"/>
            </a:solidFill>
          </a:ln>
        </p:spPr>
        <p:txBody>
          <a:bodyPr wrap="square" lIns="0" tIns="0" rIns="0" bIns="0" rtlCol="0">
            <a:noAutofit/>
          </a:bodyPr>
          <a:lstStyle/>
          <a:p>
            <a:endParaRPr sz="1588"/>
          </a:p>
        </p:txBody>
      </p:sp>
      <p:sp>
        <p:nvSpPr>
          <p:cNvPr id="27" name="object 27"/>
          <p:cNvSpPr/>
          <p:nvPr/>
        </p:nvSpPr>
        <p:spPr>
          <a:xfrm>
            <a:off x="681766" y="2660933"/>
            <a:ext cx="2572983" cy="56478"/>
          </a:xfrm>
          <a:custGeom>
            <a:avLst/>
            <a:gdLst/>
            <a:ahLst/>
            <a:cxnLst/>
            <a:rect l="l" t="t" r="r" b="b"/>
            <a:pathLst>
              <a:path w="2916047" h="64008">
                <a:moveTo>
                  <a:pt x="0" y="64008"/>
                </a:moveTo>
                <a:lnTo>
                  <a:pt x="2916047" y="64008"/>
                </a:lnTo>
                <a:lnTo>
                  <a:pt x="2916047"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28" name="object 28"/>
          <p:cNvSpPr/>
          <p:nvPr/>
        </p:nvSpPr>
        <p:spPr>
          <a:xfrm>
            <a:off x="4860551" y="1232633"/>
            <a:ext cx="0" cy="1495536"/>
          </a:xfrm>
          <a:custGeom>
            <a:avLst/>
            <a:gdLst/>
            <a:ahLst/>
            <a:cxnLst/>
            <a:rect l="l" t="t" r="r" b="b"/>
            <a:pathLst>
              <a:path h="1694941">
                <a:moveTo>
                  <a:pt x="0" y="0"/>
                </a:moveTo>
                <a:lnTo>
                  <a:pt x="0" y="1694941"/>
                </a:lnTo>
              </a:path>
            </a:pathLst>
          </a:custGeom>
          <a:ln w="13461">
            <a:solidFill>
              <a:srgbClr val="000000"/>
            </a:solidFill>
          </a:ln>
        </p:spPr>
        <p:txBody>
          <a:bodyPr wrap="square" lIns="0" tIns="0" rIns="0" bIns="0" rtlCol="0">
            <a:noAutofit/>
          </a:bodyPr>
          <a:lstStyle/>
          <a:p>
            <a:endParaRPr sz="1588"/>
          </a:p>
        </p:txBody>
      </p:sp>
      <p:sp>
        <p:nvSpPr>
          <p:cNvPr id="29" name="object 29"/>
          <p:cNvSpPr/>
          <p:nvPr/>
        </p:nvSpPr>
        <p:spPr>
          <a:xfrm>
            <a:off x="6423100" y="1232631"/>
            <a:ext cx="0" cy="1495537"/>
          </a:xfrm>
          <a:custGeom>
            <a:avLst/>
            <a:gdLst/>
            <a:ahLst/>
            <a:cxnLst/>
            <a:rect l="l" t="t" r="r" b="b"/>
            <a:pathLst>
              <a:path h="1694942">
                <a:moveTo>
                  <a:pt x="0" y="0"/>
                </a:moveTo>
                <a:lnTo>
                  <a:pt x="0" y="1694942"/>
                </a:lnTo>
              </a:path>
            </a:pathLst>
          </a:custGeom>
          <a:ln w="13462">
            <a:solidFill>
              <a:srgbClr val="000000"/>
            </a:solidFill>
          </a:ln>
        </p:spPr>
        <p:txBody>
          <a:bodyPr wrap="square" lIns="0" tIns="0" rIns="0" bIns="0" rtlCol="0">
            <a:noAutofit/>
          </a:bodyPr>
          <a:lstStyle/>
          <a:p>
            <a:endParaRPr sz="1588"/>
          </a:p>
        </p:txBody>
      </p:sp>
      <p:sp>
        <p:nvSpPr>
          <p:cNvPr id="30" name="object 30"/>
          <p:cNvSpPr/>
          <p:nvPr/>
        </p:nvSpPr>
        <p:spPr>
          <a:xfrm>
            <a:off x="687145" y="2722790"/>
            <a:ext cx="2562225" cy="0"/>
          </a:xfrm>
          <a:custGeom>
            <a:avLst/>
            <a:gdLst/>
            <a:ahLst/>
            <a:cxnLst/>
            <a:rect l="l" t="t" r="r" b="b"/>
            <a:pathLst>
              <a:path w="2903855">
                <a:moveTo>
                  <a:pt x="0" y="0"/>
                </a:moveTo>
                <a:lnTo>
                  <a:pt x="2903855" y="0"/>
                </a:lnTo>
              </a:path>
            </a:pathLst>
          </a:custGeom>
          <a:ln w="13462">
            <a:solidFill>
              <a:srgbClr val="000000"/>
            </a:solidFill>
          </a:ln>
        </p:spPr>
        <p:txBody>
          <a:bodyPr wrap="square" lIns="0" tIns="0" rIns="0" bIns="0" rtlCol="0">
            <a:noAutofit/>
          </a:bodyPr>
          <a:lstStyle/>
          <a:p>
            <a:endParaRPr sz="1588"/>
          </a:p>
        </p:txBody>
      </p:sp>
      <p:sp>
        <p:nvSpPr>
          <p:cNvPr id="31" name="object 31"/>
          <p:cNvSpPr/>
          <p:nvPr/>
        </p:nvSpPr>
        <p:spPr>
          <a:xfrm>
            <a:off x="687145" y="2784982"/>
            <a:ext cx="2560880" cy="1662281"/>
          </a:xfrm>
          <a:custGeom>
            <a:avLst/>
            <a:gdLst/>
            <a:ahLst/>
            <a:cxnLst/>
            <a:rect l="l" t="t" r="r" b="b"/>
            <a:pathLst>
              <a:path w="2902331" h="1883918">
                <a:moveTo>
                  <a:pt x="0" y="1883918"/>
                </a:moveTo>
                <a:lnTo>
                  <a:pt x="2902331" y="1883918"/>
                </a:lnTo>
                <a:lnTo>
                  <a:pt x="2902331" y="0"/>
                </a:lnTo>
                <a:lnTo>
                  <a:pt x="0" y="0"/>
                </a:lnTo>
                <a:lnTo>
                  <a:pt x="0" y="1883918"/>
                </a:lnTo>
                <a:close/>
              </a:path>
            </a:pathLst>
          </a:custGeom>
          <a:solidFill>
            <a:srgbClr val="C8DAF8"/>
          </a:solidFill>
        </p:spPr>
        <p:txBody>
          <a:bodyPr wrap="square" lIns="0" tIns="0" rIns="0" bIns="0" rtlCol="0">
            <a:noAutofit/>
          </a:bodyPr>
          <a:lstStyle/>
          <a:p>
            <a:endParaRPr sz="1588"/>
          </a:p>
        </p:txBody>
      </p:sp>
      <p:sp>
        <p:nvSpPr>
          <p:cNvPr id="32" name="object 32"/>
          <p:cNvSpPr/>
          <p:nvPr/>
        </p:nvSpPr>
        <p:spPr>
          <a:xfrm>
            <a:off x="738244" y="2784984"/>
            <a:ext cx="2460027" cy="150606"/>
          </a:xfrm>
          <a:custGeom>
            <a:avLst/>
            <a:gdLst/>
            <a:ahLst/>
            <a:cxnLst/>
            <a:rect l="l" t="t" r="r" b="b"/>
            <a:pathLst>
              <a:path w="2788031" h="170687">
                <a:moveTo>
                  <a:pt x="0" y="170687"/>
                </a:moveTo>
                <a:lnTo>
                  <a:pt x="2788031" y="170687"/>
                </a:lnTo>
                <a:lnTo>
                  <a:pt x="2788031"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33" name="object 33"/>
          <p:cNvSpPr/>
          <p:nvPr/>
        </p:nvSpPr>
        <p:spPr>
          <a:xfrm>
            <a:off x="738244" y="2935589"/>
            <a:ext cx="2460027" cy="173467"/>
          </a:xfrm>
          <a:custGeom>
            <a:avLst/>
            <a:gdLst/>
            <a:ahLst/>
            <a:cxnLst/>
            <a:rect l="l" t="t" r="r" b="b"/>
            <a:pathLst>
              <a:path w="2788031" h="196596">
                <a:moveTo>
                  <a:pt x="0" y="196596"/>
                </a:moveTo>
                <a:lnTo>
                  <a:pt x="2788031" y="196596"/>
                </a:lnTo>
                <a:lnTo>
                  <a:pt x="2788031" y="0"/>
                </a:lnTo>
                <a:lnTo>
                  <a:pt x="0" y="0"/>
                </a:lnTo>
                <a:lnTo>
                  <a:pt x="0" y="196596"/>
                </a:lnTo>
                <a:close/>
              </a:path>
            </a:pathLst>
          </a:custGeom>
          <a:solidFill>
            <a:srgbClr val="C8DAF8"/>
          </a:solidFill>
        </p:spPr>
        <p:txBody>
          <a:bodyPr wrap="square" lIns="0" tIns="0" rIns="0" bIns="0" rtlCol="0">
            <a:noAutofit/>
          </a:bodyPr>
          <a:lstStyle/>
          <a:p>
            <a:endParaRPr sz="1588"/>
          </a:p>
        </p:txBody>
      </p:sp>
      <p:sp>
        <p:nvSpPr>
          <p:cNvPr id="34" name="object 34"/>
          <p:cNvSpPr/>
          <p:nvPr/>
        </p:nvSpPr>
        <p:spPr>
          <a:xfrm>
            <a:off x="738244" y="3109056"/>
            <a:ext cx="2460027" cy="174812"/>
          </a:xfrm>
          <a:custGeom>
            <a:avLst/>
            <a:gdLst/>
            <a:ahLst/>
            <a:cxnLst/>
            <a:rect l="l" t="t" r="r" b="b"/>
            <a:pathLst>
              <a:path w="2788031" h="198120">
                <a:moveTo>
                  <a:pt x="0" y="198120"/>
                </a:moveTo>
                <a:lnTo>
                  <a:pt x="2788031" y="198120"/>
                </a:lnTo>
                <a:lnTo>
                  <a:pt x="2788031" y="0"/>
                </a:lnTo>
                <a:lnTo>
                  <a:pt x="0" y="0"/>
                </a:lnTo>
                <a:lnTo>
                  <a:pt x="0" y="198120"/>
                </a:lnTo>
                <a:close/>
              </a:path>
            </a:pathLst>
          </a:custGeom>
          <a:solidFill>
            <a:srgbClr val="C8DAF8"/>
          </a:solidFill>
        </p:spPr>
        <p:txBody>
          <a:bodyPr wrap="square" lIns="0" tIns="0" rIns="0" bIns="0" rtlCol="0">
            <a:noAutofit/>
          </a:bodyPr>
          <a:lstStyle/>
          <a:p>
            <a:endParaRPr sz="1588"/>
          </a:p>
        </p:txBody>
      </p:sp>
      <p:sp>
        <p:nvSpPr>
          <p:cNvPr id="35" name="object 35"/>
          <p:cNvSpPr/>
          <p:nvPr/>
        </p:nvSpPr>
        <p:spPr>
          <a:xfrm>
            <a:off x="738244" y="3283869"/>
            <a:ext cx="2460027" cy="173467"/>
          </a:xfrm>
          <a:custGeom>
            <a:avLst/>
            <a:gdLst/>
            <a:ahLst/>
            <a:cxnLst/>
            <a:rect l="l" t="t" r="r" b="b"/>
            <a:pathLst>
              <a:path w="2788031" h="196596">
                <a:moveTo>
                  <a:pt x="0" y="196596"/>
                </a:moveTo>
                <a:lnTo>
                  <a:pt x="2788031" y="196596"/>
                </a:lnTo>
                <a:lnTo>
                  <a:pt x="2788031" y="0"/>
                </a:lnTo>
                <a:lnTo>
                  <a:pt x="0" y="0"/>
                </a:lnTo>
                <a:lnTo>
                  <a:pt x="0" y="196596"/>
                </a:lnTo>
                <a:close/>
              </a:path>
            </a:pathLst>
          </a:custGeom>
          <a:solidFill>
            <a:srgbClr val="C8DAF8"/>
          </a:solidFill>
        </p:spPr>
        <p:txBody>
          <a:bodyPr wrap="square" lIns="0" tIns="0" rIns="0" bIns="0" rtlCol="0">
            <a:noAutofit/>
          </a:bodyPr>
          <a:lstStyle/>
          <a:p>
            <a:endParaRPr sz="1588"/>
          </a:p>
        </p:txBody>
      </p:sp>
      <p:sp>
        <p:nvSpPr>
          <p:cNvPr id="36" name="object 36"/>
          <p:cNvSpPr/>
          <p:nvPr/>
        </p:nvSpPr>
        <p:spPr>
          <a:xfrm>
            <a:off x="738244" y="3457335"/>
            <a:ext cx="2460027" cy="173467"/>
          </a:xfrm>
          <a:custGeom>
            <a:avLst/>
            <a:gdLst/>
            <a:ahLst/>
            <a:cxnLst/>
            <a:rect l="l" t="t" r="r" b="b"/>
            <a:pathLst>
              <a:path w="2788031" h="196596">
                <a:moveTo>
                  <a:pt x="0" y="196596"/>
                </a:moveTo>
                <a:lnTo>
                  <a:pt x="2788031" y="196596"/>
                </a:lnTo>
                <a:lnTo>
                  <a:pt x="2788031" y="0"/>
                </a:lnTo>
                <a:lnTo>
                  <a:pt x="0" y="0"/>
                </a:lnTo>
                <a:lnTo>
                  <a:pt x="0" y="196596"/>
                </a:lnTo>
                <a:close/>
              </a:path>
            </a:pathLst>
          </a:custGeom>
          <a:solidFill>
            <a:srgbClr val="C8DAF8"/>
          </a:solidFill>
        </p:spPr>
        <p:txBody>
          <a:bodyPr wrap="square" lIns="0" tIns="0" rIns="0" bIns="0" rtlCol="0">
            <a:noAutofit/>
          </a:bodyPr>
          <a:lstStyle/>
          <a:p>
            <a:endParaRPr sz="1588"/>
          </a:p>
        </p:txBody>
      </p:sp>
      <p:sp>
        <p:nvSpPr>
          <p:cNvPr id="37" name="object 37"/>
          <p:cNvSpPr/>
          <p:nvPr/>
        </p:nvSpPr>
        <p:spPr>
          <a:xfrm>
            <a:off x="738244" y="3630802"/>
            <a:ext cx="2460027" cy="173467"/>
          </a:xfrm>
          <a:custGeom>
            <a:avLst/>
            <a:gdLst/>
            <a:ahLst/>
            <a:cxnLst/>
            <a:rect l="l" t="t" r="r" b="b"/>
            <a:pathLst>
              <a:path w="2788031" h="196596">
                <a:moveTo>
                  <a:pt x="0" y="196596"/>
                </a:moveTo>
                <a:lnTo>
                  <a:pt x="2788031" y="196596"/>
                </a:lnTo>
                <a:lnTo>
                  <a:pt x="2788031" y="0"/>
                </a:lnTo>
                <a:lnTo>
                  <a:pt x="0" y="0"/>
                </a:lnTo>
                <a:lnTo>
                  <a:pt x="0" y="196596"/>
                </a:lnTo>
                <a:close/>
              </a:path>
            </a:pathLst>
          </a:custGeom>
          <a:solidFill>
            <a:srgbClr val="C8DAF8"/>
          </a:solidFill>
        </p:spPr>
        <p:txBody>
          <a:bodyPr wrap="square" lIns="0" tIns="0" rIns="0" bIns="0" rtlCol="0">
            <a:noAutofit/>
          </a:bodyPr>
          <a:lstStyle/>
          <a:p>
            <a:endParaRPr sz="1588"/>
          </a:p>
        </p:txBody>
      </p:sp>
      <p:sp>
        <p:nvSpPr>
          <p:cNvPr id="38" name="object 38"/>
          <p:cNvSpPr/>
          <p:nvPr/>
        </p:nvSpPr>
        <p:spPr>
          <a:xfrm>
            <a:off x="738244" y="3804270"/>
            <a:ext cx="2460027" cy="174812"/>
          </a:xfrm>
          <a:custGeom>
            <a:avLst/>
            <a:gdLst/>
            <a:ahLst/>
            <a:cxnLst/>
            <a:rect l="l" t="t" r="r" b="b"/>
            <a:pathLst>
              <a:path w="2788031" h="198120">
                <a:moveTo>
                  <a:pt x="0" y="198120"/>
                </a:moveTo>
                <a:lnTo>
                  <a:pt x="2788031" y="198120"/>
                </a:lnTo>
                <a:lnTo>
                  <a:pt x="2788031" y="0"/>
                </a:lnTo>
                <a:lnTo>
                  <a:pt x="0" y="0"/>
                </a:lnTo>
                <a:lnTo>
                  <a:pt x="0" y="198120"/>
                </a:lnTo>
                <a:close/>
              </a:path>
            </a:pathLst>
          </a:custGeom>
          <a:solidFill>
            <a:srgbClr val="C8DAF8"/>
          </a:solidFill>
        </p:spPr>
        <p:txBody>
          <a:bodyPr wrap="square" lIns="0" tIns="0" rIns="0" bIns="0" rtlCol="0">
            <a:noAutofit/>
          </a:bodyPr>
          <a:lstStyle/>
          <a:p>
            <a:endParaRPr sz="1588"/>
          </a:p>
        </p:txBody>
      </p:sp>
      <p:sp>
        <p:nvSpPr>
          <p:cNvPr id="39" name="object 39"/>
          <p:cNvSpPr/>
          <p:nvPr/>
        </p:nvSpPr>
        <p:spPr>
          <a:xfrm>
            <a:off x="738244" y="3979082"/>
            <a:ext cx="2460027" cy="150606"/>
          </a:xfrm>
          <a:custGeom>
            <a:avLst/>
            <a:gdLst/>
            <a:ahLst/>
            <a:cxnLst/>
            <a:rect l="l" t="t" r="r" b="b"/>
            <a:pathLst>
              <a:path w="2788031" h="170687">
                <a:moveTo>
                  <a:pt x="0" y="170687"/>
                </a:moveTo>
                <a:lnTo>
                  <a:pt x="2788031" y="170687"/>
                </a:lnTo>
                <a:lnTo>
                  <a:pt x="2788031"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40" name="object 40"/>
          <p:cNvSpPr/>
          <p:nvPr/>
        </p:nvSpPr>
        <p:spPr>
          <a:xfrm>
            <a:off x="687145" y="2728236"/>
            <a:ext cx="2562225" cy="56746"/>
          </a:xfrm>
          <a:custGeom>
            <a:avLst/>
            <a:gdLst/>
            <a:ahLst/>
            <a:cxnLst/>
            <a:rect l="l" t="t" r="r" b="b"/>
            <a:pathLst>
              <a:path w="2903855" h="64312">
                <a:moveTo>
                  <a:pt x="0" y="64312"/>
                </a:moveTo>
                <a:lnTo>
                  <a:pt x="2903855" y="64312"/>
                </a:lnTo>
                <a:lnTo>
                  <a:pt x="2903855" y="0"/>
                </a:lnTo>
                <a:lnTo>
                  <a:pt x="0" y="0"/>
                </a:lnTo>
                <a:lnTo>
                  <a:pt x="0" y="64312"/>
                </a:lnTo>
                <a:close/>
              </a:path>
            </a:pathLst>
          </a:custGeom>
          <a:solidFill>
            <a:srgbClr val="C8DAF8"/>
          </a:solidFill>
        </p:spPr>
        <p:txBody>
          <a:bodyPr wrap="square" lIns="0" tIns="0" rIns="0" bIns="0" rtlCol="0">
            <a:noAutofit/>
          </a:bodyPr>
          <a:lstStyle/>
          <a:p>
            <a:endParaRPr sz="1588"/>
          </a:p>
        </p:txBody>
      </p:sp>
      <p:sp>
        <p:nvSpPr>
          <p:cNvPr id="41" name="object 41"/>
          <p:cNvSpPr/>
          <p:nvPr/>
        </p:nvSpPr>
        <p:spPr>
          <a:xfrm>
            <a:off x="3260128" y="2722790"/>
            <a:ext cx="1595044" cy="0"/>
          </a:xfrm>
          <a:custGeom>
            <a:avLst/>
            <a:gdLst/>
            <a:ahLst/>
            <a:cxnLst/>
            <a:rect l="l" t="t" r="r" b="b"/>
            <a:pathLst>
              <a:path w="1807717">
                <a:moveTo>
                  <a:pt x="0" y="0"/>
                </a:moveTo>
                <a:lnTo>
                  <a:pt x="1807717" y="0"/>
                </a:lnTo>
              </a:path>
            </a:pathLst>
          </a:custGeom>
          <a:ln w="13462">
            <a:solidFill>
              <a:srgbClr val="000000"/>
            </a:solidFill>
          </a:ln>
        </p:spPr>
        <p:txBody>
          <a:bodyPr wrap="square" lIns="0" tIns="0" rIns="0" bIns="0" rtlCol="0">
            <a:noAutofit/>
          </a:bodyPr>
          <a:lstStyle/>
          <a:p>
            <a:endParaRPr sz="1588"/>
          </a:p>
        </p:txBody>
      </p:sp>
      <p:sp>
        <p:nvSpPr>
          <p:cNvPr id="42" name="object 42"/>
          <p:cNvSpPr/>
          <p:nvPr/>
        </p:nvSpPr>
        <p:spPr>
          <a:xfrm>
            <a:off x="4865930" y="2722790"/>
            <a:ext cx="1551791" cy="0"/>
          </a:xfrm>
          <a:custGeom>
            <a:avLst/>
            <a:gdLst/>
            <a:ahLst/>
            <a:cxnLst/>
            <a:rect l="l" t="t" r="r" b="b"/>
            <a:pathLst>
              <a:path w="1758696">
                <a:moveTo>
                  <a:pt x="0" y="0"/>
                </a:moveTo>
                <a:lnTo>
                  <a:pt x="1758696" y="0"/>
                </a:lnTo>
              </a:path>
            </a:pathLst>
          </a:custGeom>
          <a:ln w="13462">
            <a:solidFill>
              <a:srgbClr val="000000"/>
            </a:solidFill>
          </a:ln>
        </p:spPr>
        <p:txBody>
          <a:bodyPr wrap="square" lIns="0" tIns="0" rIns="0" bIns="0" rtlCol="0">
            <a:noAutofit/>
          </a:bodyPr>
          <a:lstStyle/>
          <a:p>
            <a:endParaRPr sz="1588"/>
          </a:p>
        </p:txBody>
      </p:sp>
      <p:sp>
        <p:nvSpPr>
          <p:cNvPr id="43" name="object 43"/>
          <p:cNvSpPr/>
          <p:nvPr/>
        </p:nvSpPr>
        <p:spPr>
          <a:xfrm>
            <a:off x="6428478" y="2722790"/>
            <a:ext cx="1929877" cy="0"/>
          </a:xfrm>
          <a:custGeom>
            <a:avLst/>
            <a:gdLst/>
            <a:ahLst/>
            <a:cxnLst/>
            <a:rect l="l" t="t" r="r" b="b"/>
            <a:pathLst>
              <a:path w="2187194">
                <a:moveTo>
                  <a:pt x="0" y="0"/>
                </a:moveTo>
                <a:lnTo>
                  <a:pt x="2187194" y="0"/>
                </a:lnTo>
              </a:path>
            </a:pathLst>
          </a:custGeom>
          <a:ln w="13462">
            <a:solidFill>
              <a:srgbClr val="000000"/>
            </a:solidFill>
          </a:ln>
        </p:spPr>
        <p:txBody>
          <a:bodyPr wrap="square" lIns="0" tIns="0" rIns="0" bIns="0" rtlCol="0">
            <a:noAutofit/>
          </a:bodyPr>
          <a:lstStyle/>
          <a:p>
            <a:endParaRPr sz="1588"/>
          </a:p>
        </p:txBody>
      </p:sp>
      <p:sp>
        <p:nvSpPr>
          <p:cNvPr id="44" name="object 44"/>
          <p:cNvSpPr/>
          <p:nvPr/>
        </p:nvSpPr>
        <p:spPr>
          <a:xfrm>
            <a:off x="681766" y="4447263"/>
            <a:ext cx="2572983" cy="56478"/>
          </a:xfrm>
          <a:custGeom>
            <a:avLst/>
            <a:gdLst/>
            <a:ahLst/>
            <a:cxnLst/>
            <a:rect l="l" t="t" r="r" b="b"/>
            <a:pathLst>
              <a:path w="2916047" h="64008">
                <a:moveTo>
                  <a:pt x="0" y="64008"/>
                </a:moveTo>
                <a:lnTo>
                  <a:pt x="2916047" y="64008"/>
                </a:lnTo>
                <a:lnTo>
                  <a:pt x="2916047"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45" name="object 45"/>
          <p:cNvSpPr/>
          <p:nvPr/>
        </p:nvSpPr>
        <p:spPr>
          <a:xfrm>
            <a:off x="687145" y="4509120"/>
            <a:ext cx="2562225" cy="0"/>
          </a:xfrm>
          <a:custGeom>
            <a:avLst/>
            <a:gdLst/>
            <a:ahLst/>
            <a:cxnLst/>
            <a:rect l="l" t="t" r="r" b="b"/>
            <a:pathLst>
              <a:path w="2903855">
                <a:moveTo>
                  <a:pt x="0" y="0"/>
                </a:moveTo>
                <a:lnTo>
                  <a:pt x="2903855" y="0"/>
                </a:lnTo>
              </a:path>
            </a:pathLst>
          </a:custGeom>
          <a:ln w="13461">
            <a:solidFill>
              <a:srgbClr val="000000"/>
            </a:solidFill>
          </a:ln>
        </p:spPr>
        <p:txBody>
          <a:bodyPr wrap="square" lIns="0" tIns="0" rIns="0" bIns="0" rtlCol="0">
            <a:noAutofit/>
          </a:bodyPr>
          <a:lstStyle/>
          <a:p>
            <a:endParaRPr sz="1588"/>
          </a:p>
        </p:txBody>
      </p:sp>
      <p:sp>
        <p:nvSpPr>
          <p:cNvPr id="46" name="object 46"/>
          <p:cNvSpPr/>
          <p:nvPr/>
        </p:nvSpPr>
        <p:spPr>
          <a:xfrm>
            <a:off x="687145" y="4570976"/>
            <a:ext cx="2560880" cy="1511785"/>
          </a:xfrm>
          <a:custGeom>
            <a:avLst/>
            <a:gdLst/>
            <a:ahLst/>
            <a:cxnLst/>
            <a:rect l="l" t="t" r="r" b="b"/>
            <a:pathLst>
              <a:path w="2902331" h="1713356">
                <a:moveTo>
                  <a:pt x="0" y="1713356"/>
                </a:moveTo>
                <a:lnTo>
                  <a:pt x="2902331" y="1713356"/>
                </a:lnTo>
                <a:lnTo>
                  <a:pt x="2902331" y="0"/>
                </a:lnTo>
                <a:lnTo>
                  <a:pt x="0" y="0"/>
                </a:lnTo>
                <a:lnTo>
                  <a:pt x="0" y="1713356"/>
                </a:lnTo>
                <a:close/>
              </a:path>
            </a:pathLst>
          </a:custGeom>
          <a:solidFill>
            <a:srgbClr val="C8DAF8"/>
          </a:solidFill>
        </p:spPr>
        <p:txBody>
          <a:bodyPr wrap="square" lIns="0" tIns="0" rIns="0" bIns="0" rtlCol="0">
            <a:noAutofit/>
          </a:bodyPr>
          <a:lstStyle/>
          <a:p>
            <a:endParaRPr sz="1588"/>
          </a:p>
        </p:txBody>
      </p:sp>
      <p:sp>
        <p:nvSpPr>
          <p:cNvPr id="47" name="object 47"/>
          <p:cNvSpPr/>
          <p:nvPr/>
        </p:nvSpPr>
        <p:spPr>
          <a:xfrm>
            <a:off x="738244" y="4570977"/>
            <a:ext cx="2460027" cy="150606"/>
          </a:xfrm>
          <a:custGeom>
            <a:avLst/>
            <a:gdLst/>
            <a:ahLst/>
            <a:cxnLst/>
            <a:rect l="l" t="t" r="r" b="b"/>
            <a:pathLst>
              <a:path w="2788031" h="170687">
                <a:moveTo>
                  <a:pt x="2788031" y="126"/>
                </a:moveTo>
                <a:lnTo>
                  <a:pt x="0" y="126"/>
                </a:lnTo>
                <a:lnTo>
                  <a:pt x="0" y="170687"/>
                </a:lnTo>
                <a:lnTo>
                  <a:pt x="2788031" y="170687"/>
                </a:lnTo>
                <a:lnTo>
                  <a:pt x="2788031" y="126"/>
                </a:lnTo>
                <a:close/>
              </a:path>
            </a:pathLst>
          </a:custGeom>
          <a:solidFill>
            <a:srgbClr val="C8DAF8"/>
          </a:solidFill>
        </p:spPr>
        <p:txBody>
          <a:bodyPr wrap="square" lIns="0" tIns="0" rIns="0" bIns="0" rtlCol="0">
            <a:noAutofit/>
          </a:bodyPr>
          <a:lstStyle/>
          <a:p>
            <a:endParaRPr sz="1588"/>
          </a:p>
        </p:txBody>
      </p:sp>
      <p:sp>
        <p:nvSpPr>
          <p:cNvPr id="48" name="object 48"/>
          <p:cNvSpPr/>
          <p:nvPr/>
        </p:nvSpPr>
        <p:spPr>
          <a:xfrm>
            <a:off x="738244" y="4721584"/>
            <a:ext cx="2460027" cy="150606"/>
          </a:xfrm>
          <a:custGeom>
            <a:avLst/>
            <a:gdLst/>
            <a:ahLst/>
            <a:cxnLst/>
            <a:rect l="l" t="t" r="r" b="b"/>
            <a:pathLst>
              <a:path w="2788031" h="170687">
                <a:moveTo>
                  <a:pt x="0" y="170687"/>
                </a:moveTo>
                <a:lnTo>
                  <a:pt x="2788031" y="170687"/>
                </a:lnTo>
                <a:lnTo>
                  <a:pt x="2788031"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49" name="object 49"/>
          <p:cNvSpPr/>
          <p:nvPr/>
        </p:nvSpPr>
        <p:spPr>
          <a:xfrm>
            <a:off x="738244" y="4872191"/>
            <a:ext cx="2460027" cy="151952"/>
          </a:xfrm>
          <a:custGeom>
            <a:avLst/>
            <a:gdLst/>
            <a:ahLst/>
            <a:cxnLst/>
            <a:rect l="l" t="t" r="r" b="b"/>
            <a:pathLst>
              <a:path w="2788031" h="172212">
                <a:moveTo>
                  <a:pt x="0" y="172212"/>
                </a:moveTo>
                <a:lnTo>
                  <a:pt x="2788031" y="172212"/>
                </a:lnTo>
                <a:lnTo>
                  <a:pt x="2788031" y="0"/>
                </a:lnTo>
                <a:lnTo>
                  <a:pt x="0" y="0"/>
                </a:lnTo>
                <a:lnTo>
                  <a:pt x="0" y="172212"/>
                </a:lnTo>
                <a:close/>
              </a:path>
            </a:pathLst>
          </a:custGeom>
          <a:solidFill>
            <a:srgbClr val="C8DAF8"/>
          </a:solidFill>
        </p:spPr>
        <p:txBody>
          <a:bodyPr wrap="square" lIns="0" tIns="0" rIns="0" bIns="0" rtlCol="0">
            <a:noAutofit/>
          </a:bodyPr>
          <a:lstStyle/>
          <a:p>
            <a:endParaRPr sz="1588"/>
          </a:p>
        </p:txBody>
      </p:sp>
      <p:sp>
        <p:nvSpPr>
          <p:cNvPr id="50" name="object 50"/>
          <p:cNvSpPr/>
          <p:nvPr/>
        </p:nvSpPr>
        <p:spPr>
          <a:xfrm>
            <a:off x="738244" y="5024143"/>
            <a:ext cx="2460027" cy="150606"/>
          </a:xfrm>
          <a:custGeom>
            <a:avLst/>
            <a:gdLst/>
            <a:ahLst/>
            <a:cxnLst/>
            <a:rect l="l" t="t" r="r" b="b"/>
            <a:pathLst>
              <a:path w="2788031" h="170687">
                <a:moveTo>
                  <a:pt x="0" y="170687"/>
                </a:moveTo>
                <a:lnTo>
                  <a:pt x="2788031" y="170687"/>
                </a:lnTo>
                <a:lnTo>
                  <a:pt x="2788031"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51" name="object 51"/>
          <p:cNvSpPr/>
          <p:nvPr/>
        </p:nvSpPr>
        <p:spPr>
          <a:xfrm>
            <a:off x="738244" y="5174749"/>
            <a:ext cx="2460027" cy="151952"/>
          </a:xfrm>
          <a:custGeom>
            <a:avLst/>
            <a:gdLst/>
            <a:ahLst/>
            <a:cxnLst/>
            <a:rect l="l" t="t" r="r" b="b"/>
            <a:pathLst>
              <a:path w="2788031" h="172212">
                <a:moveTo>
                  <a:pt x="0" y="172212"/>
                </a:moveTo>
                <a:lnTo>
                  <a:pt x="2788031" y="172212"/>
                </a:lnTo>
                <a:lnTo>
                  <a:pt x="2788031" y="0"/>
                </a:lnTo>
                <a:lnTo>
                  <a:pt x="0" y="0"/>
                </a:lnTo>
                <a:lnTo>
                  <a:pt x="0" y="172212"/>
                </a:lnTo>
                <a:close/>
              </a:path>
            </a:pathLst>
          </a:custGeom>
          <a:solidFill>
            <a:srgbClr val="C8DAF8"/>
          </a:solidFill>
        </p:spPr>
        <p:txBody>
          <a:bodyPr wrap="square" lIns="0" tIns="0" rIns="0" bIns="0" rtlCol="0">
            <a:noAutofit/>
          </a:bodyPr>
          <a:lstStyle/>
          <a:p>
            <a:endParaRPr sz="1588"/>
          </a:p>
        </p:txBody>
      </p:sp>
      <p:sp>
        <p:nvSpPr>
          <p:cNvPr id="52" name="object 52"/>
          <p:cNvSpPr/>
          <p:nvPr/>
        </p:nvSpPr>
        <p:spPr>
          <a:xfrm>
            <a:off x="738244" y="5326702"/>
            <a:ext cx="2460027" cy="150606"/>
          </a:xfrm>
          <a:custGeom>
            <a:avLst/>
            <a:gdLst/>
            <a:ahLst/>
            <a:cxnLst/>
            <a:rect l="l" t="t" r="r" b="b"/>
            <a:pathLst>
              <a:path w="2788031" h="170687">
                <a:moveTo>
                  <a:pt x="0" y="170687"/>
                </a:moveTo>
                <a:lnTo>
                  <a:pt x="2788031" y="170687"/>
                </a:lnTo>
                <a:lnTo>
                  <a:pt x="2788031"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53" name="object 53"/>
          <p:cNvSpPr/>
          <p:nvPr/>
        </p:nvSpPr>
        <p:spPr>
          <a:xfrm>
            <a:off x="687145" y="4514499"/>
            <a:ext cx="2562225" cy="56478"/>
          </a:xfrm>
          <a:custGeom>
            <a:avLst/>
            <a:gdLst/>
            <a:ahLst/>
            <a:cxnLst/>
            <a:rect l="l" t="t" r="r" b="b"/>
            <a:pathLst>
              <a:path w="2903855" h="64008">
                <a:moveTo>
                  <a:pt x="0" y="64008"/>
                </a:moveTo>
                <a:lnTo>
                  <a:pt x="2903855" y="64008"/>
                </a:lnTo>
                <a:lnTo>
                  <a:pt x="2903855"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54" name="object 54"/>
          <p:cNvSpPr/>
          <p:nvPr/>
        </p:nvSpPr>
        <p:spPr>
          <a:xfrm>
            <a:off x="3260128" y="4509120"/>
            <a:ext cx="5098340" cy="0"/>
          </a:xfrm>
          <a:custGeom>
            <a:avLst/>
            <a:gdLst/>
            <a:ahLst/>
            <a:cxnLst/>
            <a:rect l="l" t="t" r="r" b="b"/>
            <a:pathLst>
              <a:path w="5778119">
                <a:moveTo>
                  <a:pt x="0" y="0"/>
                </a:moveTo>
                <a:lnTo>
                  <a:pt x="5778119" y="0"/>
                </a:lnTo>
              </a:path>
            </a:pathLst>
          </a:custGeom>
          <a:ln w="13461">
            <a:solidFill>
              <a:srgbClr val="000000"/>
            </a:solidFill>
          </a:ln>
        </p:spPr>
        <p:txBody>
          <a:bodyPr wrap="square" lIns="0" tIns="0" rIns="0" bIns="0" rtlCol="0">
            <a:noAutofit/>
          </a:bodyPr>
          <a:lstStyle/>
          <a:p>
            <a:endParaRPr sz="1588"/>
          </a:p>
        </p:txBody>
      </p:sp>
      <p:sp>
        <p:nvSpPr>
          <p:cNvPr id="55" name="object 55"/>
          <p:cNvSpPr/>
          <p:nvPr/>
        </p:nvSpPr>
        <p:spPr>
          <a:xfrm>
            <a:off x="681766" y="6082762"/>
            <a:ext cx="2572983" cy="56478"/>
          </a:xfrm>
          <a:custGeom>
            <a:avLst/>
            <a:gdLst/>
            <a:ahLst/>
            <a:cxnLst/>
            <a:rect l="l" t="t" r="r" b="b"/>
            <a:pathLst>
              <a:path w="2916047" h="64008">
                <a:moveTo>
                  <a:pt x="0" y="64008"/>
                </a:moveTo>
                <a:lnTo>
                  <a:pt x="2916047" y="64008"/>
                </a:lnTo>
                <a:lnTo>
                  <a:pt x="2916047"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56" name="object 56"/>
          <p:cNvSpPr/>
          <p:nvPr/>
        </p:nvSpPr>
        <p:spPr>
          <a:xfrm>
            <a:off x="681766" y="1232587"/>
            <a:ext cx="0" cy="4917409"/>
          </a:xfrm>
          <a:custGeom>
            <a:avLst/>
            <a:gdLst/>
            <a:ahLst/>
            <a:cxnLst/>
            <a:rect l="l" t="t" r="r" b="b"/>
            <a:pathLst>
              <a:path h="5573064">
                <a:moveTo>
                  <a:pt x="0" y="0"/>
                </a:moveTo>
                <a:lnTo>
                  <a:pt x="0" y="5573064"/>
                </a:lnTo>
              </a:path>
            </a:pathLst>
          </a:custGeom>
          <a:ln w="13462">
            <a:solidFill>
              <a:srgbClr val="000000"/>
            </a:solidFill>
          </a:ln>
        </p:spPr>
        <p:txBody>
          <a:bodyPr wrap="square" lIns="0" tIns="0" rIns="0" bIns="0" rtlCol="0">
            <a:noAutofit/>
          </a:bodyPr>
          <a:lstStyle/>
          <a:p>
            <a:endParaRPr sz="1588"/>
          </a:p>
        </p:txBody>
      </p:sp>
      <p:sp>
        <p:nvSpPr>
          <p:cNvPr id="57" name="object 57"/>
          <p:cNvSpPr/>
          <p:nvPr/>
        </p:nvSpPr>
        <p:spPr>
          <a:xfrm>
            <a:off x="687145" y="6144619"/>
            <a:ext cx="2562225" cy="0"/>
          </a:xfrm>
          <a:custGeom>
            <a:avLst/>
            <a:gdLst/>
            <a:ahLst/>
            <a:cxnLst/>
            <a:rect l="l" t="t" r="r" b="b"/>
            <a:pathLst>
              <a:path w="2903855">
                <a:moveTo>
                  <a:pt x="0" y="0"/>
                </a:moveTo>
                <a:lnTo>
                  <a:pt x="2903855" y="0"/>
                </a:lnTo>
              </a:path>
            </a:pathLst>
          </a:custGeom>
          <a:ln w="13461">
            <a:solidFill>
              <a:srgbClr val="000000"/>
            </a:solidFill>
          </a:ln>
        </p:spPr>
        <p:txBody>
          <a:bodyPr wrap="square" lIns="0" tIns="0" rIns="0" bIns="0" rtlCol="0">
            <a:noAutofit/>
          </a:bodyPr>
          <a:lstStyle/>
          <a:p>
            <a:endParaRPr sz="1588"/>
          </a:p>
        </p:txBody>
      </p:sp>
      <p:sp>
        <p:nvSpPr>
          <p:cNvPr id="58" name="object 58"/>
          <p:cNvSpPr/>
          <p:nvPr/>
        </p:nvSpPr>
        <p:spPr>
          <a:xfrm>
            <a:off x="3254748" y="1232633"/>
            <a:ext cx="0" cy="4917364"/>
          </a:xfrm>
          <a:custGeom>
            <a:avLst/>
            <a:gdLst/>
            <a:ahLst/>
            <a:cxnLst/>
            <a:rect l="l" t="t" r="r" b="b"/>
            <a:pathLst>
              <a:path h="5573013">
                <a:moveTo>
                  <a:pt x="0" y="0"/>
                </a:moveTo>
                <a:lnTo>
                  <a:pt x="0" y="5573013"/>
                </a:lnTo>
              </a:path>
            </a:pathLst>
          </a:custGeom>
          <a:ln w="13461">
            <a:solidFill>
              <a:srgbClr val="000000"/>
            </a:solidFill>
          </a:ln>
        </p:spPr>
        <p:txBody>
          <a:bodyPr wrap="square" lIns="0" tIns="0" rIns="0" bIns="0" rtlCol="0">
            <a:noAutofit/>
          </a:bodyPr>
          <a:lstStyle/>
          <a:p>
            <a:endParaRPr sz="1588"/>
          </a:p>
        </p:txBody>
      </p:sp>
      <p:sp>
        <p:nvSpPr>
          <p:cNvPr id="59" name="object 59"/>
          <p:cNvSpPr/>
          <p:nvPr/>
        </p:nvSpPr>
        <p:spPr>
          <a:xfrm>
            <a:off x="3260128" y="6144619"/>
            <a:ext cx="5098340" cy="0"/>
          </a:xfrm>
          <a:custGeom>
            <a:avLst/>
            <a:gdLst/>
            <a:ahLst/>
            <a:cxnLst/>
            <a:rect l="l" t="t" r="r" b="b"/>
            <a:pathLst>
              <a:path w="5778119">
                <a:moveTo>
                  <a:pt x="0" y="0"/>
                </a:moveTo>
                <a:lnTo>
                  <a:pt x="5778119" y="0"/>
                </a:lnTo>
              </a:path>
            </a:pathLst>
          </a:custGeom>
          <a:ln w="13461">
            <a:solidFill>
              <a:srgbClr val="000000"/>
            </a:solidFill>
          </a:ln>
        </p:spPr>
        <p:txBody>
          <a:bodyPr wrap="square" lIns="0" tIns="0" rIns="0" bIns="0" rtlCol="0">
            <a:noAutofit/>
          </a:bodyPr>
          <a:lstStyle/>
          <a:p>
            <a:endParaRPr sz="1588"/>
          </a:p>
        </p:txBody>
      </p:sp>
      <p:sp>
        <p:nvSpPr>
          <p:cNvPr id="60" name="object 60"/>
          <p:cNvSpPr/>
          <p:nvPr/>
        </p:nvSpPr>
        <p:spPr>
          <a:xfrm>
            <a:off x="8363846" y="1232587"/>
            <a:ext cx="0" cy="4917409"/>
          </a:xfrm>
          <a:custGeom>
            <a:avLst/>
            <a:gdLst/>
            <a:ahLst/>
            <a:cxnLst/>
            <a:rect l="l" t="t" r="r" b="b"/>
            <a:pathLst>
              <a:path h="5573064">
                <a:moveTo>
                  <a:pt x="0" y="0"/>
                </a:moveTo>
                <a:lnTo>
                  <a:pt x="0" y="5573064"/>
                </a:lnTo>
              </a:path>
            </a:pathLst>
          </a:custGeom>
          <a:ln w="13462">
            <a:solidFill>
              <a:srgbClr val="000000"/>
            </a:solidFill>
          </a:ln>
        </p:spPr>
        <p:txBody>
          <a:bodyPr wrap="square" lIns="0" tIns="0" rIns="0" bIns="0" rtlCol="0">
            <a:noAutofit/>
          </a:bodyPr>
          <a:lstStyle/>
          <a:p>
            <a:endParaRPr sz="1588"/>
          </a:p>
        </p:txBody>
      </p:sp>
      <p:sp>
        <p:nvSpPr>
          <p:cNvPr id="12" name="object 12"/>
          <p:cNvSpPr txBox="1"/>
          <p:nvPr/>
        </p:nvSpPr>
        <p:spPr>
          <a:xfrm>
            <a:off x="7622466" y="918744"/>
            <a:ext cx="813045" cy="134021"/>
          </a:xfrm>
          <a:prstGeom prst="rect">
            <a:avLst/>
          </a:prstGeom>
        </p:spPr>
        <p:txBody>
          <a:bodyPr wrap="square" lIns="0" tIns="0" rIns="0" bIns="0" rtlCol="0">
            <a:noAutofit/>
          </a:bodyPr>
          <a:lstStyle/>
          <a:p>
            <a:pPr marL="11206">
              <a:lnSpc>
                <a:spcPts val="1002"/>
              </a:lnSpc>
              <a:spcBef>
                <a:spcPts val="49"/>
              </a:spcBef>
            </a:pPr>
            <a:r>
              <a:rPr sz="882" i="1" spc="4">
                <a:solidFill>
                  <a:srgbClr val="17365D"/>
                </a:solidFill>
                <a:latin typeface="Century Gothic"/>
                <a:cs typeface="Century Gothic"/>
              </a:rPr>
              <a:t>E</a:t>
            </a:r>
            <a:r>
              <a:rPr sz="882" i="1">
                <a:solidFill>
                  <a:srgbClr val="17365D"/>
                </a:solidFill>
                <a:latin typeface="Century Gothic"/>
                <a:cs typeface="Century Gothic"/>
              </a:rPr>
              <a:t>.I.P.</a:t>
            </a:r>
            <a:r>
              <a:rPr sz="882" i="1" spc="-4">
                <a:solidFill>
                  <a:srgbClr val="17365D"/>
                </a:solidFill>
                <a:latin typeface="Century Gothic"/>
                <a:cs typeface="Century Gothic"/>
              </a:rPr>
              <a:t>R</a:t>
            </a:r>
            <a:r>
              <a:rPr sz="882" i="1">
                <a:solidFill>
                  <a:srgbClr val="17365D"/>
                </a:solidFill>
                <a:latin typeface="Century Gothic"/>
                <a:cs typeface="Century Gothic"/>
              </a:rPr>
              <a:t>e</a:t>
            </a:r>
            <a:r>
              <a:rPr sz="882" i="1" spc="8">
                <a:solidFill>
                  <a:srgbClr val="17365D"/>
                </a:solidFill>
                <a:latin typeface="Century Gothic"/>
                <a:cs typeface="Century Gothic"/>
              </a:rPr>
              <a:t>s</a:t>
            </a:r>
            <a:r>
              <a:rPr sz="882" i="1" spc="-4">
                <a:solidFill>
                  <a:srgbClr val="17365D"/>
                </a:solidFill>
                <a:latin typeface="Century Gothic"/>
                <a:cs typeface="Century Gothic"/>
              </a:rPr>
              <a:t>u</a:t>
            </a:r>
            <a:r>
              <a:rPr sz="882" i="1" spc="12">
                <a:solidFill>
                  <a:srgbClr val="17365D"/>
                </a:solidFill>
                <a:latin typeface="Century Gothic"/>
                <a:cs typeface="Century Gothic"/>
              </a:rPr>
              <a:t>m</a:t>
            </a:r>
            <a:r>
              <a:rPr sz="882" i="1">
                <a:solidFill>
                  <a:srgbClr val="17365D"/>
                </a:solidFill>
                <a:latin typeface="Century Gothic"/>
                <a:cs typeface="Century Gothic"/>
              </a:rPr>
              <a:t>e</a:t>
            </a:r>
            <a:r>
              <a:rPr sz="882" i="1" spc="4">
                <a:solidFill>
                  <a:srgbClr val="17365D"/>
                </a:solidFill>
                <a:latin typeface="Century Gothic"/>
                <a:cs typeface="Century Gothic"/>
              </a:rPr>
              <a:t>n</a:t>
            </a:r>
            <a:r>
              <a:rPr sz="882" i="1">
                <a:solidFill>
                  <a:srgbClr val="17365D"/>
                </a:solidFill>
                <a:latin typeface="Century Gothic"/>
                <a:cs typeface="Century Gothic"/>
              </a:rPr>
              <a:t>.</a:t>
            </a:r>
            <a:endParaRPr sz="882">
              <a:latin typeface="Century Gothic"/>
              <a:cs typeface="Century Gothic"/>
            </a:endParaRPr>
          </a:p>
        </p:txBody>
      </p:sp>
      <p:sp>
        <p:nvSpPr>
          <p:cNvPr id="9" name="object 9"/>
          <p:cNvSpPr txBox="1"/>
          <p:nvPr/>
        </p:nvSpPr>
        <p:spPr>
          <a:xfrm>
            <a:off x="681766" y="1238010"/>
            <a:ext cx="2572982" cy="1484779"/>
          </a:xfrm>
          <a:prstGeom prst="rect">
            <a:avLst/>
          </a:prstGeom>
        </p:spPr>
        <p:txBody>
          <a:bodyPr wrap="square" lIns="0" tIns="0" rIns="0" bIns="0" rtlCol="0">
            <a:noAutofit/>
          </a:bodyPr>
          <a:lstStyle/>
          <a:p>
            <a:pPr>
              <a:lnSpc>
                <a:spcPts val="485"/>
              </a:lnSpc>
              <a:spcBef>
                <a:spcPts val="11"/>
              </a:spcBef>
            </a:pPr>
            <a:endParaRPr sz="485"/>
          </a:p>
          <a:p>
            <a:pPr marL="362013" marR="182548" indent="-238294">
              <a:lnSpc>
                <a:spcPct val="102172"/>
              </a:lnSpc>
            </a:pPr>
            <a:r>
              <a:rPr sz="971" b="1" spc="4">
                <a:latin typeface="Century Gothic"/>
                <a:cs typeface="Century Gothic"/>
              </a:rPr>
              <a:t>5</a:t>
            </a:r>
            <a:r>
              <a:rPr sz="971" b="1">
                <a:latin typeface="Century Gothic"/>
                <a:cs typeface="Century Gothic"/>
              </a:rPr>
              <a:t>.</a:t>
            </a:r>
            <a:r>
              <a:rPr sz="971" b="1" spc="8">
                <a:latin typeface="Century Gothic"/>
                <a:cs typeface="Century Gothic"/>
              </a:rPr>
              <a:t> </a:t>
            </a:r>
            <a:r>
              <a:rPr sz="971" b="1" spc="-4">
                <a:latin typeface="Century Gothic"/>
                <a:cs typeface="Century Gothic"/>
              </a:rPr>
              <a:t>L</a:t>
            </a:r>
            <a:r>
              <a:rPr sz="971" b="1">
                <a:latin typeface="Century Gothic"/>
                <a:cs typeface="Century Gothic"/>
              </a:rPr>
              <a:t>le</a:t>
            </a:r>
            <a:r>
              <a:rPr sz="971" b="1" spc="-8">
                <a:latin typeface="Century Gothic"/>
                <a:cs typeface="Century Gothic"/>
              </a:rPr>
              <a:t>g</a:t>
            </a:r>
            <a:r>
              <a:rPr sz="971" b="1">
                <a:latin typeface="Century Gothic"/>
                <a:cs typeface="Century Gothic"/>
              </a:rPr>
              <a:t>ar</a:t>
            </a:r>
            <a:r>
              <a:rPr sz="971" b="1" spc="-4">
                <a:latin typeface="Century Gothic"/>
                <a:cs typeface="Century Gothic"/>
              </a:rPr>
              <a:t> </a:t>
            </a:r>
            <a:r>
              <a:rPr sz="971" b="1">
                <a:latin typeface="Century Gothic"/>
                <a:cs typeface="Century Gothic"/>
              </a:rPr>
              <a:t>a conclu</a:t>
            </a:r>
            <a:r>
              <a:rPr sz="971" b="1" spc="-8">
                <a:latin typeface="Century Gothic"/>
                <a:cs typeface="Century Gothic"/>
              </a:rPr>
              <a:t>s</a:t>
            </a:r>
            <a:r>
              <a:rPr sz="971" b="1">
                <a:latin typeface="Century Gothic"/>
                <a:cs typeface="Century Gothic"/>
              </a:rPr>
              <a:t>io</a:t>
            </a:r>
            <a:r>
              <a:rPr sz="971" b="1" spc="-12">
                <a:latin typeface="Century Gothic"/>
                <a:cs typeface="Century Gothic"/>
              </a:rPr>
              <a:t>n</a:t>
            </a:r>
            <a:r>
              <a:rPr sz="971" b="1">
                <a:latin typeface="Century Gothic"/>
                <a:cs typeface="Century Gothic"/>
              </a:rPr>
              <a:t>es </a:t>
            </a:r>
            <a:r>
              <a:rPr sz="971" b="1" spc="4">
                <a:latin typeface="Century Gothic"/>
                <a:cs typeface="Century Gothic"/>
              </a:rPr>
              <a:t>p</a:t>
            </a:r>
            <a:r>
              <a:rPr sz="971" b="1">
                <a:latin typeface="Century Gothic"/>
                <a:cs typeface="Century Gothic"/>
              </a:rPr>
              <a:t>a</a:t>
            </a:r>
            <a:r>
              <a:rPr sz="971" b="1" spc="-4">
                <a:latin typeface="Century Gothic"/>
                <a:cs typeface="Century Gothic"/>
              </a:rPr>
              <a:t>r</a:t>
            </a:r>
            <a:r>
              <a:rPr sz="971" b="1">
                <a:latin typeface="Century Gothic"/>
                <a:cs typeface="Century Gothic"/>
              </a:rPr>
              <a:t>c</a:t>
            </a:r>
            <a:r>
              <a:rPr sz="971" b="1" spc="-8">
                <a:latin typeface="Century Gothic"/>
                <a:cs typeface="Century Gothic"/>
              </a:rPr>
              <a:t>i</a:t>
            </a:r>
            <a:r>
              <a:rPr sz="971" b="1">
                <a:latin typeface="Century Gothic"/>
                <a:cs typeface="Century Gothic"/>
              </a:rPr>
              <a:t>ales </a:t>
            </a:r>
            <a:r>
              <a:rPr sz="971" spc="-8">
                <a:latin typeface="Century Gothic"/>
                <a:cs typeface="Century Gothic"/>
              </a:rPr>
              <a:t>(</a:t>
            </a:r>
            <a:r>
              <a:rPr sz="971">
                <a:latin typeface="Century Gothic"/>
                <a:cs typeface="Century Gothic"/>
              </a:rPr>
              <a:t>por d</a:t>
            </a:r>
            <a:r>
              <a:rPr sz="971" spc="4">
                <a:latin typeface="Century Gothic"/>
                <a:cs typeface="Century Gothic"/>
              </a:rPr>
              <a:t>i</a:t>
            </a:r>
            <a:r>
              <a:rPr sz="971">
                <a:latin typeface="Century Gothic"/>
                <a:cs typeface="Century Gothic"/>
              </a:rPr>
              <a:t>s</a:t>
            </a:r>
            <a:r>
              <a:rPr sz="971" spc="-4">
                <a:latin typeface="Century Gothic"/>
                <a:cs typeface="Century Gothic"/>
              </a:rPr>
              <a:t>c</a:t>
            </a:r>
            <a:r>
              <a:rPr sz="971" spc="4">
                <a:latin typeface="Century Gothic"/>
                <a:cs typeface="Century Gothic"/>
              </a:rPr>
              <a:t>i</a:t>
            </a:r>
            <a:r>
              <a:rPr sz="971" spc="-8">
                <a:latin typeface="Century Gothic"/>
                <a:cs typeface="Century Gothic"/>
              </a:rPr>
              <a:t>p</a:t>
            </a:r>
            <a:r>
              <a:rPr sz="971" spc="-4">
                <a:latin typeface="Century Gothic"/>
                <a:cs typeface="Century Gothic"/>
              </a:rPr>
              <a:t>l</a:t>
            </a:r>
            <a:r>
              <a:rPr sz="971" spc="4">
                <a:latin typeface="Century Gothic"/>
                <a:cs typeface="Century Gothic"/>
              </a:rPr>
              <a:t>i</a:t>
            </a:r>
            <a:r>
              <a:rPr sz="971">
                <a:latin typeface="Century Gothic"/>
                <a:cs typeface="Century Gothic"/>
              </a:rPr>
              <a:t>na)</a:t>
            </a:r>
            <a:r>
              <a:rPr sz="971" spc="-12">
                <a:latin typeface="Century Gothic"/>
                <a:cs typeface="Century Gothic"/>
              </a:rPr>
              <a:t> </a:t>
            </a:r>
            <a:r>
              <a:rPr sz="971">
                <a:latin typeface="Century Gothic"/>
                <a:cs typeface="Century Gothic"/>
              </a:rPr>
              <a:t>út</a:t>
            </a:r>
            <a:r>
              <a:rPr sz="971" spc="-4">
                <a:latin typeface="Century Gothic"/>
                <a:cs typeface="Century Gothic"/>
              </a:rPr>
              <a:t>i</a:t>
            </a:r>
            <a:r>
              <a:rPr sz="971" spc="4">
                <a:latin typeface="Century Gothic"/>
                <a:cs typeface="Century Gothic"/>
              </a:rPr>
              <a:t>l</a:t>
            </a:r>
            <a:r>
              <a:rPr sz="971">
                <a:latin typeface="Century Gothic"/>
                <a:cs typeface="Century Gothic"/>
              </a:rPr>
              <a:t>es</a:t>
            </a:r>
            <a:r>
              <a:rPr sz="971" spc="-8">
                <a:latin typeface="Century Gothic"/>
                <a:cs typeface="Century Gothic"/>
              </a:rPr>
              <a:t> </a:t>
            </a:r>
            <a:r>
              <a:rPr sz="971">
                <a:latin typeface="Century Gothic"/>
                <a:cs typeface="Century Gothic"/>
              </a:rPr>
              <a:t>p</a:t>
            </a:r>
            <a:r>
              <a:rPr sz="971" spc="4">
                <a:latin typeface="Century Gothic"/>
                <a:cs typeface="Century Gothic"/>
              </a:rPr>
              <a:t>a</a:t>
            </a:r>
            <a:r>
              <a:rPr sz="971" spc="-8">
                <a:latin typeface="Century Gothic"/>
                <a:cs typeface="Century Gothic"/>
              </a:rPr>
              <a:t>r</a:t>
            </a:r>
            <a:r>
              <a:rPr sz="971">
                <a:latin typeface="Century Gothic"/>
                <a:cs typeface="Century Gothic"/>
              </a:rPr>
              <a:t>a el p</a:t>
            </a:r>
            <a:r>
              <a:rPr sz="971" spc="4">
                <a:latin typeface="Century Gothic"/>
                <a:cs typeface="Century Gothic"/>
              </a:rPr>
              <a:t>r</a:t>
            </a:r>
            <a:r>
              <a:rPr sz="971">
                <a:latin typeface="Century Gothic"/>
                <a:cs typeface="Century Gothic"/>
              </a:rPr>
              <a:t>o</a:t>
            </a:r>
            <a:r>
              <a:rPr sz="971" spc="-4">
                <a:latin typeface="Century Gothic"/>
                <a:cs typeface="Century Gothic"/>
              </a:rPr>
              <a:t>y</a:t>
            </a:r>
            <a:r>
              <a:rPr sz="971">
                <a:latin typeface="Century Gothic"/>
                <a:cs typeface="Century Gothic"/>
              </a:rPr>
              <a:t>e</a:t>
            </a:r>
            <a:r>
              <a:rPr sz="971" spc="4">
                <a:latin typeface="Century Gothic"/>
                <a:cs typeface="Century Gothic"/>
              </a:rPr>
              <a:t>c</a:t>
            </a:r>
            <a:r>
              <a:rPr sz="971">
                <a:latin typeface="Century Gothic"/>
                <a:cs typeface="Century Gothic"/>
              </a:rPr>
              <a:t>t</a:t>
            </a:r>
            <a:r>
              <a:rPr sz="971" spc="-4">
                <a:latin typeface="Century Gothic"/>
                <a:cs typeface="Century Gothic"/>
              </a:rPr>
              <a:t>o</a:t>
            </a:r>
            <a:r>
              <a:rPr sz="971">
                <a:latin typeface="Century Gothic"/>
                <a:cs typeface="Century Gothic"/>
              </a:rPr>
              <a:t>,</a:t>
            </a:r>
            <a:r>
              <a:rPr sz="971" spc="-8">
                <a:latin typeface="Century Gothic"/>
                <a:cs typeface="Century Gothic"/>
              </a:rPr>
              <a:t> </a:t>
            </a:r>
            <a:r>
              <a:rPr sz="971">
                <a:latin typeface="Century Gothic"/>
                <a:cs typeface="Century Gothic"/>
              </a:rPr>
              <a:t>de tal </a:t>
            </a:r>
            <a:r>
              <a:rPr sz="971" spc="-8">
                <a:latin typeface="Century Gothic"/>
                <a:cs typeface="Century Gothic"/>
              </a:rPr>
              <a:t>f</a:t>
            </a:r>
            <a:r>
              <a:rPr sz="971">
                <a:latin typeface="Century Gothic"/>
                <a:cs typeface="Century Gothic"/>
              </a:rPr>
              <a:t>orma</a:t>
            </a:r>
            <a:r>
              <a:rPr sz="971" spc="-4">
                <a:latin typeface="Century Gothic"/>
                <a:cs typeface="Century Gothic"/>
              </a:rPr>
              <a:t> </a:t>
            </a:r>
            <a:r>
              <a:rPr sz="971">
                <a:latin typeface="Century Gothic"/>
                <a:cs typeface="Century Gothic"/>
              </a:rPr>
              <a:t>q</a:t>
            </a:r>
            <a:r>
              <a:rPr sz="971" spc="-8">
                <a:latin typeface="Century Gothic"/>
                <a:cs typeface="Century Gothic"/>
              </a:rPr>
              <a:t>u</a:t>
            </a:r>
            <a:r>
              <a:rPr sz="971">
                <a:latin typeface="Century Gothic"/>
                <a:cs typeface="Century Gothic"/>
              </a:rPr>
              <a:t>e </a:t>
            </a:r>
            <a:r>
              <a:rPr sz="971" spc="4">
                <a:latin typeface="Century Gothic"/>
                <a:cs typeface="Century Gothic"/>
              </a:rPr>
              <a:t>l</a:t>
            </a:r>
            <a:r>
              <a:rPr sz="971">
                <a:latin typeface="Century Gothic"/>
                <a:cs typeface="Century Gothic"/>
              </a:rPr>
              <a:t>o a</a:t>
            </a:r>
            <a:r>
              <a:rPr sz="971" spc="4">
                <a:latin typeface="Century Gothic"/>
                <a:cs typeface="Century Gothic"/>
              </a:rPr>
              <a:t>cl</a:t>
            </a:r>
            <a:r>
              <a:rPr sz="971">
                <a:latin typeface="Century Gothic"/>
                <a:cs typeface="Century Gothic"/>
              </a:rPr>
              <a:t>a</a:t>
            </a:r>
            <a:r>
              <a:rPr sz="971" spc="4">
                <a:latin typeface="Century Gothic"/>
                <a:cs typeface="Century Gothic"/>
              </a:rPr>
              <a:t>r</a:t>
            </a:r>
            <a:r>
              <a:rPr sz="971" spc="-8">
                <a:latin typeface="Century Gothic"/>
                <a:cs typeface="Century Gothic"/>
              </a:rPr>
              <a:t>a</a:t>
            </a:r>
            <a:r>
              <a:rPr sz="971">
                <a:latin typeface="Century Gothic"/>
                <a:cs typeface="Century Gothic"/>
              </a:rPr>
              <a:t>n,</a:t>
            </a:r>
            <a:r>
              <a:rPr sz="971" spc="-8">
                <a:latin typeface="Century Gothic"/>
                <a:cs typeface="Century Gothic"/>
              </a:rPr>
              <a:t> </a:t>
            </a:r>
            <a:r>
              <a:rPr sz="971">
                <a:latin typeface="Century Gothic"/>
                <a:cs typeface="Century Gothic"/>
              </a:rPr>
              <a:t>de</a:t>
            </a:r>
            <a:r>
              <a:rPr sz="971" spc="-4">
                <a:latin typeface="Century Gothic"/>
                <a:cs typeface="Century Gothic"/>
              </a:rPr>
              <a:t>s</a:t>
            </a:r>
            <a:r>
              <a:rPr sz="971" spc="4">
                <a:latin typeface="Century Gothic"/>
                <a:cs typeface="Century Gothic"/>
              </a:rPr>
              <a:t>c</a:t>
            </a:r>
            <a:r>
              <a:rPr sz="971" spc="-8">
                <a:latin typeface="Century Gothic"/>
                <a:cs typeface="Century Gothic"/>
              </a:rPr>
              <a:t>r</a:t>
            </a:r>
            <a:r>
              <a:rPr sz="971" spc="4">
                <a:latin typeface="Century Gothic"/>
                <a:cs typeface="Century Gothic"/>
              </a:rPr>
              <a:t>i</a:t>
            </a:r>
            <a:r>
              <a:rPr sz="971">
                <a:latin typeface="Century Gothic"/>
                <a:cs typeface="Century Gothic"/>
              </a:rPr>
              <a:t>b</a:t>
            </a:r>
            <a:r>
              <a:rPr sz="971" spc="-4">
                <a:latin typeface="Century Gothic"/>
                <a:cs typeface="Century Gothic"/>
              </a:rPr>
              <a:t>e</a:t>
            </a:r>
            <a:r>
              <a:rPr sz="971">
                <a:latin typeface="Century Gothic"/>
                <a:cs typeface="Century Gothic"/>
              </a:rPr>
              <a:t>n</a:t>
            </a:r>
            <a:r>
              <a:rPr sz="971" spc="-4">
                <a:latin typeface="Century Gothic"/>
                <a:cs typeface="Century Gothic"/>
              </a:rPr>
              <a:t> </a:t>
            </a:r>
            <a:r>
              <a:rPr sz="971">
                <a:latin typeface="Century Gothic"/>
                <a:cs typeface="Century Gothic"/>
              </a:rPr>
              <a:t>o</a:t>
            </a:r>
            <a:r>
              <a:rPr sz="971" spc="-4">
                <a:latin typeface="Century Gothic"/>
                <a:cs typeface="Century Gothic"/>
              </a:rPr>
              <a:t> </a:t>
            </a:r>
            <a:r>
              <a:rPr sz="971">
                <a:latin typeface="Century Gothic"/>
                <a:cs typeface="Century Gothic"/>
              </a:rPr>
              <a:t>de</a:t>
            </a:r>
            <a:r>
              <a:rPr sz="971" spc="4">
                <a:latin typeface="Century Gothic"/>
                <a:cs typeface="Century Gothic"/>
              </a:rPr>
              <a:t>s</a:t>
            </a:r>
            <a:r>
              <a:rPr sz="971" spc="-4">
                <a:latin typeface="Century Gothic"/>
                <a:cs typeface="Century Gothic"/>
              </a:rPr>
              <a:t>c</a:t>
            </a:r>
            <a:r>
              <a:rPr sz="971" spc="4">
                <a:latin typeface="Century Gothic"/>
                <a:cs typeface="Century Gothic"/>
              </a:rPr>
              <a:t>i</a:t>
            </a:r>
            <a:r>
              <a:rPr sz="971">
                <a:latin typeface="Century Gothic"/>
                <a:cs typeface="Century Gothic"/>
              </a:rPr>
              <a:t>f</a:t>
            </a:r>
            <a:r>
              <a:rPr sz="971" spc="-4">
                <a:latin typeface="Century Gothic"/>
                <a:cs typeface="Century Gothic"/>
              </a:rPr>
              <a:t>r</a:t>
            </a:r>
            <a:r>
              <a:rPr sz="971">
                <a:latin typeface="Century Gothic"/>
                <a:cs typeface="Century Gothic"/>
              </a:rPr>
              <a:t>an, </a:t>
            </a:r>
            <a:r>
              <a:rPr sz="971" spc="-8">
                <a:latin typeface="Century Gothic"/>
                <a:cs typeface="Century Gothic"/>
              </a:rPr>
              <a:t>(</a:t>
            </a:r>
            <a:r>
              <a:rPr sz="971">
                <a:latin typeface="Century Gothic"/>
                <a:cs typeface="Century Gothic"/>
              </a:rPr>
              <a:t>f</a:t>
            </a:r>
            <a:r>
              <a:rPr sz="971" spc="4">
                <a:latin typeface="Century Gothic"/>
                <a:cs typeface="Century Gothic"/>
              </a:rPr>
              <a:t>r</a:t>
            </a:r>
            <a:r>
              <a:rPr sz="971">
                <a:latin typeface="Century Gothic"/>
                <a:cs typeface="Century Gothic"/>
              </a:rPr>
              <a:t>uto</a:t>
            </a:r>
            <a:r>
              <a:rPr sz="971" spc="-4">
                <a:latin typeface="Century Gothic"/>
                <a:cs typeface="Century Gothic"/>
              </a:rPr>
              <a:t> </a:t>
            </a:r>
            <a:r>
              <a:rPr sz="971">
                <a:latin typeface="Century Gothic"/>
                <a:cs typeface="Century Gothic"/>
              </a:rPr>
              <a:t>de </a:t>
            </a:r>
            <a:r>
              <a:rPr sz="971" spc="4">
                <a:latin typeface="Century Gothic"/>
                <a:cs typeface="Century Gothic"/>
              </a:rPr>
              <a:t>l</a:t>
            </a:r>
            <a:r>
              <a:rPr sz="971">
                <a:latin typeface="Century Gothic"/>
                <a:cs typeface="Century Gothic"/>
              </a:rPr>
              <a:t>a re</a:t>
            </a:r>
            <a:r>
              <a:rPr sz="971" spc="-8">
                <a:latin typeface="Century Gothic"/>
                <a:cs typeface="Century Gothic"/>
              </a:rPr>
              <a:t>f</a:t>
            </a:r>
            <a:r>
              <a:rPr sz="971" spc="4">
                <a:latin typeface="Century Gothic"/>
                <a:cs typeface="Century Gothic"/>
              </a:rPr>
              <a:t>l</a:t>
            </a:r>
            <a:r>
              <a:rPr sz="971">
                <a:latin typeface="Century Gothic"/>
                <a:cs typeface="Century Gothic"/>
              </a:rPr>
              <a:t>e</a:t>
            </a:r>
            <a:r>
              <a:rPr sz="971" spc="-8">
                <a:latin typeface="Century Gothic"/>
                <a:cs typeface="Century Gothic"/>
              </a:rPr>
              <a:t>x</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spc="4">
                <a:latin typeface="Century Gothic"/>
                <a:cs typeface="Century Gothic"/>
              </a:rPr>
              <a:t>c</a:t>
            </a:r>
            <a:r>
              <a:rPr sz="971">
                <a:latin typeface="Century Gothic"/>
                <a:cs typeface="Century Gothic"/>
              </a:rPr>
              <a:t>o</a:t>
            </a:r>
            <a:r>
              <a:rPr sz="971" spc="4">
                <a:latin typeface="Century Gothic"/>
                <a:cs typeface="Century Gothic"/>
              </a:rPr>
              <a:t>l</a:t>
            </a:r>
            <a:r>
              <a:rPr sz="971" spc="-8">
                <a:latin typeface="Century Gothic"/>
                <a:cs typeface="Century Gothic"/>
              </a:rPr>
              <a:t>a</a:t>
            </a:r>
            <a:r>
              <a:rPr sz="971">
                <a:latin typeface="Century Gothic"/>
                <a:cs typeface="Century Gothic"/>
              </a:rPr>
              <a:t>bo</a:t>
            </a:r>
            <a:r>
              <a:rPr sz="971" spc="-8">
                <a:latin typeface="Century Gothic"/>
                <a:cs typeface="Century Gothic"/>
              </a:rPr>
              <a:t>r</a:t>
            </a:r>
            <a:r>
              <a:rPr sz="971">
                <a:latin typeface="Century Gothic"/>
                <a:cs typeface="Century Gothic"/>
              </a:rPr>
              <a:t>at</a:t>
            </a:r>
            <a:r>
              <a:rPr sz="971" spc="-4">
                <a:latin typeface="Century Gothic"/>
                <a:cs typeface="Century Gothic"/>
              </a:rPr>
              <a:t>i</a:t>
            </a:r>
            <a:r>
              <a:rPr sz="971">
                <a:latin typeface="Century Gothic"/>
                <a:cs typeface="Century Gothic"/>
              </a:rPr>
              <a:t>va de </a:t>
            </a:r>
            <a:r>
              <a:rPr sz="971" spc="4">
                <a:latin typeface="Century Gothic"/>
                <a:cs typeface="Century Gothic"/>
              </a:rPr>
              <a:t>l</a:t>
            </a:r>
            <a:r>
              <a:rPr sz="971">
                <a:latin typeface="Century Gothic"/>
                <a:cs typeface="Century Gothic"/>
              </a:rPr>
              <a:t>os</a:t>
            </a:r>
            <a:r>
              <a:rPr sz="971" spc="-4">
                <a:latin typeface="Century Gothic"/>
                <a:cs typeface="Century Gothic"/>
              </a:rPr>
              <a:t> </a:t>
            </a:r>
            <a:r>
              <a:rPr sz="971">
                <a:latin typeface="Century Gothic"/>
                <a:cs typeface="Century Gothic"/>
              </a:rPr>
              <a:t>e</a:t>
            </a:r>
            <a:r>
              <a:rPr sz="971" spc="4">
                <a:latin typeface="Century Gothic"/>
                <a:cs typeface="Century Gothic"/>
              </a:rPr>
              <a:t>s</a:t>
            </a:r>
            <a:r>
              <a:rPr sz="971">
                <a:latin typeface="Century Gothic"/>
                <a:cs typeface="Century Gothic"/>
              </a:rPr>
              <a:t>tud</a:t>
            </a:r>
            <a:r>
              <a:rPr sz="971" spc="-4">
                <a:latin typeface="Century Gothic"/>
                <a:cs typeface="Century Gothic"/>
              </a:rPr>
              <a:t>i</a:t>
            </a:r>
            <a:r>
              <a:rPr sz="971">
                <a:latin typeface="Century Gothic"/>
                <a:cs typeface="Century Gothic"/>
              </a:rPr>
              <a:t>ant</a:t>
            </a:r>
            <a:r>
              <a:rPr sz="971" spc="-8">
                <a:latin typeface="Century Gothic"/>
                <a:cs typeface="Century Gothic"/>
              </a:rPr>
              <a:t>es)</a:t>
            </a:r>
            <a:r>
              <a:rPr sz="971">
                <a:latin typeface="Century Gothic"/>
                <a:cs typeface="Century Gothic"/>
              </a:rPr>
              <a:t>.</a:t>
            </a:r>
          </a:p>
          <a:p>
            <a:pPr marL="363358">
              <a:lnSpc>
                <a:spcPct val="102172"/>
              </a:lnSpc>
              <a:spcBef>
                <a:spcPts val="4"/>
              </a:spcBef>
            </a:pPr>
            <a:r>
              <a:rPr sz="971" spc="-4">
                <a:latin typeface="Century Gothic"/>
                <a:cs typeface="Century Gothic"/>
              </a:rPr>
              <a:t>¿</a:t>
            </a:r>
            <a:r>
              <a:rPr sz="971" spc="4">
                <a:latin typeface="Century Gothic"/>
                <a:cs typeface="Century Gothic"/>
              </a:rPr>
              <a:t>C</a:t>
            </a:r>
            <a:r>
              <a:rPr sz="971">
                <a:latin typeface="Century Gothic"/>
                <a:cs typeface="Century Gothic"/>
              </a:rPr>
              <a:t>ó</a:t>
            </a:r>
            <a:r>
              <a:rPr sz="971" spc="-4">
                <a:latin typeface="Century Gothic"/>
                <a:cs typeface="Century Gothic"/>
              </a:rPr>
              <a:t>m</a:t>
            </a:r>
            <a:r>
              <a:rPr sz="971">
                <a:latin typeface="Century Gothic"/>
                <a:cs typeface="Century Gothic"/>
              </a:rPr>
              <a:t>o</a:t>
            </a:r>
            <a:r>
              <a:rPr sz="971" spc="-4">
                <a:latin typeface="Century Gothic"/>
                <a:cs typeface="Century Gothic"/>
              </a:rPr>
              <a:t> </a:t>
            </a:r>
            <a:r>
              <a:rPr sz="971">
                <a:latin typeface="Century Gothic"/>
                <a:cs typeface="Century Gothic"/>
              </a:rPr>
              <a:t>se </a:t>
            </a:r>
            <a:r>
              <a:rPr sz="971" spc="4">
                <a:latin typeface="Century Gothic"/>
                <a:cs typeface="Century Gothic"/>
              </a:rPr>
              <a:t>l</a:t>
            </a:r>
            <a:r>
              <a:rPr sz="971">
                <a:latin typeface="Century Gothic"/>
                <a:cs typeface="Century Gothic"/>
              </a:rPr>
              <a:t>og</a:t>
            </a:r>
            <a:r>
              <a:rPr sz="971" spc="-8">
                <a:latin typeface="Century Gothic"/>
                <a:cs typeface="Century Gothic"/>
              </a:rPr>
              <a:t>r</a:t>
            </a:r>
            <a:r>
              <a:rPr sz="971">
                <a:latin typeface="Century Gothic"/>
                <a:cs typeface="Century Gothic"/>
              </a:rPr>
              <a:t>a</a:t>
            </a:r>
            <a:r>
              <a:rPr sz="971" spc="-4">
                <a:latin typeface="Century Gothic"/>
                <a:cs typeface="Century Gothic"/>
              </a:rPr>
              <a:t>r</a:t>
            </a:r>
            <a:r>
              <a:rPr sz="971">
                <a:latin typeface="Century Gothic"/>
                <a:cs typeface="Century Gothic"/>
              </a:rPr>
              <a:t>o</a:t>
            </a:r>
            <a:r>
              <a:rPr sz="971" spc="-4">
                <a:latin typeface="Century Gothic"/>
                <a:cs typeface="Century Gothic"/>
              </a:rPr>
              <a:t>n</a:t>
            </a:r>
            <a:r>
              <a:rPr sz="971">
                <a:latin typeface="Century Gothic"/>
                <a:cs typeface="Century Gothic"/>
              </a:rPr>
              <a:t>?</a:t>
            </a:r>
          </a:p>
        </p:txBody>
      </p:sp>
      <p:sp>
        <p:nvSpPr>
          <p:cNvPr id="8" name="object 8"/>
          <p:cNvSpPr txBox="1"/>
          <p:nvPr/>
        </p:nvSpPr>
        <p:spPr>
          <a:xfrm>
            <a:off x="3254748" y="1238010"/>
            <a:ext cx="1605802" cy="1484779"/>
          </a:xfrm>
          <a:prstGeom prst="rect">
            <a:avLst/>
          </a:prstGeom>
        </p:spPr>
        <p:txBody>
          <a:bodyPr wrap="square" lIns="0" tIns="0" rIns="0" bIns="0" rtlCol="0">
            <a:noAutofit/>
          </a:bodyPr>
          <a:lstStyle/>
          <a:p>
            <a:pPr>
              <a:lnSpc>
                <a:spcPts val="838"/>
              </a:lnSpc>
              <a:spcBef>
                <a:spcPts val="4"/>
              </a:spcBef>
            </a:pPr>
            <a:endParaRPr sz="838"/>
          </a:p>
          <a:p>
            <a:pPr marL="55136" marR="529422">
              <a:lnSpc>
                <a:spcPts val="1182"/>
              </a:lnSpc>
              <a:spcBef>
                <a:spcPts val="942"/>
              </a:spcBef>
            </a:pPr>
            <a:r>
              <a:rPr sz="971">
                <a:latin typeface="Century Gothic"/>
                <a:cs typeface="Century Gothic"/>
              </a:rPr>
              <a:t>R</a:t>
            </a:r>
            <a:r>
              <a:rPr sz="971" spc="4">
                <a:latin typeface="Century Gothic"/>
                <a:cs typeface="Century Gothic"/>
              </a:rPr>
              <a:t>e</a:t>
            </a:r>
            <a:r>
              <a:rPr sz="971" spc="-8">
                <a:latin typeface="Century Gothic"/>
                <a:cs typeface="Century Gothic"/>
              </a:rPr>
              <a:t>f</a:t>
            </a:r>
            <a:r>
              <a:rPr sz="971" spc="4">
                <a:latin typeface="Century Gothic"/>
                <a:cs typeface="Century Gothic"/>
              </a:rPr>
              <a:t>l</a:t>
            </a:r>
            <a:r>
              <a:rPr sz="971">
                <a:latin typeface="Century Gothic"/>
                <a:cs typeface="Century Gothic"/>
              </a:rPr>
              <a:t>e</a:t>
            </a:r>
            <a:r>
              <a:rPr sz="971" spc="-8">
                <a:latin typeface="Century Gothic"/>
                <a:cs typeface="Century Gothic"/>
              </a:rPr>
              <a:t>x</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or</a:t>
            </a:r>
            <a:r>
              <a:rPr sz="971" spc="-8">
                <a:latin typeface="Century Gothic"/>
                <a:cs typeface="Century Gothic"/>
              </a:rPr>
              <a:t>a</a:t>
            </a:r>
            <a:r>
              <a:rPr sz="971">
                <a:latin typeface="Century Gothic"/>
                <a:cs typeface="Century Gothic"/>
              </a:rPr>
              <a:t>l</a:t>
            </a:r>
            <a:r>
              <a:rPr sz="971" spc="4">
                <a:latin typeface="Century Gothic"/>
                <a:cs typeface="Century Gothic"/>
              </a:rPr>
              <a:t> </a:t>
            </a:r>
            <a:r>
              <a:rPr sz="971">
                <a:latin typeface="Century Gothic"/>
                <a:cs typeface="Century Gothic"/>
              </a:rPr>
              <a:t>de re</a:t>
            </a:r>
            <a:r>
              <a:rPr sz="971" spc="-4">
                <a:latin typeface="Century Gothic"/>
                <a:cs typeface="Century Gothic"/>
              </a:rPr>
              <a:t>s</a:t>
            </a:r>
            <a:r>
              <a:rPr sz="971">
                <a:latin typeface="Century Gothic"/>
                <a:cs typeface="Century Gothic"/>
              </a:rPr>
              <a:t>u</a:t>
            </a:r>
            <a:r>
              <a:rPr sz="971" spc="4">
                <a:latin typeface="Century Gothic"/>
                <a:cs typeface="Century Gothic"/>
              </a:rPr>
              <a:t>l</a:t>
            </a:r>
            <a:r>
              <a:rPr sz="971">
                <a:latin typeface="Century Gothic"/>
                <a:cs typeface="Century Gothic"/>
              </a:rPr>
              <a:t>t</a:t>
            </a:r>
            <a:r>
              <a:rPr sz="971" spc="-8">
                <a:latin typeface="Century Gothic"/>
                <a:cs typeface="Century Gothic"/>
              </a:rPr>
              <a:t>a</a:t>
            </a:r>
            <a:r>
              <a:rPr sz="971">
                <a:latin typeface="Century Gothic"/>
                <a:cs typeface="Century Gothic"/>
              </a:rPr>
              <a:t>d</a:t>
            </a:r>
            <a:r>
              <a:rPr sz="971" spc="-4">
                <a:latin typeface="Century Gothic"/>
                <a:cs typeface="Century Gothic"/>
              </a:rPr>
              <a:t>o</a:t>
            </a:r>
            <a:r>
              <a:rPr sz="971">
                <a:latin typeface="Century Gothic"/>
                <a:cs typeface="Century Gothic"/>
              </a:rPr>
              <a:t>s</a:t>
            </a:r>
          </a:p>
        </p:txBody>
      </p:sp>
      <p:sp>
        <p:nvSpPr>
          <p:cNvPr id="7" name="object 7"/>
          <p:cNvSpPr txBox="1"/>
          <p:nvPr/>
        </p:nvSpPr>
        <p:spPr>
          <a:xfrm>
            <a:off x="4860551" y="1238010"/>
            <a:ext cx="1562548" cy="1484779"/>
          </a:xfrm>
          <a:prstGeom prst="rect">
            <a:avLst/>
          </a:prstGeom>
        </p:spPr>
        <p:txBody>
          <a:bodyPr wrap="square" lIns="0" tIns="0" rIns="0" bIns="0" rtlCol="0">
            <a:noAutofit/>
          </a:bodyPr>
          <a:lstStyle/>
          <a:p>
            <a:pPr>
              <a:lnSpc>
                <a:spcPts val="485"/>
              </a:lnSpc>
              <a:spcBef>
                <a:spcPts val="11"/>
              </a:spcBef>
            </a:pPr>
            <a:endParaRPr sz="485"/>
          </a:p>
          <a:p>
            <a:pPr marL="55136" marR="422181">
              <a:lnSpc>
                <a:spcPct val="102683"/>
              </a:lnSpc>
            </a:pPr>
            <a:r>
              <a:rPr sz="971">
                <a:latin typeface="Century Gothic"/>
                <a:cs typeface="Century Gothic"/>
              </a:rPr>
              <a:t>Tabla</a:t>
            </a:r>
            <a:r>
              <a:rPr sz="971" spc="-12">
                <a:latin typeface="Century Gothic"/>
                <a:cs typeface="Century Gothic"/>
              </a:rPr>
              <a:t> </a:t>
            </a:r>
            <a:r>
              <a:rPr sz="971" spc="8">
                <a:latin typeface="Century Gothic"/>
                <a:cs typeface="Century Gothic"/>
              </a:rPr>
              <a:t>v</a:t>
            </a:r>
            <a:r>
              <a:rPr sz="971" spc="-8">
                <a:latin typeface="Century Gothic"/>
                <a:cs typeface="Century Gothic"/>
              </a:rPr>
              <a:t>a</a:t>
            </a:r>
            <a:r>
              <a:rPr sz="971" spc="4">
                <a:latin typeface="Century Gothic"/>
                <a:cs typeface="Century Gothic"/>
              </a:rPr>
              <a:t>l</a:t>
            </a:r>
            <a:r>
              <a:rPr sz="971">
                <a:latin typeface="Century Gothic"/>
                <a:cs typeface="Century Gothic"/>
              </a:rPr>
              <a:t>ora</a:t>
            </a:r>
            <a:r>
              <a:rPr sz="971" spc="-8">
                <a:latin typeface="Century Gothic"/>
                <a:cs typeface="Century Gothic"/>
              </a:rPr>
              <a:t>t</a:t>
            </a:r>
            <a:r>
              <a:rPr sz="971" spc="-4">
                <a:latin typeface="Century Gothic"/>
                <a:cs typeface="Century Gothic"/>
              </a:rPr>
              <a:t>i</a:t>
            </a:r>
            <a:r>
              <a:rPr sz="971">
                <a:latin typeface="Century Gothic"/>
                <a:cs typeface="Century Gothic"/>
              </a:rPr>
              <a:t>va y p</a:t>
            </a:r>
            <a:r>
              <a:rPr sz="971" spc="4">
                <a:latin typeface="Century Gothic"/>
                <a:cs typeface="Century Gothic"/>
              </a:rPr>
              <a:t>r</a:t>
            </a:r>
            <a:r>
              <a:rPr sz="971" spc="-8">
                <a:latin typeface="Century Gothic"/>
                <a:cs typeface="Century Gothic"/>
              </a:rPr>
              <a:t>e</a:t>
            </a:r>
            <a:r>
              <a:rPr sz="971">
                <a:latin typeface="Century Gothic"/>
                <a:cs typeface="Century Gothic"/>
              </a:rPr>
              <a:t>gunt</a:t>
            </a:r>
            <a:r>
              <a:rPr sz="971" spc="-8">
                <a:latin typeface="Century Gothic"/>
                <a:cs typeface="Century Gothic"/>
              </a:rPr>
              <a:t>a</a:t>
            </a:r>
            <a:r>
              <a:rPr sz="971">
                <a:latin typeface="Century Gothic"/>
                <a:cs typeface="Century Gothic"/>
              </a:rPr>
              <a:t>s</a:t>
            </a:r>
          </a:p>
        </p:txBody>
      </p:sp>
      <p:sp>
        <p:nvSpPr>
          <p:cNvPr id="6" name="object 6"/>
          <p:cNvSpPr txBox="1"/>
          <p:nvPr/>
        </p:nvSpPr>
        <p:spPr>
          <a:xfrm>
            <a:off x="6423100" y="1238010"/>
            <a:ext cx="1940747" cy="1484779"/>
          </a:xfrm>
          <a:prstGeom prst="rect">
            <a:avLst/>
          </a:prstGeom>
        </p:spPr>
        <p:txBody>
          <a:bodyPr wrap="square" lIns="0" tIns="0" rIns="0" bIns="0" rtlCol="0">
            <a:noAutofit/>
          </a:bodyPr>
          <a:lstStyle/>
          <a:p>
            <a:pPr>
              <a:lnSpc>
                <a:spcPts val="485"/>
              </a:lnSpc>
              <a:spcBef>
                <a:spcPts val="11"/>
              </a:spcBef>
            </a:pPr>
            <a:endParaRPr sz="485"/>
          </a:p>
          <a:p>
            <a:pPr marL="56480" marR="97430">
              <a:lnSpc>
                <a:spcPct val="102275"/>
              </a:lnSpc>
            </a:pPr>
            <a:r>
              <a:rPr sz="971">
                <a:latin typeface="Century Gothic"/>
                <a:cs typeface="Century Gothic"/>
              </a:rPr>
              <a:t>R</a:t>
            </a:r>
            <a:r>
              <a:rPr sz="971" spc="4">
                <a:latin typeface="Century Gothic"/>
                <a:cs typeface="Century Gothic"/>
              </a:rPr>
              <a:t>e</a:t>
            </a:r>
            <a:r>
              <a:rPr sz="971" spc="-8">
                <a:latin typeface="Century Gothic"/>
                <a:cs typeface="Century Gothic"/>
              </a:rPr>
              <a:t>f</a:t>
            </a:r>
            <a:r>
              <a:rPr sz="971" spc="4">
                <a:latin typeface="Century Gothic"/>
                <a:cs typeface="Century Gothic"/>
              </a:rPr>
              <a:t>l</a:t>
            </a:r>
            <a:r>
              <a:rPr sz="971">
                <a:latin typeface="Century Gothic"/>
                <a:cs typeface="Century Gothic"/>
              </a:rPr>
              <a:t>e</a:t>
            </a:r>
            <a:r>
              <a:rPr sz="971" spc="-8">
                <a:latin typeface="Century Gothic"/>
                <a:cs typeface="Century Gothic"/>
              </a:rPr>
              <a:t>x</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de </a:t>
            </a:r>
            <a:r>
              <a:rPr sz="971" spc="4">
                <a:latin typeface="Century Gothic"/>
                <a:cs typeface="Century Gothic"/>
              </a:rPr>
              <a:t>i</a:t>
            </a:r>
            <a:r>
              <a:rPr sz="971" spc="-8">
                <a:latin typeface="Century Gothic"/>
                <a:cs typeface="Century Gothic"/>
              </a:rPr>
              <a:t>d</a:t>
            </a:r>
            <a:r>
              <a:rPr sz="971">
                <a:latin typeface="Century Gothic"/>
                <a:cs typeface="Century Gothic"/>
              </a:rPr>
              <a:t>e</a:t>
            </a:r>
            <a:r>
              <a:rPr sz="971" spc="-8">
                <a:latin typeface="Century Gothic"/>
                <a:cs typeface="Century Gothic"/>
              </a:rPr>
              <a:t>a</a:t>
            </a:r>
            <a:r>
              <a:rPr sz="971">
                <a:latin typeface="Century Gothic"/>
                <a:cs typeface="Century Gothic"/>
              </a:rPr>
              <a:t>s </a:t>
            </a:r>
            <a:r>
              <a:rPr sz="971" spc="-12">
                <a:latin typeface="Century Gothic"/>
                <a:cs typeface="Century Gothic"/>
              </a:rPr>
              <a:t>A</a:t>
            </a:r>
            <a:r>
              <a:rPr sz="971">
                <a:latin typeface="Century Gothic"/>
                <a:cs typeface="Century Gothic"/>
              </a:rPr>
              <a:t>ná</a:t>
            </a:r>
            <a:r>
              <a:rPr sz="971" spc="4">
                <a:latin typeface="Century Gothic"/>
                <a:cs typeface="Century Gothic"/>
              </a:rPr>
              <a:t>li</a:t>
            </a:r>
            <a:r>
              <a:rPr sz="971" spc="-8">
                <a:latin typeface="Century Gothic"/>
                <a:cs typeface="Century Gothic"/>
              </a:rPr>
              <a:t>s</a:t>
            </a:r>
            <a:r>
              <a:rPr sz="971" spc="4">
                <a:latin typeface="Century Gothic"/>
                <a:cs typeface="Century Gothic"/>
              </a:rPr>
              <a:t>i</a:t>
            </a:r>
            <a:r>
              <a:rPr sz="971">
                <a:latin typeface="Century Gothic"/>
                <a:cs typeface="Century Gothic"/>
              </a:rPr>
              <a:t>s </a:t>
            </a:r>
            <a:r>
              <a:rPr sz="971" spc="-8">
                <a:latin typeface="Century Gothic"/>
                <a:cs typeface="Century Gothic"/>
              </a:rPr>
              <a:t>d</a:t>
            </a:r>
            <a:r>
              <a:rPr sz="971">
                <a:latin typeface="Century Gothic"/>
                <a:cs typeface="Century Gothic"/>
              </a:rPr>
              <a:t>e dud</a:t>
            </a:r>
            <a:r>
              <a:rPr sz="971" spc="-8">
                <a:latin typeface="Century Gothic"/>
                <a:cs typeface="Century Gothic"/>
              </a:rPr>
              <a:t>a</a:t>
            </a:r>
            <a:r>
              <a:rPr sz="971">
                <a:latin typeface="Century Gothic"/>
                <a:cs typeface="Century Gothic"/>
              </a:rPr>
              <a:t>s Consta</a:t>
            </a:r>
            <a:r>
              <a:rPr sz="971" spc="-12">
                <a:latin typeface="Century Gothic"/>
                <a:cs typeface="Century Gothic"/>
              </a:rPr>
              <a:t>t</a:t>
            </a:r>
            <a:r>
              <a:rPr sz="971">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de </a:t>
            </a:r>
            <a:r>
              <a:rPr sz="971" spc="-4">
                <a:latin typeface="Century Gothic"/>
                <a:cs typeface="Century Gothic"/>
              </a:rPr>
              <a:t>l</a:t>
            </a:r>
            <a:r>
              <a:rPr sz="971">
                <a:latin typeface="Century Gothic"/>
                <a:cs typeface="Century Gothic"/>
              </a:rPr>
              <a:t>a h</a:t>
            </a:r>
            <a:r>
              <a:rPr sz="971" spc="-8">
                <a:latin typeface="Century Gothic"/>
                <a:cs typeface="Century Gothic"/>
              </a:rPr>
              <a:t>a</a:t>
            </a:r>
            <a:r>
              <a:rPr sz="971">
                <a:latin typeface="Century Gothic"/>
                <a:cs typeface="Century Gothic"/>
              </a:rPr>
              <a:t>bi</a:t>
            </a:r>
            <a:r>
              <a:rPr sz="971" spc="4">
                <a:latin typeface="Century Gothic"/>
                <a:cs typeface="Century Gothic"/>
              </a:rPr>
              <a:t>l</a:t>
            </a:r>
            <a:r>
              <a:rPr sz="971" spc="-4">
                <a:latin typeface="Century Gothic"/>
                <a:cs typeface="Century Gothic"/>
              </a:rPr>
              <a:t>i</a:t>
            </a:r>
            <a:r>
              <a:rPr sz="971">
                <a:latin typeface="Century Gothic"/>
                <a:cs typeface="Century Gothic"/>
              </a:rPr>
              <a:t>dad en el</a:t>
            </a:r>
            <a:r>
              <a:rPr sz="971" spc="4">
                <a:latin typeface="Century Gothic"/>
                <a:cs typeface="Century Gothic"/>
              </a:rPr>
              <a:t> </a:t>
            </a:r>
            <a:r>
              <a:rPr sz="971">
                <a:latin typeface="Century Gothic"/>
                <a:cs typeface="Century Gothic"/>
              </a:rPr>
              <a:t>a</a:t>
            </a:r>
            <a:r>
              <a:rPr sz="971" spc="-8">
                <a:latin typeface="Century Gothic"/>
                <a:cs typeface="Century Gothic"/>
              </a:rPr>
              <a:t>n</a:t>
            </a:r>
            <a:r>
              <a:rPr sz="971">
                <a:latin typeface="Century Gothic"/>
                <a:cs typeface="Century Gothic"/>
              </a:rPr>
              <a:t>ál</a:t>
            </a:r>
            <a:r>
              <a:rPr sz="971" spc="4">
                <a:latin typeface="Century Gothic"/>
                <a:cs typeface="Century Gothic"/>
              </a:rPr>
              <a:t>i</a:t>
            </a:r>
            <a:r>
              <a:rPr sz="971" spc="-8">
                <a:latin typeface="Century Gothic"/>
                <a:cs typeface="Century Gothic"/>
              </a:rPr>
              <a:t>s</a:t>
            </a:r>
            <a:r>
              <a:rPr sz="971" spc="4">
                <a:latin typeface="Century Gothic"/>
                <a:cs typeface="Century Gothic"/>
              </a:rPr>
              <a:t>i</a:t>
            </a:r>
            <a:r>
              <a:rPr sz="971">
                <a:latin typeface="Century Gothic"/>
                <a:cs typeface="Century Gothic"/>
              </a:rPr>
              <a:t>s </a:t>
            </a:r>
            <a:r>
              <a:rPr sz="971" spc="-8">
                <a:latin typeface="Century Gothic"/>
                <a:cs typeface="Century Gothic"/>
              </a:rPr>
              <a:t>d</a:t>
            </a:r>
            <a:r>
              <a:rPr sz="971">
                <a:latin typeface="Century Gothic"/>
                <a:cs typeface="Century Gothic"/>
              </a:rPr>
              <a:t>e tex</a:t>
            </a:r>
            <a:r>
              <a:rPr sz="971" spc="-4">
                <a:latin typeface="Century Gothic"/>
                <a:cs typeface="Century Gothic"/>
              </a:rPr>
              <a:t>t</a:t>
            </a:r>
            <a:r>
              <a:rPr sz="971">
                <a:latin typeface="Century Gothic"/>
                <a:cs typeface="Century Gothic"/>
              </a:rPr>
              <a:t>os</a:t>
            </a:r>
            <a:r>
              <a:rPr sz="971" spc="-12">
                <a:latin typeface="Century Gothic"/>
                <a:cs typeface="Century Gothic"/>
              </a:rPr>
              <a:t> </a:t>
            </a:r>
            <a:r>
              <a:rPr sz="971">
                <a:latin typeface="Century Gothic"/>
                <a:cs typeface="Century Gothic"/>
              </a:rPr>
              <a:t>de d</a:t>
            </a:r>
            <a:r>
              <a:rPr sz="971" spc="-4">
                <a:latin typeface="Century Gothic"/>
                <a:cs typeface="Century Gothic"/>
              </a:rPr>
              <a:t>i</a:t>
            </a:r>
            <a:r>
              <a:rPr sz="971" spc="8">
                <a:latin typeface="Century Gothic"/>
                <a:cs typeface="Century Gothic"/>
              </a:rPr>
              <a:t>v</a:t>
            </a:r>
            <a:r>
              <a:rPr sz="971" spc="-8">
                <a:latin typeface="Century Gothic"/>
                <a:cs typeface="Century Gothic"/>
              </a:rPr>
              <a:t>u</a:t>
            </a:r>
            <a:r>
              <a:rPr sz="971" spc="4">
                <a:latin typeface="Century Gothic"/>
                <a:cs typeface="Century Gothic"/>
              </a:rPr>
              <a:t>l</a:t>
            </a:r>
            <a:r>
              <a:rPr sz="971" spc="-8">
                <a:latin typeface="Century Gothic"/>
                <a:cs typeface="Century Gothic"/>
              </a:rPr>
              <a:t>g</a:t>
            </a:r>
            <a:r>
              <a:rPr sz="971">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c</a:t>
            </a:r>
            <a:r>
              <a:rPr sz="971" spc="4">
                <a:latin typeface="Century Gothic"/>
                <a:cs typeface="Century Gothic"/>
              </a:rPr>
              <a:t>i</a:t>
            </a:r>
            <a:r>
              <a:rPr sz="971" spc="-8">
                <a:latin typeface="Century Gothic"/>
                <a:cs typeface="Century Gothic"/>
              </a:rPr>
              <a:t>e</a:t>
            </a:r>
            <a:r>
              <a:rPr sz="971">
                <a:latin typeface="Century Gothic"/>
                <a:cs typeface="Century Gothic"/>
              </a:rPr>
              <a:t>n</a:t>
            </a:r>
            <a:r>
              <a:rPr sz="971" spc="-4">
                <a:latin typeface="Century Gothic"/>
                <a:cs typeface="Century Gothic"/>
              </a:rPr>
              <a:t>t</a:t>
            </a:r>
            <a:r>
              <a:rPr sz="971" spc="4">
                <a:latin typeface="Century Gothic"/>
                <a:cs typeface="Century Gothic"/>
              </a:rPr>
              <a:t>í</a:t>
            </a:r>
            <a:r>
              <a:rPr sz="971" spc="-8">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a</a:t>
            </a:r>
          </a:p>
        </p:txBody>
      </p:sp>
      <p:sp>
        <p:nvSpPr>
          <p:cNvPr id="5" name="object 5"/>
          <p:cNvSpPr txBox="1"/>
          <p:nvPr/>
        </p:nvSpPr>
        <p:spPr>
          <a:xfrm>
            <a:off x="681766" y="2722790"/>
            <a:ext cx="2572982" cy="1786330"/>
          </a:xfrm>
          <a:prstGeom prst="rect">
            <a:avLst/>
          </a:prstGeom>
        </p:spPr>
        <p:txBody>
          <a:bodyPr wrap="square" lIns="0" tIns="0" rIns="0" bIns="0" rtlCol="0">
            <a:noAutofit/>
          </a:bodyPr>
          <a:lstStyle/>
          <a:p>
            <a:pPr>
              <a:lnSpc>
                <a:spcPts val="485"/>
              </a:lnSpc>
              <a:spcBef>
                <a:spcPts val="12"/>
              </a:spcBef>
            </a:pPr>
            <a:endParaRPr sz="485"/>
          </a:p>
          <a:p>
            <a:pPr marL="60514">
              <a:lnSpc>
                <a:spcPct val="102172"/>
              </a:lnSpc>
            </a:pPr>
            <a:r>
              <a:rPr sz="971" b="1" spc="4">
                <a:latin typeface="Century Gothic"/>
                <a:cs typeface="Century Gothic"/>
              </a:rPr>
              <a:t>6</a:t>
            </a:r>
            <a:r>
              <a:rPr sz="971" b="1">
                <a:latin typeface="Century Gothic"/>
                <a:cs typeface="Century Gothic"/>
              </a:rPr>
              <a:t>.</a:t>
            </a:r>
            <a:r>
              <a:rPr sz="971" b="1" spc="-4">
                <a:latin typeface="Century Gothic"/>
                <a:cs typeface="Century Gothic"/>
              </a:rPr>
              <a:t> </a:t>
            </a:r>
            <a:r>
              <a:rPr sz="971" b="1">
                <a:latin typeface="Century Gothic"/>
                <a:cs typeface="Century Gothic"/>
              </a:rPr>
              <a:t>C</a:t>
            </a:r>
            <a:r>
              <a:rPr sz="971" b="1" spc="4">
                <a:latin typeface="Century Gothic"/>
                <a:cs typeface="Century Gothic"/>
              </a:rPr>
              <a:t>o</a:t>
            </a:r>
            <a:r>
              <a:rPr sz="971" b="1">
                <a:latin typeface="Century Gothic"/>
                <a:cs typeface="Century Gothic"/>
              </a:rPr>
              <a:t>ne</a:t>
            </a:r>
            <a:r>
              <a:rPr sz="971" b="1" spc="-8">
                <a:latin typeface="Century Gothic"/>
                <a:cs typeface="Century Gothic"/>
              </a:rPr>
              <a:t>c</a:t>
            </a:r>
            <a:r>
              <a:rPr sz="971" b="1" spc="4">
                <a:latin typeface="Century Gothic"/>
                <a:cs typeface="Century Gothic"/>
              </a:rPr>
              <a:t>t</a:t>
            </a:r>
            <a:r>
              <a:rPr sz="971" b="1">
                <a:latin typeface="Century Gothic"/>
                <a:cs typeface="Century Gothic"/>
              </a:rPr>
              <a:t>a</a:t>
            </a:r>
            <a:r>
              <a:rPr sz="971" b="1" spc="-4">
                <a:latin typeface="Century Gothic"/>
                <a:cs typeface="Century Gothic"/>
              </a:rPr>
              <a:t>r</a:t>
            </a:r>
            <a:r>
              <a:rPr sz="971" b="1">
                <a:latin typeface="Century Gothic"/>
                <a:cs typeface="Century Gothic"/>
              </a:rPr>
              <a:t>.</a:t>
            </a:r>
            <a:endParaRPr sz="971">
              <a:latin typeface="Century Gothic"/>
              <a:cs typeface="Century Gothic"/>
            </a:endParaRPr>
          </a:p>
          <a:p>
            <a:pPr marL="229956">
              <a:lnSpc>
                <a:spcPts val="1187"/>
              </a:lnSpc>
              <a:spcBef>
                <a:spcPts val="59"/>
              </a:spcBef>
            </a:pPr>
            <a:r>
              <a:rPr sz="1456" spc="-4" baseline="-2471">
                <a:latin typeface="Century Gothic"/>
                <a:cs typeface="Century Gothic"/>
              </a:rPr>
              <a:t>M</a:t>
            </a:r>
            <a:r>
              <a:rPr sz="1456" baseline="-2471">
                <a:latin typeface="Century Gothic"/>
                <a:cs typeface="Century Gothic"/>
              </a:rPr>
              <a:t>an</a:t>
            </a:r>
            <a:r>
              <a:rPr sz="1456" spc="-8" baseline="-2471">
                <a:latin typeface="Century Gothic"/>
                <a:cs typeface="Century Gothic"/>
              </a:rPr>
              <a:t>e</a:t>
            </a:r>
            <a:r>
              <a:rPr sz="1456" baseline="-2471">
                <a:latin typeface="Century Gothic"/>
                <a:cs typeface="Century Gothic"/>
              </a:rPr>
              <a:t>ra en </a:t>
            </a:r>
            <a:r>
              <a:rPr sz="1456" spc="-8" baseline="-2471">
                <a:latin typeface="Century Gothic"/>
                <a:cs typeface="Century Gothic"/>
              </a:rPr>
              <a:t>q</a:t>
            </a:r>
            <a:r>
              <a:rPr sz="1456" baseline="-2471">
                <a:latin typeface="Century Gothic"/>
                <a:cs typeface="Century Gothic"/>
              </a:rPr>
              <a:t>ue </a:t>
            </a:r>
            <a:r>
              <a:rPr sz="1456" spc="-8" baseline="-2471">
                <a:latin typeface="Century Gothic"/>
                <a:cs typeface="Century Gothic"/>
              </a:rPr>
              <a:t>l</a:t>
            </a:r>
            <a:r>
              <a:rPr sz="1456" baseline="-2471">
                <a:latin typeface="Century Gothic"/>
                <a:cs typeface="Century Gothic"/>
              </a:rPr>
              <a:t>as</a:t>
            </a:r>
            <a:r>
              <a:rPr sz="1456" spc="-8" baseline="-2471">
                <a:latin typeface="Century Gothic"/>
                <a:cs typeface="Century Gothic"/>
              </a:rPr>
              <a:t> </a:t>
            </a:r>
            <a:r>
              <a:rPr sz="1456" spc="4" baseline="-2471">
                <a:latin typeface="Century Gothic"/>
                <a:cs typeface="Century Gothic"/>
              </a:rPr>
              <a:t>c</a:t>
            </a:r>
            <a:r>
              <a:rPr sz="1456" baseline="-2471">
                <a:latin typeface="Century Gothic"/>
                <a:cs typeface="Century Gothic"/>
              </a:rPr>
              <a:t>o</a:t>
            </a:r>
            <a:r>
              <a:rPr sz="1456" spc="-4" baseline="-2471">
                <a:latin typeface="Century Gothic"/>
                <a:cs typeface="Century Gothic"/>
              </a:rPr>
              <a:t>nc</a:t>
            </a:r>
            <a:r>
              <a:rPr sz="1456" spc="4" baseline="-2471">
                <a:latin typeface="Century Gothic"/>
                <a:cs typeface="Century Gothic"/>
              </a:rPr>
              <a:t>l</a:t>
            </a:r>
            <a:r>
              <a:rPr sz="1456" spc="-8" baseline="-2471">
                <a:latin typeface="Century Gothic"/>
                <a:cs typeface="Century Gothic"/>
              </a:rPr>
              <a:t>u</a:t>
            </a:r>
            <a:r>
              <a:rPr sz="1456" baseline="-2471">
                <a:latin typeface="Century Gothic"/>
                <a:cs typeface="Century Gothic"/>
              </a:rPr>
              <a:t>s</a:t>
            </a:r>
            <a:r>
              <a:rPr sz="1456" spc="4" baseline="-2471">
                <a:latin typeface="Century Gothic"/>
                <a:cs typeface="Century Gothic"/>
              </a:rPr>
              <a:t>i</a:t>
            </a:r>
            <a:r>
              <a:rPr sz="1456" baseline="-2471">
                <a:latin typeface="Century Gothic"/>
                <a:cs typeface="Century Gothic"/>
              </a:rPr>
              <a:t>o</a:t>
            </a:r>
            <a:r>
              <a:rPr sz="1456" spc="-12" baseline="-2471">
                <a:latin typeface="Century Gothic"/>
                <a:cs typeface="Century Gothic"/>
              </a:rPr>
              <a:t>n</a:t>
            </a:r>
            <a:r>
              <a:rPr sz="1456" baseline="-2471">
                <a:latin typeface="Century Gothic"/>
                <a:cs typeface="Century Gothic"/>
              </a:rPr>
              <a:t>es</a:t>
            </a:r>
            <a:endParaRPr sz="971">
              <a:latin typeface="Century Gothic"/>
              <a:cs typeface="Century Gothic"/>
            </a:endParaRPr>
          </a:p>
          <a:p>
            <a:pPr marL="225922" marR="595286">
              <a:lnSpc>
                <a:spcPts val="1189"/>
              </a:lnSpc>
              <a:spcBef>
                <a:spcPts val="116"/>
              </a:spcBef>
            </a:pPr>
            <a:r>
              <a:rPr sz="971">
                <a:latin typeface="Century Gothic"/>
                <a:cs typeface="Century Gothic"/>
              </a:rPr>
              <a:t>de </a:t>
            </a:r>
            <a:r>
              <a:rPr sz="971" spc="4">
                <a:latin typeface="Century Gothic"/>
                <a:cs typeface="Century Gothic"/>
              </a:rPr>
              <a:t>c</a:t>
            </a:r>
            <a:r>
              <a:rPr sz="971">
                <a:latin typeface="Century Gothic"/>
                <a:cs typeface="Century Gothic"/>
              </a:rPr>
              <a:t>ada d</a:t>
            </a:r>
            <a:r>
              <a:rPr sz="971" spc="-4">
                <a:latin typeface="Century Gothic"/>
                <a:cs typeface="Century Gothic"/>
              </a:rPr>
              <a:t>i</a:t>
            </a:r>
            <a:r>
              <a:rPr sz="971" spc="-8">
                <a:latin typeface="Century Gothic"/>
                <a:cs typeface="Century Gothic"/>
              </a:rPr>
              <a:t>s</a:t>
            </a:r>
            <a:r>
              <a:rPr sz="971" spc="4">
                <a:latin typeface="Century Gothic"/>
                <a:cs typeface="Century Gothic"/>
              </a:rPr>
              <a:t>c</a:t>
            </a:r>
            <a:r>
              <a:rPr sz="971" spc="-4">
                <a:latin typeface="Century Gothic"/>
                <a:cs typeface="Century Gothic"/>
              </a:rPr>
              <a:t>i</a:t>
            </a:r>
            <a:r>
              <a:rPr sz="971">
                <a:latin typeface="Century Gothic"/>
                <a:cs typeface="Century Gothic"/>
              </a:rPr>
              <a:t>pl</a:t>
            </a:r>
            <a:r>
              <a:rPr sz="971" spc="4">
                <a:latin typeface="Century Gothic"/>
                <a:cs typeface="Century Gothic"/>
              </a:rPr>
              <a:t>i</a:t>
            </a:r>
            <a:r>
              <a:rPr sz="971">
                <a:latin typeface="Century Gothic"/>
                <a:cs typeface="Century Gothic"/>
              </a:rPr>
              <a:t>na</a:t>
            </a:r>
            <a:r>
              <a:rPr sz="971" spc="-12">
                <a:latin typeface="Century Gothic"/>
                <a:cs typeface="Century Gothic"/>
              </a:rPr>
              <a:t> </a:t>
            </a:r>
            <a:r>
              <a:rPr sz="971">
                <a:latin typeface="Century Gothic"/>
                <a:cs typeface="Century Gothic"/>
              </a:rPr>
              <a:t>dan </a:t>
            </a:r>
          </a:p>
          <a:p>
            <a:pPr marL="225922" marR="595286">
              <a:lnSpc>
                <a:spcPts val="1189"/>
              </a:lnSpc>
              <a:spcBef>
                <a:spcPts val="179"/>
              </a:spcBef>
            </a:pPr>
            <a:r>
              <a:rPr sz="971">
                <a:latin typeface="Century Gothic"/>
                <a:cs typeface="Century Gothic"/>
              </a:rPr>
              <a:t>re</a:t>
            </a:r>
            <a:r>
              <a:rPr sz="971" spc="4">
                <a:latin typeface="Century Gothic"/>
                <a:cs typeface="Century Gothic"/>
              </a:rPr>
              <a:t>s</a:t>
            </a:r>
            <a:r>
              <a:rPr sz="971">
                <a:latin typeface="Century Gothic"/>
                <a:cs typeface="Century Gothic"/>
              </a:rPr>
              <a:t>p</a:t>
            </a:r>
            <a:r>
              <a:rPr sz="971" spc="-8">
                <a:latin typeface="Century Gothic"/>
                <a:cs typeface="Century Gothic"/>
              </a:rPr>
              <a:t>u</a:t>
            </a:r>
            <a:r>
              <a:rPr sz="971">
                <a:latin typeface="Century Gothic"/>
                <a:cs typeface="Century Gothic"/>
              </a:rPr>
              <a:t>e</a:t>
            </a:r>
            <a:r>
              <a:rPr sz="971" spc="4">
                <a:latin typeface="Century Gothic"/>
                <a:cs typeface="Century Gothic"/>
              </a:rPr>
              <a:t>s</a:t>
            </a:r>
            <a:r>
              <a:rPr sz="971">
                <a:latin typeface="Century Gothic"/>
                <a:cs typeface="Century Gothic"/>
              </a:rPr>
              <a:t>ta</a:t>
            </a:r>
            <a:r>
              <a:rPr sz="971" spc="259">
                <a:latin typeface="Century Gothic"/>
                <a:cs typeface="Century Gothic"/>
              </a:rPr>
              <a:t> </a:t>
            </a:r>
            <a:r>
              <a:rPr sz="971">
                <a:latin typeface="Century Gothic"/>
                <a:cs typeface="Century Gothic"/>
              </a:rPr>
              <a:t>o</a:t>
            </a:r>
            <a:r>
              <a:rPr sz="971" spc="-4">
                <a:latin typeface="Century Gothic"/>
                <a:cs typeface="Century Gothic"/>
              </a:rPr>
              <a:t> </a:t>
            </a:r>
            <a:r>
              <a:rPr sz="971">
                <a:latin typeface="Century Gothic"/>
                <a:cs typeface="Century Gothic"/>
              </a:rPr>
              <a:t>se</a:t>
            </a:r>
            <a:r>
              <a:rPr sz="971" spc="-12">
                <a:latin typeface="Century Gothic"/>
                <a:cs typeface="Century Gothic"/>
              </a:rPr>
              <a:t> </a:t>
            </a:r>
            <a:r>
              <a:rPr sz="971" spc="8">
                <a:latin typeface="Century Gothic"/>
                <a:cs typeface="Century Gothic"/>
              </a:rPr>
              <a:t>v</a:t>
            </a:r>
            <a:r>
              <a:rPr sz="971" spc="4">
                <a:latin typeface="Century Gothic"/>
                <a:cs typeface="Century Gothic"/>
              </a:rPr>
              <a:t>i</a:t>
            </a:r>
            <a:r>
              <a:rPr sz="971" spc="-12">
                <a:latin typeface="Century Gothic"/>
                <a:cs typeface="Century Gothic"/>
              </a:rPr>
              <a:t>n</a:t>
            </a:r>
            <a:r>
              <a:rPr sz="971" spc="-4">
                <a:latin typeface="Century Gothic"/>
                <a:cs typeface="Century Gothic"/>
              </a:rPr>
              <a:t>c</a:t>
            </a:r>
            <a:r>
              <a:rPr sz="971">
                <a:latin typeface="Century Gothic"/>
                <a:cs typeface="Century Gothic"/>
              </a:rPr>
              <a:t>u</a:t>
            </a:r>
            <a:r>
              <a:rPr sz="971" spc="4">
                <a:latin typeface="Century Gothic"/>
                <a:cs typeface="Century Gothic"/>
              </a:rPr>
              <a:t>l</a:t>
            </a:r>
            <a:r>
              <a:rPr sz="971">
                <a:latin typeface="Century Gothic"/>
                <a:cs typeface="Century Gothic"/>
              </a:rPr>
              <a:t>an</a:t>
            </a:r>
            <a:r>
              <a:rPr sz="971" spc="-12">
                <a:latin typeface="Century Gothic"/>
                <a:cs typeface="Century Gothic"/>
              </a:rPr>
              <a:t> </a:t>
            </a:r>
            <a:r>
              <a:rPr sz="971" spc="4">
                <a:latin typeface="Century Gothic"/>
                <a:cs typeface="Century Gothic"/>
              </a:rPr>
              <a:t>c</a:t>
            </a:r>
            <a:r>
              <a:rPr sz="971">
                <a:latin typeface="Century Gothic"/>
                <a:cs typeface="Century Gothic"/>
              </a:rPr>
              <a:t>on </a:t>
            </a:r>
          </a:p>
          <a:p>
            <a:pPr marL="225922" marR="595286">
              <a:lnSpc>
                <a:spcPts val="1189"/>
              </a:lnSpc>
              <a:spcBef>
                <a:spcPts val="179"/>
              </a:spcBef>
            </a:pPr>
            <a:r>
              <a:rPr sz="971" spc="4">
                <a:latin typeface="Century Gothic"/>
                <a:cs typeface="Century Gothic"/>
              </a:rPr>
              <a:t>l</a:t>
            </a:r>
            <a:r>
              <a:rPr sz="971">
                <a:latin typeface="Century Gothic"/>
                <a:cs typeface="Century Gothic"/>
              </a:rPr>
              <a:t>a p</a:t>
            </a:r>
            <a:r>
              <a:rPr sz="971" spc="4">
                <a:latin typeface="Century Gothic"/>
                <a:cs typeface="Century Gothic"/>
              </a:rPr>
              <a:t>r</a:t>
            </a:r>
            <a:r>
              <a:rPr sz="971">
                <a:latin typeface="Century Gothic"/>
                <a:cs typeface="Century Gothic"/>
              </a:rPr>
              <a:t>e</a:t>
            </a:r>
            <a:r>
              <a:rPr sz="971" spc="-8">
                <a:latin typeface="Century Gothic"/>
                <a:cs typeface="Century Gothic"/>
              </a:rPr>
              <a:t>g</a:t>
            </a:r>
            <a:r>
              <a:rPr sz="971">
                <a:latin typeface="Century Gothic"/>
                <a:cs typeface="Century Gothic"/>
              </a:rPr>
              <a:t>unta</a:t>
            </a:r>
            <a:r>
              <a:rPr sz="971" spc="263">
                <a:latin typeface="Century Gothic"/>
                <a:cs typeface="Century Gothic"/>
              </a:rPr>
              <a:t> </a:t>
            </a:r>
            <a:r>
              <a:rPr sz="971">
                <a:latin typeface="Century Gothic"/>
                <a:cs typeface="Century Gothic"/>
              </a:rPr>
              <a:t>d</a:t>
            </a:r>
            <a:r>
              <a:rPr sz="971" spc="-4">
                <a:latin typeface="Century Gothic"/>
                <a:cs typeface="Century Gothic"/>
              </a:rPr>
              <a:t>i</a:t>
            </a:r>
            <a:r>
              <a:rPr sz="971">
                <a:latin typeface="Century Gothic"/>
                <a:cs typeface="Century Gothic"/>
              </a:rPr>
              <a:t>sp</a:t>
            </a:r>
            <a:r>
              <a:rPr sz="971" spc="-4">
                <a:latin typeface="Century Gothic"/>
                <a:cs typeface="Century Gothic"/>
              </a:rPr>
              <a:t>a</a:t>
            </a:r>
            <a:r>
              <a:rPr sz="971" spc="-8">
                <a:latin typeface="Century Gothic"/>
                <a:cs typeface="Century Gothic"/>
              </a:rPr>
              <a:t>r</a:t>
            </a:r>
            <a:r>
              <a:rPr sz="971">
                <a:latin typeface="Century Gothic"/>
                <a:cs typeface="Century Gothic"/>
              </a:rPr>
              <a:t>adora </a:t>
            </a:r>
            <a:r>
              <a:rPr sz="971" spc="-8">
                <a:latin typeface="Century Gothic"/>
                <a:cs typeface="Century Gothic"/>
              </a:rPr>
              <a:t>d</a:t>
            </a:r>
            <a:r>
              <a:rPr sz="971">
                <a:latin typeface="Century Gothic"/>
                <a:cs typeface="Century Gothic"/>
              </a:rPr>
              <a:t>el </a:t>
            </a:r>
          </a:p>
          <a:p>
            <a:pPr marL="225922" marR="595286">
              <a:lnSpc>
                <a:spcPts val="1189"/>
              </a:lnSpc>
              <a:spcBef>
                <a:spcPts val="179"/>
              </a:spcBef>
            </a:pPr>
            <a:r>
              <a:rPr sz="971">
                <a:latin typeface="Century Gothic"/>
                <a:cs typeface="Century Gothic"/>
              </a:rPr>
              <a:t>p</a:t>
            </a:r>
            <a:r>
              <a:rPr sz="971" spc="4">
                <a:latin typeface="Century Gothic"/>
                <a:cs typeface="Century Gothic"/>
              </a:rPr>
              <a:t>r</a:t>
            </a:r>
            <a:r>
              <a:rPr sz="971">
                <a:latin typeface="Century Gothic"/>
                <a:cs typeface="Century Gothic"/>
              </a:rPr>
              <a:t>o</a:t>
            </a:r>
            <a:r>
              <a:rPr sz="971" spc="-4">
                <a:latin typeface="Century Gothic"/>
                <a:cs typeface="Century Gothic"/>
              </a:rPr>
              <a:t>y</a:t>
            </a:r>
            <a:r>
              <a:rPr sz="971">
                <a:latin typeface="Century Gothic"/>
                <a:cs typeface="Century Gothic"/>
              </a:rPr>
              <a:t>e</a:t>
            </a:r>
            <a:r>
              <a:rPr sz="971" spc="4">
                <a:latin typeface="Century Gothic"/>
                <a:cs typeface="Century Gothic"/>
              </a:rPr>
              <a:t>c</a:t>
            </a:r>
            <a:r>
              <a:rPr sz="971">
                <a:latin typeface="Century Gothic"/>
                <a:cs typeface="Century Gothic"/>
              </a:rPr>
              <a:t>t</a:t>
            </a:r>
            <a:r>
              <a:rPr sz="971" spc="-4">
                <a:latin typeface="Century Gothic"/>
                <a:cs typeface="Century Gothic"/>
              </a:rPr>
              <a:t>o</a:t>
            </a:r>
            <a:r>
              <a:rPr sz="971">
                <a:latin typeface="Century Gothic"/>
                <a:cs typeface="Century Gothic"/>
              </a:rPr>
              <a:t>.</a:t>
            </a:r>
          </a:p>
          <a:p>
            <a:pPr marL="231302" marR="268086" indent="-5379">
              <a:lnSpc>
                <a:spcPts val="1189"/>
              </a:lnSpc>
              <a:spcBef>
                <a:spcPts val="179"/>
              </a:spcBef>
            </a:pPr>
            <a:r>
              <a:rPr sz="971" spc="-4">
                <a:latin typeface="Century Gothic"/>
                <a:cs typeface="Century Gothic"/>
              </a:rPr>
              <a:t>E</a:t>
            </a:r>
            <a:r>
              <a:rPr sz="971">
                <a:latin typeface="Century Gothic"/>
                <a:cs typeface="Century Gothic"/>
              </a:rPr>
              <a:t>strateg</a:t>
            </a:r>
            <a:r>
              <a:rPr sz="971" spc="-4">
                <a:latin typeface="Century Gothic"/>
                <a:cs typeface="Century Gothic"/>
              </a:rPr>
              <a:t>i</a:t>
            </a:r>
            <a:r>
              <a:rPr sz="971">
                <a:latin typeface="Century Gothic"/>
                <a:cs typeface="Century Gothic"/>
              </a:rPr>
              <a:t>a o</a:t>
            </a:r>
            <a:r>
              <a:rPr sz="971" spc="259">
                <a:latin typeface="Century Gothic"/>
                <a:cs typeface="Century Gothic"/>
              </a:rPr>
              <a:t> </a:t>
            </a:r>
            <a:r>
              <a:rPr sz="971">
                <a:latin typeface="Century Gothic"/>
                <a:cs typeface="Century Gothic"/>
              </a:rPr>
              <a:t>a</a:t>
            </a:r>
            <a:r>
              <a:rPr sz="971" spc="4">
                <a:latin typeface="Century Gothic"/>
                <a:cs typeface="Century Gothic"/>
              </a:rPr>
              <a:t>c</a:t>
            </a:r>
            <a:r>
              <a:rPr sz="971">
                <a:latin typeface="Century Gothic"/>
                <a:cs typeface="Century Gothic"/>
              </a:rPr>
              <a:t>t</a:t>
            </a:r>
            <a:r>
              <a:rPr sz="971" spc="-4">
                <a:latin typeface="Century Gothic"/>
                <a:cs typeface="Century Gothic"/>
              </a:rPr>
              <a:t>i</a:t>
            </a:r>
            <a:r>
              <a:rPr sz="971">
                <a:latin typeface="Century Gothic"/>
                <a:cs typeface="Century Gothic"/>
              </a:rPr>
              <a:t>v</a:t>
            </a:r>
            <a:r>
              <a:rPr sz="971" spc="4">
                <a:latin typeface="Century Gothic"/>
                <a:cs typeface="Century Gothic"/>
              </a:rPr>
              <a:t>i</a:t>
            </a:r>
            <a:r>
              <a:rPr sz="971" spc="-8">
                <a:latin typeface="Century Gothic"/>
                <a:cs typeface="Century Gothic"/>
              </a:rPr>
              <a:t>d</a:t>
            </a:r>
            <a:r>
              <a:rPr sz="971">
                <a:latin typeface="Century Gothic"/>
                <a:cs typeface="Century Gothic"/>
              </a:rPr>
              <a:t>ad p</a:t>
            </a:r>
            <a:r>
              <a:rPr sz="971" spc="4">
                <a:latin typeface="Century Gothic"/>
                <a:cs typeface="Century Gothic"/>
              </a:rPr>
              <a:t>a</a:t>
            </a:r>
            <a:r>
              <a:rPr sz="971" spc="-8">
                <a:latin typeface="Century Gothic"/>
                <a:cs typeface="Century Gothic"/>
              </a:rPr>
              <a:t>r</a:t>
            </a:r>
            <a:r>
              <a:rPr sz="971">
                <a:latin typeface="Century Gothic"/>
                <a:cs typeface="Century Gothic"/>
              </a:rPr>
              <a:t>a </a:t>
            </a:r>
            <a:r>
              <a:rPr sz="971" spc="4">
                <a:latin typeface="Century Gothic"/>
                <a:cs typeface="Century Gothic"/>
              </a:rPr>
              <a:t>l</a:t>
            </a:r>
            <a:r>
              <a:rPr sz="971">
                <a:latin typeface="Century Gothic"/>
                <a:cs typeface="Century Gothic"/>
              </a:rPr>
              <a:t>o</a:t>
            </a:r>
            <a:r>
              <a:rPr sz="971" spc="-12">
                <a:latin typeface="Century Gothic"/>
                <a:cs typeface="Century Gothic"/>
              </a:rPr>
              <a:t>g</a:t>
            </a:r>
            <a:r>
              <a:rPr sz="971">
                <a:latin typeface="Century Gothic"/>
                <a:cs typeface="Century Gothic"/>
              </a:rPr>
              <a:t>r</a:t>
            </a:r>
            <a:r>
              <a:rPr sz="971" spc="-8">
                <a:latin typeface="Century Gothic"/>
                <a:cs typeface="Century Gothic"/>
              </a:rPr>
              <a:t>a</a:t>
            </a:r>
            <a:r>
              <a:rPr sz="971">
                <a:latin typeface="Century Gothic"/>
                <a:cs typeface="Century Gothic"/>
              </a:rPr>
              <a:t>r </a:t>
            </a:r>
          </a:p>
          <a:p>
            <a:pPr marL="231302" marR="268086">
              <a:lnSpc>
                <a:spcPts val="1189"/>
              </a:lnSpc>
              <a:spcBef>
                <a:spcPts val="186"/>
              </a:spcBef>
            </a:pPr>
            <a:r>
              <a:rPr sz="971">
                <a:latin typeface="Century Gothic"/>
                <a:cs typeface="Century Gothic"/>
              </a:rPr>
              <a:t>que haya </a:t>
            </a:r>
            <a:r>
              <a:rPr sz="971" spc="259">
                <a:latin typeface="Century Gothic"/>
                <a:cs typeface="Century Gothic"/>
              </a:rPr>
              <a:t> </a:t>
            </a:r>
            <a:r>
              <a:rPr sz="971" spc="4">
                <a:latin typeface="Century Gothic"/>
                <a:cs typeface="Century Gothic"/>
              </a:rPr>
              <a:t>c</a:t>
            </a:r>
            <a:r>
              <a:rPr sz="971">
                <a:latin typeface="Century Gothic"/>
                <a:cs typeface="Century Gothic"/>
              </a:rPr>
              <a:t>o</a:t>
            </a:r>
            <a:r>
              <a:rPr sz="971" spc="-4">
                <a:latin typeface="Century Gothic"/>
                <a:cs typeface="Century Gothic"/>
              </a:rPr>
              <a:t>nc</a:t>
            </a:r>
            <a:r>
              <a:rPr sz="971" spc="4">
                <a:latin typeface="Century Gothic"/>
                <a:cs typeface="Century Gothic"/>
              </a:rPr>
              <a:t>i</a:t>
            </a:r>
            <a:r>
              <a:rPr sz="971" spc="-8">
                <a:latin typeface="Century Gothic"/>
                <a:cs typeface="Century Gothic"/>
              </a:rPr>
              <a:t>e</a:t>
            </a:r>
            <a:r>
              <a:rPr sz="971">
                <a:latin typeface="Century Gothic"/>
                <a:cs typeface="Century Gothic"/>
              </a:rPr>
              <a:t>n</a:t>
            </a:r>
            <a:r>
              <a:rPr sz="971" spc="4">
                <a:latin typeface="Century Gothic"/>
                <a:cs typeface="Century Gothic"/>
              </a:rPr>
              <a:t>c</a:t>
            </a:r>
            <a:r>
              <a:rPr sz="971" spc="-4">
                <a:latin typeface="Century Gothic"/>
                <a:cs typeface="Century Gothic"/>
              </a:rPr>
              <a:t>i</a:t>
            </a:r>
            <a:r>
              <a:rPr sz="971">
                <a:latin typeface="Century Gothic"/>
                <a:cs typeface="Century Gothic"/>
              </a:rPr>
              <a:t>a de </a:t>
            </a:r>
            <a:r>
              <a:rPr sz="971" spc="-8">
                <a:latin typeface="Century Gothic"/>
                <a:cs typeface="Century Gothic"/>
              </a:rPr>
              <a:t>e</a:t>
            </a:r>
            <a:r>
              <a:rPr sz="971" spc="4">
                <a:latin typeface="Century Gothic"/>
                <a:cs typeface="Century Gothic"/>
              </a:rPr>
              <a:t>ll</a:t>
            </a:r>
            <a:r>
              <a:rPr sz="971">
                <a:latin typeface="Century Gothic"/>
                <a:cs typeface="Century Gothic"/>
              </a:rPr>
              <a:t>o.</a:t>
            </a:r>
          </a:p>
        </p:txBody>
      </p:sp>
      <p:sp>
        <p:nvSpPr>
          <p:cNvPr id="4" name="object 4"/>
          <p:cNvSpPr txBox="1"/>
          <p:nvPr/>
        </p:nvSpPr>
        <p:spPr>
          <a:xfrm>
            <a:off x="3254748" y="2722790"/>
            <a:ext cx="5109098" cy="1786330"/>
          </a:xfrm>
          <a:prstGeom prst="rect">
            <a:avLst/>
          </a:prstGeom>
        </p:spPr>
        <p:txBody>
          <a:bodyPr wrap="square" lIns="0" tIns="0" rIns="0" bIns="0" rtlCol="0">
            <a:noAutofit/>
          </a:bodyPr>
          <a:lstStyle/>
          <a:p>
            <a:pPr>
              <a:lnSpc>
                <a:spcPts val="485"/>
              </a:lnSpc>
              <a:spcBef>
                <a:spcPts val="12"/>
              </a:spcBef>
            </a:pPr>
            <a:endParaRPr sz="485"/>
          </a:p>
          <a:p>
            <a:pPr marL="55136">
              <a:lnSpc>
                <a:spcPct val="102172"/>
              </a:lnSpc>
            </a:pPr>
            <a:r>
              <a:rPr sz="971" spc="-4">
                <a:latin typeface="Century Gothic"/>
                <a:cs typeface="Century Gothic"/>
              </a:rPr>
              <a:t>P</a:t>
            </a:r>
            <a:r>
              <a:rPr sz="971">
                <a:latin typeface="Century Gothic"/>
                <a:cs typeface="Century Gothic"/>
              </a:rPr>
              <a:t>ro</a:t>
            </a:r>
            <a:r>
              <a:rPr sz="971" spc="-4">
                <a:latin typeface="Century Gothic"/>
                <a:cs typeface="Century Gothic"/>
              </a:rPr>
              <a:t>y</a:t>
            </a:r>
            <a:r>
              <a:rPr sz="971">
                <a:latin typeface="Century Gothic"/>
                <a:cs typeface="Century Gothic"/>
              </a:rPr>
              <a:t>e</a:t>
            </a:r>
            <a:r>
              <a:rPr sz="971" spc="-4">
                <a:latin typeface="Century Gothic"/>
                <a:cs typeface="Century Gothic"/>
              </a:rPr>
              <a:t>c</a:t>
            </a:r>
            <a:r>
              <a:rPr sz="971" spc="4">
                <a:latin typeface="Century Gothic"/>
                <a:cs typeface="Century Gothic"/>
              </a:rPr>
              <a:t>ci</a:t>
            </a:r>
            <a:r>
              <a:rPr sz="971" spc="-12">
                <a:latin typeface="Century Gothic"/>
                <a:cs typeface="Century Gothic"/>
              </a:rPr>
              <a:t>ó</a:t>
            </a:r>
            <a:r>
              <a:rPr sz="971">
                <a:latin typeface="Century Gothic"/>
                <a:cs typeface="Century Gothic"/>
              </a:rPr>
              <a:t>n</a:t>
            </a:r>
            <a:r>
              <a:rPr sz="971" spc="-4">
                <a:latin typeface="Century Gothic"/>
                <a:cs typeface="Century Gothic"/>
              </a:rPr>
              <a:t> </a:t>
            </a:r>
            <a:r>
              <a:rPr sz="971">
                <a:latin typeface="Century Gothic"/>
                <a:cs typeface="Century Gothic"/>
              </a:rPr>
              <a:t>de </a:t>
            </a:r>
            <a:r>
              <a:rPr sz="971" spc="4">
                <a:latin typeface="Century Gothic"/>
                <a:cs typeface="Century Gothic"/>
              </a:rPr>
              <a:t>c</a:t>
            </a:r>
            <a:r>
              <a:rPr sz="971">
                <a:latin typeface="Century Gothic"/>
                <a:cs typeface="Century Gothic"/>
              </a:rPr>
              <a:t>o</a:t>
            </a:r>
            <a:r>
              <a:rPr sz="971" spc="-12">
                <a:latin typeface="Century Gothic"/>
                <a:cs typeface="Century Gothic"/>
              </a:rPr>
              <a:t>n</a:t>
            </a:r>
            <a:r>
              <a:rPr sz="971" spc="4">
                <a:latin typeface="Century Gothic"/>
                <a:cs typeface="Century Gothic"/>
              </a:rPr>
              <a:t>c</a:t>
            </a:r>
            <a:r>
              <a:rPr sz="971" spc="-8">
                <a:latin typeface="Century Gothic"/>
                <a:cs typeface="Century Gothic"/>
              </a:rPr>
              <a:t>e</a:t>
            </a:r>
            <a:r>
              <a:rPr sz="971">
                <a:latin typeface="Century Gothic"/>
                <a:cs typeface="Century Gothic"/>
              </a:rPr>
              <a:t>ptos en </a:t>
            </a:r>
            <a:r>
              <a:rPr sz="971" spc="4">
                <a:latin typeface="Century Gothic"/>
                <a:cs typeface="Century Gothic"/>
              </a:rPr>
              <a:t>i</a:t>
            </a:r>
            <a:r>
              <a:rPr sz="971" spc="-12">
                <a:latin typeface="Century Gothic"/>
                <a:cs typeface="Century Gothic"/>
              </a:rPr>
              <a:t>m</a:t>
            </a:r>
            <a:r>
              <a:rPr sz="971">
                <a:latin typeface="Century Gothic"/>
                <a:cs typeface="Century Gothic"/>
              </a:rPr>
              <a:t>ag</a:t>
            </a:r>
            <a:r>
              <a:rPr sz="971" spc="4">
                <a:latin typeface="Century Gothic"/>
                <a:cs typeface="Century Gothic"/>
              </a:rPr>
              <a:t>e</a:t>
            </a:r>
            <a:r>
              <a:rPr sz="971">
                <a:latin typeface="Century Gothic"/>
                <a:cs typeface="Century Gothic"/>
              </a:rPr>
              <a:t>n</a:t>
            </a:r>
          </a:p>
          <a:p>
            <a:pPr marL="55136">
              <a:lnSpc>
                <a:spcPts val="1187"/>
              </a:lnSpc>
              <a:spcBef>
                <a:spcPts val="59"/>
              </a:spcBef>
            </a:pPr>
            <a:r>
              <a:rPr sz="1456" baseline="-2471">
                <a:latin typeface="Century Gothic"/>
                <a:cs typeface="Century Gothic"/>
              </a:rPr>
              <a:t>R</a:t>
            </a:r>
            <a:r>
              <a:rPr sz="1456" spc="4" baseline="-2471">
                <a:latin typeface="Century Gothic"/>
                <a:cs typeface="Century Gothic"/>
              </a:rPr>
              <a:t>e</a:t>
            </a:r>
            <a:r>
              <a:rPr sz="1456" baseline="-2471">
                <a:latin typeface="Century Gothic"/>
                <a:cs typeface="Century Gothic"/>
              </a:rPr>
              <a:t>d</a:t>
            </a:r>
            <a:r>
              <a:rPr sz="1456" spc="-8" baseline="-2471">
                <a:latin typeface="Century Gothic"/>
                <a:cs typeface="Century Gothic"/>
              </a:rPr>
              <a:t>a</a:t>
            </a:r>
            <a:r>
              <a:rPr sz="1456" spc="-4" baseline="-2471">
                <a:latin typeface="Century Gothic"/>
                <a:cs typeface="Century Gothic"/>
              </a:rPr>
              <a:t>c</a:t>
            </a:r>
            <a:r>
              <a:rPr sz="1456" spc="4" baseline="-2471">
                <a:latin typeface="Century Gothic"/>
                <a:cs typeface="Century Gothic"/>
              </a:rPr>
              <a:t>ci</a:t>
            </a:r>
            <a:r>
              <a:rPr sz="1456" baseline="-2471">
                <a:latin typeface="Century Gothic"/>
                <a:cs typeface="Century Gothic"/>
              </a:rPr>
              <a:t>ón</a:t>
            </a:r>
            <a:r>
              <a:rPr sz="1456" spc="-4" baseline="-2471">
                <a:latin typeface="Century Gothic"/>
                <a:cs typeface="Century Gothic"/>
              </a:rPr>
              <a:t> </a:t>
            </a:r>
            <a:r>
              <a:rPr sz="1456" spc="-8" baseline="-2471">
                <a:latin typeface="Century Gothic"/>
                <a:cs typeface="Century Gothic"/>
              </a:rPr>
              <a:t>d</a:t>
            </a:r>
            <a:r>
              <a:rPr sz="1456" baseline="-2471">
                <a:latin typeface="Century Gothic"/>
                <a:cs typeface="Century Gothic"/>
              </a:rPr>
              <a:t>e un</a:t>
            </a:r>
            <a:r>
              <a:rPr sz="1456" spc="-4" baseline="-2471">
                <a:latin typeface="Century Gothic"/>
                <a:cs typeface="Century Gothic"/>
              </a:rPr>
              <a:t> </a:t>
            </a:r>
            <a:r>
              <a:rPr sz="1456" baseline="-2471">
                <a:latin typeface="Century Gothic"/>
                <a:cs typeface="Century Gothic"/>
              </a:rPr>
              <a:t>g</a:t>
            </a:r>
            <a:r>
              <a:rPr sz="1456" spc="-8" baseline="-2471">
                <a:latin typeface="Century Gothic"/>
                <a:cs typeface="Century Gothic"/>
              </a:rPr>
              <a:t>u</a:t>
            </a:r>
            <a:r>
              <a:rPr sz="1456" spc="4" baseline="-2471">
                <a:latin typeface="Century Gothic"/>
                <a:cs typeface="Century Gothic"/>
              </a:rPr>
              <a:t>i</a:t>
            </a:r>
            <a:r>
              <a:rPr sz="1456" baseline="-2471">
                <a:latin typeface="Century Gothic"/>
                <a:cs typeface="Century Gothic"/>
              </a:rPr>
              <a:t>ón</a:t>
            </a:r>
            <a:r>
              <a:rPr sz="1456" spc="-4" baseline="-2471">
                <a:latin typeface="Century Gothic"/>
                <a:cs typeface="Century Gothic"/>
              </a:rPr>
              <a:t> </a:t>
            </a:r>
            <a:r>
              <a:rPr sz="1456" baseline="-2471">
                <a:latin typeface="Century Gothic"/>
                <a:cs typeface="Century Gothic"/>
              </a:rPr>
              <a:t>p</a:t>
            </a:r>
            <a:r>
              <a:rPr sz="1456" spc="4" baseline="-2471">
                <a:latin typeface="Century Gothic"/>
                <a:cs typeface="Century Gothic"/>
              </a:rPr>
              <a:t>a</a:t>
            </a:r>
            <a:r>
              <a:rPr sz="1456" baseline="-2471">
                <a:latin typeface="Century Gothic"/>
                <a:cs typeface="Century Gothic"/>
              </a:rPr>
              <a:t>ra</a:t>
            </a:r>
            <a:r>
              <a:rPr sz="1456" spc="-12" baseline="-2471">
                <a:latin typeface="Century Gothic"/>
                <a:cs typeface="Century Gothic"/>
              </a:rPr>
              <a:t> </a:t>
            </a:r>
            <a:r>
              <a:rPr sz="1456" spc="4" baseline="-2471">
                <a:latin typeface="Century Gothic"/>
                <a:cs typeface="Century Gothic"/>
              </a:rPr>
              <a:t>l</a:t>
            </a:r>
            <a:r>
              <a:rPr sz="1456" baseline="-2471">
                <a:latin typeface="Century Gothic"/>
                <a:cs typeface="Century Gothic"/>
              </a:rPr>
              <a:t>a g</a:t>
            </a:r>
            <a:r>
              <a:rPr sz="1456" spc="-4" baseline="-2471">
                <a:latin typeface="Century Gothic"/>
                <a:cs typeface="Century Gothic"/>
              </a:rPr>
              <a:t>r</a:t>
            </a:r>
            <a:r>
              <a:rPr sz="1456" baseline="-2471">
                <a:latin typeface="Century Gothic"/>
                <a:cs typeface="Century Gothic"/>
              </a:rPr>
              <a:t>a</a:t>
            </a:r>
            <a:r>
              <a:rPr sz="1456" spc="-4" baseline="-2471">
                <a:latin typeface="Century Gothic"/>
                <a:cs typeface="Century Gothic"/>
              </a:rPr>
              <a:t>b</a:t>
            </a:r>
            <a:r>
              <a:rPr sz="1456" baseline="-2471">
                <a:latin typeface="Century Gothic"/>
                <a:cs typeface="Century Gothic"/>
              </a:rPr>
              <a:t>a</a:t>
            </a:r>
            <a:r>
              <a:rPr sz="1456" spc="-4" baseline="-2471">
                <a:latin typeface="Century Gothic"/>
                <a:cs typeface="Century Gothic"/>
              </a:rPr>
              <a:t>c</a:t>
            </a:r>
            <a:r>
              <a:rPr sz="1456" spc="4" baseline="-2471">
                <a:latin typeface="Century Gothic"/>
                <a:cs typeface="Century Gothic"/>
              </a:rPr>
              <a:t>i</a:t>
            </a:r>
            <a:r>
              <a:rPr sz="1456" baseline="-2471">
                <a:latin typeface="Century Gothic"/>
                <a:cs typeface="Century Gothic"/>
              </a:rPr>
              <a:t>ón</a:t>
            </a:r>
            <a:r>
              <a:rPr sz="1456" spc="-4" baseline="-2471">
                <a:latin typeface="Century Gothic"/>
                <a:cs typeface="Century Gothic"/>
              </a:rPr>
              <a:t> </a:t>
            </a:r>
            <a:r>
              <a:rPr sz="1456" spc="-8" baseline="-2471">
                <a:latin typeface="Century Gothic"/>
                <a:cs typeface="Century Gothic"/>
              </a:rPr>
              <a:t>d</a:t>
            </a:r>
            <a:r>
              <a:rPr sz="1456" baseline="-2471">
                <a:latin typeface="Century Gothic"/>
                <a:cs typeface="Century Gothic"/>
              </a:rPr>
              <a:t>e una </a:t>
            </a:r>
            <a:r>
              <a:rPr sz="1456" spc="-4" baseline="-2471">
                <a:latin typeface="Century Gothic"/>
                <a:cs typeface="Century Gothic"/>
              </a:rPr>
              <a:t>m</a:t>
            </a:r>
            <a:r>
              <a:rPr sz="1456" baseline="-2471">
                <a:latin typeface="Century Gothic"/>
                <a:cs typeface="Century Gothic"/>
              </a:rPr>
              <a:t>e</a:t>
            </a:r>
            <a:r>
              <a:rPr sz="1456" spc="-4" baseline="-2471">
                <a:latin typeface="Century Gothic"/>
                <a:cs typeface="Century Gothic"/>
              </a:rPr>
              <a:t>s</a:t>
            </a:r>
            <a:r>
              <a:rPr sz="1456" baseline="-2471">
                <a:latin typeface="Century Gothic"/>
                <a:cs typeface="Century Gothic"/>
              </a:rPr>
              <a:t>a redo</a:t>
            </a:r>
            <a:r>
              <a:rPr sz="1456" spc="-12" baseline="-2471">
                <a:latin typeface="Century Gothic"/>
                <a:cs typeface="Century Gothic"/>
              </a:rPr>
              <a:t>n</a:t>
            </a:r>
            <a:r>
              <a:rPr sz="1456" baseline="-2471">
                <a:latin typeface="Century Gothic"/>
                <a:cs typeface="Century Gothic"/>
              </a:rPr>
              <a:t>da</a:t>
            </a:r>
            <a:endParaRPr sz="971">
              <a:latin typeface="Century Gothic"/>
              <a:cs typeface="Century Gothic"/>
            </a:endParaRPr>
          </a:p>
          <a:p>
            <a:pPr marL="55136">
              <a:lnSpc>
                <a:spcPts val="1187"/>
              </a:lnSpc>
            </a:pPr>
            <a:r>
              <a:rPr sz="1456" spc="-4" baseline="-2471">
                <a:latin typeface="Century Gothic"/>
                <a:cs typeface="Century Gothic"/>
              </a:rPr>
              <a:t>P</a:t>
            </a:r>
            <a:r>
              <a:rPr sz="1456" baseline="-2471">
                <a:latin typeface="Century Gothic"/>
                <a:cs typeface="Century Gothic"/>
              </a:rPr>
              <a:t>re</a:t>
            </a:r>
            <a:r>
              <a:rPr sz="1456" spc="4" baseline="-2471">
                <a:latin typeface="Century Gothic"/>
                <a:cs typeface="Century Gothic"/>
              </a:rPr>
              <a:t>s</a:t>
            </a:r>
            <a:r>
              <a:rPr sz="1456" spc="-8" baseline="-2471">
                <a:latin typeface="Century Gothic"/>
                <a:cs typeface="Century Gothic"/>
              </a:rPr>
              <a:t>e</a:t>
            </a:r>
            <a:r>
              <a:rPr sz="1456" baseline="-2471">
                <a:latin typeface="Century Gothic"/>
                <a:cs typeface="Century Gothic"/>
              </a:rPr>
              <a:t>n</a:t>
            </a:r>
            <a:r>
              <a:rPr sz="1456" spc="-4" baseline="-2471">
                <a:latin typeface="Century Gothic"/>
                <a:cs typeface="Century Gothic"/>
              </a:rPr>
              <a:t>t</a:t>
            </a:r>
            <a:r>
              <a:rPr sz="1456" spc="-8" baseline="-2471">
                <a:latin typeface="Century Gothic"/>
                <a:cs typeface="Century Gothic"/>
              </a:rPr>
              <a:t>a</a:t>
            </a:r>
            <a:r>
              <a:rPr sz="1456" spc="4" baseline="-2471">
                <a:latin typeface="Century Gothic"/>
                <a:cs typeface="Century Gothic"/>
              </a:rPr>
              <a:t>ci</a:t>
            </a:r>
            <a:r>
              <a:rPr sz="1456" baseline="-2471">
                <a:latin typeface="Century Gothic"/>
                <a:cs typeface="Century Gothic"/>
              </a:rPr>
              <a:t>ón</a:t>
            </a:r>
            <a:r>
              <a:rPr sz="1456" spc="-4" baseline="-2471">
                <a:latin typeface="Century Gothic"/>
                <a:cs typeface="Century Gothic"/>
              </a:rPr>
              <a:t> </a:t>
            </a:r>
            <a:r>
              <a:rPr sz="1456" baseline="-2471">
                <a:latin typeface="Century Gothic"/>
                <a:cs typeface="Century Gothic"/>
              </a:rPr>
              <a:t>o</a:t>
            </a:r>
            <a:r>
              <a:rPr sz="1456" spc="-8" baseline="-2471">
                <a:latin typeface="Century Gothic"/>
                <a:cs typeface="Century Gothic"/>
              </a:rPr>
              <a:t>r</a:t>
            </a:r>
            <a:r>
              <a:rPr sz="1456" baseline="-2471">
                <a:latin typeface="Century Gothic"/>
                <a:cs typeface="Century Gothic"/>
              </a:rPr>
              <a:t>al</a:t>
            </a:r>
            <a:r>
              <a:rPr sz="1456" spc="4" baseline="-2471">
                <a:latin typeface="Century Gothic"/>
                <a:cs typeface="Century Gothic"/>
              </a:rPr>
              <a:t> </a:t>
            </a:r>
            <a:r>
              <a:rPr sz="1456" spc="-8" baseline="-2471">
                <a:latin typeface="Century Gothic"/>
                <a:cs typeface="Century Gothic"/>
              </a:rPr>
              <a:t>d</a:t>
            </a:r>
            <a:r>
              <a:rPr sz="1456" baseline="-2471">
                <a:latin typeface="Century Gothic"/>
                <a:cs typeface="Century Gothic"/>
              </a:rPr>
              <a:t>e </a:t>
            </a:r>
            <a:r>
              <a:rPr sz="1456" spc="-4" baseline="-2471">
                <a:latin typeface="Century Gothic"/>
                <a:cs typeface="Century Gothic"/>
              </a:rPr>
              <a:t>l</a:t>
            </a:r>
            <a:r>
              <a:rPr sz="1456" baseline="-2471">
                <a:latin typeface="Century Gothic"/>
                <a:cs typeface="Century Gothic"/>
              </a:rPr>
              <a:t>os</a:t>
            </a:r>
            <a:r>
              <a:rPr sz="1456" spc="-4" baseline="-2471">
                <a:latin typeface="Century Gothic"/>
                <a:cs typeface="Century Gothic"/>
              </a:rPr>
              <a:t> </a:t>
            </a:r>
            <a:r>
              <a:rPr sz="1456" baseline="-2471">
                <a:latin typeface="Century Gothic"/>
                <a:cs typeface="Century Gothic"/>
              </a:rPr>
              <a:t>a</a:t>
            </a:r>
            <a:r>
              <a:rPr sz="1456" spc="4" baseline="-2471">
                <a:latin typeface="Century Gothic"/>
                <a:cs typeface="Century Gothic"/>
              </a:rPr>
              <a:t>l</a:t>
            </a:r>
            <a:r>
              <a:rPr sz="1456" baseline="-2471">
                <a:latin typeface="Century Gothic"/>
                <a:cs typeface="Century Gothic"/>
              </a:rPr>
              <a:t>um</a:t>
            </a:r>
            <a:r>
              <a:rPr sz="1456" spc="-4" baseline="-2471">
                <a:latin typeface="Century Gothic"/>
                <a:cs typeface="Century Gothic"/>
              </a:rPr>
              <a:t>n</a:t>
            </a:r>
            <a:r>
              <a:rPr sz="1456" spc="-12" baseline="-2471">
                <a:latin typeface="Century Gothic"/>
                <a:cs typeface="Century Gothic"/>
              </a:rPr>
              <a:t>o</a:t>
            </a:r>
            <a:r>
              <a:rPr sz="1456" baseline="-2471">
                <a:latin typeface="Century Gothic"/>
                <a:cs typeface="Century Gothic"/>
              </a:rPr>
              <a:t>s en </a:t>
            </a:r>
            <a:r>
              <a:rPr sz="1456" spc="-4" baseline="-2471">
                <a:latin typeface="Century Gothic"/>
                <a:cs typeface="Century Gothic"/>
              </a:rPr>
              <a:t>c</a:t>
            </a:r>
            <a:r>
              <a:rPr sz="1456" spc="4" baseline="-2471">
                <a:latin typeface="Century Gothic"/>
                <a:cs typeface="Century Gothic"/>
              </a:rPr>
              <a:t>l</a:t>
            </a:r>
            <a:r>
              <a:rPr sz="1456" spc="-8" baseline="-2471">
                <a:latin typeface="Century Gothic"/>
                <a:cs typeface="Century Gothic"/>
              </a:rPr>
              <a:t>a</a:t>
            </a:r>
            <a:r>
              <a:rPr sz="1456" baseline="-2471">
                <a:latin typeface="Century Gothic"/>
                <a:cs typeface="Century Gothic"/>
              </a:rPr>
              <a:t>se </a:t>
            </a:r>
            <a:r>
              <a:rPr sz="1456" spc="-4" baseline="-2471">
                <a:latin typeface="Century Gothic"/>
                <a:cs typeface="Century Gothic"/>
              </a:rPr>
              <a:t>c</a:t>
            </a:r>
            <a:r>
              <a:rPr sz="1456" baseline="-2471">
                <a:latin typeface="Century Gothic"/>
                <a:cs typeface="Century Gothic"/>
              </a:rPr>
              <a:t>on</a:t>
            </a:r>
            <a:r>
              <a:rPr sz="1456" spc="-4" baseline="-2471">
                <a:latin typeface="Century Gothic"/>
                <a:cs typeface="Century Gothic"/>
              </a:rPr>
              <a:t> </a:t>
            </a:r>
            <a:r>
              <a:rPr sz="1456" baseline="-2471">
                <a:latin typeface="Century Gothic"/>
                <a:cs typeface="Century Gothic"/>
              </a:rPr>
              <a:t>se</a:t>
            </a:r>
            <a:r>
              <a:rPr sz="1456" spc="-4" baseline="-2471">
                <a:latin typeface="Century Gothic"/>
                <a:cs typeface="Century Gothic"/>
              </a:rPr>
              <a:t>s</a:t>
            </a:r>
            <a:r>
              <a:rPr sz="1456" spc="4" baseline="-2471">
                <a:latin typeface="Century Gothic"/>
                <a:cs typeface="Century Gothic"/>
              </a:rPr>
              <a:t>i</a:t>
            </a:r>
            <a:r>
              <a:rPr sz="1456" baseline="-2471">
                <a:latin typeface="Century Gothic"/>
                <a:cs typeface="Century Gothic"/>
              </a:rPr>
              <a:t>ón</a:t>
            </a:r>
            <a:r>
              <a:rPr sz="1456" spc="-4" baseline="-2471">
                <a:latin typeface="Century Gothic"/>
                <a:cs typeface="Century Gothic"/>
              </a:rPr>
              <a:t> </a:t>
            </a:r>
            <a:r>
              <a:rPr sz="1456" baseline="-2471">
                <a:latin typeface="Century Gothic"/>
                <a:cs typeface="Century Gothic"/>
              </a:rPr>
              <a:t>de p</a:t>
            </a:r>
            <a:r>
              <a:rPr sz="1456" spc="-4" baseline="-2471">
                <a:latin typeface="Century Gothic"/>
                <a:cs typeface="Century Gothic"/>
              </a:rPr>
              <a:t>r</a:t>
            </a:r>
            <a:r>
              <a:rPr sz="1456" baseline="-2471">
                <a:latin typeface="Century Gothic"/>
                <a:cs typeface="Century Gothic"/>
              </a:rPr>
              <a:t>egun</a:t>
            </a:r>
            <a:r>
              <a:rPr sz="1456" spc="-12" baseline="-2471">
                <a:latin typeface="Century Gothic"/>
                <a:cs typeface="Century Gothic"/>
              </a:rPr>
              <a:t>t</a:t>
            </a:r>
            <a:r>
              <a:rPr sz="1456" spc="-8" baseline="-2471">
                <a:latin typeface="Century Gothic"/>
                <a:cs typeface="Century Gothic"/>
              </a:rPr>
              <a:t>a</a:t>
            </a:r>
            <a:r>
              <a:rPr sz="1456" baseline="-2471">
                <a:latin typeface="Century Gothic"/>
                <a:cs typeface="Century Gothic"/>
              </a:rPr>
              <a:t>s</a:t>
            </a:r>
            <a:endParaRPr sz="971">
              <a:latin typeface="Century Gothic"/>
              <a:cs typeface="Century Gothic"/>
            </a:endParaRPr>
          </a:p>
          <a:p>
            <a:pPr marL="55136">
              <a:lnSpc>
                <a:spcPct val="102172"/>
              </a:lnSpc>
            </a:pPr>
            <a:r>
              <a:rPr sz="971" spc="-4">
                <a:latin typeface="Century Gothic"/>
                <a:cs typeface="Century Gothic"/>
              </a:rPr>
              <a:t>M</a:t>
            </a:r>
            <a:r>
              <a:rPr sz="971">
                <a:latin typeface="Century Gothic"/>
                <a:cs typeface="Century Gothic"/>
              </a:rPr>
              <a:t>e</a:t>
            </a:r>
            <a:r>
              <a:rPr sz="971" spc="4">
                <a:latin typeface="Century Gothic"/>
                <a:cs typeface="Century Gothic"/>
              </a:rPr>
              <a:t>s</a:t>
            </a:r>
            <a:r>
              <a:rPr sz="971">
                <a:latin typeface="Century Gothic"/>
                <a:cs typeface="Century Gothic"/>
              </a:rPr>
              <a:t>a de a</a:t>
            </a:r>
            <a:r>
              <a:rPr sz="971" spc="-8">
                <a:latin typeface="Century Gothic"/>
                <a:cs typeface="Century Gothic"/>
              </a:rPr>
              <a:t>n</a:t>
            </a:r>
            <a:r>
              <a:rPr sz="971">
                <a:latin typeface="Century Gothic"/>
                <a:cs typeface="Century Gothic"/>
              </a:rPr>
              <a:t>ál</a:t>
            </a:r>
            <a:r>
              <a:rPr sz="971" spc="4">
                <a:latin typeface="Century Gothic"/>
                <a:cs typeface="Century Gothic"/>
              </a:rPr>
              <a:t>i</a:t>
            </a:r>
            <a:r>
              <a:rPr sz="971" spc="-8">
                <a:latin typeface="Century Gothic"/>
                <a:cs typeface="Century Gothic"/>
              </a:rPr>
              <a:t>s</a:t>
            </a:r>
            <a:r>
              <a:rPr sz="971" spc="4">
                <a:latin typeface="Century Gothic"/>
                <a:cs typeface="Century Gothic"/>
              </a:rPr>
              <a:t>i</a:t>
            </a:r>
            <a:r>
              <a:rPr sz="971">
                <a:latin typeface="Century Gothic"/>
                <a:cs typeface="Century Gothic"/>
              </a:rPr>
              <a:t>s</a:t>
            </a:r>
          </a:p>
        </p:txBody>
      </p:sp>
      <p:sp>
        <p:nvSpPr>
          <p:cNvPr id="3" name="object 3"/>
          <p:cNvSpPr txBox="1"/>
          <p:nvPr/>
        </p:nvSpPr>
        <p:spPr>
          <a:xfrm>
            <a:off x="681766" y="4509120"/>
            <a:ext cx="2572982" cy="1635499"/>
          </a:xfrm>
          <a:prstGeom prst="rect">
            <a:avLst/>
          </a:prstGeom>
        </p:spPr>
        <p:txBody>
          <a:bodyPr wrap="square" lIns="0" tIns="0" rIns="0" bIns="0" rtlCol="0">
            <a:noAutofit/>
          </a:bodyPr>
          <a:lstStyle/>
          <a:p>
            <a:pPr>
              <a:lnSpc>
                <a:spcPts val="485"/>
              </a:lnSpc>
              <a:spcBef>
                <a:spcPts val="10"/>
              </a:spcBef>
            </a:pPr>
            <a:endParaRPr sz="485"/>
          </a:p>
          <a:p>
            <a:pPr marL="56480">
              <a:lnSpc>
                <a:spcPct val="102172"/>
              </a:lnSpc>
            </a:pPr>
            <a:r>
              <a:rPr sz="971" b="1" spc="4">
                <a:latin typeface="Century Gothic"/>
                <a:cs typeface="Century Gothic"/>
              </a:rPr>
              <a:t>7</a:t>
            </a:r>
            <a:r>
              <a:rPr sz="971" b="1">
                <a:latin typeface="Century Gothic"/>
                <a:cs typeface="Century Gothic"/>
              </a:rPr>
              <a:t>.  </a:t>
            </a:r>
            <a:r>
              <a:rPr sz="971" b="1" spc="-8">
                <a:latin typeface="Century Gothic"/>
                <a:cs typeface="Century Gothic"/>
              </a:rPr>
              <a:t>E</a:t>
            </a:r>
            <a:r>
              <a:rPr sz="971" b="1" spc="4">
                <a:latin typeface="Century Gothic"/>
                <a:cs typeface="Century Gothic"/>
              </a:rPr>
              <a:t>v</a:t>
            </a:r>
            <a:r>
              <a:rPr sz="971" b="1">
                <a:latin typeface="Century Gothic"/>
                <a:cs typeface="Century Gothic"/>
              </a:rPr>
              <a:t>al</a:t>
            </a:r>
            <a:r>
              <a:rPr sz="971" b="1" spc="-12">
                <a:latin typeface="Century Gothic"/>
                <a:cs typeface="Century Gothic"/>
              </a:rPr>
              <a:t>u</a:t>
            </a:r>
            <a:r>
              <a:rPr sz="971" b="1">
                <a:latin typeface="Century Gothic"/>
                <a:cs typeface="Century Gothic"/>
              </a:rPr>
              <a:t>ar</a:t>
            </a:r>
            <a:r>
              <a:rPr sz="971" b="1" spc="-4">
                <a:latin typeface="Century Gothic"/>
                <a:cs typeface="Century Gothic"/>
              </a:rPr>
              <a:t> </a:t>
            </a:r>
            <a:r>
              <a:rPr sz="971" b="1">
                <a:latin typeface="Century Gothic"/>
                <a:cs typeface="Century Gothic"/>
              </a:rPr>
              <a:t>la</a:t>
            </a:r>
            <a:r>
              <a:rPr sz="971" b="1" spc="-4">
                <a:latin typeface="Century Gothic"/>
                <a:cs typeface="Century Gothic"/>
              </a:rPr>
              <a:t> </a:t>
            </a:r>
            <a:r>
              <a:rPr sz="971" b="1">
                <a:latin typeface="Century Gothic"/>
                <a:cs typeface="Century Gothic"/>
              </a:rPr>
              <a:t>info</a:t>
            </a:r>
            <a:r>
              <a:rPr sz="971" b="1" spc="-4">
                <a:latin typeface="Century Gothic"/>
                <a:cs typeface="Century Gothic"/>
              </a:rPr>
              <a:t>rm</a:t>
            </a:r>
            <a:r>
              <a:rPr sz="971" b="1" spc="-8">
                <a:latin typeface="Century Gothic"/>
                <a:cs typeface="Century Gothic"/>
              </a:rPr>
              <a:t>a</a:t>
            </a:r>
            <a:r>
              <a:rPr sz="971" b="1">
                <a:latin typeface="Century Gothic"/>
                <a:cs typeface="Century Gothic"/>
              </a:rPr>
              <a:t>c</a:t>
            </a:r>
            <a:r>
              <a:rPr sz="971" b="1" spc="-8">
                <a:latin typeface="Century Gothic"/>
                <a:cs typeface="Century Gothic"/>
              </a:rPr>
              <a:t>i</a:t>
            </a:r>
            <a:r>
              <a:rPr sz="971" b="1">
                <a:latin typeface="Century Gothic"/>
                <a:cs typeface="Century Gothic"/>
              </a:rPr>
              <a:t>ón </a:t>
            </a:r>
            <a:r>
              <a:rPr sz="971" b="1" spc="4">
                <a:latin typeface="Century Gothic"/>
                <a:cs typeface="Century Gothic"/>
              </a:rPr>
              <a:t>g</a:t>
            </a:r>
            <a:r>
              <a:rPr sz="971" b="1">
                <a:latin typeface="Century Gothic"/>
                <a:cs typeface="Century Gothic"/>
              </a:rPr>
              <a:t>e</a:t>
            </a:r>
            <a:r>
              <a:rPr sz="971" b="1" spc="-12">
                <a:latin typeface="Century Gothic"/>
                <a:cs typeface="Century Gothic"/>
              </a:rPr>
              <a:t>n</a:t>
            </a:r>
            <a:r>
              <a:rPr sz="971" b="1">
                <a:latin typeface="Century Gothic"/>
                <a:cs typeface="Century Gothic"/>
              </a:rPr>
              <a:t>e</a:t>
            </a:r>
            <a:r>
              <a:rPr sz="971" b="1" spc="-4">
                <a:latin typeface="Century Gothic"/>
                <a:cs typeface="Century Gothic"/>
              </a:rPr>
              <a:t>r</a:t>
            </a:r>
            <a:r>
              <a:rPr sz="971" b="1">
                <a:latin typeface="Century Gothic"/>
                <a:cs typeface="Century Gothic"/>
              </a:rPr>
              <a:t>a</a:t>
            </a:r>
            <a:r>
              <a:rPr sz="971" b="1" spc="-8">
                <a:latin typeface="Century Gothic"/>
                <a:cs typeface="Century Gothic"/>
              </a:rPr>
              <a:t>d</a:t>
            </a:r>
            <a:r>
              <a:rPr sz="971" b="1">
                <a:latin typeface="Century Gothic"/>
                <a:cs typeface="Century Gothic"/>
              </a:rPr>
              <a:t>a.</a:t>
            </a:r>
            <a:endParaRPr sz="971">
              <a:latin typeface="Century Gothic"/>
              <a:cs typeface="Century Gothic"/>
            </a:endParaRPr>
          </a:p>
          <a:p>
            <a:pPr marL="215164" marR="198259">
              <a:lnSpc>
                <a:spcPts val="1182"/>
              </a:lnSpc>
              <a:spcBef>
                <a:spcPts val="86"/>
              </a:spcBef>
            </a:pPr>
            <a:r>
              <a:rPr sz="971" spc="-4">
                <a:latin typeface="Century Gothic"/>
                <a:cs typeface="Century Gothic"/>
              </a:rPr>
              <a:t>¿</a:t>
            </a:r>
            <a:r>
              <a:rPr sz="971" spc="4">
                <a:latin typeface="Century Gothic"/>
                <a:cs typeface="Century Gothic"/>
              </a:rPr>
              <a:t>L</a:t>
            </a:r>
            <a:r>
              <a:rPr sz="971">
                <a:latin typeface="Century Gothic"/>
                <a:cs typeface="Century Gothic"/>
              </a:rPr>
              <a:t>a </a:t>
            </a:r>
            <a:r>
              <a:rPr sz="971" spc="4">
                <a:latin typeface="Century Gothic"/>
                <a:cs typeface="Century Gothic"/>
              </a:rPr>
              <a:t>i</a:t>
            </a:r>
            <a:r>
              <a:rPr sz="971">
                <a:latin typeface="Century Gothic"/>
                <a:cs typeface="Century Gothic"/>
              </a:rPr>
              <a:t>nf</a:t>
            </a:r>
            <a:r>
              <a:rPr sz="971" spc="-12">
                <a:latin typeface="Century Gothic"/>
                <a:cs typeface="Century Gothic"/>
              </a:rPr>
              <a:t>o</a:t>
            </a:r>
            <a:r>
              <a:rPr sz="971">
                <a:latin typeface="Century Gothic"/>
                <a:cs typeface="Century Gothic"/>
              </a:rPr>
              <a:t>r</a:t>
            </a:r>
            <a:r>
              <a:rPr sz="971" spc="-4">
                <a:latin typeface="Century Gothic"/>
                <a:cs typeface="Century Gothic"/>
              </a:rPr>
              <a:t>m</a:t>
            </a:r>
            <a:r>
              <a:rPr sz="971" spc="-8">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obte</a:t>
            </a:r>
            <a:r>
              <a:rPr sz="971" spc="-12">
                <a:latin typeface="Century Gothic"/>
                <a:cs typeface="Century Gothic"/>
              </a:rPr>
              <a:t>n</a:t>
            </a:r>
            <a:r>
              <a:rPr sz="971" spc="4">
                <a:latin typeface="Century Gothic"/>
                <a:cs typeface="Century Gothic"/>
              </a:rPr>
              <a:t>i</a:t>
            </a:r>
            <a:r>
              <a:rPr sz="971">
                <a:latin typeface="Century Gothic"/>
                <a:cs typeface="Century Gothic"/>
              </a:rPr>
              <a:t>da</a:t>
            </a:r>
            <a:r>
              <a:rPr sz="971" spc="-12">
                <a:latin typeface="Century Gothic"/>
                <a:cs typeface="Century Gothic"/>
              </a:rPr>
              <a:t> </a:t>
            </a:r>
            <a:r>
              <a:rPr sz="971" spc="4">
                <a:latin typeface="Century Gothic"/>
                <a:cs typeface="Century Gothic"/>
              </a:rPr>
              <a:t>c</a:t>
            </a:r>
            <a:r>
              <a:rPr sz="971">
                <a:latin typeface="Century Gothic"/>
                <a:cs typeface="Century Gothic"/>
              </a:rPr>
              <a:t>u</a:t>
            </a:r>
            <a:r>
              <a:rPr sz="971" spc="-8">
                <a:latin typeface="Century Gothic"/>
                <a:cs typeface="Century Gothic"/>
              </a:rPr>
              <a:t>b</a:t>
            </a:r>
            <a:r>
              <a:rPr sz="971">
                <a:latin typeface="Century Gothic"/>
                <a:cs typeface="Century Gothic"/>
              </a:rPr>
              <a:t>re </a:t>
            </a:r>
            <a:r>
              <a:rPr sz="971" spc="-4">
                <a:latin typeface="Century Gothic"/>
                <a:cs typeface="Century Gothic"/>
              </a:rPr>
              <a:t>l</a:t>
            </a:r>
            <a:r>
              <a:rPr sz="971" spc="8">
                <a:latin typeface="Century Gothic"/>
                <a:cs typeface="Century Gothic"/>
              </a:rPr>
              <a:t>a</a:t>
            </a:r>
            <a:r>
              <a:rPr sz="971">
                <a:latin typeface="Century Gothic"/>
                <a:cs typeface="Century Gothic"/>
              </a:rPr>
              <a:t>s ne</a:t>
            </a:r>
            <a:r>
              <a:rPr sz="971" spc="-4">
                <a:latin typeface="Century Gothic"/>
                <a:cs typeface="Century Gothic"/>
              </a:rPr>
              <a:t>c</a:t>
            </a:r>
            <a:r>
              <a:rPr sz="971">
                <a:latin typeface="Century Gothic"/>
                <a:cs typeface="Century Gothic"/>
              </a:rPr>
              <a:t>e</a:t>
            </a:r>
            <a:r>
              <a:rPr sz="971" spc="-4">
                <a:latin typeface="Century Gothic"/>
                <a:cs typeface="Century Gothic"/>
              </a:rPr>
              <a:t>s</a:t>
            </a:r>
            <a:r>
              <a:rPr sz="971" spc="4">
                <a:latin typeface="Century Gothic"/>
                <a:cs typeface="Century Gothic"/>
              </a:rPr>
              <a:t>i</a:t>
            </a:r>
            <a:r>
              <a:rPr sz="971">
                <a:latin typeface="Century Gothic"/>
                <a:cs typeface="Century Gothic"/>
              </a:rPr>
              <a:t>da</a:t>
            </a:r>
            <a:r>
              <a:rPr sz="971" spc="-8">
                <a:latin typeface="Century Gothic"/>
                <a:cs typeface="Century Gothic"/>
              </a:rPr>
              <a:t>d</a:t>
            </a:r>
            <a:r>
              <a:rPr sz="971">
                <a:latin typeface="Century Gothic"/>
                <a:cs typeface="Century Gothic"/>
              </a:rPr>
              <a:t>es </a:t>
            </a:r>
            <a:r>
              <a:rPr sz="971" spc="-8">
                <a:latin typeface="Century Gothic"/>
                <a:cs typeface="Century Gothic"/>
              </a:rPr>
              <a:t>p</a:t>
            </a:r>
            <a:r>
              <a:rPr sz="971">
                <a:latin typeface="Century Gothic"/>
                <a:cs typeface="Century Gothic"/>
              </a:rPr>
              <a:t>a</a:t>
            </a:r>
            <a:r>
              <a:rPr sz="971" spc="-4">
                <a:latin typeface="Century Gothic"/>
                <a:cs typeface="Century Gothic"/>
              </a:rPr>
              <a:t>r</a:t>
            </a:r>
            <a:r>
              <a:rPr sz="971">
                <a:latin typeface="Century Gothic"/>
                <a:cs typeface="Century Gothic"/>
              </a:rPr>
              <a:t>a </a:t>
            </a:r>
            <a:r>
              <a:rPr sz="971" spc="4">
                <a:latin typeface="Century Gothic"/>
                <a:cs typeface="Century Gothic"/>
              </a:rPr>
              <a:t>l</a:t>
            </a:r>
            <a:r>
              <a:rPr sz="971">
                <a:latin typeface="Century Gothic"/>
                <a:cs typeface="Century Gothic"/>
              </a:rPr>
              <a:t>a </a:t>
            </a:r>
            <a:r>
              <a:rPr sz="971" spc="-8">
                <a:latin typeface="Century Gothic"/>
                <a:cs typeface="Century Gothic"/>
              </a:rPr>
              <a:t>s</a:t>
            </a:r>
            <a:r>
              <a:rPr sz="971">
                <a:latin typeface="Century Gothic"/>
                <a:cs typeface="Century Gothic"/>
              </a:rPr>
              <a:t>o</a:t>
            </a:r>
            <a:r>
              <a:rPr sz="971" spc="4">
                <a:latin typeface="Century Gothic"/>
                <a:cs typeface="Century Gothic"/>
              </a:rPr>
              <a:t>l</a:t>
            </a:r>
            <a:r>
              <a:rPr sz="971" spc="-8">
                <a:latin typeface="Century Gothic"/>
                <a:cs typeface="Century Gothic"/>
              </a:rPr>
              <a:t>u</a:t>
            </a:r>
            <a:r>
              <a:rPr sz="971" spc="4">
                <a:latin typeface="Century Gothic"/>
                <a:cs typeface="Century Gothic"/>
              </a:rPr>
              <a:t>ci</a:t>
            </a:r>
            <a:r>
              <a:rPr sz="971">
                <a:latin typeface="Century Gothic"/>
                <a:cs typeface="Century Gothic"/>
              </a:rPr>
              <a:t>ón</a:t>
            </a:r>
            <a:r>
              <a:rPr sz="971" spc="-4">
                <a:latin typeface="Century Gothic"/>
                <a:cs typeface="Century Gothic"/>
              </a:rPr>
              <a:t> </a:t>
            </a:r>
            <a:r>
              <a:rPr sz="971" spc="-8">
                <a:latin typeface="Century Gothic"/>
                <a:cs typeface="Century Gothic"/>
              </a:rPr>
              <a:t>d</a:t>
            </a:r>
            <a:r>
              <a:rPr sz="971">
                <a:latin typeface="Century Gothic"/>
                <a:cs typeface="Century Gothic"/>
              </a:rPr>
              <a:t>el</a:t>
            </a:r>
          </a:p>
          <a:p>
            <a:pPr marL="215164">
              <a:lnSpc>
                <a:spcPts val="1174"/>
              </a:lnSpc>
            </a:pPr>
            <a:r>
              <a:rPr sz="971">
                <a:latin typeface="Century Gothic"/>
                <a:cs typeface="Century Gothic"/>
              </a:rPr>
              <a:t>p</a:t>
            </a:r>
            <a:r>
              <a:rPr sz="971" spc="4">
                <a:latin typeface="Century Gothic"/>
                <a:cs typeface="Century Gothic"/>
              </a:rPr>
              <a:t>r</a:t>
            </a:r>
            <a:r>
              <a:rPr sz="971">
                <a:latin typeface="Century Gothic"/>
                <a:cs typeface="Century Gothic"/>
              </a:rPr>
              <a:t>o</a:t>
            </a:r>
            <a:r>
              <a:rPr sz="971" spc="-8">
                <a:latin typeface="Century Gothic"/>
                <a:cs typeface="Century Gothic"/>
              </a:rPr>
              <a:t>b</a:t>
            </a:r>
            <a:r>
              <a:rPr sz="971" spc="4">
                <a:latin typeface="Century Gothic"/>
                <a:cs typeface="Century Gothic"/>
              </a:rPr>
              <a:t>l</a:t>
            </a:r>
            <a:r>
              <a:rPr sz="971">
                <a:latin typeface="Century Gothic"/>
                <a:cs typeface="Century Gothic"/>
              </a:rPr>
              <a:t>e</a:t>
            </a:r>
            <a:r>
              <a:rPr sz="971" spc="-12">
                <a:latin typeface="Century Gothic"/>
                <a:cs typeface="Century Gothic"/>
              </a:rPr>
              <a:t>m</a:t>
            </a:r>
            <a:r>
              <a:rPr sz="971">
                <a:latin typeface="Century Gothic"/>
                <a:cs typeface="Century Gothic"/>
              </a:rPr>
              <a:t>a?</a:t>
            </a:r>
          </a:p>
          <a:p>
            <a:pPr marL="215164" marR="257525">
              <a:lnSpc>
                <a:spcPts val="1200"/>
              </a:lnSpc>
              <a:spcBef>
                <a:spcPts val="10"/>
              </a:spcBef>
            </a:pPr>
            <a:r>
              <a:rPr sz="971" spc="-4">
                <a:latin typeface="Century Gothic"/>
                <a:cs typeface="Century Gothic"/>
              </a:rPr>
              <a:t>P</a:t>
            </a:r>
            <a:r>
              <a:rPr sz="971">
                <a:latin typeface="Century Gothic"/>
                <a:cs typeface="Century Gothic"/>
              </a:rPr>
              <a:t>ropu</a:t>
            </a:r>
            <a:r>
              <a:rPr sz="971" spc="-8">
                <a:latin typeface="Century Gothic"/>
                <a:cs typeface="Century Gothic"/>
              </a:rPr>
              <a:t>e</a:t>
            </a:r>
            <a:r>
              <a:rPr sz="971">
                <a:latin typeface="Century Gothic"/>
                <a:cs typeface="Century Gothic"/>
              </a:rPr>
              <a:t>sta</a:t>
            </a:r>
            <a:r>
              <a:rPr sz="971" spc="-4">
                <a:latin typeface="Century Gothic"/>
                <a:cs typeface="Century Gothic"/>
              </a:rPr>
              <a:t> </a:t>
            </a:r>
            <a:r>
              <a:rPr sz="971">
                <a:latin typeface="Century Gothic"/>
                <a:cs typeface="Century Gothic"/>
              </a:rPr>
              <a:t>de</a:t>
            </a:r>
            <a:r>
              <a:rPr sz="971" spc="-12">
                <a:latin typeface="Century Gothic"/>
                <a:cs typeface="Century Gothic"/>
              </a:rPr>
              <a:t> </a:t>
            </a:r>
            <a:r>
              <a:rPr sz="971" spc="4">
                <a:latin typeface="Century Gothic"/>
                <a:cs typeface="Century Gothic"/>
              </a:rPr>
              <a:t>i</a:t>
            </a:r>
            <a:r>
              <a:rPr sz="971" spc="-12">
                <a:latin typeface="Century Gothic"/>
                <a:cs typeface="Century Gothic"/>
              </a:rPr>
              <a:t>n</a:t>
            </a:r>
            <a:r>
              <a:rPr sz="971" spc="8">
                <a:latin typeface="Century Gothic"/>
                <a:cs typeface="Century Gothic"/>
              </a:rPr>
              <a:t>v</a:t>
            </a:r>
            <a:r>
              <a:rPr sz="971" spc="-8">
                <a:latin typeface="Century Gothic"/>
                <a:cs typeface="Century Gothic"/>
              </a:rPr>
              <a:t>e</a:t>
            </a:r>
            <a:r>
              <a:rPr sz="971">
                <a:latin typeface="Century Gothic"/>
                <a:cs typeface="Century Gothic"/>
              </a:rPr>
              <a:t>st</a:t>
            </a:r>
            <a:r>
              <a:rPr sz="971" spc="-4">
                <a:latin typeface="Century Gothic"/>
                <a:cs typeface="Century Gothic"/>
              </a:rPr>
              <a:t>i</a:t>
            </a:r>
            <a:r>
              <a:rPr sz="971">
                <a:latin typeface="Century Gothic"/>
                <a:cs typeface="Century Gothic"/>
              </a:rPr>
              <a:t>g</a:t>
            </a:r>
            <a:r>
              <a:rPr sz="971" spc="-8">
                <a:latin typeface="Century Gothic"/>
                <a:cs typeface="Century Gothic"/>
              </a:rPr>
              <a:t>a</a:t>
            </a:r>
            <a:r>
              <a:rPr sz="971" spc="4">
                <a:latin typeface="Century Gothic"/>
                <a:cs typeface="Century Gothic"/>
              </a:rPr>
              <a:t>ci</a:t>
            </a:r>
            <a:r>
              <a:rPr sz="971">
                <a:latin typeface="Century Gothic"/>
                <a:cs typeface="Century Gothic"/>
              </a:rPr>
              <a:t>o</a:t>
            </a:r>
            <a:r>
              <a:rPr sz="971" spc="-12">
                <a:latin typeface="Century Gothic"/>
                <a:cs typeface="Century Gothic"/>
              </a:rPr>
              <a:t>n</a:t>
            </a:r>
            <a:r>
              <a:rPr sz="971">
                <a:latin typeface="Century Gothic"/>
                <a:cs typeface="Century Gothic"/>
              </a:rPr>
              <a:t>es </a:t>
            </a:r>
            <a:r>
              <a:rPr sz="971" spc="-8">
                <a:latin typeface="Century Gothic"/>
                <a:cs typeface="Century Gothic"/>
              </a:rPr>
              <a:t>p</a:t>
            </a:r>
            <a:r>
              <a:rPr sz="971">
                <a:latin typeface="Century Gothic"/>
                <a:cs typeface="Century Gothic"/>
              </a:rPr>
              <a:t>a</a:t>
            </a:r>
            <a:r>
              <a:rPr sz="971" spc="-4">
                <a:latin typeface="Century Gothic"/>
                <a:cs typeface="Century Gothic"/>
              </a:rPr>
              <a:t>r</a:t>
            </a:r>
            <a:r>
              <a:rPr sz="971">
                <a:latin typeface="Century Gothic"/>
                <a:cs typeface="Century Gothic"/>
              </a:rPr>
              <a:t>a </a:t>
            </a:r>
            <a:r>
              <a:rPr sz="971" spc="4">
                <a:latin typeface="Century Gothic"/>
                <a:cs typeface="Century Gothic"/>
              </a:rPr>
              <a:t>c</a:t>
            </a:r>
            <a:r>
              <a:rPr sz="971">
                <a:latin typeface="Century Gothic"/>
                <a:cs typeface="Century Gothic"/>
              </a:rPr>
              <a:t>o</a:t>
            </a:r>
            <a:r>
              <a:rPr sz="971" spc="-4">
                <a:latin typeface="Century Gothic"/>
                <a:cs typeface="Century Gothic"/>
              </a:rPr>
              <a:t>m</a:t>
            </a:r>
            <a:r>
              <a:rPr sz="971" spc="-8">
                <a:latin typeface="Century Gothic"/>
                <a:cs typeface="Century Gothic"/>
              </a:rPr>
              <a:t>p</a:t>
            </a:r>
            <a:r>
              <a:rPr sz="971" spc="4">
                <a:latin typeface="Century Gothic"/>
                <a:cs typeface="Century Gothic"/>
              </a:rPr>
              <a:t>l</a:t>
            </a:r>
            <a:r>
              <a:rPr sz="971">
                <a:latin typeface="Century Gothic"/>
                <a:cs typeface="Century Gothic"/>
              </a:rPr>
              <a:t>e</a:t>
            </a:r>
            <a:r>
              <a:rPr sz="971" spc="-12">
                <a:latin typeface="Century Gothic"/>
                <a:cs typeface="Century Gothic"/>
              </a:rPr>
              <a:t>m</a:t>
            </a:r>
            <a:r>
              <a:rPr sz="971">
                <a:latin typeface="Century Gothic"/>
                <a:cs typeface="Century Gothic"/>
              </a:rPr>
              <a:t>entar</a:t>
            </a:r>
            <a:r>
              <a:rPr sz="971" spc="-8">
                <a:latin typeface="Century Gothic"/>
                <a:cs typeface="Century Gothic"/>
              </a:rPr>
              <a:t> </a:t>
            </a:r>
            <a:r>
              <a:rPr sz="971">
                <a:latin typeface="Century Gothic"/>
                <a:cs typeface="Century Gothic"/>
              </a:rPr>
              <a:t>el</a:t>
            </a:r>
            <a:r>
              <a:rPr sz="971" spc="4">
                <a:latin typeface="Century Gothic"/>
                <a:cs typeface="Century Gothic"/>
              </a:rPr>
              <a:t> </a:t>
            </a:r>
            <a:r>
              <a:rPr sz="971" spc="-8">
                <a:latin typeface="Century Gothic"/>
                <a:cs typeface="Century Gothic"/>
              </a:rPr>
              <a:t>p</a:t>
            </a:r>
            <a:r>
              <a:rPr sz="971">
                <a:latin typeface="Century Gothic"/>
                <a:cs typeface="Century Gothic"/>
              </a:rPr>
              <a:t>ro</a:t>
            </a:r>
            <a:r>
              <a:rPr sz="971" spc="-4">
                <a:latin typeface="Century Gothic"/>
                <a:cs typeface="Century Gothic"/>
              </a:rPr>
              <a:t>y</a:t>
            </a:r>
            <a:r>
              <a:rPr sz="971">
                <a:latin typeface="Century Gothic"/>
                <a:cs typeface="Century Gothic"/>
              </a:rPr>
              <a:t>e</a:t>
            </a:r>
            <a:r>
              <a:rPr sz="971" spc="4">
                <a:latin typeface="Century Gothic"/>
                <a:cs typeface="Century Gothic"/>
              </a:rPr>
              <a:t>c</a:t>
            </a:r>
            <a:r>
              <a:rPr sz="971">
                <a:latin typeface="Century Gothic"/>
                <a:cs typeface="Century Gothic"/>
              </a:rPr>
              <a:t>t</a:t>
            </a:r>
            <a:r>
              <a:rPr sz="971" spc="-4">
                <a:latin typeface="Century Gothic"/>
                <a:cs typeface="Century Gothic"/>
              </a:rPr>
              <a:t>o</a:t>
            </a:r>
            <a:r>
              <a:rPr sz="971">
                <a:latin typeface="Century Gothic"/>
                <a:cs typeface="Century Gothic"/>
              </a:rPr>
              <a:t>.</a:t>
            </a:r>
          </a:p>
        </p:txBody>
      </p:sp>
      <p:sp>
        <p:nvSpPr>
          <p:cNvPr id="2" name="object 2"/>
          <p:cNvSpPr txBox="1"/>
          <p:nvPr/>
        </p:nvSpPr>
        <p:spPr>
          <a:xfrm>
            <a:off x="3254748" y="4509120"/>
            <a:ext cx="5109098" cy="1635499"/>
          </a:xfrm>
          <a:prstGeom prst="rect">
            <a:avLst/>
          </a:prstGeom>
        </p:spPr>
        <p:txBody>
          <a:bodyPr wrap="square" lIns="0" tIns="0" rIns="0" bIns="0" rtlCol="0">
            <a:noAutofit/>
          </a:bodyPr>
          <a:lstStyle/>
          <a:p>
            <a:pPr>
              <a:lnSpc>
                <a:spcPts val="485"/>
              </a:lnSpc>
              <a:spcBef>
                <a:spcPts val="40"/>
              </a:spcBef>
            </a:pPr>
            <a:endParaRPr sz="485"/>
          </a:p>
          <a:p>
            <a:pPr marL="55136" marR="922940">
              <a:lnSpc>
                <a:spcPts val="1182"/>
              </a:lnSpc>
              <a:spcBef>
                <a:spcPts val="59"/>
              </a:spcBef>
            </a:pPr>
            <a:r>
              <a:rPr sz="971">
                <a:latin typeface="Century Gothic"/>
                <a:cs typeface="Century Gothic"/>
              </a:rPr>
              <a:t>Cu</a:t>
            </a:r>
            <a:r>
              <a:rPr sz="971" spc="-4">
                <a:latin typeface="Century Gothic"/>
                <a:cs typeface="Century Gothic"/>
              </a:rPr>
              <a:t>e</a:t>
            </a:r>
            <a:r>
              <a:rPr sz="971">
                <a:latin typeface="Century Gothic"/>
                <a:cs typeface="Century Gothic"/>
              </a:rPr>
              <a:t>st</a:t>
            </a:r>
            <a:r>
              <a:rPr sz="971" spc="4">
                <a:latin typeface="Century Gothic"/>
                <a:cs typeface="Century Gothic"/>
              </a:rPr>
              <a:t>i</a:t>
            </a:r>
            <a:r>
              <a:rPr sz="971">
                <a:latin typeface="Century Gothic"/>
                <a:cs typeface="Century Gothic"/>
              </a:rPr>
              <a:t>o</a:t>
            </a:r>
            <a:r>
              <a:rPr sz="971" spc="-12">
                <a:latin typeface="Century Gothic"/>
                <a:cs typeface="Century Gothic"/>
              </a:rPr>
              <a:t>n</a:t>
            </a:r>
            <a:r>
              <a:rPr sz="971">
                <a:latin typeface="Century Gothic"/>
                <a:cs typeface="Century Gothic"/>
              </a:rPr>
              <a:t>am</a:t>
            </a:r>
            <a:r>
              <a:rPr sz="971" spc="-4">
                <a:latin typeface="Century Gothic"/>
                <a:cs typeface="Century Gothic"/>
              </a:rPr>
              <a:t>i</a:t>
            </a:r>
            <a:r>
              <a:rPr sz="971">
                <a:latin typeface="Century Gothic"/>
                <a:cs typeface="Century Gothic"/>
              </a:rPr>
              <a:t>ento</a:t>
            </a:r>
            <a:r>
              <a:rPr sz="971" spc="-4">
                <a:latin typeface="Century Gothic"/>
                <a:cs typeface="Century Gothic"/>
              </a:rPr>
              <a:t> </a:t>
            </a:r>
            <a:r>
              <a:rPr sz="971">
                <a:latin typeface="Century Gothic"/>
                <a:cs typeface="Century Gothic"/>
              </a:rPr>
              <a:t>so</a:t>
            </a:r>
            <a:r>
              <a:rPr sz="971" spc="-8">
                <a:latin typeface="Century Gothic"/>
                <a:cs typeface="Century Gothic"/>
              </a:rPr>
              <a:t>br</a:t>
            </a:r>
            <a:r>
              <a:rPr sz="971">
                <a:latin typeface="Century Gothic"/>
                <a:cs typeface="Century Gothic"/>
              </a:rPr>
              <a:t>e </a:t>
            </a:r>
            <a:r>
              <a:rPr sz="971" spc="4">
                <a:latin typeface="Century Gothic"/>
                <a:cs typeface="Century Gothic"/>
              </a:rPr>
              <a:t>l</a:t>
            </a:r>
            <a:r>
              <a:rPr sz="971">
                <a:latin typeface="Century Gothic"/>
                <a:cs typeface="Century Gothic"/>
              </a:rPr>
              <a:t>a </a:t>
            </a:r>
            <a:r>
              <a:rPr sz="971" spc="4">
                <a:latin typeface="Century Gothic"/>
                <a:cs typeface="Century Gothic"/>
              </a:rPr>
              <a:t>c</a:t>
            </a:r>
            <a:r>
              <a:rPr sz="971">
                <a:latin typeface="Century Gothic"/>
                <a:cs typeface="Century Gothic"/>
              </a:rPr>
              <a:t>o</a:t>
            </a:r>
            <a:r>
              <a:rPr sz="971" spc="-17">
                <a:latin typeface="Century Gothic"/>
                <a:cs typeface="Century Gothic"/>
              </a:rPr>
              <a:t>m</a:t>
            </a:r>
            <a:r>
              <a:rPr sz="971">
                <a:latin typeface="Century Gothic"/>
                <a:cs typeface="Century Gothic"/>
              </a:rPr>
              <a:t>p</a:t>
            </a:r>
            <a:r>
              <a:rPr sz="971" spc="-4">
                <a:latin typeface="Century Gothic"/>
                <a:cs typeface="Century Gothic"/>
              </a:rPr>
              <a:t>r</a:t>
            </a:r>
            <a:r>
              <a:rPr sz="971">
                <a:latin typeface="Century Gothic"/>
                <a:cs typeface="Century Gothic"/>
              </a:rPr>
              <a:t>en</a:t>
            </a:r>
            <a:r>
              <a:rPr sz="971" spc="-8">
                <a:latin typeface="Century Gothic"/>
                <a:cs typeface="Century Gothic"/>
              </a:rPr>
              <a:t>s</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e </a:t>
            </a:r>
            <a:r>
              <a:rPr sz="971" spc="4">
                <a:latin typeface="Century Gothic"/>
                <a:cs typeface="Century Gothic"/>
              </a:rPr>
              <a:t>i</a:t>
            </a:r>
            <a:r>
              <a:rPr sz="971">
                <a:latin typeface="Century Gothic"/>
                <a:cs typeface="Century Gothic"/>
              </a:rPr>
              <a:t>n</a:t>
            </a:r>
            <a:r>
              <a:rPr sz="971" spc="-12">
                <a:latin typeface="Century Gothic"/>
                <a:cs typeface="Century Gothic"/>
              </a:rPr>
              <a:t>t</a:t>
            </a:r>
            <a:r>
              <a:rPr sz="971">
                <a:latin typeface="Century Gothic"/>
                <a:cs typeface="Century Gothic"/>
              </a:rPr>
              <a:t>e</a:t>
            </a:r>
            <a:r>
              <a:rPr sz="971" spc="4">
                <a:latin typeface="Century Gothic"/>
                <a:cs typeface="Century Gothic"/>
              </a:rPr>
              <a:t>r</a:t>
            </a:r>
            <a:r>
              <a:rPr sz="971" spc="-8">
                <a:latin typeface="Century Gothic"/>
                <a:cs typeface="Century Gothic"/>
              </a:rPr>
              <a:t>p</a:t>
            </a:r>
            <a:r>
              <a:rPr sz="971">
                <a:latin typeface="Century Gothic"/>
                <a:cs typeface="Century Gothic"/>
              </a:rPr>
              <a:t>ret</a:t>
            </a:r>
            <a:r>
              <a:rPr sz="971" spc="-8">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de g</a:t>
            </a:r>
            <a:r>
              <a:rPr sz="971" spc="-4">
                <a:latin typeface="Century Gothic"/>
                <a:cs typeface="Century Gothic"/>
              </a:rPr>
              <a:t>r</a:t>
            </a:r>
            <a:r>
              <a:rPr sz="971">
                <a:latin typeface="Century Gothic"/>
                <a:cs typeface="Century Gothic"/>
              </a:rPr>
              <a:t>á</a:t>
            </a:r>
            <a:r>
              <a:rPr sz="971" spc="-8">
                <a:latin typeface="Century Gothic"/>
                <a:cs typeface="Century Gothic"/>
              </a:rPr>
              <a:t>f</a:t>
            </a:r>
            <a:r>
              <a:rPr sz="971" spc="4">
                <a:latin typeface="Century Gothic"/>
                <a:cs typeface="Century Gothic"/>
              </a:rPr>
              <a:t>ic</a:t>
            </a:r>
            <a:r>
              <a:rPr sz="971" spc="-12">
                <a:latin typeface="Century Gothic"/>
                <a:cs typeface="Century Gothic"/>
              </a:rPr>
              <a:t>o</a:t>
            </a:r>
            <a:r>
              <a:rPr sz="971">
                <a:latin typeface="Century Gothic"/>
                <a:cs typeface="Century Gothic"/>
              </a:rPr>
              <a:t>s </a:t>
            </a:r>
            <a:r>
              <a:rPr sz="971" spc="-4">
                <a:latin typeface="Century Gothic"/>
                <a:cs typeface="Century Gothic"/>
              </a:rPr>
              <a:t>M</a:t>
            </a:r>
            <a:r>
              <a:rPr sz="971">
                <a:latin typeface="Century Gothic"/>
                <a:cs typeface="Century Gothic"/>
              </a:rPr>
              <a:t>e</a:t>
            </a:r>
            <a:r>
              <a:rPr sz="971" spc="4">
                <a:latin typeface="Century Gothic"/>
                <a:cs typeface="Century Gothic"/>
              </a:rPr>
              <a:t>s</a:t>
            </a:r>
            <a:r>
              <a:rPr sz="971">
                <a:latin typeface="Century Gothic"/>
                <a:cs typeface="Century Gothic"/>
              </a:rPr>
              <a:t>a r</a:t>
            </a:r>
            <a:r>
              <a:rPr sz="971" spc="-8">
                <a:latin typeface="Century Gothic"/>
                <a:cs typeface="Century Gothic"/>
              </a:rPr>
              <a:t>e</a:t>
            </a:r>
            <a:r>
              <a:rPr sz="971">
                <a:latin typeface="Century Gothic"/>
                <a:cs typeface="Century Gothic"/>
              </a:rPr>
              <a:t>d</a:t>
            </a:r>
            <a:r>
              <a:rPr sz="971" spc="-4">
                <a:latin typeface="Century Gothic"/>
                <a:cs typeface="Century Gothic"/>
              </a:rPr>
              <a:t>o</a:t>
            </a:r>
            <a:r>
              <a:rPr sz="971">
                <a:latin typeface="Century Gothic"/>
                <a:cs typeface="Century Gothic"/>
              </a:rPr>
              <a:t>nda</a:t>
            </a:r>
            <a:r>
              <a:rPr sz="971" spc="-12">
                <a:latin typeface="Century Gothic"/>
                <a:cs typeface="Century Gothic"/>
              </a:rPr>
              <a:t> </a:t>
            </a:r>
            <a:r>
              <a:rPr sz="971" spc="4">
                <a:latin typeface="Century Gothic"/>
                <a:cs typeface="Century Gothic"/>
              </a:rPr>
              <a:t>c</a:t>
            </a:r>
            <a:r>
              <a:rPr sz="971">
                <a:latin typeface="Century Gothic"/>
                <a:cs typeface="Century Gothic"/>
              </a:rPr>
              <a:t>o</a:t>
            </a:r>
            <a:r>
              <a:rPr sz="971" spc="-4">
                <a:latin typeface="Century Gothic"/>
                <a:cs typeface="Century Gothic"/>
              </a:rPr>
              <a:t>n</a:t>
            </a:r>
            <a:r>
              <a:rPr sz="971" spc="-8">
                <a:latin typeface="Century Gothic"/>
                <a:cs typeface="Century Gothic"/>
              </a:rPr>
              <a:t>s</a:t>
            </a:r>
            <a:r>
              <a:rPr sz="971" spc="4">
                <a:latin typeface="Century Gothic"/>
                <a:cs typeface="Century Gothic"/>
              </a:rPr>
              <a:t>i</a:t>
            </a:r>
            <a:r>
              <a:rPr sz="971" spc="-8">
                <a:latin typeface="Century Gothic"/>
                <a:cs typeface="Century Gothic"/>
              </a:rPr>
              <a:t>d</a:t>
            </a:r>
            <a:r>
              <a:rPr sz="971">
                <a:latin typeface="Century Gothic"/>
                <a:cs typeface="Century Gothic"/>
              </a:rPr>
              <a:t>e</a:t>
            </a:r>
            <a:r>
              <a:rPr sz="971" spc="4">
                <a:latin typeface="Century Gothic"/>
                <a:cs typeface="Century Gothic"/>
              </a:rPr>
              <a:t>r</a:t>
            </a:r>
            <a:r>
              <a:rPr sz="971">
                <a:latin typeface="Century Gothic"/>
                <a:cs typeface="Century Gothic"/>
              </a:rPr>
              <a:t>a</a:t>
            </a:r>
            <a:r>
              <a:rPr sz="971" spc="-8">
                <a:latin typeface="Century Gothic"/>
                <a:cs typeface="Century Gothic"/>
              </a:rPr>
              <a:t>n</a:t>
            </a:r>
            <a:r>
              <a:rPr sz="971">
                <a:latin typeface="Century Gothic"/>
                <a:cs typeface="Century Gothic"/>
              </a:rPr>
              <a:t>do</a:t>
            </a:r>
            <a:r>
              <a:rPr sz="971" spc="-4">
                <a:latin typeface="Century Gothic"/>
                <a:cs typeface="Century Gothic"/>
              </a:rPr>
              <a:t> </a:t>
            </a:r>
            <a:r>
              <a:rPr sz="971">
                <a:latin typeface="Century Gothic"/>
                <a:cs typeface="Century Gothic"/>
              </a:rPr>
              <a:t>p</a:t>
            </a:r>
            <a:r>
              <a:rPr sz="971" spc="4">
                <a:latin typeface="Century Gothic"/>
                <a:cs typeface="Century Gothic"/>
              </a:rPr>
              <a:t>r</a:t>
            </a:r>
            <a:r>
              <a:rPr sz="971" spc="-8">
                <a:latin typeface="Century Gothic"/>
                <a:cs typeface="Century Gothic"/>
              </a:rPr>
              <a:t>e</a:t>
            </a:r>
            <a:r>
              <a:rPr sz="971">
                <a:latin typeface="Century Gothic"/>
                <a:cs typeface="Century Gothic"/>
              </a:rPr>
              <a:t>gunt</a:t>
            </a:r>
            <a:r>
              <a:rPr sz="971" spc="-8">
                <a:latin typeface="Century Gothic"/>
                <a:cs typeface="Century Gothic"/>
              </a:rPr>
              <a:t>a</a:t>
            </a:r>
            <a:r>
              <a:rPr sz="971">
                <a:latin typeface="Century Gothic"/>
                <a:cs typeface="Century Gothic"/>
              </a:rPr>
              <a:t>s g</a:t>
            </a:r>
            <a:r>
              <a:rPr sz="971" spc="-8">
                <a:latin typeface="Century Gothic"/>
                <a:cs typeface="Century Gothic"/>
              </a:rPr>
              <a:t>u</a:t>
            </a:r>
            <a:r>
              <a:rPr sz="971" spc="-4">
                <a:latin typeface="Century Gothic"/>
                <a:cs typeface="Century Gothic"/>
              </a:rPr>
              <a:t>í</a:t>
            </a:r>
            <a:r>
              <a:rPr sz="971">
                <a:latin typeface="Century Gothic"/>
                <a:cs typeface="Century Gothic"/>
              </a:rPr>
              <a:t>a.</a:t>
            </a:r>
            <a:r>
              <a:rPr sz="971" spc="4">
                <a:latin typeface="Century Gothic"/>
                <a:cs typeface="Century Gothic"/>
              </a:rPr>
              <a:t> </a:t>
            </a:r>
            <a:r>
              <a:rPr sz="971" spc="-22">
                <a:latin typeface="Century Gothic"/>
                <a:cs typeface="Century Gothic"/>
              </a:rPr>
              <a:t>(</a:t>
            </a:r>
            <a:r>
              <a:rPr sz="971">
                <a:latin typeface="Century Gothic"/>
                <a:cs typeface="Century Gothic"/>
              </a:rPr>
              <a:t>Tr</a:t>
            </a:r>
            <a:r>
              <a:rPr sz="971" spc="4">
                <a:latin typeface="Century Gothic"/>
                <a:cs typeface="Century Gothic"/>
              </a:rPr>
              <a:t>a</a:t>
            </a:r>
            <a:r>
              <a:rPr sz="971">
                <a:latin typeface="Century Gothic"/>
                <a:cs typeface="Century Gothic"/>
              </a:rPr>
              <a:t>b</a:t>
            </a:r>
            <a:r>
              <a:rPr sz="971" spc="4">
                <a:latin typeface="Century Gothic"/>
                <a:cs typeface="Century Gothic"/>
              </a:rPr>
              <a:t>aj</a:t>
            </a:r>
            <a:r>
              <a:rPr sz="971">
                <a:latin typeface="Century Gothic"/>
                <a:cs typeface="Century Gothic"/>
              </a:rPr>
              <a:t>o</a:t>
            </a:r>
            <a:r>
              <a:rPr sz="971" spc="-4">
                <a:latin typeface="Century Gothic"/>
                <a:cs typeface="Century Gothic"/>
              </a:rPr>
              <a:t> </a:t>
            </a:r>
            <a:r>
              <a:rPr sz="971" spc="4">
                <a:latin typeface="Century Gothic"/>
                <a:cs typeface="Century Gothic"/>
              </a:rPr>
              <a:t>c</a:t>
            </a:r>
            <a:r>
              <a:rPr sz="971" spc="-12">
                <a:latin typeface="Century Gothic"/>
                <a:cs typeface="Century Gothic"/>
              </a:rPr>
              <a:t>o</a:t>
            </a:r>
            <a:r>
              <a:rPr sz="971" spc="4">
                <a:latin typeface="Century Gothic"/>
                <a:cs typeface="Century Gothic"/>
              </a:rPr>
              <a:t>l</a:t>
            </a:r>
            <a:r>
              <a:rPr sz="971" spc="-8">
                <a:latin typeface="Century Gothic"/>
                <a:cs typeface="Century Gothic"/>
              </a:rPr>
              <a:t>a</a:t>
            </a:r>
            <a:r>
              <a:rPr sz="971">
                <a:latin typeface="Century Gothic"/>
                <a:cs typeface="Century Gothic"/>
              </a:rPr>
              <a:t>bo</a:t>
            </a:r>
            <a:r>
              <a:rPr sz="971" spc="4">
                <a:latin typeface="Century Gothic"/>
                <a:cs typeface="Century Gothic"/>
              </a:rPr>
              <a:t>r</a:t>
            </a:r>
            <a:r>
              <a:rPr sz="971">
                <a:latin typeface="Century Gothic"/>
                <a:cs typeface="Century Gothic"/>
              </a:rPr>
              <a:t>a</a:t>
            </a:r>
            <a:r>
              <a:rPr sz="971" spc="-8">
                <a:latin typeface="Century Gothic"/>
                <a:cs typeface="Century Gothic"/>
              </a:rPr>
              <a:t>t</a:t>
            </a:r>
            <a:r>
              <a:rPr sz="971" spc="-4">
                <a:latin typeface="Century Gothic"/>
                <a:cs typeface="Century Gothic"/>
              </a:rPr>
              <a:t>i</a:t>
            </a:r>
            <a:r>
              <a:rPr sz="971">
                <a:latin typeface="Century Gothic"/>
                <a:cs typeface="Century Gothic"/>
              </a:rPr>
              <a:t>vo) </a:t>
            </a:r>
            <a:r>
              <a:rPr sz="971" spc="-17">
                <a:latin typeface="Century Gothic"/>
                <a:cs typeface="Century Gothic"/>
              </a:rPr>
              <a:t>V</a:t>
            </a:r>
            <a:r>
              <a:rPr sz="971">
                <a:latin typeface="Century Gothic"/>
                <a:cs typeface="Century Gothic"/>
              </a:rPr>
              <a:t>a</a:t>
            </a:r>
            <a:r>
              <a:rPr sz="971" spc="4">
                <a:latin typeface="Century Gothic"/>
                <a:cs typeface="Century Gothic"/>
              </a:rPr>
              <a:t>l</a:t>
            </a:r>
            <a:r>
              <a:rPr sz="971">
                <a:latin typeface="Century Gothic"/>
                <a:cs typeface="Century Gothic"/>
              </a:rPr>
              <a:t>ora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m</a:t>
            </a:r>
            <a:r>
              <a:rPr sz="971">
                <a:latin typeface="Century Gothic"/>
                <a:cs typeface="Century Gothic"/>
              </a:rPr>
              <a:t>e</a:t>
            </a:r>
            <a:r>
              <a:rPr sz="971" spc="-8">
                <a:latin typeface="Century Gothic"/>
                <a:cs typeface="Century Gothic"/>
              </a:rPr>
              <a:t>d</a:t>
            </a:r>
            <a:r>
              <a:rPr sz="971" spc="4">
                <a:latin typeface="Century Gothic"/>
                <a:cs typeface="Century Gothic"/>
              </a:rPr>
              <a:t>i</a:t>
            </a:r>
            <a:r>
              <a:rPr sz="971">
                <a:latin typeface="Century Gothic"/>
                <a:cs typeface="Century Gothic"/>
              </a:rPr>
              <a:t>an</a:t>
            </a:r>
            <a:r>
              <a:rPr sz="971" spc="-12">
                <a:latin typeface="Century Gothic"/>
                <a:cs typeface="Century Gothic"/>
              </a:rPr>
              <a:t>t</a:t>
            </a:r>
            <a:r>
              <a:rPr sz="971">
                <a:latin typeface="Century Gothic"/>
                <a:cs typeface="Century Gothic"/>
              </a:rPr>
              <a:t>e </a:t>
            </a:r>
            <a:r>
              <a:rPr sz="971" spc="4">
                <a:latin typeface="Century Gothic"/>
                <a:cs typeface="Century Gothic"/>
              </a:rPr>
              <a:t>l</a:t>
            </a:r>
            <a:r>
              <a:rPr sz="971" spc="-4">
                <a:latin typeface="Century Gothic"/>
                <a:cs typeface="Century Gothic"/>
              </a:rPr>
              <a:t>i</a:t>
            </a:r>
            <a:r>
              <a:rPr sz="971">
                <a:latin typeface="Century Gothic"/>
                <a:cs typeface="Century Gothic"/>
              </a:rPr>
              <a:t>sta</a:t>
            </a:r>
            <a:r>
              <a:rPr sz="971" spc="-4">
                <a:latin typeface="Century Gothic"/>
                <a:cs typeface="Century Gothic"/>
              </a:rPr>
              <a:t> </a:t>
            </a:r>
            <a:r>
              <a:rPr sz="971">
                <a:latin typeface="Century Gothic"/>
                <a:cs typeface="Century Gothic"/>
              </a:rPr>
              <a:t>de </a:t>
            </a:r>
            <a:r>
              <a:rPr sz="971" spc="4">
                <a:latin typeface="Century Gothic"/>
                <a:cs typeface="Century Gothic"/>
              </a:rPr>
              <a:t>c</a:t>
            </a:r>
            <a:r>
              <a:rPr sz="971">
                <a:latin typeface="Century Gothic"/>
                <a:cs typeface="Century Gothic"/>
              </a:rPr>
              <a:t>o</a:t>
            </a:r>
            <a:r>
              <a:rPr sz="971" spc="-12">
                <a:latin typeface="Century Gothic"/>
                <a:cs typeface="Century Gothic"/>
              </a:rPr>
              <a:t>t</a:t>
            </a:r>
            <a:r>
              <a:rPr sz="971">
                <a:latin typeface="Century Gothic"/>
                <a:cs typeface="Century Gothic"/>
              </a:rPr>
              <a:t>e</a:t>
            </a:r>
            <a:r>
              <a:rPr sz="971" spc="4">
                <a:latin typeface="Century Gothic"/>
                <a:cs typeface="Century Gothic"/>
              </a:rPr>
              <a:t>j</a:t>
            </a:r>
            <a:r>
              <a:rPr sz="971">
                <a:latin typeface="Century Gothic"/>
                <a:cs typeface="Century Gothic"/>
              </a:rPr>
              <a:t>o</a:t>
            </a:r>
            <a:r>
              <a:rPr sz="971" spc="-4">
                <a:latin typeface="Century Gothic"/>
                <a:cs typeface="Century Gothic"/>
              </a:rPr>
              <a:t> </a:t>
            </a:r>
            <a:r>
              <a:rPr sz="971">
                <a:latin typeface="Century Gothic"/>
                <a:cs typeface="Century Gothic"/>
              </a:rPr>
              <a:t>p</a:t>
            </a:r>
            <a:r>
              <a:rPr sz="971" spc="-4">
                <a:latin typeface="Century Gothic"/>
                <a:cs typeface="Century Gothic"/>
              </a:rPr>
              <a:t>a</a:t>
            </a:r>
            <a:r>
              <a:rPr sz="971">
                <a:latin typeface="Century Gothic"/>
                <a:cs typeface="Century Gothic"/>
              </a:rPr>
              <a:t>ra de</a:t>
            </a:r>
            <a:r>
              <a:rPr sz="971" spc="-8">
                <a:latin typeface="Century Gothic"/>
                <a:cs typeface="Century Gothic"/>
              </a:rPr>
              <a:t>t</a:t>
            </a:r>
            <a:r>
              <a:rPr sz="971">
                <a:latin typeface="Century Gothic"/>
                <a:cs typeface="Century Gothic"/>
              </a:rPr>
              <a:t>e</a:t>
            </a:r>
            <a:r>
              <a:rPr sz="971" spc="4">
                <a:latin typeface="Century Gothic"/>
                <a:cs typeface="Century Gothic"/>
              </a:rPr>
              <a:t>r</a:t>
            </a:r>
            <a:r>
              <a:rPr sz="971" spc="-12">
                <a:latin typeface="Century Gothic"/>
                <a:cs typeface="Century Gothic"/>
              </a:rPr>
              <a:t>m</a:t>
            </a:r>
            <a:r>
              <a:rPr sz="971" spc="4">
                <a:latin typeface="Century Gothic"/>
                <a:cs typeface="Century Gothic"/>
              </a:rPr>
              <a:t>i</a:t>
            </a:r>
            <a:r>
              <a:rPr sz="971">
                <a:latin typeface="Century Gothic"/>
                <a:cs typeface="Century Gothic"/>
              </a:rPr>
              <a:t>nar</a:t>
            </a:r>
            <a:r>
              <a:rPr sz="971" spc="-8">
                <a:latin typeface="Century Gothic"/>
                <a:cs typeface="Century Gothic"/>
              </a:rPr>
              <a:t> </a:t>
            </a:r>
            <a:r>
              <a:rPr sz="971">
                <a:latin typeface="Century Gothic"/>
                <a:cs typeface="Century Gothic"/>
              </a:rPr>
              <a:t>v</a:t>
            </a:r>
            <a:r>
              <a:rPr sz="971" spc="4">
                <a:latin typeface="Century Gothic"/>
                <a:cs typeface="Century Gothic"/>
              </a:rPr>
              <a:t>i</a:t>
            </a:r>
            <a:r>
              <a:rPr sz="971" spc="-8">
                <a:latin typeface="Century Gothic"/>
                <a:cs typeface="Century Gothic"/>
              </a:rPr>
              <a:t>a</a:t>
            </a:r>
            <a:r>
              <a:rPr sz="971">
                <a:latin typeface="Century Gothic"/>
                <a:cs typeface="Century Gothic"/>
              </a:rPr>
              <a:t>bi</a:t>
            </a:r>
            <a:r>
              <a:rPr sz="971" spc="-4">
                <a:latin typeface="Century Gothic"/>
                <a:cs typeface="Century Gothic"/>
              </a:rPr>
              <a:t>l</a:t>
            </a:r>
            <a:r>
              <a:rPr sz="971" spc="4">
                <a:latin typeface="Century Gothic"/>
                <a:cs typeface="Century Gothic"/>
              </a:rPr>
              <a:t>i</a:t>
            </a:r>
            <a:r>
              <a:rPr sz="971">
                <a:latin typeface="Century Gothic"/>
                <a:cs typeface="Century Gothic"/>
              </a:rPr>
              <a:t>dad</a:t>
            </a:r>
          </a:p>
        </p:txBody>
      </p:sp>
      <p:sp>
        <p:nvSpPr>
          <p:cNvPr id="61" name="60 CuadroTexto"/>
          <p:cNvSpPr txBox="1"/>
          <p:nvPr/>
        </p:nvSpPr>
        <p:spPr>
          <a:xfrm>
            <a:off x="6470338" y="369590"/>
            <a:ext cx="2304256" cy="369332"/>
          </a:xfrm>
          <a:prstGeom prst="rect">
            <a:avLst/>
          </a:prstGeom>
          <a:noFill/>
        </p:spPr>
        <p:txBody>
          <a:bodyPr wrap="square" rtlCol="0">
            <a:spAutoFit/>
          </a:bodyPr>
          <a:lstStyle/>
          <a:p>
            <a:r>
              <a:rPr lang="es-MX" dirty="0" smtClean="0"/>
              <a:t>5.i.7  E.I.P. Resumen</a:t>
            </a:r>
            <a:endParaRPr lang="es-MX" dirty="0"/>
          </a:p>
        </p:txBody>
      </p:sp>
    </p:spTree>
    <p:extLst>
      <p:ext uri="{BB962C8B-B14F-4D97-AF65-F5344CB8AC3E}">
        <p14:creationId xmlns:p14="http://schemas.microsoft.com/office/powerpoint/2010/main" val="949411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1" name="object 41"/>
          <p:cNvSpPr/>
          <p:nvPr/>
        </p:nvSpPr>
        <p:spPr>
          <a:xfrm>
            <a:off x="725943" y="1472479"/>
            <a:ext cx="3858521" cy="824305"/>
          </a:xfrm>
          <a:custGeom>
            <a:avLst/>
            <a:gdLst/>
            <a:ahLst/>
            <a:cxnLst/>
            <a:rect l="l" t="t" r="r" b="b"/>
            <a:pathLst>
              <a:path w="4372991" h="934212">
                <a:moveTo>
                  <a:pt x="0" y="934212"/>
                </a:moveTo>
                <a:lnTo>
                  <a:pt x="4372991" y="934212"/>
                </a:lnTo>
                <a:lnTo>
                  <a:pt x="4372991" y="0"/>
                </a:lnTo>
                <a:lnTo>
                  <a:pt x="0" y="0"/>
                </a:lnTo>
                <a:lnTo>
                  <a:pt x="0" y="934212"/>
                </a:lnTo>
                <a:close/>
              </a:path>
            </a:pathLst>
          </a:custGeom>
          <a:solidFill>
            <a:srgbClr val="C8DAF8"/>
          </a:solidFill>
        </p:spPr>
        <p:txBody>
          <a:bodyPr wrap="square" lIns="0" tIns="0" rIns="0" bIns="0" rtlCol="0">
            <a:noAutofit/>
          </a:bodyPr>
          <a:lstStyle/>
          <a:p>
            <a:endParaRPr sz="1588"/>
          </a:p>
        </p:txBody>
      </p:sp>
      <p:sp>
        <p:nvSpPr>
          <p:cNvPr id="42" name="object 42"/>
          <p:cNvSpPr/>
          <p:nvPr/>
        </p:nvSpPr>
        <p:spPr>
          <a:xfrm>
            <a:off x="777042" y="1472480"/>
            <a:ext cx="3756324" cy="151951"/>
          </a:xfrm>
          <a:custGeom>
            <a:avLst/>
            <a:gdLst/>
            <a:ahLst/>
            <a:cxnLst/>
            <a:rect l="l" t="t" r="r" b="b"/>
            <a:pathLst>
              <a:path w="4257167" h="172211">
                <a:moveTo>
                  <a:pt x="0" y="172211"/>
                </a:moveTo>
                <a:lnTo>
                  <a:pt x="4257167" y="172211"/>
                </a:lnTo>
                <a:lnTo>
                  <a:pt x="4257167" y="0"/>
                </a:lnTo>
                <a:lnTo>
                  <a:pt x="0" y="0"/>
                </a:lnTo>
                <a:lnTo>
                  <a:pt x="0" y="172211"/>
                </a:lnTo>
                <a:close/>
              </a:path>
            </a:pathLst>
          </a:custGeom>
          <a:solidFill>
            <a:srgbClr val="C8DAF8"/>
          </a:solidFill>
        </p:spPr>
        <p:txBody>
          <a:bodyPr wrap="square" lIns="0" tIns="0" rIns="0" bIns="0" rtlCol="0">
            <a:noAutofit/>
          </a:bodyPr>
          <a:lstStyle/>
          <a:p>
            <a:endParaRPr sz="1588"/>
          </a:p>
        </p:txBody>
      </p:sp>
      <p:sp>
        <p:nvSpPr>
          <p:cNvPr id="43" name="object 43"/>
          <p:cNvSpPr/>
          <p:nvPr/>
        </p:nvSpPr>
        <p:spPr>
          <a:xfrm>
            <a:off x="777042" y="1624431"/>
            <a:ext cx="3756324" cy="173467"/>
          </a:xfrm>
          <a:custGeom>
            <a:avLst/>
            <a:gdLst/>
            <a:ahLst/>
            <a:cxnLst/>
            <a:rect l="l" t="t" r="r" b="b"/>
            <a:pathLst>
              <a:path w="4257167" h="196596">
                <a:moveTo>
                  <a:pt x="0" y="196596"/>
                </a:moveTo>
                <a:lnTo>
                  <a:pt x="4257167" y="196596"/>
                </a:lnTo>
                <a:lnTo>
                  <a:pt x="4257167" y="0"/>
                </a:lnTo>
                <a:lnTo>
                  <a:pt x="0" y="0"/>
                </a:lnTo>
                <a:lnTo>
                  <a:pt x="0" y="196596"/>
                </a:lnTo>
                <a:close/>
              </a:path>
            </a:pathLst>
          </a:custGeom>
          <a:solidFill>
            <a:srgbClr val="C8DAF8"/>
          </a:solidFill>
        </p:spPr>
        <p:txBody>
          <a:bodyPr wrap="square" lIns="0" tIns="0" rIns="0" bIns="0" rtlCol="0">
            <a:noAutofit/>
          </a:bodyPr>
          <a:lstStyle/>
          <a:p>
            <a:endParaRPr sz="1588"/>
          </a:p>
        </p:txBody>
      </p:sp>
      <p:sp>
        <p:nvSpPr>
          <p:cNvPr id="44" name="object 44"/>
          <p:cNvSpPr/>
          <p:nvPr/>
        </p:nvSpPr>
        <p:spPr>
          <a:xfrm>
            <a:off x="777042" y="1797899"/>
            <a:ext cx="3756324" cy="173466"/>
          </a:xfrm>
          <a:custGeom>
            <a:avLst/>
            <a:gdLst/>
            <a:ahLst/>
            <a:cxnLst/>
            <a:rect l="l" t="t" r="r" b="b"/>
            <a:pathLst>
              <a:path w="4257167" h="196595">
                <a:moveTo>
                  <a:pt x="0" y="196595"/>
                </a:moveTo>
                <a:lnTo>
                  <a:pt x="4257167" y="196595"/>
                </a:lnTo>
                <a:lnTo>
                  <a:pt x="4257167" y="0"/>
                </a:lnTo>
                <a:lnTo>
                  <a:pt x="0" y="0"/>
                </a:lnTo>
                <a:lnTo>
                  <a:pt x="0" y="196595"/>
                </a:lnTo>
                <a:close/>
              </a:path>
            </a:pathLst>
          </a:custGeom>
          <a:solidFill>
            <a:srgbClr val="C8DAF8"/>
          </a:solidFill>
        </p:spPr>
        <p:txBody>
          <a:bodyPr wrap="square" lIns="0" tIns="0" rIns="0" bIns="0" rtlCol="0">
            <a:noAutofit/>
          </a:bodyPr>
          <a:lstStyle/>
          <a:p>
            <a:endParaRPr sz="1588"/>
          </a:p>
        </p:txBody>
      </p:sp>
      <p:sp>
        <p:nvSpPr>
          <p:cNvPr id="45" name="object 45"/>
          <p:cNvSpPr/>
          <p:nvPr/>
        </p:nvSpPr>
        <p:spPr>
          <a:xfrm>
            <a:off x="777042" y="1971364"/>
            <a:ext cx="3756324" cy="174812"/>
          </a:xfrm>
          <a:custGeom>
            <a:avLst/>
            <a:gdLst/>
            <a:ahLst/>
            <a:cxnLst/>
            <a:rect l="l" t="t" r="r" b="b"/>
            <a:pathLst>
              <a:path w="4257167" h="198120">
                <a:moveTo>
                  <a:pt x="0" y="198120"/>
                </a:moveTo>
                <a:lnTo>
                  <a:pt x="4257167" y="198120"/>
                </a:lnTo>
                <a:lnTo>
                  <a:pt x="4257167" y="0"/>
                </a:lnTo>
                <a:lnTo>
                  <a:pt x="0" y="0"/>
                </a:lnTo>
                <a:lnTo>
                  <a:pt x="0" y="198120"/>
                </a:lnTo>
                <a:close/>
              </a:path>
            </a:pathLst>
          </a:custGeom>
          <a:solidFill>
            <a:srgbClr val="C8DAF8"/>
          </a:solidFill>
        </p:spPr>
        <p:txBody>
          <a:bodyPr wrap="square" lIns="0" tIns="0" rIns="0" bIns="0" rtlCol="0">
            <a:noAutofit/>
          </a:bodyPr>
          <a:lstStyle/>
          <a:p>
            <a:endParaRPr sz="1588"/>
          </a:p>
        </p:txBody>
      </p:sp>
      <p:sp>
        <p:nvSpPr>
          <p:cNvPr id="47" name="object 47"/>
          <p:cNvSpPr/>
          <p:nvPr/>
        </p:nvSpPr>
        <p:spPr>
          <a:xfrm>
            <a:off x="4595222" y="1472479"/>
            <a:ext cx="3802044" cy="824305"/>
          </a:xfrm>
          <a:custGeom>
            <a:avLst/>
            <a:gdLst/>
            <a:ahLst/>
            <a:cxnLst/>
            <a:rect l="l" t="t" r="r" b="b"/>
            <a:pathLst>
              <a:path w="4308983" h="934212">
                <a:moveTo>
                  <a:pt x="0" y="934212"/>
                </a:moveTo>
                <a:lnTo>
                  <a:pt x="4308983" y="934212"/>
                </a:lnTo>
                <a:lnTo>
                  <a:pt x="4308983" y="0"/>
                </a:lnTo>
                <a:lnTo>
                  <a:pt x="0" y="0"/>
                </a:lnTo>
                <a:lnTo>
                  <a:pt x="0" y="934212"/>
                </a:lnTo>
                <a:close/>
              </a:path>
            </a:pathLst>
          </a:custGeom>
          <a:solidFill>
            <a:srgbClr val="C8DAF8"/>
          </a:solidFill>
        </p:spPr>
        <p:txBody>
          <a:bodyPr wrap="square" lIns="0" tIns="0" rIns="0" bIns="0" rtlCol="0">
            <a:noAutofit/>
          </a:bodyPr>
          <a:lstStyle/>
          <a:p>
            <a:endParaRPr sz="1588"/>
          </a:p>
        </p:txBody>
      </p:sp>
      <p:sp>
        <p:nvSpPr>
          <p:cNvPr id="48" name="object 48"/>
          <p:cNvSpPr/>
          <p:nvPr/>
        </p:nvSpPr>
        <p:spPr>
          <a:xfrm>
            <a:off x="4644976" y="1472480"/>
            <a:ext cx="3701191" cy="151951"/>
          </a:xfrm>
          <a:custGeom>
            <a:avLst/>
            <a:gdLst/>
            <a:ahLst/>
            <a:cxnLst/>
            <a:rect l="l" t="t" r="r" b="b"/>
            <a:pathLst>
              <a:path w="4194683" h="172211">
                <a:moveTo>
                  <a:pt x="0" y="172211"/>
                </a:moveTo>
                <a:lnTo>
                  <a:pt x="4194683" y="172211"/>
                </a:lnTo>
                <a:lnTo>
                  <a:pt x="4194683" y="0"/>
                </a:lnTo>
                <a:lnTo>
                  <a:pt x="0" y="0"/>
                </a:lnTo>
                <a:lnTo>
                  <a:pt x="0" y="172211"/>
                </a:lnTo>
                <a:close/>
              </a:path>
            </a:pathLst>
          </a:custGeom>
          <a:solidFill>
            <a:srgbClr val="C8DAF8"/>
          </a:solidFill>
        </p:spPr>
        <p:txBody>
          <a:bodyPr wrap="square" lIns="0" tIns="0" rIns="0" bIns="0" rtlCol="0">
            <a:noAutofit/>
          </a:bodyPr>
          <a:lstStyle/>
          <a:p>
            <a:endParaRPr sz="1588"/>
          </a:p>
        </p:txBody>
      </p:sp>
      <p:sp>
        <p:nvSpPr>
          <p:cNvPr id="49" name="object 49"/>
          <p:cNvSpPr/>
          <p:nvPr/>
        </p:nvSpPr>
        <p:spPr>
          <a:xfrm>
            <a:off x="4644976" y="1624431"/>
            <a:ext cx="3701191" cy="150607"/>
          </a:xfrm>
          <a:custGeom>
            <a:avLst/>
            <a:gdLst/>
            <a:ahLst/>
            <a:cxnLst/>
            <a:rect l="l" t="t" r="r" b="b"/>
            <a:pathLst>
              <a:path w="4194683" h="170688">
                <a:moveTo>
                  <a:pt x="0" y="170688"/>
                </a:moveTo>
                <a:lnTo>
                  <a:pt x="4194683" y="170688"/>
                </a:lnTo>
                <a:lnTo>
                  <a:pt x="4194683" y="0"/>
                </a:lnTo>
                <a:lnTo>
                  <a:pt x="0" y="0"/>
                </a:lnTo>
                <a:lnTo>
                  <a:pt x="0" y="170688"/>
                </a:lnTo>
                <a:close/>
              </a:path>
            </a:pathLst>
          </a:custGeom>
          <a:solidFill>
            <a:srgbClr val="C8DAF8"/>
          </a:solidFill>
        </p:spPr>
        <p:txBody>
          <a:bodyPr wrap="square" lIns="0" tIns="0" rIns="0" bIns="0" rtlCol="0">
            <a:noAutofit/>
          </a:bodyPr>
          <a:lstStyle/>
          <a:p>
            <a:endParaRPr sz="1588"/>
          </a:p>
        </p:txBody>
      </p:sp>
      <p:sp>
        <p:nvSpPr>
          <p:cNvPr id="50" name="object 50"/>
          <p:cNvSpPr/>
          <p:nvPr/>
        </p:nvSpPr>
        <p:spPr>
          <a:xfrm>
            <a:off x="4644976" y="1775039"/>
            <a:ext cx="3701191" cy="151951"/>
          </a:xfrm>
          <a:custGeom>
            <a:avLst/>
            <a:gdLst/>
            <a:ahLst/>
            <a:cxnLst/>
            <a:rect l="l" t="t" r="r" b="b"/>
            <a:pathLst>
              <a:path w="4194683" h="172211">
                <a:moveTo>
                  <a:pt x="0" y="172211"/>
                </a:moveTo>
                <a:lnTo>
                  <a:pt x="4194683" y="172211"/>
                </a:lnTo>
                <a:lnTo>
                  <a:pt x="4194683" y="0"/>
                </a:lnTo>
                <a:lnTo>
                  <a:pt x="0" y="0"/>
                </a:lnTo>
                <a:lnTo>
                  <a:pt x="0" y="172211"/>
                </a:lnTo>
                <a:close/>
              </a:path>
            </a:pathLst>
          </a:custGeom>
          <a:solidFill>
            <a:srgbClr val="C8DAF8"/>
          </a:solidFill>
        </p:spPr>
        <p:txBody>
          <a:bodyPr wrap="square" lIns="0" tIns="0" rIns="0" bIns="0" rtlCol="0">
            <a:noAutofit/>
          </a:bodyPr>
          <a:lstStyle/>
          <a:p>
            <a:endParaRPr sz="1588"/>
          </a:p>
        </p:txBody>
      </p:sp>
      <p:sp>
        <p:nvSpPr>
          <p:cNvPr id="51" name="object 51"/>
          <p:cNvSpPr/>
          <p:nvPr/>
        </p:nvSpPr>
        <p:spPr>
          <a:xfrm>
            <a:off x="4644976" y="1926991"/>
            <a:ext cx="3701191" cy="150606"/>
          </a:xfrm>
          <a:custGeom>
            <a:avLst/>
            <a:gdLst/>
            <a:ahLst/>
            <a:cxnLst/>
            <a:rect l="l" t="t" r="r" b="b"/>
            <a:pathLst>
              <a:path w="4194683" h="170687">
                <a:moveTo>
                  <a:pt x="0" y="170687"/>
                </a:moveTo>
                <a:lnTo>
                  <a:pt x="4194683" y="170687"/>
                </a:lnTo>
                <a:lnTo>
                  <a:pt x="4194683"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52" name="object 52"/>
          <p:cNvSpPr/>
          <p:nvPr/>
        </p:nvSpPr>
        <p:spPr>
          <a:xfrm>
            <a:off x="725943" y="1410399"/>
            <a:ext cx="3858521" cy="0"/>
          </a:xfrm>
          <a:custGeom>
            <a:avLst/>
            <a:gdLst/>
            <a:ahLst/>
            <a:cxnLst/>
            <a:rect l="l" t="t" r="r" b="b"/>
            <a:pathLst>
              <a:path w="4372991">
                <a:moveTo>
                  <a:pt x="0" y="0"/>
                </a:moveTo>
                <a:lnTo>
                  <a:pt x="4372991" y="0"/>
                </a:lnTo>
              </a:path>
            </a:pathLst>
          </a:custGeom>
          <a:ln w="13462">
            <a:solidFill>
              <a:srgbClr val="000000"/>
            </a:solidFill>
          </a:ln>
        </p:spPr>
        <p:txBody>
          <a:bodyPr wrap="square" lIns="0" tIns="0" rIns="0" bIns="0" rtlCol="0">
            <a:noAutofit/>
          </a:bodyPr>
          <a:lstStyle/>
          <a:p>
            <a:endParaRPr sz="1588"/>
          </a:p>
        </p:txBody>
      </p:sp>
      <p:sp>
        <p:nvSpPr>
          <p:cNvPr id="53" name="object 53"/>
          <p:cNvSpPr/>
          <p:nvPr/>
        </p:nvSpPr>
        <p:spPr>
          <a:xfrm>
            <a:off x="725943" y="1415733"/>
            <a:ext cx="3858521" cy="56746"/>
          </a:xfrm>
          <a:custGeom>
            <a:avLst/>
            <a:gdLst/>
            <a:ahLst/>
            <a:cxnLst/>
            <a:rect l="l" t="t" r="r" b="b"/>
            <a:pathLst>
              <a:path w="4372991" h="64312">
                <a:moveTo>
                  <a:pt x="0" y="64312"/>
                </a:moveTo>
                <a:lnTo>
                  <a:pt x="4372991" y="64312"/>
                </a:lnTo>
                <a:lnTo>
                  <a:pt x="4372991" y="0"/>
                </a:lnTo>
                <a:lnTo>
                  <a:pt x="0" y="0"/>
                </a:lnTo>
                <a:lnTo>
                  <a:pt x="0" y="64312"/>
                </a:lnTo>
                <a:close/>
              </a:path>
            </a:pathLst>
          </a:custGeom>
          <a:solidFill>
            <a:srgbClr val="C8DAF8"/>
          </a:solidFill>
        </p:spPr>
        <p:txBody>
          <a:bodyPr wrap="square" lIns="0" tIns="0" rIns="0" bIns="0" rtlCol="0">
            <a:noAutofit/>
          </a:bodyPr>
          <a:lstStyle/>
          <a:p>
            <a:endParaRPr sz="1588"/>
          </a:p>
        </p:txBody>
      </p:sp>
      <p:sp>
        <p:nvSpPr>
          <p:cNvPr id="54" name="object 54"/>
          <p:cNvSpPr/>
          <p:nvPr/>
        </p:nvSpPr>
        <p:spPr>
          <a:xfrm>
            <a:off x="4595222" y="1410399"/>
            <a:ext cx="3802044" cy="0"/>
          </a:xfrm>
          <a:custGeom>
            <a:avLst/>
            <a:gdLst/>
            <a:ahLst/>
            <a:cxnLst/>
            <a:rect l="l" t="t" r="r" b="b"/>
            <a:pathLst>
              <a:path w="4308983">
                <a:moveTo>
                  <a:pt x="0" y="0"/>
                </a:moveTo>
                <a:lnTo>
                  <a:pt x="4308983" y="0"/>
                </a:lnTo>
              </a:path>
            </a:pathLst>
          </a:custGeom>
          <a:ln w="13462">
            <a:solidFill>
              <a:srgbClr val="000000"/>
            </a:solidFill>
          </a:ln>
        </p:spPr>
        <p:txBody>
          <a:bodyPr wrap="square" lIns="0" tIns="0" rIns="0" bIns="0" rtlCol="0">
            <a:noAutofit/>
          </a:bodyPr>
          <a:lstStyle/>
          <a:p>
            <a:endParaRPr sz="1588"/>
          </a:p>
        </p:txBody>
      </p:sp>
      <p:sp>
        <p:nvSpPr>
          <p:cNvPr id="55" name="object 55"/>
          <p:cNvSpPr/>
          <p:nvPr/>
        </p:nvSpPr>
        <p:spPr>
          <a:xfrm>
            <a:off x="4595222" y="1415733"/>
            <a:ext cx="3802044" cy="56746"/>
          </a:xfrm>
          <a:custGeom>
            <a:avLst/>
            <a:gdLst/>
            <a:ahLst/>
            <a:cxnLst/>
            <a:rect l="l" t="t" r="r" b="b"/>
            <a:pathLst>
              <a:path w="4308983" h="64312">
                <a:moveTo>
                  <a:pt x="0" y="64312"/>
                </a:moveTo>
                <a:lnTo>
                  <a:pt x="4308983" y="64312"/>
                </a:lnTo>
                <a:lnTo>
                  <a:pt x="4308983" y="0"/>
                </a:lnTo>
                <a:lnTo>
                  <a:pt x="0" y="0"/>
                </a:lnTo>
                <a:lnTo>
                  <a:pt x="0" y="64312"/>
                </a:lnTo>
                <a:close/>
              </a:path>
            </a:pathLst>
          </a:custGeom>
          <a:solidFill>
            <a:srgbClr val="C8DAF8"/>
          </a:solidFill>
        </p:spPr>
        <p:txBody>
          <a:bodyPr wrap="square" lIns="0" tIns="0" rIns="0" bIns="0" rtlCol="0">
            <a:noAutofit/>
          </a:bodyPr>
          <a:lstStyle/>
          <a:p>
            <a:endParaRPr sz="1588"/>
          </a:p>
        </p:txBody>
      </p:sp>
      <p:sp>
        <p:nvSpPr>
          <p:cNvPr id="56" name="object 56"/>
          <p:cNvSpPr/>
          <p:nvPr/>
        </p:nvSpPr>
        <p:spPr>
          <a:xfrm>
            <a:off x="720564" y="2296783"/>
            <a:ext cx="3869279" cy="56478"/>
          </a:xfrm>
          <a:custGeom>
            <a:avLst/>
            <a:gdLst/>
            <a:ahLst/>
            <a:cxnLst/>
            <a:rect l="l" t="t" r="r" b="b"/>
            <a:pathLst>
              <a:path w="4385183" h="64008">
                <a:moveTo>
                  <a:pt x="0" y="64008"/>
                </a:moveTo>
                <a:lnTo>
                  <a:pt x="4385183" y="64008"/>
                </a:lnTo>
                <a:lnTo>
                  <a:pt x="4385183"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57" name="object 57"/>
          <p:cNvSpPr/>
          <p:nvPr/>
        </p:nvSpPr>
        <p:spPr>
          <a:xfrm>
            <a:off x="4589844" y="2296783"/>
            <a:ext cx="3812801" cy="56478"/>
          </a:xfrm>
          <a:custGeom>
            <a:avLst/>
            <a:gdLst/>
            <a:ahLst/>
            <a:cxnLst/>
            <a:rect l="l" t="t" r="r" b="b"/>
            <a:pathLst>
              <a:path w="4321175" h="64008">
                <a:moveTo>
                  <a:pt x="0" y="64008"/>
                </a:moveTo>
                <a:lnTo>
                  <a:pt x="4321175" y="64008"/>
                </a:lnTo>
                <a:lnTo>
                  <a:pt x="4321175"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58" name="object 58"/>
          <p:cNvSpPr/>
          <p:nvPr/>
        </p:nvSpPr>
        <p:spPr>
          <a:xfrm>
            <a:off x="725943" y="2358641"/>
            <a:ext cx="3858521" cy="0"/>
          </a:xfrm>
          <a:custGeom>
            <a:avLst/>
            <a:gdLst/>
            <a:ahLst/>
            <a:cxnLst/>
            <a:rect l="l" t="t" r="r" b="b"/>
            <a:pathLst>
              <a:path w="4372991">
                <a:moveTo>
                  <a:pt x="0" y="0"/>
                </a:moveTo>
                <a:lnTo>
                  <a:pt x="4372991" y="0"/>
                </a:lnTo>
              </a:path>
            </a:pathLst>
          </a:custGeom>
          <a:ln w="13461">
            <a:solidFill>
              <a:srgbClr val="000000"/>
            </a:solidFill>
          </a:ln>
        </p:spPr>
        <p:txBody>
          <a:bodyPr wrap="square" lIns="0" tIns="0" rIns="0" bIns="0" rtlCol="0">
            <a:noAutofit/>
          </a:bodyPr>
          <a:lstStyle/>
          <a:p>
            <a:endParaRPr sz="1588"/>
          </a:p>
        </p:txBody>
      </p:sp>
      <p:sp>
        <p:nvSpPr>
          <p:cNvPr id="59" name="object 59"/>
          <p:cNvSpPr/>
          <p:nvPr/>
        </p:nvSpPr>
        <p:spPr>
          <a:xfrm>
            <a:off x="4595222" y="2358641"/>
            <a:ext cx="3802044" cy="0"/>
          </a:xfrm>
          <a:custGeom>
            <a:avLst/>
            <a:gdLst/>
            <a:ahLst/>
            <a:cxnLst/>
            <a:rect l="l" t="t" r="r" b="b"/>
            <a:pathLst>
              <a:path w="4308983">
                <a:moveTo>
                  <a:pt x="0" y="0"/>
                </a:moveTo>
                <a:lnTo>
                  <a:pt x="4308983" y="0"/>
                </a:lnTo>
              </a:path>
            </a:pathLst>
          </a:custGeom>
          <a:ln w="13461">
            <a:solidFill>
              <a:srgbClr val="000000"/>
            </a:solidFill>
          </a:ln>
        </p:spPr>
        <p:txBody>
          <a:bodyPr wrap="square" lIns="0" tIns="0" rIns="0" bIns="0" rtlCol="0">
            <a:noAutofit/>
          </a:bodyPr>
          <a:lstStyle/>
          <a:p>
            <a:endParaRPr sz="1588"/>
          </a:p>
        </p:txBody>
      </p:sp>
      <p:sp>
        <p:nvSpPr>
          <p:cNvPr id="60" name="object 60"/>
          <p:cNvSpPr/>
          <p:nvPr/>
        </p:nvSpPr>
        <p:spPr>
          <a:xfrm>
            <a:off x="720564" y="1404975"/>
            <a:ext cx="0" cy="2102380"/>
          </a:xfrm>
          <a:custGeom>
            <a:avLst/>
            <a:gdLst/>
            <a:ahLst/>
            <a:cxnLst/>
            <a:rect l="l" t="t" r="r" b="b"/>
            <a:pathLst>
              <a:path h="2382697">
                <a:moveTo>
                  <a:pt x="0" y="0"/>
                </a:moveTo>
                <a:lnTo>
                  <a:pt x="0" y="2382697"/>
                </a:lnTo>
              </a:path>
            </a:pathLst>
          </a:custGeom>
          <a:ln w="13462">
            <a:solidFill>
              <a:srgbClr val="000000"/>
            </a:solidFill>
          </a:ln>
        </p:spPr>
        <p:txBody>
          <a:bodyPr wrap="square" lIns="0" tIns="0" rIns="0" bIns="0" rtlCol="0">
            <a:noAutofit/>
          </a:bodyPr>
          <a:lstStyle/>
          <a:p>
            <a:endParaRPr sz="1588"/>
          </a:p>
        </p:txBody>
      </p:sp>
      <p:sp>
        <p:nvSpPr>
          <p:cNvPr id="61" name="object 61"/>
          <p:cNvSpPr/>
          <p:nvPr/>
        </p:nvSpPr>
        <p:spPr>
          <a:xfrm>
            <a:off x="725943" y="3501977"/>
            <a:ext cx="3858521" cy="0"/>
          </a:xfrm>
          <a:custGeom>
            <a:avLst/>
            <a:gdLst/>
            <a:ahLst/>
            <a:cxnLst/>
            <a:rect l="l" t="t" r="r" b="b"/>
            <a:pathLst>
              <a:path w="4372991">
                <a:moveTo>
                  <a:pt x="0" y="0"/>
                </a:moveTo>
                <a:lnTo>
                  <a:pt x="4372991" y="0"/>
                </a:lnTo>
              </a:path>
            </a:pathLst>
          </a:custGeom>
          <a:ln w="13461">
            <a:solidFill>
              <a:srgbClr val="000000"/>
            </a:solidFill>
          </a:ln>
        </p:spPr>
        <p:txBody>
          <a:bodyPr wrap="square" lIns="0" tIns="0" rIns="0" bIns="0" rtlCol="0">
            <a:noAutofit/>
          </a:bodyPr>
          <a:lstStyle/>
          <a:p>
            <a:endParaRPr sz="1588"/>
          </a:p>
        </p:txBody>
      </p:sp>
      <p:sp>
        <p:nvSpPr>
          <p:cNvPr id="62" name="object 62"/>
          <p:cNvSpPr/>
          <p:nvPr/>
        </p:nvSpPr>
        <p:spPr>
          <a:xfrm>
            <a:off x="4589842" y="1405020"/>
            <a:ext cx="0" cy="2102335"/>
          </a:xfrm>
          <a:custGeom>
            <a:avLst/>
            <a:gdLst/>
            <a:ahLst/>
            <a:cxnLst/>
            <a:rect l="l" t="t" r="r" b="b"/>
            <a:pathLst>
              <a:path h="2382646">
                <a:moveTo>
                  <a:pt x="0" y="0"/>
                </a:moveTo>
                <a:lnTo>
                  <a:pt x="0" y="2382646"/>
                </a:lnTo>
              </a:path>
            </a:pathLst>
          </a:custGeom>
          <a:ln w="13461">
            <a:solidFill>
              <a:srgbClr val="000000"/>
            </a:solidFill>
          </a:ln>
        </p:spPr>
        <p:txBody>
          <a:bodyPr wrap="square" lIns="0" tIns="0" rIns="0" bIns="0" rtlCol="0">
            <a:noAutofit/>
          </a:bodyPr>
          <a:lstStyle/>
          <a:p>
            <a:endParaRPr sz="1588"/>
          </a:p>
        </p:txBody>
      </p:sp>
      <p:sp>
        <p:nvSpPr>
          <p:cNvPr id="63" name="object 63"/>
          <p:cNvSpPr/>
          <p:nvPr/>
        </p:nvSpPr>
        <p:spPr>
          <a:xfrm>
            <a:off x="4595222" y="3501977"/>
            <a:ext cx="3802044" cy="0"/>
          </a:xfrm>
          <a:custGeom>
            <a:avLst/>
            <a:gdLst/>
            <a:ahLst/>
            <a:cxnLst/>
            <a:rect l="l" t="t" r="r" b="b"/>
            <a:pathLst>
              <a:path w="4308983">
                <a:moveTo>
                  <a:pt x="0" y="0"/>
                </a:moveTo>
                <a:lnTo>
                  <a:pt x="4308983" y="0"/>
                </a:lnTo>
              </a:path>
            </a:pathLst>
          </a:custGeom>
          <a:ln w="13461">
            <a:solidFill>
              <a:srgbClr val="000000"/>
            </a:solidFill>
          </a:ln>
        </p:spPr>
        <p:txBody>
          <a:bodyPr wrap="square" lIns="0" tIns="0" rIns="0" bIns="0" rtlCol="0">
            <a:noAutofit/>
          </a:bodyPr>
          <a:lstStyle/>
          <a:p>
            <a:endParaRPr sz="1588"/>
          </a:p>
        </p:txBody>
      </p:sp>
      <p:sp>
        <p:nvSpPr>
          <p:cNvPr id="64" name="object 64"/>
          <p:cNvSpPr/>
          <p:nvPr/>
        </p:nvSpPr>
        <p:spPr>
          <a:xfrm>
            <a:off x="8402644" y="1404975"/>
            <a:ext cx="0" cy="2102380"/>
          </a:xfrm>
          <a:custGeom>
            <a:avLst/>
            <a:gdLst/>
            <a:ahLst/>
            <a:cxnLst/>
            <a:rect l="l" t="t" r="r" b="b"/>
            <a:pathLst>
              <a:path h="2382697">
                <a:moveTo>
                  <a:pt x="0" y="0"/>
                </a:moveTo>
                <a:lnTo>
                  <a:pt x="0" y="2382697"/>
                </a:lnTo>
              </a:path>
            </a:pathLst>
          </a:custGeom>
          <a:ln w="13462">
            <a:solidFill>
              <a:srgbClr val="000000"/>
            </a:solidFill>
          </a:ln>
        </p:spPr>
        <p:txBody>
          <a:bodyPr wrap="square" lIns="0" tIns="0" rIns="0" bIns="0" rtlCol="0">
            <a:noAutofit/>
          </a:bodyPr>
          <a:lstStyle/>
          <a:p>
            <a:endParaRPr sz="1588"/>
          </a:p>
        </p:txBody>
      </p:sp>
      <p:sp>
        <p:nvSpPr>
          <p:cNvPr id="14" name="object 14"/>
          <p:cNvSpPr/>
          <p:nvPr/>
        </p:nvSpPr>
        <p:spPr>
          <a:xfrm>
            <a:off x="725943" y="4269805"/>
            <a:ext cx="2587774" cy="470870"/>
          </a:xfrm>
          <a:custGeom>
            <a:avLst/>
            <a:gdLst/>
            <a:ahLst/>
            <a:cxnLst/>
            <a:rect l="l" t="t" r="r" b="b"/>
            <a:pathLst>
              <a:path w="2932811" h="533653">
                <a:moveTo>
                  <a:pt x="0" y="533653"/>
                </a:moveTo>
                <a:lnTo>
                  <a:pt x="2932811" y="533653"/>
                </a:lnTo>
                <a:lnTo>
                  <a:pt x="2932811" y="0"/>
                </a:lnTo>
                <a:lnTo>
                  <a:pt x="0" y="0"/>
                </a:lnTo>
                <a:lnTo>
                  <a:pt x="0" y="533653"/>
                </a:lnTo>
                <a:close/>
              </a:path>
            </a:pathLst>
          </a:custGeom>
          <a:solidFill>
            <a:srgbClr val="C8DAF8"/>
          </a:solidFill>
        </p:spPr>
        <p:txBody>
          <a:bodyPr wrap="square" lIns="0" tIns="0" rIns="0" bIns="0" rtlCol="0">
            <a:noAutofit/>
          </a:bodyPr>
          <a:lstStyle/>
          <a:p>
            <a:endParaRPr sz="1588"/>
          </a:p>
        </p:txBody>
      </p:sp>
      <p:sp>
        <p:nvSpPr>
          <p:cNvPr id="15" name="object 15"/>
          <p:cNvSpPr/>
          <p:nvPr/>
        </p:nvSpPr>
        <p:spPr>
          <a:xfrm>
            <a:off x="777042" y="4269759"/>
            <a:ext cx="2485577" cy="152220"/>
          </a:xfrm>
          <a:custGeom>
            <a:avLst/>
            <a:gdLst/>
            <a:ahLst/>
            <a:cxnLst/>
            <a:rect l="l" t="t" r="r" b="b"/>
            <a:pathLst>
              <a:path w="2816987" h="172516">
                <a:moveTo>
                  <a:pt x="0" y="172516"/>
                </a:moveTo>
                <a:lnTo>
                  <a:pt x="2816987" y="172516"/>
                </a:lnTo>
                <a:lnTo>
                  <a:pt x="2816987" y="0"/>
                </a:lnTo>
                <a:lnTo>
                  <a:pt x="0" y="0"/>
                </a:lnTo>
                <a:lnTo>
                  <a:pt x="0" y="172516"/>
                </a:lnTo>
                <a:close/>
              </a:path>
            </a:pathLst>
          </a:custGeom>
          <a:solidFill>
            <a:srgbClr val="C8DAF8"/>
          </a:solidFill>
        </p:spPr>
        <p:txBody>
          <a:bodyPr wrap="square" lIns="0" tIns="0" rIns="0" bIns="0" rtlCol="0">
            <a:noAutofit/>
          </a:bodyPr>
          <a:lstStyle/>
          <a:p>
            <a:endParaRPr sz="1588"/>
          </a:p>
        </p:txBody>
      </p:sp>
      <p:sp>
        <p:nvSpPr>
          <p:cNvPr id="16" name="object 16"/>
          <p:cNvSpPr/>
          <p:nvPr/>
        </p:nvSpPr>
        <p:spPr>
          <a:xfrm>
            <a:off x="3324474" y="4269805"/>
            <a:ext cx="2610298" cy="470870"/>
          </a:xfrm>
          <a:custGeom>
            <a:avLst/>
            <a:gdLst/>
            <a:ahLst/>
            <a:cxnLst/>
            <a:rect l="l" t="t" r="r" b="b"/>
            <a:pathLst>
              <a:path w="2958338" h="533653">
                <a:moveTo>
                  <a:pt x="0" y="533653"/>
                </a:moveTo>
                <a:lnTo>
                  <a:pt x="2958338" y="533653"/>
                </a:lnTo>
                <a:lnTo>
                  <a:pt x="2958338" y="0"/>
                </a:lnTo>
                <a:lnTo>
                  <a:pt x="0" y="0"/>
                </a:lnTo>
                <a:lnTo>
                  <a:pt x="0" y="533653"/>
                </a:lnTo>
                <a:close/>
              </a:path>
            </a:pathLst>
          </a:custGeom>
          <a:solidFill>
            <a:srgbClr val="C8DAF8"/>
          </a:solidFill>
        </p:spPr>
        <p:txBody>
          <a:bodyPr wrap="square" lIns="0" tIns="0" rIns="0" bIns="0" rtlCol="0">
            <a:noAutofit/>
          </a:bodyPr>
          <a:lstStyle/>
          <a:p>
            <a:endParaRPr sz="1588"/>
          </a:p>
        </p:txBody>
      </p:sp>
      <p:sp>
        <p:nvSpPr>
          <p:cNvPr id="17" name="object 17"/>
          <p:cNvSpPr/>
          <p:nvPr/>
        </p:nvSpPr>
        <p:spPr>
          <a:xfrm>
            <a:off x="3374228" y="4269759"/>
            <a:ext cx="2509445" cy="152220"/>
          </a:xfrm>
          <a:custGeom>
            <a:avLst/>
            <a:gdLst/>
            <a:ahLst/>
            <a:cxnLst/>
            <a:rect l="l" t="t" r="r" b="b"/>
            <a:pathLst>
              <a:path w="2844038" h="172516">
                <a:moveTo>
                  <a:pt x="0" y="172516"/>
                </a:moveTo>
                <a:lnTo>
                  <a:pt x="2844038" y="172516"/>
                </a:lnTo>
                <a:lnTo>
                  <a:pt x="2844038" y="0"/>
                </a:lnTo>
                <a:lnTo>
                  <a:pt x="0" y="0"/>
                </a:lnTo>
                <a:lnTo>
                  <a:pt x="0" y="172516"/>
                </a:lnTo>
                <a:close/>
              </a:path>
            </a:pathLst>
          </a:custGeom>
          <a:solidFill>
            <a:srgbClr val="C8DAF8"/>
          </a:solidFill>
        </p:spPr>
        <p:txBody>
          <a:bodyPr wrap="square" lIns="0" tIns="0" rIns="0" bIns="0" rtlCol="0">
            <a:noAutofit/>
          </a:bodyPr>
          <a:lstStyle/>
          <a:p>
            <a:endParaRPr sz="1588"/>
          </a:p>
        </p:txBody>
      </p:sp>
      <p:sp>
        <p:nvSpPr>
          <p:cNvPr id="18" name="object 18"/>
          <p:cNvSpPr/>
          <p:nvPr/>
        </p:nvSpPr>
        <p:spPr>
          <a:xfrm>
            <a:off x="3374228" y="4421980"/>
            <a:ext cx="2509445" cy="150606"/>
          </a:xfrm>
          <a:custGeom>
            <a:avLst/>
            <a:gdLst/>
            <a:ahLst/>
            <a:cxnLst/>
            <a:rect l="l" t="t" r="r" b="b"/>
            <a:pathLst>
              <a:path w="2844038" h="170687">
                <a:moveTo>
                  <a:pt x="0" y="170687"/>
                </a:moveTo>
                <a:lnTo>
                  <a:pt x="2844038" y="170687"/>
                </a:lnTo>
                <a:lnTo>
                  <a:pt x="2844038"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19" name="object 19"/>
          <p:cNvSpPr/>
          <p:nvPr/>
        </p:nvSpPr>
        <p:spPr>
          <a:xfrm>
            <a:off x="5945531" y="4269805"/>
            <a:ext cx="2451622" cy="470870"/>
          </a:xfrm>
          <a:custGeom>
            <a:avLst/>
            <a:gdLst/>
            <a:ahLst/>
            <a:cxnLst/>
            <a:rect l="l" t="t" r="r" b="b"/>
            <a:pathLst>
              <a:path w="2778505" h="533653">
                <a:moveTo>
                  <a:pt x="0" y="533653"/>
                </a:moveTo>
                <a:lnTo>
                  <a:pt x="2778505" y="533653"/>
                </a:lnTo>
                <a:lnTo>
                  <a:pt x="2778505" y="0"/>
                </a:lnTo>
                <a:lnTo>
                  <a:pt x="0" y="0"/>
                </a:lnTo>
                <a:lnTo>
                  <a:pt x="0" y="533653"/>
                </a:lnTo>
                <a:close/>
              </a:path>
            </a:pathLst>
          </a:custGeom>
          <a:solidFill>
            <a:srgbClr val="C8DAF8"/>
          </a:solidFill>
        </p:spPr>
        <p:txBody>
          <a:bodyPr wrap="square" lIns="0" tIns="0" rIns="0" bIns="0" rtlCol="0">
            <a:noAutofit/>
          </a:bodyPr>
          <a:lstStyle/>
          <a:p>
            <a:endParaRPr sz="1588"/>
          </a:p>
        </p:txBody>
      </p:sp>
      <p:sp>
        <p:nvSpPr>
          <p:cNvPr id="20" name="object 20"/>
          <p:cNvSpPr/>
          <p:nvPr/>
        </p:nvSpPr>
        <p:spPr>
          <a:xfrm>
            <a:off x="5996629" y="4269759"/>
            <a:ext cx="2349424" cy="152220"/>
          </a:xfrm>
          <a:custGeom>
            <a:avLst/>
            <a:gdLst/>
            <a:ahLst/>
            <a:cxnLst/>
            <a:rect l="l" t="t" r="r" b="b"/>
            <a:pathLst>
              <a:path w="2662681" h="172516">
                <a:moveTo>
                  <a:pt x="0" y="172516"/>
                </a:moveTo>
                <a:lnTo>
                  <a:pt x="2662681" y="172516"/>
                </a:lnTo>
                <a:lnTo>
                  <a:pt x="2662681" y="0"/>
                </a:lnTo>
                <a:lnTo>
                  <a:pt x="0" y="0"/>
                </a:lnTo>
                <a:lnTo>
                  <a:pt x="0" y="172516"/>
                </a:lnTo>
                <a:close/>
              </a:path>
            </a:pathLst>
          </a:custGeom>
          <a:solidFill>
            <a:srgbClr val="C8DAF8"/>
          </a:solidFill>
        </p:spPr>
        <p:txBody>
          <a:bodyPr wrap="square" lIns="0" tIns="0" rIns="0" bIns="0" rtlCol="0">
            <a:noAutofit/>
          </a:bodyPr>
          <a:lstStyle/>
          <a:p>
            <a:endParaRPr sz="1588"/>
          </a:p>
        </p:txBody>
      </p:sp>
      <p:sp>
        <p:nvSpPr>
          <p:cNvPr id="21" name="object 21"/>
          <p:cNvSpPr/>
          <p:nvPr/>
        </p:nvSpPr>
        <p:spPr>
          <a:xfrm>
            <a:off x="5996629" y="4421980"/>
            <a:ext cx="2349424" cy="150606"/>
          </a:xfrm>
          <a:custGeom>
            <a:avLst/>
            <a:gdLst/>
            <a:ahLst/>
            <a:cxnLst/>
            <a:rect l="l" t="t" r="r" b="b"/>
            <a:pathLst>
              <a:path w="2662681" h="170687">
                <a:moveTo>
                  <a:pt x="0" y="170687"/>
                </a:moveTo>
                <a:lnTo>
                  <a:pt x="2662681" y="170687"/>
                </a:lnTo>
                <a:lnTo>
                  <a:pt x="2662681" y="0"/>
                </a:lnTo>
                <a:lnTo>
                  <a:pt x="0" y="0"/>
                </a:lnTo>
                <a:lnTo>
                  <a:pt x="0" y="170687"/>
                </a:lnTo>
                <a:close/>
              </a:path>
            </a:pathLst>
          </a:custGeom>
          <a:solidFill>
            <a:srgbClr val="C8DAF8"/>
          </a:solidFill>
        </p:spPr>
        <p:txBody>
          <a:bodyPr wrap="square" lIns="0" tIns="0" rIns="0" bIns="0" rtlCol="0">
            <a:noAutofit/>
          </a:bodyPr>
          <a:lstStyle/>
          <a:p>
            <a:endParaRPr sz="1588"/>
          </a:p>
        </p:txBody>
      </p:sp>
      <p:sp>
        <p:nvSpPr>
          <p:cNvPr id="22" name="object 22"/>
          <p:cNvSpPr/>
          <p:nvPr/>
        </p:nvSpPr>
        <p:spPr>
          <a:xfrm>
            <a:off x="725943" y="4207947"/>
            <a:ext cx="2587774" cy="0"/>
          </a:xfrm>
          <a:custGeom>
            <a:avLst/>
            <a:gdLst/>
            <a:ahLst/>
            <a:cxnLst/>
            <a:rect l="l" t="t" r="r" b="b"/>
            <a:pathLst>
              <a:path w="2932811">
                <a:moveTo>
                  <a:pt x="0" y="0"/>
                </a:moveTo>
                <a:lnTo>
                  <a:pt x="2932811" y="0"/>
                </a:lnTo>
              </a:path>
            </a:pathLst>
          </a:custGeom>
          <a:ln w="13462">
            <a:solidFill>
              <a:srgbClr val="000000"/>
            </a:solidFill>
          </a:ln>
        </p:spPr>
        <p:txBody>
          <a:bodyPr wrap="square" lIns="0" tIns="0" rIns="0" bIns="0" rtlCol="0">
            <a:noAutofit/>
          </a:bodyPr>
          <a:lstStyle/>
          <a:p>
            <a:endParaRPr sz="1588"/>
          </a:p>
        </p:txBody>
      </p:sp>
      <p:sp>
        <p:nvSpPr>
          <p:cNvPr id="23" name="object 23"/>
          <p:cNvSpPr/>
          <p:nvPr/>
        </p:nvSpPr>
        <p:spPr>
          <a:xfrm>
            <a:off x="725943" y="4213326"/>
            <a:ext cx="2587774" cy="56478"/>
          </a:xfrm>
          <a:custGeom>
            <a:avLst/>
            <a:gdLst/>
            <a:ahLst/>
            <a:cxnLst/>
            <a:rect l="l" t="t" r="r" b="b"/>
            <a:pathLst>
              <a:path w="2932811" h="64008">
                <a:moveTo>
                  <a:pt x="0" y="64008"/>
                </a:moveTo>
                <a:lnTo>
                  <a:pt x="2932811" y="64008"/>
                </a:lnTo>
                <a:lnTo>
                  <a:pt x="2932811"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24" name="object 24"/>
          <p:cNvSpPr/>
          <p:nvPr/>
        </p:nvSpPr>
        <p:spPr>
          <a:xfrm>
            <a:off x="3324474" y="4207947"/>
            <a:ext cx="2610298" cy="0"/>
          </a:xfrm>
          <a:custGeom>
            <a:avLst/>
            <a:gdLst/>
            <a:ahLst/>
            <a:cxnLst/>
            <a:rect l="l" t="t" r="r" b="b"/>
            <a:pathLst>
              <a:path w="2958338">
                <a:moveTo>
                  <a:pt x="0" y="0"/>
                </a:moveTo>
                <a:lnTo>
                  <a:pt x="2958338" y="0"/>
                </a:lnTo>
              </a:path>
            </a:pathLst>
          </a:custGeom>
          <a:ln w="13462">
            <a:solidFill>
              <a:srgbClr val="000000"/>
            </a:solidFill>
          </a:ln>
        </p:spPr>
        <p:txBody>
          <a:bodyPr wrap="square" lIns="0" tIns="0" rIns="0" bIns="0" rtlCol="0">
            <a:noAutofit/>
          </a:bodyPr>
          <a:lstStyle/>
          <a:p>
            <a:endParaRPr sz="1588"/>
          </a:p>
        </p:txBody>
      </p:sp>
      <p:sp>
        <p:nvSpPr>
          <p:cNvPr id="25" name="object 25"/>
          <p:cNvSpPr/>
          <p:nvPr/>
        </p:nvSpPr>
        <p:spPr>
          <a:xfrm>
            <a:off x="3324474" y="4213326"/>
            <a:ext cx="2610298" cy="56478"/>
          </a:xfrm>
          <a:custGeom>
            <a:avLst/>
            <a:gdLst/>
            <a:ahLst/>
            <a:cxnLst/>
            <a:rect l="l" t="t" r="r" b="b"/>
            <a:pathLst>
              <a:path w="2958338" h="64008">
                <a:moveTo>
                  <a:pt x="0" y="64008"/>
                </a:moveTo>
                <a:lnTo>
                  <a:pt x="2958338" y="64008"/>
                </a:lnTo>
                <a:lnTo>
                  <a:pt x="2958338"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26" name="object 26"/>
          <p:cNvSpPr/>
          <p:nvPr/>
        </p:nvSpPr>
        <p:spPr>
          <a:xfrm>
            <a:off x="5945531" y="4207947"/>
            <a:ext cx="2451622" cy="0"/>
          </a:xfrm>
          <a:custGeom>
            <a:avLst/>
            <a:gdLst/>
            <a:ahLst/>
            <a:cxnLst/>
            <a:rect l="l" t="t" r="r" b="b"/>
            <a:pathLst>
              <a:path w="2778505">
                <a:moveTo>
                  <a:pt x="0" y="0"/>
                </a:moveTo>
                <a:lnTo>
                  <a:pt x="2778505" y="0"/>
                </a:lnTo>
              </a:path>
            </a:pathLst>
          </a:custGeom>
          <a:ln w="13462">
            <a:solidFill>
              <a:srgbClr val="000000"/>
            </a:solidFill>
          </a:ln>
        </p:spPr>
        <p:txBody>
          <a:bodyPr wrap="square" lIns="0" tIns="0" rIns="0" bIns="0" rtlCol="0">
            <a:noAutofit/>
          </a:bodyPr>
          <a:lstStyle/>
          <a:p>
            <a:endParaRPr sz="1588"/>
          </a:p>
        </p:txBody>
      </p:sp>
      <p:sp>
        <p:nvSpPr>
          <p:cNvPr id="27" name="object 27"/>
          <p:cNvSpPr/>
          <p:nvPr/>
        </p:nvSpPr>
        <p:spPr>
          <a:xfrm>
            <a:off x="5945531" y="4213326"/>
            <a:ext cx="2451622" cy="56478"/>
          </a:xfrm>
          <a:custGeom>
            <a:avLst/>
            <a:gdLst/>
            <a:ahLst/>
            <a:cxnLst/>
            <a:rect l="l" t="t" r="r" b="b"/>
            <a:pathLst>
              <a:path w="2778505" h="64008">
                <a:moveTo>
                  <a:pt x="0" y="64008"/>
                </a:moveTo>
                <a:lnTo>
                  <a:pt x="2778505" y="64008"/>
                </a:lnTo>
                <a:lnTo>
                  <a:pt x="2778505" y="0"/>
                </a:lnTo>
                <a:lnTo>
                  <a:pt x="0" y="0"/>
                </a:lnTo>
                <a:lnTo>
                  <a:pt x="0" y="64008"/>
                </a:lnTo>
                <a:close/>
              </a:path>
            </a:pathLst>
          </a:custGeom>
          <a:solidFill>
            <a:srgbClr val="C8DAF8"/>
          </a:solidFill>
        </p:spPr>
        <p:txBody>
          <a:bodyPr wrap="square" lIns="0" tIns="0" rIns="0" bIns="0" rtlCol="0">
            <a:noAutofit/>
          </a:bodyPr>
          <a:lstStyle/>
          <a:p>
            <a:endParaRPr sz="1588"/>
          </a:p>
        </p:txBody>
      </p:sp>
      <p:sp>
        <p:nvSpPr>
          <p:cNvPr id="28" name="object 28"/>
          <p:cNvSpPr/>
          <p:nvPr/>
        </p:nvSpPr>
        <p:spPr>
          <a:xfrm>
            <a:off x="720564" y="4740676"/>
            <a:ext cx="2598532" cy="56477"/>
          </a:xfrm>
          <a:custGeom>
            <a:avLst/>
            <a:gdLst/>
            <a:ahLst/>
            <a:cxnLst/>
            <a:rect l="l" t="t" r="r" b="b"/>
            <a:pathLst>
              <a:path w="2945003" h="64008">
                <a:moveTo>
                  <a:pt x="0" y="64007"/>
                </a:moveTo>
                <a:lnTo>
                  <a:pt x="2945003" y="64007"/>
                </a:lnTo>
                <a:lnTo>
                  <a:pt x="2945003" y="0"/>
                </a:lnTo>
                <a:lnTo>
                  <a:pt x="0" y="0"/>
                </a:lnTo>
                <a:lnTo>
                  <a:pt x="0" y="64007"/>
                </a:lnTo>
                <a:close/>
              </a:path>
            </a:pathLst>
          </a:custGeom>
          <a:solidFill>
            <a:srgbClr val="C8DAF8"/>
          </a:solidFill>
        </p:spPr>
        <p:txBody>
          <a:bodyPr wrap="square" lIns="0" tIns="0" rIns="0" bIns="0" rtlCol="0">
            <a:noAutofit/>
          </a:bodyPr>
          <a:lstStyle/>
          <a:p>
            <a:endParaRPr sz="1588"/>
          </a:p>
        </p:txBody>
      </p:sp>
      <p:sp>
        <p:nvSpPr>
          <p:cNvPr id="29" name="object 29"/>
          <p:cNvSpPr/>
          <p:nvPr/>
        </p:nvSpPr>
        <p:spPr>
          <a:xfrm>
            <a:off x="3319096" y="4740676"/>
            <a:ext cx="2621055" cy="56477"/>
          </a:xfrm>
          <a:custGeom>
            <a:avLst/>
            <a:gdLst/>
            <a:ahLst/>
            <a:cxnLst/>
            <a:rect l="l" t="t" r="r" b="b"/>
            <a:pathLst>
              <a:path w="2970529" h="64008">
                <a:moveTo>
                  <a:pt x="0" y="64007"/>
                </a:moveTo>
                <a:lnTo>
                  <a:pt x="2970529" y="64007"/>
                </a:lnTo>
                <a:lnTo>
                  <a:pt x="2970529" y="0"/>
                </a:lnTo>
                <a:lnTo>
                  <a:pt x="0" y="0"/>
                </a:lnTo>
                <a:lnTo>
                  <a:pt x="0" y="64007"/>
                </a:lnTo>
                <a:close/>
              </a:path>
            </a:pathLst>
          </a:custGeom>
          <a:solidFill>
            <a:srgbClr val="C8DAF8"/>
          </a:solidFill>
        </p:spPr>
        <p:txBody>
          <a:bodyPr wrap="square" lIns="0" tIns="0" rIns="0" bIns="0" rtlCol="0">
            <a:noAutofit/>
          </a:bodyPr>
          <a:lstStyle/>
          <a:p>
            <a:endParaRPr sz="1588"/>
          </a:p>
        </p:txBody>
      </p:sp>
      <p:sp>
        <p:nvSpPr>
          <p:cNvPr id="30" name="object 30"/>
          <p:cNvSpPr/>
          <p:nvPr/>
        </p:nvSpPr>
        <p:spPr>
          <a:xfrm>
            <a:off x="5940152" y="4740676"/>
            <a:ext cx="2462381" cy="56477"/>
          </a:xfrm>
          <a:custGeom>
            <a:avLst/>
            <a:gdLst/>
            <a:ahLst/>
            <a:cxnLst/>
            <a:rect l="l" t="t" r="r" b="b"/>
            <a:pathLst>
              <a:path w="2790698" h="64008">
                <a:moveTo>
                  <a:pt x="0" y="64007"/>
                </a:moveTo>
                <a:lnTo>
                  <a:pt x="2790698" y="64007"/>
                </a:lnTo>
                <a:lnTo>
                  <a:pt x="2790698" y="0"/>
                </a:lnTo>
                <a:lnTo>
                  <a:pt x="0" y="0"/>
                </a:lnTo>
                <a:lnTo>
                  <a:pt x="0" y="64007"/>
                </a:lnTo>
                <a:close/>
              </a:path>
            </a:pathLst>
          </a:custGeom>
          <a:solidFill>
            <a:srgbClr val="C8DAF8"/>
          </a:solidFill>
        </p:spPr>
        <p:txBody>
          <a:bodyPr wrap="square" lIns="0" tIns="0" rIns="0" bIns="0" rtlCol="0">
            <a:noAutofit/>
          </a:bodyPr>
          <a:lstStyle/>
          <a:p>
            <a:endParaRPr sz="1588"/>
          </a:p>
        </p:txBody>
      </p:sp>
      <p:sp>
        <p:nvSpPr>
          <p:cNvPr id="31" name="object 31"/>
          <p:cNvSpPr/>
          <p:nvPr/>
        </p:nvSpPr>
        <p:spPr>
          <a:xfrm>
            <a:off x="725943" y="4802531"/>
            <a:ext cx="2587774" cy="0"/>
          </a:xfrm>
          <a:custGeom>
            <a:avLst/>
            <a:gdLst/>
            <a:ahLst/>
            <a:cxnLst/>
            <a:rect l="l" t="t" r="r" b="b"/>
            <a:pathLst>
              <a:path w="2932811">
                <a:moveTo>
                  <a:pt x="0" y="0"/>
                </a:moveTo>
                <a:lnTo>
                  <a:pt x="2932811" y="0"/>
                </a:lnTo>
              </a:path>
            </a:pathLst>
          </a:custGeom>
          <a:ln w="13462">
            <a:solidFill>
              <a:srgbClr val="000000"/>
            </a:solidFill>
          </a:ln>
        </p:spPr>
        <p:txBody>
          <a:bodyPr wrap="square" lIns="0" tIns="0" rIns="0" bIns="0" rtlCol="0">
            <a:noAutofit/>
          </a:bodyPr>
          <a:lstStyle/>
          <a:p>
            <a:endParaRPr sz="1588"/>
          </a:p>
        </p:txBody>
      </p:sp>
      <p:sp>
        <p:nvSpPr>
          <p:cNvPr id="32" name="object 32"/>
          <p:cNvSpPr/>
          <p:nvPr/>
        </p:nvSpPr>
        <p:spPr>
          <a:xfrm>
            <a:off x="3324474" y="4802531"/>
            <a:ext cx="2610298" cy="0"/>
          </a:xfrm>
          <a:custGeom>
            <a:avLst/>
            <a:gdLst/>
            <a:ahLst/>
            <a:cxnLst/>
            <a:rect l="l" t="t" r="r" b="b"/>
            <a:pathLst>
              <a:path w="2958338">
                <a:moveTo>
                  <a:pt x="0" y="0"/>
                </a:moveTo>
                <a:lnTo>
                  <a:pt x="2958338" y="0"/>
                </a:lnTo>
              </a:path>
            </a:pathLst>
          </a:custGeom>
          <a:ln w="13462">
            <a:solidFill>
              <a:srgbClr val="000000"/>
            </a:solidFill>
          </a:ln>
        </p:spPr>
        <p:txBody>
          <a:bodyPr wrap="square" lIns="0" tIns="0" rIns="0" bIns="0" rtlCol="0">
            <a:noAutofit/>
          </a:bodyPr>
          <a:lstStyle/>
          <a:p>
            <a:endParaRPr sz="1588"/>
          </a:p>
        </p:txBody>
      </p:sp>
      <p:sp>
        <p:nvSpPr>
          <p:cNvPr id="33" name="object 33"/>
          <p:cNvSpPr/>
          <p:nvPr/>
        </p:nvSpPr>
        <p:spPr>
          <a:xfrm>
            <a:off x="5945531" y="4802531"/>
            <a:ext cx="2451622" cy="0"/>
          </a:xfrm>
          <a:custGeom>
            <a:avLst/>
            <a:gdLst/>
            <a:ahLst/>
            <a:cxnLst/>
            <a:rect l="l" t="t" r="r" b="b"/>
            <a:pathLst>
              <a:path w="2778505">
                <a:moveTo>
                  <a:pt x="0" y="0"/>
                </a:moveTo>
                <a:lnTo>
                  <a:pt x="2778505" y="0"/>
                </a:lnTo>
              </a:path>
            </a:pathLst>
          </a:custGeom>
          <a:ln w="13462">
            <a:solidFill>
              <a:srgbClr val="000000"/>
            </a:solidFill>
          </a:ln>
        </p:spPr>
        <p:txBody>
          <a:bodyPr wrap="square" lIns="0" tIns="0" rIns="0" bIns="0" rtlCol="0">
            <a:noAutofit/>
          </a:bodyPr>
          <a:lstStyle/>
          <a:p>
            <a:endParaRPr sz="1588"/>
          </a:p>
        </p:txBody>
      </p:sp>
      <p:sp>
        <p:nvSpPr>
          <p:cNvPr id="34" name="object 34"/>
          <p:cNvSpPr/>
          <p:nvPr/>
        </p:nvSpPr>
        <p:spPr>
          <a:xfrm>
            <a:off x="720564" y="4202568"/>
            <a:ext cx="0" cy="2466706"/>
          </a:xfrm>
          <a:custGeom>
            <a:avLst/>
            <a:gdLst/>
            <a:ahLst/>
            <a:cxnLst/>
            <a:rect l="l" t="t" r="r" b="b"/>
            <a:pathLst>
              <a:path h="2795600">
                <a:moveTo>
                  <a:pt x="0" y="0"/>
                </a:moveTo>
                <a:lnTo>
                  <a:pt x="0" y="2795600"/>
                </a:lnTo>
              </a:path>
            </a:pathLst>
          </a:custGeom>
          <a:ln w="13462">
            <a:solidFill>
              <a:srgbClr val="000000"/>
            </a:solidFill>
          </a:ln>
        </p:spPr>
        <p:txBody>
          <a:bodyPr wrap="square" lIns="0" tIns="0" rIns="0" bIns="0" rtlCol="0">
            <a:noAutofit/>
          </a:bodyPr>
          <a:lstStyle/>
          <a:p>
            <a:endParaRPr sz="1588"/>
          </a:p>
        </p:txBody>
      </p:sp>
      <p:sp>
        <p:nvSpPr>
          <p:cNvPr id="35" name="object 35"/>
          <p:cNvSpPr/>
          <p:nvPr/>
        </p:nvSpPr>
        <p:spPr>
          <a:xfrm>
            <a:off x="725943" y="6663896"/>
            <a:ext cx="2587774" cy="0"/>
          </a:xfrm>
          <a:custGeom>
            <a:avLst/>
            <a:gdLst/>
            <a:ahLst/>
            <a:cxnLst/>
            <a:rect l="l" t="t" r="r" b="b"/>
            <a:pathLst>
              <a:path w="2932811">
                <a:moveTo>
                  <a:pt x="0" y="0"/>
                </a:moveTo>
                <a:lnTo>
                  <a:pt x="2932811" y="0"/>
                </a:lnTo>
              </a:path>
            </a:pathLst>
          </a:custGeom>
          <a:ln w="13462">
            <a:solidFill>
              <a:srgbClr val="000000"/>
            </a:solidFill>
          </a:ln>
        </p:spPr>
        <p:txBody>
          <a:bodyPr wrap="square" lIns="0" tIns="0" rIns="0" bIns="0" rtlCol="0">
            <a:noAutofit/>
          </a:bodyPr>
          <a:lstStyle/>
          <a:p>
            <a:endParaRPr sz="1588"/>
          </a:p>
        </p:txBody>
      </p:sp>
      <p:sp>
        <p:nvSpPr>
          <p:cNvPr id="36" name="object 36"/>
          <p:cNvSpPr/>
          <p:nvPr/>
        </p:nvSpPr>
        <p:spPr>
          <a:xfrm>
            <a:off x="3319095" y="4202568"/>
            <a:ext cx="0" cy="2466706"/>
          </a:xfrm>
          <a:custGeom>
            <a:avLst/>
            <a:gdLst/>
            <a:ahLst/>
            <a:cxnLst/>
            <a:rect l="l" t="t" r="r" b="b"/>
            <a:pathLst>
              <a:path h="2795600">
                <a:moveTo>
                  <a:pt x="0" y="0"/>
                </a:moveTo>
                <a:lnTo>
                  <a:pt x="0" y="2795600"/>
                </a:lnTo>
              </a:path>
            </a:pathLst>
          </a:custGeom>
          <a:ln w="13461">
            <a:solidFill>
              <a:srgbClr val="000000"/>
            </a:solidFill>
          </a:ln>
        </p:spPr>
        <p:txBody>
          <a:bodyPr wrap="square" lIns="0" tIns="0" rIns="0" bIns="0" rtlCol="0">
            <a:noAutofit/>
          </a:bodyPr>
          <a:lstStyle/>
          <a:p>
            <a:endParaRPr sz="1588"/>
          </a:p>
        </p:txBody>
      </p:sp>
      <p:sp>
        <p:nvSpPr>
          <p:cNvPr id="37" name="object 37"/>
          <p:cNvSpPr/>
          <p:nvPr/>
        </p:nvSpPr>
        <p:spPr>
          <a:xfrm>
            <a:off x="3324474" y="6663896"/>
            <a:ext cx="2610298" cy="0"/>
          </a:xfrm>
          <a:custGeom>
            <a:avLst/>
            <a:gdLst/>
            <a:ahLst/>
            <a:cxnLst/>
            <a:rect l="l" t="t" r="r" b="b"/>
            <a:pathLst>
              <a:path w="2958338">
                <a:moveTo>
                  <a:pt x="0" y="0"/>
                </a:moveTo>
                <a:lnTo>
                  <a:pt x="2958338" y="0"/>
                </a:lnTo>
              </a:path>
            </a:pathLst>
          </a:custGeom>
          <a:ln w="13462">
            <a:solidFill>
              <a:srgbClr val="000000"/>
            </a:solidFill>
          </a:ln>
        </p:spPr>
        <p:txBody>
          <a:bodyPr wrap="square" lIns="0" tIns="0" rIns="0" bIns="0" rtlCol="0">
            <a:noAutofit/>
          </a:bodyPr>
          <a:lstStyle/>
          <a:p>
            <a:endParaRPr sz="1588"/>
          </a:p>
        </p:txBody>
      </p:sp>
      <p:sp>
        <p:nvSpPr>
          <p:cNvPr id="38" name="object 38"/>
          <p:cNvSpPr/>
          <p:nvPr/>
        </p:nvSpPr>
        <p:spPr>
          <a:xfrm>
            <a:off x="5940152" y="4202568"/>
            <a:ext cx="0" cy="2466706"/>
          </a:xfrm>
          <a:custGeom>
            <a:avLst/>
            <a:gdLst/>
            <a:ahLst/>
            <a:cxnLst/>
            <a:rect l="l" t="t" r="r" b="b"/>
            <a:pathLst>
              <a:path h="2795600">
                <a:moveTo>
                  <a:pt x="0" y="0"/>
                </a:moveTo>
                <a:lnTo>
                  <a:pt x="0" y="2795600"/>
                </a:lnTo>
              </a:path>
            </a:pathLst>
          </a:custGeom>
          <a:ln w="13462">
            <a:solidFill>
              <a:srgbClr val="000000"/>
            </a:solidFill>
          </a:ln>
        </p:spPr>
        <p:txBody>
          <a:bodyPr wrap="square" lIns="0" tIns="0" rIns="0" bIns="0" rtlCol="0">
            <a:noAutofit/>
          </a:bodyPr>
          <a:lstStyle/>
          <a:p>
            <a:endParaRPr sz="1588"/>
          </a:p>
        </p:txBody>
      </p:sp>
      <p:sp>
        <p:nvSpPr>
          <p:cNvPr id="39" name="object 39"/>
          <p:cNvSpPr/>
          <p:nvPr/>
        </p:nvSpPr>
        <p:spPr>
          <a:xfrm>
            <a:off x="5945531" y="6663896"/>
            <a:ext cx="2451622" cy="0"/>
          </a:xfrm>
          <a:custGeom>
            <a:avLst/>
            <a:gdLst/>
            <a:ahLst/>
            <a:cxnLst/>
            <a:rect l="l" t="t" r="r" b="b"/>
            <a:pathLst>
              <a:path w="2778505">
                <a:moveTo>
                  <a:pt x="0" y="0"/>
                </a:moveTo>
                <a:lnTo>
                  <a:pt x="2778505" y="0"/>
                </a:lnTo>
              </a:path>
            </a:pathLst>
          </a:custGeom>
          <a:ln w="13462">
            <a:solidFill>
              <a:srgbClr val="000000"/>
            </a:solidFill>
          </a:ln>
        </p:spPr>
        <p:txBody>
          <a:bodyPr wrap="square" lIns="0" tIns="0" rIns="0" bIns="0" rtlCol="0">
            <a:noAutofit/>
          </a:bodyPr>
          <a:lstStyle/>
          <a:p>
            <a:endParaRPr sz="1588"/>
          </a:p>
        </p:txBody>
      </p:sp>
      <p:sp>
        <p:nvSpPr>
          <p:cNvPr id="40" name="object 40"/>
          <p:cNvSpPr/>
          <p:nvPr/>
        </p:nvSpPr>
        <p:spPr>
          <a:xfrm>
            <a:off x="8402644" y="4202568"/>
            <a:ext cx="0" cy="2466706"/>
          </a:xfrm>
          <a:custGeom>
            <a:avLst/>
            <a:gdLst/>
            <a:ahLst/>
            <a:cxnLst/>
            <a:rect l="l" t="t" r="r" b="b"/>
            <a:pathLst>
              <a:path h="2795600">
                <a:moveTo>
                  <a:pt x="0" y="0"/>
                </a:moveTo>
                <a:lnTo>
                  <a:pt x="0" y="2795600"/>
                </a:lnTo>
              </a:path>
            </a:pathLst>
          </a:custGeom>
          <a:ln w="13462">
            <a:solidFill>
              <a:srgbClr val="000000"/>
            </a:solidFill>
          </a:ln>
        </p:spPr>
        <p:txBody>
          <a:bodyPr wrap="square" lIns="0" tIns="0" rIns="0" bIns="0" rtlCol="0">
            <a:noAutofit/>
          </a:bodyPr>
          <a:lstStyle/>
          <a:p>
            <a:endParaRPr sz="1588"/>
          </a:p>
        </p:txBody>
      </p:sp>
      <p:sp>
        <p:nvSpPr>
          <p:cNvPr id="13" name="object 13"/>
          <p:cNvSpPr txBox="1"/>
          <p:nvPr/>
        </p:nvSpPr>
        <p:spPr>
          <a:xfrm>
            <a:off x="7547526" y="859027"/>
            <a:ext cx="813045" cy="134021"/>
          </a:xfrm>
          <a:prstGeom prst="rect">
            <a:avLst/>
          </a:prstGeom>
        </p:spPr>
        <p:txBody>
          <a:bodyPr wrap="square" lIns="0" tIns="0" rIns="0" bIns="0" rtlCol="0">
            <a:noAutofit/>
          </a:bodyPr>
          <a:lstStyle/>
          <a:p>
            <a:pPr marL="11206">
              <a:lnSpc>
                <a:spcPts val="1002"/>
              </a:lnSpc>
              <a:spcBef>
                <a:spcPts val="49"/>
              </a:spcBef>
            </a:pPr>
            <a:r>
              <a:rPr sz="882" i="1" spc="4">
                <a:solidFill>
                  <a:srgbClr val="17365D"/>
                </a:solidFill>
                <a:latin typeface="Century Gothic"/>
                <a:cs typeface="Century Gothic"/>
              </a:rPr>
              <a:t>E</a:t>
            </a:r>
            <a:r>
              <a:rPr sz="882" i="1">
                <a:solidFill>
                  <a:srgbClr val="17365D"/>
                </a:solidFill>
                <a:latin typeface="Century Gothic"/>
                <a:cs typeface="Century Gothic"/>
              </a:rPr>
              <a:t>.I.P.</a:t>
            </a:r>
            <a:r>
              <a:rPr sz="882" i="1" spc="-4">
                <a:solidFill>
                  <a:srgbClr val="17365D"/>
                </a:solidFill>
                <a:latin typeface="Century Gothic"/>
                <a:cs typeface="Century Gothic"/>
              </a:rPr>
              <a:t>R</a:t>
            </a:r>
            <a:r>
              <a:rPr sz="882" i="1">
                <a:solidFill>
                  <a:srgbClr val="17365D"/>
                </a:solidFill>
                <a:latin typeface="Century Gothic"/>
                <a:cs typeface="Century Gothic"/>
              </a:rPr>
              <a:t>e</a:t>
            </a:r>
            <a:r>
              <a:rPr sz="882" i="1" spc="8">
                <a:solidFill>
                  <a:srgbClr val="17365D"/>
                </a:solidFill>
                <a:latin typeface="Century Gothic"/>
                <a:cs typeface="Century Gothic"/>
              </a:rPr>
              <a:t>s</a:t>
            </a:r>
            <a:r>
              <a:rPr sz="882" i="1" spc="-4">
                <a:solidFill>
                  <a:srgbClr val="17365D"/>
                </a:solidFill>
                <a:latin typeface="Century Gothic"/>
                <a:cs typeface="Century Gothic"/>
              </a:rPr>
              <a:t>u</a:t>
            </a:r>
            <a:r>
              <a:rPr sz="882" i="1" spc="12">
                <a:solidFill>
                  <a:srgbClr val="17365D"/>
                </a:solidFill>
                <a:latin typeface="Century Gothic"/>
                <a:cs typeface="Century Gothic"/>
              </a:rPr>
              <a:t>m</a:t>
            </a:r>
            <a:r>
              <a:rPr sz="882" i="1">
                <a:solidFill>
                  <a:srgbClr val="17365D"/>
                </a:solidFill>
                <a:latin typeface="Century Gothic"/>
                <a:cs typeface="Century Gothic"/>
              </a:rPr>
              <a:t>e</a:t>
            </a:r>
            <a:r>
              <a:rPr sz="882" i="1" spc="4">
                <a:solidFill>
                  <a:srgbClr val="17365D"/>
                </a:solidFill>
                <a:latin typeface="Century Gothic"/>
                <a:cs typeface="Century Gothic"/>
              </a:rPr>
              <a:t>n</a:t>
            </a:r>
            <a:r>
              <a:rPr sz="882" i="1">
                <a:solidFill>
                  <a:srgbClr val="17365D"/>
                </a:solidFill>
                <a:latin typeface="Century Gothic"/>
                <a:cs typeface="Century Gothic"/>
              </a:rPr>
              <a:t>.</a:t>
            </a:r>
            <a:endParaRPr sz="882">
              <a:latin typeface="Century Gothic"/>
              <a:cs typeface="Century Gothic"/>
            </a:endParaRPr>
          </a:p>
        </p:txBody>
      </p:sp>
      <p:sp>
        <p:nvSpPr>
          <p:cNvPr id="12" name="object 12"/>
          <p:cNvSpPr txBox="1"/>
          <p:nvPr/>
        </p:nvSpPr>
        <p:spPr>
          <a:xfrm>
            <a:off x="765836" y="3867993"/>
            <a:ext cx="1786407" cy="146125"/>
          </a:xfrm>
          <a:prstGeom prst="rect">
            <a:avLst/>
          </a:prstGeom>
        </p:spPr>
        <p:txBody>
          <a:bodyPr wrap="square" lIns="0" tIns="0" rIns="0" bIns="0" rtlCol="0">
            <a:noAutofit/>
          </a:bodyPr>
          <a:lstStyle/>
          <a:p>
            <a:pPr marL="11206">
              <a:lnSpc>
                <a:spcPts val="1103"/>
              </a:lnSpc>
              <a:spcBef>
                <a:spcPts val="55"/>
              </a:spcBef>
            </a:pPr>
            <a:r>
              <a:rPr sz="971" b="1" spc="-4">
                <a:latin typeface="Century Gothic"/>
                <a:cs typeface="Century Gothic"/>
              </a:rPr>
              <a:t>V</a:t>
            </a:r>
            <a:r>
              <a:rPr sz="971" b="1">
                <a:latin typeface="Century Gothic"/>
                <a:cs typeface="Century Gothic"/>
              </a:rPr>
              <a:t>I</a:t>
            </a:r>
            <a:r>
              <a:rPr sz="971" b="1" spc="4">
                <a:latin typeface="Century Gothic"/>
                <a:cs typeface="Century Gothic"/>
              </a:rPr>
              <a:t>I</a:t>
            </a:r>
            <a:r>
              <a:rPr sz="971" b="1">
                <a:latin typeface="Century Gothic"/>
                <a:cs typeface="Century Gothic"/>
              </a:rPr>
              <a:t>I.</a:t>
            </a:r>
            <a:r>
              <a:rPr sz="971" b="1" spc="-4">
                <a:latin typeface="Century Gothic"/>
                <a:cs typeface="Century Gothic"/>
              </a:rPr>
              <a:t> </a:t>
            </a:r>
            <a:r>
              <a:rPr sz="971" b="1" spc="-8">
                <a:latin typeface="Century Gothic"/>
                <a:cs typeface="Century Gothic"/>
              </a:rPr>
              <a:t>E</a:t>
            </a:r>
            <a:r>
              <a:rPr sz="971" b="1" spc="4">
                <a:latin typeface="Century Gothic"/>
                <a:cs typeface="Century Gothic"/>
              </a:rPr>
              <a:t>v</a:t>
            </a:r>
            <a:r>
              <a:rPr sz="971" b="1">
                <a:latin typeface="Century Gothic"/>
                <a:cs typeface="Century Gothic"/>
              </a:rPr>
              <a:t>al</a:t>
            </a:r>
            <a:r>
              <a:rPr sz="971" b="1" spc="-12">
                <a:latin typeface="Century Gothic"/>
                <a:cs typeface="Century Gothic"/>
              </a:rPr>
              <a:t>u</a:t>
            </a:r>
            <a:r>
              <a:rPr sz="971" b="1">
                <a:latin typeface="Century Gothic"/>
                <a:cs typeface="Century Gothic"/>
              </a:rPr>
              <a:t>ación</a:t>
            </a:r>
            <a:r>
              <a:rPr sz="971" b="1" spc="-8">
                <a:latin typeface="Century Gothic"/>
                <a:cs typeface="Century Gothic"/>
              </a:rPr>
              <a:t> </a:t>
            </a:r>
            <a:r>
              <a:rPr sz="971" b="1" spc="4">
                <a:latin typeface="Century Gothic"/>
                <a:cs typeface="Century Gothic"/>
              </a:rPr>
              <a:t>d</a:t>
            </a:r>
            <a:r>
              <a:rPr sz="971" b="1">
                <a:latin typeface="Century Gothic"/>
                <a:cs typeface="Century Gothic"/>
              </a:rPr>
              <a:t>el</a:t>
            </a:r>
            <a:r>
              <a:rPr sz="971" b="1" spc="-8">
                <a:latin typeface="Century Gothic"/>
                <a:cs typeface="Century Gothic"/>
              </a:rPr>
              <a:t> </a:t>
            </a:r>
            <a:r>
              <a:rPr sz="971" b="1" spc="8">
                <a:latin typeface="Century Gothic"/>
                <a:cs typeface="Century Gothic"/>
              </a:rPr>
              <a:t>P</a:t>
            </a:r>
            <a:r>
              <a:rPr sz="971" b="1" spc="-4">
                <a:latin typeface="Century Gothic"/>
                <a:cs typeface="Century Gothic"/>
              </a:rPr>
              <a:t>r</a:t>
            </a:r>
            <a:r>
              <a:rPr sz="971" b="1" spc="-8">
                <a:latin typeface="Century Gothic"/>
                <a:cs typeface="Century Gothic"/>
              </a:rPr>
              <a:t>o</a:t>
            </a:r>
            <a:r>
              <a:rPr sz="971" b="1" spc="-4">
                <a:latin typeface="Century Gothic"/>
                <a:cs typeface="Century Gothic"/>
              </a:rPr>
              <a:t>y</a:t>
            </a:r>
            <a:r>
              <a:rPr sz="971" b="1">
                <a:latin typeface="Century Gothic"/>
                <a:cs typeface="Century Gothic"/>
              </a:rPr>
              <a:t>ec</a:t>
            </a:r>
            <a:r>
              <a:rPr sz="971" b="1" spc="4">
                <a:latin typeface="Century Gothic"/>
                <a:cs typeface="Century Gothic"/>
              </a:rPr>
              <a:t>t</a:t>
            </a:r>
            <a:r>
              <a:rPr sz="971" b="1" spc="-8">
                <a:latin typeface="Century Gothic"/>
                <a:cs typeface="Century Gothic"/>
              </a:rPr>
              <a:t>o</a:t>
            </a:r>
            <a:r>
              <a:rPr sz="971" b="1">
                <a:latin typeface="Century Gothic"/>
                <a:cs typeface="Century Gothic"/>
              </a:rPr>
              <a:t>.</a:t>
            </a:r>
            <a:endParaRPr sz="971">
              <a:latin typeface="Century Gothic"/>
              <a:cs typeface="Century Gothic"/>
            </a:endParaRPr>
          </a:p>
        </p:txBody>
      </p:sp>
      <p:sp>
        <p:nvSpPr>
          <p:cNvPr id="11" name="object 11"/>
          <p:cNvSpPr txBox="1"/>
          <p:nvPr/>
        </p:nvSpPr>
        <p:spPr>
          <a:xfrm>
            <a:off x="720564" y="4213327"/>
            <a:ext cx="2598531" cy="583826"/>
          </a:xfrm>
          <a:prstGeom prst="rect">
            <a:avLst/>
          </a:prstGeom>
        </p:spPr>
        <p:txBody>
          <a:bodyPr wrap="square" lIns="0" tIns="0" rIns="0" bIns="0" rtlCol="0">
            <a:noAutofit/>
          </a:bodyPr>
          <a:lstStyle/>
          <a:p>
            <a:pPr>
              <a:lnSpc>
                <a:spcPts val="441"/>
              </a:lnSpc>
              <a:spcBef>
                <a:spcPts val="13"/>
              </a:spcBef>
            </a:pPr>
            <a:endParaRPr sz="441"/>
          </a:p>
          <a:p>
            <a:pPr marL="421184">
              <a:lnSpc>
                <a:spcPct val="102172"/>
              </a:lnSpc>
            </a:pPr>
            <a:r>
              <a:rPr sz="971" b="1" spc="4">
                <a:latin typeface="Century Gothic"/>
                <a:cs typeface="Century Gothic"/>
              </a:rPr>
              <a:t>1</a:t>
            </a:r>
            <a:r>
              <a:rPr sz="971" b="1">
                <a:latin typeface="Century Gothic"/>
                <a:cs typeface="Century Gothic"/>
              </a:rPr>
              <a:t>.</a:t>
            </a:r>
            <a:r>
              <a:rPr sz="971" b="1" spc="-4">
                <a:latin typeface="Century Gothic"/>
                <a:cs typeface="Century Gothic"/>
              </a:rPr>
              <a:t> </a:t>
            </a:r>
            <a:r>
              <a:rPr sz="971" b="1">
                <a:latin typeface="Century Gothic"/>
                <a:cs typeface="Century Gothic"/>
              </a:rPr>
              <a:t>A</a:t>
            </a:r>
            <a:r>
              <a:rPr sz="971" b="1" spc="-4">
                <a:latin typeface="Century Gothic"/>
                <a:cs typeface="Century Gothic"/>
              </a:rPr>
              <a:t>s</a:t>
            </a:r>
            <a:r>
              <a:rPr sz="971" b="1">
                <a:latin typeface="Century Gothic"/>
                <a:cs typeface="Century Gothic"/>
              </a:rPr>
              <a:t>pe</a:t>
            </a:r>
            <a:r>
              <a:rPr sz="971" b="1" spc="-8">
                <a:latin typeface="Century Gothic"/>
                <a:cs typeface="Century Gothic"/>
              </a:rPr>
              <a:t>c</a:t>
            </a:r>
            <a:r>
              <a:rPr sz="971" b="1" spc="4">
                <a:latin typeface="Century Gothic"/>
                <a:cs typeface="Century Gothic"/>
              </a:rPr>
              <a:t>t</a:t>
            </a:r>
            <a:r>
              <a:rPr sz="971" b="1">
                <a:latin typeface="Century Gothic"/>
                <a:cs typeface="Century Gothic"/>
              </a:rPr>
              <a:t>os</a:t>
            </a:r>
            <a:r>
              <a:rPr sz="971" b="1" spc="266">
                <a:latin typeface="Century Gothic"/>
                <a:cs typeface="Century Gothic"/>
              </a:rPr>
              <a:t> </a:t>
            </a:r>
            <a:r>
              <a:rPr sz="971" b="1">
                <a:latin typeface="Century Gothic"/>
                <a:cs typeface="Century Gothic"/>
              </a:rPr>
              <a:t>que</a:t>
            </a:r>
            <a:r>
              <a:rPr sz="971" b="1" spc="-4">
                <a:latin typeface="Century Gothic"/>
                <a:cs typeface="Century Gothic"/>
              </a:rPr>
              <a:t> s</a:t>
            </a:r>
            <a:r>
              <a:rPr sz="971" b="1">
                <a:latin typeface="Century Gothic"/>
                <a:cs typeface="Century Gothic"/>
              </a:rPr>
              <a:t>e</a:t>
            </a:r>
            <a:r>
              <a:rPr sz="971" b="1" spc="4">
                <a:latin typeface="Century Gothic"/>
                <a:cs typeface="Century Gothic"/>
              </a:rPr>
              <a:t> </a:t>
            </a:r>
            <a:r>
              <a:rPr sz="971" b="1" spc="-8">
                <a:latin typeface="Century Gothic"/>
                <a:cs typeface="Century Gothic"/>
              </a:rPr>
              <a:t>e</a:t>
            </a:r>
            <a:r>
              <a:rPr sz="971" b="1" spc="-4">
                <a:latin typeface="Century Gothic"/>
                <a:cs typeface="Century Gothic"/>
              </a:rPr>
              <a:t>v</a:t>
            </a:r>
            <a:r>
              <a:rPr sz="971" b="1">
                <a:latin typeface="Century Gothic"/>
                <a:cs typeface="Century Gothic"/>
              </a:rPr>
              <a:t>al</a:t>
            </a:r>
            <a:r>
              <a:rPr sz="971" b="1" spc="-4">
                <a:latin typeface="Century Gothic"/>
                <a:cs typeface="Century Gothic"/>
              </a:rPr>
              <a:t>ú</a:t>
            </a:r>
            <a:r>
              <a:rPr sz="971" b="1" spc="4">
                <a:latin typeface="Century Gothic"/>
                <a:cs typeface="Century Gothic"/>
              </a:rPr>
              <a:t>a</a:t>
            </a:r>
            <a:r>
              <a:rPr sz="971" b="1" spc="-12">
                <a:latin typeface="Century Gothic"/>
                <a:cs typeface="Century Gothic"/>
              </a:rPr>
              <a:t>n?</a:t>
            </a:r>
            <a:endParaRPr sz="971">
              <a:latin typeface="Century Gothic"/>
              <a:cs typeface="Century Gothic"/>
            </a:endParaRPr>
          </a:p>
        </p:txBody>
      </p:sp>
      <p:sp>
        <p:nvSpPr>
          <p:cNvPr id="10" name="object 10"/>
          <p:cNvSpPr txBox="1"/>
          <p:nvPr/>
        </p:nvSpPr>
        <p:spPr>
          <a:xfrm>
            <a:off x="3319095" y="4213327"/>
            <a:ext cx="2621056" cy="583826"/>
          </a:xfrm>
          <a:prstGeom prst="rect">
            <a:avLst/>
          </a:prstGeom>
        </p:spPr>
        <p:txBody>
          <a:bodyPr wrap="square" lIns="0" tIns="0" rIns="0" bIns="0" rtlCol="0">
            <a:noAutofit/>
          </a:bodyPr>
          <a:lstStyle/>
          <a:p>
            <a:pPr>
              <a:lnSpc>
                <a:spcPts val="441"/>
              </a:lnSpc>
              <a:spcBef>
                <a:spcPts val="13"/>
              </a:spcBef>
            </a:pPr>
            <a:endParaRPr sz="441"/>
          </a:p>
          <a:p>
            <a:pPr marL="884864" marR="116024" indent="-747695">
              <a:lnSpc>
                <a:spcPct val="102683"/>
              </a:lnSpc>
            </a:pPr>
            <a:r>
              <a:rPr sz="971" b="1" spc="4">
                <a:latin typeface="Century Gothic"/>
                <a:cs typeface="Century Gothic"/>
              </a:rPr>
              <a:t>2</a:t>
            </a:r>
            <a:r>
              <a:rPr sz="971" b="1">
                <a:latin typeface="Century Gothic"/>
                <a:cs typeface="Century Gothic"/>
              </a:rPr>
              <a:t>. </a:t>
            </a:r>
            <a:r>
              <a:rPr sz="971" b="1" spc="4">
                <a:latin typeface="Century Gothic"/>
                <a:cs typeface="Century Gothic"/>
              </a:rPr>
              <a:t>C</a:t>
            </a:r>
            <a:r>
              <a:rPr sz="971" b="1" spc="-4">
                <a:latin typeface="Century Gothic"/>
                <a:cs typeface="Century Gothic"/>
              </a:rPr>
              <a:t>r</a:t>
            </a:r>
            <a:r>
              <a:rPr sz="971" b="1">
                <a:latin typeface="Century Gothic"/>
                <a:cs typeface="Century Gothic"/>
              </a:rPr>
              <a:t>i</a:t>
            </a:r>
            <a:r>
              <a:rPr sz="971" b="1" spc="4">
                <a:latin typeface="Century Gothic"/>
                <a:cs typeface="Century Gothic"/>
              </a:rPr>
              <a:t>t</a:t>
            </a:r>
            <a:r>
              <a:rPr sz="971" b="1">
                <a:latin typeface="Century Gothic"/>
                <a:cs typeface="Century Gothic"/>
              </a:rPr>
              <a:t>e</a:t>
            </a:r>
            <a:r>
              <a:rPr sz="971" b="1" spc="-4">
                <a:latin typeface="Century Gothic"/>
                <a:cs typeface="Century Gothic"/>
              </a:rPr>
              <a:t>r</a:t>
            </a:r>
            <a:r>
              <a:rPr sz="971" b="1">
                <a:latin typeface="Century Gothic"/>
                <a:cs typeface="Century Gothic"/>
              </a:rPr>
              <a:t>ios</a:t>
            </a:r>
            <a:r>
              <a:rPr sz="971" b="1" spc="-8">
                <a:latin typeface="Century Gothic"/>
                <a:cs typeface="Century Gothic"/>
              </a:rPr>
              <a:t> </a:t>
            </a:r>
            <a:r>
              <a:rPr sz="971" b="1">
                <a:latin typeface="Century Gothic"/>
                <a:cs typeface="Century Gothic"/>
              </a:rPr>
              <a:t>que</a:t>
            </a:r>
            <a:r>
              <a:rPr sz="971" b="1" spc="-8">
                <a:latin typeface="Century Gothic"/>
                <a:cs typeface="Century Gothic"/>
              </a:rPr>
              <a:t> </a:t>
            </a:r>
            <a:r>
              <a:rPr sz="971" b="1">
                <a:latin typeface="Century Gothic"/>
                <a:cs typeface="Century Gothic"/>
              </a:rPr>
              <a:t>se utili</a:t>
            </a:r>
            <a:r>
              <a:rPr sz="971" b="1" spc="-17">
                <a:latin typeface="Century Gothic"/>
                <a:cs typeface="Century Gothic"/>
              </a:rPr>
              <a:t>z</a:t>
            </a:r>
            <a:r>
              <a:rPr sz="971" b="1" spc="8">
                <a:latin typeface="Century Gothic"/>
                <a:cs typeface="Century Gothic"/>
              </a:rPr>
              <a:t>a</a:t>
            </a:r>
            <a:r>
              <a:rPr sz="971" b="1">
                <a:latin typeface="Century Gothic"/>
                <a:cs typeface="Century Gothic"/>
              </a:rPr>
              <a:t>n,</a:t>
            </a:r>
            <a:r>
              <a:rPr sz="971" b="1" spc="-4">
                <a:latin typeface="Century Gothic"/>
                <a:cs typeface="Century Gothic"/>
              </a:rPr>
              <a:t> </a:t>
            </a:r>
            <a:r>
              <a:rPr sz="971" b="1">
                <a:latin typeface="Century Gothic"/>
                <a:cs typeface="Century Gothic"/>
              </a:rPr>
              <a:t>pa</a:t>
            </a:r>
            <a:r>
              <a:rPr sz="971" b="1" spc="-4">
                <a:latin typeface="Century Gothic"/>
                <a:cs typeface="Century Gothic"/>
              </a:rPr>
              <a:t>r</a:t>
            </a:r>
            <a:r>
              <a:rPr sz="971" b="1">
                <a:latin typeface="Century Gothic"/>
                <a:cs typeface="Century Gothic"/>
              </a:rPr>
              <a:t>a</a:t>
            </a:r>
            <a:r>
              <a:rPr sz="971" b="1" spc="-4">
                <a:latin typeface="Century Gothic"/>
                <a:cs typeface="Century Gothic"/>
              </a:rPr>
              <a:t> </a:t>
            </a:r>
            <a:r>
              <a:rPr sz="971" b="1" spc="-8">
                <a:latin typeface="Century Gothic"/>
                <a:cs typeface="Century Gothic"/>
              </a:rPr>
              <a:t>e</a:t>
            </a:r>
            <a:r>
              <a:rPr sz="971" b="1" spc="4">
                <a:latin typeface="Century Gothic"/>
                <a:cs typeface="Century Gothic"/>
              </a:rPr>
              <a:t>v</a:t>
            </a:r>
            <a:r>
              <a:rPr sz="971" b="1">
                <a:latin typeface="Century Gothic"/>
                <a:cs typeface="Century Gothic"/>
              </a:rPr>
              <a:t>al</a:t>
            </a:r>
            <a:r>
              <a:rPr sz="971" b="1" spc="-12">
                <a:latin typeface="Century Gothic"/>
                <a:cs typeface="Century Gothic"/>
              </a:rPr>
              <a:t>u</a:t>
            </a:r>
            <a:r>
              <a:rPr sz="971" b="1">
                <a:latin typeface="Century Gothic"/>
                <a:cs typeface="Century Gothic"/>
              </a:rPr>
              <a:t>ar c</a:t>
            </a:r>
            <a:r>
              <a:rPr sz="971" b="1" spc="4">
                <a:latin typeface="Century Gothic"/>
                <a:cs typeface="Century Gothic"/>
              </a:rPr>
              <a:t>a</a:t>
            </a:r>
            <a:r>
              <a:rPr sz="971" b="1" spc="-8">
                <a:latin typeface="Century Gothic"/>
                <a:cs typeface="Century Gothic"/>
              </a:rPr>
              <a:t>d</a:t>
            </a:r>
            <a:r>
              <a:rPr sz="971" b="1">
                <a:latin typeface="Century Gothic"/>
                <a:cs typeface="Century Gothic"/>
              </a:rPr>
              <a:t>a</a:t>
            </a:r>
            <a:r>
              <a:rPr sz="971" b="1" spc="-4">
                <a:latin typeface="Century Gothic"/>
                <a:cs typeface="Century Gothic"/>
              </a:rPr>
              <a:t> </a:t>
            </a:r>
            <a:r>
              <a:rPr sz="971" b="1">
                <a:latin typeface="Century Gothic"/>
                <a:cs typeface="Century Gothic"/>
              </a:rPr>
              <a:t>a</a:t>
            </a:r>
            <a:r>
              <a:rPr sz="971" b="1" spc="-4">
                <a:latin typeface="Century Gothic"/>
                <a:cs typeface="Century Gothic"/>
              </a:rPr>
              <a:t>s</a:t>
            </a:r>
            <a:r>
              <a:rPr sz="971" b="1">
                <a:latin typeface="Century Gothic"/>
                <a:cs typeface="Century Gothic"/>
              </a:rPr>
              <a:t>pe</a:t>
            </a:r>
            <a:r>
              <a:rPr sz="971" b="1" spc="-8">
                <a:latin typeface="Century Gothic"/>
                <a:cs typeface="Century Gothic"/>
              </a:rPr>
              <a:t>c</a:t>
            </a:r>
            <a:r>
              <a:rPr sz="971" b="1" spc="4">
                <a:latin typeface="Century Gothic"/>
                <a:cs typeface="Century Gothic"/>
              </a:rPr>
              <a:t>t</a:t>
            </a:r>
            <a:r>
              <a:rPr sz="971" b="1">
                <a:latin typeface="Century Gothic"/>
                <a:cs typeface="Century Gothic"/>
              </a:rPr>
              <a:t>o</a:t>
            </a:r>
            <a:endParaRPr sz="971">
              <a:latin typeface="Century Gothic"/>
              <a:cs typeface="Century Gothic"/>
            </a:endParaRPr>
          </a:p>
        </p:txBody>
      </p:sp>
      <p:sp>
        <p:nvSpPr>
          <p:cNvPr id="9" name="object 9"/>
          <p:cNvSpPr txBox="1"/>
          <p:nvPr/>
        </p:nvSpPr>
        <p:spPr>
          <a:xfrm>
            <a:off x="5940152" y="4213327"/>
            <a:ext cx="2462493" cy="583826"/>
          </a:xfrm>
          <a:prstGeom prst="rect">
            <a:avLst/>
          </a:prstGeom>
        </p:spPr>
        <p:txBody>
          <a:bodyPr wrap="square" lIns="0" tIns="0" rIns="0" bIns="0" rtlCol="0">
            <a:noAutofit/>
          </a:bodyPr>
          <a:lstStyle/>
          <a:p>
            <a:pPr>
              <a:lnSpc>
                <a:spcPts val="441"/>
              </a:lnSpc>
              <a:spcBef>
                <a:spcPts val="13"/>
              </a:spcBef>
            </a:pPr>
            <a:endParaRPr sz="441"/>
          </a:p>
          <a:p>
            <a:pPr marL="434362" marR="199407" indent="-215164">
              <a:lnSpc>
                <a:spcPct val="102683"/>
              </a:lnSpc>
            </a:pPr>
            <a:r>
              <a:rPr sz="971" b="1" spc="4">
                <a:latin typeface="Century Gothic"/>
                <a:cs typeface="Century Gothic"/>
              </a:rPr>
              <a:t>3</a:t>
            </a:r>
            <a:r>
              <a:rPr sz="971" b="1">
                <a:latin typeface="Century Gothic"/>
                <a:cs typeface="Century Gothic"/>
              </a:rPr>
              <a:t>.</a:t>
            </a:r>
            <a:r>
              <a:rPr sz="971" b="1" spc="-4">
                <a:latin typeface="Century Gothic"/>
                <a:cs typeface="Century Gothic"/>
              </a:rPr>
              <a:t> </a:t>
            </a:r>
            <a:r>
              <a:rPr sz="971" b="1" spc="4">
                <a:latin typeface="Century Gothic"/>
                <a:cs typeface="Century Gothic"/>
              </a:rPr>
              <a:t>H</a:t>
            </a:r>
            <a:r>
              <a:rPr sz="971" b="1">
                <a:latin typeface="Century Gothic"/>
                <a:cs typeface="Century Gothic"/>
              </a:rPr>
              <a:t>e</a:t>
            </a:r>
            <a:r>
              <a:rPr sz="971" b="1" spc="-4">
                <a:latin typeface="Century Gothic"/>
                <a:cs typeface="Century Gothic"/>
              </a:rPr>
              <a:t>rr</a:t>
            </a:r>
            <a:r>
              <a:rPr sz="971" b="1">
                <a:latin typeface="Century Gothic"/>
                <a:cs typeface="Century Gothic"/>
              </a:rPr>
              <a:t>a</a:t>
            </a:r>
            <a:r>
              <a:rPr sz="971" b="1" spc="-4">
                <a:latin typeface="Century Gothic"/>
                <a:cs typeface="Century Gothic"/>
              </a:rPr>
              <a:t>m</a:t>
            </a:r>
            <a:r>
              <a:rPr sz="971" b="1">
                <a:latin typeface="Century Gothic"/>
                <a:cs typeface="Century Gothic"/>
              </a:rPr>
              <a:t>ie</a:t>
            </a:r>
            <a:r>
              <a:rPr sz="971" b="1" spc="-12">
                <a:latin typeface="Century Gothic"/>
                <a:cs typeface="Century Gothic"/>
              </a:rPr>
              <a:t>n</a:t>
            </a:r>
            <a:r>
              <a:rPr sz="971" b="1" spc="4">
                <a:latin typeface="Century Gothic"/>
                <a:cs typeface="Century Gothic"/>
              </a:rPr>
              <a:t>t</a:t>
            </a:r>
            <a:r>
              <a:rPr sz="971" b="1">
                <a:latin typeface="Century Gothic"/>
                <a:cs typeface="Century Gothic"/>
              </a:rPr>
              <a:t>as</a:t>
            </a:r>
            <a:r>
              <a:rPr sz="971" b="1" spc="-8">
                <a:latin typeface="Century Gothic"/>
                <a:cs typeface="Century Gothic"/>
              </a:rPr>
              <a:t> </a:t>
            </a:r>
            <a:r>
              <a:rPr sz="971" b="1">
                <a:latin typeface="Century Gothic"/>
                <a:cs typeface="Century Gothic"/>
              </a:rPr>
              <a:t>e</a:t>
            </a:r>
            <a:r>
              <a:rPr sz="971" b="1" spc="4">
                <a:latin typeface="Century Gothic"/>
                <a:cs typeface="Century Gothic"/>
              </a:rPr>
              <a:t> </a:t>
            </a:r>
            <a:r>
              <a:rPr sz="971" b="1">
                <a:latin typeface="Century Gothic"/>
                <a:cs typeface="Century Gothic"/>
              </a:rPr>
              <a:t>i</a:t>
            </a:r>
            <a:r>
              <a:rPr sz="971" b="1" spc="-4">
                <a:latin typeface="Century Gothic"/>
                <a:cs typeface="Century Gothic"/>
              </a:rPr>
              <a:t>ns</a:t>
            </a:r>
            <a:r>
              <a:rPr sz="971" b="1" spc="4">
                <a:latin typeface="Century Gothic"/>
                <a:cs typeface="Century Gothic"/>
              </a:rPr>
              <a:t>t</a:t>
            </a:r>
            <a:r>
              <a:rPr sz="971" b="1" spc="-12">
                <a:latin typeface="Century Gothic"/>
                <a:cs typeface="Century Gothic"/>
              </a:rPr>
              <a:t>r</a:t>
            </a:r>
            <a:r>
              <a:rPr sz="971" b="1">
                <a:latin typeface="Century Gothic"/>
                <a:cs typeface="Century Gothic"/>
              </a:rPr>
              <a:t>u</a:t>
            </a:r>
            <a:r>
              <a:rPr sz="971" b="1" spc="-8">
                <a:latin typeface="Century Gothic"/>
                <a:cs typeface="Century Gothic"/>
              </a:rPr>
              <a:t>m</a:t>
            </a:r>
            <a:r>
              <a:rPr sz="971" b="1">
                <a:latin typeface="Century Gothic"/>
                <a:cs typeface="Century Gothic"/>
              </a:rPr>
              <a:t>entos </a:t>
            </a:r>
            <a:r>
              <a:rPr sz="971" b="1" spc="-4">
                <a:latin typeface="Century Gothic"/>
                <a:cs typeface="Century Gothic"/>
              </a:rPr>
              <a:t>d</a:t>
            </a:r>
            <a:r>
              <a:rPr sz="971" b="1">
                <a:latin typeface="Century Gothic"/>
                <a:cs typeface="Century Gothic"/>
              </a:rPr>
              <a:t>e e</a:t>
            </a:r>
            <a:r>
              <a:rPr sz="971" b="1" spc="4">
                <a:latin typeface="Century Gothic"/>
                <a:cs typeface="Century Gothic"/>
              </a:rPr>
              <a:t>v</a:t>
            </a:r>
            <a:r>
              <a:rPr sz="971" b="1">
                <a:latin typeface="Century Gothic"/>
                <a:cs typeface="Century Gothic"/>
              </a:rPr>
              <a:t>al</a:t>
            </a:r>
            <a:r>
              <a:rPr sz="971" b="1" spc="-12">
                <a:latin typeface="Century Gothic"/>
                <a:cs typeface="Century Gothic"/>
              </a:rPr>
              <a:t>u</a:t>
            </a:r>
            <a:r>
              <a:rPr sz="971" b="1">
                <a:latin typeface="Century Gothic"/>
                <a:cs typeface="Century Gothic"/>
              </a:rPr>
              <a:t>ac</a:t>
            </a:r>
            <a:r>
              <a:rPr sz="971" b="1" spc="-8">
                <a:latin typeface="Century Gothic"/>
                <a:cs typeface="Century Gothic"/>
              </a:rPr>
              <a:t>i</a:t>
            </a:r>
            <a:r>
              <a:rPr sz="971" b="1">
                <a:latin typeface="Century Gothic"/>
                <a:cs typeface="Century Gothic"/>
              </a:rPr>
              <a:t>ón</a:t>
            </a:r>
            <a:r>
              <a:rPr sz="971" b="1" spc="8">
                <a:latin typeface="Century Gothic"/>
                <a:cs typeface="Century Gothic"/>
              </a:rPr>
              <a:t> </a:t>
            </a:r>
            <a:r>
              <a:rPr sz="971" b="1">
                <a:latin typeface="Century Gothic"/>
                <a:cs typeface="Century Gothic"/>
              </a:rPr>
              <a:t>q</a:t>
            </a:r>
            <a:r>
              <a:rPr sz="971" b="1" spc="-12">
                <a:latin typeface="Century Gothic"/>
                <a:cs typeface="Century Gothic"/>
              </a:rPr>
              <a:t>u</a:t>
            </a:r>
            <a:r>
              <a:rPr sz="971" b="1">
                <a:latin typeface="Century Gothic"/>
                <a:cs typeface="Century Gothic"/>
              </a:rPr>
              <a:t>e</a:t>
            </a:r>
            <a:r>
              <a:rPr sz="971" b="1" spc="4">
                <a:latin typeface="Century Gothic"/>
                <a:cs typeface="Century Gothic"/>
              </a:rPr>
              <a:t> </a:t>
            </a:r>
            <a:r>
              <a:rPr sz="971" b="1" spc="-4">
                <a:latin typeface="Century Gothic"/>
                <a:cs typeface="Century Gothic"/>
              </a:rPr>
              <a:t>s</a:t>
            </a:r>
            <a:r>
              <a:rPr sz="971" b="1">
                <a:latin typeface="Century Gothic"/>
                <a:cs typeface="Century Gothic"/>
              </a:rPr>
              <a:t>e</a:t>
            </a:r>
            <a:r>
              <a:rPr sz="971" b="1" spc="4">
                <a:latin typeface="Century Gothic"/>
                <a:cs typeface="Century Gothic"/>
              </a:rPr>
              <a:t> </a:t>
            </a:r>
            <a:r>
              <a:rPr sz="971" b="1" spc="-12">
                <a:latin typeface="Century Gothic"/>
                <a:cs typeface="Century Gothic"/>
              </a:rPr>
              <a:t>u</a:t>
            </a:r>
            <a:r>
              <a:rPr sz="971" b="1" spc="4">
                <a:latin typeface="Century Gothic"/>
                <a:cs typeface="Century Gothic"/>
              </a:rPr>
              <a:t>t</a:t>
            </a:r>
            <a:r>
              <a:rPr sz="971" b="1">
                <a:latin typeface="Century Gothic"/>
                <a:cs typeface="Century Gothic"/>
              </a:rPr>
              <a:t>il</a:t>
            </a:r>
            <a:r>
              <a:rPr sz="971" b="1" spc="-12">
                <a:latin typeface="Century Gothic"/>
                <a:cs typeface="Century Gothic"/>
              </a:rPr>
              <a:t>i</a:t>
            </a:r>
            <a:r>
              <a:rPr sz="971" b="1" spc="-4">
                <a:latin typeface="Century Gothic"/>
                <a:cs typeface="Century Gothic"/>
              </a:rPr>
              <a:t>z</a:t>
            </a:r>
            <a:r>
              <a:rPr sz="971" b="1">
                <a:latin typeface="Century Gothic"/>
                <a:cs typeface="Century Gothic"/>
              </a:rPr>
              <a:t>an.</a:t>
            </a:r>
            <a:endParaRPr sz="971">
              <a:latin typeface="Century Gothic"/>
              <a:cs typeface="Century Gothic"/>
            </a:endParaRPr>
          </a:p>
        </p:txBody>
      </p:sp>
      <p:sp>
        <p:nvSpPr>
          <p:cNvPr id="8" name="object 8"/>
          <p:cNvSpPr txBox="1"/>
          <p:nvPr/>
        </p:nvSpPr>
        <p:spPr>
          <a:xfrm>
            <a:off x="720564" y="4797152"/>
            <a:ext cx="2598531" cy="1866743"/>
          </a:xfrm>
          <a:prstGeom prst="rect">
            <a:avLst/>
          </a:prstGeom>
        </p:spPr>
        <p:txBody>
          <a:bodyPr wrap="square" lIns="0" tIns="0" rIns="0" bIns="0" rtlCol="0">
            <a:noAutofit/>
          </a:bodyPr>
          <a:lstStyle/>
          <a:p>
            <a:pPr>
              <a:lnSpc>
                <a:spcPts val="529"/>
              </a:lnSpc>
              <a:spcBef>
                <a:spcPts val="39"/>
              </a:spcBef>
            </a:pPr>
            <a:endParaRPr sz="529"/>
          </a:p>
          <a:p>
            <a:pPr marL="56480" marR="625254">
              <a:lnSpc>
                <a:spcPts val="1182"/>
              </a:lnSpc>
              <a:spcBef>
                <a:spcPts val="59"/>
              </a:spcBef>
            </a:pPr>
            <a:r>
              <a:rPr sz="971">
                <a:latin typeface="Century Gothic"/>
                <a:cs typeface="Century Gothic"/>
              </a:rPr>
              <a:t>Co</a:t>
            </a:r>
            <a:r>
              <a:rPr sz="971" spc="-4">
                <a:latin typeface="Century Gothic"/>
                <a:cs typeface="Century Gothic"/>
              </a:rPr>
              <a:t>m</a:t>
            </a:r>
            <a:r>
              <a:rPr sz="971">
                <a:latin typeface="Century Gothic"/>
                <a:cs typeface="Century Gothic"/>
              </a:rPr>
              <a:t>p</a:t>
            </a:r>
            <a:r>
              <a:rPr sz="971" spc="-4">
                <a:latin typeface="Century Gothic"/>
                <a:cs typeface="Century Gothic"/>
              </a:rPr>
              <a:t>r</a:t>
            </a:r>
            <a:r>
              <a:rPr sz="971">
                <a:latin typeface="Century Gothic"/>
                <a:cs typeface="Century Gothic"/>
              </a:rPr>
              <a:t>en</a:t>
            </a:r>
            <a:r>
              <a:rPr sz="971" spc="-8">
                <a:latin typeface="Century Gothic"/>
                <a:cs typeface="Century Gothic"/>
              </a:rPr>
              <a:t>s</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e </a:t>
            </a:r>
            <a:r>
              <a:rPr sz="971" spc="4">
                <a:latin typeface="Century Gothic"/>
                <a:cs typeface="Century Gothic"/>
              </a:rPr>
              <a:t>i</a:t>
            </a:r>
            <a:r>
              <a:rPr sz="971">
                <a:latin typeface="Century Gothic"/>
                <a:cs typeface="Century Gothic"/>
              </a:rPr>
              <a:t>n</a:t>
            </a:r>
            <a:r>
              <a:rPr sz="971" spc="-12">
                <a:latin typeface="Century Gothic"/>
                <a:cs typeface="Century Gothic"/>
              </a:rPr>
              <a:t>t</a:t>
            </a:r>
            <a:r>
              <a:rPr sz="971">
                <a:latin typeface="Century Gothic"/>
                <a:cs typeface="Century Gothic"/>
              </a:rPr>
              <a:t>e</a:t>
            </a:r>
            <a:r>
              <a:rPr sz="971" spc="-4">
                <a:latin typeface="Century Gothic"/>
                <a:cs typeface="Century Gothic"/>
              </a:rPr>
              <a:t>r</a:t>
            </a:r>
            <a:r>
              <a:rPr sz="971">
                <a:latin typeface="Century Gothic"/>
                <a:cs typeface="Century Gothic"/>
              </a:rPr>
              <a:t>r</a:t>
            </a:r>
            <a:r>
              <a:rPr sz="971" spc="-8">
                <a:latin typeface="Century Gothic"/>
                <a:cs typeface="Century Gothic"/>
              </a:rPr>
              <a:t>e</a:t>
            </a:r>
            <a:r>
              <a:rPr sz="971" spc="-4">
                <a:latin typeface="Century Gothic"/>
                <a:cs typeface="Century Gothic"/>
              </a:rPr>
              <a:t>l</a:t>
            </a:r>
            <a:r>
              <a:rPr sz="971">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de </a:t>
            </a:r>
            <a:r>
              <a:rPr sz="971" spc="4">
                <a:latin typeface="Century Gothic"/>
                <a:cs typeface="Century Gothic"/>
              </a:rPr>
              <a:t>c</a:t>
            </a:r>
            <a:r>
              <a:rPr sz="971">
                <a:latin typeface="Century Gothic"/>
                <a:cs typeface="Century Gothic"/>
              </a:rPr>
              <a:t>o</a:t>
            </a:r>
            <a:r>
              <a:rPr sz="971" spc="-4">
                <a:latin typeface="Century Gothic"/>
                <a:cs typeface="Century Gothic"/>
              </a:rPr>
              <a:t>nc</a:t>
            </a:r>
            <a:r>
              <a:rPr sz="971">
                <a:latin typeface="Century Gothic"/>
                <a:cs typeface="Century Gothic"/>
              </a:rPr>
              <a:t>e</a:t>
            </a:r>
            <a:r>
              <a:rPr sz="971" spc="4">
                <a:latin typeface="Century Gothic"/>
                <a:cs typeface="Century Gothic"/>
              </a:rPr>
              <a:t>p</a:t>
            </a:r>
            <a:r>
              <a:rPr sz="971">
                <a:latin typeface="Century Gothic"/>
                <a:cs typeface="Century Gothic"/>
              </a:rPr>
              <a:t>t</a:t>
            </a:r>
            <a:r>
              <a:rPr sz="971" spc="-12">
                <a:latin typeface="Century Gothic"/>
                <a:cs typeface="Century Gothic"/>
              </a:rPr>
              <a:t>o</a:t>
            </a:r>
            <a:r>
              <a:rPr sz="971">
                <a:latin typeface="Century Gothic"/>
                <a:cs typeface="Century Gothic"/>
              </a:rPr>
              <a:t>s</a:t>
            </a:r>
          </a:p>
          <a:p>
            <a:pPr marL="56480">
              <a:lnSpc>
                <a:spcPts val="1174"/>
              </a:lnSpc>
            </a:pPr>
            <a:r>
              <a:rPr sz="971">
                <a:latin typeface="Century Gothic"/>
                <a:cs typeface="Century Gothic"/>
              </a:rPr>
              <a:t>B</a:t>
            </a:r>
            <a:r>
              <a:rPr sz="971" spc="4">
                <a:latin typeface="Century Gothic"/>
                <a:cs typeface="Century Gothic"/>
              </a:rPr>
              <a:t>a</a:t>
            </a:r>
            <a:r>
              <a:rPr sz="971" spc="-8">
                <a:latin typeface="Century Gothic"/>
                <a:cs typeface="Century Gothic"/>
              </a:rPr>
              <a:t>s</a:t>
            </a:r>
            <a:r>
              <a:rPr sz="971">
                <a:latin typeface="Century Gothic"/>
                <a:cs typeface="Century Gothic"/>
              </a:rPr>
              <a:t>e d</a:t>
            </a:r>
            <a:r>
              <a:rPr sz="971" spc="4">
                <a:latin typeface="Century Gothic"/>
                <a:cs typeface="Century Gothic"/>
              </a:rPr>
              <a:t>i</a:t>
            </a:r>
            <a:r>
              <a:rPr sz="971" spc="-8">
                <a:latin typeface="Century Gothic"/>
                <a:cs typeface="Century Gothic"/>
              </a:rPr>
              <a:t>s</a:t>
            </a:r>
            <a:r>
              <a:rPr sz="971" spc="-4">
                <a:latin typeface="Century Gothic"/>
                <a:cs typeface="Century Gothic"/>
              </a:rPr>
              <a:t>c</a:t>
            </a:r>
            <a:r>
              <a:rPr sz="971" spc="4">
                <a:latin typeface="Century Gothic"/>
                <a:cs typeface="Century Gothic"/>
              </a:rPr>
              <a:t>i</a:t>
            </a:r>
            <a:r>
              <a:rPr sz="971" spc="-8">
                <a:latin typeface="Century Gothic"/>
                <a:cs typeface="Century Gothic"/>
              </a:rPr>
              <a:t>p</a:t>
            </a:r>
            <a:r>
              <a:rPr sz="971" spc="-4">
                <a:latin typeface="Century Gothic"/>
                <a:cs typeface="Century Gothic"/>
              </a:rPr>
              <a:t>l</a:t>
            </a:r>
            <a:r>
              <a:rPr sz="971" spc="4">
                <a:latin typeface="Century Gothic"/>
                <a:cs typeface="Century Gothic"/>
              </a:rPr>
              <a:t>i</a:t>
            </a:r>
            <a:r>
              <a:rPr sz="971">
                <a:latin typeface="Century Gothic"/>
                <a:cs typeface="Century Gothic"/>
              </a:rPr>
              <a:t>na</a:t>
            </a:r>
            <a:r>
              <a:rPr sz="971" spc="-4">
                <a:latin typeface="Century Gothic"/>
                <a:cs typeface="Century Gothic"/>
              </a:rPr>
              <a:t>r</a:t>
            </a:r>
            <a:r>
              <a:rPr sz="971" spc="4">
                <a:latin typeface="Century Gothic"/>
                <a:cs typeface="Century Gothic"/>
              </a:rPr>
              <a:t>i</a:t>
            </a:r>
            <a:r>
              <a:rPr sz="971">
                <a:latin typeface="Century Gothic"/>
                <a:cs typeface="Century Gothic"/>
              </a:rPr>
              <a:t>a</a:t>
            </a:r>
          </a:p>
          <a:p>
            <a:pPr marL="56480">
              <a:lnSpc>
                <a:spcPts val="1187"/>
              </a:lnSpc>
            </a:pPr>
            <a:r>
              <a:rPr sz="1456" spc="-4" baseline="-2471">
                <a:latin typeface="Century Gothic"/>
                <a:cs typeface="Century Gothic"/>
              </a:rPr>
              <a:t>P</a:t>
            </a:r>
            <a:r>
              <a:rPr sz="1456" baseline="-2471">
                <a:latin typeface="Century Gothic"/>
                <a:cs typeface="Century Gothic"/>
              </a:rPr>
              <a:t>ro</a:t>
            </a:r>
            <a:r>
              <a:rPr sz="1456" spc="-4" baseline="-2471">
                <a:latin typeface="Century Gothic"/>
                <a:cs typeface="Century Gothic"/>
              </a:rPr>
              <a:t>d</a:t>
            </a:r>
            <a:r>
              <a:rPr sz="1456" baseline="-2471">
                <a:latin typeface="Century Gothic"/>
                <a:cs typeface="Century Gothic"/>
              </a:rPr>
              <a:t>u</a:t>
            </a:r>
            <a:r>
              <a:rPr sz="1456" spc="4" baseline="-2471">
                <a:latin typeface="Century Gothic"/>
                <a:cs typeface="Century Gothic"/>
              </a:rPr>
              <a:t>c</a:t>
            </a:r>
            <a:r>
              <a:rPr sz="1456" baseline="-2471">
                <a:latin typeface="Century Gothic"/>
                <a:cs typeface="Century Gothic"/>
              </a:rPr>
              <a:t>to</a:t>
            </a:r>
            <a:r>
              <a:rPr sz="1456" spc="-8" baseline="-2471">
                <a:latin typeface="Century Gothic"/>
                <a:cs typeface="Century Gothic"/>
              </a:rPr>
              <a:t> </a:t>
            </a:r>
            <a:r>
              <a:rPr sz="1456" baseline="-2471">
                <a:latin typeface="Century Gothic"/>
                <a:cs typeface="Century Gothic"/>
              </a:rPr>
              <a:t>de</a:t>
            </a:r>
            <a:r>
              <a:rPr sz="1456" spc="-8" baseline="-2471">
                <a:latin typeface="Century Gothic"/>
                <a:cs typeface="Century Gothic"/>
              </a:rPr>
              <a:t>t</a:t>
            </a:r>
            <a:r>
              <a:rPr sz="1456" baseline="-2471">
                <a:latin typeface="Century Gothic"/>
                <a:cs typeface="Century Gothic"/>
              </a:rPr>
              <a:t>e</a:t>
            </a:r>
            <a:r>
              <a:rPr sz="1456" spc="4" baseline="-2471">
                <a:latin typeface="Century Gothic"/>
                <a:cs typeface="Century Gothic"/>
              </a:rPr>
              <a:t>r</a:t>
            </a:r>
            <a:r>
              <a:rPr sz="1456" spc="-12" baseline="-2471">
                <a:latin typeface="Century Gothic"/>
                <a:cs typeface="Century Gothic"/>
              </a:rPr>
              <a:t>m</a:t>
            </a:r>
            <a:r>
              <a:rPr sz="1456" spc="4" baseline="-2471">
                <a:latin typeface="Century Gothic"/>
                <a:cs typeface="Century Gothic"/>
              </a:rPr>
              <a:t>i</a:t>
            </a:r>
            <a:r>
              <a:rPr sz="1456" baseline="-2471">
                <a:latin typeface="Century Gothic"/>
                <a:cs typeface="Century Gothic"/>
              </a:rPr>
              <a:t>n</a:t>
            </a:r>
            <a:r>
              <a:rPr sz="1456" spc="-8" baseline="-2471">
                <a:latin typeface="Century Gothic"/>
                <a:cs typeface="Century Gothic"/>
              </a:rPr>
              <a:t>a</a:t>
            </a:r>
            <a:r>
              <a:rPr sz="1456" baseline="-2471">
                <a:latin typeface="Century Gothic"/>
                <a:cs typeface="Century Gothic"/>
              </a:rPr>
              <a:t>do</a:t>
            </a:r>
            <a:endParaRPr sz="971">
              <a:latin typeface="Century Gothic"/>
              <a:cs typeface="Century Gothic"/>
            </a:endParaRPr>
          </a:p>
        </p:txBody>
      </p:sp>
      <p:sp>
        <p:nvSpPr>
          <p:cNvPr id="7" name="object 7"/>
          <p:cNvSpPr txBox="1"/>
          <p:nvPr/>
        </p:nvSpPr>
        <p:spPr>
          <a:xfrm>
            <a:off x="3319095" y="4797152"/>
            <a:ext cx="2621056" cy="1866743"/>
          </a:xfrm>
          <a:prstGeom prst="rect">
            <a:avLst/>
          </a:prstGeom>
        </p:spPr>
        <p:txBody>
          <a:bodyPr wrap="square" lIns="0" tIns="0" rIns="0" bIns="0" rtlCol="0">
            <a:noAutofit/>
          </a:bodyPr>
          <a:lstStyle/>
          <a:p>
            <a:pPr>
              <a:lnSpc>
                <a:spcPts val="529"/>
              </a:lnSpc>
              <a:spcBef>
                <a:spcPts val="8"/>
              </a:spcBef>
            </a:pPr>
            <a:endParaRPr sz="529"/>
          </a:p>
          <a:p>
            <a:pPr marL="55136" marR="952649">
              <a:lnSpc>
                <a:spcPct val="102275"/>
              </a:lnSpc>
            </a:pPr>
            <a:r>
              <a:rPr sz="971">
                <a:latin typeface="Century Gothic"/>
                <a:cs typeface="Century Gothic"/>
              </a:rPr>
              <a:t>Tr</a:t>
            </a:r>
            <a:r>
              <a:rPr sz="971" spc="4">
                <a:latin typeface="Century Gothic"/>
                <a:cs typeface="Century Gothic"/>
              </a:rPr>
              <a:t>a</a:t>
            </a:r>
            <a:r>
              <a:rPr sz="971" spc="-8">
                <a:latin typeface="Century Gothic"/>
                <a:cs typeface="Century Gothic"/>
              </a:rPr>
              <a:t>b</a:t>
            </a:r>
            <a:r>
              <a:rPr sz="971">
                <a:latin typeface="Century Gothic"/>
                <a:cs typeface="Century Gothic"/>
              </a:rPr>
              <a:t>a</a:t>
            </a:r>
            <a:r>
              <a:rPr sz="971" spc="4">
                <a:latin typeface="Century Gothic"/>
                <a:cs typeface="Century Gothic"/>
              </a:rPr>
              <a:t>j</a:t>
            </a:r>
            <a:r>
              <a:rPr sz="971">
                <a:latin typeface="Century Gothic"/>
                <a:cs typeface="Century Gothic"/>
              </a:rPr>
              <a:t>o</a:t>
            </a:r>
            <a:r>
              <a:rPr sz="971" spc="-4">
                <a:latin typeface="Century Gothic"/>
                <a:cs typeface="Century Gothic"/>
              </a:rPr>
              <a:t> </a:t>
            </a:r>
            <a:r>
              <a:rPr sz="971">
                <a:latin typeface="Century Gothic"/>
                <a:cs typeface="Century Gothic"/>
              </a:rPr>
              <a:t>en t</a:t>
            </a:r>
            <a:r>
              <a:rPr sz="971" spc="-4">
                <a:latin typeface="Century Gothic"/>
                <a:cs typeface="Century Gothic"/>
              </a:rPr>
              <a:t>i</a:t>
            </a:r>
            <a:r>
              <a:rPr sz="971">
                <a:latin typeface="Century Gothic"/>
                <a:cs typeface="Century Gothic"/>
              </a:rPr>
              <a:t>empo</a:t>
            </a:r>
            <a:r>
              <a:rPr sz="971" spc="-4">
                <a:latin typeface="Century Gothic"/>
                <a:cs typeface="Century Gothic"/>
              </a:rPr>
              <a:t> </a:t>
            </a:r>
            <a:r>
              <a:rPr sz="971">
                <a:latin typeface="Century Gothic"/>
                <a:cs typeface="Century Gothic"/>
              </a:rPr>
              <a:t>y</a:t>
            </a:r>
            <a:r>
              <a:rPr sz="971" spc="-4">
                <a:latin typeface="Century Gothic"/>
                <a:cs typeface="Century Gothic"/>
              </a:rPr>
              <a:t> </a:t>
            </a:r>
            <a:r>
              <a:rPr sz="971">
                <a:latin typeface="Century Gothic"/>
                <a:cs typeface="Century Gothic"/>
              </a:rPr>
              <a:t>forma C</a:t>
            </a:r>
            <a:r>
              <a:rPr sz="971" spc="8">
                <a:latin typeface="Century Gothic"/>
                <a:cs typeface="Century Gothic"/>
              </a:rPr>
              <a:t>l</a:t>
            </a:r>
            <a:r>
              <a:rPr sz="971" spc="-8">
                <a:latin typeface="Century Gothic"/>
                <a:cs typeface="Century Gothic"/>
              </a:rPr>
              <a:t>ar</a:t>
            </a:r>
            <a:r>
              <a:rPr sz="971" spc="4">
                <a:latin typeface="Century Gothic"/>
                <a:cs typeface="Century Gothic"/>
              </a:rPr>
              <a:t>i</a:t>
            </a:r>
            <a:r>
              <a:rPr sz="971">
                <a:latin typeface="Century Gothic"/>
                <a:cs typeface="Century Gothic"/>
              </a:rPr>
              <a:t>dad </a:t>
            </a:r>
            <a:r>
              <a:rPr sz="971" spc="-8">
                <a:latin typeface="Century Gothic"/>
                <a:cs typeface="Century Gothic"/>
              </a:rPr>
              <a:t>d</a:t>
            </a:r>
            <a:r>
              <a:rPr sz="971">
                <a:latin typeface="Century Gothic"/>
                <a:cs typeface="Century Gothic"/>
              </a:rPr>
              <a:t>e </a:t>
            </a:r>
            <a:r>
              <a:rPr sz="971" spc="4">
                <a:latin typeface="Century Gothic"/>
                <a:cs typeface="Century Gothic"/>
              </a:rPr>
              <a:t>c</a:t>
            </a:r>
            <a:r>
              <a:rPr sz="971">
                <a:latin typeface="Century Gothic"/>
                <a:cs typeface="Century Gothic"/>
              </a:rPr>
              <a:t>o</a:t>
            </a:r>
            <a:r>
              <a:rPr sz="971" spc="-12">
                <a:latin typeface="Century Gothic"/>
                <a:cs typeface="Century Gothic"/>
              </a:rPr>
              <a:t>n</a:t>
            </a:r>
            <a:r>
              <a:rPr sz="971" spc="4">
                <a:latin typeface="Century Gothic"/>
                <a:cs typeface="Century Gothic"/>
              </a:rPr>
              <a:t>c</a:t>
            </a:r>
            <a:r>
              <a:rPr sz="971" spc="-8">
                <a:latin typeface="Century Gothic"/>
                <a:cs typeface="Century Gothic"/>
              </a:rPr>
              <a:t>e</a:t>
            </a:r>
            <a:r>
              <a:rPr sz="971">
                <a:latin typeface="Century Gothic"/>
                <a:cs typeface="Century Gothic"/>
              </a:rPr>
              <a:t>ptos Cor</a:t>
            </a:r>
            <a:r>
              <a:rPr sz="971" spc="-4">
                <a:latin typeface="Century Gothic"/>
                <a:cs typeface="Century Gothic"/>
              </a:rPr>
              <a:t>r</a:t>
            </a:r>
            <a:r>
              <a:rPr sz="971">
                <a:latin typeface="Century Gothic"/>
                <a:cs typeface="Century Gothic"/>
              </a:rPr>
              <a:t>e</a:t>
            </a:r>
            <a:r>
              <a:rPr sz="971" spc="-4">
                <a:latin typeface="Century Gothic"/>
                <a:cs typeface="Century Gothic"/>
              </a:rPr>
              <a:t>cc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ort</a:t>
            </a:r>
            <a:r>
              <a:rPr sz="971" spc="-4">
                <a:latin typeface="Century Gothic"/>
                <a:cs typeface="Century Gothic"/>
              </a:rPr>
              <a:t>o</a:t>
            </a:r>
            <a:r>
              <a:rPr sz="971">
                <a:latin typeface="Century Gothic"/>
                <a:cs typeface="Century Gothic"/>
              </a:rPr>
              <a:t>g</a:t>
            </a:r>
            <a:r>
              <a:rPr sz="971" spc="-4">
                <a:latin typeface="Century Gothic"/>
                <a:cs typeface="Century Gothic"/>
              </a:rPr>
              <a:t>r</a:t>
            </a:r>
            <a:r>
              <a:rPr sz="971">
                <a:latin typeface="Century Gothic"/>
                <a:cs typeface="Century Gothic"/>
              </a:rPr>
              <a:t>á</a:t>
            </a:r>
            <a:r>
              <a:rPr sz="971" spc="-8">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a </a:t>
            </a:r>
            <a:r>
              <a:rPr sz="971" spc="-22">
                <a:latin typeface="Century Gothic"/>
                <a:cs typeface="Century Gothic"/>
              </a:rPr>
              <a:t>A</a:t>
            </a:r>
            <a:r>
              <a:rPr sz="971">
                <a:latin typeface="Century Gothic"/>
                <a:cs typeface="Century Gothic"/>
              </a:rPr>
              <a:t>p</a:t>
            </a:r>
            <a:r>
              <a:rPr sz="971" spc="8">
                <a:latin typeface="Century Gothic"/>
                <a:cs typeface="Century Gothic"/>
              </a:rPr>
              <a:t>l</a:t>
            </a:r>
            <a:r>
              <a:rPr sz="971" spc="4">
                <a:latin typeface="Century Gothic"/>
                <a:cs typeface="Century Gothic"/>
              </a:rPr>
              <a:t>ic</a:t>
            </a:r>
            <a:r>
              <a:rPr sz="971" spc="-8">
                <a:latin typeface="Century Gothic"/>
                <a:cs typeface="Century Gothic"/>
              </a:rPr>
              <a:t>a</a:t>
            </a:r>
            <a:r>
              <a:rPr sz="971" spc="4">
                <a:latin typeface="Century Gothic"/>
                <a:cs typeface="Century Gothic"/>
              </a:rPr>
              <a:t>ci</a:t>
            </a:r>
            <a:r>
              <a:rPr sz="971">
                <a:latin typeface="Century Gothic"/>
                <a:cs typeface="Century Gothic"/>
              </a:rPr>
              <a:t>ón</a:t>
            </a:r>
            <a:r>
              <a:rPr sz="971" spc="-4">
                <a:latin typeface="Century Gothic"/>
                <a:cs typeface="Century Gothic"/>
              </a:rPr>
              <a:t> </a:t>
            </a:r>
            <a:r>
              <a:rPr sz="971" spc="-8">
                <a:latin typeface="Century Gothic"/>
                <a:cs typeface="Century Gothic"/>
              </a:rPr>
              <a:t>d</a:t>
            </a:r>
            <a:r>
              <a:rPr sz="971">
                <a:latin typeface="Century Gothic"/>
                <a:cs typeface="Century Gothic"/>
              </a:rPr>
              <a:t>el</a:t>
            </a:r>
            <a:r>
              <a:rPr sz="971" spc="-4">
                <a:latin typeface="Century Gothic"/>
                <a:cs typeface="Century Gothic"/>
              </a:rPr>
              <a:t> </a:t>
            </a:r>
            <a:r>
              <a:rPr sz="971" spc="4">
                <a:latin typeface="Century Gothic"/>
                <a:cs typeface="Century Gothic"/>
              </a:rPr>
              <a:t>c</a:t>
            </a:r>
            <a:r>
              <a:rPr sz="971">
                <a:latin typeface="Century Gothic"/>
                <a:cs typeface="Century Gothic"/>
              </a:rPr>
              <a:t>o</a:t>
            </a:r>
            <a:r>
              <a:rPr sz="971" spc="-4">
                <a:latin typeface="Century Gothic"/>
                <a:cs typeface="Century Gothic"/>
              </a:rPr>
              <a:t>nc</a:t>
            </a:r>
            <a:r>
              <a:rPr sz="971" spc="-8">
                <a:latin typeface="Century Gothic"/>
                <a:cs typeface="Century Gothic"/>
              </a:rPr>
              <a:t>e</a:t>
            </a:r>
            <a:r>
              <a:rPr sz="971">
                <a:latin typeface="Century Gothic"/>
                <a:cs typeface="Century Gothic"/>
              </a:rPr>
              <a:t>pto </a:t>
            </a:r>
            <a:r>
              <a:rPr sz="971" spc="-4">
                <a:latin typeface="Century Gothic"/>
                <a:cs typeface="Century Gothic"/>
              </a:rPr>
              <a:t>D</a:t>
            </a:r>
            <a:r>
              <a:rPr sz="971">
                <a:latin typeface="Century Gothic"/>
                <a:cs typeface="Century Gothic"/>
              </a:rPr>
              <a:t>oc</a:t>
            </a:r>
            <a:r>
              <a:rPr sz="971" spc="4">
                <a:latin typeface="Century Gothic"/>
                <a:cs typeface="Century Gothic"/>
              </a:rPr>
              <a:t>u</a:t>
            </a:r>
            <a:r>
              <a:rPr sz="971" spc="-4">
                <a:latin typeface="Century Gothic"/>
                <a:cs typeface="Century Gothic"/>
              </a:rPr>
              <a:t>m</a:t>
            </a:r>
            <a:r>
              <a:rPr sz="971">
                <a:latin typeface="Century Gothic"/>
                <a:cs typeface="Century Gothic"/>
              </a:rPr>
              <a:t>en</a:t>
            </a:r>
            <a:r>
              <a:rPr sz="971" spc="-12">
                <a:latin typeface="Century Gothic"/>
                <a:cs typeface="Century Gothic"/>
              </a:rPr>
              <a:t>t</a:t>
            </a:r>
            <a:r>
              <a:rPr sz="971">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a:t>
            </a:r>
            <a:r>
              <a:rPr sz="971" spc="-8">
                <a:latin typeface="Century Gothic"/>
                <a:cs typeface="Century Gothic"/>
              </a:rPr>
              <a:t>e</a:t>
            </a:r>
            <a:r>
              <a:rPr sz="971">
                <a:latin typeface="Century Gothic"/>
                <a:cs typeface="Century Gothic"/>
              </a:rPr>
              <a:t>l</a:t>
            </a:r>
            <a:r>
              <a:rPr sz="971" spc="4">
                <a:latin typeface="Century Gothic"/>
                <a:cs typeface="Century Gothic"/>
              </a:rPr>
              <a:t> </a:t>
            </a:r>
            <a:r>
              <a:rPr sz="971">
                <a:latin typeface="Century Gothic"/>
                <a:cs typeface="Century Gothic"/>
              </a:rPr>
              <a:t>t</a:t>
            </a:r>
            <a:r>
              <a:rPr sz="971" spc="-8">
                <a:latin typeface="Century Gothic"/>
                <a:cs typeface="Century Gothic"/>
              </a:rPr>
              <a:t>e</a:t>
            </a:r>
            <a:r>
              <a:rPr sz="971" spc="-4">
                <a:latin typeface="Century Gothic"/>
                <a:cs typeface="Century Gothic"/>
              </a:rPr>
              <a:t>m</a:t>
            </a:r>
            <a:r>
              <a:rPr sz="971">
                <a:latin typeface="Century Gothic"/>
                <a:cs typeface="Century Gothic"/>
              </a:rPr>
              <a:t>a</a:t>
            </a:r>
          </a:p>
          <a:p>
            <a:pPr marL="55136">
              <a:lnSpc>
                <a:spcPts val="1187"/>
              </a:lnSpc>
              <a:spcBef>
                <a:spcPts val="59"/>
              </a:spcBef>
            </a:pPr>
            <a:r>
              <a:rPr sz="1456" spc="4" baseline="-2471">
                <a:latin typeface="Century Gothic"/>
                <a:cs typeface="Century Gothic"/>
              </a:rPr>
              <a:t>Li</a:t>
            </a:r>
            <a:r>
              <a:rPr sz="1456" spc="-12" baseline="-2471">
                <a:latin typeface="Century Gothic"/>
                <a:cs typeface="Century Gothic"/>
              </a:rPr>
              <a:t>m</a:t>
            </a:r>
            <a:r>
              <a:rPr sz="1456" baseline="-2471">
                <a:latin typeface="Century Gothic"/>
                <a:cs typeface="Century Gothic"/>
              </a:rPr>
              <a:t>pieza y</a:t>
            </a:r>
            <a:r>
              <a:rPr sz="1456" spc="-4" baseline="-2471">
                <a:latin typeface="Century Gothic"/>
                <a:cs typeface="Century Gothic"/>
              </a:rPr>
              <a:t> </a:t>
            </a:r>
            <a:r>
              <a:rPr sz="1456" baseline="-2471">
                <a:latin typeface="Century Gothic"/>
                <a:cs typeface="Century Gothic"/>
              </a:rPr>
              <a:t>e</a:t>
            </a:r>
            <a:r>
              <a:rPr sz="1456" spc="4" baseline="-2471">
                <a:latin typeface="Century Gothic"/>
                <a:cs typeface="Century Gothic"/>
              </a:rPr>
              <a:t>s</a:t>
            </a:r>
            <a:r>
              <a:rPr sz="1456" spc="-12" baseline="-2471">
                <a:latin typeface="Century Gothic"/>
                <a:cs typeface="Century Gothic"/>
              </a:rPr>
              <a:t>t</a:t>
            </a:r>
            <a:r>
              <a:rPr sz="1456" baseline="-2471">
                <a:latin typeface="Century Gothic"/>
                <a:cs typeface="Century Gothic"/>
              </a:rPr>
              <a:t>r</a:t>
            </a:r>
            <a:r>
              <a:rPr sz="1456" spc="-8" baseline="-2471">
                <a:latin typeface="Century Gothic"/>
                <a:cs typeface="Century Gothic"/>
              </a:rPr>
              <a:t>u</a:t>
            </a:r>
            <a:r>
              <a:rPr sz="1456" spc="4" baseline="-2471">
                <a:latin typeface="Century Gothic"/>
                <a:cs typeface="Century Gothic"/>
              </a:rPr>
              <a:t>c</a:t>
            </a:r>
            <a:r>
              <a:rPr sz="1456" baseline="-2471">
                <a:latin typeface="Century Gothic"/>
                <a:cs typeface="Century Gothic"/>
              </a:rPr>
              <a:t>tu</a:t>
            </a:r>
            <a:r>
              <a:rPr sz="1456" spc="-8" baseline="-2471">
                <a:latin typeface="Century Gothic"/>
                <a:cs typeface="Century Gothic"/>
              </a:rPr>
              <a:t>r</a:t>
            </a:r>
            <a:r>
              <a:rPr sz="1456" baseline="-2471">
                <a:latin typeface="Century Gothic"/>
                <a:cs typeface="Century Gothic"/>
              </a:rPr>
              <a:t>a</a:t>
            </a:r>
            <a:r>
              <a:rPr sz="1456" spc="-4" baseline="-2471">
                <a:latin typeface="Century Gothic"/>
                <a:cs typeface="Century Gothic"/>
              </a:rPr>
              <a:t>ci</a:t>
            </a:r>
            <a:r>
              <a:rPr sz="1456" baseline="-2471">
                <a:latin typeface="Century Gothic"/>
                <a:cs typeface="Century Gothic"/>
              </a:rPr>
              <a:t>ón</a:t>
            </a:r>
            <a:r>
              <a:rPr sz="1456" spc="-4" baseline="-2471">
                <a:latin typeface="Century Gothic"/>
                <a:cs typeface="Century Gothic"/>
              </a:rPr>
              <a:t> </a:t>
            </a:r>
            <a:r>
              <a:rPr sz="1456" baseline="-2471">
                <a:latin typeface="Century Gothic"/>
                <a:cs typeface="Century Gothic"/>
              </a:rPr>
              <a:t>del</a:t>
            </a:r>
            <a:r>
              <a:rPr sz="1456" spc="4" baseline="-2471">
                <a:latin typeface="Century Gothic"/>
                <a:cs typeface="Century Gothic"/>
              </a:rPr>
              <a:t> </a:t>
            </a:r>
            <a:r>
              <a:rPr sz="1456" baseline="-2471">
                <a:latin typeface="Century Gothic"/>
                <a:cs typeface="Century Gothic"/>
              </a:rPr>
              <a:t>tr</a:t>
            </a:r>
            <a:r>
              <a:rPr sz="1456" spc="-8" baseline="-2471">
                <a:latin typeface="Century Gothic"/>
                <a:cs typeface="Century Gothic"/>
              </a:rPr>
              <a:t>a</a:t>
            </a:r>
            <a:r>
              <a:rPr sz="1456" baseline="-2471">
                <a:latin typeface="Century Gothic"/>
                <a:cs typeface="Century Gothic"/>
              </a:rPr>
              <a:t>b</a:t>
            </a:r>
            <a:r>
              <a:rPr sz="1456" spc="-4" baseline="-2471">
                <a:latin typeface="Century Gothic"/>
                <a:cs typeface="Century Gothic"/>
              </a:rPr>
              <a:t>a</a:t>
            </a:r>
            <a:r>
              <a:rPr sz="1456" spc="4" baseline="-2471">
                <a:latin typeface="Century Gothic"/>
                <a:cs typeface="Century Gothic"/>
              </a:rPr>
              <a:t>j</a:t>
            </a:r>
            <a:r>
              <a:rPr sz="1456" baseline="-2471">
                <a:latin typeface="Century Gothic"/>
                <a:cs typeface="Century Gothic"/>
              </a:rPr>
              <a:t>o.</a:t>
            </a:r>
            <a:endParaRPr sz="971">
              <a:latin typeface="Century Gothic"/>
              <a:cs typeface="Century Gothic"/>
            </a:endParaRPr>
          </a:p>
        </p:txBody>
      </p:sp>
      <p:sp>
        <p:nvSpPr>
          <p:cNvPr id="6" name="object 6"/>
          <p:cNvSpPr txBox="1"/>
          <p:nvPr/>
        </p:nvSpPr>
        <p:spPr>
          <a:xfrm>
            <a:off x="5940152" y="4797152"/>
            <a:ext cx="2462493" cy="1866743"/>
          </a:xfrm>
          <a:prstGeom prst="rect">
            <a:avLst/>
          </a:prstGeom>
        </p:spPr>
        <p:txBody>
          <a:bodyPr wrap="square" lIns="0" tIns="0" rIns="0" bIns="0" rtlCol="0">
            <a:noAutofit/>
          </a:bodyPr>
          <a:lstStyle/>
          <a:p>
            <a:pPr>
              <a:lnSpc>
                <a:spcPts val="529"/>
              </a:lnSpc>
              <a:spcBef>
                <a:spcPts val="8"/>
              </a:spcBef>
            </a:pPr>
            <a:endParaRPr sz="529"/>
          </a:p>
          <a:p>
            <a:pPr marL="56480">
              <a:lnSpc>
                <a:spcPct val="102172"/>
              </a:lnSpc>
            </a:pPr>
            <a:r>
              <a:rPr sz="971">
                <a:latin typeface="Century Gothic"/>
                <a:cs typeface="Century Gothic"/>
              </a:rPr>
              <a:t>Grá</a:t>
            </a:r>
            <a:r>
              <a:rPr sz="971" spc="-8">
                <a:latin typeface="Century Gothic"/>
                <a:cs typeface="Century Gothic"/>
              </a:rPr>
              <a:t>f</a:t>
            </a:r>
            <a:r>
              <a:rPr sz="971" spc="4">
                <a:latin typeface="Century Gothic"/>
                <a:cs typeface="Century Gothic"/>
              </a:rPr>
              <a:t>ic</a:t>
            </a:r>
            <a:r>
              <a:rPr sz="971" spc="-12">
                <a:latin typeface="Century Gothic"/>
                <a:cs typeface="Century Gothic"/>
              </a:rPr>
              <a:t>o</a:t>
            </a:r>
            <a:r>
              <a:rPr sz="971">
                <a:latin typeface="Century Gothic"/>
                <a:cs typeface="Century Gothic"/>
              </a:rPr>
              <a:t>s</a:t>
            </a:r>
          </a:p>
          <a:p>
            <a:pPr marL="56480">
              <a:lnSpc>
                <a:spcPts val="1187"/>
              </a:lnSpc>
              <a:spcBef>
                <a:spcPts val="59"/>
              </a:spcBef>
            </a:pPr>
            <a:r>
              <a:rPr sz="1456" baseline="-2471">
                <a:latin typeface="Century Gothic"/>
                <a:cs typeface="Century Gothic"/>
              </a:rPr>
              <a:t>R</a:t>
            </a:r>
            <a:r>
              <a:rPr sz="1456" spc="4" baseline="-2471">
                <a:latin typeface="Century Gothic"/>
                <a:cs typeface="Century Gothic"/>
              </a:rPr>
              <a:t>e</a:t>
            </a:r>
            <a:r>
              <a:rPr sz="1456" baseline="-2471">
                <a:latin typeface="Century Gothic"/>
                <a:cs typeface="Century Gothic"/>
              </a:rPr>
              <a:t>d</a:t>
            </a:r>
            <a:r>
              <a:rPr sz="1456" spc="-8" baseline="-2471">
                <a:latin typeface="Century Gothic"/>
                <a:cs typeface="Century Gothic"/>
              </a:rPr>
              <a:t>a</a:t>
            </a:r>
            <a:r>
              <a:rPr sz="1456" spc="-4" baseline="-2471">
                <a:latin typeface="Century Gothic"/>
                <a:cs typeface="Century Gothic"/>
              </a:rPr>
              <a:t>c</a:t>
            </a:r>
            <a:r>
              <a:rPr sz="1456" spc="4" baseline="-2471">
                <a:latin typeface="Century Gothic"/>
                <a:cs typeface="Century Gothic"/>
              </a:rPr>
              <a:t>ci</a:t>
            </a:r>
            <a:r>
              <a:rPr sz="1456" baseline="-2471">
                <a:latin typeface="Century Gothic"/>
                <a:cs typeface="Century Gothic"/>
              </a:rPr>
              <a:t>ón</a:t>
            </a:r>
            <a:endParaRPr sz="971">
              <a:latin typeface="Century Gothic"/>
              <a:cs typeface="Century Gothic"/>
            </a:endParaRPr>
          </a:p>
          <a:p>
            <a:pPr marL="56480">
              <a:lnSpc>
                <a:spcPct val="102172"/>
              </a:lnSpc>
            </a:pPr>
            <a:r>
              <a:rPr sz="971">
                <a:latin typeface="Century Gothic"/>
                <a:cs typeface="Century Gothic"/>
              </a:rPr>
              <a:t>Tablas</a:t>
            </a:r>
            <a:r>
              <a:rPr sz="971" spc="-12">
                <a:latin typeface="Century Gothic"/>
                <a:cs typeface="Century Gothic"/>
              </a:rPr>
              <a:t> </a:t>
            </a:r>
            <a:r>
              <a:rPr sz="971" spc="8">
                <a:latin typeface="Century Gothic"/>
                <a:cs typeface="Century Gothic"/>
              </a:rPr>
              <a:t>v</a:t>
            </a:r>
            <a:r>
              <a:rPr sz="971" spc="-8">
                <a:latin typeface="Century Gothic"/>
                <a:cs typeface="Century Gothic"/>
              </a:rPr>
              <a:t>a</a:t>
            </a:r>
            <a:r>
              <a:rPr sz="971" spc="4">
                <a:latin typeface="Century Gothic"/>
                <a:cs typeface="Century Gothic"/>
              </a:rPr>
              <a:t>l</a:t>
            </a:r>
            <a:r>
              <a:rPr sz="971">
                <a:latin typeface="Century Gothic"/>
                <a:cs typeface="Century Gothic"/>
              </a:rPr>
              <a:t>o</a:t>
            </a:r>
            <a:r>
              <a:rPr sz="971" spc="-8">
                <a:latin typeface="Century Gothic"/>
                <a:cs typeface="Century Gothic"/>
              </a:rPr>
              <a:t>r</a:t>
            </a:r>
            <a:r>
              <a:rPr sz="971">
                <a:latin typeface="Century Gothic"/>
                <a:cs typeface="Century Gothic"/>
              </a:rPr>
              <a:t>at</a:t>
            </a:r>
            <a:r>
              <a:rPr sz="971" spc="-4">
                <a:latin typeface="Century Gothic"/>
                <a:cs typeface="Century Gothic"/>
              </a:rPr>
              <a:t>i</a:t>
            </a:r>
            <a:r>
              <a:rPr sz="971">
                <a:latin typeface="Century Gothic"/>
                <a:cs typeface="Century Gothic"/>
              </a:rPr>
              <a:t>vas</a:t>
            </a:r>
          </a:p>
          <a:p>
            <a:pPr marL="56480">
              <a:lnSpc>
                <a:spcPts val="1187"/>
              </a:lnSpc>
              <a:spcBef>
                <a:spcPts val="59"/>
              </a:spcBef>
            </a:pPr>
            <a:r>
              <a:rPr sz="1456" baseline="-2471">
                <a:latin typeface="Century Gothic"/>
                <a:cs typeface="Century Gothic"/>
              </a:rPr>
              <a:t>Rú</a:t>
            </a:r>
            <a:r>
              <a:rPr sz="1456" spc="-4" baseline="-2471">
                <a:latin typeface="Century Gothic"/>
                <a:cs typeface="Century Gothic"/>
              </a:rPr>
              <a:t>b</a:t>
            </a:r>
            <a:r>
              <a:rPr sz="1456" baseline="-2471">
                <a:latin typeface="Century Gothic"/>
                <a:cs typeface="Century Gothic"/>
              </a:rPr>
              <a:t>r</a:t>
            </a:r>
            <a:r>
              <a:rPr sz="1456" spc="-4" baseline="-2471">
                <a:latin typeface="Century Gothic"/>
                <a:cs typeface="Century Gothic"/>
              </a:rPr>
              <a:t>i</a:t>
            </a:r>
            <a:r>
              <a:rPr sz="1456" spc="4" baseline="-2471">
                <a:latin typeface="Century Gothic"/>
                <a:cs typeface="Century Gothic"/>
              </a:rPr>
              <a:t>c</a:t>
            </a:r>
            <a:r>
              <a:rPr sz="1456" spc="-8" baseline="-2471">
                <a:latin typeface="Century Gothic"/>
                <a:cs typeface="Century Gothic"/>
              </a:rPr>
              <a:t>a</a:t>
            </a:r>
            <a:r>
              <a:rPr sz="1456" baseline="-2471">
                <a:latin typeface="Century Gothic"/>
                <a:cs typeface="Century Gothic"/>
              </a:rPr>
              <a:t>s</a:t>
            </a:r>
            <a:endParaRPr sz="971">
              <a:latin typeface="Century Gothic"/>
              <a:cs typeface="Century Gothic"/>
            </a:endParaRPr>
          </a:p>
        </p:txBody>
      </p:sp>
      <p:sp>
        <p:nvSpPr>
          <p:cNvPr id="5" name="object 5"/>
          <p:cNvSpPr txBox="1"/>
          <p:nvPr/>
        </p:nvSpPr>
        <p:spPr>
          <a:xfrm>
            <a:off x="720564" y="1415733"/>
            <a:ext cx="3869278" cy="937528"/>
          </a:xfrm>
          <a:prstGeom prst="rect">
            <a:avLst/>
          </a:prstGeom>
        </p:spPr>
        <p:txBody>
          <a:bodyPr wrap="square" lIns="0" tIns="0" rIns="0" bIns="0" rtlCol="0">
            <a:noAutofit/>
          </a:bodyPr>
          <a:lstStyle/>
          <a:p>
            <a:pPr>
              <a:lnSpc>
                <a:spcPts val="441"/>
              </a:lnSpc>
              <a:spcBef>
                <a:spcPts val="13"/>
              </a:spcBef>
            </a:pPr>
            <a:endParaRPr sz="441"/>
          </a:p>
          <a:p>
            <a:pPr marL="530111">
              <a:lnSpc>
                <a:spcPct val="102172"/>
              </a:lnSpc>
            </a:pPr>
            <a:r>
              <a:rPr sz="971" b="1" spc="4">
                <a:latin typeface="Century Gothic"/>
                <a:cs typeface="Century Gothic"/>
              </a:rPr>
              <a:t>T</a:t>
            </a:r>
            <a:r>
              <a:rPr sz="971" b="1">
                <a:latin typeface="Century Gothic"/>
                <a:cs typeface="Century Gothic"/>
              </a:rPr>
              <a:t>ie</a:t>
            </a:r>
            <a:r>
              <a:rPr sz="971" b="1" spc="-4">
                <a:latin typeface="Century Gothic"/>
                <a:cs typeface="Century Gothic"/>
              </a:rPr>
              <a:t>m</a:t>
            </a:r>
            <a:r>
              <a:rPr sz="971" b="1">
                <a:latin typeface="Century Gothic"/>
                <a:cs typeface="Century Gothic"/>
              </a:rPr>
              <a:t>pos</a:t>
            </a:r>
            <a:r>
              <a:rPr sz="971" b="1" spc="-8">
                <a:latin typeface="Century Gothic"/>
                <a:cs typeface="Century Gothic"/>
              </a:rPr>
              <a:t> </a:t>
            </a:r>
            <a:r>
              <a:rPr sz="971" b="1">
                <a:latin typeface="Century Gothic"/>
                <a:cs typeface="Century Gothic"/>
              </a:rPr>
              <a:t>d</a:t>
            </a:r>
            <a:r>
              <a:rPr sz="971" b="1" spc="-8">
                <a:latin typeface="Century Gothic"/>
                <a:cs typeface="Century Gothic"/>
              </a:rPr>
              <a:t>e</a:t>
            </a:r>
            <a:r>
              <a:rPr sz="971" b="1">
                <a:latin typeface="Century Gothic"/>
                <a:cs typeface="Century Gothic"/>
              </a:rPr>
              <a:t>di</a:t>
            </a:r>
            <a:r>
              <a:rPr sz="971" b="1" spc="-8">
                <a:latin typeface="Century Gothic"/>
                <a:cs typeface="Century Gothic"/>
              </a:rPr>
              <a:t>c</a:t>
            </a:r>
            <a:r>
              <a:rPr sz="971" b="1">
                <a:latin typeface="Century Gothic"/>
                <a:cs typeface="Century Gothic"/>
              </a:rPr>
              <a:t>ados</a:t>
            </a:r>
            <a:r>
              <a:rPr sz="971" b="1" spc="-4">
                <a:latin typeface="Century Gothic"/>
                <a:cs typeface="Century Gothic"/>
              </a:rPr>
              <a:t> </a:t>
            </a:r>
            <a:r>
              <a:rPr sz="971" b="1">
                <a:latin typeface="Century Gothic"/>
                <a:cs typeface="Century Gothic"/>
              </a:rPr>
              <a:t>al</a:t>
            </a:r>
            <a:r>
              <a:rPr sz="971" b="1" spc="-4">
                <a:latin typeface="Century Gothic"/>
                <a:cs typeface="Century Gothic"/>
              </a:rPr>
              <a:t> </a:t>
            </a:r>
            <a:r>
              <a:rPr sz="971" b="1">
                <a:latin typeface="Century Gothic"/>
                <a:cs typeface="Century Gothic"/>
              </a:rPr>
              <a:t>p</a:t>
            </a:r>
            <a:r>
              <a:rPr sz="971" b="1" spc="-4">
                <a:latin typeface="Century Gothic"/>
                <a:cs typeface="Century Gothic"/>
              </a:rPr>
              <a:t>r</a:t>
            </a:r>
            <a:r>
              <a:rPr sz="971" b="1">
                <a:latin typeface="Century Gothic"/>
                <a:cs typeface="Century Gothic"/>
              </a:rPr>
              <a:t>oyec</a:t>
            </a:r>
            <a:r>
              <a:rPr sz="971" b="1" spc="-8">
                <a:latin typeface="Century Gothic"/>
                <a:cs typeface="Century Gothic"/>
              </a:rPr>
              <a:t>t</a:t>
            </a:r>
            <a:r>
              <a:rPr sz="971" b="1">
                <a:latin typeface="Century Gothic"/>
                <a:cs typeface="Century Gothic"/>
              </a:rPr>
              <a:t>o</a:t>
            </a:r>
            <a:r>
              <a:rPr sz="971" b="1" spc="4">
                <a:latin typeface="Century Gothic"/>
                <a:cs typeface="Century Gothic"/>
              </a:rPr>
              <a:t> </a:t>
            </a:r>
            <a:r>
              <a:rPr sz="971" b="1" spc="-8">
                <a:latin typeface="Century Gothic"/>
                <a:cs typeface="Century Gothic"/>
              </a:rPr>
              <a:t>c</a:t>
            </a:r>
            <a:r>
              <a:rPr sz="971" b="1">
                <a:latin typeface="Century Gothic"/>
                <a:cs typeface="Century Gothic"/>
              </a:rPr>
              <a:t>a</a:t>
            </a:r>
            <a:r>
              <a:rPr sz="971" b="1" spc="-8">
                <a:latin typeface="Century Gothic"/>
                <a:cs typeface="Century Gothic"/>
              </a:rPr>
              <a:t>d</a:t>
            </a:r>
            <a:r>
              <a:rPr sz="971" b="1">
                <a:latin typeface="Century Gothic"/>
                <a:cs typeface="Century Gothic"/>
              </a:rPr>
              <a:t>a</a:t>
            </a:r>
            <a:r>
              <a:rPr sz="971" b="1" spc="4">
                <a:latin typeface="Century Gothic"/>
                <a:cs typeface="Century Gothic"/>
              </a:rPr>
              <a:t> </a:t>
            </a:r>
            <a:r>
              <a:rPr sz="971" b="1">
                <a:latin typeface="Century Gothic"/>
                <a:cs typeface="Century Gothic"/>
              </a:rPr>
              <a:t>se</a:t>
            </a:r>
            <a:r>
              <a:rPr sz="971" b="1" spc="-17">
                <a:latin typeface="Century Gothic"/>
                <a:cs typeface="Century Gothic"/>
              </a:rPr>
              <a:t>m</a:t>
            </a:r>
            <a:r>
              <a:rPr sz="971" b="1">
                <a:latin typeface="Century Gothic"/>
                <a:cs typeface="Century Gothic"/>
              </a:rPr>
              <a:t>a</a:t>
            </a:r>
            <a:r>
              <a:rPr sz="971" b="1" spc="-12">
                <a:latin typeface="Century Gothic"/>
                <a:cs typeface="Century Gothic"/>
              </a:rPr>
              <a:t>n</a:t>
            </a:r>
            <a:r>
              <a:rPr sz="971" b="1">
                <a:latin typeface="Century Gothic"/>
                <a:cs typeface="Century Gothic"/>
              </a:rPr>
              <a:t>a.</a:t>
            </a:r>
            <a:endParaRPr sz="971">
              <a:latin typeface="Century Gothic"/>
              <a:cs typeface="Century Gothic"/>
            </a:endParaRPr>
          </a:p>
          <a:p>
            <a:pPr marL="902569">
              <a:lnSpc>
                <a:spcPct val="102172"/>
              </a:lnSpc>
              <a:spcBef>
                <a:spcPts val="4"/>
              </a:spcBef>
            </a:pPr>
            <a:r>
              <a:rPr sz="971" spc="-4">
                <a:latin typeface="Century Gothic"/>
                <a:cs typeface="Century Gothic"/>
              </a:rPr>
              <a:t>M</a:t>
            </a:r>
            <a:r>
              <a:rPr sz="971">
                <a:latin typeface="Century Gothic"/>
                <a:cs typeface="Century Gothic"/>
              </a:rPr>
              <a:t>o</a:t>
            </a:r>
            <a:r>
              <a:rPr sz="971" spc="-4">
                <a:latin typeface="Century Gothic"/>
                <a:cs typeface="Century Gothic"/>
              </a:rPr>
              <a:t>m</a:t>
            </a:r>
            <a:r>
              <a:rPr sz="971">
                <a:latin typeface="Century Gothic"/>
                <a:cs typeface="Century Gothic"/>
              </a:rPr>
              <a:t>ent</a:t>
            </a:r>
            <a:r>
              <a:rPr sz="971" spc="-4">
                <a:latin typeface="Century Gothic"/>
                <a:cs typeface="Century Gothic"/>
              </a:rPr>
              <a:t>o</a:t>
            </a:r>
            <a:r>
              <a:rPr sz="971">
                <a:latin typeface="Century Gothic"/>
                <a:cs typeface="Century Gothic"/>
              </a:rPr>
              <a:t>s</a:t>
            </a:r>
            <a:r>
              <a:rPr sz="971" spc="263">
                <a:latin typeface="Century Gothic"/>
                <a:cs typeface="Century Gothic"/>
              </a:rPr>
              <a:t> </a:t>
            </a:r>
            <a:r>
              <a:rPr sz="971">
                <a:latin typeface="Century Gothic"/>
                <a:cs typeface="Century Gothic"/>
              </a:rPr>
              <a:t>se de</a:t>
            </a:r>
            <a:r>
              <a:rPr sz="971" spc="4">
                <a:latin typeface="Century Gothic"/>
                <a:cs typeface="Century Gothic"/>
              </a:rPr>
              <a:t>s</a:t>
            </a:r>
            <a:r>
              <a:rPr sz="971" spc="-12">
                <a:latin typeface="Century Gothic"/>
                <a:cs typeface="Century Gothic"/>
              </a:rPr>
              <a:t>t</a:t>
            </a:r>
            <a:r>
              <a:rPr sz="971" spc="-4">
                <a:latin typeface="Century Gothic"/>
                <a:cs typeface="Century Gothic"/>
              </a:rPr>
              <a:t>i</a:t>
            </a:r>
            <a:r>
              <a:rPr sz="971">
                <a:latin typeface="Century Gothic"/>
                <a:cs typeface="Century Gothic"/>
              </a:rPr>
              <a:t>nados</a:t>
            </a:r>
            <a:r>
              <a:rPr sz="971" spc="-4">
                <a:latin typeface="Century Gothic"/>
                <a:cs typeface="Century Gothic"/>
              </a:rPr>
              <a:t> </a:t>
            </a:r>
            <a:r>
              <a:rPr sz="971" spc="-8">
                <a:latin typeface="Century Gothic"/>
                <a:cs typeface="Century Gothic"/>
              </a:rPr>
              <a:t>a</a:t>
            </a:r>
            <a:r>
              <a:rPr sz="971">
                <a:latin typeface="Century Gothic"/>
                <a:cs typeface="Century Gothic"/>
              </a:rPr>
              <a:t>l</a:t>
            </a:r>
            <a:r>
              <a:rPr sz="971" spc="4">
                <a:latin typeface="Century Gothic"/>
                <a:cs typeface="Century Gothic"/>
              </a:rPr>
              <a:t> </a:t>
            </a:r>
            <a:r>
              <a:rPr sz="971" spc="-4">
                <a:latin typeface="Century Gothic"/>
                <a:cs typeface="Century Gothic"/>
              </a:rPr>
              <a:t>P</a:t>
            </a:r>
            <a:r>
              <a:rPr sz="971">
                <a:latin typeface="Century Gothic"/>
                <a:cs typeface="Century Gothic"/>
              </a:rPr>
              <a:t>ro</a:t>
            </a:r>
            <a:r>
              <a:rPr sz="971" spc="-4">
                <a:latin typeface="Century Gothic"/>
                <a:cs typeface="Century Gothic"/>
              </a:rPr>
              <a:t>y</a:t>
            </a:r>
            <a:r>
              <a:rPr sz="971">
                <a:latin typeface="Century Gothic"/>
                <a:cs typeface="Century Gothic"/>
              </a:rPr>
              <a:t>e</a:t>
            </a:r>
            <a:r>
              <a:rPr sz="971" spc="4">
                <a:latin typeface="Century Gothic"/>
                <a:cs typeface="Century Gothic"/>
              </a:rPr>
              <a:t>c</a:t>
            </a:r>
            <a:r>
              <a:rPr sz="971">
                <a:latin typeface="Century Gothic"/>
                <a:cs typeface="Century Gothic"/>
              </a:rPr>
              <a:t>t</a:t>
            </a:r>
            <a:r>
              <a:rPr sz="971" spc="-4">
                <a:latin typeface="Century Gothic"/>
                <a:cs typeface="Century Gothic"/>
              </a:rPr>
              <a:t>o</a:t>
            </a:r>
            <a:r>
              <a:rPr sz="971">
                <a:latin typeface="Century Gothic"/>
                <a:cs typeface="Century Gothic"/>
              </a:rPr>
              <a:t>.</a:t>
            </a:r>
          </a:p>
          <a:p>
            <a:pPr marL="268956" marR="246878" indent="214088">
              <a:lnSpc>
                <a:spcPts val="1189"/>
              </a:lnSpc>
              <a:spcBef>
                <a:spcPts val="176"/>
              </a:spcBef>
            </a:pPr>
            <a:r>
              <a:rPr sz="971">
                <a:latin typeface="Century Gothic"/>
                <a:cs typeface="Century Gothic"/>
              </a:rPr>
              <a:t>Hor</a:t>
            </a:r>
            <a:r>
              <a:rPr sz="971" spc="4">
                <a:latin typeface="Century Gothic"/>
                <a:cs typeface="Century Gothic"/>
              </a:rPr>
              <a:t>a</a:t>
            </a:r>
            <a:r>
              <a:rPr sz="971">
                <a:latin typeface="Century Gothic"/>
                <a:cs typeface="Century Gothic"/>
              </a:rPr>
              <a:t>s de tr</a:t>
            </a:r>
            <a:r>
              <a:rPr sz="971" spc="-8">
                <a:latin typeface="Century Gothic"/>
                <a:cs typeface="Century Gothic"/>
              </a:rPr>
              <a:t>a</a:t>
            </a:r>
            <a:r>
              <a:rPr sz="971">
                <a:latin typeface="Century Gothic"/>
                <a:cs typeface="Century Gothic"/>
              </a:rPr>
              <a:t>b</a:t>
            </a:r>
            <a:r>
              <a:rPr sz="971" spc="4">
                <a:latin typeface="Century Gothic"/>
                <a:cs typeface="Century Gothic"/>
              </a:rPr>
              <a:t>aj</a:t>
            </a:r>
            <a:r>
              <a:rPr sz="971">
                <a:latin typeface="Century Gothic"/>
                <a:cs typeface="Century Gothic"/>
              </a:rPr>
              <a:t>ó</a:t>
            </a:r>
            <a:r>
              <a:rPr sz="971" spc="-4">
                <a:latin typeface="Century Gothic"/>
                <a:cs typeface="Century Gothic"/>
              </a:rPr>
              <a:t> </a:t>
            </a:r>
            <a:r>
              <a:rPr sz="971" spc="-8">
                <a:latin typeface="Century Gothic"/>
                <a:cs typeface="Century Gothic"/>
              </a:rPr>
              <a:t>de</a:t>
            </a:r>
            <a:r>
              <a:rPr sz="971">
                <a:latin typeface="Century Gothic"/>
                <a:cs typeface="Century Gothic"/>
              </a:rPr>
              <a:t>d</a:t>
            </a:r>
            <a:r>
              <a:rPr sz="971" spc="-4">
                <a:latin typeface="Century Gothic"/>
                <a:cs typeface="Century Gothic"/>
              </a:rPr>
              <a:t>i</a:t>
            </a:r>
            <a:r>
              <a:rPr sz="971" spc="4">
                <a:latin typeface="Century Gothic"/>
                <a:cs typeface="Century Gothic"/>
              </a:rPr>
              <a:t>c</a:t>
            </a:r>
            <a:r>
              <a:rPr sz="971">
                <a:latin typeface="Century Gothic"/>
                <a:cs typeface="Century Gothic"/>
              </a:rPr>
              <a:t>ad</a:t>
            </a:r>
            <a:r>
              <a:rPr sz="971" spc="-8">
                <a:latin typeface="Century Gothic"/>
                <a:cs typeface="Century Gothic"/>
              </a:rPr>
              <a:t>a</a:t>
            </a:r>
            <a:r>
              <a:rPr sz="971">
                <a:latin typeface="Century Gothic"/>
                <a:cs typeface="Century Gothic"/>
              </a:rPr>
              <a:t>s </a:t>
            </a:r>
            <a:r>
              <a:rPr sz="971" spc="-8">
                <a:latin typeface="Century Gothic"/>
                <a:cs typeface="Century Gothic"/>
              </a:rPr>
              <a:t>a</a:t>
            </a:r>
            <a:r>
              <a:rPr sz="971">
                <a:latin typeface="Century Gothic"/>
                <a:cs typeface="Century Gothic"/>
              </a:rPr>
              <a:t>l</a:t>
            </a:r>
            <a:r>
              <a:rPr sz="971" spc="4">
                <a:latin typeface="Century Gothic"/>
                <a:cs typeface="Century Gothic"/>
              </a:rPr>
              <a:t> </a:t>
            </a:r>
            <a:r>
              <a:rPr sz="971">
                <a:latin typeface="Century Gothic"/>
                <a:cs typeface="Century Gothic"/>
              </a:rPr>
              <a:t>tra</a:t>
            </a:r>
            <a:r>
              <a:rPr sz="971" spc="-8">
                <a:latin typeface="Century Gothic"/>
                <a:cs typeface="Century Gothic"/>
              </a:rPr>
              <a:t>b</a:t>
            </a:r>
            <a:r>
              <a:rPr sz="971">
                <a:latin typeface="Century Gothic"/>
                <a:cs typeface="Century Gothic"/>
              </a:rPr>
              <a:t>a</a:t>
            </a:r>
            <a:r>
              <a:rPr sz="971" spc="4">
                <a:latin typeface="Century Gothic"/>
                <a:cs typeface="Century Gothic"/>
              </a:rPr>
              <a:t>j</a:t>
            </a:r>
            <a:r>
              <a:rPr sz="971">
                <a:latin typeface="Century Gothic"/>
                <a:cs typeface="Century Gothic"/>
              </a:rPr>
              <a:t>o</a:t>
            </a:r>
            <a:r>
              <a:rPr sz="971" spc="-4">
                <a:latin typeface="Century Gothic"/>
                <a:cs typeface="Century Gothic"/>
              </a:rPr>
              <a:t> </a:t>
            </a:r>
            <a:r>
              <a:rPr sz="971" spc="-8">
                <a:latin typeface="Century Gothic"/>
                <a:cs typeface="Century Gothic"/>
              </a:rPr>
              <a:t>d</a:t>
            </a:r>
            <a:r>
              <a:rPr sz="971" spc="4">
                <a:latin typeface="Century Gothic"/>
                <a:cs typeface="Century Gothic"/>
              </a:rPr>
              <a:t>i</a:t>
            </a:r>
            <a:r>
              <a:rPr sz="971" spc="-8">
                <a:latin typeface="Century Gothic"/>
                <a:cs typeface="Century Gothic"/>
              </a:rPr>
              <a:t>s</a:t>
            </a:r>
            <a:r>
              <a:rPr sz="971" spc="-4">
                <a:latin typeface="Century Gothic"/>
                <a:cs typeface="Century Gothic"/>
              </a:rPr>
              <a:t>c</a:t>
            </a:r>
            <a:r>
              <a:rPr sz="971" spc="4">
                <a:latin typeface="Century Gothic"/>
                <a:cs typeface="Century Gothic"/>
              </a:rPr>
              <a:t>i</a:t>
            </a:r>
            <a:r>
              <a:rPr sz="971" spc="-8">
                <a:latin typeface="Century Gothic"/>
                <a:cs typeface="Century Gothic"/>
              </a:rPr>
              <a:t>p</a:t>
            </a:r>
            <a:r>
              <a:rPr sz="971" spc="4">
                <a:latin typeface="Century Gothic"/>
                <a:cs typeface="Century Gothic"/>
              </a:rPr>
              <a:t>l</a:t>
            </a:r>
            <a:r>
              <a:rPr sz="971" spc="-4">
                <a:latin typeface="Century Gothic"/>
                <a:cs typeface="Century Gothic"/>
              </a:rPr>
              <a:t>i</a:t>
            </a:r>
            <a:r>
              <a:rPr sz="971">
                <a:latin typeface="Century Gothic"/>
                <a:cs typeface="Century Gothic"/>
              </a:rPr>
              <a:t>na</a:t>
            </a:r>
            <a:r>
              <a:rPr sz="971" spc="-4">
                <a:latin typeface="Century Gothic"/>
                <a:cs typeface="Century Gothic"/>
              </a:rPr>
              <a:t>r</a:t>
            </a:r>
            <a:r>
              <a:rPr sz="971" spc="4">
                <a:latin typeface="Century Gothic"/>
                <a:cs typeface="Century Gothic"/>
              </a:rPr>
              <a:t>i</a:t>
            </a:r>
            <a:r>
              <a:rPr sz="971">
                <a:latin typeface="Century Gothic"/>
                <a:cs typeface="Century Gothic"/>
              </a:rPr>
              <a:t>o. </a:t>
            </a:r>
          </a:p>
          <a:p>
            <a:pPr marL="268956" marR="246878">
              <a:lnSpc>
                <a:spcPts val="1189"/>
              </a:lnSpc>
              <a:spcBef>
                <a:spcPts val="176"/>
              </a:spcBef>
            </a:pPr>
            <a:r>
              <a:rPr sz="971">
                <a:latin typeface="Century Gothic"/>
                <a:cs typeface="Century Gothic"/>
              </a:rPr>
              <a:t>Hor</a:t>
            </a:r>
            <a:r>
              <a:rPr sz="971" spc="-4">
                <a:latin typeface="Century Gothic"/>
                <a:cs typeface="Century Gothic"/>
              </a:rPr>
              <a:t>a</a:t>
            </a:r>
            <a:r>
              <a:rPr sz="971">
                <a:latin typeface="Century Gothic"/>
                <a:cs typeface="Century Gothic"/>
              </a:rPr>
              <a:t>s de tr</a:t>
            </a:r>
            <a:r>
              <a:rPr sz="971" spc="-8">
                <a:latin typeface="Century Gothic"/>
                <a:cs typeface="Century Gothic"/>
              </a:rPr>
              <a:t>a</a:t>
            </a:r>
            <a:r>
              <a:rPr sz="971">
                <a:latin typeface="Century Gothic"/>
                <a:cs typeface="Century Gothic"/>
              </a:rPr>
              <a:t>b</a:t>
            </a:r>
            <a:r>
              <a:rPr sz="971" spc="4">
                <a:latin typeface="Century Gothic"/>
                <a:cs typeface="Century Gothic"/>
              </a:rPr>
              <a:t>aj</a:t>
            </a:r>
            <a:r>
              <a:rPr sz="971">
                <a:latin typeface="Century Gothic"/>
                <a:cs typeface="Century Gothic"/>
              </a:rPr>
              <a:t>o</a:t>
            </a:r>
            <a:r>
              <a:rPr sz="971" spc="-4">
                <a:latin typeface="Century Gothic"/>
                <a:cs typeface="Century Gothic"/>
              </a:rPr>
              <a:t> </a:t>
            </a:r>
            <a:r>
              <a:rPr sz="971" spc="-8">
                <a:latin typeface="Century Gothic"/>
                <a:cs typeface="Century Gothic"/>
              </a:rPr>
              <a:t>d</a:t>
            </a:r>
            <a:r>
              <a:rPr sz="971">
                <a:latin typeface="Century Gothic"/>
                <a:cs typeface="Century Gothic"/>
              </a:rPr>
              <a:t>edic</a:t>
            </a:r>
            <a:r>
              <a:rPr sz="971" spc="4">
                <a:latin typeface="Century Gothic"/>
                <a:cs typeface="Century Gothic"/>
              </a:rPr>
              <a:t>a</a:t>
            </a:r>
            <a:r>
              <a:rPr sz="971" spc="-8">
                <a:latin typeface="Century Gothic"/>
                <a:cs typeface="Century Gothic"/>
              </a:rPr>
              <a:t>d</a:t>
            </a:r>
            <a:r>
              <a:rPr sz="971">
                <a:latin typeface="Century Gothic"/>
                <a:cs typeface="Century Gothic"/>
              </a:rPr>
              <a:t>as </a:t>
            </a:r>
            <a:r>
              <a:rPr sz="971" spc="-8">
                <a:latin typeface="Century Gothic"/>
                <a:cs typeface="Century Gothic"/>
              </a:rPr>
              <a:t>a</a:t>
            </a:r>
            <a:r>
              <a:rPr sz="971">
                <a:latin typeface="Century Gothic"/>
                <a:cs typeface="Century Gothic"/>
              </a:rPr>
              <a:t>l</a:t>
            </a:r>
            <a:r>
              <a:rPr sz="971" spc="4">
                <a:latin typeface="Century Gothic"/>
                <a:cs typeface="Century Gothic"/>
              </a:rPr>
              <a:t> </a:t>
            </a:r>
            <a:r>
              <a:rPr sz="971">
                <a:latin typeface="Century Gothic"/>
                <a:cs typeface="Century Gothic"/>
              </a:rPr>
              <a:t>tr</a:t>
            </a:r>
            <a:r>
              <a:rPr sz="971" spc="-8">
                <a:latin typeface="Century Gothic"/>
                <a:cs typeface="Century Gothic"/>
              </a:rPr>
              <a:t>a</a:t>
            </a:r>
            <a:r>
              <a:rPr sz="971">
                <a:latin typeface="Century Gothic"/>
                <a:cs typeface="Century Gothic"/>
              </a:rPr>
              <a:t>b</a:t>
            </a:r>
            <a:r>
              <a:rPr sz="971" spc="4">
                <a:latin typeface="Century Gothic"/>
                <a:cs typeface="Century Gothic"/>
              </a:rPr>
              <a:t>aj</a:t>
            </a:r>
            <a:r>
              <a:rPr sz="971">
                <a:latin typeface="Century Gothic"/>
                <a:cs typeface="Century Gothic"/>
              </a:rPr>
              <a:t>o</a:t>
            </a:r>
            <a:r>
              <a:rPr sz="971" spc="-17">
                <a:latin typeface="Century Gothic"/>
                <a:cs typeface="Century Gothic"/>
              </a:rPr>
              <a:t> </a:t>
            </a:r>
            <a:r>
              <a:rPr sz="971" spc="4">
                <a:latin typeface="Century Gothic"/>
                <a:cs typeface="Century Gothic"/>
              </a:rPr>
              <a:t>i</a:t>
            </a:r>
            <a:r>
              <a:rPr sz="971">
                <a:latin typeface="Century Gothic"/>
                <a:cs typeface="Century Gothic"/>
              </a:rPr>
              <a:t>n</a:t>
            </a:r>
            <a:r>
              <a:rPr sz="971" spc="-4">
                <a:latin typeface="Century Gothic"/>
                <a:cs typeface="Century Gothic"/>
              </a:rPr>
              <a:t>t</a:t>
            </a:r>
            <a:r>
              <a:rPr sz="971">
                <a:latin typeface="Century Gothic"/>
                <a:cs typeface="Century Gothic"/>
              </a:rPr>
              <a:t>e</a:t>
            </a:r>
            <a:r>
              <a:rPr sz="971" spc="-4">
                <a:latin typeface="Century Gothic"/>
                <a:cs typeface="Century Gothic"/>
              </a:rPr>
              <a:t>r</a:t>
            </a:r>
            <a:r>
              <a:rPr sz="971" spc="-8">
                <a:latin typeface="Century Gothic"/>
                <a:cs typeface="Century Gothic"/>
              </a:rPr>
              <a:t>d</a:t>
            </a:r>
            <a:r>
              <a:rPr sz="971" spc="4">
                <a:latin typeface="Century Gothic"/>
                <a:cs typeface="Century Gothic"/>
              </a:rPr>
              <a:t>i</a:t>
            </a:r>
            <a:r>
              <a:rPr sz="971" spc="-8">
                <a:latin typeface="Century Gothic"/>
                <a:cs typeface="Century Gothic"/>
              </a:rPr>
              <a:t>s</a:t>
            </a:r>
            <a:r>
              <a:rPr sz="971" spc="4">
                <a:latin typeface="Century Gothic"/>
                <a:cs typeface="Century Gothic"/>
              </a:rPr>
              <a:t>c</a:t>
            </a:r>
            <a:r>
              <a:rPr sz="971" spc="-4">
                <a:latin typeface="Century Gothic"/>
                <a:cs typeface="Century Gothic"/>
              </a:rPr>
              <a:t>i</a:t>
            </a:r>
            <a:r>
              <a:rPr sz="971" spc="-8">
                <a:latin typeface="Century Gothic"/>
                <a:cs typeface="Century Gothic"/>
              </a:rPr>
              <a:t>p</a:t>
            </a:r>
            <a:r>
              <a:rPr sz="971" spc="4">
                <a:latin typeface="Century Gothic"/>
                <a:cs typeface="Century Gothic"/>
              </a:rPr>
              <a:t>li</a:t>
            </a:r>
            <a:r>
              <a:rPr sz="971" spc="-12">
                <a:latin typeface="Century Gothic"/>
                <a:cs typeface="Century Gothic"/>
              </a:rPr>
              <a:t>n</a:t>
            </a:r>
            <a:r>
              <a:rPr sz="971">
                <a:latin typeface="Century Gothic"/>
                <a:cs typeface="Century Gothic"/>
              </a:rPr>
              <a:t>a</a:t>
            </a:r>
            <a:r>
              <a:rPr sz="971" spc="-4">
                <a:latin typeface="Century Gothic"/>
                <a:cs typeface="Century Gothic"/>
              </a:rPr>
              <a:t>r</a:t>
            </a:r>
            <a:r>
              <a:rPr sz="971" spc="4">
                <a:latin typeface="Century Gothic"/>
                <a:cs typeface="Century Gothic"/>
              </a:rPr>
              <a:t>i</a:t>
            </a:r>
            <a:r>
              <a:rPr sz="971">
                <a:latin typeface="Century Gothic"/>
                <a:cs typeface="Century Gothic"/>
              </a:rPr>
              <a:t>o.</a:t>
            </a:r>
          </a:p>
        </p:txBody>
      </p:sp>
      <p:sp>
        <p:nvSpPr>
          <p:cNvPr id="4" name="object 4"/>
          <p:cNvSpPr txBox="1"/>
          <p:nvPr/>
        </p:nvSpPr>
        <p:spPr>
          <a:xfrm>
            <a:off x="4589843" y="1415733"/>
            <a:ext cx="3812801" cy="937528"/>
          </a:xfrm>
          <a:prstGeom prst="rect">
            <a:avLst/>
          </a:prstGeom>
        </p:spPr>
        <p:txBody>
          <a:bodyPr wrap="square" lIns="0" tIns="0" rIns="0" bIns="0" rtlCol="0">
            <a:noAutofit/>
          </a:bodyPr>
          <a:lstStyle/>
          <a:p>
            <a:pPr>
              <a:lnSpc>
                <a:spcPts val="441"/>
              </a:lnSpc>
              <a:spcBef>
                <a:spcPts val="13"/>
              </a:spcBef>
            </a:pPr>
            <a:endParaRPr sz="441"/>
          </a:p>
          <a:p>
            <a:pPr marL="737481" marR="740417" algn="ctr">
              <a:lnSpc>
                <a:spcPct val="102172"/>
              </a:lnSpc>
            </a:pPr>
            <a:r>
              <a:rPr sz="971" b="1" spc="4">
                <a:latin typeface="Century Gothic"/>
                <a:cs typeface="Century Gothic"/>
              </a:rPr>
              <a:t>P</a:t>
            </a:r>
            <a:r>
              <a:rPr sz="971" b="1" spc="-4">
                <a:latin typeface="Century Gothic"/>
                <a:cs typeface="Century Gothic"/>
              </a:rPr>
              <a:t>r</a:t>
            </a:r>
            <a:r>
              <a:rPr sz="971" b="1">
                <a:latin typeface="Century Gothic"/>
                <a:cs typeface="Century Gothic"/>
              </a:rPr>
              <a:t>e</a:t>
            </a:r>
            <a:r>
              <a:rPr sz="971" b="1" spc="-4">
                <a:latin typeface="Century Gothic"/>
                <a:cs typeface="Century Gothic"/>
              </a:rPr>
              <a:t>s</a:t>
            </a:r>
            <a:r>
              <a:rPr sz="971" b="1">
                <a:latin typeface="Century Gothic"/>
                <a:cs typeface="Century Gothic"/>
              </a:rPr>
              <a:t>en</a:t>
            </a:r>
            <a:r>
              <a:rPr sz="971" b="1" spc="-8">
                <a:latin typeface="Century Gothic"/>
                <a:cs typeface="Century Gothic"/>
              </a:rPr>
              <a:t>t</a:t>
            </a:r>
            <a:r>
              <a:rPr sz="971" b="1">
                <a:latin typeface="Century Gothic"/>
                <a:cs typeface="Century Gothic"/>
              </a:rPr>
              <a:t>ación</a:t>
            </a:r>
            <a:r>
              <a:rPr sz="971" b="1" spc="-8">
                <a:latin typeface="Century Gothic"/>
                <a:cs typeface="Century Gothic"/>
              </a:rPr>
              <a:t> </a:t>
            </a:r>
            <a:r>
              <a:rPr sz="971" b="1" spc="4">
                <a:latin typeface="Century Gothic"/>
                <a:cs typeface="Century Gothic"/>
              </a:rPr>
              <a:t>d</a:t>
            </a:r>
            <a:r>
              <a:rPr sz="971" b="1">
                <a:latin typeface="Century Gothic"/>
                <a:cs typeface="Century Gothic"/>
              </a:rPr>
              <a:t>el</a:t>
            </a:r>
            <a:r>
              <a:rPr sz="971" b="1" spc="-8">
                <a:latin typeface="Century Gothic"/>
                <a:cs typeface="Century Gothic"/>
              </a:rPr>
              <a:t> </a:t>
            </a:r>
            <a:r>
              <a:rPr sz="971" b="1" spc="4">
                <a:latin typeface="Century Gothic"/>
                <a:cs typeface="Century Gothic"/>
              </a:rPr>
              <a:t>p</a:t>
            </a:r>
            <a:r>
              <a:rPr sz="971" b="1" spc="-4">
                <a:latin typeface="Century Gothic"/>
                <a:cs typeface="Century Gothic"/>
              </a:rPr>
              <a:t>r</a:t>
            </a:r>
            <a:r>
              <a:rPr sz="971" b="1">
                <a:latin typeface="Century Gothic"/>
                <a:cs typeface="Century Gothic"/>
              </a:rPr>
              <a:t>o</a:t>
            </a:r>
            <a:r>
              <a:rPr sz="971" b="1" spc="-12">
                <a:latin typeface="Century Gothic"/>
                <a:cs typeface="Century Gothic"/>
              </a:rPr>
              <a:t>y</a:t>
            </a:r>
            <a:r>
              <a:rPr sz="971" b="1">
                <a:latin typeface="Century Gothic"/>
                <a:cs typeface="Century Gothic"/>
              </a:rPr>
              <a:t>ec</a:t>
            </a:r>
            <a:r>
              <a:rPr sz="971" b="1" spc="4">
                <a:latin typeface="Century Gothic"/>
                <a:cs typeface="Century Gothic"/>
              </a:rPr>
              <a:t>t</a:t>
            </a:r>
            <a:r>
              <a:rPr sz="971" b="1">
                <a:latin typeface="Century Gothic"/>
                <a:cs typeface="Century Gothic"/>
              </a:rPr>
              <a:t>o</a:t>
            </a:r>
            <a:r>
              <a:rPr sz="971" b="1" spc="-8">
                <a:latin typeface="Century Gothic"/>
                <a:cs typeface="Century Gothic"/>
              </a:rPr>
              <a:t> </a:t>
            </a:r>
            <a:r>
              <a:rPr sz="971" b="1">
                <a:latin typeface="Century Gothic"/>
                <a:cs typeface="Century Gothic"/>
              </a:rPr>
              <a:t>(p</a:t>
            </a:r>
            <a:r>
              <a:rPr sz="971" b="1" spc="-4">
                <a:latin typeface="Century Gothic"/>
                <a:cs typeface="Century Gothic"/>
              </a:rPr>
              <a:t>r</a:t>
            </a:r>
            <a:r>
              <a:rPr sz="971" b="1" spc="-8">
                <a:latin typeface="Century Gothic"/>
                <a:cs typeface="Century Gothic"/>
              </a:rPr>
              <a:t>o</a:t>
            </a:r>
            <a:r>
              <a:rPr sz="971" b="1">
                <a:latin typeface="Century Gothic"/>
                <a:cs typeface="Century Gothic"/>
              </a:rPr>
              <a:t>du</a:t>
            </a:r>
            <a:r>
              <a:rPr sz="971" b="1" spc="-12">
                <a:latin typeface="Century Gothic"/>
                <a:cs typeface="Century Gothic"/>
              </a:rPr>
              <a:t>c</a:t>
            </a:r>
            <a:r>
              <a:rPr sz="971" b="1" spc="4">
                <a:latin typeface="Century Gothic"/>
                <a:cs typeface="Century Gothic"/>
              </a:rPr>
              <a:t>t</a:t>
            </a:r>
            <a:r>
              <a:rPr sz="971" b="1">
                <a:latin typeface="Century Gothic"/>
                <a:cs typeface="Century Gothic"/>
              </a:rPr>
              <a:t>o</a:t>
            </a:r>
            <a:r>
              <a:rPr sz="971" b="1" spc="-8">
                <a:latin typeface="Century Gothic"/>
                <a:cs typeface="Century Gothic"/>
              </a:rPr>
              <a:t>)</a:t>
            </a:r>
            <a:r>
              <a:rPr sz="971" b="1">
                <a:latin typeface="Century Gothic"/>
                <a:cs typeface="Century Gothic"/>
              </a:rPr>
              <a:t>.</a:t>
            </a:r>
            <a:endParaRPr sz="971">
              <a:latin typeface="Century Gothic"/>
              <a:cs typeface="Century Gothic"/>
            </a:endParaRPr>
          </a:p>
          <a:p>
            <a:pPr marL="836362" marR="836850" algn="ctr">
              <a:lnSpc>
                <a:spcPct val="102172"/>
              </a:lnSpc>
              <a:spcBef>
                <a:spcPts val="4"/>
              </a:spcBef>
            </a:pPr>
            <a:r>
              <a:rPr sz="971">
                <a:latin typeface="Century Gothic"/>
                <a:cs typeface="Century Gothic"/>
              </a:rPr>
              <a:t>Ca</a:t>
            </a:r>
            <a:r>
              <a:rPr sz="971" spc="-4">
                <a:latin typeface="Century Gothic"/>
                <a:cs typeface="Century Gothic"/>
              </a:rPr>
              <a:t>r</a:t>
            </a:r>
            <a:r>
              <a:rPr sz="971">
                <a:latin typeface="Century Gothic"/>
                <a:cs typeface="Century Gothic"/>
              </a:rPr>
              <a:t>a</a:t>
            </a:r>
            <a:r>
              <a:rPr sz="971" spc="4">
                <a:latin typeface="Century Gothic"/>
                <a:cs typeface="Century Gothic"/>
              </a:rPr>
              <a:t>c</a:t>
            </a:r>
            <a:r>
              <a:rPr sz="971" spc="-12">
                <a:latin typeface="Century Gothic"/>
                <a:cs typeface="Century Gothic"/>
              </a:rPr>
              <a:t>t</a:t>
            </a:r>
            <a:r>
              <a:rPr sz="971">
                <a:latin typeface="Century Gothic"/>
                <a:cs typeface="Century Gothic"/>
              </a:rPr>
              <a:t>e</a:t>
            </a:r>
            <a:r>
              <a:rPr sz="971" spc="-4">
                <a:latin typeface="Century Gothic"/>
                <a:cs typeface="Century Gothic"/>
              </a:rPr>
              <a:t>r</a:t>
            </a:r>
            <a:r>
              <a:rPr sz="971" spc="4">
                <a:latin typeface="Century Gothic"/>
                <a:cs typeface="Century Gothic"/>
              </a:rPr>
              <a:t>í</a:t>
            </a:r>
            <a:r>
              <a:rPr sz="971">
                <a:latin typeface="Century Gothic"/>
                <a:cs typeface="Century Gothic"/>
              </a:rPr>
              <a:t>s</a:t>
            </a:r>
            <a:r>
              <a:rPr sz="971" spc="-12">
                <a:latin typeface="Century Gothic"/>
                <a:cs typeface="Century Gothic"/>
              </a:rPr>
              <a:t>t</a:t>
            </a:r>
            <a:r>
              <a:rPr sz="971" spc="4">
                <a:latin typeface="Century Gothic"/>
                <a:cs typeface="Century Gothic"/>
              </a:rPr>
              <a:t>i</a:t>
            </a:r>
            <a:r>
              <a:rPr sz="971" spc="-4">
                <a:latin typeface="Century Gothic"/>
                <a:cs typeface="Century Gothic"/>
              </a:rPr>
              <a:t>c</a:t>
            </a:r>
            <a:r>
              <a:rPr sz="971">
                <a:latin typeface="Century Gothic"/>
                <a:cs typeface="Century Gothic"/>
              </a:rPr>
              <a:t>as de</a:t>
            </a:r>
            <a:r>
              <a:rPr sz="971" spc="-8">
                <a:latin typeface="Century Gothic"/>
                <a:cs typeface="Century Gothic"/>
              </a:rPr>
              <a:t> </a:t>
            </a:r>
            <a:r>
              <a:rPr sz="971" spc="4">
                <a:latin typeface="Century Gothic"/>
                <a:cs typeface="Century Gothic"/>
              </a:rPr>
              <a:t>l</a:t>
            </a:r>
            <a:r>
              <a:rPr sz="971">
                <a:latin typeface="Century Gothic"/>
                <a:cs typeface="Century Gothic"/>
              </a:rPr>
              <a:t>a </a:t>
            </a:r>
            <a:r>
              <a:rPr sz="971" spc="-8">
                <a:latin typeface="Century Gothic"/>
                <a:cs typeface="Century Gothic"/>
              </a:rPr>
              <a:t>p</a:t>
            </a:r>
            <a:r>
              <a:rPr sz="971">
                <a:latin typeface="Century Gothic"/>
                <a:cs typeface="Century Gothic"/>
              </a:rPr>
              <a:t>re</a:t>
            </a:r>
            <a:r>
              <a:rPr sz="971" spc="-4">
                <a:latin typeface="Century Gothic"/>
                <a:cs typeface="Century Gothic"/>
              </a:rPr>
              <a:t>s</a:t>
            </a:r>
            <a:r>
              <a:rPr sz="971">
                <a:latin typeface="Century Gothic"/>
                <a:cs typeface="Century Gothic"/>
              </a:rPr>
              <a:t>ent</a:t>
            </a:r>
            <a:r>
              <a:rPr sz="971" spc="-8">
                <a:latin typeface="Century Gothic"/>
                <a:cs typeface="Century Gothic"/>
              </a:rPr>
              <a:t>a</a:t>
            </a:r>
            <a:r>
              <a:rPr sz="971" spc="4">
                <a:latin typeface="Century Gothic"/>
                <a:cs typeface="Century Gothic"/>
              </a:rPr>
              <a:t>ci</a:t>
            </a:r>
            <a:r>
              <a:rPr sz="971">
                <a:latin typeface="Century Gothic"/>
                <a:cs typeface="Century Gothic"/>
              </a:rPr>
              <a:t>ón.</a:t>
            </a:r>
          </a:p>
          <a:p>
            <a:pPr marL="324976" marR="326062" algn="ctr">
              <a:lnSpc>
                <a:spcPts val="1187"/>
              </a:lnSpc>
              <a:spcBef>
                <a:spcPts val="59"/>
              </a:spcBef>
            </a:pPr>
            <a:r>
              <a:rPr sz="1456" spc="-4" baseline="-2471">
                <a:latin typeface="Century Gothic"/>
                <a:cs typeface="Century Gothic"/>
              </a:rPr>
              <a:t>¿</a:t>
            </a:r>
            <a:r>
              <a:rPr sz="1456" baseline="-2471">
                <a:latin typeface="Century Gothic"/>
                <a:cs typeface="Century Gothic"/>
              </a:rPr>
              <a:t>Qué se </a:t>
            </a:r>
            <a:r>
              <a:rPr sz="1456" spc="-8" baseline="-2471">
                <a:latin typeface="Century Gothic"/>
                <a:cs typeface="Century Gothic"/>
              </a:rPr>
              <a:t>p</a:t>
            </a:r>
            <a:r>
              <a:rPr sz="1456" baseline="-2471">
                <a:latin typeface="Century Gothic"/>
                <a:cs typeface="Century Gothic"/>
              </a:rPr>
              <a:t>re</a:t>
            </a:r>
            <a:r>
              <a:rPr sz="1456" spc="-4" baseline="-2471">
                <a:latin typeface="Century Gothic"/>
                <a:cs typeface="Century Gothic"/>
              </a:rPr>
              <a:t>s</a:t>
            </a:r>
            <a:r>
              <a:rPr sz="1456" baseline="-2471">
                <a:latin typeface="Century Gothic"/>
                <a:cs typeface="Century Gothic"/>
              </a:rPr>
              <a:t>ent</a:t>
            </a:r>
            <a:r>
              <a:rPr sz="1456" spc="4" baseline="-2471">
                <a:latin typeface="Century Gothic"/>
                <a:cs typeface="Century Gothic"/>
              </a:rPr>
              <a:t>a</a:t>
            </a:r>
            <a:r>
              <a:rPr sz="1456" baseline="-2471">
                <a:latin typeface="Century Gothic"/>
                <a:cs typeface="Century Gothic"/>
              </a:rPr>
              <a:t>?</a:t>
            </a:r>
            <a:r>
              <a:rPr sz="1456" spc="-8" baseline="-2471">
                <a:latin typeface="Century Gothic"/>
                <a:cs typeface="Century Gothic"/>
              </a:rPr>
              <a:t> </a:t>
            </a:r>
            <a:r>
              <a:rPr sz="1456" spc="-4" baseline="-2471">
                <a:latin typeface="Century Gothic"/>
                <a:cs typeface="Century Gothic"/>
              </a:rPr>
              <a:t>¿</a:t>
            </a:r>
            <a:r>
              <a:rPr sz="1456" spc="-8" baseline="-2471">
                <a:latin typeface="Century Gothic"/>
                <a:cs typeface="Century Gothic"/>
              </a:rPr>
              <a:t>C</a:t>
            </a:r>
            <a:r>
              <a:rPr sz="1456" baseline="-2471">
                <a:latin typeface="Century Gothic"/>
                <a:cs typeface="Century Gothic"/>
              </a:rPr>
              <a:t>uándo?</a:t>
            </a:r>
            <a:r>
              <a:rPr sz="1456" spc="-4" baseline="-2471">
                <a:latin typeface="Century Gothic"/>
                <a:cs typeface="Century Gothic"/>
              </a:rPr>
              <a:t> ¿D</a:t>
            </a:r>
            <a:r>
              <a:rPr sz="1456" baseline="-2471">
                <a:latin typeface="Century Gothic"/>
                <a:cs typeface="Century Gothic"/>
              </a:rPr>
              <a:t>ó</a:t>
            </a:r>
            <a:r>
              <a:rPr sz="1456" spc="-4" baseline="-2471">
                <a:latin typeface="Century Gothic"/>
                <a:cs typeface="Century Gothic"/>
              </a:rPr>
              <a:t>n</a:t>
            </a:r>
            <a:r>
              <a:rPr sz="1456" baseline="-2471">
                <a:latin typeface="Century Gothic"/>
                <a:cs typeface="Century Gothic"/>
              </a:rPr>
              <a:t>de?</a:t>
            </a:r>
            <a:r>
              <a:rPr sz="1456" spc="-4" baseline="-2471">
                <a:latin typeface="Century Gothic"/>
                <a:cs typeface="Century Gothic"/>
              </a:rPr>
              <a:t> ¿</a:t>
            </a:r>
            <a:r>
              <a:rPr sz="1456" baseline="-2471">
                <a:latin typeface="Century Gothic"/>
                <a:cs typeface="Century Gothic"/>
              </a:rPr>
              <a:t>Con</a:t>
            </a:r>
            <a:r>
              <a:rPr sz="1456" spc="-4" baseline="-2471">
                <a:latin typeface="Century Gothic"/>
                <a:cs typeface="Century Gothic"/>
              </a:rPr>
              <a:t> </a:t>
            </a:r>
            <a:r>
              <a:rPr sz="1456" baseline="-2471">
                <a:latin typeface="Century Gothic"/>
                <a:cs typeface="Century Gothic"/>
              </a:rPr>
              <a:t>qué?</a:t>
            </a:r>
            <a:endParaRPr sz="971">
              <a:latin typeface="Century Gothic"/>
              <a:cs typeface="Century Gothic"/>
            </a:endParaRPr>
          </a:p>
          <a:p>
            <a:pPr marL="989027" marR="990108" algn="ctr">
              <a:lnSpc>
                <a:spcPct val="102172"/>
              </a:lnSpc>
            </a:pPr>
            <a:r>
              <a:rPr sz="971" spc="4">
                <a:latin typeface="Century Gothic"/>
                <a:cs typeface="Century Gothic"/>
              </a:rPr>
              <a:t>¿</a:t>
            </a:r>
            <a:r>
              <a:rPr sz="971">
                <a:latin typeface="Century Gothic"/>
                <a:cs typeface="Century Gothic"/>
              </a:rPr>
              <a:t>A</a:t>
            </a:r>
            <a:r>
              <a:rPr sz="971" spc="-26">
                <a:latin typeface="Century Gothic"/>
                <a:cs typeface="Century Gothic"/>
              </a:rPr>
              <a:t> </a:t>
            </a:r>
            <a:r>
              <a:rPr sz="971" spc="4">
                <a:latin typeface="Century Gothic"/>
                <a:cs typeface="Century Gothic"/>
              </a:rPr>
              <a:t>q</a:t>
            </a:r>
            <a:r>
              <a:rPr sz="971">
                <a:latin typeface="Century Gothic"/>
                <a:cs typeface="Century Gothic"/>
              </a:rPr>
              <a:t>u</a:t>
            </a:r>
            <a:r>
              <a:rPr sz="971" spc="4">
                <a:latin typeface="Century Gothic"/>
                <a:cs typeface="Century Gothic"/>
              </a:rPr>
              <a:t>i</a:t>
            </a:r>
            <a:r>
              <a:rPr sz="971">
                <a:latin typeface="Century Gothic"/>
                <a:cs typeface="Century Gothic"/>
              </a:rPr>
              <a:t>é</a:t>
            </a:r>
            <a:r>
              <a:rPr sz="971" spc="4">
                <a:latin typeface="Century Gothic"/>
                <a:cs typeface="Century Gothic"/>
              </a:rPr>
              <a:t>n</a:t>
            </a:r>
            <a:r>
              <a:rPr sz="971">
                <a:latin typeface="Century Gothic"/>
                <a:cs typeface="Century Gothic"/>
              </a:rPr>
              <a:t>,</a:t>
            </a:r>
            <a:r>
              <a:rPr sz="971" spc="-8">
                <a:latin typeface="Century Gothic"/>
                <a:cs typeface="Century Gothic"/>
              </a:rPr>
              <a:t> </a:t>
            </a:r>
            <a:r>
              <a:rPr sz="971">
                <a:latin typeface="Century Gothic"/>
                <a:cs typeface="Century Gothic"/>
              </a:rPr>
              <a:t>por qué,</a:t>
            </a:r>
            <a:r>
              <a:rPr sz="971" spc="-4">
                <a:latin typeface="Century Gothic"/>
                <a:cs typeface="Century Gothic"/>
              </a:rPr>
              <a:t> p</a:t>
            </a:r>
            <a:r>
              <a:rPr sz="971">
                <a:latin typeface="Century Gothic"/>
                <a:cs typeface="Century Gothic"/>
              </a:rPr>
              <a:t>a</a:t>
            </a:r>
            <a:r>
              <a:rPr sz="971" spc="-4">
                <a:latin typeface="Century Gothic"/>
                <a:cs typeface="Century Gothic"/>
              </a:rPr>
              <a:t>r</a:t>
            </a:r>
            <a:r>
              <a:rPr sz="971">
                <a:latin typeface="Century Gothic"/>
                <a:cs typeface="Century Gothic"/>
              </a:rPr>
              <a:t>a qué?</a:t>
            </a:r>
          </a:p>
        </p:txBody>
      </p:sp>
      <p:sp>
        <p:nvSpPr>
          <p:cNvPr id="3" name="object 3"/>
          <p:cNvSpPr txBox="1"/>
          <p:nvPr/>
        </p:nvSpPr>
        <p:spPr>
          <a:xfrm>
            <a:off x="720564" y="2353262"/>
            <a:ext cx="3869278" cy="1148715"/>
          </a:xfrm>
          <a:prstGeom prst="rect">
            <a:avLst/>
          </a:prstGeom>
        </p:spPr>
        <p:txBody>
          <a:bodyPr wrap="square" lIns="0" tIns="0" rIns="0" bIns="0" rtlCol="0">
            <a:noAutofit/>
          </a:bodyPr>
          <a:lstStyle/>
          <a:p>
            <a:pPr>
              <a:lnSpc>
                <a:spcPts val="529"/>
              </a:lnSpc>
              <a:spcBef>
                <a:spcPts val="8"/>
              </a:spcBef>
            </a:pPr>
            <a:endParaRPr sz="529"/>
          </a:p>
          <a:p>
            <a:pPr marL="56480">
              <a:lnSpc>
                <a:spcPct val="102172"/>
              </a:lnSpc>
            </a:pPr>
            <a:r>
              <a:rPr sz="971">
                <a:latin typeface="Century Gothic"/>
                <a:cs typeface="Century Gothic"/>
              </a:rPr>
              <a:t>Tr</a:t>
            </a:r>
            <a:r>
              <a:rPr sz="971" spc="4">
                <a:latin typeface="Century Gothic"/>
                <a:cs typeface="Century Gothic"/>
              </a:rPr>
              <a:t>a</a:t>
            </a:r>
            <a:r>
              <a:rPr sz="971" spc="-8">
                <a:latin typeface="Century Gothic"/>
                <a:cs typeface="Century Gothic"/>
              </a:rPr>
              <a:t>b</a:t>
            </a:r>
            <a:r>
              <a:rPr sz="971">
                <a:latin typeface="Century Gothic"/>
                <a:cs typeface="Century Gothic"/>
              </a:rPr>
              <a:t>a</a:t>
            </a:r>
            <a:r>
              <a:rPr sz="971" spc="4">
                <a:latin typeface="Century Gothic"/>
                <a:cs typeface="Century Gothic"/>
              </a:rPr>
              <a:t>j</a:t>
            </a:r>
            <a:r>
              <a:rPr sz="971">
                <a:latin typeface="Century Gothic"/>
                <a:cs typeface="Century Gothic"/>
              </a:rPr>
              <a:t>o</a:t>
            </a:r>
            <a:r>
              <a:rPr sz="971" spc="-4">
                <a:latin typeface="Century Gothic"/>
                <a:cs typeface="Century Gothic"/>
              </a:rPr>
              <a:t> </a:t>
            </a:r>
            <a:r>
              <a:rPr sz="971" spc="4">
                <a:latin typeface="Century Gothic"/>
                <a:cs typeface="Century Gothic"/>
              </a:rPr>
              <a:t>c</a:t>
            </a:r>
            <a:r>
              <a:rPr sz="971">
                <a:latin typeface="Century Gothic"/>
                <a:cs typeface="Century Gothic"/>
              </a:rPr>
              <a:t>on</a:t>
            </a:r>
            <a:r>
              <a:rPr sz="971" spc="-17">
                <a:latin typeface="Century Gothic"/>
                <a:cs typeface="Century Gothic"/>
              </a:rPr>
              <a:t> </a:t>
            </a:r>
            <a:r>
              <a:rPr sz="971" spc="4">
                <a:latin typeface="Century Gothic"/>
                <a:cs typeface="Century Gothic"/>
              </a:rPr>
              <a:t>c</a:t>
            </a:r>
            <a:r>
              <a:rPr sz="971">
                <a:latin typeface="Century Gothic"/>
                <a:cs typeface="Century Gothic"/>
              </a:rPr>
              <a:t>ro</a:t>
            </a:r>
            <a:r>
              <a:rPr sz="971" spc="-4">
                <a:latin typeface="Century Gothic"/>
                <a:cs typeface="Century Gothic"/>
              </a:rPr>
              <a:t>n</a:t>
            </a:r>
            <a:r>
              <a:rPr sz="971">
                <a:latin typeface="Century Gothic"/>
                <a:cs typeface="Century Gothic"/>
              </a:rPr>
              <a:t>o</a:t>
            </a:r>
            <a:r>
              <a:rPr sz="971" spc="-12">
                <a:latin typeface="Century Gothic"/>
                <a:cs typeface="Century Gothic"/>
              </a:rPr>
              <a:t>g</a:t>
            </a:r>
            <a:r>
              <a:rPr sz="971">
                <a:latin typeface="Century Gothic"/>
                <a:cs typeface="Century Gothic"/>
              </a:rPr>
              <a:t>r</a:t>
            </a:r>
            <a:r>
              <a:rPr sz="971" spc="-8">
                <a:latin typeface="Century Gothic"/>
                <a:cs typeface="Century Gothic"/>
              </a:rPr>
              <a:t>a</a:t>
            </a:r>
            <a:r>
              <a:rPr sz="971" spc="-4">
                <a:latin typeface="Century Gothic"/>
                <a:cs typeface="Century Gothic"/>
              </a:rPr>
              <a:t>m</a:t>
            </a:r>
            <a:r>
              <a:rPr sz="971">
                <a:latin typeface="Century Gothic"/>
                <a:cs typeface="Century Gothic"/>
              </a:rPr>
              <a:t>a dete</a:t>
            </a:r>
            <a:r>
              <a:rPr sz="971" spc="4">
                <a:latin typeface="Century Gothic"/>
                <a:cs typeface="Century Gothic"/>
              </a:rPr>
              <a:t>r</a:t>
            </a:r>
            <a:r>
              <a:rPr sz="971" spc="-12">
                <a:latin typeface="Century Gothic"/>
                <a:cs typeface="Century Gothic"/>
              </a:rPr>
              <a:t>m</a:t>
            </a:r>
            <a:r>
              <a:rPr sz="971" spc="4">
                <a:latin typeface="Century Gothic"/>
                <a:cs typeface="Century Gothic"/>
              </a:rPr>
              <a:t>i</a:t>
            </a:r>
            <a:r>
              <a:rPr sz="971" spc="-12">
                <a:latin typeface="Century Gothic"/>
                <a:cs typeface="Century Gothic"/>
              </a:rPr>
              <a:t>n</a:t>
            </a:r>
            <a:r>
              <a:rPr sz="971">
                <a:latin typeface="Century Gothic"/>
                <a:cs typeface="Century Gothic"/>
              </a:rPr>
              <a:t>ando</a:t>
            </a:r>
            <a:r>
              <a:rPr sz="971" spc="-4">
                <a:latin typeface="Century Gothic"/>
                <a:cs typeface="Century Gothic"/>
              </a:rPr>
              <a:t> </a:t>
            </a:r>
            <a:r>
              <a:rPr sz="971">
                <a:latin typeface="Century Gothic"/>
                <a:cs typeface="Century Gothic"/>
              </a:rPr>
              <a:t>f</a:t>
            </a:r>
            <a:r>
              <a:rPr sz="971" spc="-8">
                <a:latin typeface="Century Gothic"/>
                <a:cs typeface="Century Gothic"/>
              </a:rPr>
              <a:t>e</a:t>
            </a:r>
            <a:r>
              <a:rPr sz="971" spc="-4">
                <a:latin typeface="Century Gothic"/>
                <a:cs typeface="Century Gothic"/>
              </a:rPr>
              <a:t>c</a:t>
            </a:r>
            <a:r>
              <a:rPr sz="971">
                <a:latin typeface="Century Gothic"/>
                <a:cs typeface="Century Gothic"/>
              </a:rPr>
              <a:t>has y</a:t>
            </a:r>
            <a:r>
              <a:rPr sz="971" spc="-4">
                <a:latin typeface="Century Gothic"/>
                <a:cs typeface="Century Gothic"/>
              </a:rPr>
              <a:t> </a:t>
            </a:r>
            <a:r>
              <a:rPr sz="971">
                <a:latin typeface="Century Gothic"/>
                <a:cs typeface="Century Gothic"/>
              </a:rPr>
              <a:t>h</a:t>
            </a:r>
            <a:r>
              <a:rPr sz="971" spc="-4">
                <a:latin typeface="Century Gothic"/>
                <a:cs typeface="Century Gothic"/>
              </a:rPr>
              <a:t>o</a:t>
            </a:r>
            <a:r>
              <a:rPr sz="971">
                <a:latin typeface="Century Gothic"/>
                <a:cs typeface="Century Gothic"/>
              </a:rPr>
              <a:t>ra</a:t>
            </a:r>
            <a:r>
              <a:rPr sz="971" spc="-4">
                <a:latin typeface="Century Gothic"/>
                <a:cs typeface="Century Gothic"/>
              </a:rPr>
              <a:t>r</a:t>
            </a:r>
            <a:r>
              <a:rPr sz="971" spc="4">
                <a:latin typeface="Century Gothic"/>
                <a:cs typeface="Century Gothic"/>
              </a:rPr>
              <a:t>i</a:t>
            </a:r>
            <a:r>
              <a:rPr sz="971">
                <a:latin typeface="Century Gothic"/>
                <a:cs typeface="Century Gothic"/>
              </a:rPr>
              <a:t>os</a:t>
            </a:r>
          </a:p>
        </p:txBody>
      </p:sp>
      <p:sp>
        <p:nvSpPr>
          <p:cNvPr id="2" name="object 2"/>
          <p:cNvSpPr txBox="1"/>
          <p:nvPr/>
        </p:nvSpPr>
        <p:spPr>
          <a:xfrm>
            <a:off x="4589843" y="2353262"/>
            <a:ext cx="3812801" cy="1148715"/>
          </a:xfrm>
          <a:prstGeom prst="rect">
            <a:avLst/>
          </a:prstGeom>
        </p:spPr>
        <p:txBody>
          <a:bodyPr wrap="square" lIns="0" tIns="0" rIns="0" bIns="0" rtlCol="0">
            <a:noAutofit/>
          </a:bodyPr>
          <a:lstStyle/>
          <a:p>
            <a:pPr>
              <a:lnSpc>
                <a:spcPts val="529"/>
              </a:lnSpc>
              <a:spcBef>
                <a:spcPts val="8"/>
              </a:spcBef>
            </a:pPr>
            <a:endParaRPr sz="529"/>
          </a:p>
          <a:p>
            <a:pPr marL="55136">
              <a:lnSpc>
                <a:spcPct val="102172"/>
              </a:lnSpc>
            </a:pPr>
            <a:r>
              <a:rPr sz="971" spc="-4">
                <a:latin typeface="Century Gothic"/>
                <a:cs typeface="Century Gothic"/>
              </a:rPr>
              <a:t>E</a:t>
            </a:r>
            <a:r>
              <a:rPr sz="971">
                <a:latin typeface="Century Gothic"/>
                <a:cs typeface="Century Gothic"/>
              </a:rPr>
              <a:t>xposi</a:t>
            </a:r>
            <a:r>
              <a:rPr sz="971" spc="-8">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de g</a:t>
            </a:r>
            <a:r>
              <a:rPr sz="971" spc="-4">
                <a:latin typeface="Century Gothic"/>
                <a:cs typeface="Century Gothic"/>
              </a:rPr>
              <a:t>r</a:t>
            </a:r>
            <a:r>
              <a:rPr sz="971">
                <a:latin typeface="Century Gothic"/>
                <a:cs typeface="Century Gothic"/>
              </a:rPr>
              <a:t>á</a:t>
            </a:r>
            <a:r>
              <a:rPr sz="971" spc="-8">
                <a:latin typeface="Century Gothic"/>
                <a:cs typeface="Century Gothic"/>
              </a:rPr>
              <a:t>f</a:t>
            </a:r>
            <a:r>
              <a:rPr sz="971" spc="4">
                <a:latin typeface="Century Gothic"/>
                <a:cs typeface="Century Gothic"/>
              </a:rPr>
              <a:t>ic</a:t>
            </a:r>
            <a:r>
              <a:rPr sz="971" spc="-12">
                <a:latin typeface="Century Gothic"/>
                <a:cs typeface="Century Gothic"/>
              </a:rPr>
              <a:t>o</a:t>
            </a:r>
            <a:r>
              <a:rPr sz="971">
                <a:latin typeface="Century Gothic"/>
                <a:cs typeface="Century Gothic"/>
              </a:rPr>
              <a:t>s</a:t>
            </a:r>
          </a:p>
          <a:p>
            <a:pPr marL="55136">
              <a:lnSpc>
                <a:spcPct val="102172"/>
              </a:lnSpc>
              <a:spcBef>
                <a:spcPts val="176"/>
              </a:spcBef>
            </a:pPr>
            <a:r>
              <a:rPr sz="971" spc="-4">
                <a:latin typeface="Century Gothic"/>
                <a:cs typeface="Century Gothic"/>
              </a:rPr>
              <a:t>E</a:t>
            </a:r>
            <a:r>
              <a:rPr sz="971">
                <a:latin typeface="Century Gothic"/>
                <a:cs typeface="Century Gothic"/>
              </a:rPr>
              <a:t>n</a:t>
            </a:r>
            <a:r>
              <a:rPr sz="971" spc="-4">
                <a:latin typeface="Century Gothic"/>
                <a:cs typeface="Century Gothic"/>
              </a:rPr>
              <a:t> </a:t>
            </a:r>
            <a:r>
              <a:rPr sz="971">
                <a:latin typeface="Century Gothic"/>
                <a:cs typeface="Century Gothic"/>
              </a:rPr>
              <a:t>e</a:t>
            </a:r>
            <a:r>
              <a:rPr sz="971" spc="4">
                <a:latin typeface="Century Gothic"/>
                <a:cs typeface="Century Gothic"/>
              </a:rPr>
              <a:t>s</a:t>
            </a:r>
            <a:r>
              <a:rPr sz="971">
                <a:latin typeface="Century Gothic"/>
                <a:cs typeface="Century Gothic"/>
              </a:rPr>
              <a:t>p</a:t>
            </a:r>
            <a:r>
              <a:rPr sz="971" spc="-4">
                <a:latin typeface="Century Gothic"/>
                <a:cs typeface="Century Gothic"/>
              </a:rPr>
              <a:t>ac</a:t>
            </a:r>
            <a:r>
              <a:rPr sz="971" spc="4">
                <a:latin typeface="Century Gothic"/>
                <a:cs typeface="Century Gothic"/>
              </a:rPr>
              <a:t>i</a:t>
            </a:r>
            <a:r>
              <a:rPr sz="971">
                <a:latin typeface="Century Gothic"/>
                <a:cs typeface="Century Gothic"/>
              </a:rPr>
              <a:t>os</a:t>
            </a:r>
            <a:r>
              <a:rPr sz="971" spc="-4">
                <a:latin typeface="Century Gothic"/>
                <a:cs typeface="Century Gothic"/>
              </a:rPr>
              <a:t> </a:t>
            </a:r>
            <a:r>
              <a:rPr sz="971">
                <a:latin typeface="Century Gothic"/>
                <a:cs typeface="Century Gothic"/>
              </a:rPr>
              <a:t>a</a:t>
            </a:r>
            <a:r>
              <a:rPr sz="971" spc="-4">
                <a:latin typeface="Century Gothic"/>
                <a:cs typeface="Century Gothic"/>
              </a:rPr>
              <a:t>b</a:t>
            </a:r>
            <a:r>
              <a:rPr sz="971" spc="4">
                <a:latin typeface="Century Gothic"/>
                <a:cs typeface="Century Gothic"/>
              </a:rPr>
              <a:t>i</a:t>
            </a:r>
            <a:r>
              <a:rPr sz="971" spc="-8">
                <a:latin typeface="Century Gothic"/>
                <a:cs typeface="Century Gothic"/>
              </a:rPr>
              <a:t>e</a:t>
            </a:r>
            <a:r>
              <a:rPr sz="971">
                <a:latin typeface="Century Gothic"/>
                <a:cs typeface="Century Gothic"/>
              </a:rPr>
              <a:t>rt</a:t>
            </a:r>
            <a:r>
              <a:rPr sz="971" spc="-4">
                <a:latin typeface="Century Gothic"/>
                <a:cs typeface="Century Gothic"/>
              </a:rPr>
              <a:t>o</a:t>
            </a:r>
            <a:r>
              <a:rPr sz="971">
                <a:latin typeface="Century Gothic"/>
                <a:cs typeface="Century Gothic"/>
              </a:rPr>
              <a:t>s </a:t>
            </a:r>
            <a:r>
              <a:rPr sz="971" spc="-8">
                <a:latin typeface="Century Gothic"/>
                <a:cs typeface="Century Gothic"/>
              </a:rPr>
              <a:t>d</a:t>
            </a:r>
            <a:r>
              <a:rPr sz="971">
                <a:latin typeface="Century Gothic"/>
                <a:cs typeface="Century Gothic"/>
              </a:rPr>
              <a:t>e </a:t>
            </a:r>
            <a:r>
              <a:rPr sz="971" spc="4">
                <a:latin typeface="Century Gothic"/>
                <a:cs typeface="Century Gothic"/>
              </a:rPr>
              <a:t>l</a:t>
            </a:r>
            <a:r>
              <a:rPr sz="971">
                <a:latin typeface="Century Gothic"/>
                <a:cs typeface="Century Gothic"/>
              </a:rPr>
              <a:t>a </a:t>
            </a:r>
            <a:r>
              <a:rPr sz="971" spc="-8">
                <a:latin typeface="Century Gothic"/>
                <a:cs typeface="Century Gothic"/>
              </a:rPr>
              <a:t>e</a:t>
            </a:r>
            <a:r>
              <a:rPr sz="971">
                <a:latin typeface="Century Gothic"/>
                <a:cs typeface="Century Gothic"/>
              </a:rPr>
              <a:t>s</a:t>
            </a:r>
            <a:r>
              <a:rPr sz="971" spc="4">
                <a:latin typeface="Century Gothic"/>
                <a:cs typeface="Century Gothic"/>
              </a:rPr>
              <a:t>c</a:t>
            </a:r>
            <a:r>
              <a:rPr sz="971" spc="-8">
                <a:latin typeface="Century Gothic"/>
                <a:cs typeface="Century Gothic"/>
              </a:rPr>
              <a:t>ue</a:t>
            </a:r>
            <a:r>
              <a:rPr sz="971" spc="4">
                <a:latin typeface="Century Gothic"/>
                <a:cs typeface="Century Gothic"/>
              </a:rPr>
              <a:t>l</a:t>
            </a:r>
            <a:r>
              <a:rPr sz="971">
                <a:latin typeface="Century Gothic"/>
                <a:cs typeface="Century Gothic"/>
              </a:rPr>
              <a:t>a</a:t>
            </a:r>
          </a:p>
          <a:p>
            <a:pPr marL="55136">
              <a:lnSpc>
                <a:spcPct val="102172"/>
              </a:lnSpc>
              <a:spcBef>
                <a:spcPts val="176"/>
              </a:spcBef>
            </a:pPr>
            <a:r>
              <a:rPr sz="971" spc="-4">
                <a:latin typeface="Century Gothic"/>
                <a:cs typeface="Century Gothic"/>
              </a:rPr>
              <a:t>M</a:t>
            </a:r>
            <a:r>
              <a:rPr sz="971">
                <a:latin typeface="Century Gothic"/>
                <a:cs typeface="Century Gothic"/>
              </a:rPr>
              <a:t>ate</a:t>
            </a:r>
            <a:r>
              <a:rPr sz="971" spc="-4">
                <a:latin typeface="Century Gothic"/>
                <a:cs typeface="Century Gothic"/>
              </a:rPr>
              <a:t>r</a:t>
            </a:r>
            <a:r>
              <a:rPr sz="971" spc="4">
                <a:latin typeface="Century Gothic"/>
                <a:cs typeface="Century Gothic"/>
              </a:rPr>
              <a:t>i</a:t>
            </a:r>
            <a:r>
              <a:rPr sz="971" spc="-8">
                <a:latin typeface="Century Gothic"/>
                <a:cs typeface="Century Gothic"/>
              </a:rPr>
              <a:t>a</a:t>
            </a:r>
            <a:r>
              <a:rPr sz="971" spc="4">
                <a:latin typeface="Century Gothic"/>
                <a:cs typeface="Century Gothic"/>
              </a:rPr>
              <a:t>l</a:t>
            </a:r>
            <a:r>
              <a:rPr sz="971">
                <a:latin typeface="Century Gothic"/>
                <a:cs typeface="Century Gothic"/>
              </a:rPr>
              <a:t>es </a:t>
            </a:r>
            <a:r>
              <a:rPr sz="971" spc="-8">
                <a:latin typeface="Century Gothic"/>
                <a:cs typeface="Century Gothic"/>
              </a:rPr>
              <a:t>es</a:t>
            </a:r>
            <a:r>
              <a:rPr sz="971" spc="4">
                <a:latin typeface="Century Gothic"/>
                <a:cs typeface="Century Gothic"/>
              </a:rPr>
              <a:t>c</a:t>
            </a:r>
            <a:r>
              <a:rPr sz="971">
                <a:latin typeface="Century Gothic"/>
                <a:cs typeface="Century Gothic"/>
              </a:rPr>
              <a:t>o</a:t>
            </a:r>
            <a:r>
              <a:rPr sz="971" spc="-8">
                <a:latin typeface="Century Gothic"/>
                <a:cs typeface="Century Gothic"/>
              </a:rPr>
              <a:t>l</a:t>
            </a:r>
            <a:r>
              <a:rPr sz="971">
                <a:latin typeface="Century Gothic"/>
                <a:cs typeface="Century Gothic"/>
              </a:rPr>
              <a:t>a</a:t>
            </a:r>
            <a:r>
              <a:rPr sz="971" spc="4">
                <a:latin typeface="Century Gothic"/>
                <a:cs typeface="Century Gothic"/>
              </a:rPr>
              <a:t>r</a:t>
            </a:r>
            <a:r>
              <a:rPr sz="971" spc="-8">
                <a:latin typeface="Century Gothic"/>
                <a:cs typeface="Century Gothic"/>
              </a:rPr>
              <a:t>e</a:t>
            </a:r>
            <a:r>
              <a:rPr sz="971">
                <a:latin typeface="Century Gothic"/>
                <a:cs typeface="Century Gothic"/>
              </a:rPr>
              <a:t>s</a:t>
            </a:r>
          </a:p>
          <a:p>
            <a:pPr marL="55136">
              <a:lnSpc>
                <a:spcPct val="102172"/>
              </a:lnSpc>
              <a:spcBef>
                <a:spcPts val="176"/>
              </a:spcBef>
            </a:pPr>
            <a:r>
              <a:rPr sz="971">
                <a:latin typeface="Century Gothic"/>
                <a:cs typeface="Century Gothic"/>
              </a:rPr>
              <a:t>A</a:t>
            </a:r>
            <a:r>
              <a:rPr sz="971" spc="-12">
                <a:latin typeface="Century Gothic"/>
                <a:cs typeface="Century Gothic"/>
              </a:rPr>
              <a:t> </a:t>
            </a:r>
            <a:r>
              <a:rPr sz="971" spc="4">
                <a:latin typeface="Century Gothic"/>
                <a:cs typeface="Century Gothic"/>
              </a:rPr>
              <a:t>l</a:t>
            </a:r>
            <a:r>
              <a:rPr sz="971">
                <a:latin typeface="Century Gothic"/>
                <a:cs typeface="Century Gothic"/>
              </a:rPr>
              <a:t>a </a:t>
            </a:r>
            <a:r>
              <a:rPr sz="971" spc="4">
                <a:latin typeface="Century Gothic"/>
                <a:cs typeface="Century Gothic"/>
              </a:rPr>
              <a:t>c</a:t>
            </a:r>
            <a:r>
              <a:rPr sz="971">
                <a:latin typeface="Century Gothic"/>
                <a:cs typeface="Century Gothic"/>
              </a:rPr>
              <a:t>o</a:t>
            </a:r>
            <a:r>
              <a:rPr sz="971" spc="-4">
                <a:latin typeface="Century Gothic"/>
                <a:cs typeface="Century Gothic"/>
              </a:rPr>
              <a:t>m</a:t>
            </a:r>
            <a:r>
              <a:rPr sz="971">
                <a:latin typeface="Century Gothic"/>
                <a:cs typeface="Century Gothic"/>
              </a:rPr>
              <a:t>un</a:t>
            </a:r>
            <a:r>
              <a:rPr sz="971" spc="4">
                <a:latin typeface="Century Gothic"/>
                <a:cs typeface="Century Gothic"/>
              </a:rPr>
              <a:t>i</a:t>
            </a:r>
            <a:r>
              <a:rPr sz="971" spc="-8">
                <a:latin typeface="Century Gothic"/>
                <a:cs typeface="Century Gothic"/>
              </a:rPr>
              <a:t>d</a:t>
            </a:r>
            <a:r>
              <a:rPr sz="971">
                <a:latin typeface="Century Gothic"/>
                <a:cs typeface="Century Gothic"/>
              </a:rPr>
              <a:t>ad e</a:t>
            </a:r>
            <a:r>
              <a:rPr sz="971" spc="-4">
                <a:latin typeface="Century Gothic"/>
                <a:cs typeface="Century Gothic"/>
              </a:rPr>
              <a:t>s</a:t>
            </a:r>
            <a:r>
              <a:rPr sz="971" spc="4">
                <a:latin typeface="Century Gothic"/>
                <a:cs typeface="Century Gothic"/>
              </a:rPr>
              <a:t>c</a:t>
            </a:r>
            <a:r>
              <a:rPr sz="971" spc="-12">
                <a:latin typeface="Century Gothic"/>
                <a:cs typeface="Century Gothic"/>
              </a:rPr>
              <a:t>o</a:t>
            </a:r>
            <a:r>
              <a:rPr sz="971" spc="-4">
                <a:latin typeface="Century Gothic"/>
                <a:cs typeface="Century Gothic"/>
              </a:rPr>
              <a:t>l</a:t>
            </a:r>
            <a:r>
              <a:rPr sz="971">
                <a:latin typeface="Century Gothic"/>
                <a:cs typeface="Century Gothic"/>
              </a:rPr>
              <a:t>ar</a:t>
            </a:r>
          </a:p>
          <a:p>
            <a:pPr marL="55136">
              <a:lnSpc>
                <a:spcPct val="102172"/>
              </a:lnSpc>
              <a:spcBef>
                <a:spcPts val="185"/>
              </a:spcBef>
            </a:pPr>
            <a:r>
              <a:rPr sz="971" spc="-4">
                <a:latin typeface="Century Gothic"/>
                <a:cs typeface="Century Gothic"/>
              </a:rPr>
              <a:t>P</a:t>
            </a:r>
            <a:r>
              <a:rPr sz="971">
                <a:latin typeface="Century Gothic"/>
                <a:cs typeface="Century Gothic"/>
              </a:rPr>
              <a:t>a</a:t>
            </a:r>
            <a:r>
              <a:rPr sz="971" spc="4">
                <a:latin typeface="Century Gothic"/>
                <a:cs typeface="Century Gothic"/>
              </a:rPr>
              <a:t>r</a:t>
            </a:r>
            <a:r>
              <a:rPr sz="971">
                <a:latin typeface="Century Gothic"/>
                <a:cs typeface="Century Gothic"/>
              </a:rPr>
              <a:t>a d</a:t>
            </a:r>
            <a:r>
              <a:rPr sz="971" spc="-4">
                <a:latin typeface="Century Gothic"/>
                <a:cs typeface="Century Gothic"/>
              </a:rPr>
              <a:t>i</a:t>
            </a:r>
            <a:r>
              <a:rPr sz="971">
                <a:latin typeface="Century Gothic"/>
                <a:cs typeface="Century Gothic"/>
              </a:rPr>
              <a:t>v</a:t>
            </a:r>
            <a:r>
              <a:rPr sz="971" spc="-8">
                <a:latin typeface="Century Gothic"/>
                <a:cs typeface="Century Gothic"/>
              </a:rPr>
              <a:t>u</a:t>
            </a:r>
            <a:r>
              <a:rPr sz="971" spc="4">
                <a:latin typeface="Century Gothic"/>
                <a:cs typeface="Century Gothic"/>
              </a:rPr>
              <a:t>l</a:t>
            </a:r>
            <a:r>
              <a:rPr sz="971">
                <a:latin typeface="Century Gothic"/>
                <a:cs typeface="Century Gothic"/>
              </a:rPr>
              <a:t>g</a:t>
            </a:r>
            <a:r>
              <a:rPr sz="971" spc="-8">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de </a:t>
            </a:r>
            <a:r>
              <a:rPr sz="971" spc="4">
                <a:latin typeface="Century Gothic"/>
                <a:cs typeface="Century Gothic"/>
              </a:rPr>
              <a:t>i</a:t>
            </a:r>
            <a:r>
              <a:rPr sz="971" spc="-12">
                <a:latin typeface="Century Gothic"/>
                <a:cs typeface="Century Gothic"/>
              </a:rPr>
              <a:t>n</a:t>
            </a:r>
            <a:r>
              <a:rPr sz="971">
                <a:latin typeface="Century Gothic"/>
                <a:cs typeface="Century Gothic"/>
              </a:rPr>
              <a:t>form</a:t>
            </a:r>
            <a:r>
              <a:rPr sz="971" spc="-8">
                <a:latin typeface="Century Gothic"/>
                <a:cs typeface="Century Gothic"/>
              </a:rPr>
              <a:t>a</a:t>
            </a:r>
            <a:r>
              <a:rPr sz="971" spc="4">
                <a:latin typeface="Century Gothic"/>
                <a:cs typeface="Century Gothic"/>
              </a:rPr>
              <a:t>ci</a:t>
            </a:r>
            <a:r>
              <a:rPr sz="971">
                <a:latin typeface="Century Gothic"/>
                <a:cs typeface="Century Gothic"/>
              </a:rPr>
              <a:t>ón</a:t>
            </a:r>
          </a:p>
        </p:txBody>
      </p:sp>
      <p:sp>
        <p:nvSpPr>
          <p:cNvPr id="65" name="object 11"/>
          <p:cNvSpPr txBox="1"/>
          <p:nvPr/>
        </p:nvSpPr>
        <p:spPr>
          <a:xfrm>
            <a:off x="693671" y="1115238"/>
            <a:ext cx="1396835" cy="146124"/>
          </a:xfrm>
          <a:prstGeom prst="rect">
            <a:avLst/>
          </a:prstGeom>
        </p:spPr>
        <p:txBody>
          <a:bodyPr wrap="square" lIns="0" tIns="0" rIns="0" bIns="0" rtlCol="0">
            <a:noAutofit/>
          </a:bodyPr>
          <a:lstStyle/>
          <a:p>
            <a:pPr marL="11206">
              <a:lnSpc>
                <a:spcPts val="1103"/>
              </a:lnSpc>
              <a:spcBef>
                <a:spcPts val="55"/>
              </a:spcBef>
            </a:pPr>
            <a:r>
              <a:rPr sz="971" b="1" spc="-4">
                <a:latin typeface="Century Gothic"/>
                <a:cs typeface="Century Gothic"/>
              </a:rPr>
              <a:t>V</a:t>
            </a:r>
            <a:r>
              <a:rPr sz="971" b="1">
                <a:latin typeface="Century Gothic"/>
                <a:cs typeface="Century Gothic"/>
              </a:rPr>
              <a:t>I.</a:t>
            </a:r>
            <a:r>
              <a:rPr sz="971" b="1" spc="4">
                <a:latin typeface="Century Gothic"/>
                <a:cs typeface="Century Gothic"/>
              </a:rPr>
              <a:t> </a:t>
            </a:r>
            <a:r>
              <a:rPr sz="971" b="1">
                <a:latin typeface="Century Gothic"/>
                <a:cs typeface="Century Gothic"/>
              </a:rPr>
              <a:t>Divi</a:t>
            </a:r>
            <a:r>
              <a:rPr sz="971" b="1" spc="-4">
                <a:latin typeface="Century Gothic"/>
                <a:cs typeface="Century Gothic"/>
              </a:rPr>
              <a:t>s</a:t>
            </a:r>
            <a:r>
              <a:rPr sz="971" b="1">
                <a:latin typeface="Century Gothic"/>
                <a:cs typeface="Century Gothic"/>
              </a:rPr>
              <a:t>ión</a:t>
            </a:r>
            <a:r>
              <a:rPr sz="971" b="1" spc="-8">
                <a:latin typeface="Century Gothic"/>
                <a:cs typeface="Century Gothic"/>
              </a:rPr>
              <a:t> </a:t>
            </a:r>
            <a:r>
              <a:rPr sz="971" b="1" spc="-4">
                <a:latin typeface="Century Gothic"/>
                <a:cs typeface="Century Gothic"/>
              </a:rPr>
              <a:t>d</a:t>
            </a:r>
            <a:r>
              <a:rPr sz="971" b="1">
                <a:latin typeface="Century Gothic"/>
                <a:cs typeface="Century Gothic"/>
              </a:rPr>
              <a:t>el</a:t>
            </a:r>
            <a:r>
              <a:rPr sz="971" b="1" spc="4">
                <a:latin typeface="Century Gothic"/>
                <a:cs typeface="Century Gothic"/>
              </a:rPr>
              <a:t> t</a:t>
            </a:r>
            <a:r>
              <a:rPr sz="971" b="1" spc="-12">
                <a:latin typeface="Century Gothic"/>
                <a:cs typeface="Century Gothic"/>
              </a:rPr>
              <a:t>i</a:t>
            </a:r>
            <a:r>
              <a:rPr sz="971" b="1">
                <a:latin typeface="Century Gothic"/>
                <a:cs typeface="Century Gothic"/>
              </a:rPr>
              <a:t>e</a:t>
            </a:r>
            <a:r>
              <a:rPr sz="971" b="1" spc="-4">
                <a:latin typeface="Century Gothic"/>
                <a:cs typeface="Century Gothic"/>
              </a:rPr>
              <a:t>m</a:t>
            </a:r>
            <a:r>
              <a:rPr sz="971" b="1">
                <a:latin typeface="Century Gothic"/>
                <a:cs typeface="Century Gothic"/>
              </a:rPr>
              <a:t>p</a:t>
            </a:r>
            <a:r>
              <a:rPr sz="971" b="1" spc="-8">
                <a:latin typeface="Century Gothic"/>
                <a:cs typeface="Century Gothic"/>
              </a:rPr>
              <a:t>o</a:t>
            </a:r>
            <a:r>
              <a:rPr sz="971" b="1">
                <a:latin typeface="Century Gothic"/>
                <a:cs typeface="Century Gothic"/>
              </a:rPr>
              <a:t>.</a:t>
            </a:r>
            <a:endParaRPr sz="971">
              <a:latin typeface="Century Gothic"/>
              <a:cs typeface="Century Gothic"/>
            </a:endParaRPr>
          </a:p>
        </p:txBody>
      </p:sp>
      <p:sp>
        <p:nvSpPr>
          <p:cNvPr id="66" name="object 10"/>
          <p:cNvSpPr txBox="1"/>
          <p:nvPr/>
        </p:nvSpPr>
        <p:spPr>
          <a:xfrm>
            <a:off x="4533366" y="1115238"/>
            <a:ext cx="1073079" cy="146124"/>
          </a:xfrm>
          <a:prstGeom prst="rect">
            <a:avLst/>
          </a:prstGeom>
        </p:spPr>
        <p:txBody>
          <a:bodyPr wrap="square" lIns="0" tIns="0" rIns="0" bIns="0" rtlCol="0">
            <a:noAutofit/>
          </a:bodyPr>
          <a:lstStyle/>
          <a:p>
            <a:pPr marL="11206">
              <a:lnSpc>
                <a:spcPts val="1103"/>
              </a:lnSpc>
              <a:spcBef>
                <a:spcPts val="55"/>
              </a:spcBef>
            </a:pPr>
            <a:r>
              <a:rPr sz="971" b="1" spc="-4">
                <a:latin typeface="Century Gothic"/>
                <a:cs typeface="Century Gothic"/>
              </a:rPr>
              <a:t>V</a:t>
            </a:r>
            <a:r>
              <a:rPr sz="971" b="1">
                <a:latin typeface="Century Gothic"/>
                <a:cs typeface="Century Gothic"/>
              </a:rPr>
              <a:t>I</a:t>
            </a:r>
            <a:r>
              <a:rPr sz="971" b="1" spc="4">
                <a:latin typeface="Century Gothic"/>
                <a:cs typeface="Century Gothic"/>
              </a:rPr>
              <a:t>I</a:t>
            </a:r>
            <a:r>
              <a:rPr sz="971" b="1">
                <a:latin typeface="Century Gothic"/>
                <a:cs typeface="Century Gothic"/>
              </a:rPr>
              <a:t>.</a:t>
            </a:r>
            <a:r>
              <a:rPr sz="971" b="1" spc="-12">
                <a:latin typeface="Century Gothic"/>
                <a:cs typeface="Century Gothic"/>
              </a:rPr>
              <a:t> </a:t>
            </a:r>
            <a:r>
              <a:rPr sz="971" b="1" spc="4">
                <a:latin typeface="Century Gothic"/>
                <a:cs typeface="Century Gothic"/>
              </a:rPr>
              <a:t>P</a:t>
            </a:r>
            <a:r>
              <a:rPr sz="971" b="1" spc="-4">
                <a:latin typeface="Century Gothic"/>
                <a:cs typeface="Century Gothic"/>
              </a:rPr>
              <a:t>r</a:t>
            </a:r>
            <a:r>
              <a:rPr sz="971" b="1">
                <a:latin typeface="Century Gothic"/>
                <a:cs typeface="Century Gothic"/>
              </a:rPr>
              <a:t>e</a:t>
            </a:r>
            <a:r>
              <a:rPr sz="971" b="1" spc="-4">
                <a:latin typeface="Century Gothic"/>
                <a:cs typeface="Century Gothic"/>
              </a:rPr>
              <a:t>s</a:t>
            </a:r>
            <a:r>
              <a:rPr sz="971" b="1">
                <a:latin typeface="Century Gothic"/>
                <a:cs typeface="Century Gothic"/>
              </a:rPr>
              <a:t>en</a:t>
            </a:r>
            <a:r>
              <a:rPr sz="971" b="1" spc="-8">
                <a:latin typeface="Century Gothic"/>
                <a:cs typeface="Century Gothic"/>
              </a:rPr>
              <a:t>t</a:t>
            </a:r>
            <a:r>
              <a:rPr sz="971" b="1">
                <a:latin typeface="Century Gothic"/>
                <a:cs typeface="Century Gothic"/>
              </a:rPr>
              <a:t>ació</a:t>
            </a:r>
            <a:r>
              <a:rPr sz="971" b="1" spc="-8">
                <a:latin typeface="Century Gothic"/>
                <a:cs typeface="Century Gothic"/>
              </a:rPr>
              <a:t>n</a:t>
            </a:r>
            <a:r>
              <a:rPr sz="971" b="1">
                <a:latin typeface="Century Gothic"/>
                <a:cs typeface="Century Gothic"/>
              </a:rPr>
              <a:t>.</a:t>
            </a:r>
            <a:endParaRPr sz="971">
              <a:latin typeface="Century Gothic"/>
              <a:cs typeface="Century Gothic"/>
            </a:endParaRPr>
          </a:p>
        </p:txBody>
      </p:sp>
      <p:sp>
        <p:nvSpPr>
          <p:cNvPr id="67" name="66 CuadroTexto"/>
          <p:cNvSpPr txBox="1"/>
          <p:nvPr/>
        </p:nvSpPr>
        <p:spPr>
          <a:xfrm>
            <a:off x="6395398" y="251613"/>
            <a:ext cx="2304256" cy="369332"/>
          </a:xfrm>
          <a:prstGeom prst="rect">
            <a:avLst/>
          </a:prstGeom>
          <a:noFill/>
        </p:spPr>
        <p:txBody>
          <a:bodyPr wrap="square" rtlCol="0">
            <a:spAutoFit/>
          </a:bodyPr>
          <a:lstStyle/>
          <a:p>
            <a:r>
              <a:rPr lang="es-MX" dirty="0" smtClean="0"/>
              <a:t>5.i.7  E.I.P. Resumen</a:t>
            </a:r>
            <a:endParaRPr lang="es-MX" dirty="0"/>
          </a:p>
        </p:txBody>
      </p:sp>
    </p:spTree>
    <p:extLst>
      <p:ext uri="{BB962C8B-B14F-4D97-AF65-F5344CB8AC3E}">
        <p14:creationId xmlns:p14="http://schemas.microsoft.com/office/powerpoint/2010/main" val="391142546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2" name="1 Título"/>
          <p:cNvSpPr>
            <a:spLocks noGrp="1"/>
          </p:cNvSpPr>
          <p:nvPr>
            <p:ph type="title"/>
          </p:nvPr>
        </p:nvSpPr>
        <p:spPr>
          <a:xfrm>
            <a:off x="14740" y="1505568"/>
            <a:ext cx="9144000" cy="1844824"/>
          </a:xfrm>
        </p:spPr>
        <p:txBody>
          <a:bodyPr anchor="t">
            <a:noAutofit/>
          </a:bodyPr>
          <a:lstStyle/>
          <a:p>
            <a:r>
              <a:rPr lang="es-MX" sz="11500">
                <a:solidFill>
                  <a:srgbClr val="002060"/>
                </a:solidFill>
              </a:rPr>
              <a:t>PRODUCTO 8</a:t>
            </a:r>
          </a:p>
        </p:txBody>
      </p:sp>
      <p:sp>
        <p:nvSpPr>
          <p:cNvPr id="3" name="2 CuadroTexto"/>
          <p:cNvSpPr txBox="1"/>
          <p:nvPr/>
        </p:nvSpPr>
        <p:spPr>
          <a:xfrm>
            <a:off x="755576" y="3753036"/>
            <a:ext cx="7776864" cy="1368152"/>
          </a:xfrm>
          <a:prstGeom prst="rect">
            <a:avLst/>
          </a:prstGeom>
          <a:noFill/>
        </p:spPr>
        <p:txBody>
          <a:bodyPr wrap="square" rtlCol="0">
            <a:prstTxWarp prst="textTriangle">
              <a:avLst/>
            </a:prstTxWarp>
            <a:spAutoFit/>
          </a:bodyPr>
          <a:lstStyle/>
          <a:p>
            <a:pPr algn="ctr"/>
            <a:r>
              <a:rPr lang="es-MX" sz="2000" smtClean="0">
                <a:solidFill>
                  <a:prstClr val="black"/>
                </a:solidFill>
                <a:latin typeface="High Tower Text" pitchFamily="18" charset="0"/>
              </a:rPr>
              <a:t>*E.I.P. ELABORACIÓN DE PROYECTO*</a:t>
            </a:r>
            <a:endParaRPr lang="es-MX" sz="2000">
              <a:solidFill>
                <a:prstClr val="black"/>
              </a:solidFill>
              <a:latin typeface="High Tower Text" pitchFamily="18" charset="0"/>
            </a:endParaRPr>
          </a:p>
        </p:txBody>
      </p:sp>
      <p:sp>
        <p:nvSpPr>
          <p:cNvPr id="6" name="5 CuadroTexto"/>
          <p:cNvSpPr txBox="1"/>
          <p:nvPr/>
        </p:nvSpPr>
        <p:spPr>
          <a:xfrm>
            <a:off x="5364088" y="476672"/>
            <a:ext cx="3600400" cy="369332"/>
          </a:xfrm>
          <a:prstGeom prst="rect">
            <a:avLst/>
          </a:prstGeom>
          <a:noFill/>
        </p:spPr>
        <p:txBody>
          <a:bodyPr wrap="square" rtlCol="0">
            <a:spAutoFit/>
          </a:bodyPr>
          <a:lstStyle/>
          <a:p>
            <a:r>
              <a:rPr lang="es-MX" dirty="0" smtClean="0"/>
              <a:t>5.i.8  E.I.P. Elaboración de Proyecto</a:t>
            </a:r>
            <a:endParaRPr lang="es-MX" dirty="0"/>
          </a:p>
        </p:txBody>
      </p:sp>
    </p:spTree>
    <p:extLst>
      <p:ext uri="{BB962C8B-B14F-4D97-AF65-F5344CB8AC3E}">
        <p14:creationId xmlns:p14="http://schemas.microsoft.com/office/powerpoint/2010/main" val="7792640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9" name="object 19"/>
          <p:cNvSpPr txBox="1"/>
          <p:nvPr/>
        </p:nvSpPr>
        <p:spPr>
          <a:xfrm>
            <a:off x="6689896" y="1034736"/>
            <a:ext cx="1642627" cy="311523"/>
          </a:xfrm>
          <a:prstGeom prst="rect">
            <a:avLst/>
          </a:prstGeom>
        </p:spPr>
        <p:txBody>
          <a:bodyPr wrap="square" lIns="0" tIns="0" rIns="0" bIns="0" rtlCol="0">
            <a:noAutofit/>
          </a:bodyPr>
          <a:lstStyle/>
          <a:p>
            <a:pPr marL="11206" marR="1439">
              <a:lnSpc>
                <a:spcPts val="1002"/>
              </a:lnSpc>
              <a:spcBef>
                <a:spcPts val="49"/>
              </a:spcBef>
            </a:pPr>
            <a:r>
              <a:rPr sz="882" i="1" spc="4">
                <a:solidFill>
                  <a:srgbClr val="006FC0"/>
                </a:solidFill>
                <a:latin typeface="Century Gothic"/>
                <a:cs typeface="Century Gothic"/>
              </a:rPr>
              <a:t>E</a:t>
            </a:r>
            <a:r>
              <a:rPr sz="882" i="1">
                <a:solidFill>
                  <a:srgbClr val="006FC0"/>
                </a:solidFill>
                <a:latin typeface="Century Gothic"/>
                <a:cs typeface="Century Gothic"/>
              </a:rPr>
              <a:t>.I.P.</a:t>
            </a:r>
            <a:r>
              <a:rPr sz="882" i="1" spc="4">
                <a:solidFill>
                  <a:srgbClr val="006FC0"/>
                </a:solidFill>
                <a:latin typeface="Century Gothic"/>
                <a:cs typeface="Century Gothic"/>
              </a:rPr>
              <a:t>Elab</a:t>
            </a:r>
            <a:r>
              <a:rPr sz="882" i="1" spc="-4">
                <a:solidFill>
                  <a:srgbClr val="006FC0"/>
                </a:solidFill>
                <a:latin typeface="Century Gothic"/>
                <a:cs typeface="Century Gothic"/>
              </a:rPr>
              <a:t>o</a:t>
            </a:r>
            <a:r>
              <a:rPr sz="882" i="1">
                <a:solidFill>
                  <a:srgbClr val="006FC0"/>
                </a:solidFill>
                <a:latin typeface="Century Gothic"/>
                <a:cs typeface="Century Gothic"/>
              </a:rPr>
              <a:t>r</a:t>
            </a:r>
            <a:r>
              <a:rPr sz="882" i="1" spc="4">
                <a:solidFill>
                  <a:srgbClr val="006FC0"/>
                </a:solidFill>
                <a:latin typeface="Century Gothic"/>
                <a:cs typeface="Century Gothic"/>
              </a:rPr>
              <a:t>a</a:t>
            </a:r>
            <a:r>
              <a:rPr sz="882" i="1" spc="-8">
                <a:solidFill>
                  <a:srgbClr val="006FC0"/>
                </a:solidFill>
                <a:latin typeface="Century Gothic"/>
                <a:cs typeface="Century Gothic"/>
              </a:rPr>
              <a:t>c</a:t>
            </a:r>
            <a:r>
              <a:rPr sz="882" i="1" spc="12">
                <a:solidFill>
                  <a:srgbClr val="006FC0"/>
                </a:solidFill>
                <a:latin typeface="Century Gothic"/>
                <a:cs typeface="Century Gothic"/>
              </a:rPr>
              <a:t>i</a:t>
            </a:r>
            <a:r>
              <a:rPr sz="882" i="1" spc="-4">
                <a:solidFill>
                  <a:srgbClr val="006FC0"/>
                </a:solidFill>
                <a:latin typeface="Century Gothic"/>
                <a:cs typeface="Century Gothic"/>
              </a:rPr>
              <a:t>ó</a:t>
            </a:r>
            <a:r>
              <a:rPr sz="882" i="1">
                <a:solidFill>
                  <a:srgbClr val="006FC0"/>
                </a:solidFill>
                <a:latin typeface="Century Gothic"/>
                <a:cs typeface="Century Gothic"/>
              </a:rPr>
              <a:t>n</a:t>
            </a:r>
            <a:r>
              <a:rPr sz="882" i="1" spc="-66">
                <a:solidFill>
                  <a:srgbClr val="006FC0"/>
                </a:solidFill>
                <a:latin typeface="Century Gothic"/>
                <a:cs typeface="Century Gothic"/>
              </a:rPr>
              <a:t> </a:t>
            </a:r>
            <a:r>
              <a:rPr sz="882" i="1">
                <a:solidFill>
                  <a:srgbClr val="006FC0"/>
                </a:solidFill>
                <a:latin typeface="Century Gothic"/>
                <a:cs typeface="Century Gothic"/>
              </a:rPr>
              <a:t>de</a:t>
            </a:r>
            <a:r>
              <a:rPr sz="882" i="1" spc="-11">
                <a:solidFill>
                  <a:srgbClr val="006FC0"/>
                </a:solidFill>
                <a:latin typeface="Century Gothic"/>
                <a:cs typeface="Century Gothic"/>
              </a:rPr>
              <a:t> </a:t>
            </a:r>
            <a:r>
              <a:rPr sz="882" i="1">
                <a:solidFill>
                  <a:srgbClr val="006FC0"/>
                </a:solidFill>
                <a:latin typeface="Century Gothic"/>
                <a:cs typeface="Century Gothic"/>
              </a:rPr>
              <a:t>Pr</a:t>
            </a:r>
            <a:r>
              <a:rPr sz="882" i="1" spc="8">
                <a:solidFill>
                  <a:srgbClr val="006FC0"/>
                </a:solidFill>
                <a:latin typeface="Century Gothic"/>
                <a:cs typeface="Century Gothic"/>
              </a:rPr>
              <a:t>o</a:t>
            </a:r>
            <a:r>
              <a:rPr sz="882" i="1" spc="4">
                <a:solidFill>
                  <a:srgbClr val="006FC0"/>
                </a:solidFill>
                <a:latin typeface="Century Gothic"/>
                <a:cs typeface="Century Gothic"/>
              </a:rPr>
              <a:t>y</a:t>
            </a:r>
            <a:r>
              <a:rPr sz="882" i="1">
                <a:solidFill>
                  <a:srgbClr val="006FC0"/>
                </a:solidFill>
                <a:latin typeface="Century Gothic"/>
                <a:cs typeface="Century Gothic"/>
              </a:rPr>
              <a:t>e</a:t>
            </a:r>
            <a:r>
              <a:rPr sz="882" i="1" spc="4">
                <a:solidFill>
                  <a:srgbClr val="006FC0"/>
                </a:solidFill>
                <a:latin typeface="Century Gothic"/>
                <a:cs typeface="Century Gothic"/>
              </a:rPr>
              <a:t>c</a:t>
            </a:r>
            <a:r>
              <a:rPr sz="882" i="1" spc="8">
                <a:solidFill>
                  <a:srgbClr val="006FC0"/>
                </a:solidFill>
                <a:latin typeface="Century Gothic"/>
                <a:cs typeface="Century Gothic"/>
              </a:rPr>
              <a:t>t</a:t>
            </a:r>
            <a:r>
              <a:rPr sz="882" i="1">
                <a:solidFill>
                  <a:srgbClr val="006FC0"/>
                </a:solidFill>
                <a:latin typeface="Century Gothic"/>
                <a:cs typeface="Century Gothic"/>
              </a:rPr>
              <a:t>o</a:t>
            </a:r>
            <a:endParaRPr sz="882">
              <a:latin typeface="Century Gothic"/>
              <a:cs typeface="Century Gothic"/>
            </a:endParaRPr>
          </a:p>
          <a:p>
            <a:pPr marL="1033237">
              <a:lnSpc>
                <a:spcPct val="102172"/>
              </a:lnSpc>
              <a:spcBef>
                <a:spcPts val="263"/>
              </a:spcBef>
            </a:pPr>
            <a:r>
              <a:rPr sz="882" b="1" i="1" spc="-4">
                <a:solidFill>
                  <a:srgbClr val="006FC0"/>
                </a:solidFill>
                <a:latin typeface="Century Gothic"/>
                <a:cs typeface="Century Gothic"/>
              </a:rPr>
              <a:t>P</a:t>
            </a:r>
            <a:r>
              <a:rPr sz="882" b="1" i="1" spc="4">
                <a:solidFill>
                  <a:srgbClr val="006FC0"/>
                </a:solidFill>
                <a:latin typeface="Century Gothic"/>
                <a:cs typeface="Century Gothic"/>
              </a:rPr>
              <a:t>r</a:t>
            </a:r>
            <a:r>
              <a:rPr sz="882" b="1" i="1">
                <a:solidFill>
                  <a:srgbClr val="006FC0"/>
                </a:solidFill>
                <a:latin typeface="Century Gothic"/>
                <a:cs typeface="Century Gothic"/>
              </a:rPr>
              <a:t>od</a:t>
            </a:r>
            <a:r>
              <a:rPr sz="882" b="1" i="1" spc="4">
                <a:solidFill>
                  <a:srgbClr val="006FC0"/>
                </a:solidFill>
                <a:latin typeface="Century Gothic"/>
                <a:cs typeface="Century Gothic"/>
              </a:rPr>
              <a:t>u</a:t>
            </a:r>
            <a:r>
              <a:rPr sz="882" b="1" i="1">
                <a:solidFill>
                  <a:srgbClr val="006FC0"/>
                </a:solidFill>
                <a:latin typeface="Century Gothic"/>
                <a:cs typeface="Century Gothic"/>
              </a:rPr>
              <a:t>cto</a:t>
            </a:r>
            <a:r>
              <a:rPr sz="882" b="1" i="1" spc="-29">
                <a:solidFill>
                  <a:srgbClr val="006FC0"/>
                </a:solidFill>
                <a:latin typeface="Century Gothic"/>
                <a:cs typeface="Century Gothic"/>
              </a:rPr>
              <a:t> </a:t>
            </a:r>
            <a:r>
              <a:rPr sz="882" b="1" i="1">
                <a:solidFill>
                  <a:srgbClr val="006FC0"/>
                </a:solidFill>
                <a:latin typeface="Century Gothic"/>
                <a:cs typeface="Century Gothic"/>
              </a:rPr>
              <a:t>8</a:t>
            </a:r>
            <a:endParaRPr sz="882">
              <a:latin typeface="Century Gothic"/>
              <a:cs typeface="Century Gothic"/>
            </a:endParaRPr>
          </a:p>
        </p:txBody>
      </p:sp>
      <p:sp>
        <p:nvSpPr>
          <p:cNvPr id="18" name="object 18"/>
          <p:cNvSpPr txBox="1"/>
          <p:nvPr/>
        </p:nvSpPr>
        <p:spPr>
          <a:xfrm>
            <a:off x="3515484" y="1423240"/>
            <a:ext cx="2454070" cy="346486"/>
          </a:xfrm>
          <a:prstGeom prst="rect">
            <a:avLst/>
          </a:prstGeom>
        </p:spPr>
        <p:txBody>
          <a:bodyPr wrap="square" lIns="0" tIns="0" rIns="0" bIns="0" rtlCol="0">
            <a:noAutofit/>
          </a:bodyPr>
          <a:lstStyle/>
          <a:p>
            <a:pPr marL="164734" marR="201411" algn="ctr">
              <a:lnSpc>
                <a:spcPts val="1191"/>
              </a:lnSpc>
              <a:spcBef>
                <a:spcPts val="59"/>
              </a:spcBef>
            </a:pPr>
            <a:r>
              <a:rPr sz="1059" b="1">
                <a:solidFill>
                  <a:srgbClr val="CC4124"/>
                </a:solidFill>
                <a:latin typeface="Century Gothic"/>
                <a:cs typeface="Century Gothic"/>
              </a:rPr>
              <a:t>E</a:t>
            </a:r>
            <a:r>
              <a:rPr sz="1059" b="1" spc="-8">
                <a:solidFill>
                  <a:srgbClr val="CC4124"/>
                </a:solidFill>
                <a:latin typeface="Century Gothic"/>
                <a:cs typeface="Century Gothic"/>
              </a:rPr>
              <a:t>s</a:t>
            </a:r>
            <a:r>
              <a:rPr sz="1059" b="1">
                <a:solidFill>
                  <a:srgbClr val="CC4124"/>
                </a:solidFill>
                <a:latin typeface="Century Gothic"/>
                <a:cs typeface="Century Gothic"/>
              </a:rPr>
              <a:t>tructura Inicial de Planeación</a:t>
            </a:r>
            <a:endParaRPr sz="1059">
              <a:latin typeface="Century Gothic"/>
              <a:cs typeface="Century Gothic"/>
            </a:endParaRPr>
          </a:p>
          <a:p>
            <a:pPr algn="ctr">
              <a:lnSpc>
                <a:spcPct val="102172"/>
              </a:lnSpc>
              <a:spcBef>
                <a:spcPts val="134"/>
              </a:spcBef>
            </a:pPr>
            <a:r>
              <a:rPr sz="1059" b="1">
                <a:solidFill>
                  <a:srgbClr val="1C4586"/>
                </a:solidFill>
                <a:latin typeface="Century Gothic"/>
                <a:cs typeface="Century Gothic"/>
              </a:rPr>
              <a:t>Elaboración de Proyecto</a:t>
            </a:r>
            <a:r>
              <a:rPr sz="1059" b="1" spc="277">
                <a:solidFill>
                  <a:srgbClr val="1C4586"/>
                </a:solidFill>
                <a:latin typeface="Century Gothic"/>
                <a:cs typeface="Century Gothic"/>
              </a:rPr>
              <a:t> </a:t>
            </a:r>
            <a:r>
              <a:rPr sz="971" b="1">
                <a:solidFill>
                  <a:srgbClr val="FF0000"/>
                </a:solidFill>
                <a:latin typeface="Century Gothic"/>
                <a:cs typeface="Century Gothic"/>
              </a:rPr>
              <a:t>(</a:t>
            </a:r>
            <a:r>
              <a:rPr sz="971" b="1" spc="4">
                <a:solidFill>
                  <a:srgbClr val="FF0000"/>
                </a:solidFill>
                <a:latin typeface="Century Gothic"/>
                <a:cs typeface="Century Gothic"/>
              </a:rPr>
              <a:t>P</a:t>
            </a:r>
            <a:r>
              <a:rPr sz="971" b="1" spc="-4">
                <a:solidFill>
                  <a:srgbClr val="FF0000"/>
                </a:solidFill>
                <a:latin typeface="Century Gothic"/>
                <a:cs typeface="Century Gothic"/>
              </a:rPr>
              <a:t>r</a:t>
            </a:r>
            <a:r>
              <a:rPr sz="971" b="1" spc="-8">
                <a:solidFill>
                  <a:srgbClr val="FF0000"/>
                </a:solidFill>
                <a:latin typeface="Century Gothic"/>
                <a:cs typeface="Century Gothic"/>
              </a:rPr>
              <a:t>o</a:t>
            </a:r>
            <a:r>
              <a:rPr sz="971" b="1">
                <a:solidFill>
                  <a:srgbClr val="FF0000"/>
                </a:solidFill>
                <a:latin typeface="Century Gothic"/>
                <a:cs typeface="Century Gothic"/>
              </a:rPr>
              <a:t>duc</a:t>
            </a:r>
            <a:r>
              <a:rPr sz="971" b="1" spc="-8">
                <a:solidFill>
                  <a:srgbClr val="FF0000"/>
                </a:solidFill>
                <a:latin typeface="Century Gothic"/>
                <a:cs typeface="Century Gothic"/>
              </a:rPr>
              <a:t>t</a:t>
            </a:r>
            <a:r>
              <a:rPr sz="971" b="1">
                <a:solidFill>
                  <a:srgbClr val="FF0000"/>
                </a:solidFill>
                <a:latin typeface="Century Gothic"/>
                <a:cs typeface="Century Gothic"/>
              </a:rPr>
              <a:t>o</a:t>
            </a:r>
            <a:r>
              <a:rPr sz="971" b="1" spc="-4">
                <a:solidFill>
                  <a:srgbClr val="FF0000"/>
                </a:solidFill>
                <a:latin typeface="Century Gothic"/>
                <a:cs typeface="Century Gothic"/>
              </a:rPr>
              <a:t> </a:t>
            </a:r>
            <a:r>
              <a:rPr sz="971" b="1" spc="4">
                <a:solidFill>
                  <a:srgbClr val="FF0000"/>
                </a:solidFill>
                <a:latin typeface="Century Gothic"/>
                <a:cs typeface="Century Gothic"/>
              </a:rPr>
              <a:t>8</a:t>
            </a:r>
            <a:r>
              <a:rPr sz="971" b="1">
                <a:solidFill>
                  <a:srgbClr val="FF0000"/>
                </a:solidFill>
                <a:latin typeface="Century Gothic"/>
                <a:cs typeface="Century Gothic"/>
              </a:rPr>
              <a:t>)</a:t>
            </a:r>
            <a:endParaRPr sz="971">
              <a:latin typeface="Century Gothic"/>
              <a:cs typeface="Century Gothic"/>
            </a:endParaRPr>
          </a:p>
        </p:txBody>
      </p:sp>
      <p:sp>
        <p:nvSpPr>
          <p:cNvPr id="17" name="object 17"/>
          <p:cNvSpPr txBox="1"/>
          <p:nvPr/>
        </p:nvSpPr>
        <p:spPr>
          <a:xfrm>
            <a:off x="727038" y="1817579"/>
            <a:ext cx="1436443" cy="146125"/>
          </a:xfrm>
          <a:prstGeom prst="rect">
            <a:avLst/>
          </a:prstGeom>
        </p:spPr>
        <p:txBody>
          <a:bodyPr wrap="square" lIns="0" tIns="0" rIns="0" bIns="0" rtlCol="0">
            <a:noAutofit/>
          </a:bodyPr>
          <a:lstStyle/>
          <a:p>
            <a:pPr marL="11206">
              <a:lnSpc>
                <a:spcPts val="1103"/>
              </a:lnSpc>
              <a:spcBef>
                <a:spcPts val="55"/>
              </a:spcBef>
            </a:pPr>
            <a:r>
              <a:rPr sz="971" b="1">
                <a:solidFill>
                  <a:srgbClr val="1C4586"/>
                </a:solidFill>
                <a:latin typeface="Century Gothic"/>
                <a:cs typeface="Century Gothic"/>
              </a:rPr>
              <a:t>El</a:t>
            </a:r>
            <a:r>
              <a:rPr sz="971" b="1" spc="4">
                <a:solidFill>
                  <a:srgbClr val="1C4586"/>
                </a:solidFill>
                <a:latin typeface="Century Gothic"/>
                <a:cs typeface="Century Gothic"/>
              </a:rPr>
              <a:t> </a:t>
            </a:r>
            <a:r>
              <a:rPr sz="971" b="1" spc="-8">
                <a:solidFill>
                  <a:srgbClr val="1C4586"/>
                </a:solidFill>
                <a:latin typeface="Century Gothic"/>
                <a:cs typeface="Century Gothic"/>
              </a:rPr>
              <a:t>E</a:t>
            </a:r>
            <a:r>
              <a:rPr sz="971" b="1">
                <a:solidFill>
                  <a:srgbClr val="1C4586"/>
                </a:solidFill>
                <a:latin typeface="Century Gothic"/>
                <a:cs typeface="Century Gothic"/>
              </a:rPr>
              <a:t>qu</a:t>
            </a:r>
            <a:r>
              <a:rPr sz="971" b="1" spc="-4">
                <a:solidFill>
                  <a:srgbClr val="1C4586"/>
                </a:solidFill>
                <a:latin typeface="Century Gothic"/>
                <a:cs typeface="Century Gothic"/>
              </a:rPr>
              <a:t>i</a:t>
            </a:r>
            <a:r>
              <a:rPr sz="971" b="1">
                <a:solidFill>
                  <a:srgbClr val="1C4586"/>
                </a:solidFill>
                <a:latin typeface="Century Gothic"/>
                <a:cs typeface="Century Gothic"/>
              </a:rPr>
              <a:t>po</a:t>
            </a:r>
            <a:r>
              <a:rPr sz="971" b="1" spc="-8">
                <a:solidFill>
                  <a:srgbClr val="1C4586"/>
                </a:solidFill>
                <a:latin typeface="Century Gothic"/>
                <a:cs typeface="Century Gothic"/>
              </a:rPr>
              <a:t> </a:t>
            </a:r>
            <a:r>
              <a:rPr sz="971" b="1">
                <a:solidFill>
                  <a:srgbClr val="1C4586"/>
                </a:solidFill>
                <a:latin typeface="Century Gothic"/>
                <a:cs typeface="Century Gothic"/>
              </a:rPr>
              <a:t>He</a:t>
            </a:r>
            <a:r>
              <a:rPr sz="971" b="1" spc="4">
                <a:solidFill>
                  <a:srgbClr val="1C4586"/>
                </a:solidFill>
                <a:latin typeface="Century Gothic"/>
                <a:cs typeface="Century Gothic"/>
              </a:rPr>
              <a:t>t</a:t>
            </a:r>
            <a:r>
              <a:rPr sz="971" b="1">
                <a:solidFill>
                  <a:srgbClr val="1C4586"/>
                </a:solidFill>
                <a:latin typeface="Century Gothic"/>
                <a:cs typeface="Century Gothic"/>
              </a:rPr>
              <a:t>e</a:t>
            </a:r>
            <a:r>
              <a:rPr sz="971" b="1" spc="-4">
                <a:solidFill>
                  <a:srgbClr val="1C4586"/>
                </a:solidFill>
                <a:latin typeface="Century Gothic"/>
                <a:cs typeface="Century Gothic"/>
              </a:rPr>
              <a:t>r</a:t>
            </a:r>
            <a:r>
              <a:rPr sz="971" b="1" spc="-8">
                <a:solidFill>
                  <a:srgbClr val="1C4586"/>
                </a:solidFill>
                <a:latin typeface="Century Gothic"/>
                <a:cs typeface="Century Gothic"/>
              </a:rPr>
              <a:t>o</a:t>
            </a:r>
            <a:r>
              <a:rPr sz="971" b="1">
                <a:solidFill>
                  <a:srgbClr val="1C4586"/>
                </a:solidFill>
                <a:latin typeface="Century Gothic"/>
                <a:cs typeface="Century Gothic"/>
              </a:rPr>
              <a:t>gé</a:t>
            </a:r>
            <a:r>
              <a:rPr sz="971" b="1" spc="-12">
                <a:solidFill>
                  <a:srgbClr val="1C4586"/>
                </a:solidFill>
                <a:latin typeface="Century Gothic"/>
                <a:cs typeface="Century Gothic"/>
              </a:rPr>
              <a:t>n</a:t>
            </a:r>
            <a:r>
              <a:rPr sz="971" b="1">
                <a:solidFill>
                  <a:srgbClr val="1C4586"/>
                </a:solidFill>
                <a:latin typeface="Century Gothic"/>
                <a:cs typeface="Century Gothic"/>
              </a:rPr>
              <a:t>e</a:t>
            </a:r>
            <a:r>
              <a:rPr sz="971" b="1" spc="-8">
                <a:solidFill>
                  <a:srgbClr val="1C4586"/>
                </a:solidFill>
                <a:latin typeface="Century Gothic"/>
                <a:cs typeface="Century Gothic"/>
              </a:rPr>
              <a:t>o</a:t>
            </a:r>
            <a:r>
              <a:rPr sz="971" b="1">
                <a:solidFill>
                  <a:srgbClr val="1C4586"/>
                </a:solidFill>
                <a:latin typeface="Century Gothic"/>
                <a:cs typeface="Century Gothic"/>
              </a:rPr>
              <a:t>:</a:t>
            </a:r>
            <a:endParaRPr sz="971">
              <a:latin typeface="Century Gothic"/>
              <a:cs typeface="Century Gothic"/>
            </a:endParaRPr>
          </a:p>
        </p:txBody>
      </p:sp>
      <p:sp>
        <p:nvSpPr>
          <p:cNvPr id="16" name="object 16"/>
          <p:cNvSpPr txBox="1"/>
          <p:nvPr/>
        </p:nvSpPr>
        <p:spPr>
          <a:xfrm>
            <a:off x="806376" y="2159134"/>
            <a:ext cx="110839" cy="146125"/>
          </a:xfrm>
          <a:prstGeom prst="rect">
            <a:avLst/>
          </a:prstGeom>
        </p:spPr>
        <p:txBody>
          <a:bodyPr wrap="square" lIns="0" tIns="0" rIns="0" bIns="0" rtlCol="0">
            <a:noAutofit/>
          </a:bodyPr>
          <a:lstStyle/>
          <a:p>
            <a:pPr marL="11206">
              <a:lnSpc>
                <a:spcPts val="1103"/>
              </a:lnSpc>
              <a:spcBef>
                <a:spcPts val="55"/>
              </a:spcBef>
            </a:pPr>
            <a:r>
              <a:rPr sz="971" b="1" spc="4">
                <a:solidFill>
                  <a:srgbClr val="1C4586"/>
                </a:solidFill>
                <a:latin typeface="Century Gothic"/>
                <a:cs typeface="Century Gothic"/>
              </a:rPr>
              <a:t>I.</a:t>
            </a:r>
            <a:endParaRPr sz="971">
              <a:latin typeface="Century Gothic"/>
              <a:cs typeface="Century Gothic"/>
            </a:endParaRPr>
          </a:p>
        </p:txBody>
      </p:sp>
      <p:sp>
        <p:nvSpPr>
          <p:cNvPr id="15" name="object 15"/>
          <p:cNvSpPr txBox="1"/>
          <p:nvPr/>
        </p:nvSpPr>
        <p:spPr>
          <a:xfrm>
            <a:off x="1044657" y="2159134"/>
            <a:ext cx="5347344" cy="146125"/>
          </a:xfrm>
          <a:prstGeom prst="rect">
            <a:avLst/>
          </a:prstGeom>
        </p:spPr>
        <p:txBody>
          <a:bodyPr wrap="square" lIns="0" tIns="0" rIns="0" bIns="0" rtlCol="0">
            <a:noAutofit/>
          </a:bodyPr>
          <a:lstStyle/>
          <a:p>
            <a:pPr marL="11206">
              <a:lnSpc>
                <a:spcPts val="1103"/>
              </a:lnSpc>
              <a:spcBef>
                <a:spcPts val="55"/>
              </a:spcBef>
            </a:pPr>
            <a:r>
              <a:rPr sz="971" b="1" spc="-4">
                <a:solidFill>
                  <a:srgbClr val="1C4586"/>
                </a:solidFill>
                <a:latin typeface="Century Gothic"/>
                <a:cs typeface="Century Gothic"/>
              </a:rPr>
              <a:t>L</a:t>
            </a:r>
            <a:r>
              <a:rPr sz="971" b="1">
                <a:solidFill>
                  <a:srgbClr val="1C4586"/>
                </a:solidFill>
                <a:latin typeface="Century Gothic"/>
                <a:cs typeface="Century Gothic"/>
              </a:rPr>
              <a:t>le</a:t>
            </a:r>
            <a:r>
              <a:rPr sz="971" b="1" spc="4">
                <a:solidFill>
                  <a:srgbClr val="1C4586"/>
                </a:solidFill>
                <a:latin typeface="Century Gothic"/>
                <a:cs typeface="Century Gothic"/>
              </a:rPr>
              <a:t>v</a:t>
            </a:r>
            <a:r>
              <a:rPr sz="971" b="1">
                <a:solidFill>
                  <a:srgbClr val="1C4586"/>
                </a:solidFill>
                <a:latin typeface="Century Gothic"/>
                <a:cs typeface="Century Gothic"/>
              </a:rPr>
              <a:t>a</a:t>
            </a:r>
            <a:r>
              <a:rPr sz="971" b="1" spc="-4">
                <a:solidFill>
                  <a:srgbClr val="1C4586"/>
                </a:solidFill>
                <a:latin typeface="Century Gothic"/>
                <a:cs typeface="Century Gothic"/>
              </a:rPr>
              <a:t> </a:t>
            </a:r>
            <a:r>
              <a:rPr sz="971" b="1">
                <a:solidFill>
                  <a:srgbClr val="1C4586"/>
                </a:solidFill>
                <a:latin typeface="Century Gothic"/>
                <a:cs typeface="Century Gothic"/>
              </a:rPr>
              <a:t>a</a:t>
            </a:r>
            <a:r>
              <a:rPr sz="971" b="1" spc="-4">
                <a:solidFill>
                  <a:srgbClr val="1C4586"/>
                </a:solidFill>
                <a:latin typeface="Century Gothic"/>
                <a:cs typeface="Century Gothic"/>
              </a:rPr>
              <a:t> </a:t>
            </a:r>
            <a:r>
              <a:rPr sz="971" b="1">
                <a:solidFill>
                  <a:srgbClr val="1C4586"/>
                </a:solidFill>
                <a:latin typeface="Century Gothic"/>
                <a:cs typeface="Century Gothic"/>
              </a:rPr>
              <a:t>c</a:t>
            </a:r>
            <a:r>
              <a:rPr sz="971" b="1" spc="-8">
                <a:solidFill>
                  <a:srgbClr val="1C4586"/>
                </a:solidFill>
                <a:latin typeface="Century Gothic"/>
                <a:cs typeface="Century Gothic"/>
              </a:rPr>
              <a:t>a</a:t>
            </a:r>
            <a:r>
              <a:rPr sz="971" b="1">
                <a:solidFill>
                  <a:srgbClr val="1C4586"/>
                </a:solidFill>
                <a:latin typeface="Century Gothic"/>
                <a:cs typeface="Century Gothic"/>
              </a:rPr>
              <a:t>bo</a:t>
            </a:r>
            <a:r>
              <a:rPr sz="971" b="1" spc="4">
                <a:solidFill>
                  <a:srgbClr val="1C4586"/>
                </a:solidFill>
                <a:latin typeface="Century Gothic"/>
                <a:cs typeface="Century Gothic"/>
              </a:rPr>
              <a:t> </a:t>
            </a:r>
            <a:r>
              <a:rPr sz="971" b="1" spc="-12">
                <a:solidFill>
                  <a:srgbClr val="1C4586"/>
                </a:solidFill>
                <a:latin typeface="Century Gothic"/>
                <a:cs typeface="Century Gothic"/>
              </a:rPr>
              <a:t>l</a:t>
            </a:r>
            <a:r>
              <a:rPr sz="971" b="1">
                <a:solidFill>
                  <a:srgbClr val="1C4586"/>
                </a:solidFill>
                <a:latin typeface="Century Gothic"/>
                <a:cs typeface="Century Gothic"/>
              </a:rPr>
              <a:t>a</a:t>
            </a:r>
            <a:r>
              <a:rPr sz="971" b="1" spc="-4">
                <a:solidFill>
                  <a:srgbClr val="1C4586"/>
                </a:solidFill>
                <a:latin typeface="Century Gothic"/>
                <a:cs typeface="Century Gothic"/>
              </a:rPr>
              <a:t> </a:t>
            </a:r>
            <a:r>
              <a:rPr sz="971" b="1">
                <a:solidFill>
                  <a:srgbClr val="1C4586"/>
                </a:solidFill>
                <a:latin typeface="Century Gothic"/>
                <a:cs typeface="Century Gothic"/>
              </a:rPr>
              <a:t>plan</a:t>
            </a:r>
            <a:r>
              <a:rPr sz="971" b="1" spc="-8">
                <a:solidFill>
                  <a:srgbClr val="1C4586"/>
                </a:solidFill>
                <a:latin typeface="Century Gothic"/>
                <a:cs typeface="Century Gothic"/>
              </a:rPr>
              <a:t>e</a:t>
            </a:r>
            <a:r>
              <a:rPr sz="971" b="1">
                <a:solidFill>
                  <a:srgbClr val="1C4586"/>
                </a:solidFill>
                <a:latin typeface="Century Gothic"/>
                <a:cs typeface="Century Gothic"/>
              </a:rPr>
              <a:t>ación</a:t>
            </a:r>
            <a:r>
              <a:rPr sz="971" b="1" spc="-8">
                <a:solidFill>
                  <a:srgbClr val="1C4586"/>
                </a:solidFill>
                <a:latin typeface="Century Gothic"/>
                <a:cs typeface="Century Gothic"/>
              </a:rPr>
              <a:t> </a:t>
            </a:r>
            <a:r>
              <a:rPr sz="971" b="1">
                <a:solidFill>
                  <a:srgbClr val="1C4586"/>
                </a:solidFill>
                <a:latin typeface="Century Gothic"/>
                <a:cs typeface="Century Gothic"/>
              </a:rPr>
              <a:t>del</a:t>
            </a:r>
            <a:r>
              <a:rPr sz="971" b="1" spc="-8">
                <a:solidFill>
                  <a:srgbClr val="1C4586"/>
                </a:solidFill>
                <a:latin typeface="Century Gothic"/>
                <a:cs typeface="Century Gothic"/>
              </a:rPr>
              <a:t> </a:t>
            </a:r>
            <a:r>
              <a:rPr sz="971" b="1" spc="4">
                <a:solidFill>
                  <a:srgbClr val="1C4586"/>
                </a:solidFill>
                <a:latin typeface="Century Gothic"/>
                <a:cs typeface="Century Gothic"/>
              </a:rPr>
              <a:t>p</a:t>
            </a:r>
            <a:r>
              <a:rPr sz="971" b="1" spc="-4">
                <a:solidFill>
                  <a:srgbClr val="1C4586"/>
                </a:solidFill>
                <a:latin typeface="Century Gothic"/>
                <a:cs typeface="Century Gothic"/>
              </a:rPr>
              <a:t>r</a:t>
            </a:r>
            <a:r>
              <a:rPr sz="971" b="1" spc="-8">
                <a:solidFill>
                  <a:srgbClr val="1C4586"/>
                </a:solidFill>
                <a:latin typeface="Century Gothic"/>
                <a:cs typeface="Century Gothic"/>
              </a:rPr>
              <a:t>o</a:t>
            </a:r>
            <a:r>
              <a:rPr sz="971" b="1">
                <a:solidFill>
                  <a:srgbClr val="1C4586"/>
                </a:solidFill>
                <a:latin typeface="Century Gothic"/>
                <a:cs typeface="Century Gothic"/>
              </a:rPr>
              <a:t>pio</a:t>
            </a:r>
            <a:r>
              <a:rPr sz="971" b="1" spc="-4">
                <a:solidFill>
                  <a:srgbClr val="1C4586"/>
                </a:solidFill>
                <a:latin typeface="Century Gothic"/>
                <a:cs typeface="Century Gothic"/>
              </a:rPr>
              <a:t> </a:t>
            </a:r>
            <a:r>
              <a:rPr sz="971" b="1" spc="4">
                <a:solidFill>
                  <a:srgbClr val="1C4586"/>
                </a:solidFill>
                <a:latin typeface="Century Gothic"/>
                <a:cs typeface="Century Gothic"/>
              </a:rPr>
              <a:t>P</a:t>
            </a:r>
            <a:r>
              <a:rPr sz="971" b="1" spc="-4">
                <a:solidFill>
                  <a:srgbClr val="1C4586"/>
                </a:solidFill>
                <a:latin typeface="Century Gothic"/>
                <a:cs typeface="Century Gothic"/>
              </a:rPr>
              <a:t>r</a:t>
            </a:r>
            <a:r>
              <a:rPr sz="971" b="1">
                <a:solidFill>
                  <a:srgbClr val="1C4586"/>
                </a:solidFill>
                <a:latin typeface="Century Gothic"/>
                <a:cs typeface="Century Gothic"/>
              </a:rPr>
              <a:t>oy</a:t>
            </a:r>
            <a:r>
              <a:rPr sz="971" b="1" spc="-12">
                <a:solidFill>
                  <a:srgbClr val="1C4586"/>
                </a:solidFill>
                <a:latin typeface="Century Gothic"/>
                <a:cs typeface="Century Gothic"/>
              </a:rPr>
              <a:t>e</a:t>
            </a:r>
            <a:r>
              <a:rPr sz="971" b="1">
                <a:solidFill>
                  <a:srgbClr val="1C4586"/>
                </a:solidFill>
                <a:latin typeface="Century Gothic"/>
                <a:cs typeface="Century Gothic"/>
              </a:rPr>
              <a:t>c</a:t>
            </a:r>
            <a:r>
              <a:rPr sz="971" b="1" spc="4">
                <a:solidFill>
                  <a:srgbClr val="1C4586"/>
                </a:solidFill>
                <a:latin typeface="Century Gothic"/>
                <a:cs typeface="Century Gothic"/>
              </a:rPr>
              <a:t>t</a:t>
            </a:r>
            <a:r>
              <a:rPr sz="971" b="1">
                <a:solidFill>
                  <a:srgbClr val="1C4586"/>
                </a:solidFill>
                <a:latin typeface="Century Gothic"/>
                <a:cs typeface="Century Gothic"/>
              </a:rPr>
              <a:t>o</a:t>
            </a:r>
            <a:r>
              <a:rPr sz="971" b="1" spc="8">
                <a:solidFill>
                  <a:srgbClr val="1C4586"/>
                </a:solidFill>
                <a:latin typeface="Century Gothic"/>
                <a:cs typeface="Century Gothic"/>
              </a:rPr>
              <a:t> </a:t>
            </a:r>
            <a:r>
              <a:rPr sz="971" b="1">
                <a:solidFill>
                  <a:srgbClr val="1C4586"/>
                </a:solidFill>
                <a:latin typeface="Century Gothic"/>
                <a:cs typeface="Century Gothic"/>
              </a:rPr>
              <a:t>In</a:t>
            </a:r>
            <a:r>
              <a:rPr sz="971" b="1" spc="-4">
                <a:solidFill>
                  <a:srgbClr val="1C4586"/>
                </a:solidFill>
                <a:latin typeface="Century Gothic"/>
                <a:cs typeface="Century Gothic"/>
              </a:rPr>
              <a:t>t</a:t>
            </a:r>
            <a:r>
              <a:rPr sz="971" b="1">
                <a:solidFill>
                  <a:srgbClr val="1C4586"/>
                </a:solidFill>
                <a:latin typeface="Century Gothic"/>
                <a:cs typeface="Century Gothic"/>
              </a:rPr>
              <a:t>e</a:t>
            </a:r>
            <a:r>
              <a:rPr sz="971" b="1" spc="-4">
                <a:solidFill>
                  <a:srgbClr val="1C4586"/>
                </a:solidFill>
                <a:latin typeface="Century Gothic"/>
                <a:cs typeface="Century Gothic"/>
              </a:rPr>
              <a:t>r</a:t>
            </a:r>
            <a:r>
              <a:rPr sz="971" b="1">
                <a:solidFill>
                  <a:srgbClr val="1C4586"/>
                </a:solidFill>
                <a:latin typeface="Century Gothic"/>
                <a:cs typeface="Century Gothic"/>
              </a:rPr>
              <a:t>di</a:t>
            </a:r>
            <a:r>
              <a:rPr sz="971" b="1" spc="-4">
                <a:solidFill>
                  <a:srgbClr val="1C4586"/>
                </a:solidFill>
                <a:latin typeface="Century Gothic"/>
                <a:cs typeface="Century Gothic"/>
              </a:rPr>
              <a:t>s</a:t>
            </a:r>
            <a:r>
              <a:rPr sz="971" b="1">
                <a:solidFill>
                  <a:srgbClr val="1C4586"/>
                </a:solidFill>
                <a:latin typeface="Century Gothic"/>
                <a:cs typeface="Century Gothic"/>
              </a:rPr>
              <a:t>cipli</a:t>
            </a:r>
            <a:r>
              <a:rPr sz="971" b="1" spc="-12">
                <a:solidFill>
                  <a:srgbClr val="1C4586"/>
                </a:solidFill>
                <a:latin typeface="Century Gothic"/>
                <a:cs typeface="Century Gothic"/>
              </a:rPr>
              <a:t>n</a:t>
            </a:r>
            <a:r>
              <a:rPr sz="971" b="1">
                <a:solidFill>
                  <a:srgbClr val="1C4586"/>
                </a:solidFill>
                <a:latin typeface="Century Gothic"/>
                <a:cs typeface="Century Gothic"/>
              </a:rPr>
              <a:t>a</a:t>
            </a:r>
            <a:r>
              <a:rPr sz="971" b="1" spc="-4">
                <a:solidFill>
                  <a:srgbClr val="1C4586"/>
                </a:solidFill>
                <a:latin typeface="Century Gothic"/>
                <a:cs typeface="Century Gothic"/>
              </a:rPr>
              <a:t>r</a:t>
            </a:r>
            <a:r>
              <a:rPr sz="971" b="1">
                <a:solidFill>
                  <a:srgbClr val="1C4586"/>
                </a:solidFill>
                <a:latin typeface="Century Gothic"/>
                <a:cs typeface="Century Gothic"/>
              </a:rPr>
              <a:t>io </a:t>
            </a:r>
            <a:r>
              <a:rPr sz="971" b="1" spc="-8">
                <a:solidFill>
                  <a:srgbClr val="1C4586"/>
                </a:solidFill>
                <a:latin typeface="Century Gothic"/>
                <a:cs typeface="Century Gothic"/>
              </a:rPr>
              <a:t>e</a:t>
            </a:r>
            <a:r>
              <a:rPr sz="971" b="1">
                <a:solidFill>
                  <a:srgbClr val="1C4586"/>
                </a:solidFill>
                <a:latin typeface="Century Gothic"/>
                <a:cs typeface="Century Gothic"/>
              </a:rPr>
              <a:t>n el</a:t>
            </a:r>
            <a:r>
              <a:rPr sz="971" b="1" spc="-4">
                <a:solidFill>
                  <a:srgbClr val="1C4586"/>
                </a:solidFill>
                <a:latin typeface="Century Gothic"/>
                <a:cs typeface="Century Gothic"/>
              </a:rPr>
              <a:t> </a:t>
            </a:r>
            <a:r>
              <a:rPr sz="971" b="1">
                <a:solidFill>
                  <a:srgbClr val="1C4586"/>
                </a:solidFill>
                <a:latin typeface="Century Gothic"/>
                <a:cs typeface="Century Gothic"/>
              </a:rPr>
              <a:t>p</a:t>
            </a:r>
            <a:r>
              <a:rPr sz="971" b="1" spc="-4">
                <a:solidFill>
                  <a:srgbClr val="1C4586"/>
                </a:solidFill>
                <a:latin typeface="Century Gothic"/>
                <a:cs typeface="Century Gothic"/>
              </a:rPr>
              <a:t>r</a:t>
            </a:r>
            <a:r>
              <a:rPr sz="971" b="1">
                <a:solidFill>
                  <a:srgbClr val="1C4586"/>
                </a:solidFill>
                <a:latin typeface="Century Gothic"/>
                <a:cs typeface="Century Gothic"/>
              </a:rPr>
              <a:t>e</a:t>
            </a:r>
            <a:r>
              <a:rPr sz="971" b="1" spc="-4">
                <a:solidFill>
                  <a:srgbClr val="1C4586"/>
                </a:solidFill>
                <a:latin typeface="Century Gothic"/>
                <a:cs typeface="Century Gothic"/>
              </a:rPr>
              <a:t>s</a:t>
            </a:r>
            <a:r>
              <a:rPr sz="971" b="1">
                <a:solidFill>
                  <a:srgbClr val="1C4586"/>
                </a:solidFill>
                <a:latin typeface="Century Gothic"/>
                <a:cs typeface="Century Gothic"/>
              </a:rPr>
              <a:t>ente</a:t>
            </a:r>
            <a:r>
              <a:rPr sz="971" b="1" spc="-8">
                <a:solidFill>
                  <a:srgbClr val="1C4586"/>
                </a:solidFill>
                <a:latin typeface="Century Gothic"/>
                <a:cs typeface="Century Gothic"/>
              </a:rPr>
              <a:t> </a:t>
            </a:r>
            <a:r>
              <a:rPr sz="971" b="1" spc="4">
                <a:solidFill>
                  <a:srgbClr val="1C4586"/>
                </a:solidFill>
                <a:latin typeface="Century Gothic"/>
                <a:cs typeface="Century Gothic"/>
              </a:rPr>
              <a:t>f</a:t>
            </a:r>
            <a:r>
              <a:rPr sz="971" b="1">
                <a:solidFill>
                  <a:srgbClr val="1C4586"/>
                </a:solidFill>
                <a:latin typeface="Century Gothic"/>
                <a:cs typeface="Century Gothic"/>
              </a:rPr>
              <a:t>o</a:t>
            </a:r>
            <a:r>
              <a:rPr sz="971" b="1" spc="-4">
                <a:solidFill>
                  <a:srgbClr val="1C4586"/>
                </a:solidFill>
                <a:latin typeface="Century Gothic"/>
                <a:cs typeface="Century Gothic"/>
              </a:rPr>
              <a:t>rm</a:t>
            </a:r>
            <a:r>
              <a:rPr sz="971" b="1" spc="-8">
                <a:solidFill>
                  <a:srgbClr val="1C4586"/>
                </a:solidFill>
                <a:latin typeface="Century Gothic"/>
                <a:cs typeface="Century Gothic"/>
              </a:rPr>
              <a:t>a</a:t>
            </a:r>
            <a:r>
              <a:rPr sz="971" b="1" spc="4">
                <a:solidFill>
                  <a:srgbClr val="1C4586"/>
                </a:solidFill>
                <a:latin typeface="Century Gothic"/>
                <a:cs typeface="Century Gothic"/>
              </a:rPr>
              <a:t>t</a:t>
            </a:r>
            <a:r>
              <a:rPr sz="971" b="1" spc="-4">
                <a:solidFill>
                  <a:srgbClr val="1C4586"/>
                </a:solidFill>
                <a:latin typeface="Century Gothic"/>
                <a:cs typeface="Century Gothic"/>
              </a:rPr>
              <a:t>o</a:t>
            </a:r>
            <a:r>
              <a:rPr sz="971" b="1">
                <a:solidFill>
                  <a:srgbClr val="1C4586"/>
                </a:solidFill>
                <a:latin typeface="Century Gothic"/>
                <a:cs typeface="Century Gothic"/>
              </a:rPr>
              <a:t>.</a:t>
            </a:r>
            <a:endParaRPr sz="971">
              <a:latin typeface="Century Gothic"/>
              <a:cs typeface="Century Gothic"/>
            </a:endParaRPr>
          </a:p>
        </p:txBody>
      </p:sp>
      <p:sp>
        <p:nvSpPr>
          <p:cNvPr id="14" name="object 14"/>
          <p:cNvSpPr txBox="1"/>
          <p:nvPr/>
        </p:nvSpPr>
        <p:spPr>
          <a:xfrm>
            <a:off x="806376" y="2462281"/>
            <a:ext cx="153259" cy="156882"/>
          </a:xfrm>
          <a:prstGeom prst="rect">
            <a:avLst/>
          </a:prstGeom>
        </p:spPr>
        <p:txBody>
          <a:bodyPr wrap="square" lIns="0" tIns="0" rIns="0" bIns="0" rtlCol="0">
            <a:noAutofit/>
          </a:bodyPr>
          <a:lstStyle/>
          <a:p>
            <a:pPr marL="11206">
              <a:lnSpc>
                <a:spcPts val="1191"/>
              </a:lnSpc>
              <a:spcBef>
                <a:spcPts val="59"/>
              </a:spcBef>
            </a:pPr>
            <a:r>
              <a:rPr sz="1059" spc="-4">
                <a:solidFill>
                  <a:srgbClr val="1F487C"/>
                </a:solidFill>
                <a:latin typeface="Century Gothic"/>
                <a:cs typeface="Century Gothic"/>
              </a:rPr>
              <a:t>1.</a:t>
            </a:r>
            <a:endParaRPr sz="1059">
              <a:latin typeface="Century Gothic"/>
              <a:cs typeface="Century Gothic"/>
            </a:endParaRPr>
          </a:p>
        </p:txBody>
      </p:sp>
      <p:sp>
        <p:nvSpPr>
          <p:cNvPr id="13" name="object 13"/>
          <p:cNvSpPr txBox="1"/>
          <p:nvPr/>
        </p:nvSpPr>
        <p:spPr>
          <a:xfrm>
            <a:off x="1044657" y="2471106"/>
            <a:ext cx="7292149" cy="321273"/>
          </a:xfrm>
          <a:prstGeom prst="rect">
            <a:avLst/>
          </a:prstGeom>
        </p:spPr>
        <p:txBody>
          <a:bodyPr wrap="square" lIns="0" tIns="0" rIns="0" bIns="0" rtlCol="0">
            <a:noAutofit/>
          </a:bodyPr>
          <a:lstStyle/>
          <a:p>
            <a:pPr marL="11206">
              <a:lnSpc>
                <a:spcPts val="1103"/>
              </a:lnSpc>
              <a:spcBef>
                <a:spcPts val="55"/>
              </a:spcBef>
            </a:pPr>
            <a:r>
              <a:rPr sz="971" dirty="0" err="1">
                <a:solidFill>
                  <a:srgbClr val="1F487C"/>
                </a:solidFill>
                <a:latin typeface="Century Gothic"/>
                <a:cs typeface="Century Gothic"/>
              </a:rPr>
              <a:t>R</a:t>
            </a:r>
            <a:r>
              <a:rPr sz="971" spc="4" dirty="0" err="1">
                <a:solidFill>
                  <a:srgbClr val="1F487C"/>
                </a:solidFill>
                <a:latin typeface="Century Gothic"/>
                <a:cs typeface="Century Gothic"/>
              </a:rPr>
              <a:t>e</a:t>
            </a:r>
            <a:r>
              <a:rPr sz="971" dirty="0" err="1">
                <a:solidFill>
                  <a:srgbClr val="1F487C"/>
                </a:solidFill>
                <a:latin typeface="Century Gothic"/>
                <a:cs typeface="Century Gothic"/>
              </a:rPr>
              <a:t>d</a:t>
            </a:r>
            <a:r>
              <a:rPr sz="971" spc="-8" dirty="0" err="1">
                <a:solidFill>
                  <a:srgbClr val="1F487C"/>
                </a:solidFill>
                <a:latin typeface="Century Gothic"/>
                <a:cs typeface="Century Gothic"/>
              </a:rPr>
              <a:t>a</a:t>
            </a:r>
            <a:r>
              <a:rPr sz="971" spc="4" dirty="0" err="1">
                <a:solidFill>
                  <a:srgbClr val="1F487C"/>
                </a:solidFill>
                <a:latin typeface="Century Gothic"/>
                <a:cs typeface="Century Gothic"/>
              </a:rPr>
              <a:t>c</a:t>
            </a:r>
            <a:r>
              <a:rPr sz="971" dirty="0" err="1">
                <a:solidFill>
                  <a:srgbClr val="1F487C"/>
                </a:solidFill>
                <a:latin typeface="Century Gothic"/>
                <a:cs typeface="Century Gothic"/>
              </a:rPr>
              <a:t>ta</a:t>
            </a:r>
            <a:r>
              <a:rPr sz="971" spc="144" dirty="0">
                <a:solidFill>
                  <a:srgbClr val="1F487C"/>
                </a:solidFill>
                <a:latin typeface="Century Gothic"/>
                <a:cs typeface="Century Gothic"/>
              </a:rPr>
              <a:t> </a:t>
            </a:r>
            <a:r>
              <a:rPr sz="971" dirty="0" err="1">
                <a:solidFill>
                  <a:srgbClr val="1F487C"/>
                </a:solidFill>
                <a:latin typeface="Century Gothic"/>
                <a:cs typeface="Century Gothic"/>
              </a:rPr>
              <a:t>en</a:t>
            </a:r>
            <a:r>
              <a:rPr sz="971" spc="157" dirty="0">
                <a:solidFill>
                  <a:srgbClr val="1F487C"/>
                </a:solidFill>
                <a:latin typeface="Century Gothic"/>
                <a:cs typeface="Century Gothic"/>
              </a:rPr>
              <a:t> </a:t>
            </a:r>
            <a:r>
              <a:rPr sz="971" spc="-4" dirty="0" err="1">
                <a:solidFill>
                  <a:srgbClr val="1F487C"/>
                </a:solidFill>
                <a:latin typeface="Century Gothic"/>
                <a:cs typeface="Century Gothic"/>
              </a:rPr>
              <a:t>c</a:t>
            </a:r>
            <a:r>
              <a:rPr sz="971" dirty="0" err="1">
                <a:solidFill>
                  <a:srgbClr val="1F487C"/>
                </a:solidFill>
                <a:latin typeface="Century Gothic"/>
                <a:cs typeface="Century Gothic"/>
              </a:rPr>
              <a:t>ada</a:t>
            </a:r>
            <a:r>
              <a:rPr sz="971" spc="144" dirty="0">
                <a:solidFill>
                  <a:srgbClr val="1F487C"/>
                </a:solidFill>
                <a:latin typeface="Century Gothic"/>
                <a:cs typeface="Century Gothic"/>
              </a:rPr>
              <a:t> </a:t>
            </a:r>
            <a:r>
              <a:rPr sz="971" dirty="0" err="1">
                <a:solidFill>
                  <a:srgbClr val="1F487C"/>
                </a:solidFill>
                <a:latin typeface="Century Gothic"/>
                <a:cs typeface="Century Gothic"/>
              </a:rPr>
              <a:t>u</a:t>
            </a:r>
            <a:r>
              <a:rPr sz="971" spc="-8" dirty="0" err="1">
                <a:solidFill>
                  <a:srgbClr val="1F487C"/>
                </a:solidFill>
                <a:latin typeface="Century Gothic"/>
                <a:cs typeface="Century Gothic"/>
              </a:rPr>
              <a:t>n</a:t>
            </a:r>
            <a:r>
              <a:rPr sz="971" dirty="0" err="1">
                <a:solidFill>
                  <a:srgbClr val="1F487C"/>
                </a:solidFill>
                <a:latin typeface="Century Gothic"/>
                <a:cs typeface="Century Gothic"/>
              </a:rPr>
              <a:t>o</a:t>
            </a:r>
            <a:r>
              <a:rPr sz="971" spc="153" dirty="0">
                <a:solidFill>
                  <a:srgbClr val="1F487C"/>
                </a:solidFill>
                <a:latin typeface="Century Gothic"/>
                <a:cs typeface="Century Gothic"/>
              </a:rPr>
              <a:t> </a:t>
            </a:r>
            <a:r>
              <a:rPr sz="971" dirty="0">
                <a:solidFill>
                  <a:srgbClr val="1F487C"/>
                </a:solidFill>
                <a:latin typeface="Century Gothic"/>
                <a:cs typeface="Century Gothic"/>
              </a:rPr>
              <a:t>de</a:t>
            </a:r>
            <a:r>
              <a:rPr sz="971" spc="157" dirty="0">
                <a:solidFill>
                  <a:srgbClr val="1F487C"/>
                </a:solidFill>
                <a:latin typeface="Century Gothic"/>
                <a:cs typeface="Century Gothic"/>
              </a:rPr>
              <a:t> </a:t>
            </a:r>
            <a:r>
              <a:rPr sz="971" spc="4" dirty="0" err="1">
                <a:solidFill>
                  <a:srgbClr val="1F487C"/>
                </a:solidFill>
                <a:latin typeface="Century Gothic"/>
                <a:cs typeface="Century Gothic"/>
              </a:rPr>
              <a:t>l</a:t>
            </a:r>
            <a:r>
              <a:rPr sz="971" dirty="0" err="1">
                <a:solidFill>
                  <a:srgbClr val="1F487C"/>
                </a:solidFill>
                <a:latin typeface="Century Gothic"/>
                <a:cs typeface="Century Gothic"/>
              </a:rPr>
              <a:t>os</a:t>
            </a:r>
            <a:r>
              <a:rPr sz="971" spc="144" dirty="0">
                <a:solidFill>
                  <a:srgbClr val="1F487C"/>
                </a:solidFill>
                <a:latin typeface="Century Gothic"/>
                <a:cs typeface="Century Gothic"/>
              </a:rPr>
              <a:t> </a:t>
            </a:r>
            <a:r>
              <a:rPr sz="971" dirty="0" err="1">
                <a:solidFill>
                  <a:srgbClr val="1F487C"/>
                </a:solidFill>
                <a:latin typeface="Century Gothic"/>
                <a:cs typeface="Century Gothic"/>
              </a:rPr>
              <a:t>a</a:t>
            </a:r>
            <a:r>
              <a:rPr sz="971" spc="-4" dirty="0" err="1">
                <a:solidFill>
                  <a:srgbClr val="1F487C"/>
                </a:solidFill>
                <a:latin typeface="Century Gothic"/>
                <a:cs typeface="Century Gothic"/>
              </a:rPr>
              <a:t>p</a:t>
            </a:r>
            <a:r>
              <a:rPr sz="971" dirty="0" err="1">
                <a:solidFill>
                  <a:srgbClr val="1F487C"/>
                </a:solidFill>
                <a:latin typeface="Century Gothic"/>
                <a:cs typeface="Century Gothic"/>
              </a:rPr>
              <a:t>a</a:t>
            </a:r>
            <a:r>
              <a:rPr sz="971" spc="4" dirty="0" err="1">
                <a:solidFill>
                  <a:srgbClr val="1F487C"/>
                </a:solidFill>
                <a:latin typeface="Century Gothic"/>
                <a:cs typeface="Century Gothic"/>
              </a:rPr>
              <a:t>r</a:t>
            </a:r>
            <a:r>
              <a:rPr sz="971" dirty="0" err="1">
                <a:solidFill>
                  <a:srgbClr val="1F487C"/>
                </a:solidFill>
                <a:latin typeface="Century Gothic"/>
                <a:cs typeface="Century Gothic"/>
              </a:rPr>
              <a:t>t</a:t>
            </a:r>
            <a:r>
              <a:rPr sz="971" spc="-8" dirty="0" err="1">
                <a:solidFill>
                  <a:srgbClr val="1F487C"/>
                </a:solidFill>
                <a:latin typeface="Century Gothic"/>
                <a:cs typeface="Century Gothic"/>
              </a:rPr>
              <a:t>a</a:t>
            </a:r>
            <a:r>
              <a:rPr sz="971" dirty="0" err="1">
                <a:solidFill>
                  <a:srgbClr val="1F487C"/>
                </a:solidFill>
                <a:latin typeface="Century Gothic"/>
                <a:cs typeface="Century Gothic"/>
              </a:rPr>
              <a:t>d</a:t>
            </a:r>
            <a:r>
              <a:rPr sz="971" spc="-4" dirty="0" err="1">
                <a:solidFill>
                  <a:srgbClr val="1F487C"/>
                </a:solidFill>
                <a:latin typeface="Century Gothic"/>
                <a:cs typeface="Century Gothic"/>
              </a:rPr>
              <a:t>o</a:t>
            </a:r>
            <a:r>
              <a:rPr sz="971" spc="12" dirty="0" err="1">
                <a:solidFill>
                  <a:srgbClr val="1F487C"/>
                </a:solidFill>
                <a:latin typeface="Century Gothic"/>
                <a:cs typeface="Century Gothic"/>
              </a:rPr>
              <a:t>s</a:t>
            </a:r>
            <a:r>
              <a:rPr sz="971" dirty="0">
                <a:solidFill>
                  <a:srgbClr val="1F487C"/>
                </a:solidFill>
                <a:latin typeface="Century Gothic"/>
                <a:cs typeface="Century Gothic"/>
              </a:rPr>
              <a:t>,</a:t>
            </a:r>
            <a:r>
              <a:rPr sz="971" spc="148" dirty="0">
                <a:solidFill>
                  <a:srgbClr val="1F487C"/>
                </a:solidFill>
                <a:latin typeface="Century Gothic"/>
                <a:cs typeface="Century Gothic"/>
              </a:rPr>
              <a:t> </a:t>
            </a:r>
            <a:r>
              <a:rPr sz="971" spc="-8" dirty="0">
                <a:solidFill>
                  <a:srgbClr val="1F487C"/>
                </a:solidFill>
                <a:latin typeface="Century Gothic"/>
                <a:cs typeface="Century Gothic"/>
              </a:rPr>
              <a:t>q</a:t>
            </a:r>
            <a:r>
              <a:rPr sz="971" dirty="0">
                <a:solidFill>
                  <a:srgbClr val="1F487C"/>
                </a:solidFill>
                <a:latin typeface="Century Gothic"/>
                <a:cs typeface="Century Gothic"/>
              </a:rPr>
              <a:t>ue</a:t>
            </a:r>
            <a:r>
              <a:rPr sz="971" spc="157" dirty="0">
                <a:solidFill>
                  <a:srgbClr val="1F487C"/>
                </a:solidFill>
                <a:latin typeface="Century Gothic"/>
                <a:cs typeface="Century Gothic"/>
              </a:rPr>
              <a:t> </a:t>
            </a:r>
            <a:r>
              <a:rPr sz="971" dirty="0">
                <a:solidFill>
                  <a:srgbClr val="1F487C"/>
                </a:solidFill>
                <a:latin typeface="Century Gothic"/>
                <a:cs typeface="Century Gothic"/>
              </a:rPr>
              <a:t>a</a:t>
            </a:r>
            <a:r>
              <a:rPr sz="971" spc="144" dirty="0">
                <a:solidFill>
                  <a:srgbClr val="1F487C"/>
                </a:solidFill>
                <a:latin typeface="Century Gothic"/>
                <a:cs typeface="Century Gothic"/>
              </a:rPr>
              <a:t> </a:t>
            </a:r>
            <a:r>
              <a:rPr sz="971" spc="4" dirty="0" err="1">
                <a:solidFill>
                  <a:srgbClr val="1F487C"/>
                </a:solidFill>
                <a:latin typeface="Century Gothic"/>
                <a:cs typeface="Century Gothic"/>
              </a:rPr>
              <a:t>c</a:t>
            </a:r>
            <a:r>
              <a:rPr sz="971" dirty="0" err="1">
                <a:solidFill>
                  <a:srgbClr val="1F487C"/>
                </a:solidFill>
                <a:latin typeface="Century Gothic"/>
                <a:cs typeface="Century Gothic"/>
              </a:rPr>
              <a:t>o</a:t>
            </a:r>
            <a:r>
              <a:rPr sz="971" spc="-4" dirty="0" err="1">
                <a:solidFill>
                  <a:srgbClr val="1F487C"/>
                </a:solidFill>
                <a:latin typeface="Century Gothic"/>
                <a:cs typeface="Century Gothic"/>
              </a:rPr>
              <a:t>n</a:t>
            </a:r>
            <a:r>
              <a:rPr sz="971" dirty="0" err="1">
                <a:solidFill>
                  <a:srgbClr val="1F487C"/>
                </a:solidFill>
                <a:latin typeface="Century Gothic"/>
                <a:cs typeface="Century Gothic"/>
              </a:rPr>
              <a:t>t</a:t>
            </a:r>
            <a:r>
              <a:rPr sz="971" spc="4" dirty="0" err="1">
                <a:solidFill>
                  <a:srgbClr val="1F487C"/>
                </a:solidFill>
                <a:latin typeface="Century Gothic"/>
                <a:cs typeface="Century Gothic"/>
              </a:rPr>
              <a:t>i</a:t>
            </a:r>
            <a:r>
              <a:rPr sz="971" spc="-12" dirty="0" err="1">
                <a:solidFill>
                  <a:srgbClr val="1F487C"/>
                </a:solidFill>
                <a:latin typeface="Century Gothic"/>
                <a:cs typeface="Century Gothic"/>
              </a:rPr>
              <a:t>n</a:t>
            </a:r>
            <a:r>
              <a:rPr sz="971" dirty="0" err="1">
                <a:solidFill>
                  <a:srgbClr val="1F487C"/>
                </a:solidFill>
                <a:latin typeface="Century Gothic"/>
                <a:cs typeface="Century Gothic"/>
              </a:rPr>
              <a:t>u</a:t>
            </a:r>
            <a:r>
              <a:rPr sz="971" spc="-8" dirty="0" err="1">
                <a:solidFill>
                  <a:srgbClr val="1F487C"/>
                </a:solidFill>
                <a:latin typeface="Century Gothic"/>
                <a:cs typeface="Century Gothic"/>
              </a:rPr>
              <a:t>a</a:t>
            </a:r>
            <a:r>
              <a:rPr sz="971" spc="4" dirty="0" err="1">
                <a:solidFill>
                  <a:srgbClr val="1F487C"/>
                </a:solidFill>
                <a:latin typeface="Century Gothic"/>
                <a:cs typeface="Century Gothic"/>
              </a:rPr>
              <a:t>ci</a:t>
            </a:r>
            <a:r>
              <a:rPr sz="971" dirty="0" err="1">
                <a:solidFill>
                  <a:srgbClr val="1F487C"/>
                </a:solidFill>
                <a:latin typeface="Century Gothic"/>
                <a:cs typeface="Century Gothic"/>
              </a:rPr>
              <a:t>ón</a:t>
            </a:r>
            <a:r>
              <a:rPr sz="971" spc="139" dirty="0">
                <a:solidFill>
                  <a:srgbClr val="1F487C"/>
                </a:solidFill>
                <a:latin typeface="Century Gothic"/>
                <a:cs typeface="Century Gothic"/>
              </a:rPr>
              <a:t> </a:t>
            </a:r>
            <a:r>
              <a:rPr sz="971" dirty="0">
                <a:solidFill>
                  <a:srgbClr val="1F487C"/>
                </a:solidFill>
                <a:latin typeface="Century Gothic"/>
                <a:cs typeface="Century Gothic"/>
              </a:rPr>
              <a:t>se</a:t>
            </a:r>
            <a:r>
              <a:rPr sz="971" spc="144" dirty="0">
                <a:solidFill>
                  <a:srgbClr val="1F487C"/>
                </a:solidFill>
                <a:latin typeface="Century Gothic"/>
                <a:cs typeface="Century Gothic"/>
              </a:rPr>
              <a:t> </a:t>
            </a:r>
            <a:r>
              <a:rPr sz="971" dirty="0" err="1">
                <a:solidFill>
                  <a:srgbClr val="1F487C"/>
                </a:solidFill>
                <a:latin typeface="Century Gothic"/>
                <a:cs typeface="Century Gothic"/>
              </a:rPr>
              <a:t>p</a:t>
            </a:r>
            <a:r>
              <a:rPr sz="971" spc="4" dirty="0" err="1">
                <a:solidFill>
                  <a:srgbClr val="1F487C"/>
                </a:solidFill>
                <a:latin typeface="Century Gothic"/>
                <a:cs typeface="Century Gothic"/>
              </a:rPr>
              <a:t>r</a:t>
            </a:r>
            <a:r>
              <a:rPr sz="971" spc="-8" dirty="0" err="1">
                <a:solidFill>
                  <a:srgbClr val="1F487C"/>
                </a:solidFill>
                <a:latin typeface="Century Gothic"/>
                <a:cs typeface="Century Gothic"/>
              </a:rPr>
              <a:t>e</a:t>
            </a:r>
            <a:r>
              <a:rPr sz="971" dirty="0" err="1">
                <a:solidFill>
                  <a:srgbClr val="1F487C"/>
                </a:solidFill>
                <a:latin typeface="Century Gothic"/>
                <a:cs typeface="Century Gothic"/>
              </a:rPr>
              <a:t>sent</a:t>
            </a:r>
            <a:r>
              <a:rPr sz="971" spc="-8" dirty="0" err="1">
                <a:solidFill>
                  <a:srgbClr val="1F487C"/>
                </a:solidFill>
                <a:latin typeface="Century Gothic"/>
                <a:cs typeface="Century Gothic"/>
              </a:rPr>
              <a:t>a</a:t>
            </a:r>
            <a:r>
              <a:rPr sz="971" dirty="0" err="1">
                <a:solidFill>
                  <a:srgbClr val="1F487C"/>
                </a:solidFill>
                <a:latin typeface="Century Gothic"/>
                <a:cs typeface="Century Gothic"/>
              </a:rPr>
              <a:t>n</a:t>
            </a:r>
            <a:r>
              <a:rPr sz="971" dirty="0">
                <a:solidFill>
                  <a:srgbClr val="1F487C"/>
                </a:solidFill>
                <a:latin typeface="Century Gothic"/>
                <a:cs typeface="Century Gothic"/>
              </a:rPr>
              <a:t>,</a:t>
            </a:r>
            <a:r>
              <a:rPr sz="971" spc="161" dirty="0">
                <a:solidFill>
                  <a:srgbClr val="1F487C"/>
                </a:solidFill>
                <a:latin typeface="Century Gothic"/>
                <a:cs typeface="Century Gothic"/>
              </a:rPr>
              <a:t> </a:t>
            </a:r>
            <a:r>
              <a:rPr sz="971" spc="4" dirty="0" err="1">
                <a:solidFill>
                  <a:srgbClr val="1F487C"/>
                </a:solidFill>
                <a:latin typeface="Century Gothic"/>
                <a:cs typeface="Century Gothic"/>
              </a:rPr>
              <a:t>l</a:t>
            </a:r>
            <a:r>
              <a:rPr sz="971" dirty="0" err="1">
                <a:solidFill>
                  <a:srgbClr val="1F487C"/>
                </a:solidFill>
                <a:latin typeface="Century Gothic"/>
                <a:cs typeface="Century Gothic"/>
              </a:rPr>
              <a:t>os</a:t>
            </a:r>
            <a:r>
              <a:rPr sz="971" spc="153" dirty="0">
                <a:solidFill>
                  <a:srgbClr val="1F487C"/>
                </a:solidFill>
                <a:latin typeface="Century Gothic"/>
                <a:cs typeface="Century Gothic"/>
              </a:rPr>
              <a:t> </a:t>
            </a:r>
            <a:r>
              <a:rPr sz="971" spc="-8" dirty="0" err="1">
                <a:solidFill>
                  <a:srgbClr val="1F487C"/>
                </a:solidFill>
                <a:latin typeface="Century Gothic"/>
                <a:cs typeface="Century Gothic"/>
              </a:rPr>
              <a:t>a</a:t>
            </a:r>
            <a:r>
              <a:rPr sz="971" spc="4" dirty="0" err="1">
                <a:solidFill>
                  <a:srgbClr val="1F487C"/>
                </a:solidFill>
                <a:latin typeface="Century Gothic"/>
                <a:cs typeface="Century Gothic"/>
              </a:rPr>
              <a:t>c</a:t>
            </a:r>
            <a:r>
              <a:rPr sz="971" spc="-8" dirty="0" err="1">
                <a:solidFill>
                  <a:srgbClr val="1F487C"/>
                </a:solidFill>
                <a:latin typeface="Century Gothic"/>
                <a:cs typeface="Century Gothic"/>
              </a:rPr>
              <a:t>u</a:t>
            </a:r>
            <a:r>
              <a:rPr sz="971" dirty="0" err="1">
                <a:solidFill>
                  <a:srgbClr val="1F487C"/>
                </a:solidFill>
                <a:latin typeface="Century Gothic"/>
                <a:cs typeface="Century Gothic"/>
              </a:rPr>
              <a:t>e</a:t>
            </a:r>
            <a:r>
              <a:rPr sz="971" spc="-4" dirty="0" err="1">
                <a:solidFill>
                  <a:srgbClr val="1F487C"/>
                </a:solidFill>
                <a:latin typeface="Century Gothic"/>
                <a:cs typeface="Century Gothic"/>
              </a:rPr>
              <a:t>r</a:t>
            </a:r>
            <a:r>
              <a:rPr sz="971" dirty="0" err="1">
                <a:solidFill>
                  <a:srgbClr val="1F487C"/>
                </a:solidFill>
                <a:latin typeface="Century Gothic"/>
                <a:cs typeface="Century Gothic"/>
              </a:rPr>
              <a:t>d</a:t>
            </a:r>
            <a:r>
              <a:rPr sz="971" spc="-4" dirty="0" err="1">
                <a:solidFill>
                  <a:srgbClr val="1F487C"/>
                </a:solidFill>
                <a:latin typeface="Century Gothic"/>
                <a:cs typeface="Century Gothic"/>
              </a:rPr>
              <a:t>o</a:t>
            </a:r>
            <a:r>
              <a:rPr sz="971" dirty="0" err="1">
                <a:solidFill>
                  <a:srgbClr val="1F487C"/>
                </a:solidFill>
                <a:latin typeface="Century Gothic"/>
                <a:cs typeface="Century Gothic"/>
              </a:rPr>
              <a:t>s</a:t>
            </a:r>
            <a:r>
              <a:rPr sz="971" spc="157" dirty="0">
                <a:solidFill>
                  <a:srgbClr val="1F487C"/>
                </a:solidFill>
                <a:latin typeface="Century Gothic"/>
                <a:cs typeface="Century Gothic"/>
              </a:rPr>
              <a:t> </a:t>
            </a:r>
            <a:r>
              <a:rPr sz="971" dirty="0">
                <a:solidFill>
                  <a:srgbClr val="1F487C"/>
                </a:solidFill>
                <a:latin typeface="Century Gothic"/>
                <a:cs typeface="Century Gothic"/>
              </a:rPr>
              <a:t>a</a:t>
            </a:r>
            <a:r>
              <a:rPr sz="971" spc="157" dirty="0">
                <a:solidFill>
                  <a:srgbClr val="1F487C"/>
                </a:solidFill>
                <a:latin typeface="Century Gothic"/>
                <a:cs typeface="Century Gothic"/>
              </a:rPr>
              <a:t> </a:t>
            </a:r>
            <a:r>
              <a:rPr sz="971" spc="4" dirty="0" err="1">
                <a:solidFill>
                  <a:srgbClr val="1F487C"/>
                </a:solidFill>
                <a:latin typeface="Century Gothic"/>
                <a:cs typeface="Century Gothic"/>
              </a:rPr>
              <a:t>l</a:t>
            </a:r>
            <a:r>
              <a:rPr sz="971" spc="-12" dirty="0" err="1">
                <a:solidFill>
                  <a:srgbClr val="1F487C"/>
                </a:solidFill>
                <a:latin typeface="Century Gothic"/>
                <a:cs typeface="Century Gothic"/>
              </a:rPr>
              <a:t>o</a:t>
            </a:r>
            <a:r>
              <a:rPr sz="971" dirty="0" err="1">
                <a:solidFill>
                  <a:srgbClr val="1F487C"/>
                </a:solidFill>
                <a:latin typeface="Century Gothic"/>
                <a:cs typeface="Century Gothic"/>
              </a:rPr>
              <a:t>s</a:t>
            </a:r>
            <a:r>
              <a:rPr sz="971" spc="157" dirty="0">
                <a:solidFill>
                  <a:srgbClr val="1F487C"/>
                </a:solidFill>
                <a:latin typeface="Century Gothic"/>
                <a:cs typeface="Century Gothic"/>
              </a:rPr>
              <a:t> </a:t>
            </a:r>
            <a:r>
              <a:rPr sz="971" dirty="0">
                <a:solidFill>
                  <a:srgbClr val="1F487C"/>
                </a:solidFill>
                <a:latin typeface="Century Gothic"/>
                <a:cs typeface="Century Gothic"/>
              </a:rPr>
              <a:t>q</a:t>
            </a:r>
            <a:r>
              <a:rPr sz="971" spc="-8" dirty="0">
                <a:solidFill>
                  <a:srgbClr val="1F487C"/>
                </a:solidFill>
                <a:latin typeface="Century Gothic"/>
                <a:cs typeface="Century Gothic"/>
              </a:rPr>
              <a:t>u</a:t>
            </a:r>
            <a:r>
              <a:rPr sz="971" dirty="0">
                <a:solidFill>
                  <a:srgbClr val="1F487C"/>
                </a:solidFill>
                <a:latin typeface="Century Gothic"/>
                <a:cs typeface="Century Gothic"/>
              </a:rPr>
              <a:t>e</a:t>
            </a:r>
            <a:r>
              <a:rPr sz="971" spc="157" dirty="0">
                <a:solidFill>
                  <a:srgbClr val="1F487C"/>
                </a:solidFill>
                <a:latin typeface="Century Gothic"/>
                <a:cs typeface="Century Gothic"/>
              </a:rPr>
              <a:t> </a:t>
            </a:r>
            <a:r>
              <a:rPr sz="971" spc="-4" dirty="0" err="1">
                <a:solidFill>
                  <a:srgbClr val="1F487C"/>
                </a:solidFill>
                <a:latin typeface="Century Gothic"/>
                <a:cs typeface="Century Gothic"/>
              </a:rPr>
              <a:t>ll</a:t>
            </a:r>
            <a:r>
              <a:rPr sz="971" dirty="0" err="1">
                <a:solidFill>
                  <a:srgbClr val="1F487C"/>
                </a:solidFill>
                <a:latin typeface="Century Gothic"/>
                <a:cs typeface="Century Gothic"/>
              </a:rPr>
              <a:t>eg</a:t>
            </a:r>
            <a:r>
              <a:rPr sz="971" spc="-8" dirty="0" err="1">
                <a:solidFill>
                  <a:srgbClr val="1F487C"/>
                </a:solidFill>
                <a:latin typeface="Century Gothic"/>
                <a:cs typeface="Century Gothic"/>
              </a:rPr>
              <a:t>u</a:t>
            </a:r>
            <a:r>
              <a:rPr sz="971" dirty="0" err="1">
                <a:solidFill>
                  <a:srgbClr val="1F487C"/>
                </a:solidFill>
                <a:latin typeface="Century Gothic"/>
                <a:cs typeface="Century Gothic"/>
              </a:rPr>
              <a:t>e</a:t>
            </a:r>
            <a:r>
              <a:rPr sz="971" spc="157" dirty="0">
                <a:solidFill>
                  <a:srgbClr val="1F487C"/>
                </a:solidFill>
                <a:latin typeface="Century Gothic"/>
                <a:cs typeface="Century Gothic"/>
              </a:rPr>
              <a:t> </a:t>
            </a:r>
            <a:r>
              <a:rPr sz="971" dirty="0">
                <a:solidFill>
                  <a:srgbClr val="1F487C"/>
                </a:solidFill>
                <a:latin typeface="Century Gothic"/>
                <a:cs typeface="Century Gothic"/>
              </a:rPr>
              <a:t>el  </a:t>
            </a:r>
            <a:r>
              <a:rPr sz="971" spc="48" dirty="0">
                <a:solidFill>
                  <a:srgbClr val="1F487C"/>
                </a:solidFill>
                <a:latin typeface="Century Gothic"/>
                <a:cs typeface="Century Gothic"/>
              </a:rPr>
              <a:t> </a:t>
            </a:r>
            <a:r>
              <a:rPr sz="971" dirty="0" err="1">
                <a:solidFill>
                  <a:srgbClr val="1F487C"/>
                </a:solidFill>
                <a:latin typeface="Century Gothic"/>
                <a:cs typeface="Century Gothic"/>
              </a:rPr>
              <a:t>G</a:t>
            </a:r>
            <a:r>
              <a:rPr sz="971" spc="-8" dirty="0" err="1">
                <a:solidFill>
                  <a:srgbClr val="1F487C"/>
                </a:solidFill>
                <a:latin typeface="Century Gothic"/>
                <a:cs typeface="Century Gothic"/>
              </a:rPr>
              <a:t>r</a:t>
            </a:r>
            <a:r>
              <a:rPr sz="971" dirty="0" err="1">
                <a:solidFill>
                  <a:srgbClr val="1F487C"/>
                </a:solidFill>
                <a:latin typeface="Century Gothic"/>
                <a:cs typeface="Century Gothic"/>
              </a:rPr>
              <a:t>upo</a:t>
            </a:r>
            <a:endParaRPr sz="971" dirty="0">
              <a:latin typeface="Century Gothic"/>
              <a:cs typeface="Century Gothic"/>
            </a:endParaRPr>
          </a:p>
          <a:p>
            <a:pPr marL="11206" marR="18558">
              <a:lnSpc>
                <a:spcPct val="102172"/>
              </a:lnSpc>
              <a:spcBef>
                <a:spcPts val="134"/>
              </a:spcBef>
            </a:pPr>
            <a:r>
              <a:rPr sz="971" dirty="0" err="1">
                <a:solidFill>
                  <a:srgbClr val="1F487C"/>
                </a:solidFill>
                <a:latin typeface="Century Gothic"/>
                <a:cs typeface="Century Gothic"/>
              </a:rPr>
              <a:t>H</a:t>
            </a:r>
            <a:r>
              <a:rPr sz="971" spc="4" dirty="0" err="1">
                <a:solidFill>
                  <a:srgbClr val="1F487C"/>
                </a:solidFill>
                <a:latin typeface="Century Gothic"/>
                <a:cs typeface="Century Gothic"/>
              </a:rPr>
              <a:t>e</a:t>
            </a:r>
            <a:r>
              <a:rPr sz="971" dirty="0" err="1">
                <a:solidFill>
                  <a:srgbClr val="1F487C"/>
                </a:solidFill>
                <a:latin typeface="Century Gothic"/>
                <a:cs typeface="Century Gothic"/>
              </a:rPr>
              <a:t>t</a:t>
            </a:r>
            <a:r>
              <a:rPr sz="971" spc="-8" dirty="0" err="1">
                <a:solidFill>
                  <a:srgbClr val="1F487C"/>
                </a:solidFill>
                <a:latin typeface="Century Gothic"/>
                <a:cs typeface="Century Gothic"/>
              </a:rPr>
              <a:t>e</a:t>
            </a:r>
            <a:r>
              <a:rPr sz="971" dirty="0" err="1">
                <a:solidFill>
                  <a:srgbClr val="1F487C"/>
                </a:solidFill>
                <a:latin typeface="Century Gothic"/>
                <a:cs typeface="Century Gothic"/>
              </a:rPr>
              <a:t>rogé</a:t>
            </a:r>
            <a:r>
              <a:rPr sz="971" spc="-12" dirty="0" err="1">
                <a:solidFill>
                  <a:srgbClr val="1F487C"/>
                </a:solidFill>
                <a:latin typeface="Century Gothic"/>
                <a:cs typeface="Century Gothic"/>
              </a:rPr>
              <a:t>n</a:t>
            </a:r>
            <a:r>
              <a:rPr sz="971" dirty="0" err="1">
                <a:solidFill>
                  <a:srgbClr val="1F487C"/>
                </a:solidFill>
                <a:latin typeface="Century Gothic"/>
                <a:cs typeface="Century Gothic"/>
              </a:rPr>
              <a:t>eo</a:t>
            </a:r>
            <a:r>
              <a:rPr sz="971" dirty="0">
                <a:solidFill>
                  <a:srgbClr val="1F487C"/>
                </a:solidFill>
                <a:latin typeface="Century Gothic"/>
                <a:cs typeface="Century Gothic"/>
              </a:rPr>
              <a:t>,</a:t>
            </a:r>
            <a:r>
              <a:rPr sz="971" spc="-8" dirty="0">
                <a:solidFill>
                  <a:srgbClr val="1F487C"/>
                </a:solidFill>
                <a:latin typeface="Century Gothic"/>
                <a:cs typeface="Century Gothic"/>
              </a:rPr>
              <a:t> </a:t>
            </a:r>
            <a:r>
              <a:rPr sz="971" dirty="0" err="1">
                <a:solidFill>
                  <a:srgbClr val="FF0000"/>
                </a:solidFill>
                <a:latin typeface="Century Gothic"/>
                <a:cs typeface="Century Gothic"/>
              </a:rPr>
              <a:t>de</a:t>
            </a:r>
            <a:r>
              <a:rPr sz="971" spc="4" dirty="0" err="1">
                <a:solidFill>
                  <a:srgbClr val="FF0000"/>
                </a:solidFill>
                <a:latin typeface="Century Gothic"/>
                <a:cs typeface="Century Gothic"/>
              </a:rPr>
              <a:t>s</a:t>
            </a:r>
            <a:r>
              <a:rPr sz="971" spc="-8" dirty="0" err="1">
                <a:solidFill>
                  <a:srgbClr val="FF0000"/>
                </a:solidFill>
                <a:latin typeface="Century Gothic"/>
                <a:cs typeface="Century Gothic"/>
              </a:rPr>
              <a:t>d</a:t>
            </a:r>
            <a:r>
              <a:rPr sz="971" dirty="0" err="1">
                <a:solidFill>
                  <a:srgbClr val="FF0000"/>
                </a:solidFill>
                <a:latin typeface="Century Gothic"/>
                <a:cs typeface="Century Gothic"/>
              </a:rPr>
              <a:t>e</a:t>
            </a:r>
            <a:r>
              <a:rPr sz="971" dirty="0">
                <a:solidFill>
                  <a:srgbClr val="FF0000"/>
                </a:solidFill>
                <a:latin typeface="Century Gothic"/>
                <a:cs typeface="Century Gothic"/>
              </a:rPr>
              <a:t> </a:t>
            </a:r>
            <a:r>
              <a:rPr sz="971" spc="-8" dirty="0">
                <a:solidFill>
                  <a:srgbClr val="FF0000"/>
                </a:solidFill>
                <a:latin typeface="Century Gothic"/>
                <a:cs typeface="Century Gothic"/>
              </a:rPr>
              <a:t>e</a:t>
            </a:r>
            <a:r>
              <a:rPr sz="971" dirty="0">
                <a:solidFill>
                  <a:srgbClr val="FF0000"/>
                </a:solidFill>
                <a:latin typeface="Century Gothic"/>
                <a:cs typeface="Century Gothic"/>
              </a:rPr>
              <a:t>l</a:t>
            </a:r>
            <a:r>
              <a:rPr sz="971" spc="4" dirty="0">
                <a:solidFill>
                  <a:srgbClr val="FF0000"/>
                </a:solidFill>
                <a:latin typeface="Century Gothic"/>
                <a:cs typeface="Century Gothic"/>
              </a:rPr>
              <a:t> </a:t>
            </a:r>
            <a:r>
              <a:rPr sz="971" dirty="0">
                <a:solidFill>
                  <a:srgbClr val="FF0000"/>
                </a:solidFill>
                <a:latin typeface="Century Gothic"/>
                <a:cs typeface="Century Gothic"/>
              </a:rPr>
              <a:t>pun</a:t>
            </a:r>
            <a:r>
              <a:rPr sz="971" spc="-4" dirty="0">
                <a:solidFill>
                  <a:srgbClr val="FF0000"/>
                </a:solidFill>
                <a:latin typeface="Century Gothic"/>
                <a:cs typeface="Century Gothic"/>
              </a:rPr>
              <a:t>t</a:t>
            </a:r>
            <a:r>
              <a:rPr sz="971" dirty="0">
                <a:solidFill>
                  <a:srgbClr val="FF0000"/>
                </a:solidFill>
                <a:latin typeface="Century Gothic"/>
                <a:cs typeface="Century Gothic"/>
              </a:rPr>
              <a:t>o</a:t>
            </a:r>
            <a:r>
              <a:rPr sz="971" spc="-4" dirty="0">
                <a:solidFill>
                  <a:srgbClr val="FF0000"/>
                </a:solidFill>
                <a:latin typeface="Century Gothic"/>
                <a:cs typeface="Century Gothic"/>
              </a:rPr>
              <a:t> </a:t>
            </a:r>
            <a:r>
              <a:rPr sz="971" b="1" dirty="0">
                <a:solidFill>
                  <a:srgbClr val="1F487C"/>
                </a:solidFill>
                <a:latin typeface="Century Gothic"/>
                <a:cs typeface="Century Gothic"/>
              </a:rPr>
              <a:t>I.</a:t>
            </a:r>
            <a:r>
              <a:rPr sz="971" b="1" spc="-4" dirty="0">
                <a:solidFill>
                  <a:srgbClr val="1F487C"/>
                </a:solidFill>
                <a:latin typeface="Century Gothic"/>
                <a:cs typeface="Century Gothic"/>
              </a:rPr>
              <a:t> </a:t>
            </a:r>
            <a:r>
              <a:rPr sz="971" b="1" spc="-4" dirty="0" err="1">
                <a:solidFill>
                  <a:srgbClr val="1F487C"/>
                </a:solidFill>
                <a:latin typeface="Century Gothic"/>
                <a:cs typeface="Century Gothic"/>
              </a:rPr>
              <a:t>C</a:t>
            </a:r>
            <a:r>
              <a:rPr sz="971" b="1" dirty="0" err="1">
                <a:solidFill>
                  <a:srgbClr val="1F487C"/>
                </a:solidFill>
                <a:latin typeface="Century Gothic"/>
                <a:cs typeface="Century Gothic"/>
              </a:rPr>
              <a:t>ont</a:t>
            </a:r>
            <a:r>
              <a:rPr sz="971" b="1" spc="-8" dirty="0" err="1">
                <a:solidFill>
                  <a:srgbClr val="1F487C"/>
                </a:solidFill>
                <a:latin typeface="Century Gothic"/>
                <a:cs typeface="Century Gothic"/>
              </a:rPr>
              <a:t>e</a:t>
            </a:r>
            <a:r>
              <a:rPr sz="971" b="1" spc="4" dirty="0" err="1">
                <a:solidFill>
                  <a:srgbClr val="1F487C"/>
                </a:solidFill>
                <a:latin typeface="Century Gothic"/>
                <a:cs typeface="Century Gothic"/>
              </a:rPr>
              <a:t>x</a:t>
            </a:r>
            <a:r>
              <a:rPr sz="971" b="1" spc="-8" dirty="0" err="1">
                <a:solidFill>
                  <a:srgbClr val="1F487C"/>
                </a:solidFill>
                <a:latin typeface="Century Gothic"/>
                <a:cs typeface="Century Gothic"/>
              </a:rPr>
              <a:t>t</a:t>
            </a:r>
            <a:r>
              <a:rPr sz="971" b="1" dirty="0" err="1">
                <a:solidFill>
                  <a:srgbClr val="1F487C"/>
                </a:solidFill>
                <a:latin typeface="Century Gothic"/>
                <a:cs typeface="Century Gothic"/>
              </a:rPr>
              <a:t>o</a:t>
            </a:r>
            <a:r>
              <a:rPr sz="971" b="1" dirty="0">
                <a:solidFill>
                  <a:srgbClr val="1F487C"/>
                </a:solidFill>
                <a:latin typeface="Century Gothic"/>
                <a:cs typeface="Century Gothic"/>
              </a:rPr>
              <a:t>,</a:t>
            </a:r>
            <a:r>
              <a:rPr sz="971" b="1" spc="4" dirty="0">
                <a:solidFill>
                  <a:srgbClr val="1F487C"/>
                </a:solidFill>
                <a:latin typeface="Century Gothic"/>
                <a:cs typeface="Century Gothic"/>
              </a:rPr>
              <a:t> </a:t>
            </a:r>
            <a:r>
              <a:rPr sz="971" dirty="0">
                <a:solidFill>
                  <a:srgbClr val="FF0000"/>
                </a:solidFill>
                <a:latin typeface="Century Gothic"/>
                <a:cs typeface="Century Gothic"/>
              </a:rPr>
              <a:t>h</a:t>
            </a:r>
            <a:r>
              <a:rPr sz="971" spc="-8" dirty="0">
                <a:solidFill>
                  <a:srgbClr val="FF0000"/>
                </a:solidFill>
                <a:latin typeface="Century Gothic"/>
                <a:cs typeface="Century Gothic"/>
              </a:rPr>
              <a:t>a</a:t>
            </a:r>
            <a:r>
              <a:rPr sz="971" dirty="0">
                <a:solidFill>
                  <a:srgbClr val="FF0000"/>
                </a:solidFill>
                <a:latin typeface="Century Gothic"/>
                <a:cs typeface="Century Gothic"/>
              </a:rPr>
              <a:t>sta</a:t>
            </a:r>
            <a:r>
              <a:rPr sz="971" spc="-4" dirty="0">
                <a:solidFill>
                  <a:srgbClr val="FF0000"/>
                </a:solidFill>
                <a:latin typeface="Century Gothic"/>
                <a:cs typeface="Century Gothic"/>
              </a:rPr>
              <a:t> </a:t>
            </a:r>
            <a:r>
              <a:rPr sz="971" dirty="0">
                <a:solidFill>
                  <a:srgbClr val="FF0000"/>
                </a:solidFill>
                <a:latin typeface="Century Gothic"/>
                <a:cs typeface="Century Gothic"/>
              </a:rPr>
              <a:t>el</a:t>
            </a:r>
            <a:r>
              <a:rPr sz="971" spc="4" dirty="0">
                <a:solidFill>
                  <a:srgbClr val="FF0000"/>
                </a:solidFill>
                <a:latin typeface="Century Gothic"/>
                <a:cs typeface="Century Gothic"/>
              </a:rPr>
              <a:t> </a:t>
            </a:r>
            <a:r>
              <a:rPr sz="971" spc="-8" dirty="0">
                <a:solidFill>
                  <a:srgbClr val="FF0000"/>
                </a:solidFill>
                <a:latin typeface="Century Gothic"/>
                <a:cs typeface="Century Gothic"/>
              </a:rPr>
              <a:t>p</a:t>
            </a:r>
            <a:r>
              <a:rPr sz="971" dirty="0">
                <a:solidFill>
                  <a:srgbClr val="FF0000"/>
                </a:solidFill>
                <a:latin typeface="Century Gothic"/>
                <a:cs typeface="Century Gothic"/>
              </a:rPr>
              <a:t>unto</a:t>
            </a:r>
            <a:r>
              <a:rPr sz="971" spc="-4" dirty="0">
                <a:solidFill>
                  <a:srgbClr val="FF0000"/>
                </a:solidFill>
                <a:latin typeface="Century Gothic"/>
                <a:cs typeface="Century Gothic"/>
              </a:rPr>
              <a:t> </a:t>
            </a:r>
            <a:r>
              <a:rPr sz="971" b="1" spc="-4" dirty="0">
                <a:solidFill>
                  <a:srgbClr val="1F487C"/>
                </a:solidFill>
                <a:latin typeface="Century Gothic"/>
                <a:cs typeface="Century Gothic"/>
              </a:rPr>
              <a:t>V</a:t>
            </a:r>
            <a:r>
              <a:rPr sz="971" b="1" dirty="0">
                <a:solidFill>
                  <a:srgbClr val="1F487C"/>
                </a:solidFill>
                <a:latin typeface="Century Gothic"/>
                <a:cs typeface="Century Gothic"/>
              </a:rPr>
              <a:t>.</a:t>
            </a:r>
            <a:r>
              <a:rPr sz="971" b="1" spc="-4" dirty="0">
                <a:solidFill>
                  <a:srgbClr val="1F487C"/>
                </a:solidFill>
                <a:latin typeface="Century Gothic"/>
                <a:cs typeface="Century Gothic"/>
              </a:rPr>
              <a:t> </a:t>
            </a:r>
            <a:r>
              <a:rPr sz="971" b="1" spc="4" dirty="0">
                <a:solidFill>
                  <a:srgbClr val="1F487C"/>
                </a:solidFill>
                <a:latin typeface="Century Gothic"/>
                <a:cs typeface="Century Gothic"/>
              </a:rPr>
              <a:t>6</a:t>
            </a:r>
            <a:r>
              <a:rPr sz="971" b="1" dirty="0">
                <a:solidFill>
                  <a:srgbClr val="1F487C"/>
                </a:solidFill>
                <a:latin typeface="Century Gothic"/>
                <a:cs typeface="Century Gothic"/>
              </a:rPr>
              <a:t>.</a:t>
            </a:r>
            <a:r>
              <a:rPr sz="971" b="1" spc="-4" dirty="0">
                <a:solidFill>
                  <a:srgbClr val="1F487C"/>
                </a:solidFill>
                <a:latin typeface="Century Gothic"/>
                <a:cs typeface="Century Gothic"/>
              </a:rPr>
              <a:t> </a:t>
            </a:r>
            <a:r>
              <a:rPr sz="971" b="1" dirty="0" err="1">
                <a:solidFill>
                  <a:srgbClr val="1F487C"/>
                </a:solidFill>
                <a:latin typeface="Century Gothic"/>
                <a:cs typeface="Century Gothic"/>
              </a:rPr>
              <a:t>C</a:t>
            </a:r>
            <a:r>
              <a:rPr sz="971" b="1" spc="4" dirty="0" err="1">
                <a:solidFill>
                  <a:srgbClr val="1F487C"/>
                </a:solidFill>
                <a:latin typeface="Century Gothic"/>
                <a:cs typeface="Century Gothic"/>
              </a:rPr>
              <a:t>o</a:t>
            </a:r>
            <a:r>
              <a:rPr sz="971" b="1" dirty="0" err="1">
                <a:solidFill>
                  <a:srgbClr val="1F487C"/>
                </a:solidFill>
                <a:latin typeface="Century Gothic"/>
                <a:cs typeface="Century Gothic"/>
              </a:rPr>
              <a:t>n</a:t>
            </a:r>
            <a:r>
              <a:rPr sz="971" b="1" spc="-12" dirty="0" err="1">
                <a:solidFill>
                  <a:srgbClr val="1F487C"/>
                </a:solidFill>
                <a:latin typeface="Century Gothic"/>
                <a:cs typeface="Century Gothic"/>
              </a:rPr>
              <a:t>e</a:t>
            </a:r>
            <a:r>
              <a:rPr sz="971" b="1" dirty="0" err="1">
                <a:solidFill>
                  <a:srgbClr val="1F487C"/>
                </a:solidFill>
                <a:latin typeface="Century Gothic"/>
                <a:cs typeface="Century Gothic"/>
              </a:rPr>
              <a:t>c</a:t>
            </a:r>
            <a:r>
              <a:rPr sz="971" b="1" spc="4" dirty="0" err="1">
                <a:solidFill>
                  <a:srgbClr val="1F487C"/>
                </a:solidFill>
                <a:latin typeface="Century Gothic"/>
                <a:cs typeface="Century Gothic"/>
              </a:rPr>
              <a:t>t</a:t>
            </a:r>
            <a:r>
              <a:rPr sz="971" b="1" dirty="0" err="1">
                <a:solidFill>
                  <a:srgbClr val="1F487C"/>
                </a:solidFill>
                <a:latin typeface="Century Gothic"/>
                <a:cs typeface="Century Gothic"/>
              </a:rPr>
              <a:t>ar</a:t>
            </a:r>
            <a:r>
              <a:rPr sz="971" b="1" spc="4" dirty="0">
                <a:solidFill>
                  <a:srgbClr val="1F487C"/>
                </a:solidFill>
                <a:latin typeface="Century Gothic"/>
                <a:cs typeface="Century Gothic"/>
              </a:rPr>
              <a:t> </a:t>
            </a:r>
            <a:r>
              <a:rPr sz="971" spc="-22" dirty="0">
                <a:solidFill>
                  <a:srgbClr val="1F487C"/>
                </a:solidFill>
                <a:latin typeface="Century Gothic"/>
                <a:cs typeface="Century Gothic"/>
              </a:rPr>
              <a:t>(</a:t>
            </a:r>
            <a:r>
              <a:rPr sz="971" spc="4" dirty="0">
                <a:solidFill>
                  <a:srgbClr val="1F487C"/>
                </a:solidFill>
                <a:latin typeface="Century Gothic"/>
                <a:cs typeface="Century Gothic"/>
              </a:rPr>
              <a:t>i</a:t>
            </a:r>
            <a:r>
              <a:rPr sz="971" dirty="0">
                <a:solidFill>
                  <a:srgbClr val="1F487C"/>
                </a:solidFill>
                <a:latin typeface="Century Gothic"/>
                <a:cs typeface="Century Gothic"/>
              </a:rPr>
              <a:t>n</a:t>
            </a:r>
            <a:r>
              <a:rPr sz="971" spc="-8" dirty="0">
                <a:solidFill>
                  <a:srgbClr val="1F487C"/>
                </a:solidFill>
                <a:latin typeface="Century Gothic"/>
                <a:cs typeface="Century Gothic"/>
              </a:rPr>
              <a:t>c</a:t>
            </a:r>
            <a:r>
              <a:rPr sz="971" spc="4" dirty="0">
                <a:solidFill>
                  <a:srgbClr val="1F487C"/>
                </a:solidFill>
                <a:latin typeface="Century Gothic"/>
                <a:cs typeface="Century Gothic"/>
              </a:rPr>
              <a:t>l</a:t>
            </a:r>
            <a:r>
              <a:rPr sz="971" dirty="0">
                <a:solidFill>
                  <a:srgbClr val="1F487C"/>
                </a:solidFill>
                <a:latin typeface="Century Gothic"/>
                <a:cs typeface="Century Gothic"/>
              </a:rPr>
              <a:t>u</a:t>
            </a:r>
            <a:r>
              <a:rPr sz="971" spc="-8" dirty="0">
                <a:solidFill>
                  <a:srgbClr val="1F487C"/>
                </a:solidFill>
                <a:latin typeface="Century Gothic"/>
                <a:cs typeface="Century Gothic"/>
              </a:rPr>
              <a:t>s</a:t>
            </a:r>
            <a:r>
              <a:rPr sz="971" spc="-4" dirty="0">
                <a:solidFill>
                  <a:srgbClr val="1F487C"/>
                </a:solidFill>
                <a:latin typeface="Century Gothic"/>
                <a:cs typeface="Century Gothic"/>
              </a:rPr>
              <a:t>i</a:t>
            </a:r>
            <a:r>
              <a:rPr sz="971" dirty="0">
                <a:solidFill>
                  <a:srgbClr val="1F487C"/>
                </a:solidFill>
                <a:latin typeface="Century Gothic"/>
                <a:cs typeface="Century Gothic"/>
              </a:rPr>
              <a:t>ve</a:t>
            </a:r>
            <a:r>
              <a:rPr sz="971" spc="-8" dirty="0">
                <a:solidFill>
                  <a:srgbClr val="1F487C"/>
                </a:solidFill>
                <a:latin typeface="Century Gothic"/>
                <a:cs typeface="Century Gothic"/>
              </a:rPr>
              <a:t>)</a:t>
            </a:r>
            <a:r>
              <a:rPr sz="971" dirty="0">
                <a:solidFill>
                  <a:srgbClr val="1F487C"/>
                </a:solidFill>
                <a:latin typeface="Century Gothic"/>
                <a:cs typeface="Century Gothic"/>
              </a:rPr>
              <a:t>.</a:t>
            </a:r>
            <a:r>
              <a:rPr sz="971" spc="-8" dirty="0">
                <a:solidFill>
                  <a:srgbClr val="1F487C"/>
                </a:solidFill>
                <a:latin typeface="Century Gothic"/>
                <a:cs typeface="Century Gothic"/>
              </a:rPr>
              <a:t> </a:t>
            </a:r>
            <a:r>
              <a:rPr sz="971" spc="-4" dirty="0">
                <a:solidFill>
                  <a:srgbClr val="1F487C"/>
                </a:solidFill>
                <a:latin typeface="Century Gothic"/>
                <a:cs typeface="Century Gothic"/>
              </a:rPr>
              <a:t>P</a:t>
            </a:r>
            <a:r>
              <a:rPr sz="971" dirty="0">
                <a:solidFill>
                  <a:srgbClr val="1F487C"/>
                </a:solidFill>
                <a:latin typeface="Century Gothic"/>
                <a:cs typeface="Century Gothic"/>
              </a:rPr>
              <a:t>a</a:t>
            </a:r>
            <a:r>
              <a:rPr sz="971" spc="4" dirty="0">
                <a:solidFill>
                  <a:srgbClr val="1F487C"/>
                </a:solidFill>
                <a:latin typeface="Century Gothic"/>
                <a:cs typeface="Century Gothic"/>
              </a:rPr>
              <a:t>r</a:t>
            </a:r>
            <a:r>
              <a:rPr sz="971" dirty="0">
                <a:solidFill>
                  <a:srgbClr val="1F487C"/>
                </a:solidFill>
                <a:latin typeface="Century Gothic"/>
                <a:cs typeface="Century Gothic"/>
              </a:rPr>
              <a:t>a </a:t>
            </a:r>
            <a:r>
              <a:rPr sz="971" dirty="0" err="1">
                <a:solidFill>
                  <a:srgbClr val="1F487C"/>
                </a:solidFill>
                <a:latin typeface="Century Gothic"/>
                <a:cs typeface="Century Gothic"/>
              </a:rPr>
              <a:t>e</a:t>
            </a:r>
            <a:r>
              <a:rPr sz="971" spc="8" dirty="0" err="1">
                <a:solidFill>
                  <a:srgbClr val="1F487C"/>
                </a:solidFill>
                <a:latin typeface="Century Gothic"/>
                <a:cs typeface="Century Gothic"/>
              </a:rPr>
              <a:t>l</a:t>
            </a:r>
            <a:r>
              <a:rPr sz="971" spc="-4" dirty="0" err="1">
                <a:solidFill>
                  <a:srgbClr val="1F487C"/>
                </a:solidFill>
                <a:latin typeface="Century Gothic"/>
                <a:cs typeface="Century Gothic"/>
              </a:rPr>
              <a:t>l</a:t>
            </a:r>
            <a:r>
              <a:rPr sz="971" dirty="0" err="1">
                <a:solidFill>
                  <a:srgbClr val="1F487C"/>
                </a:solidFill>
                <a:latin typeface="Century Gothic"/>
                <a:cs typeface="Century Gothic"/>
              </a:rPr>
              <a:t>o</a:t>
            </a:r>
            <a:r>
              <a:rPr sz="971" spc="-4" dirty="0">
                <a:solidFill>
                  <a:srgbClr val="1F487C"/>
                </a:solidFill>
                <a:latin typeface="Century Gothic"/>
                <a:cs typeface="Century Gothic"/>
              </a:rPr>
              <a:t> </a:t>
            </a:r>
            <a:r>
              <a:rPr sz="971" dirty="0" err="1">
                <a:solidFill>
                  <a:srgbClr val="1F487C"/>
                </a:solidFill>
                <a:latin typeface="Century Gothic"/>
                <a:cs typeface="Century Gothic"/>
              </a:rPr>
              <a:t>t</a:t>
            </a:r>
            <a:r>
              <a:rPr sz="971" spc="-4" dirty="0" err="1">
                <a:solidFill>
                  <a:srgbClr val="1F487C"/>
                </a:solidFill>
                <a:latin typeface="Century Gothic"/>
                <a:cs typeface="Century Gothic"/>
              </a:rPr>
              <a:t>om</a:t>
            </a:r>
            <a:r>
              <a:rPr sz="971" dirty="0" err="1">
                <a:solidFill>
                  <a:srgbClr val="1F487C"/>
                </a:solidFill>
                <a:latin typeface="Century Gothic"/>
                <a:cs typeface="Century Gothic"/>
              </a:rPr>
              <a:t>a</a:t>
            </a:r>
            <a:r>
              <a:rPr sz="971" dirty="0">
                <a:solidFill>
                  <a:srgbClr val="1F487C"/>
                </a:solidFill>
                <a:latin typeface="Century Gothic"/>
                <a:cs typeface="Century Gothic"/>
              </a:rPr>
              <a:t> </a:t>
            </a:r>
            <a:r>
              <a:rPr sz="971" dirty="0" err="1">
                <a:solidFill>
                  <a:srgbClr val="1F487C"/>
                </a:solidFill>
                <a:latin typeface="Century Gothic"/>
                <a:cs typeface="Century Gothic"/>
              </a:rPr>
              <a:t>en</a:t>
            </a:r>
            <a:r>
              <a:rPr sz="971" dirty="0">
                <a:solidFill>
                  <a:srgbClr val="1F487C"/>
                </a:solidFill>
                <a:latin typeface="Century Gothic"/>
                <a:cs typeface="Century Gothic"/>
              </a:rPr>
              <a:t> </a:t>
            </a:r>
            <a:r>
              <a:rPr sz="971" spc="4" dirty="0" err="1">
                <a:solidFill>
                  <a:srgbClr val="1F487C"/>
                </a:solidFill>
                <a:latin typeface="Century Gothic"/>
                <a:cs typeface="Century Gothic"/>
              </a:rPr>
              <a:t>c</a:t>
            </a:r>
            <a:r>
              <a:rPr sz="971" dirty="0" err="1">
                <a:solidFill>
                  <a:srgbClr val="1F487C"/>
                </a:solidFill>
                <a:latin typeface="Century Gothic"/>
                <a:cs typeface="Century Gothic"/>
              </a:rPr>
              <a:t>uenta</a:t>
            </a:r>
            <a:r>
              <a:rPr sz="971" dirty="0">
                <a:solidFill>
                  <a:srgbClr val="1F487C"/>
                </a:solidFill>
                <a:latin typeface="Century Gothic"/>
                <a:cs typeface="Century Gothic"/>
              </a:rPr>
              <a:t>:</a:t>
            </a:r>
            <a:endParaRPr sz="971" dirty="0">
              <a:latin typeface="Century Gothic"/>
              <a:cs typeface="Century Gothic"/>
            </a:endParaRPr>
          </a:p>
        </p:txBody>
      </p:sp>
      <p:sp>
        <p:nvSpPr>
          <p:cNvPr id="12" name="object 12"/>
          <p:cNvSpPr txBox="1"/>
          <p:nvPr/>
        </p:nvSpPr>
        <p:spPr>
          <a:xfrm>
            <a:off x="1046001" y="2931300"/>
            <a:ext cx="97876" cy="146125"/>
          </a:xfrm>
          <a:prstGeom prst="rect">
            <a:avLst/>
          </a:prstGeom>
        </p:spPr>
        <p:txBody>
          <a:bodyPr wrap="square" lIns="0" tIns="0" rIns="0" bIns="0" rtlCol="0">
            <a:noAutofit/>
          </a:bodyPr>
          <a:lstStyle/>
          <a:p>
            <a:pPr marL="11206">
              <a:lnSpc>
                <a:spcPts val="887"/>
              </a:lnSpc>
              <a:spcBef>
                <a:spcPts val="44"/>
              </a:spcBef>
            </a:pPr>
            <a:r>
              <a:rPr sz="1456" baseline="-12121">
                <a:solidFill>
                  <a:srgbClr val="1D8286"/>
                </a:solidFill>
                <a:latin typeface="Segoe MDL2 Assets"/>
                <a:cs typeface="Segoe MDL2 Assets"/>
              </a:rPr>
              <a:t></a:t>
            </a:r>
            <a:endParaRPr sz="971">
              <a:latin typeface="Segoe MDL2 Assets"/>
              <a:cs typeface="Segoe MDL2 Assets"/>
            </a:endParaRPr>
          </a:p>
        </p:txBody>
      </p:sp>
      <p:sp>
        <p:nvSpPr>
          <p:cNvPr id="11" name="object 11"/>
          <p:cNvSpPr txBox="1"/>
          <p:nvPr/>
        </p:nvSpPr>
        <p:spPr>
          <a:xfrm>
            <a:off x="1204677" y="2931332"/>
            <a:ext cx="7075684" cy="958327"/>
          </a:xfrm>
          <a:prstGeom prst="rect">
            <a:avLst/>
          </a:prstGeom>
        </p:spPr>
        <p:txBody>
          <a:bodyPr wrap="square" lIns="0" tIns="0" rIns="0" bIns="0" rtlCol="0">
            <a:noAutofit/>
          </a:bodyPr>
          <a:lstStyle/>
          <a:p>
            <a:pPr marL="11206">
              <a:lnSpc>
                <a:spcPts val="1103"/>
              </a:lnSpc>
              <a:spcBef>
                <a:spcPts val="55"/>
              </a:spcBef>
            </a:pPr>
            <a:r>
              <a:rPr sz="971" spc="4" dirty="0">
                <a:solidFill>
                  <a:srgbClr val="1F487C"/>
                </a:solidFill>
                <a:latin typeface="Century Gothic"/>
                <a:cs typeface="Century Gothic"/>
              </a:rPr>
              <a:t>L</a:t>
            </a:r>
            <a:r>
              <a:rPr sz="971" dirty="0">
                <a:solidFill>
                  <a:srgbClr val="1F487C"/>
                </a:solidFill>
                <a:latin typeface="Century Gothic"/>
                <a:cs typeface="Century Gothic"/>
              </a:rPr>
              <a:t>os</a:t>
            </a:r>
            <a:r>
              <a:rPr sz="971" spc="-4" dirty="0">
                <a:solidFill>
                  <a:srgbClr val="1F487C"/>
                </a:solidFill>
                <a:latin typeface="Century Gothic"/>
                <a:cs typeface="Century Gothic"/>
              </a:rPr>
              <a:t> </a:t>
            </a:r>
            <a:r>
              <a:rPr sz="971" spc="-8" dirty="0" err="1">
                <a:solidFill>
                  <a:srgbClr val="1F487C"/>
                </a:solidFill>
                <a:latin typeface="Century Gothic"/>
                <a:cs typeface="Century Gothic"/>
              </a:rPr>
              <a:t>p</a:t>
            </a:r>
            <a:r>
              <a:rPr sz="971" dirty="0" err="1">
                <a:solidFill>
                  <a:srgbClr val="1F487C"/>
                </a:solidFill>
                <a:latin typeface="Century Gothic"/>
                <a:cs typeface="Century Gothic"/>
              </a:rPr>
              <a:t>r</a:t>
            </a:r>
            <a:r>
              <a:rPr sz="971" spc="4" dirty="0" err="1">
                <a:solidFill>
                  <a:srgbClr val="1F487C"/>
                </a:solidFill>
                <a:latin typeface="Century Gothic"/>
                <a:cs typeface="Century Gothic"/>
              </a:rPr>
              <a:t>i</a:t>
            </a:r>
            <a:r>
              <a:rPr sz="971" spc="-12" dirty="0" err="1">
                <a:solidFill>
                  <a:srgbClr val="1F487C"/>
                </a:solidFill>
                <a:latin typeface="Century Gothic"/>
                <a:cs typeface="Century Gothic"/>
              </a:rPr>
              <a:t>m</a:t>
            </a:r>
            <a:r>
              <a:rPr sz="971" dirty="0" err="1">
                <a:solidFill>
                  <a:srgbClr val="1F487C"/>
                </a:solidFill>
                <a:latin typeface="Century Gothic"/>
                <a:cs typeface="Century Gothic"/>
              </a:rPr>
              <a:t>e</a:t>
            </a:r>
            <a:r>
              <a:rPr sz="971" spc="4" dirty="0" err="1">
                <a:solidFill>
                  <a:srgbClr val="1F487C"/>
                </a:solidFill>
                <a:latin typeface="Century Gothic"/>
                <a:cs typeface="Century Gothic"/>
              </a:rPr>
              <a:t>r</a:t>
            </a:r>
            <a:r>
              <a:rPr sz="971" dirty="0" err="1">
                <a:solidFill>
                  <a:srgbClr val="1F487C"/>
                </a:solidFill>
                <a:latin typeface="Century Gothic"/>
                <a:cs typeface="Century Gothic"/>
              </a:rPr>
              <a:t>os</a:t>
            </a:r>
            <a:r>
              <a:rPr sz="971" spc="-12" dirty="0">
                <a:solidFill>
                  <a:srgbClr val="1F487C"/>
                </a:solidFill>
                <a:latin typeface="Century Gothic"/>
                <a:cs typeface="Century Gothic"/>
              </a:rPr>
              <a:t> </a:t>
            </a:r>
            <a:r>
              <a:rPr sz="971" dirty="0" err="1">
                <a:solidFill>
                  <a:srgbClr val="1F487C"/>
                </a:solidFill>
                <a:latin typeface="Century Gothic"/>
                <a:cs typeface="Century Gothic"/>
              </a:rPr>
              <a:t>pun</a:t>
            </a:r>
            <a:r>
              <a:rPr sz="971" spc="-4" dirty="0" err="1">
                <a:solidFill>
                  <a:srgbClr val="1F487C"/>
                </a:solidFill>
                <a:latin typeface="Century Gothic"/>
                <a:cs typeface="Century Gothic"/>
              </a:rPr>
              <a:t>t</a:t>
            </a:r>
            <a:r>
              <a:rPr sz="971" dirty="0" err="1">
                <a:solidFill>
                  <a:srgbClr val="1F487C"/>
                </a:solidFill>
                <a:latin typeface="Century Gothic"/>
                <a:cs typeface="Century Gothic"/>
              </a:rPr>
              <a:t>os</a:t>
            </a:r>
            <a:r>
              <a:rPr sz="971" spc="-4" dirty="0">
                <a:solidFill>
                  <a:srgbClr val="1F487C"/>
                </a:solidFill>
                <a:latin typeface="Century Gothic"/>
                <a:cs typeface="Century Gothic"/>
              </a:rPr>
              <a:t> </a:t>
            </a:r>
            <a:r>
              <a:rPr sz="971" spc="-8" dirty="0" err="1">
                <a:solidFill>
                  <a:srgbClr val="1F487C"/>
                </a:solidFill>
                <a:latin typeface="Century Gothic"/>
                <a:cs typeface="Century Gothic"/>
              </a:rPr>
              <a:t>p</a:t>
            </a:r>
            <a:r>
              <a:rPr sz="971" spc="-4" dirty="0" err="1">
                <a:solidFill>
                  <a:srgbClr val="1F487C"/>
                </a:solidFill>
                <a:latin typeface="Century Gothic"/>
                <a:cs typeface="Century Gothic"/>
              </a:rPr>
              <a:t>l</a:t>
            </a:r>
            <a:r>
              <a:rPr sz="971" dirty="0" err="1">
                <a:solidFill>
                  <a:srgbClr val="1F487C"/>
                </a:solidFill>
                <a:latin typeface="Century Gothic"/>
                <a:cs typeface="Century Gothic"/>
              </a:rPr>
              <a:t>antead</a:t>
            </a:r>
            <a:r>
              <a:rPr sz="971" spc="-12" dirty="0" err="1">
                <a:solidFill>
                  <a:srgbClr val="1F487C"/>
                </a:solidFill>
                <a:latin typeface="Century Gothic"/>
                <a:cs typeface="Century Gothic"/>
              </a:rPr>
              <a:t>o</a:t>
            </a:r>
            <a:r>
              <a:rPr sz="971" dirty="0" err="1">
                <a:solidFill>
                  <a:srgbClr val="1F487C"/>
                </a:solidFill>
                <a:latin typeface="Century Gothic"/>
                <a:cs typeface="Century Gothic"/>
              </a:rPr>
              <a:t>s</a:t>
            </a:r>
            <a:r>
              <a:rPr sz="971" dirty="0">
                <a:solidFill>
                  <a:srgbClr val="1F487C"/>
                </a:solidFill>
                <a:latin typeface="Century Gothic"/>
                <a:cs typeface="Century Gothic"/>
              </a:rPr>
              <a:t> </a:t>
            </a:r>
            <a:r>
              <a:rPr sz="971" dirty="0" err="1">
                <a:solidFill>
                  <a:srgbClr val="1F487C"/>
                </a:solidFill>
                <a:latin typeface="Century Gothic"/>
                <a:cs typeface="Century Gothic"/>
              </a:rPr>
              <a:t>en</a:t>
            </a:r>
            <a:r>
              <a:rPr sz="971" dirty="0">
                <a:solidFill>
                  <a:srgbClr val="1F487C"/>
                </a:solidFill>
                <a:latin typeface="Century Gothic"/>
                <a:cs typeface="Century Gothic"/>
              </a:rPr>
              <a:t> </a:t>
            </a:r>
            <a:r>
              <a:rPr sz="971" spc="-4" dirty="0">
                <a:solidFill>
                  <a:srgbClr val="1F487C"/>
                </a:solidFill>
                <a:latin typeface="Century Gothic"/>
                <a:cs typeface="Century Gothic"/>
              </a:rPr>
              <a:t>l</a:t>
            </a:r>
            <a:r>
              <a:rPr sz="971" dirty="0">
                <a:solidFill>
                  <a:srgbClr val="1F487C"/>
                </a:solidFill>
                <a:latin typeface="Century Gothic"/>
                <a:cs typeface="Century Gothic"/>
              </a:rPr>
              <a:t>a </a:t>
            </a:r>
            <a:r>
              <a:rPr sz="971" spc="4" dirty="0">
                <a:solidFill>
                  <a:srgbClr val="1F487C"/>
                </a:solidFill>
                <a:latin typeface="Century Gothic"/>
                <a:cs typeface="Century Gothic"/>
              </a:rPr>
              <a:t> </a:t>
            </a:r>
            <a:r>
              <a:rPr sz="971" dirty="0" err="1">
                <a:solidFill>
                  <a:srgbClr val="1F487C"/>
                </a:solidFill>
                <a:latin typeface="Century Gothic"/>
                <a:cs typeface="Century Gothic"/>
              </a:rPr>
              <a:t>se</a:t>
            </a:r>
            <a:r>
              <a:rPr sz="971" spc="-4" dirty="0" err="1">
                <a:solidFill>
                  <a:srgbClr val="1F487C"/>
                </a:solidFill>
                <a:latin typeface="Century Gothic"/>
                <a:cs typeface="Century Gothic"/>
              </a:rPr>
              <a:t>s</a:t>
            </a:r>
            <a:r>
              <a:rPr sz="971" spc="4" dirty="0" err="1">
                <a:solidFill>
                  <a:srgbClr val="1F487C"/>
                </a:solidFill>
                <a:latin typeface="Century Gothic"/>
                <a:cs typeface="Century Gothic"/>
              </a:rPr>
              <a:t>i</a:t>
            </a:r>
            <a:r>
              <a:rPr sz="971" dirty="0" err="1">
                <a:solidFill>
                  <a:srgbClr val="1F487C"/>
                </a:solidFill>
                <a:latin typeface="Century Gothic"/>
                <a:cs typeface="Century Gothic"/>
              </a:rPr>
              <a:t>ón</a:t>
            </a:r>
            <a:r>
              <a:rPr sz="971" spc="-4" dirty="0">
                <a:solidFill>
                  <a:srgbClr val="1F487C"/>
                </a:solidFill>
                <a:latin typeface="Century Gothic"/>
                <a:cs typeface="Century Gothic"/>
              </a:rPr>
              <a:t> </a:t>
            </a:r>
            <a:r>
              <a:rPr sz="971" dirty="0">
                <a:solidFill>
                  <a:srgbClr val="1F487C"/>
                </a:solidFill>
                <a:latin typeface="Century Gothic"/>
                <a:cs typeface="Century Gothic"/>
              </a:rPr>
              <a:t>ante</a:t>
            </a:r>
            <a:r>
              <a:rPr sz="971" spc="-4" dirty="0">
                <a:solidFill>
                  <a:srgbClr val="1F487C"/>
                </a:solidFill>
                <a:latin typeface="Century Gothic"/>
                <a:cs typeface="Century Gothic"/>
              </a:rPr>
              <a:t>r</a:t>
            </a:r>
            <a:r>
              <a:rPr sz="971" spc="4" dirty="0">
                <a:solidFill>
                  <a:srgbClr val="1F487C"/>
                </a:solidFill>
                <a:latin typeface="Century Gothic"/>
                <a:cs typeface="Century Gothic"/>
              </a:rPr>
              <a:t>i</a:t>
            </a:r>
            <a:r>
              <a:rPr sz="971" dirty="0">
                <a:solidFill>
                  <a:srgbClr val="1F487C"/>
                </a:solidFill>
                <a:latin typeface="Century Gothic"/>
                <a:cs typeface="Century Gothic"/>
              </a:rPr>
              <a:t>or </a:t>
            </a:r>
            <a:r>
              <a:rPr sz="971" spc="-22" dirty="0">
                <a:solidFill>
                  <a:srgbClr val="1F487C"/>
                </a:solidFill>
                <a:latin typeface="Century Gothic"/>
                <a:cs typeface="Century Gothic"/>
              </a:rPr>
              <a:t>(</a:t>
            </a:r>
            <a:r>
              <a:rPr sz="971" dirty="0">
                <a:solidFill>
                  <a:srgbClr val="1F487C"/>
                </a:solidFill>
                <a:latin typeface="Century Gothic"/>
                <a:cs typeface="Century Gothic"/>
              </a:rPr>
              <a:t>1a.</a:t>
            </a:r>
            <a:r>
              <a:rPr sz="971" spc="-4" dirty="0">
                <a:solidFill>
                  <a:srgbClr val="1F487C"/>
                </a:solidFill>
                <a:latin typeface="Century Gothic"/>
                <a:cs typeface="Century Gothic"/>
              </a:rPr>
              <a:t> </a:t>
            </a:r>
            <a:r>
              <a:rPr sz="971" dirty="0">
                <a:solidFill>
                  <a:srgbClr val="1F487C"/>
                </a:solidFill>
                <a:latin typeface="Century Gothic"/>
                <a:cs typeface="Century Gothic"/>
              </a:rPr>
              <a:t>R</a:t>
            </a:r>
            <a:r>
              <a:rPr sz="971" spc="-4" dirty="0">
                <a:solidFill>
                  <a:srgbClr val="1F487C"/>
                </a:solidFill>
                <a:latin typeface="Century Gothic"/>
                <a:cs typeface="Century Gothic"/>
              </a:rPr>
              <a:t>.</a:t>
            </a:r>
            <a:r>
              <a:rPr sz="971" spc="8" dirty="0">
                <a:solidFill>
                  <a:srgbClr val="1F487C"/>
                </a:solidFill>
                <a:latin typeface="Century Gothic"/>
                <a:cs typeface="Century Gothic"/>
              </a:rPr>
              <a:t>T</a:t>
            </a:r>
            <a:r>
              <a:rPr sz="971" spc="-8" dirty="0">
                <a:solidFill>
                  <a:srgbClr val="1F487C"/>
                </a:solidFill>
                <a:latin typeface="Century Gothic"/>
                <a:cs typeface="Century Gothic"/>
              </a:rPr>
              <a:t>)</a:t>
            </a:r>
            <a:r>
              <a:rPr sz="971" dirty="0">
                <a:solidFill>
                  <a:srgbClr val="1F487C"/>
                </a:solidFill>
                <a:latin typeface="Century Gothic"/>
                <a:cs typeface="Century Gothic"/>
              </a:rPr>
              <a:t>, </a:t>
            </a:r>
            <a:r>
              <a:rPr sz="971" spc="-4" dirty="0" err="1">
                <a:solidFill>
                  <a:srgbClr val="1F487C"/>
                </a:solidFill>
                <a:latin typeface="Century Gothic"/>
                <a:cs typeface="Century Gothic"/>
              </a:rPr>
              <a:t>y</a:t>
            </a:r>
            <a:r>
              <a:rPr sz="971" dirty="0" err="1">
                <a:solidFill>
                  <a:srgbClr val="1F487C"/>
                </a:solidFill>
                <a:latin typeface="Century Gothic"/>
                <a:cs typeface="Century Gothic"/>
              </a:rPr>
              <a:t>a</a:t>
            </a:r>
            <a:r>
              <a:rPr sz="971" dirty="0">
                <a:solidFill>
                  <a:srgbClr val="1F487C"/>
                </a:solidFill>
                <a:latin typeface="Century Gothic"/>
                <a:cs typeface="Century Gothic"/>
              </a:rPr>
              <a:t> </a:t>
            </a:r>
            <a:r>
              <a:rPr sz="971" dirty="0" err="1">
                <a:solidFill>
                  <a:srgbClr val="1F487C"/>
                </a:solidFill>
                <a:latin typeface="Century Gothic"/>
                <a:cs typeface="Century Gothic"/>
              </a:rPr>
              <a:t>a</a:t>
            </a:r>
            <a:r>
              <a:rPr sz="971" spc="4" dirty="0" err="1">
                <a:solidFill>
                  <a:srgbClr val="1F487C"/>
                </a:solidFill>
                <a:latin typeface="Century Gothic"/>
                <a:cs typeface="Century Gothic"/>
              </a:rPr>
              <a:t>s</a:t>
            </a:r>
            <a:r>
              <a:rPr sz="971" dirty="0" err="1">
                <a:solidFill>
                  <a:srgbClr val="1F487C"/>
                </a:solidFill>
                <a:latin typeface="Century Gothic"/>
                <a:cs typeface="Century Gothic"/>
              </a:rPr>
              <a:t>entados</a:t>
            </a:r>
            <a:r>
              <a:rPr sz="971" dirty="0">
                <a:solidFill>
                  <a:srgbClr val="1F487C"/>
                </a:solidFill>
                <a:latin typeface="Century Gothic"/>
                <a:cs typeface="Century Gothic"/>
              </a:rPr>
              <a:t> </a:t>
            </a:r>
            <a:r>
              <a:rPr sz="971" spc="-8" dirty="0" err="1">
                <a:solidFill>
                  <a:srgbClr val="1F487C"/>
                </a:solidFill>
                <a:latin typeface="Century Gothic"/>
                <a:cs typeface="Century Gothic"/>
              </a:rPr>
              <a:t>e</a:t>
            </a:r>
            <a:r>
              <a:rPr sz="971" dirty="0" err="1">
                <a:solidFill>
                  <a:srgbClr val="1F487C"/>
                </a:solidFill>
                <a:latin typeface="Century Gothic"/>
                <a:cs typeface="Century Gothic"/>
              </a:rPr>
              <a:t>n</a:t>
            </a:r>
            <a:r>
              <a:rPr sz="971" spc="-4" dirty="0">
                <a:solidFill>
                  <a:srgbClr val="1F487C"/>
                </a:solidFill>
                <a:latin typeface="Century Gothic"/>
                <a:cs typeface="Century Gothic"/>
              </a:rPr>
              <a:t> </a:t>
            </a:r>
            <a:r>
              <a:rPr sz="971" dirty="0">
                <a:solidFill>
                  <a:srgbClr val="1F487C"/>
                </a:solidFill>
                <a:latin typeface="Century Gothic"/>
                <a:cs typeface="Century Gothic"/>
              </a:rPr>
              <a:t>el</a:t>
            </a:r>
            <a:r>
              <a:rPr sz="971" spc="8" dirty="0">
                <a:solidFill>
                  <a:srgbClr val="1F487C"/>
                </a:solidFill>
                <a:latin typeface="Century Gothic"/>
                <a:cs typeface="Century Gothic"/>
              </a:rPr>
              <a:t> </a:t>
            </a:r>
            <a:r>
              <a:rPr sz="971" i="1" spc="-4" dirty="0">
                <a:solidFill>
                  <a:srgbClr val="1F487C"/>
                </a:solidFill>
                <a:latin typeface="Century Gothic"/>
                <a:cs typeface="Century Gothic"/>
              </a:rPr>
              <a:t>P</a:t>
            </a:r>
            <a:r>
              <a:rPr sz="971" i="1" dirty="0">
                <a:solidFill>
                  <a:srgbClr val="1F487C"/>
                </a:solidFill>
                <a:latin typeface="Century Gothic"/>
                <a:cs typeface="Century Gothic"/>
              </a:rPr>
              <a:t>o</a:t>
            </a:r>
            <a:r>
              <a:rPr sz="971" i="1" spc="-17" dirty="0">
                <a:solidFill>
                  <a:srgbClr val="1F487C"/>
                </a:solidFill>
                <a:latin typeface="Century Gothic"/>
                <a:cs typeface="Century Gothic"/>
              </a:rPr>
              <a:t>w</a:t>
            </a:r>
            <a:r>
              <a:rPr sz="971" i="1" dirty="0">
                <a:solidFill>
                  <a:srgbClr val="1F487C"/>
                </a:solidFill>
                <a:latin typeface="Century Gothic"/>
                <a:cs typeface="Century Gothic"/>
              </a:rPr>
              <a:t>e</a:t>
            </a:r>
            <a:r>
              <a:rPr sz="971" i="1" spc="4" dirty="0">
                <a:solidFill>
                  <a:srgbClr val="1F487C"/>
                </a:solidFill>
                <a:latin typeface="Century Gothic"/>
                <a:cs typeface="Century Gothic"/>
              </a:rPr>
              <a:t>r</a:t>
            </a:r>
            <a:r>
              <a:rPr sz="971" i="1" spc="-4" dirty="0">
                <a:solidFill>
                  <a:srgbClr val="1F487C"/>
                </a:solidFill>
                <a:latin typeface="Century Gothic"/>
                <a:cs typeface="Century Gothic"/>
              </a:rPr>
              <a:t>P</a:t>
            </a:r>
            <a:r>
              <a:rPr sz="971" i="1" spc="-12" dirty="0">
                <a:solidFill>
                  <a:srgbClr val="1F487C"/>
                </a:solidFill>
                <a:latin typeface="Century Gothic"/>
                <a:cs typeface="Century Gothic"/>
              </a:rPr>
              <a:t>o</a:t>
            </a:r>
            <a:r>
              <a:rPr sz="971" i="1" spc="12" dirty="0">
                <a:solidFill>
                  <a:srgbClr val="1F487C"/>
                </a:solidFill>
                <a:latin typeface="Century Gothic"/>
                <a:cs typeface="Century Gothic"/>
              </a:rPr>
              <a:t>i</a:t>
            </a:r>
            <a:r>
              <a:rPr sz="971" i="1" dirty="0">
                <a:solidFill>
                  <a:srgbClr val="1F487C"/>
                </a:solidFill>
                <a:latin typeface="Century Gothic"/>
                <a:cs typeface="Century Gothic"/>
              </a:rPr>
              <a:t>nt </a:t>
            </a:r>
            <a:r>
              <a:rPr sz="971" dirty="0">
                <a:solidFill>
                  <a:srgbClr val="1F487C"/>
                </a:solidFill>
                <a:latin typeface="Century Gothic"/>
                <a:cs typeface="Century Gothic"/>
              </a:rPr>
              <a:t>d</a:t>
            </a:r>
            <a:r>
              <a:rPr sz="971" spc="-8" dirty="0">
                <a:solidFill>
                  <a:srgbClr val="1F487C"/>
                </a:solidFill>
                <a:latin typeface="Century Gothic"/>
                <a:cs typeface="Century Gothic"/>
              </a:rPr>
              <a:t>e</a:t>
            </a:r>
            <a:r>
              <a:rPr sz="971" dirty="0">
                <a:solidFill>
                  <a:srgbClr val="1F487C"/>
                </a:solidFill>
                <a:latin typeface="Century Gothic"/>
                <a:cs typeface="Century Gothic"/>
              </a:rPr>
              <a:t>l</a:t>
            </a:r>
            <a:r>
              <a:rPr sz="971" spc="4" dirty="0">
                <a:solidFill>
                  <a:srgbClr val="1F487C"/>
                </a:solidFill>
                <a:latin typeface="Century Gothic"/>
                <a:cs typeface="Century Gothic"/>
              </a:rPr>
              <a:t> </a:t>
            </a:r>
            <a:r>
              <a:rPr sz="971" spc="-4" dirty="0" err="1">
                <a:solidFill>
                  <a:srgbClr val="1F487C"/>
                </a:solidFill>
                <a:latin typeface="Century Gothic"/>
                <a:cs typeface="Century Gothic"/>
              </a:rPr>
              <a:t>P</a:t>
            </a:r>
            <a:r>
              <a:rPr sz="971" dirty="0" err="1">
                <a:solidFill>
                  <a:srgbClr val="1F487C"/>
                </a:solidFill>
                <a:latin typeface="Century Gothic"/>
                <a:cs typeface="Century Gothic"/>
              </a:rPr>
              <a:t>ortafo</a:t>
            </a:r>
            <a:r>
              <a:rPr sz="971" spc="-4" dirty="0" err="1">
                <a:solidFill>
                  <a:srgbClr val="1F487C"/>
                </a:solidFill>
                <a:latin typeface="Century Gothic"/>
                <a:cs typeface="Century Gothic"/>
              </a:rPr>
              <a:t>l</a:t>
            </a:r>
            <a:r>
              <a:rPr sz="971" spc="4" dirty="0" err="1">
                <a:solidFill>
                  <a:srgbClr val="1F487C"/>
                </a:solidFill>
                <a:latin typeface="Century Gothic"/>
                <a:cs typeface="Century Gothic"/>
              </a:rPr>
              <a:t>i</a:t>
            </a:r>
            <a:r>
              <a:rPr sz="971" dirty="0" err="1">
                <a:solidFill>
                  <a:srgbClr val="1F487C"/>
                </a:solidFill>
                <a:latin typeface="Century Gothic"/>
                <a:cs typeface="Century Gothic"/>
              </a:rPr>
              <a:t>os</a:t>
            </a:r>
            <a:r>
              <a:rPr sz="971" dirty="0">
                <a:solidFill>
                  <a:srgbClr val="1F487C"/>
                </a:solidFill>
                <a:latin typeface="Century Gothic"/>
                <a:cs typeface="Century Gothic"/>
              </a:rPr>
              <a:t> </a:t>
            </a:r>
            <a:r>
              <a:rPr sz="971" spc="-17" dirty="0">
                <a:solidFill>
                  <a:srgbClr val="1F487C"/>
                </a:solidFill>
                <a:latin typeface="Century Gothic"/>
                <a:cs typeface="Century Gothic"/>
              </a:rPr>
              <a:t>V</a:t>
            </a:r>
            <a:r>
              <a:rPr sz="971" spc="4" dirty="0">
                <a:solidFill>
                  <a:srgbClr val="1F487C"/>
                </a:solidFill>
                <a:latin typeface="Century Gothic"/>
                <a:cs typeface="Century Gothic"/>
              </a:rPr>
              <a:t>i</a:t>
            </a:r>
            <a:r>
              <a:rPr sz="971" dirty="0">
                <a:solidFill>
                  <a:srgbClr val="1F487C"/>
                </a:solidFill>
                <a:latin typeface="Century Gothic"/>
                <a:cs typeface="Century Gothic"/>
              </a:rPr>
              <a:t>r</a:t>
            </a:r>
            <a:r>
              <a:rPr sz="971" spc="-12" dirty="0">
                <a:solidFill>
                  <a:srgbClr val="1F487C"/>
                </a:solidFill>
                <a:latin typeface="Century Gothic"/>
                <a:cs typeface="Century Gothic"/>
              </a:rPr>
              <a:t>t</a:t>
            </a:r>
            <a:r>
              <a:rPr sz="971" dirty="0">
                <a:solidFill>
                  <a:srgbClr val="1F487C"/>
                </a:solidFill>
                <a:latin typeface="Century Gothic"/>
                <a:cs typeface="Century Gothic"/>
              </a:rPr>
              <a:t>ual</a:t>
            </a:r>
            <a:r>
              <a:rPr sz="971" spc="8" dirty="0">
                <a:solidFill>
                  <a:srgbClr val="1F487C"/>
                </a:solidFill>
                <a:latin typeface="Century Gothic"/>
                <a:cs typeface="Century Gothic"/>
              </a:rPr>
              <a:t> </a:t>
            </a:r>
            <a:r>
              <a:rPr sz="971" spc="-8" dirty="0">
                <a:solidFill>
                  <a:srgbClr val="1F487C"/>
                </a:solidFill>
                <a:latin typeface="Century Gothic"/>
                <a:cs typeface="Century Gothic"/>
              </a:rPr>
              <a:t>de</a:t>
            </a:r>
            <a:endParaRPr sz="971" dirty="0">
              <a:latin typeface="Century Gothic"/>
              <a:cs typeface="Century Gothic"/>
            </a:endParaRPr>
          </a:p>
          <a:p>
            <a:pPr marL="21964" marR="18558">
              <a:lnSpc>
                <a:spcPct val="102172"/>
              </a:lnSpc>
              <a:spcBef>
                <a:spcPts val="121"/>
              </a:spcBef>
            </a:pPr>
            <a:r>
              <a:rPr sz="971" spc="-4" dirty="0" err="1">
                <a:solidFill>
                  <a:srgbClr val="1F487C"/>
                </a:solidFill>
                <a:latin typeface="Century Gothic"/>
                <a:cs typeface="Century Gothic"/>
              </a:rPr>
              <a:t>E</a:t>
            </a:r>
            <a:r>
              <a:rPr sz="971" spc="8" dirty="0" err="1">
                <a:solidFill>
                  <a:srgbClr val="1F487C"/>
                </a:solidFill>
                <a:latin typeface="Century Gothic"/>
                <a:cs typeface="Century Gothic"/>
              </a:rPr>
              <a:t>v</a:t>
            </a:r>
            <a:r>
              <a:rPr sz="971" spc="4" dirty="0" err="1">
                <a:solidFill>
                  <a:srgbClr val="1F487C"/>
                </a:solidFill>
                <a:latin typeface="Century Gothic"/>
                <a:cs typeface="Century Gothic"/>
              </a:rPr>
              <a:t>i</a:t>
            </a:r>
            <a:r>
              <a:rPr sz="971" dirty="0" err="1">
                <a:solidFill>
                  <a:srgbClr val="1F487C"/>
                </a:solidFill>
                <a:latin typeface="Century Gothic"/>
                <a:cs typeface="Century Gothic"/>
              </a:rPr>
              <a:t>d</a:t>
            </a:r>
            <a:r>
              <a:rPr sz="971" spc="-8" dirty="0" err="1">
                <a:solidFill>
                  <a:srgbClr val="1F487C"/>
                </a:solidFill>
                <a:latin typeface="Century Gothic"/>
                <a:cs typeface="Century Gothic"/>
              </a:rPr>
              <a:t>e</a:t>
            </a:r>
            <a:r>
              <a:rPr sz="971" dirty="0" err="1">
                <a:solidFill>
                  <a:srgbClr val="1F487C"/>
                </a:solidFill>
                <a:latin typeface="Century Gothic"/>
                <a:cs typeface="Century Gothic"/>
              </a:rPr>
              <a:t>n</a:t>
            </a:r>
            <a:r>
              <a:rPr sz="971" spc="-8" dirty="0" err="1">
                <a:solidFill>
                  <a:srgbClr val="1F487C"/>
                </a:solidFill>
                <a:latin typeface="Century Gothic"/>
                <a:cs typeface="Century Gothic"/>
              </a:rPr>
              <a:t>c</a:t>
            </a:r>
            <a:r>
              <a:rPr sz="971" spc="4" dirty="0" err="1">
                <a:solidFill>
                  <a:srgbClr val="1F487C"/>
                </a:solidFill>
                <a:latin typeface="Century Gothic"/>
                <a:cs typeface="Century Gothic"/>
              </a:rPr>
              <a:t>i</a:t>
            </a:r>
            <a:r>
              <a:rPr sz="971" spc="-8" dirty="0" err="1">
                <a:solidFill>
                  <a:srgbClr val="1F487C"/>
                </a:solidFill>
                <a:latin typeface="Century Gothic"/>
                <a:cs typeface="Century Gothic"/>
              </a:rPr>
              <a:t>a</a:t>
            </a:r>
            <a:r>
              <a:rPr sz="971" dirty="0" err="1">
                <a:solidFill>
                  <a:srgbClr val="1F487C"/>
                </a:solidFill>
                <a:latin typeface="Century Gothic"/>
                <a:cs typeface="Century Gothic"/>
              </a:rPr>
              <a:t>s</a:t>
            </a:r>
            <a:r>
              <a:rPr sz="971" dirty="0">
                <a:solidFill>
                  <a:srgbClr val="1F487C"/>
                </a:solidFill>
                <a:latin typeface="Century Gothic"/>
                <a:cs typeface="Century Gothic"/>
              </a:rPr>
              <a:t>.</a:t>
            </a:r>
            <a:endParaRPr sz="971" dirty="0">
              <a:latin typeface="Century Gothic"/>
              <a:cs typeface="Century Gothic"/>
            </a:endParaRPr>
          </a:p>
          <a:p>
            <a:pPr marL="11206" marR="3606698">
              <a:lnSpc>
                <a:spcPct val="102275"/>
              </a:lnSpc>
              <a:spcBef>
                <a:spcPts val="176"/>
              </a:spcBef>
            </a:pPr>
            <a:r>
              <a:rPr sz="971" b="1" spc="4" dirty="0" err="1">
                <a:solidFill>
                  <a:srgbClr val="FF0000"/>
                </a:solidFill>
                <a:latin typeface="Century Gothic"/>
                <a:cs typeface="Century Gothic"/>
              </a:rPr>
              <a:t>P</a:t>
            </a:r>
            <a:r>
              <a:rPr sz="971" b="1" spc="-4" dirty="0" err="1">
                <a:solidFill>
                  <a:srgbClr val="FF0000"/>
                </a:solidFill>
                <a:latin typeface="Century Gothic"/>
                <a:cs typeface="Century Gothic"/>
              </a:rPr>
              <a:t>r</a:t>
            </a:r>
            <a:r>
              <a:rPr sz="971" b="1" dirty="0" err="1">
                <a:solidFill>
                  <a:srgbClr val="FF0000"/>
                </a:solidFill>
                <a:latin typeface="Century Gothic"/>
                <a:cs typeface="Century Gothic"/>
              </a:rPr>
              <a:t>o</a:t>
            </a:r>
            <a:r>
              <a:rPr sz="971" b="1" spc="4" dirty="0" err="1">
                <a:solidFill>
                  <a:srgbClr val="FF0000"/>
                </a:solidFill>
                <a:latin typeface="Century Gothic"/>
                <a:cs typeface="Century Gothic"/>
              </a:rPr>
              <a:t>d</a:t>
            </a:r>
            <a:r>
              <a:rPr sz="971" b="1" dirty="0" err="1">
                <a:solidFill>
                  <a:srgbClr val="FF0000"/>
                </a:solidFill>
                <a:latin typeface="Century Gothic"/>
                <a:cs typeface="Century Gothic"/>
              </a:rPr>
              <a:t>u</a:t>
            </a:r>
            <a:r>
              <a:rPr sz="971" b="1" spc="-12" dirty="0" err="1">
                <a:solidFill>
                  <a:srgbClr val="FF0000"/>
                </a:solidFill>
                <a:latin typeface="Century Gothic"/>
                <a:cs typeface="Century Gothic"/>
              </a:rPr>
              <a:t>c</a:t>
            </a:r>
            <a:r>
              <a:rPr sz="971" b="1" spc="4" dirty="0" err="1">
                <a:solidFill>
                  <a:srgbClr val="FF0000"/>
                </a:solidFill>
                <a:latin typeface="Century Gothic"/>
                <a:cs typeface="Century Gothic"/>
              </a:rPr>
              <a:t>t</a:t>
            </a:r>
            <a:r>
              <a:rPr sz="971" b="1" dirty="0" err="1">
                <a:solidFill>
                  <a:srgbClr val="FF0000"/>
                </a:solidFill>
                <a:latin typeface="Century Gothic"/>
                <a:cs typeface="Century Gothic"/>
              </a:rPr>
              <a:t>o</a:t>
            </a:r>
            <a:r>
              <a:rPr sz="971" b="1" spc="-8" dirty="0">
                <a:solidFill>
                  <a:srgbClr val="FF0000"/>
                </a:solidFill>
                <a:latin typeface="Century Gothic"/>
                <a:cs typeface="Century Gothic"/>
              </a:rPr>
              <a:t> </a:t>
            </a:r>
            <a:r>
              <a:rPr sz="971" b="1" dirty="0">
                <a:solidFill>
                  <a:srgbClr val="FF0000"/>
                </a:solidFill>
                <a:latin typeface="Century Gothic"/>
                <a:cs typeface="Century Gothic"/>
              </a:rPr>
              <a:t>4.</a:t>
            </a:r>
            <a:r>
              <a:rPr sz="971" b="1" spc="8" dirty="0">
                <a:solidFill>
                  <a:srgbClr val="FF0000"/>
                </a:solidFill>
                <a:latin typeface="Century Gothic"/>
                <a:cs typeface="Century Gothic"/>
              </a:rPr>
              <a:t> </a:t>
            </a:r>
            <a:r>
              <a:rPr sz="971" spc="-8" dirty="0" err="1">
                <a:solidFill>
                  <a:srgbClr val="1F487C"/>
                </a:solidFill>
                <a:latin typeface="Century Gothic"/>
                <a:cs typeface="Century Gothic"/>
              </a:rPr>
              <a:t>O</a:t>
            </a:r>
            <a:r>
              <a:rPr sz="971" dirty="0" err="1">
                <a:solidFill>
                  <a:srgbClr val="1F487C"/>
                </a:solidFill>
                <a:latin typeface="Century Gothic"/>
                <a:cs typeface="Century Gothic"/>
              </a:rPr>
              <a:t>rg</a:t>
            </a:r>
            <a:r>
              <a:rPr sz="971" spc="-8" dirty="0" err="1">
                <a:solidFill>
                  <a:srgbClr val="1F487C"/>
                </a:solidFill>
                <a:latin typeface="Century Gothic"/>
                <a:cs typeface="Century Gothic"/>
              </a:rPr>
              <a:t>a</a:t>
            </a:r>
            <a:r>
              <a:rPr sz="971" dirty="0" err="1">
                <a:solidFill>
                  <a:srgbClr val="1F487C"/>
                </a:solidFill>
                <a:latin typeface="Century Gothic"/>
                <a:cs typeface="Century Gothic"/>
              </a:rPr>
              <a:t>n</a:t>
            </a:r>
            <a:r>
              <a:rPr sz="971" spc="4" dirty="0" err="1">
                <a:solidFill>
                  <a:srgbClr val="1F487C"/>
                </a:solidFill>
                <a:latin typeface="Century Gothic"/>
                <a:cs typeface="Century Gothic"/>
              </a:rPr>
              <a:t>i</a:t>
            </a:r>
            <a:r>
              <a:rPr sz="971" spc="-12" dirty="0" err="1">
                <a:solidFill>
                  <a:srgbClr val="1F487C"/>
                </a:solidFill>
                <a:latin typeface="Century Gothic"/>
                <a:cs typeface="Century Gothic"/>
              </a:rPr>
              <a:t>z</a:t>
            </a:r>
            <a:r>
              <a:rPr sz="971" dirty="0" err="1">
                <a:solidFill>
                  <a:srgbClr val="1F487C"/>
                </a:solidFill>
                <a:latin typeface="Century Gothic"/>
                <a:cs typeface="Century Gothic"/>
              </a:rPr>
              <a:t>a</a:t>
            </a:r>
            <a:r>
              <a:rPr sz="971" spc="-8" dirty="0" err="1">
                <a:solidFill>
                  <a:srgbClr val="1F487C"/>
                </a:solidFill>
                <a:latin typeface="Century Gothic"/>
                <a:cs typeface="Century Gothic"/>
              </a:rPr>
              <a:t>d</a:t>
            </a:r>
            <a:r>
              <a:rPr sz="971" dirty="0" err="1">
                <a:solidFill>
                  <a:srgbClr val="1F487C"/>
                </a:solidFill>
                <a:latin typeface="Century Gothic"/>
                <a:cs typeface="Century Gothic"/>
              </a:rPr>
              <a:t>or</a:t>
            </a:r>
            <a:r>
              <a:rPr sz="971" dirty="0">
                <a:solidFill>
                  <a:srgbClr val="1F487C"/>
                </a:solidFill>
                <a:latin typeface="Century Gothic"/>
                <a:cs typeface="Century Gothic"/>
              </a:rPr>
              <a:t> </a:t>
            </a:r>
            <a:r>
              <a:rPr sz="971" dirty="0" err="1">
                <a:solidFill>
                  <a:srgbClr val="1F487C"/>
                </a:solidFill>
                <a:latin typeface="Century Gothic"/>
                <a:cs typeface="Century Gothic"/>
              </a:rPr>
              <a:t>g</a:t>
            </a:r>
            <a:r>
              <a:rPr sz="971" spc="4" dirty="0" err="1">
                <a:solidFill>
                  <a:srgbClr val="1F487C"/>
                </a:solidFill>
                <a:latin typeface="Century Gothic"/>
                <a:cs typeface="Century Gothic"/>
              </a:rPr>
              <a:t>r</a:t>
            </a:r>
            <a:r>
              <a:rPr sz="971" dirty="0" err="1">
                <a:solidFill>
                  <a:srgbClr val="1F487C"/>
                </a:solidFill>
                <a:latin typeface="Century Gothic"/>
                <a:cs typeface="Century Gothic"/>
              </a:rPr>
              <a:t>á</a:t>
            </a:r>
            <a:r>
              <a:rPr sz="971" spc="-8" dirty="0" err="1">
                <a:solidFill>
                  <a:srgbClr val="1F487C"/>
                </a:solidFill>
                <a:latin typeface="Century Gothic"/>
                <a:cs typeface="Century Gothic"/>
              </a:rPr>
              <a:t>f</a:t>
            </a:r>
            <a:r>
              <a:rPr sz="971" spc="-4" dirty="0" err="1">
                <a:solidFill>
                  <a:srgbClr val="1F487C"/>
                </a:solidFill>
                <a:latin typeface="Century Gothic"/>
                <a:cs typeface="Century Gothic"/>
              </a:rPr>
              <a:t>i</a:t>
            </a:r>
            <a:r>
              <a:rPr sz="971" spc="4" dirty="0" err="1">
                <a:solidFill>
                  <a:srgbClr val="1F487C"/>
                </a:solidFill>
                <a:latin typeface="Century Gothic"/>
                <a:cs typeface="Century Gothic"/>
              </a:rPr>
              <a:t>c</a:t>
            </a:r>
            <a:r>
              <a:rPr sz="971" dirty="0" err="1">
                <a:solidFill>
                  <a:srgbClr val="1F487C"/>
                </a:solidFill>
                <a:latin typeface="Century Gothic"/>
                <a:cs typeface="Century Gothic"/>
              </a:rPr>
              <a:t>o</a:t>
            </a:r>
            <a:r>
              <a:rPr sz="971" dirty="0">
                <a:solidFill>
                  <a:srgbClr val="1F487C"/>
                </a:solidFill>
                <a:latin typeface="Century Gothic"/>
                <a:cs typeface="Century Gothic"/>
              </a:rPr>
              <a:t>.</a:t>
            </a:r>
            <a:r>
              <a:rPr sz="971" spc="-8" dirty="0">
                <a:solidFill>
                  <a:srgbClr val="1F487C"/>
                </a:solidFill>
                <a:latin typeface="Century Gothic"/>
                <a:cs typeface="Century Gothic"/>
              </a:rPr>
              <a:t> </a:t>
            </a:r>
            <a:r>
              <a:rPr sz="971" spc="-4" dirty="0" err="1">
                <a:solidFill>
                  <a:srgbClr val="1F487C"/>
                </a:solidFill>
                <a:latin typeface="Century Gothic"/>
                <a:cs typeface="Century Gothic"/>
              </a:rPr>
              <a:t>P</a:t>
            </a:r>
            <a:r>
              <a:rPr sz="971" dirty="0" err="1">
                <a:solidFill>
                  <a:srgbClr val="1F487C"/>
                </a:solidFill>
                <a:latin typeface="Century Gothic"/>
                <a:cs typeface="Century Gothic"/>
              </a:rPr>
              <a:t>regunt</a:t>
            </a:r>
            <a:r>
              <a:rPr sz="971" spc="-12" dirty="0" err="1">
                <a:solidFill>
                  <a:srgbClr val="1F487C"/>
                </a:solidFill>
                <a:latin typeface="Century Gothic"/>
                <a:cs typeface="Century Gothic"/>
              </a:rPr>
              <a:t>a</a:t>
            </a:r>
            <a:r>
              <a:rPr sz="971" dirty="0" err="1">
                <a:solidFill>
                  <a:srgbClr val="1F487C"/>
                </a:solidFill>
                <a:latin typeface="Century Gothic"/>
                <a:cs typeface="Century Gothic"/>
              </a:rPr>
              <a:t>s</a:t>
            </a:r>
            <a:r>
              <a:rPr sz="971" dirty="0">
                <a:solidFill>
                  <a:srgbClr val="1F487C"/>
                </a:solidFill>
                <a:latin typeface="Century Gothic"/>
                <a:cs typeface="Century Gothic"/>
              </a:rPr>
              <a:t> </a:t>
            </a:r>
            <a:r>
              <a:rPr sz="971" spc="-8" dirty="0" err="1">
                <a:solidFill>
                  <a:srgbClr val="1F487C"/>
                </a:solidFill>
                <a:latin typeface="Century Gothic"/>
                <a:cs typeface="Century Gothic"/>
              </a:rPr>
              <a:t>e</a:t>
            </a:r>
            <a:r>
              <a:rPr sz="971" dirty="0" err="1">
                <a:solidFill>
                  <a:srgbClr val="1F487C"/>
                </a:solidFill>
                <a:latin typeface="Century Gothic"/>
                <a:cs typeface="Century Gothic"/>
              </a:rPr>
              <a:t>se</a:t>
            </a:r>
            <a:r>
              <a:rPr sz="971" spc="-8" dirty="0" err="1">
                <a:solidFill>
                  <a:srgbClr val="1F487C"/>
                </a:solidFill>
                <a:latin typeface="Century Gothic"/>
                <a:cs typeface="Century Gothic"/>
              </a:rPr>
              <a:t>n</a:t>
            </a:r>
            <a:r>
              <a:rPr sz="971" spc="4" dirty="0" err="1">
                <a:solidFill>
                  <a:srgbClr val="1F487C"/>
                </a:solidFill>
                <a:latin typeface="Century Gothic"/>
                <a:cs typeface="Century Gothic"/>
              </a:rPr>
              <a:t>c</a:t>
            </a:r>
            <a:r>
              <a:rPr sz="971" spc="-4" dirty="0" err="1">
                <a:solidFill>
                  <a:srgbClr val="1F487C"/>
                </a:solidFill>
                <a:latin typeface="Century Gothic"/>
                <a:cs typeface="Century Gothic"/>
              </a:rPr>
              <a:t>i</a:t>
            </a:r>
            <a:r>
              <a:rPr sz="971" dirty="0" err="1">
                <a:solidFill>
                  <a:srgbClr val="1F487C"/>
                </a:solidFill>
                <a:latin typeface="Century Gothic"/>
                <a:cs typeface="Century Gothic"/>
              </a:rPr>
              <a:t>ale</a:t>
            </a:r>
            <a:r>
              <a:rPr sz="971" spc="12" dirty="0" err="1">
                <a:solidFill>
                  <a:srgbClr val="1F487C"/>
                </a:solidFill>
                <a:latin typeface="Century Gothic"/>
                <a:cs typeface="Century Gothic"/>
              </a:rPr>
              <a:t>s</a:t>
            </a:r>
            <a:r>
              <a:rPr sz="971" dirty="0">
                <a:latin typeface="Century Gothic"/>
                <a:cs typeface="Century Gothic"/>
              </a:rPr>
              <a:t>. </a:t>
            </a:r>
            <a:r>
              <a:rPr sz="971" b="1" spc="4" dirty="0" err="1">
                <a:solidFill>
                  <a:srgbClr val="FF0000"/>
                </a:solidFill>
                <a:latin typeface="Century Gothic"/>
                <a:cs typeface="Century Gothic"/>
              </a:rPr>
              <a:t>P</a:t>
            </a:r>
            <a:r>
              <a:rPr sz="971" b="1" spc="-4" dirty="0" err="1">
                <a:solidFill>
                  <a:srgbClr val="FF0000"/>
                </a:solidFill>
                <a:latin typeface="Century Gothic"/>
                <a:cs typeface="Century Gothic"/>
              </a:rPr>
              <a:t>r</a:t>
            </a:r>
            <a:r>
              <a:rPr sz="971" b="1" dirty="0" err="1">
                <a:solidFill>
                  <a:srgbClr val="FF0000"/>
                </a:solidFill>
                <a:latin typeface="Century Gothic"/>
                <a:cs typeface="Century Gothic"/>
              </a:rPr>
              <a:t>o</a:t>
            </a:r>
            <a:r>
              <a:rPr sz="971" b="1" spc="4" dirty="0" err="1">
                <a:solidFill>
                  <a:srgbClr val="FF0000"/>
                </a:solidFill>
                <a:latin typeface="Century Gothic"/>
                <a:cs typeface="Century Gothic"/>
              </a:rPr>
              <a:t>d</a:t>
            </a:r>
            <a:r>
              <a:rPr sz="971" b="1" dirty="0" err="1">
                <a:solidFill>
                  <a:srgbClr val="FF0000"/>
                </a:solidFill>
                <a:latin typeface="Century Gothic"/>
                <a:cs typeface="Century Gothic"/>
              </a:rPr>
              <a:t>u</a:t>
            </a:r>
            <a:r>
              <a:rPr sz="971" b="1" spc="-12" dirty="0" err="1">
                <a:solidFill>
                  <a:srgbClr val="FF0000"/>
                </a:solidFill>
                <a:latin typeface="Century Gothic"/>
                <a:cs typeface="Century Gothic"/>
              </a:rPr>
              <a:t>c</a:t>
            </a:r>
            <a:r>
              <a:rPr sz="971" b="1" spc="4" dirty="0" err="1">
                <a:solidFill>
                  <a:srgbClr val="FF0000"/>
                </a:solidFill>
                <a:latin typeface="Century Gothic"/>
                <a:cs typeface="Century Gothic"/>
              </a:rPr>
              <a:t>t</a:t>
            </a:r>
            <a:r>
              <a:rPr sz="971" b="1" dirty="0" err="1">
                <a:solidFill>
                  <a:srgbClr val="FF0000"/>
                </a:solidFill>
                <a:latin typeface="Century Gothic"/>
                <a:cs typeface="Century Gothic"/>
              </a:rPr>
              <a:t>o</a:t>
            </a:r>
            <a:r>
              <a:rPr sz="971" b="1" spc="-8" dirty="0">
                <a:solidFill>
                  <a:srgbClr val="FF0000"/>
                </a:solidFill>
                <a:latin typeface="Century Gothic"/>
                <a:cs typeface="Century Gothic"/>
              </a:rPr>
              <a:t> </a:t>
            </a:r>
            <a:r>
              <a:rPr sz="971" b="1" spc="-4" dirty="0">
                <a:solidFill>
                  <a:srgbClr val="FF0000"/>
                </a:solidFill>
                <a:latin typeface="Century Gothic"/>
                <a:cs typeface="Century Gothic"/>
              </a:rPr>
              <a:t>5</a:t>
            </a:r>
            <a:r>
              <a:rPr sz="971" b="1" dirty="0">
                <a:solidFill>
                  <a:srgbClr val="FF0000"/>
                </a:solidFill>
                <a:latin typeface="Century Gothic"/>
                <a:cs typeface="Century Gothic"/>
              </a:rPr>
              <a:t>.</a:t>
            </a:r>
            <a:r>
              <a:rPr sz="971" b="1" spc="12" dirty="0">
                <a:solidFill>
                  <a:srgbClr val="FF0000"/>
                </a:solidFill>
                <a:latin typeface="Century Gothic"/>
                <a:cs typeface="Century Gothic"/>
              </a:rPr>
              <a:t> </a:t>
            </a:r>
            <a:r>
              <a:rPr sz="971" spc="-8" dirty="0" err="1">
                <a:solidFill>
                  <a:srgbClr val="1F487C"/>
                </a:solidFill>
                <a:latin typeface="Century Gothic"/>
                <a:cs typeface="Century Gothic"/>
              </a:rPr>
              <a:t>O</a:t>
            </a:r>
            <a:r>
              <a:rPr sz="971" dirty="0" err="1">
                <a:solidFill>
                  <a:srgbClr val="1F487C"/>
                </a:solidFill>
                <a:latin typeface="Century Gothic"/>
                <a:cs typeface="Century Gothic"/>
              </a:rPr>
              <a:t>rg</a:t>
            </a:r>
            <a:r>
              <a:rPr sz="971" spc="-8" dirty="0" err="1">
                <a:solidFill>
                  <a:srgbClr val="1F487C"/>
                </a:solidFill>
                <a:latin typeface="Century Gothic"/>
                <a:cs typeface="Century Gothic"/>
              </a:rPr>
              <a:t>a</a:t>
            </a:r>
            <a:r>
              <a:rPr sz="971" dirty="0" err="1">
                <a:solidFill>
                  <a:srgbClr val="1F487C"/>
                </a:solidFill>
                <a:latin typeface="Century Gothic"/>
                <a:cs typeface="Century Gothic"/>
              </a:rPr>
              <a:t>n</a:t>
            </a:r>
            <a:r>
              <a:rPr sz="971" spc="4" dirty="0" err="1">
                <a:solidFill>
                  <a:srgbClr val="1F487C"/>
                </a:solidFill>
                <a:latin typeface="Century Gothic"/>
                <a:cs typeface="Century Gothic"/>
              </a:rPr>
              <a:t>i</a:t>
            </a:r>
            <a:r>
              <a:rPr sz="971" spc="-12" dirty="0" err="1">
                <a:solidFill>
                  <a:srgbClr val="1F487C"/>
                </a:solidFill>
                <a:latin typeface="Century Gothic"/>
                <a:cs typeface="Century Gothic"/>
              </a:rPr>
              <a:t>z</a:t>
            </a:r>
            <a:r>
              <a:rPr sz="971" dirty="0" err="1">
                <a:solidFill>
                  <a:srgbClr val="1F487C"/>
                </a:solidFill>
                <a:latin typeface="Century Gothic"/>
                <a:cs typeface="Century Gothic"/>
              </a:rPr>
              <a:t>a</a:t>
            </a:r>
            <a:r>
              <a:rPr sz="971" spc="-8" dirty="0" err="1">
                <a:solidFill>
                  <a:srgbClr val="1F487C"/>
                </a:solidFill>
                <a:latin typeface="Century Gothic"/>
                <a:cs typeface="Century Gothic"/>
              </a:rPr>
              <a:t>d</a:t>
            </a:r>
            <a:r>
              <a:rPr sz="971" dirty="0" err="1">
                <a:solidFill>
                  <a:srgbClr val="1F487C"/>
                </a:solidFill>
                <a:latin typeface="Century Gothic"/>
                <a:cs typeface="Century Gothic"/>
              </a:rPr>
              <a:t>or</a:t>
            </a:r>
            <a:r>
              <a:rPr sz="971" dirty="0">
                <a:solidFill>
                  <a:srgbClr val="1F487C"/>
                </a:solidFill>
                <a:latin typeface="Century Gothic"/>
                <a:cs typeface="Century Gothic"/>
              </a:rPr>
              <a:t> </a:t>
            </a:r>
            <a:r>
              <a:rPr sz="971" dirty="0" err="1">
                <a:solidFill>
                  <a:srgbClr val="1F487C"/>
                </a:solidFill>
                <a:latin typeface="Century Gothic"/>
                <a:cs typeface="Century Gothic"/>
              </a:rPr>
              <a:t>g</a:t>
            </a:r>
            <a:r>
              <a:rPr sz="971" spc="4" dirty="0" err="1">
                <a:solidFill>
                  <a:srgbClr val="1F487C"/>
                </a:solidFill>
                <a:latin typeface="Century Gothic"/>
                <a:cs typeface="Century Gothic"/>
              </a:rPr>
              <a:t>r</a:t>
            </a:r>
            <a:r>
              <a:rPr sz="971" dirty="0" err="1">
                <a:solidFill>
                  <a:srgbClr val="1F487C"/>
                </a:solidFill>
                <a:latin typeface="Century Gothic"/>
                <a:cs typeface="Century Gothic"/>
              </a:rPr>
              <a:t>á</a:t>
            </a:r>
            <a:r>
              <a:rPr sz="971" spc="-8" dirty="0" err="1">
                <a:solidFill>
                  <a:srgbClr val="1F487C"/>
                </a:solidFill>
                <a:latin typeface="Century Gothic"/>
                <a:cs typeface="Century Gothic"/>
              </a:rPr>
              <a:t>f</a:t>
            </a:r>
            <a:r>
              <a:rPr sz="971" spc="-4" dirty="0" err="1">
                <a:solidFill>
                  <a:srgbClr val="1F487C"/>
                </a:solidFill>
                <a:latin typeface="Century Gothic"/>
                <a:cs typeface="Century Gothic"/>
              </a:rPr>
              <a:t>i</a:t>
            </a:r>
            <a:r>
              <a:rPr sz="971" spc="4" dirty="0" err="1">
                <a:solidFill>
                  <a:srgbClr val="1F487C"/>
                </a:solidFill>
                <a:latin typeface="Century Gothic"/>
                <a:cs typeface="Century Gothic"/>
              </a:rPr>
              <a:t>c</a:t>
            </a:r>
            <a:r>
              <a:rPr sz="971" dirty="0" err="1">
                <a:solidFill>
                  <a:srgbClr val="1F487C"/>
                </a:solidFill>
                <a:latin typeface="Century Gothic"/>
                <a:cs typeface="Century Gothic"/>
              </a:rPr>
              <a:t>o</a:t>
            </a:r>
            <a:r>
              <a:rPr sz="971" dirty="0">
                <a:solidFill>
                  <a:srgbClr val="1F487C"/>
                </a:solidFill>
                <a:latin typeface="Century Gothic"/>
                <a:cs typeface="Century Gothic"/>
              </a:rPr>
              <a:t>.</a:t>
            </a:r>
            <a:r>
              <a:rPr sz="971" spc="-4" dirty="0">
                <a:solidFill>
                  <a:srgbClr val="1F487C"/>
                </a:solidFill>
                <a:latin typeface="Century Gothic"/>
                <a:cs typeface="Century Gothic"/>
              </a:rPr>
              <a:t> </a:t>
            </a:r>
            <a:r>
              <a:rPr sz="971" spc="-4" dirty="0" err="1">
                <a:solidFill>
                  <a:srgbClr val="1F487C"/>
                </a:solidFill>
                <a:latin typeface="Century Gothic"/>
                <a:cs typeface="Century Gothic"/>
              </a:rPr>
              <a:t>P</a:t>
            </a:r>
            <a:r>
              <a:rPr sz="971" dirty="0" err="1">
                <a:solidFill>
                  <a:srgbClr val="1F487C"/>
                </a:solidFill>
                <a:latin typeface="Century Gothic"/>
                <a:cs typeface="Century Gothic"/>
              </a:rPr>
              <a:t>roc</a:t>
            </a:r>
            <a:r>
              <a:rPr sz="971" spc="-4" dirty="0" err="1">
                <a:solidFill>
                  <a:srgbClr val="1F487C"/>
                </a:solidFill>
                <a:latin typeface="Century Gothic"/>
                <a:cs typeface="Century Gothic"/>
              </a:rPr>
              <a:t>e</a:t>
            </a:r>
            <a:r>
              <a:rPr sz="971" dirty="0" err="1">
                <a:solidFill>
                  <a:srgbClr val="1F487C"/>
                </a:solidFill>
                <a:latin typeface="Century Gothic"/>
                <a:cs typeface="Century Gothic"/>
              </a:rPr>
              <a:t>so</a:t>
            </a:r>
            <a:r>
              <a:rPr sz="971" spc="-4" dirty="0">
                <a:solidFill>
                  <a:srgbClr val="1F487C"/>
                </a:solidFill>
                <a:latin typeface="Century Gothic"/>
                <a:cs typeface="Century Gothic"/>
              </a:rPr>
              <a:t> </a:t>
            </a:r>
            <a:r>
              <a:rPr sz="971" dirty="0">
                <a:solidFill>
                  <a:srgbClr val="1F487C"/>
                </a:solidFill>
                <a:latin typeface="Century Gothic"/>
                <a:cs typeface="Century Gothic"/>
              </a:rPr>
              <a:t>de </a:t>
            </a:r>
            <a:r>
              <a:rPr sz="971" spc="4" dirty="0" err="1">
                <a:solidFill>
                  <a:srgbClr val="1F487C"/>
                </a:solidFill>
                <a:latin typeface="Century Gothic"/>
                <a:cs typeface="Century Gothic"/>
              </a:rPr>
              <a:t>i</a:t>
            </a:r>
            <a:r>
              <a:rPr sz="971" dirty="0" err="1">
                <a:solidFill>
                  <a:srgbClr val="1F487C"/>
                </a:solidFill>
                <a:latin typeface="Century Gothic"/>
                <a:cs typeface="Century Gothic"/>
              </a:rPr>
              <a:t>nd</a:t>
            </a:r>
            <a:r>
              <a:rPr sz="971" spc="-8" dirty="0" err="1">
                <a:solidFill>
                  <a:srgbClr val="1F487C"/>
                </a:solidFill>
                <a:latin typeface="Century Gothic"/>
                <a:cs typeface="Century Gothic"/>
              </a:rPr>
              <a:t>a</a:t>
            </a:r>
            <a:r>
              <a:rPr sz="971" dirty="0" err="1">
                <a:solidFill>
                  <a:srgbClr val="1F487C"/>
                </a:solidFill>
                <a:latin typeface="Century Gothic"/>
                <a:cs typeface="Century Gothic"/>
              </a:rPr>
              <a:t>g</a:t>
            </a:r>
            <a:r>
              <a:rPr sz="971" spc="-8" dirty="0" err="1">
                <a:solidFill>
                  <a:srgbClr val="1F487C"/>
                </a:solidFill>
                <a:latin typeface="Century Gothic"/>
                <a:cs typeface="Century Gothic"/>
              </a:rPr>
              <a:t>a</a:t>
            </a:r>
            <a:r>
              <a:rPr sz="971" spc="4" dirty="0" err="1">
                <a:solidFill>
                  <a:srgbClr val="1F487C"/>
                </a:solidFill>
                <a:latin typeface="Century Gothic"/>
                <a:cs typeface="Century Gothic"/>
              </a:rPr>
              <a:t>ci</a:t>
            </a:r>
            <a:r>
              <a:rPr sz="971" dirty="0" err="1">
                <a:solidFill>
                  <a:srgbClr val="1F487C"/>
                </a:solidFill>
                <a:latin typeface="Century Gothic"/>
                <a:cs typeface="Century Gothic"/>
              </a:rPr>
              <a:t>ón</a:t>
            </a:r>
            <a:r>
              <a:rPr sz="971" dirty="0">
                <a:latin typeface="Century Gothic"/>
                <a:cs typeface="Century Gothic"/>
              </a:rPr>
              <a:t>. </a:t>
            </a:r>
            <a:r>
              <a:rPr sz="971" b="1" spc="4" dirty="0" err="1">
                <a:solidFill>
                  <a:srgbClr val="FF0000"/>
                </a:solidFill>
                <a:latin typeface="Century Gothic"/>
                <a:cs typeface="Century Gothic"/>
              </a:rPr>
              <a:t>P</a:t>
            </a:r>
            <a:r>
              <a:rPr sz="971" b="1" spc="-4" dirty="0" err="1">
                <a:solidFill>
                  <a:srgbClr val="FF0000"/>
                </a:solidFill>
                <a:latin typeface="Century Gothic"/>
                <a:cs typeface="Century Gothic"/>
              </a:rPr>
              <a:t>r</a:t>
            </a:r>
            <a:r>
              <a:rPr sz="971" b="1" dirty="0" err="1">
                <a:solidFill>
                  <a:srgbClr val="FF0000"/>
                </a:solidFill>
                <a:latin typeface="Century Gothic"/>
                <a:cs typeface="Century Gothic"/>
              </a:rPr>
              <a:t>o</a:t>
            </a:r>
            <a:r>
              <a:rPr sz="971" b="1" spc="4" dirty="0" err="1">
                <a:solidFill>
                  <a:srgbClr val="FF0000"/>
                </a:solidFill>
                <a:latin typeface="Century Gothic"/>
                <a:cs typeface="Century Gothic"/>
              </a:rPr>
              <a:t>d</a:t>
            </a:r>
            <a:r>
              <a:rPr sz="971" b="1" dirty="0" err="1">
                <a:solidFill>
                  <a:srgbClr val="FF0000"/>
                </a:solidFill>
                <a:latin typeface="Century Gothic"/>
                <a:cs typeface="Century Gothic"/>
              </a:rPr>
              <a:t>u</a:t>
            </a:r>
            <a:r>
              <a:rPr sz="971" b="1" spc="-12" dirty="0" err="1">
                <a:solidFill>
                  <a:srgbClr val="FF0000"/>
                </a:solidFill>
                <a:latin typeface="Century Gothic"/>
                <a:cs typeface="Century Gothic"/>
              </a:rPr>
              <a:t>c</a:t>
            </a:r>
            <a:r>
              <a:rPr sz="971" b="1" spc="4" dirty="0" err="1">
                <a:solidFill>
                  <a:srgbClr val="FF0000"/>
                </a:solidFill>
                <a:latin typeface="Century Gothic"/>
                <a:cs typeface="Century Gothic"/>
              </a:rPr>
              <a:t>t</a:t>
            </a:r>
            <a:r>
              <a:rPr sz="971" b="1" dirty="0" err="1">
                <a:solidFill>
                  <a:srgbClr val="FF0000"/>
                </a:solidFill>
                <a:latin typeface="Century Gothic"/>
                <a:cs typeface="Century Gothic"/>
              </a:rPr>
              <a:t>o</a:t>
            </a:r>
            <a:r>
              <a:rPr sz="971" b="1" spc="-8" dirty="0">
                <a:solidFill>
                  <a:srgbClr val="FF0000"/>
                </a:solidFill>
                <a:latin typeface="Century Gothic"/>
                <a:cs typeface="Century Gothic"/>
              </a:rPr>
              <a:t> </a:t>
            </a:r>
            <a:r>
              <a:rPr sz="971" b="1" spc="-4" dirty="0">
                <a:solidFill>
                  <a:srgbClr val="FF0000"/>
                </a:solidFill>
                <a:latin typeface="Century Gothic"/>
                <a:cs typeface="Century Gothic"/>
              </a:rPr>
              <a:t>6</a:t>
            </a:r>
            <a:r>
              <a:rPr sz="971" b="1" dirty="0">
                <a:solidFill>
                  <a:srgbClr val="FF0000"/>
                </a:solidFill>
                <a:latin typeface="Century Gothic"/>
                <a:cs typeface="Century Gothic"/>
              </a:rPr>
              <a:t>. </a:t>
            </a:r>
            <a:r>
              <a:rPr sz="971" b="1" spc="4" dirty="0">
                <a:solidFill>
                  <a:srgbClr val="FF0000"/>
                </a:solidFill>
                <a:latin typeface="Century Gothic"/>
                <a:cs typeface="Century Gothic"/>
              </a:rPr>
              <a:t> </a:t>
            </a:r>
            <a:r>
              <a:rPr sz="971" dirty="0">
                <a:solidFill>
                  <a:srgbClr val="1F487C"/>
                </a:solidFill>
                <a:latin typeface="Century Gothic"/>
                <a:cs typeface="Century Gothic"/>
              </a:rPr>
              <a:t>e) </a:t>
            </a:r>
            <a:r>
              <a:rPr sz="971" spc="-12" dirty="0">
                <a:solidFill>
                  <a:srgbClr val="1F487C"/>
                </a:solidFill>
                <a:latin typeface="Century Gothic"/>
                <a:cs typeface="Century Gothic"/>
              </a:rPr>
              <a:t>A</a:t>
            </a:r>
            <a:r>
              <a:rPr sz="971" spc="-4" dirty="0">
                <a:solidFill>
                  <a:srgbClr val="1F487C"/>
                </a:solidFill>
                <a:latin typeface="Century Gothic"/>
                <a:cs typeface="Century Gothic"/>
              </a:rPr>
              <a:t>.M.</a:t>
            </a:r>
            <a:r>
              <a:rPr sz="971" spc="4" dirty="0">
                <a:solidFill>
                  <a:srgbClr val="1F487C"/>
                </a:solidFill>
                <a:latin typeface="Century Gothic"/>
                <a:cs typeface="Century Gothic"/>
              </a:rPr>
              <a:t>E</a:t>
            </a:r>
            <a:r>
              <a:rPr sz="971" dirty="0">
                <a:solidFill>
                  <a:srgbClr val="1F487C"/>
                </a:solidFill>
                <a:latin typeface="Century Gothic"/>
                <a:cs typeface="Century Gothic"/>
              </a:rPr>
              <a:t>. </a:t>
            </a:r>
            <a:r>
              <a:rPr sz="971" spc="12" dirty="0">
                <a:solidFill>
                  <a:srgbClr val="1F487C"/>
                </a:solidFill>
                <a:latin typeface="Century Gothic"/>
                <a:cs typeface="Century Gothic"/>
              </a:rPr>
              <a:t> </a:t>
            </a:r>
            <a:r>
              <a:rPr sz="971" dirty="0">
                <a:solidFill>
                  <a:srgbClr val="1F487C"/>
                </a:solidFill>
                <a:latin typeface="Century Gothic"/>
                <a:cs typeface="Century Gothic"/>
              </a:rPr>
              <a:t>gen</a:t>
            </a:r>
            <a:r>
              <a:rPr sz="971" spc="-8" dirty="0">
                <a:solidFill>
                  <a:srgbClr val="1F487C"/>
                </a:solidFill>
                <a:latin typeface="Century Gothic"/>
                <a:cs typeface="Century Gothic"/>
              </a:rPr>
              <a:t>e</a:t>
            </a:r>
            <a:r>
              <a:rPr sz="971" dirty="0">
                <a:solidFill>
                  <a:srgbClr val="1F487C"/>
                </a:solidFill>
                <a:latin typeface="Century Gothic"/>
                <a:cs typeface="Century Gothic"/>
              </a:rPr>
              <a:t>r</a:t>
            </a:r>
            <a:r>
              <a:rPr sz="971" spc="-8" dirty="0">
                <a:solidFill>
                  <a:srgbClr val="1F487C"/>
                </a:solidFill>
                <a:latin typeface="Century Gothic"/>
                <a:cs typeface="Century Gothic"/>
              </a:rPr>
              <a:t>a</a:t>
            </a:r>
            <a:r>
              <a:rPr sz="971" spc="12" dirty="0">
                <a:solidFill>
                  <a:srgbClr val="1F487C"/>
                </a:solidFill>
                <a:latin typeface="Century Gothic"/>
                <a:cs typeface="Century Gothic"/>
              </a:rPr>
              <a:t>l</a:t>
            </a:r>
            <a:r>
              <a:rPr sz="971" b="1" dirty="0">
                <a:solidFill>
                  <a:srgbClr val="1F487C"/>
                </a:solidFill>
                <a:latin typeface="Century Gothic"/>
                <a:cs typeface="Century Gothic"/>
              </a:rPr>
              <a:t>.</a:t>
            </a:r>
            <a:endParaRPr sz="971" dirty="0">
              <a:latin typeface="Century Gothic"/>
              <a:cs typeface="Century Gothic"/>
            </a:endParaRPr>
          </a:p>
          <a:p>
            <a:pPr marL="11206" marR="18558">
              <a:lnSpc>
                <a:spcPct val="102172"/>
              </a:lnSpc>
              <a:spcBef>
                <a:spcPts val="88"/>
              </a:spcBef>
            </a:pPr>
            <a:r>
              <a:rPr sz="971" b="1" spc="4" dirty="0" err="1">
                <a:solidFill>
                  <a:srgbClr val="FF0000"/>
                </a:solidFill>
                <a:latin typeface="Century Gothic"/>
                <a:cs typeface="Century Gothic"/>
              </a:rPr>
              <a:t>P</a:t>
            </a:r>
            <a:r>
              <a:rPr sz="971" b="1" spc="-4" dirty="0" err="1">
                <a:solidFill>
                  <a:srgbClr val="FF0000"/>
                </a:solidFill>
                <a:latin typeface="Century Gothic"/>
                <a:cs typeface="Century Gothic"/>
              </a:rPr>
              <a:t>r</a:t>
            </a:r>
            <a:r>
              <a:rPr sz="971" b="1" dirty="0" err="1">
                <a:solidFill>
                  <a:srgbClr val="FF0000"/>
                </a:solidFill>
                <a:latin typeface="Century Gothic"/>
                <a:cs typeface="Century Gothic"/>
              </a:rPr>
              <a:t>o</a:t>
            </a:r>
            <a:r>
              <a:rPr sz="971" b="1" spc="4" dirty="0" err="1">
                <a:solidFill>
                  <a:srgbClr val="FF0000"/>
                </a:solidFill>
                <a:latin typeface="Century Gothic"/>
                <a:cs typeface="Century Gothic"/>
              </a:rPr>
              <a:t>d</a:t>
            </a:r>
            <a:r>
              <a:rPr sz="971" b="1" dirty="0" err="1">
                <a:solidFill>
                  <a:srgbClr val="FF0000"/>
                </a:solidFill>
                <a:latin typeface="Century Gothic"/>
                <a:cs typeface="Century Gothic"/>
              </a:rPr>
              <a:t>u</a:t>
            </a:r>
            <a:r>
              <a:rPr sz="971" b="1" spc="-12" dirty="0" err="1">
                <a:solidFill>
                  <a:srgbClr val="FF0000"/>
                </a:solidFill>
                <a:latin typeface="Century Gothic"/>
                <a:cs typeface="Century Gothic"/>
              </a:rPr>
              <a:t>c</a:t>
            </a:r>
            <a:r>
              <a:rPr sz="971" b="1" spc="4" dirty="0" err="1">
                <a:solidFill>
                  <a:srgbClr val="FF0000"/>
                </a:solidFill>
                <a:latin typeface="Century Gothic"/>
                <a:cs typeface="Century Gothic"/>
              </a:rPr>
              <a:t>t</a:t>
            </a:r>
            <a:r>
              <a:rPr sz="971" b="1" dirty="0" err="1">
                <a:solidFill>
                  <a:srgbClr val="FF0000"/>
                </a:solidFill>
                <a:latin typeface="Century Gothic"/>
                <a:cs typeface="Century Gothic"/>
              </a:rPr>
              <a:t>o</a:t>
            </a:r>
            <a:r>
              <a:rPr sz="971" b="1" spc="-8" dirty="0">
                <a:solidFill>
                  <a:srgbClr val="FF0000"/>
                </a:solidFill>
                <a:latin typeface="Century Gothic"/>
                <a:cs typeface="Century Gothic"/>
              </a:rPr>
              <a:t> </a:t>
            </a:r>
            <a:r>
              <a:rPr sz="971" b="1" spc="-4" dirty="0">
                <a:solidFill>
                  <a:srgbClr val="FF0000"/>
                </a:solidFill>
                <a:latin typeface="Century Gothic"/>
                <a:cs typeface="Century Gothic"/>
              </a:rPr>
              <a:t>7</a:t>
            </a:r>
            <a:r>
              <a:rPr sz="971" b="1" dirty="0">
                <a:solidFill>
                  <a:srgbClr val="FF0000"/>
                </a:solidFill>
                <a:latin typeface="Century Gothic"/>
                <a:cs typeface="Century Gothic"/>
              </a:rPr>
              <a:t>. </a:t>
            </a:r>
            <a:r>
              <a:rPr sz="971" b="1" spc="4" dirty="0">
                <a:solidFill>
                  <a:srgbClr val="FF0000"/>
                </a:solidFill>
                <a:latin typeface="Century Gothic"/>
                <a:cs typeface="Century Gothic"/>
              </a:rPr>
              <a:t> </a:t>
            </a:r>
            <a:r>
              <a:rPr sz="971" dirty="0">
                <a:solidFill>
                  <a:srgbClr val="1F487C"/>
                </a:solidFill>
                <a:latin typeface="Century Gothic"/>
                <a:cs typeface="Century Gothic"/>
              </a:rPr>
              <a:t>g)</a:t>
            </a:r>
            <a:r>
              <a:rPr sz="971" spc="-12" dirty="0">
                <a:solidFill>
                  <a:srgbClr val="1F487C"/>
                </a:solidFill>
                <a:latin typeface="Century Gothic"/>
                <a:cs typeface="Century Gothic"/>
              </a:rPr>
              <a:t> </a:t>
            </a:r>
            <a:r>
              <a:rPr sz="971" spc="-4" dirty="0">
                <a:solidFill>
                  <a:srgbClr val="1F487C"/>
                </a:solidFill>
                <a:latin typeface="Century Gothic"/>
                <a:cs typeface="Century Gothic"/>
              </a:rPr>
              <a:t>E.</a:t>
            </a:r>
            <a:r>
              <a:rPr sz="971" spc="22" dirty="0">
                <a:solidFill>
                  <a:srgbClr val="1F487C"/>
                </a:solidFill>
                <a:latin typeface="Century Gothic"/>
                <a:cs typeface="Century Gothic"/>
              </a:rPr>
              <a:t>I</a:t>
            </a:r>
            <a:r>
              <a:rPr sz="971" spc="-4" dirty="0">
                <a:solidFill>
                  <a:srgbClr val="1F487C"/>
                </a:solidFill>
                <a:latin typeface="Century Gothic"/>
                <a:cs typeface="Century Gothic"/>
              </a:rPr>
              <a:t>.P</a:t>
            </a:r>
            <a:r>
              <a:rPr sz="971" dirty="0">
                <a:solidFill>
                  <a:srgbClr val="1F487C"/>
                </a:solidFill>
                <a:latin typeface="Century Gothic"/>
                <a:cs typeface="Century Gothic"/>
              </a:rPr>
              <a:t>.</a:t>
            </a:r>
            <a:r>
              <a:rPr sz="971" spc="-8" dirty="0">
                <a:solidFill>
                  <a:srgbClr val="1F487C"/>
                </a:solidFill>
                <a:latin typeface="Century Gothic"/>
                <a:cs typeface="Century Gothic"/>
              </a:rPr>
              <a:t> </a:t>
            </a:r>
            <a:r>
              <a:rPr sz="971" dirty="0" err="1">
                <a:solidFill>
                  <a:srgbClr val="1F487C"/>
                </a:solidFill>
                <a:latin typeface="Century Gothic"/>
                <a:cs typeface="Century Gothic"/>
              </a:rPr>
              <a:t>R</a:t>
            </a:r>
            <a:r>
              <a:rPr sz="971" spc="-8" dirty="0" err="1">
                <a:solidFill>
                  <a:srgbClr val="1F487C"/>
                </a:solidFill>
                <a:latin typeface="Century Gothic"/>
                <a:cs typeface="Century Gothic"/>
              </a:rPr>
              <a:t>e</a:t>
            </a:r>
            <a:r>
              <a:rPr sz="971" dirty="0" err="1">
                <a:solidFill>
                  <a:srgbClr val="1F487C"/>
                </a:solidFill>
                <a:latin typeface="Century Gothic"/>
                <a:cs typeface="Century Gothic"/>
              </a:rPr>
              <a:t>sumen</a:t>
            </a:r>
            <a:r>
              <a:rPr sz="971" spc="-4" dirty="0">
                <a:solidFill>
                  <a:srgbClr val="1F487C"/>
                </a:solidFill>
                <a:latin typeface="Century Gothic"/>
                <a:cs typeface="Century Gothic"/>
              </a:rPr>
              <a:t> </a:t>
            </a:r>
            <a:r>
              <a:rPr sz="971" spc="-22" dirty="0">
                <a:solidFill>
                  <a:srgbClr val="1F487C"/>
                </a:solidFill>
                <a:latin typeface="Century Gothic"/>
                <a:cs typeface="Century Gothic"/>
              </a:rPr>
              <a:t>(</a:t>
            </a:r>
            <a:r>
              <a:rPr sz="971" dirty="0" err="1">
                <a:solidFill>
                  <a:srgbClr val="1F487C"/>
                </a:solidFill>
                <a:latin typeface="Century Gothic"/>
                <a:cs typeface="Century Gothic"/>
              </a:rPr>
              <a:t>seña</a:t>
            </a:r>
            <a:r>
              <a:rPr sz="971" spc="8" dirty="0" err="1">
                <a:solidFill>
                  <a:srgbClr val="1F487C"/>
                </a:solidFill>
                <a:latin typeface="Century Gothic"/>
                <a:cs typeface="Century Gothic"/>
              </a:rPr>
              <a:t>l</a:t>
            </a:r>
            <a:r>
              <a:rPr sz="971" spc="-8" dirty="0" err="1">
                <a:solidFill>
                  <a:srgbClr val="1F487C"/>
                </a:solidFill>
                <a:latin typeface="Century Gothic"/>
                <a:cs typeface="Century Gothic"/>
              </a:rPr>
              <a:t>a</a:t>
            </a:r>
            <a:r>
              <a:rPr sz="971" dirty="0" err="1">
                <a:solidFill>
                  <a:srgbClr val="1F487C"/>
                </a:solidFill>
                <a:latin typeface="Century Gothic"/>
                <a:cs typeface="Century Gothic"/>
              </a:rPr>
              <a:t>d</a:t>
            </a:r>
            <a:r>
              <a:rPr sz="971" spc="-4" dirty="0" err="1">
                <a:solidFill>
                  <a:srgbClr val="1F487C"/>
                </a:solidFill>
                <a:latin typeface="Century Gothic"/>
                <a:cs typeface="Century Gothic"/>
              </a:rPr>
              <a:t>o</a:t>
            </a:r>
            <a:r>
              <a:rPr sz="971" spc="-8" dirty="0">
                <a:solidFill>
                  <a:srgbClr val="1F487C"/>
                </a:solidFill>
                <a:latin typeface="Century Gothic"/>
                <a:cs typeface="Century Gothic"/>
              </a:rPr>
              <a:t>)</a:t>
            </a:r>
            <a:r>
              <a:rPr sz="971" dirty="0">
                <a:solidFill>
                  <a:srgbClr val="1F487C"/>
                </a:solidFill>
                <a:latin typeface="Century Gothic"/>
                <a:cs typeface="Century Gothic"/>
              </a:rPr>
              <a:t>.</a:t>
            </a:r>
            <a:endParaRPr sz="971" dirty="0">
              <a:latin typeface="Century Gothic"/>
              <a:cs typeface="Century Gothic"/>
            </a:endParaRPr>
          </a:p>
        </p:txBody>
      </p:sp>
      <p:sp>
        <p:nvSpPr>
          <p:cNvPr id="10" name="object 10"/>
          <p:cNvSpPr txBox="1"/>
          <p:nvPr/>
        </p:nvSpPr>
        <p:spPr>
          <a:xfrm>
            <a:off x="1046002" y="3278234"/>
            <a:ext cx="104438" cy="613322"/>
          </a:xfrm>
          <a:prstGeom prst="rect">
            <a:avLst/>
          </a:prstGeom>
        </p:spPr>
        <p:txBody>
          <a:bodyPr wrap="square" lIns="0" tIns="0" rIns="0" bIns="0" rtlCol="0">
            <a:noAutofit/>
          </a:bodyPr>
          <a:lstStyle/>
          <a:p>
            <a:pPr marL="11206" marR="6562">
              <a:lnSpc>
                <a:spcPts val="887"/>
              </a:lnSpc>
              <a:spcBef>
                <a:spcPts val="44"/>
              </a:spcBef>
            </a:pPr>
            <a:r>
              <a:rPr sz="1456" baseline="-12121">
                <a:solidFill>
                  <a:srgbClr val="1D8286"/>
                </a:solidFill>
                <a:latin typeface="Segoe MDL2 Assets"/>
                <a:cs typeface="Segoe MDL2 Assets"/>
              </a:rPr>
              <a:t></a:t>
            </a:r>
            <a:endParaRPr sz="971">
              <a:latin typeface="Segoe MDL2 Assets"/>
              <a:cs typeface="Segoe MDL2 Assets"/>
            </a:endParaRPr>
          </a:p>
          <a:p>
            <a:pPr marL="11206" marR="6562">
              <a:lnSpc>
                <a:spcPct val="83333"/>
              </a:lnSpc>
              <a:spcBef>
                <a:spcPts val="180"/>
              </a:spcBef>
            </a:pPr>
            <a:r>
              <a:rPr sz="971">
                <a:solidFill>
                  <a:srgbClr val="1D8286"/>
                </a:solidFill>
                <a:latin typeface="Segoe MDL2 Assets"/>
                <a:cs typeface="Segoe MDL2 Assets"/>
              </a:rPr>
              <a:t></a:t>
            </a:r>
            <a:endParaRPr sz="971">
              <a:latin typeface="Segoe MDL2 Assets"/>
              <a:cs typeface="Segoe MDL2 Assets"/>
            </a:endParaRPr>
          </a:p>
          <a:p>
            <a:pPr marL="11206" marR="6562">
              <a:lnSpc>
                <a:spcPct val="83333"/>
              </a:lnSpc>
              <a:spcBef>
                <a:spcPts val="212"/>
              </a:spcBef>
            </a:pPr>
            <a:r>
              <a:rPr sz="971">
                <a:solidFill>
                  <a:srgbClr val="1D8286"/>
                </a:solidFill>
                <a:latin typeface="Segoe MDL2 Assets"/>
                <a:cs typeface="Segoe MDL2 Assets"/>
              </a:rPr>
              <a:t></a:t>
            </a:r>
            <a:endParaRPr sz="971">
              <a:latin typeface="Segoe MDL2 Assets"/>
              <a:cs typeface="Segoe MDL2 Assets"/>
            </a:endParaRPr>
          </a:p>
          <a:p>
            <a:pPr marL="11206">
              <a:lnSpc>
                <a:spcPct val="83333"/>
              </a:lnSpc>
              <a:spcBef>
                <a:spcPts val="221"/>
              </a:spcBef>
            </a:pPr>
            <a:r>
              <a:rPr sz="1059">
                <a:solidFill>
                  <a:srgbClr val="1D8286"/>
                </a:solidFill>
                <a:latin typeface="Segoe MDL2 Assets"/>
                <a:cs typeface="Segoe MDL2 Assets"/>
              </a:rPr>
              <a:t></a:t>
            </a:r>
            <a:endParaRPr sz="1059">
              <a:latin typeface="Segoe MDL2 Assets"/>
              <a:cs typeface="Segoe MDL2 Assets"/>
            </a:endParaRPr>
          </a:p>
        </p:txBody>
      </p:sp>
      <p:sp>
        <p:nvSpPr>
          <p:cNvPr id="9" name="object 9"/>
          <p:cNvSpPr txBox="1"/>
          <p:nvPr/>
        </p:nvSpPr>
        <p:spPr>
          <a:xfrm>
            <a:off x="806376" y="4023821"/>
            <a:ext cx="153259" cy="156882"/>
          </a:xfrm>
          <a:prstGeom prst="rect">
            <a:avLst/>
          </a:prstGeom>
        </p:spPr>
        <p:txBody>
          <a:bodyPr wrap="square" lIns="0" tIns="0" rIns="0" bIns="0" rtlCol="0">
            <a:noAutofit/>
          </a:bodyPr>
          <a:lstStyle/>
          <a:p>
            <a:pPr marL="11206">
              <a:lnSpc>
                <a:spcPts val="1191"/>
              </a:lnSpc>
              <a:spcBef>
                <a:spcPts val="59"/>
              </a:spcBef>
            </a:pPr>
            <a:r>
              <a:rPr sz="1059" spc="-4">
                <a:solidFill>
                  <a:srgbClr val="1F487C"/>
                </a:solidFill>
                <a:latin typeface="Century Gothic"/>
                <a:cs typeface="Century Gothic"/>
              </a:rPr>
              <a:t>2.</a:t>
            </a:r>
            <a:endParaRPr sz="1059">
              <a:latin typeface="Century Gothic"/>
              <a:cs typeface="Century Gothic"/>
            </a:endParaRPr>
          </a:p>
        </p:txBody>
      </p:sp>
      <p:sp>
        <p:nvSpPr>
          <p:cNvPr id="8" name="object 8"/>
          <p:cNvSpPr txBox="1"/>
          <p:nvPr/>
        </p:nvSpPr>
        <p:spPr>
          <a:xfrm>
            <a:off x="1044656" y="4032646"/>
            <a:ext cx="7293422" cy="319816"/>
          </a:xfrm>
          <a:prstGeom prst="rect">
            <a:avLst/>
          </a:prstGeom>
        </p:spPr>
        <p:txBody>
          <a:bodyPr wrap="square" lIns="0" tIns="0" rIns="0" bIns="0" rtlCol="0">
            <a:noAutofit/>
          </a:bodyPr>
          <a:lstStyle/>
          <a:p>
            <a:pPr marL="11206">
              <a:lnSpc>
                <a:spcPts val="1103"/>
              </a:lnSpc>
              <a:spcBef>
                <a:spcPts val="55"/>
              </a:spcBef>
            </a:pPr>
            <a:r>
              <a:rPr sz="971" spc="-22">
                <a:solidFill>
                  <a:srgbClr val="1F487C"/>
                </a:solidFill>
                <a:latin typeface="Century Gothic"/>
                <a:cs typeface="Century Gothic"/>
              </a:rPr>
              <a:t>A</a:t>
            </a:r>
            <a:r>
              <a:rPr sz="971" spc="4">
                <a:solidFill>
                  <a:srgbClr val="1F487C"/>
                </a:solidFill>
                <a:latin typeface="Century Gothic"/>
                <a:cs typeface="Century Gothic"/>
              </a:rPr>
              <a:t>c</a:t>
            </a:r>
            <a:r>
              <a:rPr sz="971">
                <a:solidFill>
                  <a:srgbClr val="1F487C"/>
                </a:solidFill>
                <a:latin typeface="Century Gothic"/>
                <a:cs typeface="Century Gothic"/>
              </a:rPr>
              <a:t>ue</a:t>
            </a:r>
            <a:r>
              <a:rPr sz="971" spc="4">
                <a:solidFill>
                  <a:srgbClr val="1F487C"/>
                </a:solidFill>
                <a:latin typeface="Century Gothic"/>
                <a:cs typeface="Century Gothic"/>
              </a:rPr>
              <a:t>r</a:t>
            </a:r>
            <a:r>
              <a:rPr sz="971">
                <a:solidFill>
                  <a:srgbClr val="1F487C"/>
                </a:solidFill>
                <a:latin typeface="Century Gothic"/>
                <a:cs typeface="Century Gothic"/>
              </a:rPr>
              <a:t>da</a:t>
            </a:r>
            <a:r>
              <a:rPr sz="971" spc="30">
                <a:solidFill>
                  <a:srgbClr val="1F487C"/>
                </a:solidFill>
                <a:latin typeface="Century Gothic"/>
                <a:cs typeface="Century Gothic"/>
              </a:rPr>
              <a:t> </a:t>
            </a:r>
            <a:r>
              <a:rPr sz="971" spc="4">
                <a:solidFill>
                  <a:srgbClr val="1F487C"/>
                </a:solidFill>
                <a:latin typeface="Century Gothic"/>
                <a:cs typeface="Century Gothic"/>
              </a:rPr>
              <a:t>l</a:t>
            </a:r>
            <a:r>
              <a:rPr sz="971" spc="-12">
                <a:solidFill>
                  <a:srgbClr val="1F487C"/>
                </a:solidFill>
                <a:latin typeface="Century Gothic"/>
                <a:cs typeface="Century Gothic"/>
              </a:rPr>
              <a:t>o</a:t>
            </a:r>
            <a:r>
              <a:rPr sz="971">
                <a:solidFill>
                  <a:srgbClr val="1F487C"/>
                </a:solidFill>
                <a:latin typeface="Century Gothic"/>
                <a:cs typeface="Century Gothic"/>
              </a:rPr>
              <a:t>s</a:t>
            </a:r>
            <a:r>
              <a:rPr sz="971" spc="30">
                <a:solidFill>
                  <a:srgbClr val="1F487C"/>
                </a:solidFill>
                <a:latin typeface="Century Gothic"/>
                <a:cs typeface="Century Gothic"/>
              </a:rPr>
              <a:t> </a:t>
            </a:r>
            <a:r>
              <a:rPr sz="971" spc="-4">
                <a:solidFill>
                  <a:srgbClr val="1F487C"/>
                </a:solidFill>
                <a:latin typeface="Century Gothic"/>
                <a:cs typeface="Century Gothic"/>
              </a:rPr>
              <a:t>c</a:t>
            </a:r>
            <a:r>
              <a:rPr sz="971">
                <a:solidFill>
                  <a:srgbClr val="1F487C"/>
                </a:solidFill>
                <a:latin typeface="Century Gothic"/>
                <a:cs typeface="Century Gothic"/>
              </a:rPr>
              <a:t>am</a:t>
            </a:r>
            <a:r>
              <a:rPr sz="971" spc="-8">
                <a:solidFill>
                  <a:srgbClr val="1F487C"/>
                </a:solidFill>
                <a:latin typeface="Century Gothic"/>
                <a:cs typeface="Century Gothic"/>
              </a:rPr>
              <a:t>b</a:t>
            </a:r>
            <a:r>
              <a:rPr sz="971" spc="4">
                <a:solidFill>
                  <a:srgbClr val="1F487C"/>
                </a:solidFill>
                <a:latin typeface="Century Gothic"/>
                <a:cs typeface="Century Gothic"/>
              </a:rPr>
              <a:t>i</a:t>
            </a:r>
            <a:r>
              <a:rPr sz="971">
                <a:solidFill>
                  <a:srgbClr val="1F487C"/>
                </a:solidFill>
                <a:latin typeface="Century Gothic"/>
                <a:cs typeface="Century Gothic"/>
              </a:rPr>
              <a:t>os</a:t>
            </a:r>
            <a:r>
              <a:rPr sz="971" spc="17">
                <a:solidFill>
                  <a:srgbClr val="1F487C"/>
                </a:solidFill>
                <a:latin typeface="Century Gothic"/>
                <a:cs typeface="Century Gothic"/>
              </a:rPr>
              <a:t> </a:t>
            </a:r>
            <a:r>
              <a:rPr sz="971">
                <a:solidFill>
                  <a:srgbClr val="1F487C"/>
                </a:solidFill>
                <a:latin typeface="Century Gothic"/>
                <a:cs typeface="Century Gothic"/>
              </a:rPr>
              <a:t>a</a:t>
            </a:r>
            <a:r>
              <a:rPr sz="971" spc="30">
                <a:solidFill>
                  <a:srgbClr val="1F487C"/>
                </a:solidFill>
                <a:latin typeface="Century Gothic"/>
                <a:cs typeface="Century Gothic"/>
              </a:rPr>
              <a:t> </a:t>
            </a:r>
            <a:r>
              <a:rPr sz="971" spc="4">
                <a:solidFill>
                  <a:srgbClr val="1F487C"/>
                </a:solidFill>
                <a:latin typeface="Century Gothic"/>
                <a:cs typeface="Century Gothic"/>
              </a:rPr>
              <a:t>l</a:t>
            </a:r>
            <a:r>
              <a:rPr sz="971">
                <a:solidFill>
                  <a:srgbClr val="1F487C"/>
                </a:solidFill>
                <a:latin typeface="Century Gothic"/>
                <a:cs typeface="Century Gothic"/>
              </a:rPr>
              <a:t>o</a:t>
            </a:r>
            <a:r>
              <a:rPr sz="971" spc="26">
                <a:solidFill>
                  <a:srgbClr val="1F487C"/>
                </a:solidFill>
                <a:latin typeface="Century Gothic"/>
                <a:cs typeface="Century Gothic"/>
              </a:rPr>
              <a:t> </a:t>
            </a:r>
            <a:r>
              <a:rPr sz="971" spc="-8">
                <a:solidFill>
                  <a:srgbClr val="1F487C"/>
                </a:solidFill>
                <a:latin typeface="Century Gothic"/>
                <a:cs typeface="Century Gothic"/>
              </a:rPr>
              <a:t>e</a:t>
            </a:r>
            <a:r>
              <a:rPr sz="971" spc="4">
                <a:solidFill>
                  <a:srgbClr val="1F487C"/>
                </a:solidFill>
                <a:latin typeface="Century Gothic"/>
                <a:cs typeface="Century Gothic"/>
              </a:rPr>
              <a:t>l</a:t>
            </a:r>
            <a:r>
              <a:rPr sz="971" spc="-8">
                <a:solidFill>
                  <a:srgbClr val="1F487C"/>
                </a:solidFill>
                <a:latin typeface="Century Gothic"/>
                <a:cs typeface="Century Gothic"/>
              </a:rPr>
              <a:t>a</a:t>
            </a:r>
            <a:r>
              <a:rPr sz="971">
                <a:solidFill>
                  <a:srgbClr val="1F487C"/>
                </a:solidFill>
                <a:latin typeface="Century Gothic"/>
                <a:cs typeface="Century Gothic"/>
              </a:rPr>
              <a:t>bo</a:t>
            </a:r>
            <a:r>
              <a:rPr sz="971" spc="-8">
                <a:solidFill>
                  <a:srgbClr val="1F487C"/>
                </a:solidFill>
                <a:latin typeface="Century Gothic"/>
                <a:cs typeface="Century Gothic"/>
              </a:rPr>
              <a:t>r</a:t>
            </a:r>
            <a:r>
              <a:rPr sz="971">
                <a:solidFill>
                  <a:srgbClr val="1F487C"/>
                </a:solidFill>
                <a:latin typeface="Century Gothic"/>
                <a:cs typeface="Century Gothic"/>
              </a:rPr>
              <a:t>ado</a:t>
            </a:r>
            <a:r>
              <a:rPr sz="971" spc="26">
                <a:solidFill>
                  <a:srgbClr val="1F487C"/>
                </a:solidFill>
                <a:latin typeface="Century Gothic"/>
                <a:cs typeface="Century Gothic"/>
              </a:rPr>
              <a:t> </a:t>
            </a:r>
            <a:r>
              <a:rPr sz="971">
                <a:solidFill>
                  <a:srgbClr val="1F487C"/>
                </a:solidFill>
                <a:latin typeface="Century Gothic"/>
                <a:cs typeface="Century Gothic"/>
              </a:rPr>
              <a:t>en</a:t>
            </a:r>
            <a:r>
              <a:rPr sz="971" spc="17">
                <a:solidFill>
                  <a:srgbClr val="1F487C"/>
                </a:solidFill>
                <a:latin typeface="Century Gothic"/>
                <a:cs typeface="Century Gothic"/>
              </a:rPr>
              <a:t> </a:t>
            </a:r>
            <a:r>
              <a:rPr sz="971" spc="4">
                <a:solidFill>
                  <a:srgbClr val="1F487C"/>
                </a:solidFill>
                <a:latin typeface="Century Gothic"/>
                <a:cs typeface="Century Gothic"/>
              </a:rPr>
              <a:t>l</a:t>
            </a:r>
            <a:r>
              <a:rPr sz="971">
                <a:solidFill>
                  <a:srgbClr val="1F487C"/>
                </a:solidFill>
                <a:latin typeface="Century Gothic"/>
                <a:cs typeface="Century Gothic"/>
              </a:rPr>
              <a:t>a</a:t>
            </a:r>
            <a:r>
              <a:rPr sz="971" spc="30">
                <a:solidFill>
                  <a:srgbClr val="1F487C"/>
                </a:solidFill>
                <a:latin typeface="Century Gothic"/>
                <a:cs typeface="Century Gothic"/>
              </a:rPr>
              <a:t> </a:t>
            </a:r>
            <a:r>
              <a:rPr sz="971" spc="-8">
                <a:solidFill>
                  <a:srgbClr val="1F487C"/>
                </a:solidFill>
                <a:latin typeface="Century Gothic"/>
                <a:cs typeface="Century Gothic"/>
              </a:rPr>
              <a:t>1</a:t>
            </a:r>
            <a:r>
              <a:rPr sz="971">
                <a:solidFill>
                  <a:srgbClr val="1F487C"/>
                </a:solidFill>
                <a:latin typeface="Century Gothic"/>
                <a:cs typeface="Century Gothic"/>
              </a:rPr>
              <a:t>ª.</a:t>
            </a:r>
            <a:r>
              <a:rPr sz="971" spc="22">
                <a:solidFill>
                  <a:srgbClr val="1F487C"/>
                </a:solidFill>
                <a:latin typeface="Century Gothic"/>
                <a:cs typeface="Century Gothic"/>
              </a:rPr>
              <a:t> </a:t>
            </a:r>
            <a:r>
              <a:rPr sz="971">
                <a:solidFill>
                  <a:srgbClr val="1F487C"/>
                </a:solidFill>
                <a:latin typeface="Century Gothic"/>
                <a:cs typeface="Century Gothic"/>
              </a:rPr>
              <a:t>R</a:t>
            </a:r>
            <a:r>
              <a:rPr sz="971" spc="-4">
                <a:solidFill>
                  <a:srgbClr val="1F487C"/>
                </a:solidFill>
                <a:latin typeface="Century Gothic"/>
                <a:cs typeface="Century Gothic"/>
              </a:rPr>
              <a:t>.</a:t>
            </a:r>
            <a:r>
              <a:rPr sz="971">
                <a:solidFill>
                  <a:srgbClr val="1F487C"/>
                </a:solidFill>
                <a:latin typeface="Century Gothic"/>
                <a:cs typeface="Century Gothic"/>
              </a:rPr>
              <a:t>T.</a:t>
            </a:r>
            <a:r>
              <a:rPr sz="971" spc="39">
                <a:solidFill>
                  <a:srgbClr val="1F487C"/>
                </a:solidFill>
                <a:latin typeface="Century Gothic"/>
                <a:cs typeface="Century Gothic"/>
              </a:rPr>
              <a:t> </a:t>
            </a:r>
            <a:r>
              <a:rPr sz="971">
                <a:solidFill>
                  <a:srgbClr val="1F487C"/>
                </a:solidFill>
                <a:latin typeface="Century Gothic"/>
                <a:cs typeface="Century Gothic"/>
              </a:rPr>
              <a:t>y</a:t>
            </a:r>
            <a:r>
              <a:rPr sz="971" spc="22">
                <a:solidFill>
                  <a:srgbClr val="1F487C"/>
                </a:solidFill>
                <a:latin typeface="Century Gothic"/>
                <a:cs typeface="Century Gothic"/>
              </a:rPr>
              <a:t> </a:t>
            </a:r>
            <a:r>
              <a:rPr sz="971">
                <a:solidFill>
                  <a:srgbClr val="1F487C"/>
                </a:solidFill>
                <a:latin typeface="Century Gothic"/>
                <a:cs typeface="Century Gothic"/>
              </a:rPr>
              <a:t>nue</a:t>
            </a:r>
            <a:r>
              <a:rPr sz="971" spc="12">
                <a:solidFill>
                  <a:srgbClr val="1F487C"/>
                </a:solidFill>
                <a:latin typeface="Century Gothic"/>
                <a:cs typeface="Century Gothic"/>
              </a:rPr>
              <a:t>v</a:t>
            </a:r>
            <a:r>
              <a:rPr sz="971">
                <a:solidFill>
                  <a:srgbClr val="1F487C"/>
                </a:solidFill>
                <a:latin typeface="Century Gothic"/>
                <a:cs typeface="Century Gothic"/>
              </a:rPr>
              <a:t>os</a:t>
            </a:r>
            <a:r>
              <a:rPr sz="971" spc="17">
                <a:solidFill>
                  <a:srgbClr val="1F487C"/>
                </a:solidFill>
                <a:latin typeface="Century Gothic"/>
                <a:cs typeface="Century Gothic"/>
              </a:rPr>
              <a:t> </a:t>
            </a:r>
            <a:r>
              <a:rPr sz="971" spc="-8">
                <a:solidFill>
                  <a:srgbClr val="1F487C"/>
                </a:solidFill>
                <a:latin typeface="Century Gothic"/>
                <a:cs typeface="Century Gothic"/>
              </a:rPr>
              <a:t>e</a:t>
            </a:r>
            <a:r>
              <a:rPr sz="971" spc="4">
                <a:solidFill>
                  <a:srgbClr val="1F487C"/>
                </a:solidFill>
                <a:latin typeface="Century Gothic"/>
                <a:cs typeface="Century Gothic"/>
              </a:rPr>
              <a:t>l</a:t>
            </a:r>
            <a:r>
              <a:rPr sz="971">
                <a:solidFill>
                  <a:srgbClr val="1F487C"/>
                </a:solidFill>
                <a:latin typeface="Century Gothic"/>
                <a:cs typeface="Century Gothic"/>
              </a:rPr>
              <a:t>eme</a:t>
            </a:r>
            <a:r>
              <a:rPr sz="971" spc="-8">
                <a:solidFill>
                  <a:srgbClr val="1F487C"/>
                </a:solidFill>
                <a:latin typeface="Century Gothic"/>
                <a:cs typeface="Century Gothic"/>
              </a:rPr>
              <a:t>n</a:t>
            </a:r>
            <a:r>
              <a:rPr sz="971">
                <a:solidFill>
                  <a:srgbClr val="1F487C"/>
                </a:solidFill>
                <a:latin typeface="Century Gothic"/>
                <a:cs typeface="Century Gothic"/>
              </a:rPr>
              <a:t>t</a:t>
            </a:r>
            <a:r>
              <a:rPr sz="971" spc="-4">
                <a:solidFill>
                  <a:srgbClr val="1F487C"/>
                </a:solidFill>
                <a:latin typeface="Century Gothic"/>
                <a:cs typeface="Century Gothic"/>
              </a:rPr>
              <a:t>o</a:t>
            </a:r>
            <a:r>
              <a:rPr sz="971">
                <a:solidFill>
                  <a:srgbClr val="1F487C"/>
                </a:solidFill>
                <a:latin typeface="Century Gothic"/>
                <a:cs typeface="Century Gothic"/>
              </a:rPr>
              <a:t>s</a:t>
            </a:r>
            <a:r>
              <a:rPr sz="971" spc="30">
                <a:solidFill>
                  <a:srgbClr val="1F487C"/>
                </a:solidFill>
                <a:latin typeface="Century Gothic"/>
                <a:cs typeface="Century Gothic"/>
              </a:rPr>
              <a:t> </a:t>
            </a:r>
            <a:r>
              <a:rPr sz="971">
                <a:solidFill>
                  <a:srgbClr val="1F487C"/>
                </a:solidFill>
                <a:latin typeface="Century Gothic"/>
                <a:cs typeface="Century Gothic"/>
              </a:rPr>
              <a:t>n</a:t>
            </a:r>
            <a:r>
              <a:rPr sz="971" spc="-8">
                <a:solidFill>
                  <a:srgbClr val="1F487C"/>
                </a:solidFill>
                <a:latin typeface="Century Gothic"/>
                <a:cs typeface="Century Gothic"/>
              </a:rPr>
              <a:t>e</a:t>
            </a:r>
            <a:r>
              <a:rPr sz="971" spc="4">
                <a:solidFill>
                  <a:srgbClr val="1F487C"/>
                </a:solidFill>
                <a:latin typeface="Century Gothic"/>
                <a:cs typeface="Century Gothic"/>
              </a:rPr>
              <a:t>c</a:t>
            </a:r>
            <a:r>
              <a:rPr sz="971">
                <a:solidFill>
                  <a:srgbClr val="1F487C"/>
                </a:solidFill>
                <a:latin typeface="Century Gothic"/>
                <a:cs typeface="Century Gothic"/>
              </a:rPr>
              <a:t>e</a:t>
            </a:r>
            <a:r>
              <a:rPr sz="971" spc="-4">
                <a:solidFill>
                  <a:srgbClr val="1F487C"/>
                </a:solidFill>
                <a:latin typeface="Century Gothic"/>
                <a:cs typeface="Century Gothic"/>
              </a:rPr>
              <a:t>s</a:t>
            </a:r>
            <a:r>
              <a:rPr sz="971" spc="8">
                <a:solidFill>
                  <a:srgbClr val="1F487C"/>
                </a:solidFill>
                <a:latin typeface="Century Gothic"/>
                <a:cs typeface="Century Gothic"/>
              </a:rPr>
              <a:t>a</a:t>
            </a:r>
            <a:r>
              <a:rPr sz="971" spc="-8">
                <a:solidFill>
                  <a:srgbClr val="1F487C"/>
                </a:solidFill>
                <a:latin typeface="Century Gothic"/>
                <a:cs typeface="Century Gothic"/>
              </a:rPr>
              <a:t>r</a:t>
            </a:r>
            <a:r>
              <a:rPr sz="971" spc="4">
                <a:solidFill>
                  <a:srgbClr val="1F487C"/>
                </a:solidFill>
                <a:latin typeface="Century Gothic"/>
                <a:cs typeface="Century Gothic"/>
              </a:rPr>
              <a:t>i</a:t>
            </a:r>
            <a:r>
              <a:rPr sz="971">
                <a:solidFill>
                  <a:srgbClr val="1F487C"/>
                </a:solidFill>
                <a:latin typeface="Century Gothic"/>
                <a:cs typeface="Century Gothic"/>
              </a:rPr>
              <a:t>os,</a:t>
            </a:r>
            <a:r>
              <a:rPr sz="971" spc="22">
                <a:solidFill>
                  <a:srgbClr val="1F487C"/>
                </a:solidFill>
                <a:latin typeface="Century Gothic"/>
                <a:cs typeface="Century Gothic"/>
              </a:rPr>
              <a:t> </a:t>
            </a:r>
            <a:r>
              <a:rPr sz="971" spc="4">
                <a:solidFill>
                  <a:srgbClr val="1F487C"/>
                </a:solidFill>
                <a:latin typeface="Century Gothic"/>
                <a:cs typeface="Century Gothic"/>
              </a:rPr>
              <a:t>l</a:t>
            </a:r>
            <a:r>
              <a:rPr sz="971" spc="-12">
                <a:solidFill>
                  <a:srgbClr val="1F487C"/>
                </a:solidFill>
                <a:latin typeface="Century Gothic"/>
                <a:cs typeface="Century Gothic"/>
              </a:rPr>
              <a:t>o</a:t>
            </a:r>
            <a:r>
              <a:rPr sz="971">
                <a:solidFill>
                  <a:srgbClr val="1F487C"/>
                </a:solidFill>
                <a:latin typeface="Century Gothic"/>
                <a:cs typeface="Century Gothic"/>
              </a:rPr>
              <a:t>s</a:t>
            </a:r>
            <a:r>
              <a:rPr sz="971" spc="30">
                <a:solidFill>
                  <a:srgbClr val="1F487C"/>
                </a:solidFill>
                <a:latin typeface="Century Gothic"/>
                <a:cs typeface="Century Gothic"/>
              </a:rPr>
              <a:t> </a:t>
            </a:r>
            <a:r>
              <a:rPr sz="971" spc="-4">
                <a:solidFill>
                  <a:srgbClr val="1F487C"/>
                </a:solidFill>
                <a:latin typeface="Century Gothic"/>
                <a:cs typeface="Century Gothic"/>
              </a:rPr>
              <a:t>c</a:t>
            </a:r>
            <a:r>
              <a:rPr sz="971">
                <a:solidFill>
                  <a:srgbClr val="1F487C"/>
                </a:solidFill>
                <a:latin typeface="Century Gothic"/>
                <a:cs typeface="Century Gothic"/>
              </a:rPr>
              <a:t>u</a:t>
            </a:r>
            <a:r>
              <a:rPr sz="971" spc="-8">
                <a:solidFill>
                  <a:srgbClr val="1F487C"/>
                </a:solidFill>
                <a:latin typeface="Century Gothic"/>
                <a:cs typeface="Century Gothic"/>
              </a:rPr>
              <a:t>a</a:t>
            </a:r>
            <a:r>
              <a:rPr sz="971" spc="-4">
                <a:solidFill>
                  <a:srgbClr val="1F487C"/>
                </a:solidFill>
                <a:latin typeface="Century Gothic"/>
                <a:cs typeface="Century Gothic"/>
              </a:rPr>
              <a:t>l</a:t>
            </a:r>
            <a:r>
              <a:rPr sz="971">
                <a:solidFill>
                  <a:srgbClr val="1F487C"/>
                </a:solidFill>
                <a:latin typeface="Century Gothic"/>
                <a:cs typeface="Century Gothic"/>
              </a:rPr>
              <a:t>es</a:t>
            </a:r>
            <a:r>
              <a:rPr sz="971" spc="30">
                <a:solidFill>
                  <a:srgbClr val="1F487C"/>
                </a:solidFill>
                <a:latin typeface="Century Gothic"/>
                <a:cs typeface="Century Gothic"/>
              </a:rPr>
              <a:t> </a:t>
            </a:r>
            <a:r>
              <a:rPr sz="971">
                <a:solidFill>
                  <a:srgbClr val="1F487C"/>
                </a:solidFill>
                <a:latin typeface="Century Gothic"/>
                <a:cs typeface="Century Gothic"/>
              </a:rPr>
              <a:t>d</a:t>
            </a:r>
            <a:r>
              <a:rPr sz="971" spc="-8">
                <a:solidFill>
                  <a:srgbClr val="1F487C"/>
                </a:solidFill>
                <a:latin typeface="Century Gothic"/>
                <a:cs typeface="Century Gothic"/>
              </a:rPr>
              <a:t>e</a:t>
            </a:r>
            <a:r>
              <a:rPr sz="971">
                <a:solidFill>
                  <a:srgbClr val="1F487C"/>
                </a:solidFill>
                <a:latin typeface="Century Gothic"/>
                <a:cs typeface="Century Gothic"/>
              </a:rPr>
              <a:t>b</a:t>
            </a:r>
            <a:r>
              <a:rPr sz="971" spc="-4">
                <a:solidFill>
                  <a:srgbClr val="1F487C"/>
                </a:solidFill>
                <a:latin typeface="Century Gothic"/>
                <a:cs typeface="Century Gothic"/>
              </a:rPr>
              <a:t>e</a:t>
            </a:r>
            <a:r>
              <a:rPr sz="971">
                <a:solidFill>
                  <a:srgbClr val="1F487C"/>
                </a:solidFill>
                <a:latin typeface="Century Gothic"/>
                <a:cs typeface="Century Gothic"/>
              </a:rPr>
              <a:t>rán</a:t>
            </a:r>
            <a:r>
              <a:rPr sz="971" spc="17">
                <a:solidFill>
                  <a:srgbClr val="1F487C"/>
                </a:solidFill>
                <a:latin typeface="Century Gothic"/>
                <a:cs typeface="Century Gothic"/>
              </a:rPr>
              <a:t> </a:t>
            </a:r>
            <a:r>
              <a:rPr sz="971">
                <a:solidFill>
                  <a:srgbClr val="1F487C"/>
                </a:solidFill>
                <a:latin typeface="Century Gothic"/>
                <a:cs typeface="Century Gothic"/>
              </a:rPr>
              <a:t>qu</a:t>
            </a:r>
            <a:r>
              <a:rPr sz="971" spc="-8">
                <a:solidFill>
                  <a:srgbClr val="1F487C"/>
                </a:solidFill>
                <a:latin typeface="Century Gothic"/>
                <a:cs typeface="Century Gothic"/>
              </a:rPr>
              <a:t>e</a:t>
            </a:r>
            <a:r>
              <a:rPr sz="971">
                <a:solidFill>
                  <a:srgbClr val="1F487C"/>
                </a:solidFill>
                <a:latin typeface="Century Gothic"/>
                <a:cs typeface="Century Gothic"/>
              </a:rPr>
              <a:t>dar</a:t>
            </a:r>
            <a:r>
              <a:rPr sz="971" spc="39">
                <a:solidFill>
                  <a:srgbClr val="1F487C"/>
                </a:solidFill>
                <a:latin typeface="Century Gothic"/>
                <a:cs typeface="Century Gothic"/>
              </a:rPr>
              <a:t> </a:t>
            </a:r>
            <a:r>
              <a:rPr sz="971">
                <a:solidFill>
                  <a:srgbClr val="1F487C"/>
                </a:solidFill>
                <a:latin typeface="Century Gothic"/>
                <a:cs typeface="Century Gothic"/>
              </a:rPr>
              <a:t>a</a:t>
            </a:r>
            <a:r>
              <a:rPr sz="971" spc="-4">
                <a:solidFill>
                  <a:srgbClr val="1F487C"/>
                </a:solidFill>
                <a:latin typeface="Century Gothic"/>
                <a:cs typeface="Century Gothic"/>
              </a:rPr>
              <a:t>s</a:t>
            </a:r>
            <a:r>
              <a:rPr sz="971">
                <a:solidFill>
                  <a:srgbClr val="1F487C"/>
                </a:solidFill>
                <a:latin typeface="Century Gothic"/>
                <a:cs typeface="Century Gothic"/>
              </a:rPr>
              <a:t>entad</a:t>
            </a:r>
            <a:r>
              <a:rPr sz="971" spc="-12">
                <a:solidFill>
                  <a:srgbClr val="1F487C"/>
                </a:solidFill>
                <a:latin typeface="Century Gothic"/>
                <a:cs typeface="Century Gothic"/>
              </a:rPr>
              <a:t>o</a:t>
            </a:r>
            <a:r>
              <a:rPr sz="971">
                <a:solidFill>
                  <a:srgbClr val="1F487C"/>
                </a:solidFill>
                <a:latin typeface="Century Gothic"/>
                <a:cs typeface="Century Gothic"/>
              </a:rPr>
              <a:t>s</a:t>
            </a:r>
            <a:endParaRPr sz="971">
              <a:latin typeface="Century Gothic"/>
              <a:cs typeface="Century Gothic"/>
            </a:endParaRPr>
          </a:p>
          <a:p>
            <a:pPr marL="11206" marR="18558">
              <a:lnSpc>
                <a:spcPct val="102172"/>
              </a:lnSpc>
              <a:spcBef>
                <a:spcPts val="121"/>
              </a:spcBef>
            </a:pPr>
            <a:r>
              <a:rPr sz="971">
                <a:solidFill>
                  <a:srgbClr val="1F487C"/>
                </a:solidFill>
                <a:latin typeface="Century Gothic"/>
                <a:cs typeface="Century Gothic"/>
              </a:rPr>
              <a:t>en el</a:t>
            </a:r>
            <a:r>
              <a:rPr sz="971" spc="4">
                <a:solidFill>
                  <a:srgbClr val="1F487C"/>
                </a:solidFill>
                <a:latin typeface="Century Gothic"/>
                <a:cs typeface="Century Gothic"/>
              </a:rPr>
              <a:t> </a:t>
            </a:r>
            <a:r>
              <a:rPr sz="971" spc="-4">
                <a:solidFill>
                  <a:srgbClr val="1F487C"/>
                </a:solidFill>
                <a:latin typeface="Century Gothic"/>
                <a:cs typeface="Century Gothic"/>
              </a:rPr>
              <a:t>P</a:t>
            </a:r>
            <a:r>
              <a:rPr sz="971">
                <a:solidFill>
                  <a:srgbClr val="1F487C"/>
                </a:solidFill>
                <a:latin typeface="Century Gothic"/>
                <a:cs typeface="Century Gothic"/>
              </a:rPr>
              <a:t>ortaf</a:t>
            </a:r>
            <a:r>
              <a:rPr sz="971" spc="-8">
                <a:solidFill>
                  <a:srgbClr val="1F487C"/>
                </a:solidFill>
                <a:latin typeface="Century Gothic"/>
                <a:cs typeface="Century Gothic"/>
              </a:rPr>
              <a:t>o</a:t>
            </a:r>
            <a:r>
              <a:rPr sz="971" spc="-4">
                <a:solidFill>
                  <a:srgbClr val="1F487C"/>
                </a:solidFill>
                <a:latin typeface="Century Gothic"/>
                <a:cs typeface="Century Gothic"/>
              </a:rPr>
              <a:t>l</a:t>
            </a:r>
            <a:r>
              <a:rPr sz="971" spc="4">
                <a:solidFill>
                  <a:srgbClr val="1F487C"/>
                </a:solidFill>
                <a:latin typeface="Century Gothic"/>
                <a:cs typeface="Century Gothic"/>
              </a:rPr>
              <a:t>i</a:t>
            </a:r>
            <a:r>
              <a:rPr sz="971">
                <a:solidFill>
                  <a:srgbClr val="1F487C"/>
                </a:solidFill>
                <a:latin typeface="Century Gothic"/>
                <a:cs typeface="Century Gothic"/>
              </a:rPr>
              <a:t>os</a:t>
            </a:r>
            <a:r>
              <a:rPr sz="971" spc="-4">
                <a:solidFill>
                  <a:srgbClr val="1F487C"/>
                </a:solidFill>
                <a:latin typeface="Century Gothic"/>
                <a:cs typeface="Century Gothic"/>
              </a:rPr>
              <a:t> </a:t>
            </a:r>
            <a:r>
              <a:rPr sz="971" spc="-17">
                <a:solidFill>
                  <a:srgbClr val="1F487C"/>
                </a:solidFill>
                <a:latin typeface="Century Gothic"/>
                <a:cs typeface="Century Gothic"/>
              </a:rPr>
              <a:t>V</a:t>
            </a:r>
            <a:r>
              <a:rPr sz="971" spc="4">
                <a:solidFill>
                  <a:srgbClr val="1F487C"/>
                </a:solidFill>
                <a:latin typeface="Century Gothic"/>
                <a:cs typeface="Century Gothic"/>
              </a:rPr>
              <a:t>i</a:t>
            </a:r>
            <a:r>
              <a:rPr sz="971">
                <a:solidFill>
                  <a:srgbClr val="1F487C"/>
                </a:solidFill>
                <a:latin typeface="Century Gothic"/>
                <a:cs typeface="Century Gothic"/>
              </a:rPr>
              <a:t>rtu</a:t>
            </a:r>
            <a:r>
              <a:rPr sz="971" spc="-8">
                <a:solidFill>
                  <a:srgbClr val="1F487C"/>
                </a:solidFill>
                <a:latin typeface="Century Gothic"/>
                <a:cs typeface="Century Gothic"/>
              </a:rPr>
              <a:t>a</a:t>
            </a:r>
            <a:r>
              <a:rPr sz="971">
                <a:solidFill>
                  <a:srgbClr val="1F487C"/>
                </a:solidFill>
                <a:latin typeface="Century Gothic"/>
                <a:cs typeface="Century Gothic"/>
              </a:rPr>
              <a:t>l</a:t>
            </a:r>
            <a:r>
              <a:rPr sz="971" spc="-8">
                <a:solidFill>
                  <a:srgbClr val="1F487C"/>
                </a:solidFill>
                <a:latin typeface="Century Gothic"/>
                <a:cs typeface="Century Gothic"/>
              </a:rPr>
              <a:t> </a:t>
            </a:r>
            <a:r>
              <a:rPr sz="971">
                <a:solidFill>
                  <a:srgbClr val="1F487C"/>
                </a:solidFill>
                <a:latin typeface="Century Gothic"/>
                <a:cs typeface="Century Gothic"/>
              </a:rPr>
              <a:t>de </a:t>
            </a:r>
            <a:r>
              <a:rPr sz="971" spc="-4">
                <a:solidFill>
                  <a:srgbClr val="1F487C"/>
                </a:solidFill>
                <a:latin typeface="Century Gothic"/>
                <a:cs typeface="Century Gothic"/>
              </a:rPr>
              <a:t>E</a:t>
            </a:r>
            <a:r>
              <a:rPr sz="971">
                <a:solidFill>
                  <a:srgbClr val="1F487C"/>
                </a:solidFill>
                <a:latin typeface="Century Gothic"/>
                <a:cs typeface="Century Gothic"/>
              </a:rPr>
              <a:t>v</a:t>
            </a:r>
            <a:r>
              <a:rPr sz="971" spc="4">
                <a:solidFill>
                  <a:srgbClr val="1F487C"/>
                </a:solidFill>
                <a:latin typeface="Century Gothic"/>
                <a:cs typeface="Century Gothic"/>
              </a:rPr>
              <a:t>i</a:t>
            </a:r>
            <a:r>
              <a:rPr sz="971">
                <a:solidFill>
                  <a:srgbClr val="1F487C"/>
                </a:solidFill>
                <a:latin typeface="Century Gothic"/>
                <a:cs typeface="Century Gothic"/>
              </a:rPr>
              <a:t>de</a:t>
            </a:r>
            <a:r>
              <a:rPr sz="971" spc="-8">
                <a:solidFill>
                  <a:srgbClr val="1F487C"/>
                </a:solidFill>
                <a:latin typeface="Century Gothic"/>
                <a:cs typeface="Century Gothic"/>
              </a:rPr>
              <a:t>n</a:t>
            </a:r>
            <a:r>
              <a:rPr sz="971" spc="-4">
                <a:solidFill>
                  <a:srgbClr val="1F487C"/>
                </a:solidFill>
                <a:latin typeface="Century Gothic"/>
                <a:cs typeface="Century Gothic"/>
              </a:rPr>
              <a:t>c</a:t>
            </a:r>
            <a:r>
              <a:rPr sz="971" spc="4">
                <a:solidFill>
                  <a:srgbClr val="1F487C"/>
                </a:solidFill>
                <a:latin typeface="Century Gothic"/>
                <a:cs typeface="Century Gothic"/>
              </a:rPr>
              <a:t>i</a:t>
            </a:r>
            <a:r>
              <a:rPr sz="971">
                <a:solidFill>
                  <a:srgbClr val="1F487C"/>
                </a:solidFill>
                <a:latin typeface="Century Gothic"/>
                <a:cs typeface="Century Gothic"/>
              </a:rPr>
              <a:t>a</a:t>
            </a:r>
            <a:r>
              <a:rPr sz="971" spc="4">
                <a:solidFill>
                  <a:srgbClr val="1F487C"/>
                </a:solidFill>
                <a:latin typeface="Century Gothic"/>
                <a:cs typeface="Century Gothic"/>
              </a:rPr>
              <a:t>s</a:t>
            </a:r>
            <a:r>
              <a:rPr sz="971">
                <a:solidFill>
                  <a:srgbClr val="1F487C"/>
                </a:solidFill>
                <a:latin typeface="Century Gothic"/>
                <a:cs typeface="Century Gothic"/>
              </a:rPr>
              <a:t>.</a:t>
            </a:r>
            <a:r>
              <a:rPr sz="971" spc="259">
                <a:solidFill>
                  <a:srgbClr val="1F487C"/>
                </a:solidFill>
                <a:latin typeface="Century Gothic"/>
                <a:cs typeface="Century Gothic"/>
              </a:rPr>
              <a:t> </a:t>
            </a:r>
            <a:r>
              <a:rPr sz="971" spc="-4">
                <a:solidFill>
                  <a:srgbClr val="1F487C"/>
                </a:solidFill>
                <a:latin typeface="Century Gothic"/>
                <a:cs typeface="Century Gothic"/>
              </a:rPr>
              <a:t>E</a:t>
            </a:r>
            <a:r>
              <a:rPr sz="971">
                <a:solidFill>
                  <a:srgbClr val="1F487C"/>
                </a:solidFill>
                <a:latin typeface="Century Gothic"/>
                <a:cs typeface="Century Gothic"/>
              </a:rPr>
              <a:t>st</a:t>
            </a:r>
            <a:r>
              <a:rPr sz="971" spc="-4">
                <a:solidFill>
                  <a:srgbClr val="1F487C"/>
                </a:solidFill>
                <a:latin typeface="Century Gothic"/>
                <a:cs typeface="Century Gothic"/>
              </a:rPr>
              <a:t>o</a:t>
            </a:r>
            <a:r>
              <a:rPr sz="971">
                <a:solidFill>
                  <a:srgbClr val="1F487C"/>
                </a:solidFill>
                <a:latin typeface="Century Gothic"/>
                <a:cs typeface="Century Gothic"/>
              </a:rPr>
              <a:t>s</a:t>
            </a:r>
            <a:r>
              <a:rPr sz="971" spc="263">
                <a:solidFill>
                  <a:srgbClr val="1F487C"/>
                </a:solidFill>
                <a:latin typeface="Century Gothic"/>
                <a:cs typeface="Century Gothic"/>
              </a:rPr>
              <a:t> </a:t>
            </a:r>
            <a:r>
              <a:rPr sz="971">
                <a:solidFill>
                  <a:srgbClr val="1F487C"/>
                </a:solidFill>
                <a:latin typeface="Century Gothic"/>
                <a:cs typeface="Century Gothic"/>
              </a:rPr>
              <a:t>pod</a:t>
            </a:r>
            <a:r>
              <a:rPr sz="971" spc="-8">
                <a:solidFill>
                  <a:srgbClr val="1F487C"/>
                </a:solidFill>
                <a:latin typeface="Century Gothic"/>
                <a:cs typeface="Century Gothic"/>
              </a:rPr>
              <a:t>r</a:t>
            </a:r>
            <a:r>
              <a:rPr sz="971" spc="4">
                <a:solidFill>
                  <a:srgbClr val="1F487C"/>
                </a:solidFill>
                <a:latin typeface="Century Gothic"/>
                <a:cs typeface="Century Gothic"/>
              </a:rPr>
              <a:t>í</a:t>
            </a:r>
            <a:r>
              <a:rPr sz="971">
                <a:solidFill>
                  <a:srgbClr val="1F487C"/>
                </a:solidFill>
                <a:latin typeface="Century Gothic"/>
                <a:cs typeface="Century Gothic"/>
              </a:rPr>
              <a:t>an</a:t>
            </a:r>
            <a:r>
              <a:rPr sz="971" spc="-4">
                <a:solidFill>
                  <a:srgbClr val="1F487C"/>
                </a:solidFill>
                <a:latin typeface="Century Gothic"/>
                <a:cs typeface="Century Gothic"/>
              </a:rPr>
              <a:t> </a:t>
            </a:r>
            <a:r>
              <a:rPr sz="971" spc="-8">
                <a:solidFill>
                  <a:srgbClr val="1F487C"/>
                </a:solidFill>
                <a:latin typeface="Century Gothic"/>
                <a:cs typeface="Century Gothic"/>
              </a:rPr>
              <a:t>s</a:t>
            </a:r>
            <a:r>
              <a:rPr sz="971">
                <a:solidFill>
                  <a:srgbClr val="1F487C"/>
                </a:solidFill>
                <a:latin typeface="Century Gothic"/>
                <a:cs typeface="Century Gothic"/>
              </a:rPr>
              <a:t>e</a:t>
            </a:r>
            <a:r>
              <a:rPr sz="971" spc="4">
                <a:solidFill>
                  <a:srgbClr val="1F487C"/>
                </a:solidFill>
                <a:latin typeface="Century Gothic"/>
                <a:cs typeface="Century Gothic"/>
              </a:rPr>
              <a:t>r</a:t>
            </a:r>
            <a:r>
              <a:rPr sz="971">
                <a:solidFill>
                  <a:srgbClr val="1F487C"/>
                </a:solidFill>
                <a:latin typeface="Century Gothic"/>
                <a:cs typeface="Century Gothic"/>
              </a:rPr>
              <a:t>:</a:t>
            </a:r>
            <a:endParaRPr sz="971">
              <a:latin typeface="Century Gothic"/>
              <a:cs typeface="Century Gothic"/>
            </a:endParaRPr>
          </a:p>
        </p:txBody>
      </p:sp>
      <p:sp>
        <p:nvSpPr>
          <p:cNvPr id="7" name="object 7"/>
          <p:cNvSpPr txBox="1"/>
          <p:nvPr/>
        </p:nvSpPr>
        <p:spPr>
          <a:xfrm>
            <a:off x="1046001" y="4379772"/>
            <a:ext cx="97876" cy="901849"/>
          </a:xfrm>
          <a:prstGeom prst="rect">
            <a:avLst/>
          </a:prstGeom>
        </p:spPr>
        <p:txBody>
          <a:bodyPr wrap="square" lIns="0" tIns="0" rIns="0" bIns="0" rtlCol="0">
            <a:noAutofit/>
          </a:bodyPr>
          <a:lstStyle/>
          <a:p>
            <a:pPr marL="11206">
              <a:lnSpc>
                <a:spcPts val="887"/>
              </a:lnSpc>
              <a:spcBef>
                <a:spcPts val="44"/>
              </a:spcBef>
            </a:pPr>
            <a:r>
              <a:rPr sz="1456" baseline="-12121">
                <a:solidFill>
                  <a:srgbClr val="1D8286"/>
                </a:solidFill>
                <a:latin typeface="Segoe MDL2 Assets"/>
                <a:cs typeface="Segoe MDL2 Assets"/>
              </a:rPr>
              <a:t></a:t>
            </a:r>
            <a:endParaRPr sz="971">
              <a:latin typeface="Segoe MDL2 Assets"/>
              <a:cs typeface="Segoe MDL2 Assets"/>
            </a:endParaRPr>
          </a:p>
          <a:p>
            <a:pPr marL="11206">
              <a:lnSpc>
                <a:spcPct val="83333"/>
              </a:lnSpc>
              <a:spcBef>
                <a:spcPts val="167"/>
              </a:spcBef>
            </a:pPr>
            <a:r>
              <a:rPr sz="971">
                <a:solidFill>
                  <a:srgbClr val="1D8286"/>
                </a:solidFill>
                <a:latin typeface="Segoe MDL2 Assets"/>
                <a:cs typeface="Segoe MDL2 Assets"/>
              </a:rPr>
              <a:t></a:t>
            </a:r>
            <a:endParaRPr sz="971">
              <a:latin typeface="Segoe MDL2 Assets"/>
              <a:cs typeface="Segoe MDL2 Assets"/>
            </a:endParaRPr>
          </a:p>
          <a:p>
            <a:pPr marL="11206">
              <a:lnSpc>
                <a:spcPct val="83333"/>
              </a:lnSpc>
              <a:spcBef>
                <a:spcPts val="224"/>
              </a:spcBef>
            </a:pPr>
            <a:r>
              <a:rPr sz="971">
                <a:solidFill>
                  <a:srgbClr val="1D8286"/>
                </a:solidFill>
                <a:latin typeface="Segoe MDL2 Assets"/>
                <a:cs typeface="Segoe MDL2 Assets"/>
              </a:rPr>
              <a:t></a:t>
            </a:r>
            <a:endParaRPr sz="971">
              <a:latin typeface="Segoe MDL2 Assets"/>
              <a:cs typeface="Segoe MDL2 Assets"/>
            </a:endParaRPr>
          </a:p>
          <a:p>
            <a:pPr marL="11206">
              <a:lnSpc>
                <a:spcPct val="83333"/>
              </a:lnSpc>
              <a:spcBef>
                <a:spcPts val="212"/>
              </a:spcBef>
            </a:pPr>
            <a:r>
              <a:rPr sz="971">
                <a:solidFill>
                  <a:srgbClr val="1D8286"/>
                </a:solidFill>
                <a:latin typeface="Segoe MDL2 Assets"/>
                <a:cs typeface="Segoe MDL2 Assets"/>
              </a:rPr>
              <a:t></a:t>
            </a:r>
            <a:endParaRPr sz="971">
              <a:latin typeface="Segoe MDL2 Assets"/>
              <a:cs typeface="Segoe MDL2 Assets"/>
            </a:endParaRPr>
          </a:p>
          <a:p>
            <a:pPr marL="11206">
              <a:lnSpc>
                <a:spcPct val="83333"/>
              </a:lnSpc>
              <a:spcBef>
                <a:spcPts val="212"/>
              </a:spcBef>
            </a:pPr>
            <a:r>
              <a:rPr sz="971">
                <a:solidFill>
                  <a:srgbClr val="1D8286"/>
                </a:solidFill>
                <a:latin typeface="Segoe MDL2 Assets"/>
                <a:cs typeface="Segoe MDL2 Assets"/>
              </a:rPr>
              <a:t></a:t>
            </a:r>
            <a:endParaRPr sz="971">
              <a:latin typeface="Segoe MDL2 Assets"/>
              <a:cs typeface="Segoe MDL2 Assets"/>
            </a:endParaRPr>
          </a:p>
          <a:p>
            <a:pPr marL="11206">
              <a:lnSpc>
                <a:spcPct val="83333"/>
              </a:lnSpc>
              <a:spcBef>
                <a:spcPts val="224"/>
              </a:spcBef>
            </a:pPr>
            <a:r>
              <a:rPr sz="971">
                <a:solidFill>
                  <a:srgbClr val="1D8286"/>
                </a:solidFill>
                <a:latin typeface="Segoe MDL2 Assets"/>
                <a:cs typeface="Segoe MDL2 Assets"/>
              </a:rPr>
              <a:t></a:t>
            </a:r>
            <a:endParaRPr sz="971">
              <a:latin typeface="Segoe MDL2 Assets"/>
              <a:cs typeface="Segoe MDL2 Assets"/>
            </a:endParaRPr>
          </a:p>
        </p:txBody>
      </p:sp>
      <p:sp>
        <p:nvSpPr>
          <p:cNvPr id="6" name="object 6"/>
          <p:cNvSpPr txBox="1"/>
          <p:nvPr/>
        </p:nvSpPr>
        <p:spPr>
          <a:xfrm>
            <a:off x="1204677" y="4379804"/>
            <a:ext cx="4735238" cy="901849"/>
          </a:xfrm>
          <a:prstGeom prst="rect">
            <a:avLst/>
          </a:prstGeom>
        </p:spPr>
        <p:txBody>
          <a:bodyPr wrap="square" lIns="0" tIns="0" rIns="0" bIns="0" rtlCol="0">
            <a:noAutofit/>
          </a:bodyPr>
          <a:lstStyle/>
          <a:p>
            <a:pPr marL="11206" marR="18558">
              <a:lnSpc>
                <a:spcPts val="1103"/>
              </a:lnSpc>
              <a:spcBef>
                <a:spcPts val="55"/>
              </a:spcBef>
            </a:pPr>
            <a:r>
              <a:rPr sz="971">
                <a:solidFill>
                  <a:srgbClr val="1F487C"/>
                </a:solidFill>
                <a:latin typeface="Century Gothic"/>
                <a:cs typeface="Century Gothic"/>
              </a:rPr>
              <a:t>R</a:t>
            </a:r>
            <a:r>
              <a:rPr sz="971" spc="4">
                <a:solidFill>
                  <a:srgbClr val="1F487C"/>
                </a:solidFill>
                <a:latin typeface="Century Gothic"/>
                <a:cs typeface="Century Gothic"/>
              </a:rPr>
              <a:t>e</a:t>
            </a:r>
            <a:r>
              <a:rPr sz="971">
                <a:solidFill>
                  <a:srgbClr val="1F487C"/>
                </a:solidFill>
                <a:latin typeface="Century Gothic"/>
                <a:cs typeface="Century Gothic"/>
              </a:rPr>
              <a:t>n</a:t>
            </a:r>
            <a:r>
              <a:rPr sz="971" spc="-4">
                <a:solidFill>
                  <a:srgbClr val="1F487C"/>
                </a:solidFill>
                <a:latin typeface="Century Gothic"/>
                <a:cs typeface="Century Gothic"/>
              </a:rPr>
              <a:t>om</a:t>
            </a:r>
            <a:r>
              <a:rPr sz="971" spc="-8">
                <a:solidFill>
                  <a:srgbClr val="1F487C"/>
                </a:solidFill>
                <a:latin typeface="Century Gothic"/>
                <a:cs typeface="Century Gothic"/>
              </a:rPr>
              <a:t>b</a:t>
            </a:r>
            <a:r>
              <a:rPr sz="971">
                <a:solidFill>
                  <a:srgbClr val="1F487C"/>
                </a:solidFill>
                <a:latin typeface="Century Gothic"/>
                <a:cs typeface="Century Gothic"/>
              </a:rPr>
              <a:t>r</a:t>
            </a:r>
            <a:r>
              <a:rPr sz="971" spc="-8">
                <a:solidFill>
                  <a:srgbClr val="1F487C"/>
                </a:solidFill>
                <a:latin typeface="Century Gothic"/>
                <a:cs typeface="Century Gothic"/>
              </a:rPr>
              <a:t>a</a:t>
            </a:r>
            <a:r>
              <a:rPr sz="971">
                <a:solidFill>
                  <a:srgbClr val="1F487C"/>
                </a:solidFill>
                <a:latin typeface="Century Gothic"/>
                <a:cs typeface="Century Gothic"/>
              </a:rPr>
              <a:t>r el</a:t>
            </a:r>
            <a:r>
              <a:rPr sz="971" spc="4">
                <a:solidFill>
                  <a:srgbClr val="1F487C"/>
                </a:solidFill>
                <a:latin typeface="Century Gothic"/>
                <a:cs typeface="Century Gothic"/>
              </a:rPr>
              <a:t> </a:t>
            </a:r>
            <a:r>
              <a:rPr sz="971" spc="-8">
                <a:solidFill>
                  <a:srgbClr val="1F487C"/>
                </a:solidFill>
                <a:latin typeface="Century Gothic"/>
                <a:cs typeface="Century Gothic"/>
              </a:rPr>
              <a:t>p</a:t>
            </a:r>
            <a:r>
              <a:rPr sz="971">
                <a:solidFill>
                  <a:srgbClr val="1F487C"/>
                </a:solidFill>
                <a:latin typeface="Century Gothic"/>
                <a:cs typeface="Century Gothic"/>
              </a:rPr>
              <a:t>ro</a:t>
            </a:r>
            <a:r>
              <a:rPr sz="971" spc="-4">
                <a:solidFill>
                  <a:srgbClr val="1F487C"/>
                </a:solidFill>
                <a:latin typeface="Century Gothic"/>
                <a:cs typeface="Century Gothic"/>
              </a:rPr>
              <a:t>y</a:t>
            </a:r>
            <a:r>
              <a:rPr sz="971" spc="-8">
                <a:solidFill>
                  <a:srgbClr val="1F487C"/>
                </a:solidFill>
                <a:latin typeface="Century Gothic"/>
                <a:cs typeface="Century Gothic"/>
              </a:rPr>
              <a:t>e</a:t>
            </a:r>
            <a:r>
              <a:rPr sz="971" spc="4">
                <a:solidFill>
                  <a:srgbClr val="1F487C"/>
                </a:solidFill>
                <a:latin typeface="Century Gothic"/>
                <a:cs typeface="Century Gothic"/>
              </a:rPr>
              <a:t>c</a:t>
            </a:r>
            <a:r>
              <a:rPr sz="971" spc="-12">
                <a:solidFill>
                  <a:srgbClr val="1F487C"/>
                </a:solidFill>
                <a:latin typeface="Century Gothic"/>
                <a:cs typeface="Century Gothic"/>
              </a:rPr>
              <a:t>t</a:t>
            </a:r>
            <a:r>
              <a:rPr sz="971">
                <a:solidFill>
                  <a:srgbClr val="1F487C"/>
                </a:solidFill>
                <a:latin typeface="Century Gothic"/>
                <a:cs typeface="Century Gothic"/>
              </a:rPr>
              <a:t>o.</a:t>
            </a:r>
            <a:endParaRPr sz="971">
              <a:latin typeface="Century Gothic"/>
              <a:cs typeface="Century Gothic"/>
            </a:endParaRPr>
          </a:p>
          <a:p>
            <a:pPr marL="11206" marR="18558">
              <a:lnSpc>
                <a:spcPts val="1187"/>
              </a:lnSpc>
              <a:spcBef>
                <a:spcPts val="4"/>
              </a:spcBef>
            </a:pPr>
            <a:r>
              <a:rPr sz="1456" spc="-4" baseline="-2471">
                <a:solidFill>
                  <a:srgbClr val="1F487C"/>
                </a:solidFill>
                <a:latin typeface="Century Gothic"/>
                <a:cs typeface="Century Gothic"/>
              </a:rPr>
              <a:t>D</a:t>
            </a:r>
            <a:r>
              <a:rPr sz="1456" baseline="-2471">
                <a:solidFill>
                  <a:srgbClr val="1F487C"/>
                </a:solidFill>
                <a:latin typeface="Century Gothic"/>
                <a:cs typeface="Century Gothic"/>
              </a:rPr>
              <a:t>ar un</a:t>
            </a:r>
            <a:r>
              <a:rPr sz="1456" spc="-4" baseline="-2471">
                <a:solidFill>
                  <a:srgbClr val="1F487C"/>
                </a:solidFill>
                <a:latin typeface="Century Gothic"/>
                <a:cs typeface="Century Gothic"/>
              </a:rPr>
              <a:t> </a:t>
            </a:r>
            <a:r>
              <a:rPr sz="1456" baseline="-2471">
                <a:solidFill>
                  <a:srgbClr val="1F487C"/>
                </a:solidFill>
                <a:latin typeface="Century Gothic"/>
                <a:cs typeface="Century Gothic"/>
              </a:rPr>
              <a:t>nu</a:t>
            </a:r>
            <a:r>
              <a:rPr sz="1456" spc="-8" baseline="-2471">
                <a:solidFill>
                  <a:srgbClr val="1F487C"/>
                </a:solidFill>
                <a:latin typeface="Century Gothic"/>
                <a:cs typeface="Century Gothic"/>
              </a:rPr>
              <a:t>e</a:t>
            </a:r>
            <a:r>
              <a:rPr sz="1456" spc="8" baseline="-2471">
                <a:solidFill>
                  <a:srgbClr val="1F487C"/>
                </a:solidFill>
                <a:latin typeface="Century Gothic"/>
                <a:cs typeface="Century Gothic"/>
              </a:rPr>
              <a:t>v</a:t>
            </a:r>
            <a:r>
              <a:rPr sz="1456" baseline="-2471">
                <a:solidFill>
                  <a:srgbClr val="1F487C"/>
                </a:solidFill>
                <a:latin typeface="Century Gothic"/>
                <a:cs typeface="Century Gothic"/>
              </a:rPr>
              <a:t>o</a:t>
            </a:r>
            <a:r>
              <a:rPr sz="1456" spc="-4" baseline="-2471">
                <a:solidFill>
                  <a:srgbClr val="1F487C"/>
                </a:solidFill>
                <a:latin typeface="Century Gothic"/>
                <a:cs typeface="Century Gothic"/>
              </a:rPr>
              <a:t> </a:t>
            </a:r>
            <a:r>
              <a:rPr sz="1456" baseline="-2471">
                <a:solidFill>
                  <a:srgbClr val="1F487C"/>
                </a:solidFill>
                <a:latin typeface="Century Gothic"/>
                <a:cs typeface="Century Gothic"/>
              </a:rPr>
              <a:t>ru</a:t>
            </a:r>
            <a:r>
              <a:rPr sz="1456" spc="-12" baseline="-2471">
                <a:solidFill>
                  <a:srgbClr val="1F487C"/>
                </a:solidFill>
                <a:latin typeface="Century Gothic"/>
                <a:cs typeface="Century Gothic"/>
              </a:rPr>
              <a:t>m</a:t>
            </a:r>
            <a:r>
              <a:rPr sz="1456" baseline="-2471">
                <a:solidFill>
                  <a:srgbClr val="1F487C"/>
                </a:solidFill>
                <a:latin typeface="Century Gothic"/>
                <a:cs typeface="Century Gothic"/>
              </a:rPr>
              <a:t>bo</a:t>
            </a:r>
            <a:r>
              <a:rPr sz="1456" spc="-4" baseline="-2471">
                <a:solidFill>
                  <a:srgbClr val="1F487C"/>
                </a:solidFill>
                <a:latin typeface="Century Gothic"/>
                <a:cs typeface="Century Gothic"/>
              </a:rPr>
              <a:t> </a:t>
            </a:r>
            <a:r>
              <a:rPr sz="1456" baseline="-2471">
                <a:solidFill>
                  <a:srgbClr val="1F487C"/>
                </a:solidFill>
                <a:latin typeface="Century Gothic"/>
                <a:cs typeface="Century Gothic"/>
              </a:rPr>
              <a:t>u</a:t>
            </a:r>
            <a:r>
              <a:rPr sz="1456" spc="-12" baseline="-2471">
                <a:solidFill>
                  <a:srgbClr val="1F487C"/>
                </a:solidFill>
                <a:latin typeface="Century Gothic"/>
                <a:cs typeface="Century Gothic"/>
              </a:rPr>
              <a:t> </a:t>
            </a:r>
            <a:r>
              <a:rPr sz="1456" baseline="-2471">
                <a:solidFill>
                  <a:srgbClr val="1F487C"/>
                </a:solidFill>
                <a:latin typeface="Century Gothic"/>
                <a:cs typeface="Century Gothic"/>
              </a:rPr>
              <a:t>objet</a:t>
            </a:r>
            <a:r>
              <a:rPr sz="1456" spc="-4" baseline="-2471">
                <a:solidFill>
                  <a:srgbClr val="1F487C"/>
                </a:solidFill>
                <a:latin typeface="Century Gothic"/>
                <a:cs typeface="Century Gothic"/>
              </a:rPr>
              <a:t>i</a:t>
            </a:r>
            <a:r>
              <a:rPr sz="1456" baseline="-2471">
                <a:solidFill>
                  <a:srgbClr val="1F487C"/>
                </a:solidFill>
                <a:latin typeface="Century Gothic"/>
                <a:cs typeface="Century Gothic"/>
              </a:rPr>
              <a:t>vo</a:t>
            </a:r>
            <a:r>
              <a:rPr sz="1456" spc="-4" baseline="-2471">
                <a:solidFill>
                  <a:srgbClr val="1F487C"/>
                </a:solidFill>
                <a:latin typeface="Century Gothic"/>
                <a:cs typeface="Century Gothic"/>
              </a:rPr>
              <a:t> </a:t>
            </a:r>
            <a:r>
              <a:rPr sz="1456" baseline="-2471">
                <a:solidFill>
                  <a:srgbClr val="1F487C"/>
                </a:solidFill>
                <a:latin typeface="Century Gothic"/>
                <a:cs typeface="Century Gothic"/>
              </a:rPr>
              <a:t>al</a:t>
            </a:r>
            <a:r>
              <a:rPr sz="1456" spc="4" baseline="-2471">
                <a:solidFill>
                  <a:srgbClr val="1F487C"/>
                </a:solidFill>
                <a:latin typeface="Century Gothic"/>
                <a:cs typeface="Century Gothic"/>
              </a:rPr>
              <a:t> </a:t>
            </a:r>
            <a:r>
              <a:rPr sz="1456" spc="-8" baseline="-2471">
                <a:solidFill>
                  <a:srgbClr val="1F487C"/>
                </a:solidFill>
                <a:latin typeface="Century Gothic"/>
                <a:cs typeface="Century Gothic"/>
              </a:rPr>
              <a:t>p</a:t>
            </a:r>
            <a:r>
              <a:rPr sz="1456" baseline="-2471">
                <a:solidFill>
                  <a:srgbClr val="1F487C"/>
                </a:solidFill>
                <a:latin typeface="Century Gothic"/>
                <a:cs typeface="Century Gothic"/>
              </a:rPr>
              <a:t>ro</a:t>
            </a:r>
            <a:r>
              <a:rPr sz="1456" spc="-4" baseline="-2471">
                <a:solidFill>
                  <a:srgbClr val="1F487C"/>
                </a:solidFill>
                <a:latin typeface="Century Gothic"/>
                <a:cs typeface="Century Gothic"/>
              </a:rPr>
              <a:t>y</a:t>
            </a:r>
            <a:r>
              <a:rPr sz="1456" spc="-8" baseline="-2471">
                <a:solidFill>
                  <a:srgbClr val="1F487C"/>
                </a:solidFill>
                <a:latin typeface="Century Gothic"/>
                <a:cs typeface="Century Gothic"/>
              </a:rPr>
              <a:t>e</a:t>
            </a:r>
            <a:r>
              <a:rPr sz="1456" spc="4" baseline="-2471">
                <a:solidFill>
                  <a:srgbClr val="1F487C"/>
                </a:solidFill>
                <a:latin typeface="Century Gothic"/>
                <a:cs typeface="Century Gothic"/>
              </a:rPr>
              <a:t>c</a:t>
            </a:r>
            <a:r>
              <a:rPr sz="1456" baseline="-2471">
                <a:solidFill>
                  <a:srgbClr val="1F487C"/>
                </a:solidFill>
                <a:latin typeface="Century Gothic"/>
                <a:cs typeface="Century Gothic"/>
              </a:rPr>
              <a:t>t</a:t>
            </a:r>
            <a:r>
              <a:rPr sz="1456" spc="-4" baseline="-2471">
                <a:solidFill>
                  <a:srgbClr val="1F487C"/>
                </a:solidFill>
                <a:latin typeface="Century Gothic"/>
                <a:cs typeface="Century Gothic"/>
              </a:rPr>
              <a:t>o</a:t>
            </a:r>
            <a:r>
              <a:rPr sz="1456" baseline="-2471">
                <a:solidFill>
                  <a:srgbClr val="1F487C"/>
                </a:solidFill>
                <a:latin typeface="Century Gothic"/>
                <a:cs typeface="Century Gothic"/>
              </a:rPr>
              <a:t>.</a:t>
            </a:r>
            <a:endParaRPr sz="971">
              <a:latin typeface="Century Gothic"/>
              <a:cs typeface="Century Gothic"/>
            </a:endParaRPr>
          </a:p>
          <a:p>
            <a:pPr marL="11206" marR="680993">
              <a:lnSpc>
                <a:spcPts val="1182"/>
              </a:lnSpc>
              <a:spcBef>
                <a:spcPts val="34"/>
              </a:spcBef>
            </a:pPr>
            <a:r>
              <a:rPr sz="971">
                <a:solidFill>
                  <a:srgbClr val="1F487C"/>
                </a:solidFill>
                <a:latin typeface="Century Gothic"/>
                <a:cs typeface="Century Gothic"/>
              </a:rPr>
              <a:t>T</a:t>
            </a:r>
            <a:r>
              <a:rPr sz="971" spc="-4">
                <a:solidFill>
                  <a:srgbClr val="1F487C"/>
                </a:solidFill>
                <a:latin typeface="Century Gothic"/>
                <a:cs typeface="Century Gothic"/>
              </a:rPr>
              <a:t>om</a:t>
            </a:r>
            <a:r>
              <a:rPr sz="971">
                <a:solidFill>
                  <a:srgbClr val="1F487C"/>
                </a:solidFill>
                <a:latin typeface="Century Gothic"/>
                <a:cs typeface="Century Gothic"/>
              </a:rPr>
              <a:t>ar en </a:t>
            </a:r>
            <a:r>
              <a:rPr sz="971" spc="4">
                <a:solidFill>
                  <a:srgbClr val="1F487C"/>
                </a:solidFill>
                <a:latin typeface="Century Gothic"/>
                <a:cs typeface="Century Gothic"/>
              </a:rPr>
              <a:t>c</a:t>
            </a:r>
            <a:r>
              <a:rPr sz="971" spc="-8">
                <a:solidFill>
                  <a:srgbClr val="1F487C"/>
                </a:solidFill>
                <a:latin typeface="Century Gothic"/>
                <a:cs typeface="Century Gothic"/>
              </a:rPr>
              <a:t>u</a:t>
            </a:r>
            <a:r>
              <a:rPr sz="971">
                <a:solidFill>
                  <a:srgbClr val="1F487C"/>
                </a:solidFill>
                <a:latin typeface="Century Gothic"/>
                <a:cs typeface="Century Gothic"/>
              </a:rPr>
              <a:t>enta</a:t>
            </a:r>
            <a:r>
              <a:rPr sz="971" spc="-12">
                <a:solidFill>
                  <a:srgbClr val="1F487C"/>
                </a:solidFill>
                <a:latin typeface="Century Gothic"/>
                <a:cs typeface="Century Gothic"/>
              </a:rPr>
              <a:t> </a:t>
            </a:r>
            <a:r>
              <a:rPr sz="971" spc="4">
                <a:solidFill>
                  <a:srgbClr val="1F487C"/>
                </a:solidFill>
                <a:latin typeface="Century Gothic"/>
                <a:cs typeface="Century Gothic"/>
              </a:rPr>
              <a:t>c</a:t>
            </a:r>
            <a:r>
              <a:rPr sz="971">
                <a:solidFill>
                  <a:srgbClr val="1F487C"/>
                </a:solidFill>
                <a:latin typeface="Century Gothic"/>
                <a:cs typeface="Century Gothic"/>
              </a:rPr>
              <a:t>o</a:t>
            </a:r>
            <a:r>
              <a:rPr sz="971" spc="-12">
                <a:solidFill>
                  <a:srgbClr val="1F487C"/>
                </a:solidFill>
                <a:latin typeface="Century Gothic"/>
                <a:cs typeface="Century Gothic"/>
              </a:rPr>
              <a:t>n</a:t>
            </a:r>
            <a:r>
              <a:rPr sz="971" spc="4">
                <a:solidFill>
                  <a:srgbClr val="1F487C"/>
                </a:solidFill>
                <a:latin typeface="Century Gothic"/>
                <a:cs typeface="Century Gothic"/>
              </a:rPr>
              <a:t>c</a:t>
            </a:r>
            <a:r>
              <a:rPr sz="971" spc="-8">
                <a:solidFill>
                  <a:srgbClr val="1F487C"/>
                </a:solidFill>
                <a:latin typeface="Century Gothic"/>
                <a:cs typeface="Century Gothic"/>
              </a:rPr>
              <a:t>e</a:t>
            </a:r>
            <a:r>
              <a:rPr sz="971">
                <a:solidFill>
                  <a:srgbClr val="1F487C"/>
                </a:solidFill>
                <a:latin typeface="Century Gothic"/>
                <a:cs typeface="Century Gothic"/>
              </a:rPr>
              <a:t>ptos q</a:t>
            </a:r>
            <a:r>
              <a:rPr sz="971" spc="-8">
                <a:solidFill>
                  <a:srgbClr val="1F487C"/>
                </a:solidFill>
                <a:latin typeface="Century Gothic"/>
                <a:cs typeface="Century Gothic"/>
              </a:rPr>
              <a:t>u</a:t>
            </a:r>
            <a:r>
              <a:rPr sz="971">
                <a:solidFill>
                  <a:srgbClr val="1F487C"/>
                </a:solidFill>
                <a:latin typeface="Century Gothic"/>
                <a:cs typeface="Century Gothic"/>
              </a:rPr>
              <a:t>e no</a:t>
            </a:r>
            <a:r>
              <a:rPr sz="971" spc="-4">
                <a:solidFill>
                  <a:srgbClr val="1F487C"/>
                </a:solidFill>
                <a:latin typeface="Century Gothic"/>
                <a:cs typeface="Century Gothic"/>
              </a:rPr>
              <a:t> </a:t>
            </a:r>
            <a:r>
              <a:rPr sz="971">
                <a:solidFill>
                  <a:srgbClr val="1F487C"/>
                </a:solidFill>
                <a:latin typeface="Century Gothic"/>
                <a:cs typeface="Century Gothic"/>
              </a:rPr>
              <a:t>se ha</a:t>
            </a:r>
            <a:r>
              <a:rPr sz="971" spc="-12">
                <a:solidFill>
                  <a:srgbClr val="1F487C"/>
                </a:solidFill>
                <a:latin typeface="Century Gothic"/>
                <a:cs typeface="Century Gothic"/>
              </a:rPr>
              <a:t>y</a:t>
            </a:r>
            <a:r>
              <a:rPr sz="971">
                <a:solidFill>
                  <a:srgbClr val="1F487C"/>
                </a:solidFill>
                <a:latin typeface="Century Gothic"/>
                <a:cs typeface="Century Gothic"/>
              </a:rPr>
              <a:t>an</a:t>
            </a:r>
            <a:r>
              <a:rPr sz="971" spc="-4">
                <a:solidFill>
                  <a:srgbClr val="1F487C"/>
                </a:solidFill>
                <a:latin typeface="Century Gothic"/>
                <a:cs typeface="Century Gothic"/>
              </a:rPr>
              <a:t> </a:t>
            </a:r>
            <a:r>
              <a:rPr sz="971" spc="4">
                <a:solidFill>
                  <a:srgbClr val="1F487C"/>
                </a:solidFill>
                <a:latin typeface="Century Gothic"/>
                <a:cs typeface="Century Gothic"/>
              </a:rPr>
              <a:t>c</a:t>
            </a:r>
            <a:r>
              <a:rPr sz="971">
                <a:solidFill>
                  <a:srgbClr val="1F487C"/>
                </a:solidFill>
                <a:latin typeface="Century Gothic"/>
                <a:cs typeface="Century Gothic"/>
              </a:rPr>
              <a:t>o</a:t>
            </a:r>
            <a:r>
              <a:rPr sz="971" spc="-4">
                <a:solidFill>
                  <a:srgbClr val="1F487C"/>
                </a:solidFill>
                <a:latin typeface="Century Gothic"/>
                <a:cs typeface="Century Gothic"/>
              </a:rPr>
              <a:t>n</a:t>
            </a:r>
            <a:r>
              <a:rPr sz="971">
                <a:solidFill>
                  <a:srgbClr val="1F487C"/>
                </a:solidFill>
                <a:latin typeface="Century Gothic"/>
                <a:cs typeface="Century Gothic"/>
              </a:rPr>
              <a:t>te</a:t>
            </a:r>
            <a:r>
              <a:rPr sz="971" spc="-12">
                <a:solidFill>
                  <a:srgbClr val="1F487C"/>
                </a:solidFill>
                <a:latin typeface="Century Gothic"/>
                <a:cs typeface="Century Gothic"/>
              </a:rPr>
              <a:t>m</a:t>
            </a:r>
            <a:r>
              <a:rPr sz="971">
                <a:solidFill>
                  <a:srgbClr val="1F487C"/>
                </a:solidFill>
                <a:latin typeface="Century Gothic"/>
                <a:cs typeface="Century Gothic"/>
              </a:rPr>
              <a:t>plado</a:t>
            </a:r>
            <a:r>
              <a:rPr sz="971" spc="-4">
                <a:solidFill>
                  <a:srgbClr val="1F487C"/>
                </a:solidFill>
                <a:latin typeface="Century Gothic"/>
                <a:cs typeface="Century Gothic"/>
              </a:rPr>
              <a:t> </a:t>
            </a:r>
            <a:r>
              <a:rPr sz="971">
                <a:solidFill>
                  <a:srgbClr val="1F487C"/>
                </a:solidFill>
                <a:latin typeface="Century Gothic"/>
                <a:cs typeface="Century Gothic"/>
              </a:rPr>
              <a:t>ant</a:t>
            </a:r>
            <a:r>
              <a:rPr sz="971" spc="-8">
                <a:solidFill>
                  <a:srgbClr val="1F487C"/>
                </a:solidFill>
                <a:latin typeface="Century Gothic"/>
                <a:cs typeface="Century Gothic"/>
              </a:rPr>
              <a:t>e</a:t>
            </a:r>
            <a:r>
              <a:rPr sz="971">
                <a:solidFill>
                  <a:srgbClr val="1F487C"/>
                </a:solidFill>
                <a:latin typeface="Century Gothic"/>
                <a:cs typeface="Century Gothic"/>
              </a:rPr>
              <a:t>s. R</a:t>
            </a:r>
            <a:r>
              <a:rPr sz="971" spc="4">
                <a:solidFill>
                  <a:srgbClr val="1F487C"/>
                </a:solidFill>
                <a:latin typeface="Century Gothic"/>
                <a:cs typeface="Century Gothic"/>
              </a:rPr>
              <a:t>e</a:t>
            </a:r>
            <a:r>
              <a:rPr sz="971" spc="-8">
                <a:solidFill>
                  <a:srgbClr val="1F487C"/>
                </a:solidFill>
                <a:latin typeface="Century Gothic"/>
                <a:cs typeface="Century Gothic"/>
              </a:rPr>
              <a:t>e</a:t>
            </a:r>
            <a:r>
              <a:rPr sz="971">
                <a:solidFill>
                  <a:srgbClr val="1F487C"/>
                </a:solidFill>
                <a:latin typeface="Century Gothic"/>
                <a:cs typeface="Century Gothic"/>
              </a:rPr>
              <a:t>str</a:t>
            </a:r>
            <a:r>
              <a:rPr sz="971" spc="-8">
                <a:solidFill>
                  <a:srgbClr val="1F487C"/>
                </a:solidFill>
                <a:latin typeface="Century Gothic"/>
                <a:cs typeface="Century Gothic"/>
              </a:rPr>
              <a:t>u</a:t>
            </a:r>
            <a:r>
              <a:rPr sz="971" spc="4">
                <a:solidFill>
                  <a:srgbClr val="1F487C"/>
                </a:solidFill>
                <a:latin typeface="Century Gothic"/>
                <a:cs typeface="Century Gothic"/>
              </a:rPr>
              <a:t>c</a:t>
            </a:r>
            <a:r>
              <a:rPr sz="971">
                <a:solidFill>
                  <a:srgbClr val="1F487C"/>
                </a:solidFill>
                <a:latin typeface="Century Gothic"/>
                <a:cs typeface="Century Gothic"/>
              </a:rPr>
              <a:t>t</a:t>
            </a:r>
            <a:r>
              <a:rPr sz="971" spc="-12">
                <a:solidFill>
                  <a:srgbClr val="1F487C"/>
                </a:solidFill>
                <a:latin typeface="Century Gothic"/>
                <a:cs typeface="Century Gothic"/>
              </a:rPr>
              <a:t>u</a:t>
            </a:r>
            <a:r>
              <a:rPr sz="971">
                <a:solidFill>
                  <a:srgbClr val="1F487C"/>
                </a:solidFill>
                <a:latin typeface="Century Gothic"/>
                <a:cs typeface="Century Gothic"/>
              </a:rPr>
              <a:t>rar </a:t>
            </a:r>
            <a:r>
              <a:rPr sz="971" spc="-8">
                <a:solidFill>
                  <a:srgbClr val="1F487C"/>
                </a:solidFill>
                <a:latin typeface="Century Gothic"/>
                <a:cs typeface="Century Gothic"/>
              </a:rPr>
              <a:t>e</a:t>
            </a:r>
            <a:r>
              <a:rPr sz="971">
                <a:solidFill>
                  <a:srgbClr val="1F487C"/>
                </a:solidFill>
                <a:latin typeface="Century Gothic"/>
                <a:cs typeface="Century Gothic"/>
              </a:rPr>
              <a:t>l</a:t>
            </a:r>
            <a:r>
              <a:rPr sz="971" spc="4">
                <a:solidFill>
                  <a:srgbClr val="1F487C"/>
                </a:solidFill>
                <a:latin typeface="Century Gothic"/>
                <a:cs typeface="Century Gothic"/>
              </a:rPr>
              <a:t> </a:t>
            </a:r>
            <a:r>
              <a:rPr sz="971">
                <a:solidFill>
                  <a:srgbClr val="1F487C"/>
                </a:solidFill>
                <a:latin typeface="Century Gothic"/>
                <a:cs typeface="Century Gothic"/>
              </a:rPr>
              <a:t>or</a:t>
            </a:r>
            <a:r>
              <a:rPr sz="971" spc="-8">
                <a:solidFill>
                  <a:srgbClr val="1F487C"/>
                </a:solidFill>
                <a:latin typeface="Century Gothic"/>
                <a:cs typeface="Century Gothic"/>
              </a:rPr>
              <a:t>g</a:t>
            </a:r>
            <a:r>
              <a:rPr sz="971">
                <a:solidFill>
                  <a:srgbClr val="1F487C"/>
                </a:solidFill>
                <a:latin typeface="Century Gothic"/>
                <a:cs typeface="Century Gothic"/>
              </a:rPr>
              <a:t>a</a:t>
            </a:r>
            <a:r>
              <a:rPr sz="971" spc="-8">
                <a:solidFill>
                  <a:srgbClr val="1F487C"/>
                </a:solidFill>
                <a:latin typeface="Century Gothic"/>
                <a:cs typeface="Century Gothic"/>
              </a:rPr>
              <a:t>n</a:t>
            </a:r>
            <a:r>
              <a:rPr sz="971" spc="-4">
                <a:solidFill>
                  <a:srgbClr val="1F487C"/>
                </a:solidFill>
                <a:latin typeface="Century Gothic"/>
                <a:cs typeface="Century Gothic"/>
              </a:rPr>
              <a:t>i</a:t>
            </a:r>
            <a:r>
              <a:rPr sz="971">
                <a:solidFill>
                  <a:srgbClr val="1F487C"/>
                </a:solidFill>
                <a:latin typeface="Century Gothic"/>
                <a:cs typeface="Century Gothic"/>
              </a:rPr>
              <a:t>zador g</a:t>
            </a:r>
            <a:r>
              <a:rPr sz="971" spc="-4">
                <a:solidFill>
                  <a:srgbClr val="1F487C"/>
                </a:solidFill>
                <a:latin typeface="Century Gothic"/>
                <a:cs typeface="Century Gothic"/>
              </a:rPr>
              <a:t>r</a:t>
            </a:r>
            <a:r>
              <a:rPr sz="971">
                <a:solidFill>
                  <a:srgbClr val="1F487C"/>
                </a:solidFill>
                <a:latin typeface="Century Gothic"/>
                <a:cs typeface="Century Gothic"/>
              </a:rPr>
              <a:t>á</a:t>
            </a:r>
            <a:r>
              <a:rPr sz="971" spc="-8">
                <a:solidFill>
                  <a:srgbClr val="1F487C"/>
                </a:solidFill>
                <a:latin typeface="Century Gothic"/>
                <a:cs typeface="Century Gothic"/>
              </a:rPr>
              <a:t>f</a:t>
            </a:r>
            <a:r>
              <a:rPr sz="971" spc="4">
                <a:solidFill>
                  <a:srgbClr val="1F487C"/>
                </a:solidFill>
                <a:latin typeface="Century Gothic"/>
                <a:cs typeface="Century Gothic"/>
              </a:rPr>
              <a:t>ic</a:t>
            </a:r>
            <a:r>
              <a:rPr sz="971">
                <a:solidFill>
                  <a:srgbClr val="1F487C"/>
                </a:solidFill>
                <a:latin typeface="Century Gothic"/>
                <a:cs typeface="Century Gothic"/>
              </a:rPr>
              <a:t>o.</a:t>
            </a:r>
            <a:endParaRPr sz="971">
              <a:latin typeface="Century Gothic"/>
              <a:cs typeface="Century Gothic"/>
            </a:endParaRPr>
          </a:p>
          <a:p>
            <a:pPr marL="11206" marR="18558">
              <a:lnSpc>
                <a:spcPts val="1165"/>
              </a:lnSpc>
            </a:pPr>
            <a:r>
              <a:rPr sz="971" spc="-4">
                <a:solidFill>
                  <a:srgbClr val="1F487C"/>
                </a:solidFill>
                <a:latin typeface="Century Gothic"/>
                <a:cs typeface="Century Gothic"/>
              </a:rPr>
              <a:t>P</a:t>
            </a:r>
            <a:r>
              <a:rPr sz="971" spc="4">
                <a:solidFill>
                  <a:srgbClr val="1F487C"/>
                </a:solidFill>
                <a:latin typeface="Century Gothic"/>
                <a:cs typeface="Century Gothic"/>
              </a:rPr>
              <a:t>l</a:t>
            </a:r>
            <a:r>
              <a:rPr sz="971">
                <a:solidFill>
                  <a:srgbClr val="1F487C"/>
                </a:solidFill>
                <a:latin typeface="Century Gothic"/>
                <a:cs typeface="Century Gothic"/>
              </a:rPr>
              <a:t>ant</a:t>
            </a:r>
            <a:r>
              <a:rPr sz="971" spc="-8">
                <a:solidFill>
                  <a:srgbClr val="1F487C"/>
                </a:solidFill>
                <a:latin typeface="Century Gothic"/>
                <a:cs typeface="Century Gothic"/>
              </a:rPr>
              <a:t>e</a:t>
            </a:r>
            <a:r>
              <a:rPr sz="971">
                <a:solidFill>
                  <a:srgbClr val="1F487C"/>
                </a:solidFill>
                <a:latin typeface="Century Gothic"/>
                <a:cs typeface="Century Gothic"/>
              </a:rPr>
              <a:t>ar </a:t>
            </a:r>
            <a:r>
              <a:rPr sz="971" spc="-8">
                <a:solidFill>
                  <a:srgbClr val="1F487C"/>
                </a:solidFill>
                <a:latin typeface="Century Gothic"/>
                <a:cs typeface="Century Gothic"/>
              </a:rPr>
              <a:t>e</a:t>
            </a:r>
            <a:r>
              <a:rPr sz="971">
                <a:solidFill>
                  <a:srgbClr val="1F487C"/>
                </a:solidFill>
                <a:latin typeface="Century Gothic"/>
                <a:cs typeface="Century Gothic"/>
              </a:rPr>
              <a:t>v</a:t>
            </a:r>
            <a:r>
              <a:rPr sz="971" spc="4">
                <a:solidFill>
                  <a:srgbClr val="1F487C"/>
                </a:solidFill>
                <a:latin typeface="Century Gothic"/>
                <a:cs typeface="Century Gothic"/>
              </a:rPr>
              <a:t>i</a:t>
            </a:r>
            <a:r>
              <a:rPr sz="971" spc="-8">
                <a:solidFill>
                  <a:srgbClr val="1F487C"/>
                </a:solidFill>
                <a:latin typeface="Century Gothic"/>
                <a:cs typeface="Century Gothic"/>
              </a:rPr>
              <a:t>d</a:t>
            </a:r>
            <a:r>
              <a:rPr sz="971">
                <a:solidFill>
                  <a:srgbClr val="1F487C"/>
                </a:solidFill>
                <a:latin typeface="Century Gothic"/>
                <a:cs typeface="Century Gothic"/>
              </a:rPr>
              <a:t>en</a:t>
            </a:r>
            <a:r>
              <a:rPr sz="971" spc="-4">
                <a:solidFill>
                  <a:srgbClr val="1F487C"/>
                </a:solidFill>
                <a:latin typeface="Century Gothic"/>
                <a:cs typeface="Century Gothic"/>
              </a:rPr>
              <a:t>c</a:t>
            </a:r>
            <a:r>
              <a:rPr sz="971" spc="4">
                <a:solidFill>
                  <a:srgbClr val="1F487C"/>
                </a:solidFill>
                <a:latin typeface="Century Gothic"/>
                <a:cs typeface="Century Gothic"/>
              </a:rPr>
              <a:t>i</a:t>
            </a:r>
            <a:r>
              <a:rPr sz="971" spc="-8">
                <a:solidFill>
                  <a:srgbClr val="1F487C"/>
                </a:solidFill>
                <a:latin typeface="Century Gothic"/>
                <a:cs typeface="Century Gothic"/>
              </a:rPr>
              <a:t>a</a:t>
            </a:r>
            <a:r>
              <a:rPr sz="971">
                <a:solidFill>
                  <a:srgbClr val="1F487C"/>
                </a:solidFill>
                <a:latin typeface="Century Gothic"/>
                <a:cs typeface="Century Gothic"/>
              </a:rPr>
              <a:t>s </a:t>
            </a:r>
            <a:r>
              <a:rPr sz="971" spc="-8">
                <a:solidFill>
                  <a:srgbClr val="1F487C"/>
                </a:solidFill>
                <a:latin typeface="Century Gothic"/>
                <a:cs typeface="Century Gothic"/>
              </a:rPr>
              <a:t>d</a:t>
            </a:r>
            <a:r>
              <a:rPr sz="971">
                <a:solidFill>
                  <a:srgbClr val="1F487C"/>
                </a:solidFill>
                <a:latin typeface="Century Gothic"/>
                <a:cs typeface="Century Gothic"/>
              </a:rPr>
              <a:t>e a</a:t>
            </a:r>
            <a:r>
              <a:rPr sz="971" spc="4">
                <a:solidFill>
                  <a:srgbClr val="1F487C"/>
                </a:solidFill>
                <a:latin typeface="Century Gothic"/>
                <a:cs typeface="Century Gothic"/>
              </a:rPr>
              <a:t>p</a:t>
            </a:r>
            <a:r>
              <a:rPr sz="971" spc="-8">
                <a:solidFill>
                  <a:srgbClr val="1F487C"/>
                </a:solidFill>
                <a:latin typeface="Century Gothic"/>
                <a:cs typeface="Century Gothic"/>
              </a:rPr>
              <a:t>r</a:t>
            </a:r>
            <a:r>
              <a:rPr sz="971">
                <a:solidFill>
                  <a:srgbClr val="1F487C"/>
                </a:solidFill>
                <a:latin typeface="Century Gothic"/>
                <a:cs typeface="Century Gothic"/>
              </a:rPr>
              <a:t>en</a:t>
            </a:r>
            <a:r>
              <a:rPr sz="971" spc="-8">
                <a:solidFill>
                  <a:srgbClr val="1F487C"/>
                </a:solidFill>
                <a:latin typeface="Century Gothic"/>
                <a:cs typeface="Century Gothic"/>
              </a:rPr>
              <a:t>d</a:t>
            </a:r>
            <a:r>
              <a:rPr sz="971" spc="4">
                <a:solidFill>
                  <a:srgbClr val="1F487C"/>
                </a:solidFill>
                <a:latin typeface="Century Gothic"/>
                <a:cs typeface="Century Gothic"/>
              </a:rPr>
              <a:t>i</a:t>
            </a:r>
            <a:r>
              <a:rPr sz="971">
                <a:solidFill>
                  <a:srgbClr val="1F487C"/>
                </a:solidFill>
                <a:latin typeface="Century Gothic"/>
                <a:cs typeface="Century Gothic"/>
              </a:rPr>
              <a:t>za</a:t>
            </a:r>
            <a:r>
              <a:rPr sz="971" spc="-8">
                <a:solidFill>
                  <a:srgbClr val="1F487C"/>
                </a:solidFill>
                <a:latin typeface="Century Gothic"/>
                <a:cs typeface="Century Gothic"/>
              </a:rPr>
              <a:t>j</a:t>
            </a:r>
            <a:r>
              <a:rPr sz="971">
                <a:solidFill>
                  <a:srgbClr val="1F487C"/>
                </a:solidFill>
                <a:latin typeface="Century Gothic"/>
                <a:cs typeface="Century Gothic"/>
              </a:rPr>
              <a:t>e de </a:t>
            </a:r>
            <a:r>
              <a:rPr sz="971" spc="-8">
                <a:solidFill>
                  <a:srgbClr val="1F487C"/>
                </a:solidFill>
                <a:latin typeface="Century Gothic"/>
                <a:cs typeface="Century Gothic"/>
              </a:rPr>
              <a:t>d</a:t>
            </a:r>
            <a:r>
              <a:rPr sz="971" spc="4">
                <a:solidFill>
                  <a:srgbClr val="1F487C"/>
                </a:solidFill>
                <a:latin typeface="Century Gothic"/>
                <a:cs typeface="Century Gothic"/>
              </a:rPr>
              <a:t>i</a:t>
            </a:r>
            <a:r>
              <a:rPr sz="971">
                <a:solidFill>
                  <a:srgbClr val="1F487C"/>
                </a:solidFill>
                <a:latin typeface="Century Gothic"/>
                <a:cs typeface="Century Gothic"/>
              </a:rPr>
              <a:t>f</a:t>
            </a:r>
            <a:r>
              <a:rPr sz="971" spc="-8">
                <a:solidFill>
                  <a:srgbClr val="1F487C"/>
                </a:solidFill>
                <a:latin typeface="Century Gothic"/>
                <a:cs typeface="Century Gothic"/>
              </a:rPr>
              <a:t>er</a:t>
            </a:r>
            <a:r>
              <a:rPr sz="971">
                <a:solidFill>
                  <a:srgbClr val="1F487C"/>
                </a:solidFill>
                <a:latin typeface="Century Gothic"/>
                <a:cs typeface="Century Gothic"/>
              </a:rPr>
              <a:t>entes </a:t>
            </a:r>
            <a:r>
              <a:rPr sz="971" spc="-4">
                <a:solidFill>
                  <a:srgbClr val="1F487C"/>
                </a:solidFill>
                <a:latin typeface="Century Gothic"/>
                <a:cs typeface="Century Gothic"/>
              </a:rPr>
              <a:t>m</a:t>
            </a:r>
            <a:r>
              <a:rPr sz="971">
                <a:solidFill>
                  <a:srgbClr val="1F487C"/>
                </a:solidFill>
                <a:latin typeface="Century Gothic"/>
                <a:cs typeface="Century Gothic"/>
              </a:rPr>
              <a:t>o</a:t>
            </a:r>
            <a:r>
              <a:rPr sz="971" spc="-4">
                <a:solidFill>
                  <a:srgbClr val="1F487C"/>
                </a:solidFill>
                <a:latin typeface="Century Gothic"/>
                <a:cs typeface="Century Gothic"/>
              </a:rPr>
              <a:t>d</a:t>
            </a:r>
            <a:r>
              <a:rPr sz="971" spc="-8">
                <a:solidFill>
                  <a:srgbClr val="1F487C"/>
                </a:solidFill>
                <a:latin typeface="Century Gothic"/>
                <a:cs typeface="Century Gothic"/>
              </a:rPr>
              <a:t>a</a:t>
            </a:r>
            <a:r>
              <a:rPr sz="971" spc="-4">
                <a:solidFill>
                  <a:srgbClr val="1F487C"/>
                </a:solidFill>
                <a:latin typeface="Century Gothic"/>
                <a:cs typeface="Century Gothic"/>
              </a:rPr>
              <a:t>l</a:t>
            </a:r>
            <a:r>
              <a:rPr sz="971" spc="4">
                <a:solidFill>
                  <a:srgbClr val="1F487C"/>
                </a:solidFill>
                <a:latin typeface="Century Gothic"/>
                <a:cs typeface="Century Gothic"/>
              </a:rPr>
              <a:t>i</a:t>
            </a:r>
            <a:r>
              <a:rPr sz="971">
                <a:solidFill>
                  <a:srgbClr val="1F487C"/>
                </a:solidFill>
                <a:latin typeface="Century Gothic"/>
                <a:cs typeface="Century Gothic"/>
              </a:rPr>
              <a:t>d</a:t>
            </a:r>
            <a:r>
              <a:rPr sz="971" spc="-8">
                <a:solidFill>
                  <a:srgbClr val="1F487C"/>
                </a:solidFill>
                <a:latin typeface="Century Gothic"/>
                <a:cs typeface="Century Gothic"/>
              </a:rPr>
              <a:t>a</a:t>
            </a:r>
            <a:r>
              <a:rPr sz="971" spc="8">
                <a:solidFill>
                  <a:srgbClr val="1F487C"/>
                </a:solidFill>
                <a:latin typeface="Century Gothic"/>
                <a:cs typeface="Century Gothic"/>
              </a:rPr>
              <a:t>d</a:t>
            </a:r>
            <a:r>
              <a:rPr sz="971">
                <a:solidFill>
                  <a:srgbClr val="1F487C"/>
                </a:solidFill>
                <a:latin typeface="Century Gothic"/>
                <a:cs typeface="Century Gothic"/>
              </a:rPr>
              <a:t>e</a:t>
            </a:r>
            <a:r>
              <a:rPr sz="971" spc="4">
                <a:solidFill>
                  <a:srgbClr val="1F487C"/>
                </a:solidFill>
                <a:latin typeface="Century Gothic"/>
                <a:cs typeface="Century Gothic"/>
              </a:rPr>
              <a:t>s</a:t>
            </a:r>
            <a:r>
              <a:rPr sz="971">
                <a:solidFill>
                  <a:srgbClr val="1F487C"/>
                </a:solidFill>
                <a:latin typeface="Century Gothic"/>
                <a:cs typeface="Century Gothic"/>
              </a:rPr>
              <a:t>.</a:t>
            </a:r>
            <a:endParaRPr sz="971">
              <a:latin typeface="Century Gothic"/>
              <a:cs typeface="Century Gothic"/>
            </a:endParaRPr>
          </a:p>
          <a:p>
            <a:pPr marL="11206">
              <a:lnSpc>
                <a:spcPct val="102172"/>
              </a:lnSpc>
            </a:pPr>
            <a:r>
              <a:rPr sz="971" spc="-4">
                <a:solidFill>
                  <a:srgbClr val="1F487C"/>
                </a:solidFill>
                <a:latin typeface="Century Gothic"/>
                <a:cs typeface="Century Gothic"/>
              </a:rPr>
              <a:t>P</a:t>
            </a:r>
            <a:r>
              <a:rPr sz="971">
                <a:solidFill>
                  <a:srgbClr val="1F487C"/>
                </a:solidFill>
                <a:latin typeface="Century Gothic"/>
                <a:cs typeface="Century Gothic"/>
              </a:rPr>
              <a:t>ropo</a:t>
            </a:r>
            <a:r>
              <a:rPr sz="971" spc="-4">
                <a:solidFill>
                  <a:srgbClr val="1F487C"/>
                </a:solidFill>
                <a:latin typeface="Century Gothic"/>
                <a:cs typeface="Century Gothic"/>
              </a:rPr>
              <a:t>n</a:t>
            </a:r>
            <a:r>
              <a:rPr sz="971" spc="-8">
                <a:solidFill>
                  <a:srgbClr val="1F487C"/>
                </a:solidFill>
                <a:latin typeface="Century Gothic"/>
                <a:cs typeface="Century Gothic"/>
              </a:rPr>
              <a:t>e</a:t>
            </a:r>
            <a:r>
              <a:rPr sz="971">
                <a:solidFill>
                  <a:srgbClr val="1F487C"/>
                </a:solidFill>
                <a:latin typeface="Century Gothic"/>
                <a:cs typeface="Century Gothic"/>
              </a:rPr>
              <a:t>r un</a:t>
            </a:r>
            <a:r>
              <a:rPr sz="971" spc="-4">
                <a:solidFill>
                  <a:srgbClr val="1F487C"/>
                </a:solidFill>
                <a:latin typeface="Century Gothic"/>
                <a:cs typeface="Century Gothic"/>
              </a:rPr>
              <a:t> </a:t>
            </a:r>
            <a:r>
              <a:rPr sz="971">
                <a:solidFill>
                  <a:srgbClr val="1F487C"/>
                </a:solidFill>
                <a:latin typeface="Century Gothic"/>
                <a:cs typeface="Century Gothic"/>
              </a:rPr>
              <a:t>p</a:t>
            </a:r>
            <a:r>
              <a:rPr sz="971" spc="4">
                <a:solidFill>
                  <a:srgbClr val="1F487C"/>
                </a:solidFill>
                <a:latin typeface="Century Gothic"/>
                <a:cs typeface="Century Gothic"/>
              </a:rPr>
              <a:t>r</a:t>
            </a:r>
            <a:r>
              <a:rPr sz="971">
                <a:solidFill>
                  <a:srgbClr val="1F487C"/>
                </a:solidFill>
                <a:latin typeface="Century Gothic"/>
                <a:cs typeface="Century Gothic"/>
              </a:rPr>
              <a:t>o</a:t>
            </a:r>
            <a:r>
              <a:rPr sz="971" spc="-4">
                <a:solidFill>
                  <a:srgbClr val="1F487C"/>
                </a:solidFill>
                <a:latin typeface="Century Gothic"/>
                <a:cs typeface="Century Gothic"/>
              </a:rPr>
              <a:t>d</a:t>
            </a:r>
            <a:r>
              <a:rPr sz="971" spc="-8">
                <a:solidFill>
                  <a:srgbClr val="1F487C"/>
                </a:solidFill>
                <a:latin typeface="Century Gothic"/>
                <a:cs typeface="Century Gothic"/>
              </a:rPr>
              <a:t>u</a:t>
            </a:r>
            <a:r>
              <a:rPr sz="971" spc="4">
                <a:solidFill>
                  <a:srgbClr val="1F487C"/>
                </a:solidFill>
                <a:latin typeface="Century Gothic"/>
                <a:cs typeface="Century Gothic"/>
              </a:rPr>
              <a:t>c</a:t>
            </a:r>
            <a:r>
              <a:rPr sz="971">
                <a:solidFill>
                  <a:srgbClr val="1F487C"/>
                </a:solidFill>
                <a:latin typeface="Century Gothic"/>
                <a:cs typeface="Century Gothic"/>
              </a:rPr>
              <a:t>to</a:t>
            </a:r>
            <a:r>
              <a:rPr sz="971" spc="-17">
                <a:solidFill>
                  <a:srgbClr val="1F487C"/>
                </a:solidFill>
                <a:latin typeface="Century Gothic"/>
                <a:cs typeface="Century Gothic"/>
              </a:rPr>
              <a:t> </a:t>
            </a:r>
            <a:r>
              <a:rPr sz="971">
                <a:solidFill>
                  <a:srgbClr val="1F487C"/>
                </a:solidFill>
                <a:latin typeface="Century Gothic"/>
                <a:cs typeface="Century Gothic"/>
              </a:rPr>
              <a:t>f</a:t>
            </a:r>
            <a:r>
              <a:rPr sz="971" spc="8">
                <a:solidFill>
                  <a:srgbClr val="1F487C"/>
                </a:solidFill>
                <a:latin typeface="Century Gothic"/>
                <a:cs typeface="Century Gothic"/>
              </a:rPr>
              <a:t>i</a:t>
            </a:r>
            <a:r>
              <a:rPr sz="971">
                <a:solidFill>
                  <a:srgbClr val="1F487C"/>
                </a:solidFill>
                <a:latin typeface="Century Gothic"/>
                <a:cs typeface="Century Gothic"/>
              </a:rPr>
              <a:t>n</a:t>
            </a:r>
            <a:r>
              <a:rPr sz="971" spc="-8">
                <a:solidFill>
                  <a:srgbClr val="1F487C"/>
                </a:solidFill>
                <a:latin typeface="Century Gothic"/>
                <a:cs typeface="Century Gothic"/>
              </a:rPr>
              <a:t>a</a:t>
            </a:r>
            <a:r>
              <a:rPr sz="971">
                <a:solidFill>
                  <a:srgbClr val="1F487C"/>
                </a:solidFill>
                <a:latin typeface="Century Gothic"/>
                <a:cs typeface="Century Gothic"/>
              </a:rPr>
              <a:t>l</a:t>
            </a:r>
            <a:r>
              <a:rPr sz="971" spc="4">
                <a:solidFill>
                  <a:srgbClr val="1F487C"/>
                </a:solidFill>
                <a:latin typeface="Century Gothic"/>
                <a:cs typeface="Century Gothic"/>
              </a:rPr>
              <a:t> </a:t>
            </a:r>
            <a:r>
              <a:rPr sz="971" spc="-4">
                <a:solidFill>
                  <a:srgbClr val="1F487C"/>
                </a:solidFill>
                <a:latin typeface="Century Gothic"/>
                <a:cs typeface="Century Gothic"/>
              </a:rPr>
              <a:t>m</a:t>
            </a:r>
            <a:r>
              <a:rPr sz="971">
                <a:solidFill>
                  <a:srgbClr val="1F487C"/>
                </a:solidFill>
                <a:latin typeface="Century Gothic"/>
                <a:cs typeface="Century Gothic"/>
              </a:rPr>
              <a:t>ás</a:t>
            </a:r>
            <a:r>
              <a:rPr sz="971" spc="-8">
                <a:solidFill>
                  <a:srgbClr val="1F487C"/>
                </a:solidFill>
                <a:latin typeface="Century Gothic"/>
                <a:cs typeface="Century Gothic"/>
              </a:rPr>
              <a:t> </a:t>
            </a:r>
            <a:r>
              <a:rPr sz="971" spc="4">
                <a:solidFill>
                  <a:srgbClr val="1F487C"/>
                </a:solidFill>
                <a:latin typeface="Century Gothic"/>
                <a:cs typeface="Century Gothic"/>
              </a:rPr>
              <a:t>c</a:t>
            </a:r>
            <a:r>
              <a:rPr sz="971">
                <a:solidFill>
                  <a:srgbClr val="1F487C"/>
                </a:solidFill>
                <a:latin typeface="Century Gothic"/>
                <a:cs typeface="Century Gothic"/>
              </a:rPr>
              <a:t>o</a:t>
            </a:r>
            <a:r>
              <a:rPr sz="971" spc="-4">
                <a:solidFill>
                  <a:srgbClr val="1F487C"/>
                </a:solidFill>
                <a:latin typeface="Century Gothic"/>
                <a:cs typeface="Century Gothic"/>
              </a:rPr>
              <a:t>m</a:t>
            </a:r>
            <a:r>
              <a:rPr sz="971" spc="-8">
                <a:solidFill>
                  <a:srgbClr val="1F487C"/>
                </a:solidFill>
                <a:latin typeface="Century Gothic"/>
                <a:cs typeface="Century Gothic"/>
              </a:rPr>
              <a:t>p</a:t>
            </a:r>
            <a:r>
              <a:rPr sz="971" spc="4">
                <a:solidFill>
                  <a:srgbClr val="1F487C"/>
                </a:solidFill>
                <a:latin typeface="Century Gothic"/>
                <a:cs typeface="Century Gothic"/>
              </a:rPr>
              <a:t>l</a:t>
            </a:r>
            <a:r>
              <a:rPr sz="971" spc="-8">
                <a:solidFill>
                  <a:srgbClr val="1F487C"/>
                </a:solidFill>
                <a:latin typeface="Century Gothic"/>
                <a:cs typeface="Century Gothic"/>
              </a:rPr>
              <a:t>e</a:t>
            </a:r>
            <a:r>
              <a:rPr sz="971" spc="4">
                <a:solidFill>
                  <a:srgbClr val="1F487C"/>
                </a:solidFill>
                <a:latin typeface="Century Gothic"/>
                <a:cs typeface="Century Gothic"/>
              </a:rPr>
              <a:t>j</a:t>
            </a:r>
            <a:r>
              <a:rPr sz="971">
                <a:solidFill>
                  <a:srgbClr val="1F487C"/>
                </a:solidFill>
                <a:latin typeface="Century Gothic"/>
                <a:cs typeface="Century Gothic"/>
              </a:rPr>
              <a:t>o,</a:t>
            </a:r>
            <a:r>
              <a:rPr sz="971" spc="254">
                <a:solidFill>
                  <a:srgbClr val="1F487C"/>
                </a:solidFill>
                <a:latin typeface="Century Gothic"/>
                <a:cs typeface="Century Gothic"/>
              </a:rPr>
              <a:t> </a:t>
            </a:r>
            <a:r>
              <a:rPr sz="971">
                <a:solidFill>
                  <a:srgbClr val="1F487C"/>
                </a:solidFill>
                <a:latin typeface="Century Gothic"/>
                <a:cs typeface="Century Gothic"/>
              </a:rPr>
              <a:t>que el</a:t>
            </a:r>
            <a:r>
              <a:rPr sz="971" spc="4">
                <a:solidFill>
                  <a:srgbClr val="1F487C"/>
                </a:solidFill>
                <a:latin typeface="Century Gothic"/>
                <a:cs typeface="Century Gothic"/>
              </a:rPr>
              <a:t> </a:t>
            </a:r>
            <a:r>
              <a:rPr sz="971" spc="-4">
                <a:solidFill>
                  <a:srgbClr val="1F487C"/>
                </a:solidFill>
                <a:latin typeface="Century Gothic"/>
                <a:cs typeface="Century Gothic"/>
              </a:rPr>
              <a:t>y</a:t>
            </a:r>
            <a:r>
              <a:rPr sz="971">
                <a:solidFill>
                  <a:srgbClr val="1F487C"/>
                </a:solidFill>
                <a:latin typeface="Century Gothic"/>
                <a:cs typeface="Century Gothic"/>
              </a:rPr>
              <a:t>a</a:t>
            </a:r>
            <a:r>
              <a:rPr sz="971" spc="-12">
                <a:solidFill>
                  <a:srgbClr val="1F487C"/>
                </a:solidFill>
                <a:latin typeface="Century Gothic"/>
                <a:cs typeface="Century Gothic"/>
              </a:rPr>
              <a:t> </a:t>
            </a:r>
            <a:r>
              <a:rPr sz="971" spc="4">
                <a:solidFill>
                  <a:srgbClr val="1F487C"/>
                </a:solidFill>
                <a:latin typeface="Century Gothic"/>
                <a:cs typeface="Century Gothic"/>
              </a:rPr>
              <a:t>c</a:t>
            </a:r>
            <a:r>
              <a:rPr sz="971">
                <a:solidFill>
                  <a:srgbClr val="1F487C"/>
                </a:solidFill>
                <a:latin typeface="Century Gothic"/>
                <a:cs typeface="Century Gothic"/>
              </a:rPr>
              <a:t>o</a:t>
            </a:r>
            <a:r>
              <a:rPr sz="971" spc="-4">
                <a:solidFill>
                  <a:srgbClr val="1F487C"/>
                </a:solidFill>
                <a:latin typeface="Century Gothic"/>
                <a:cs typeface="Century Gothic"/>
              </a:rPr>
              <a:t>n</a:t>
            </a:r>
            <a:r>
              <a:rPr sz="971" spc="-8">
                <a:solidFill>
                  <a:srgbClr val="1F487C"/>
                </a:solidFill>
                <a:latin typeface="Century Gothic"/>
                <a:cs typeface="Century Gothic"/>
              </a:rPr>
              <a:t>s</a:t>
            </a:r>
            <a:r>
              <a:rPr sz="971" spc="4">
                <a:solidFill>
                  <a:srgbClr val="1F487C"/>
                </a:solidFill>
                <a:latin typeface="Century Gothic"/>
                <a:cs typeface="Century Gothic"/>
              </a:rPr>
              <a:t>i</a:t>
            </a:r>
            <a:r>
              <a:rPr sz="971">
                <a:solidFill>
                  <a:srgbClr val="1F487C"/>
                </a:solidFill>
                <a:latin typeface="Century Gothic"/>
                <a:cs typeface="Century Gothic"/>
              </a:rPr>
              <a:t>d</a:t>
            </a:r>
            <a:r>
              <a:rPr sz="971" spc="-8">
                <a:solidFill>
                  <a:srgbClr val="1F487C"/>
                </a:solidFill>
                <a:latin typeface="Century Gothic"/>
                <a:cs typeface="Century Gothic"/>
              </a:rPr>
              <a:t>e</a:t>
            </a:r>
            <a:r>
              <a:rPr sz="971">
                <a:solidFill>
                  <a:srgbClr val="1F487C"/>
                </a:solidFill>
                <a:latin typeface="Century Gothic"/>
                <a:cs typeface="Century Gothic"/>
              </a:rPr>
              <a:t>rado,</a:t>
            </a:r>
            <a:r>
              <a:rPr sz="971" spc="-8">
                <a:solidFill>
                  <a:srgbClr val="1F487C"/>
                </a:solidFill>
                <a:latin typeface="Century Gothic"/>
                <a:cs typeface="Century Gothic"/>
              </a:rPr>
              <a:t> </a:t>
            </a:r>
            <a:r>
              <a:rPr sz="971">
                <a:solidFill>
                  <a:srgbClr val="1F487C"/>
                </a:solidFill>
                <a:latin typeface="Century Gothic"/>
                <a:cs typeface="Century Gothic"/>
              </a:rPr>
              <a:t>entre o</a:t>
            </a:r>
            <a:r>
              <a:rPr sz="971" spc="-4">
                <a:solidFill>
                  <a:srgbClr val="1F487C"/>
                </a:solidFill>
                <a:latin typeface="Century Gothic"/>
                <a:cs typeface="Century Gothic"/>
              </a:rPr>
              <a:t>t</a:t>
            </a:r>
            <a:r>
              <a:rPr sz="971">
                <a:solidFill>
                  <a:srgbClr val="1F487C"/>
                </a:solidFill>
                <a:latin typeface="Century Gothic"/>
                <a:cs typeface="Century Gothic"/>
              </a:rPr>
              <a:t>r</a:t>
            </a:r>
            <a:r>
              <a:rPr sz="971" spc="-12">
                <a:solidFill>
                  <a:srgbClr val="1F487C"/>
                </a:solidFill>
                <a:latin typeface="Century Gothic"/>
                <a:cs typeface="Century Gothic"/>
              </a:rPr>
              <a:t>o</a:t>
            </a:r>
            <a:r>
              <a:rPr sz="971">
                <a:solidFill>
                  <a:srgbClr val="1F487C"/>
                </a:solidFill>
                <a:latin typeface="Century Gothic"/>
                <a:cs typeface="Century Gothic"/>
              </a:rPr>
              <a:t>s.</a:t>
            </a:r>
            <a:endParaRPr sz="971">
              <a:latin typeface="Century Gothic"/>
              <a:cs typeface="Century Gothic"/>
            </a:endParaRPr>
          </a:p>
        </p:txBody>
      </p:sp>
      <p:sp>
        <p:nvSpPr>
          <p:cNvPr id="5" name="object 5"/>
          <p:cNvSpPr txBox="1"/>
          <p:nvPr/>
        </p:nvSpPr>
        <p:spPr>
          <a:xfrm>
            <a:off x="806376" y="5415815"/>
            <a:ext cx="153259" cy="156882"/>
          </a:xfrm>
          <a:prstGeom prst="rect">
            <a:avLst/>
          </a:prstGeom>
        </p:spPr>
        <p:txBody>
          <a:bodyPr wrap="square" lIns="0" tIns="0" rIns="0" bIns="0" rtlCol="0">
            <a:noAutofit/>
          </a:bodyPr>
          <a:lstStyle/>
          <a:p>
            <a:pPr marL="11206">
              <a:lnSpc>
                <a:spcPts val="1191"/>
              </a:lnSpc>
              <a:spcBef>
                <a:spcPts val="59"/>
              </a:spcBef>
            </a:pPr>
            <a:r>
              <a:rPr sz="1059" spc="-4">
                <a:solidFill>
                  <a:srgbClr val="1F487C"/>
                </a:solidFill>
                <a:latin typeface="Century Gothic"/>
                <a:cs typeface="Century Gothic"/>
              </a:rPr>
              <a:t>3.</a:t>
            </a:r>
            <a:endParaRPr sz="1059">
              <a:latin typeface="Century Gothic"/>
              <a:cs typeface="Century Gothic"/>
            </a:endParaRPr>
          </a:p>
        </p:txBody>
      </p:sp>
      <p:sp>
        <p:nvSpPr>
          <p:cNvPr id="4" name="object 4"/>
          <p:cNvSpPr txBox="1"/>
          <p:nvPr/>
        </p:nvSpPr>
        <p:spPr>
          <a:xfrm>
            <a:off x="1008349" y="5424640"/>
            <a:ext cx="7329187" cy="493394"/>
          </a:xfrm>
          <a:prstGeom prst="rect">
            <a:avLst/>
          </a:prstGeom>
        </p:spPr>
        <p:txBody>
          <a:bodyPr wrap="square" lIns="0" tIns="0" rIns="0" bIns="0" rtlCol="0">
            <a:noAutofit/>
          </a:bodyPr>
          <a:lstStyle/>
          <a:p>
            <a:pPr marL="11206">
              <a:lnSpc>
                <a:spcPts val="1103"/>
              </a:lnSpc>
              <a:spcBef>
                <a:spcPts val="55"/>
              </a:spcBef>
            </a:pPr>
            <a:r>
              <a:rPr sz="971">
                <a:solidFill>
                  <a:srgbClr val="1F487C"/>
                </a:solidFill>
                <a:latin typeface="Century Gothic"/>
                <a:cs typeface="Century Gothic"/>
              </a:rPr>
              <a:t>Ub</a:t>
            </a:r>
            <a:r>
              <a:rPr sz="971" spc="-4">
                <a:solidFill>
                  <a:srgbClr val="1F487C"/>
                </a:solidFill>
                <a:latin typeface="Century Gothic"/>
                <a:cs typeface="Century Gothic"/>
              </a:rPr>
              <a:t>i</a:t>
            </a:r>
            <a:r>
              <a:rPr sz="971" spc="4">
                <a:solidFill>
                  <a:srgbClr val="1F487C"/>
                </a:solidFill>
                <a:latin typeface="Century Gothic"/>
                <a:cs typeface="Century Gothic"/>
              </a:rPr>
              <a:t>c</a:t>
            </a:r>
            <a:r>
              <a:rPr sz="971">
                <a:solidFill>
                  <a:srgbClr val="1F487C"/>
                </a:solidFill>
                <a:latin typeface="Century Gothic"/>
                <a:cs typeface="Century Gothic"/>
              </a:rPr>
              <a:t>a</a:t>
            </a:r>
            <a:r>
              <a:rPr sz="971" spc="114">
                <a:solidFill>
                  <a:srgbClr val="1F487C"/>
                </a:solidFill>
                <a:latin typeface="Century Gothic"/>
                <a:cs typeface="Century Gothic"/>
              </a:rPr>
              <a:t> </a:t>
            </a:r>
            <a:r>
              <a:rPr sz="971">
                <a:solidFill>
                  <a:srgbClr val="1F487C"/>
                </a:solidFill>
                <a:latin typeface="Century Gothic"/>
                <a:cs typeface="Century Gothic"/>
              </a:rPr>
              <a:t>y</a:t>
            </a:r>
            <a:r>
              <a:rPr sz="971" spc="110">
                <a:solidFill>
                  <a:srgbClr val="1F487C"/>
                </a:solidFill>
                <a:latin typeface="Century Gothic"/>
                <a:cs typeface="Century Gothic"/>
              </a:rPr>
              <a:t> </a:t>
            </a:r>
            <a:r>
              <a:rPr sz="971">
                <a:solidFill>
                  <a:srgbClr val="1F487C"/>
                </a:solidFill>
                <a:latin typeface="Century Gothic"/>
                <a:cs typeface="Century Gothic"/>
              </a:rPr>
              <a:t>ut</a:t>
            </a:r>
            <a:r>
              <a:rPr sz="971" spc="-4">
                <a:solidFill>
                  <a:srgbClr val="1F487C"/>
                </a:solidFill>
                <a:latin typeface="Century Gothic"/>
                <a:cs typeface="Century Gothic"/>
              </a:rPr>
              <a:t>il</a:t>
            </a:r>
            <a:r>
              <a:rPr sz="971" spc="4">
                <a:solidFill>
                  <a:srgbClr val="1F487C"/>
                </a:solidFill>
                <a:latin typeface="Century Gothic"/>
                <a:cs typeface="Century Gothic"/>
              </a:rPr>
              <a:t>i</a:t>
            </a:r>
            <a:r>
              <a:rPr sz="971">
                <a:solidFill>
                  <a:srgbClr val="1F487C"/>
                </a:solidFill>
                <a:latin typeface="Century Gothic"/>
                <a:cs typeface="Century Gothic"/>
              </a:rPr>
              <a:t>za</a:t>
            </a:r>
            <a:r>
              <a:rPr sz="971" spc="114">
                <a:solidFill>
                  <a:srgbClr val="1F487C"/>
                </a:solidFill>
                <a:latin typeface="Century Gothic"/>
                <a:cs typeface="Century Gothic"/>
              </a:rPr>
              <a:t> </a:t>
            </a:r>
            <a:r>
              <a:rPr sz="971" spc="4">
                <a:solidFill>
                  <a:srgbClr val="1F487C"/>
                </a:solidFill>
                <a:latin typeface="Century Gothic"/>
                <a:cs typeface="Century Gothic"/>
              </a:rPr>
              <a:t>l</a:t>
            </a:r>
            <a:r>
              <a:rPr sz="971" spc="-12">
                <a:solidFill>
                  <a:srgbClr val="1F487C"/>
                </a:solidFill>
                <a:latin typeface="Century Gothic"/>
                <a:cs typeface="Century Gothic"/>
              </a:rPr>
              <a:t>o</a:t>
            </a:r>
            <a:r>
              <a:rPr sz="971">
                <a:solidFill>
                  <a:srgbClr val="1F487C"/>
                </a:solidFill>
                <a:latin typeface="Century Gothic"/>
                <a:cs typeface="Century Gothic"/>
              </a:rPr>
              <a:t>s</a:t>
            </a:r>
            <a:r>
              <a:rPr sz="971" spc="114">
                <a:solidFill>
                  <a:srgbClr val="1F487C"/>
                </a:solidFill>
                <a:latin typeface="Century Gothic"/>
                <a:cs typeface="Century Gothic"/>
              </a:rPr>
              <a:t> </a:t>
            </a:r>
            <a:r>
              <a:rPr sz="971">
                <a:solidFill>
                  <a:srgbClr val="1F487C"/>
                </a:solidFill>
                <a:latin typeface="Century Gothic"/>
                <a:cs typeface="Century Gothic"/>
              </a:rPr>
              <a:t>pun</a:t>
            </a:r>
            <a:r>
              <a:rPr sz="971" spc="-12">
                <a:solidFill>
                  <a:srgbClr val="1F487C"/>
                </a:solidFill>
                <a:latin typeface="Century Gothic"/>
                <a:cs typeface="Century Gothic"/>
              </a:rPr>
              <a:t>t</a:t>
            </a:r>
            <a:r>
              <a:rPr sz="971">
                <a:solidFill>
                  <a:srgbClr val="1F487C"/>
                </a:solidFill>
                <a:latin typeface="Century Gothic"/>
                <a:cs typeface="Century Gothic"/>
              </a:rPr>
              <a:t>os</a:t>
            </a:r>
            <a:r>
              <a:rPr sz="971" spc="114">
                <a:solidFill>
                  <a:srgbClr val="1F487C"/>
                </a:solidFill>
                <a:latin typeface="Century Gothic"/>
                <a:cs typeface="Century Gothic"/>
              </a:rPr>
              <a:t> </a:t>
            </a:r>
            <a:r>
              <a:rPr sz="971">
                <a:solidFill>
                  <a:srgbClr val="1F487C"/>
                </a:solidFill>
                <a:latin typeface="Century Gothic"/>
                <a:cs typeface="Century Gothic"/>
              </a:rPr>
              <a:t>a</a:t>
            </a:r>
            <a:r>
              <a:rPr sz="971" spc="4">
                <a:solidFill>
                  <a:srgbClr val="1F487C"/>
                </a:solidFill>
                <a:latin typeface="Century Gothic"/>
                <a:cs typeface="Century Gothic"/>
              </a:rPr>
              <a:t>s</a:t>
            </a:r>
            <a:r>
              <a:rPr sz="971">
                <a:solidFill>
                  <a:srgbClr val="1F487C"/>
                </a:solidFill>
                <a:latin typeface="Century Gothic"/>
                <a:cs typeface="Century Gothic"/>
              </a:rPr>
              <a:t>en</a:t>
            </a:r>
            <a:r>
              <a:rPr sz="971" spc="-12">
                <a:solidFill>
                  <a:srgbClr val="1F487C"/>
                </a:solidFill>
                <a:latin typeface="Century Gothic"/>
                <a:cs typeface="Century Gothic"/>
              </a:rPr>
              <a:t>t</a:t>
            </a:r>
            <a:r>
              <a:rPr sz="971">
                <a:solidFill>
                  <a:srgbClr val="1F487C"/>
                </a:solidFill>
                <a:latin typeface="Century Gothic"/>
                <a:cs typeface="Century Gothic"/>
              </a:rPr>
              <a:t>ados</a:t>
            </a:r>
            <a:r>
              <a:rPr sz="971" spc="114">
                <a:solidFill>
                  <a:srgbClr val="1F487C"/>
                </a:solidFill>
                <a:latin typeface="Century Gothic"/>
                <a:cs typeface="Century Gothic"/>
              </a:rPr>
              <a:t> </a:t>
            </a:r>
            <a:r>
              <a:rPr sz="971">
                <a:solidFill>
                  <a:srgbClr val="1F487C"/>
                </a:solidFill>
                <a:latin typeface="Century Gothic"/>
                <a:cs typeface="Century Gothic"/>
              </a:rPr>
              <a:t>en</a:t>
            </a:r>
            <a:r>
              <a:rPr sz="971" spc="101">
                <a:solidFill>
                  <a:srgbClr val="1F487C"/>
                </a:solidFill>
                <a:latin typeface="Century Gothic"/>
                <a:cs typeface="Century Gothic"/>
              </a:rPr>
              <a:t> </a:t>
            </a:r>
            <a:r>
              <a:rPr sz="971" spc="4">
                <a:solidFill>
                  <a:srgbClr val="1F487C"/>
                </a:solidFill>
                <a:latin typeface="Century Gothic"/>
                <a:cs typeface="Century Gothic"/>
              </a:rPr>
              <a:t>l</a:t>
            </a:r>
            <a:r>
              <a:rPr sz="971">
                <a:solidFill>
                  <a:srgbClr val="1F487C"/>
                </a:solidFill>
                <a:latin typeface="Century Gothic"/>
                <a:cs typeface="Century Gothic"/>
              </a:rPr>
              <a:t>os</a:t>
            </a:r>
            <a:r>
              <a:rPr sz="971" spc="114">
                <a:solidFill>
                  <a:srgbClr val="1F487C"/>
                </a:solidFill>
                <a:latin typeface="Century Gothic"/>
                <a:cs typeface="Century Gothic"/>
              </a:rPr>
              <a:t> </a:t>
            </a:r>
            <a:r>
              <a:rPr sz="971" spc="-8">
                <a:solidFill>
                  <a:srgbClr val="1F487C"/>
                </a:solidFill>
                <a:latin typeface="Century Gothic"/>
                <a:cs typeface="Century Gothic"/>
              </a:rPr>
              <a:t>a</a:t>
            </a:r>
            <a:r>
              <a:rPr sz="971">
                <a:solidFill>
                  <a:srgbClr val="1F487C"/>
                </a:solidFill>
                <a:latin typeface="Century Gothic"/>
                <a:cs typeface="Century Gothic"/>
              </a:rPr>
              <a:t>p</a:t>
            </a:r>
            <a:r>
              <a:rPr sz="971" spc="4">
                <a:solidFill>
                  <a:srgbClr val="1F487C"/>
                </a:solidFill>
                <a:latin typeface="Century Gothic"/>
                <a:cs typeface="Century Gothic"/>
              </a:rPr>
              <a:t>a</a:t>
            </a:r>
            <a:r>
              <a:rPr sz="971">
                <a:solidFill>
                  <a:srgbClr val="1F487C"/>
                </a:solidFill>
                <a:latin typeface="Century Gothic"/>
                <a:cs typeface="Century Gothic"/>
              </a:rPr>
              <a:t>r</a:t>
            </a:r>
            <a:r>
              <a:rPr sz="971" spc="-12">
                <a:solidFill>
                  <a:srgbClr val="1F487C"/>
                </a:solidFill>
                <a:latin typeface="Century Gothic"/>
                <a:cs typeface="Century Gothic"/>
              </a:rPr>
              <a:t>t</a:t>
            </a:r>
            <a:r>
              <a:rPr sz="971">
                <a:solidFill>
                  <a:srgbClr val="1F487C"/>
                </a:solidFill>
                <a:latin typeface="Century Gothic"/>
                <a:cs typeface="Century Gothic"/>
              </a:rPr>
              <a:t>ados</a:t>
            </a:r>
            <a:r>
              <a:rPr sz="971" spc="114">
                <a:solidFill>
                  <a:srgbClr val="1F487C"/>
                </a:solidFill>
                <a:latin typeface="Century Gothic"/>
                <a:cs typeface="Century Gothic"/>
              </a:rPr>
              <a:t> </a:t>
            </a:r>
            <a:r>
              <a:rPr sz="971">
                <a:solidFill>
                  <a:srgbClr val="1F487C"/>
                </a:solidFill>
                <a:latin typeface="Century Gothic"/>
                <a:cs typeface="Century Gothic"/>
              </a:rPr>
              <a:t>d</a:t>
            </a:r>
            <a:r>
              <a:rPr sz="971" spc="-8">
                <a:solidFill>
                  <a:srgbClr val="1F487C"/>
                </a:solidFill>
                <a:latin typeface="Century Gothic"/>
                <a:cs typeface="Century Gothic"/>
              </a:rPr>
              <a:t>e</a:t>
            </a:r>
            <a:r>
              <a:rPr sz="971">
                <a:solidFill>
                  <a:srgbClr val="1F487C"/>
                </a:solidFill>
                <a:latin typeface="Century Gothic"/>
                <a:cs typeface="Century Gothic"/>
              </a:rPr>
              <a:t>l</a:t>
            </a:r>
            <a:r>
              <a:rPr sz="971" spc="135">
                <a:solidFill>
                  <a:srgbClr val="1F487C"/>
                </a:solidFill>
                <a:latin typeface="Century Gothic"/>
                <a:cs typeface="Century Gothic"/>
              </a:rPr>
              <a:t> </a:t>
            </a:r>
            <a:r>
              <a:rPr sz="971" spc="-8">
                <a:solidFill>
                  <a:srgbClr val="1F487C"/>
                </a:solidFill>
                <a:latin typeface="Century Gothic"/>
                <a:cs typeface="Century Gothic"/>
              </a:rPr>
              <a:t>p</a:t>
            </a:r>
            <a:r>
              <a:rPr sz="971">
                <a:solidFill>
                  <a:srgbClr val="1F487C"/>
                </a:solidFill>
                <a:latin typeface="Century Gothic"/>
                <a:cs typeface="Century Gothic"/>
              </a:rPr>
              <a:t>r</a:t>
            </a:r>
            <a:r>
              <a:rPr sz="971" spc="-8">
                <a:solidFill>
                  <a:srgbClr val="1F487C"/>
                </a:solidFill>
                <a:latin typeface="Century Gothic"/>
                <a:cs typeface="Century Gothic"/>
              </a:rPr>
              <a:t>e</a:t>
            </a:r>
            <a:r>
              <a:rPr sz="971" spc="4">
                <a:solidFill>
                  <a:srgbClr val="1F487C"/>
                </a:solidFill>
                <a:latin typeface="Century Gothic"/>
                <a:cs typeface="Century Gothic"/>
              </a:rPr>
              <a:t>s</a:t>
            </a:r>
            <a:r>
              <a:rPr sz="971">
                <a:solidFill>
                  <a:srgbClr val="1F487C"/>
                </a:solidFill>
                <a:latin typeface="Century Gothic"/>
                <a:cs typeface="Century Gothic"/>
              </a:rPr>
              <a:t>ente</a:t>
            </a:r>
            <a:r>
              <a:rPr sz="971" spc="101">
                <a:solidFill>
                  <a:srgbClr val="1F487C"/>
                </a:solidFill>
                <a:latin typeface="Century Gothic"/>
                <a:cs typeface="Century Gothic"/>
              </a:rPr>
              <a:t> </a:t>
            </a:r>
            <a:r>
              <a:rPr sz="971">
                <a:solidFill>
                  <a:srgbClr val="1F487C"/>
                </a:solidFill>
                <a:latin typeface="Century Gothic"/>
                <a:cs typeface="Century Gothic"/>
              </a:rPr>
              <a:t>formato</a:t>
            </a:r>
            <a:r>
              <a:rPr sz="971" spc="123">
                <a:solidFill>
                  <a:srgbClr val="1F487C"/>
                </a:solidFill>
                <a:latin typeface="Century Gothic"/>
                <a:cs typeface="Century Gothic"/>
              </a:rPr>
              <a:t> </a:t>
            </a:r>
            <a:r>
              <a:rPr sz="971" b="1">
                <a:latin typeface="Century Gothic"/>
                <a:cs typeface="Century Gothic"/>
              </a:rPr>
              <a:t>/</a:t>
            </a:r>
            <a:r>
              <a:rPr sz="971" b="1" spc="105">
                <a:latin typeface="Century Gothic"/>
                <a:cs typeface="Century Gothic"/>
              </a:rPr>
              <a:t> </a:t>
            </a:r>
            <a:r>
              <a:rPr sz="971" b="1" spc="4">
                <a:solidFill>
                  <a:srgbClr val="FF0000"/>
                </a:solidFill>
                <a:latin typeface="Century Gothic"/>
                <a:cs typeface="Century Gothic"/>
              </a:rPr>
              <a:t>P</a:t>
            </a:r>
            <a:r>
              <a:rPr sz="971" b="1" spc="-4">
                <a:solidFill>
                  <a:srgbClr val="FF0000"/>
                </a:solidFill>
                <a:latin typeface="Century Gothic"/>
                <a:cs typeface="Century Gothic"/>
              </a:rPr>
              <a:t>r</a:t>
            </a:r>
            <a:r>
              <a:rPr sz="971" b="1">
                <a:solidFill>
                  <a:srgbClr val="FF0000"/>
                </a:solidFill>
                <a:latin typeface="Century Gothic"/>
                <a:cs typeface="Century Gothic"/>
              </a:rPr>
              <a:t>o</a:t>
            </a:r>
            <a:r>
              <a:rPr sz="971" b="1" spc="4">
                <a:solidFill>
                  <a:srgbClr val="FF0000"/>
                </a:solidFill>
                <a:latin typeface="Century Gothic"/>
                <a:cs typeface="Century Gothic"/>
              </a:rPr>
              <a:t>d</a:t>
            </a:r>
            <a:r>
              <a:rPr sz="971" b="1" spc="-12">
                <a:solidFill>
                  <a:srgbClr val="FF0000"/>
                </a:solidFill>
                <a:latin typeface="Century Gothic"/>
                <a:cs typeface="Century Gothic"/>
              </a:rPr>
              <a:t>u</a:t>
            </a:r>
            <a:r>
              <a:rPr sz="971" b="1">
                <a:solidFill>
                  <a:srgbClr val="FF0000"/>
                </a:solidFill>
                <a:latin typeface="Century Gothic"/>
                <a:cs typeface="Century Gothic"/>
              </a:rPr>
              <a:t>c</a:t>
            </a:r>
            <a:r>
              <a:rPr sz="971" b="1" spc="-4">
                <a:solidFill>
                  <a:srgbClr val="FF0000"/>
                </a:solidFill>
                <a:latin typeface="Century Gothic"/>
                <a:cs typeface="Century Gothic"/>
              </a:rPr>
              <a:t>t</a:t>
            </a:r>
            <a:r>
              <a:rPr sz="971" b="1">
                <a:solidFill>
                  <a:srgbClr val="FF0000"/>
                </a:solidFill>
                <a:latin typeface="Century Gothic"/>
                <a:cs typeface="Century Gothic"/>
              </a:rPr>
              <a:t>o</a:t>
            </a:r>
            <a:r>
              <a:rPr sz="971" b="1" spc="114">
                <a:solidFill>
                  <a:srgbClr val="FF0000"/>
                </a:solidFill>
                <a:latin typeface="Century Gothic"/>
                <a:cs typeface="Century Gothic"/>
              </a:rPr>
              <a:t> </a:t>
            </a:r>
            <a:r>
              <a:rPr sz="971" b="1" spc="4">
                <a:solidFill>
                  <a:srgbClr val="FF0000"/>
                </a:solidFill>
                <a:latin typeface="Century Gothic"/>
                <a:cs typeface="Century Gothic"/>
              </a:rPr>
              <a:t>8</a:t>
            </a:r>
            <a:r>
              <a:rPr sz="971" b="1" spc="-8">
                <a:solidFill>
                  <a:srgbClr val="FF0000"/>
                </a:solidFill>
                <a:latin typeface="Century Gothic"/>
                <a:cs typeface="Century Gothic"/>
              </a:rPr>
              <a:t>.</a:t>
            </a:r>
            <a:r>
              <a:rPr sz="971" b="1">
                <a:solidFill>
                  <a:srgbClr val="FF0000"/>
                </a:solidFill>
                <a:latin typeface="Century Gothic"/>
                <a:cs typeface="Century Gothic"/>
              </a:rPr>
              <a:t>,</a:t>
            </a:r>
            <a:r>
              <a:rPr sz="971" b="1" spc="123">
                <a:solidFill>
                  <a:srgbClr val="FF0000"/>
                </a:solidFill>
                <a:latin typeface="Century Gothic"/>
                <a:cs typeface="Century Gothic"/>
              </a:rPr>
              <a:t> </a:t>
            </a:r>
            <a:r>
              <a:rPr sz="971" spc="-8">
                <a:solidFill>
                  <a:srgbClr val="FF0000"/>
                </a:solidFill>
                <a:latin typeface="Century Gothic"/>
                <a:cs typeface="Century Gothic"/>
              </a:rPr>
              <a:t>q</a:t>
            </a:r>
            <a:r>
              <a:rPr sz="971">
                <a:solidFill>
                  <a:srgbClr val="FF0000"/>
                </a:solidFill>
                <a:latin typeface="Century Gothic"/>
                <a:cs typeface="Century Gothic"/>
              </a:rPr>
              <a:t>ue</a:t>
            </a:r>
            <a:r>
              <a:rPr sz="971" spc="114">
                <a:solidFill>
                  <a:srgbClr val="FF0000"/>
                </a:solidFill>
                <a:latin typeface="Century Gothic"/>
                <a:cs typeface="Century Gothic"/>
              </a:rPr>
              <a:t> </a:t>
            </a:r>
            <a:r>
              <a:rPr sz="971" spc="-8">
                <a:solidFill>
                  <a:srgbClr val="FF0000"/>
                </a:solidFill>
                <a:latin typeface="Century Gothic"/>
                <a:cs typeface="Century Gothic"/>
              </a:rPr>
              <a:t>s</a:t>
            </a:r>
            <a:r>
              <a:rPr sz="971" spc="4">
                <a:solidFill>
                  <a:srgbClr val="FF0000"/>
                </a:solidFill>
                <a:latin typeface="Century Gothic"/>
                <a:cs typeface="Century Gothic"/>
              </a:rPr>
              <a:t>i</a:t>
            </a:r>
            <a:r>
              <a:rPr sz="971" spc="-8">
                <a:solidFill>
                  <a:srgbClr val="FF0000"/>
                </a:solidFill>
                <a:latin typeface="Century Gothic"/>
                <a:cs typeface="Century Gothic"/>
              </a:rPr>
              <a:t>r</a:t>
            </a:r>
            <a:r>
              <a:rPr sz="971">
                <a:solidFill>
                  <a:srgbClr val="FF0000"/>
                </a:solidFill>
                <a:latin typeface="Century Gothic"/>
                <a:cs typeface="Century Gothic"/>
              </a:rPr>
              <a:t>van </a:t>
            </a:r>
            <a:r>
              <a:rPr sz="971" spc="241">
                <a:solidFill>
                  <a:srgbClr val="FF0000"/>
                </a:solidFill>
                <a:latin typeface="Century Gothic"/>
                <a:cs typeface="Century Gothic"/>
              </a:rPr>
              <a:t> </a:t>
            </a:r>
            <a:r>
              <a:rPr sz="971">
                <a:solidFill>
                  <a:srgbClr val="FF0000"/>
                </a:solidFill>
                <a:latin typeface="Century Gothic"/>
                <a:cs typeface="Century Gothic"/>
              </a:rPr>
              <a:t>p</a:t>
            </a:r>
            <a:r>
              <a:rPr sz="971" spc="-4">
                <a:solidFill>
                  <a:srgbClr val="FF0000"/>
                </a:solidFill>
                <a:latin typeface="Century Gothic"/>
                <a:cs typeface="Century Gothic"/>
              </a:rPr>
              <a:t>a</a:t>
            </a:r>
            <a:r>
              <a:rPr sz="971">
                <a:solidFill>
                  <a:srgbClr val="FF0000"/>
                </a:solidFill>
                <a:latin typeface="Century Gothic"/>
                <a:cs typeface="Century Gothic"/>
              </a:rPr>
              <a:t>ra</a:t>
            </a:r>
            <a:r>
              <a:rPr sz="971" spc="114">
                <a:solidFill>
                  <a:srgbClr val="FF0000"/>
                </a:solidFill>
                <a:latin typeface="Century Gothic"/>
                <a:cs typeface="Century Gothic"/>
              </a:rPr>
              <a:t> </a:t>
            </a:r>
            <a:r>
              <a:rPr sz="971" spc="-8">
                <a:solidFill>
                  <a:srgbClr val="FF0000"/>
                </a:solidFill>
                <a:latin typeface="Century Gothic"/>
                <a:cs typeface="Century Gothic"/>
              </a:rPr>
              <a:t>r</a:t>
            </a:r>
            <a:r>
              <a:rPr sz="971">
                <a:solidFill>
                  <a:srgbClr val="FF0000"/>
                </a:solidFill>
                <a:latin typeface="Century Gothic"/>
                <a:cs typeface="Century Gothic"/>
              </a:rPr>
              <a:t>e</a:t>
            </a:r>
            <a:r>
              <a:rPr sz="971" spc="-8">
                <a:solidFill>
                  <a:srgbClr val="FF0000"/>
                </a:solidFill>
                <a:latin typeface="Century Gothic"/>
                <a:cs typeface="Century Gothic"/>
              </a:rPr>
              <a:t>d</a:t>
            </a:r>
            <a:r>
              <a:rPr sz="971">
                <a:solidFill>
                  <a:srgbClr val="FF0000"/>
                </a:solidFill>
                <a:latin typeface="Century Gothic"/>
                <a:cs typeface="Century Gothic"/>
              </a:rPr>
              <a:t>a</a:t>
            </a:r>
            <a:r>
              <a:rPr sz="971" spc="4">
                <a:solidFill>
                  <a:srgbClr val="FF0000"/>
                </a:solidFill>
                <a:latin typeface="Century Gothic"/>
                <a:cs typeface="Century Gothic"/>
              </a:rPr>
              <a:t>c</a:t>
            </a:r>
            <a:r>
              <a:rPr sz="971">
                <a:solidFill>
                  <a:srgbClr val="FF0000"/>
                </a:solidFill>
                <a:latin typeface="Century Gothic"/>
                <a:cs typeface="Century Gothic"/>
              </a:rPr>
              <a:t>t</a:t>
            </a:r>
            <a:r>
              <a:rPr sz="971" spc="-8">
                <a:solidFill>
                  <a:srgbClr val="FF0000"/>
                </a:solidFill>
                <a:latin typeface="Century Gothic"/>
                <a:cs typeface="Century Gothic"/>
              </a:rPr>
              <a:t>a</a:t>
            </a:r>
            <a:r>
              <a:rPr sz="971">
                <a:solidFill>
                  <a:srgbClr val="FF0000"/>
                </a:solidFill>
                <a:latin typeface="Century Gothic"/>
                <a:cs typeface="Century Gothic"/>
              </a:rPr>
              <a:t>r,</a:t>
            </a:r>
            <a:r>
              <a:rPr sz="971" spc="105">
                <a:solidFill>
                  <a:srgbClr val="FF0000"/>
                </a:solidFill>
                <a:latin typeface="Century Gothic"/>
                <a:cs typeface="Century Gothic"/>
              </a:rPr>
              <a:t> </a:t>
            </a:r>
            <a:r>
              <a:rPr sz="971">
                <a:solidFill>
                  <a:srgbClr val="FF0000"/>
                </a:solidFill>
                <a:latin typeface="Century Gothic"/>
                <a:cs typeface="Century Gothic"/>
              </a:rPr>
              <a:t>a</a:t>
            </a:r>
            <a:endParaRPr sz="971">
              <a:latin typeface="Century Gothic"/>
              <a:cs typeface="Century Gothic"/>
            </a:endParaRPr>
          </a:p>
          <a:p>
            <a:pPr marL="11206" marR="1018">
              <a:lnSpc>
                <a:spcPct val="102172"/>
              </a:lnSpc>
              <a:spcBef>
                <a:spcPts val="121"/>
              </a:spcBef>
            </a:pPr>
            <a:r>
              <a:rPr sz="971">
                <a:solidFill>
                  <a:srgbClr val="FF0000"/>
                </a:solidFill>
                <a:latin typeface="Century Gothic"/>
                <a:cs typeface="Century Gothic"/>
              </a:rPr>
              <a:t>p</a:t>
            </a:r>
            <a:r>
              <a:rPr sz="971" spc="4">
                <a:solidFill>
                  <a:srgbClr val="FF0000"/>
                </a:solidFill>
                <a:latin typeface="Century Gothic"/>
                <a:cs typeface="Century Gothic"/>
              </a:rPr>
              <a:t>a</a:t>
            </a:r>
            <a:r>
              <a:rPr sz="971">
                <a:solidFill>
                  <a:srgbClr val="FF0000"/>
                </a:solidFill>
                <a:latin typeface="Century Gothic"/>
                <a:cs typeface="Century Gothic"/>
              </a:rPr>
              <a:t>r</a:t>
            </a:r>
            <a:r>
              <a:rPr sz="971" spc="-12">
                <a:solidFill>
                  <a:srgbClr val="FF0000"/>
                </a:solidFill>
                <a:latin typeface="Century Gothic"/>
                <a:cs typeface="Century Gothic"/>
              </a:rPr>
              <a:t>t</a:t>
            </a:r>
            <a:r>
              <a:rPr sz="971" spc="4">
                <a:solidFill>
                  <a:srgbClr val="FF0000"/>
                </a:solidFill>
                <a:latin typeface="Century Gothic"/>
                <a:cs typeface="Century Gothic"/>
              </a:rPr>
              <a:t>i</a:t>
            </a:r>
            <a:r>
              <a:rPr sz="971">
                <a:solidFill>
                  <a:srgbClr val="FF0000"/>
                </a:solidFill>
                <a:latin typeface="Century Gothic"/>
                <a:cs typeface="Century Gothic"/>
              </a:rPr>
              <a:t>r</a:t>
            </a:r>
            <a:r>
              <a:rPr sz="971" spc="70">
                <a:solidFill>
                  <a:srgbClr val="FF0000"/>
                </a:solidFill>
                <a:latin typeface="Century Gothic"/>
                <a:cs typeface="Century Gothic"/>
              </a:rPr>
              <a:t> </a:t>
            </a:r>
            <a:r>
              <a:rPr sz="971">
                <a:solidFill>
                  <a:srgbClr val="FF0000"/>
                </a:solidFill>
                <a:latin typeface="Century Gothic"/>
                <a:cs typeface="Century Gothic"/>
              </a:rPr>
              <a:t>de</a:t>
            </a:r>
            <a:r>
              <a:rPr sz="971" spc="70">
                <a:solidFill>
                  <a:srgbClr val="FF0000"/>
                </a:solidFill>
                <a:latin typeface="Century Gothic"/>
                <a:cs typeface="Century Gothic"/>
              </a:rPr>
              <a:t> </a:t>
            </a:r>
            <a:r>
              <a:rPr sz="971">
                <a:solidFill>
                  <a:srgbClr val="FF0000"/>
                </a:solidFill>
                <a:latin typeface="Century Gothic"/>
                <a:cs typeface="Century Gothic"/>
              </a:rPr>
              <a:t>el</a:t>
            </a:r>
            <a:r>
              <a:rPr sz="971" spc="4">
                <a:solidFill>
                  <a:srgbClr val="FF0000"/>
                </a:solidFill>
                <a:latin typeface="Century Gothic"/>
                <a:cs typeface="Century Gothic"/>
              </a:rPr>
              <a:t>l</a:t>
            </a:r>
            <a:r>
              <a:rPr sz="971">
                <a:solidFill>
                  <a:srgbClr val="FF0000"/>
                </a:solidFill>
                <a:latin typeface="Century Gothic"/>
                <a:cs typeface="Century Gothic"/>
              </a:rPr>
              <a:t>os, </a:t>
            </a:r>
            <a:r>
              <a:rPr sz="971" spc="135">
                <a:solidFill>
                  <a:srgbClr val="FF0000"/>
                </a:solidFill>
                <a:latin typeface="Century Gothic"/>
                <a:cs typeface="Century Gothic"/>
              </a:rPr>
              <a:t> </a:t>
            </a:r>
            <a:r>
              <a:rPr sz="971" spc="4">
                <a:solidFill>
                  <a:srgbClr val="FF0000"/>
                </a:solidFill>
                <a:latin typeface="Century Gothic"/>
                <a:cs typeface="Century Gothic"/>
              </a:rPr>
              <a:t>c</a:t>
            </a:r>
            <a:r>
              <a:rPr sz="971">
                <a:solidFill>
                  <a:srgbClr val="FF0000"/>
                </a:solidFill>
                <a:latin typeface="Century Gothic"/>
                <a:cs typeface="Century Gothic"/>
              </a:rPr>
              <a:t>ada</a:t>
            </a:r>
            <a:r>
              <a:rPr sz="971" spc="70">
                <a:solidFill>
                  <a:srgbClr val="FF0000"/>
                </a:solidFill>
                <a:latin typeface="Century Gothic"/>
                <a:cs typeface="Century Gothic"/>
              </a:rPr>
              <a:t> </a:t>
            </a:r>
            <a:r>
              <a:rPr sz="971">
                <a:solidFill>
                  <a:srgbClr val="FF0000"/>
                </a:solidFill>
                <a:latin typeface="Century Gothic"/>
                <a:cs typeface="Century Gothic"/>
              </a:rPr>
              <a:t>uno</a:t>
            </a:r>
            <a:r>
              <a:rPr sz="971" spc="66">
                <a:solidFill>
                  <a:srgbClr val="FF0000"/>
                </a:solidFill>
                <a:latin typeface="Century Gothic"/>
                <a:cs typeface="Century Gothic"/>
              </a:rPr>
              <a:t> </a:t>
            </a:r>
            <a:r>
              <a:rPr sz="971" spc="4">
                <a:solidFill>
                  <a:srgbClr val="FF0000"/>
                </a:solidFill>
                <a:latin typeface="Century Gothic"/>
                <a:cs typeface="Century Gothic"/>
              </a:rPr>
              <a:t>l</a:t>
            </a:r>
            <a:r>
              <a:rPr sz="971">
                <a:solidFill>
                  <a:srgbClr val="FF0000"/>
                </a:solidFill>
                <a:latin typeface="Century Gothic"/>
                <a:cs typeface="Century Gothic"/>
              </a:rPr>
              <a:t>os</a:t>
            </a:r>
            <a:r>
              <a:rPr sz="971" spc="70">
                <a:solidFill>
                  <a:srgbClr val="FF0000"/>
                </a:solidFill>
                <a:latin typeface="Century Gothic"/>
                <a:cs typeface="Century Gothic"/>
              </a:rPr>
              <a:t> </a:t>
            </a:r>
            <a:r>
              <a:rPr sz="971">
                <a:solidFill>
                  <a:srgbClr val="FF0000"/>
                </a:solidFill>
                <a:latin typeface="Century Gothic"/>
                <a:cs typeface="Century Gothic"/>
              </a:rPr>
              <a:t>pun</a:t>
            </a:r>
            <a:r>
              <a:rPr sz="971" spc="-4">
                <a:solidFill>
                  <a:srgbClr val="FF0000"/>
                </a:solidFill>
                <a:latin typeface="Century Gothic"/>
                <a:cs typeface="Century Gothic"/>
              </a:rPr>
              <a:t>t</a:t>
            </a:r>
            <a:r>
              <a:rPr sz="971">
                <a:solidFill>
                  <a:srgbClr val="FF0000"/>
                </a:solidFill>
                <a:latin typeface="Century Gothic"/>
                <a:cs typeface="Century Gothic"/>
              </a:rPr>
              <a:t>os</a:t>
            </a:r>
            <a:r>
              <a:rPr sz="971" spc="70">
                <a:solidFill>
                  <a:srgbClr val="FF0000"/>
                </a:solidFill>
                <a:latin typeface="Century Gothic"/>
                <a:cs typeface="Century Gothic"/>
              </a:rPr>
              <a:t> </a:t>
            </a:r>
            <a:r>
              <a:rPr sz="971" spc="4">
                <a:solidFill>
                  <a:srgbClr val="FF0000"/>
                </a:solidFill>
                <a:latin typeface="Century Gothic"/>
                <a:cs typeface="Century Gothic"/>
              </a:rPr>
              <a:t>c</a:t>
            </a:r>
            <a:r>
              <a:rPr sz="971">
                <a:solidFill>
                  <a:srgbClr val="FF0000"/>
                </a:solidFill>
                <a:latin typeface="Century Gothic"/>
                <a:cs typeface="Century Gothic"/>
              </a:rPr>
              <a:t>o</a:t>
            </a:r>
            <a:r>
              <a:rPr sz="971" spc="-8">
                <a:solidFill>
                  <a:srgbClr val="FF0000"/>
                </a:solidFill>
                <a:latin typeface="Century Gothic"/>
                <a:cs typeface="Century Gothic"/>
              </a:rPr>
              <a:t>r</a:t>
            </a:r>
            <a:r>
              <a:rPr sz="971">
                <a:solidFill>
                  <a:srgbClr val="FF0000"/>
                </a:solidFill>
                <a:latin typeface="Century Gothic"/>
                <a:cs typeface="Century Gothic"/>
              </a:rPr>
              <a:t>re</a:t>
            </a:r>
            <a:r>
              <a:rPr sz="971" spc="-4">
                <a:solidFill>
                  <a:srgbClr val="FF0000"/>
                </a:solidFill>
                <a:latin typeface="Century Gothic"/>
                <a:cs typeface="Century Gothic"/>
              </a:rPr>
              <a:t>s</a:t>
            </a:r>
            <a:r>
              <a:rPr sz="971" spc="-8">
                <a:solidFill>
                  <a:srgbClr val="FF0000"/>
                </a:solidFill>
                <a:latin typeface="Century Gothic"/>
                <a:cs typeface="Century Gothic"/>
              </a:rPr>
              <a:t>p</a:t>
            </a:r>
            <a:r>
              <a:rPr sz="971">
                <a:solidFill>
                  <a:srgbClr val="FF0000"/>
                </a:solidFill>
                <a:latin typeface="Century Gothic"/>
                <a:cs typeface="Century Gothic"/>
              </a:rPr>
              <a:t>o</a:t>
            </a:r>
            <a:r>
              <a:rPr sz="971" spc="-4">
                <a:solidFill>
                  <a:srgbClr val="FF0000"/>
                </a:solidFill>
                <a:latin typeface="Century Gothic"/>
                <a:cs typeface="Century Gothic"/>
              </a:rPr>
              <a:t>n</a:t>
            </a:r>
            <a:r>
              <a:rPr sz="971">
                <a:solidFill>
                  <a:srgbClr val="FF0000"/>
                </a:solidFill>
                <a:latin typeface="Century Gothic"/>
                <a:cs typeface="Century Gothic"/>
              </a:rPr>
              <a:t>d</a:t>
            </a:r>
            <a:r>
              <a:rPr sz="971" spc="4">
                <a:solidFill>
                  <a:srgbClr val="FF0000"/>
                </a:solidFill>
                <a:latin typeface="Century Gothic"/>
                <a:cs typeface="Century Gothic"/>
              </a:rPr>
              <a:t>i</a:t>
            </a:r>
            <a:r>
              <a:rPr sz="971">
                <a:solidFill>
                  <a:srgbClr val="FF0000"/>
                </a:solidFill>
                <a:latin typeface="Century Gothic"/>
                <a:cs typeface="Century Gothic"/>
              </a:rPr>
              <a:t>en</a:t>
            </a:r>
            <a:r>
              <a:rPr sz="971" spc="-12">
                <a:solidFill>
                  <a:srgbClr val="FF0000"/>
                </a:solidFill>
                <a:latin typeface="Century Gothic"/>
                <a:cs typeface="Century Gothic"/>
              </a:rPr>
              <a:t>t</a:t>
            </a:r>
            <a:r>
              <a:rPr sz="971">
                <a:solidFill>
                  <a:srgbClr val="FF0000"/>
                </a:solidFill>
                <a:latin typeface="Century Gothic"/>
                <a:cs typeface="Century Gothic"/>
              </a:rPr>
              <a:t>es</a:t>
            </a:r>
            <a:r>
              <a:rPr sz="971" spc="96">
                <a:solidFill>
                  <a:srgbClr val="FF0000"/>
                </a:solidFill>
                <a:latin typeface="Century Gothic"/>
                <a:cs typeface="Century Gothic"/>
              </a:rPr>
              <a:t> </a:t>
            </a:r>
            <a:r>
              <a:rPr sz="971">
                <a:solidFill>
                  <a:srgbClr val="FF0000"/>
                </a:solidFill>
                <a:latin typeface="Century Gothic"/>
                <a:cs typeface="Century Gothic"/>
              </a:rPr>
              <a:t>a</a:t>
            </a:r>
            <a:r>
              <a:rPr sz="971" spc="70">
                <a:solidFill>
                  <a:srgbClr val="FF0000"/>
                </a:solidFill>
                <a:latin typeface="Century Gothic"/>
                <a:cs typeface="Century Gothic"/>
              </a:rPr>
              <a:t> </a:t>
            </a:r>
            <a:r>
              <a:rPr sz="971" spc="4">
                <a:solidFill>
                  <a:srgbClr val="FF0000"/>
                </a:solidFill>
                <a:latin typeface="Century Gothic"/>
                <a:cs typeface="Century Gothic"/>
              </a:rPr>
              <a:t>l</a:t>
            </a:r>
            <a:r>
              <a:rPr sz="971">
                <a:solidFill>
                  <a:srgbClr val="FF0000"/>
                </a:solidFill>
                <a:latin typeface="Century Gothic"/>
                <a:cs typeface="Century Gothic"/>
              </a:rPr>
              <a:t>a</a:t>
            </a:r>
            <a:r>
              <a:rPr sz="971" spc="70">
                <a:solidFill>
                  <a:srgbClr val="FF0000"/>
                </a:solidFill>
                <a:latin typeface="Century Gothic"/>
                <a:cs typeface="Century Gothic"/>
              </a:rPr>
              <a:t> </a:t>
            </a:r>
            <a:r>
              <a:rPr sz="971">
                <a:solidFill>
                  <a:srgbClr val="FF0000"/>
                </a:solidFill>
                <a:latin typeface="Century Gothic"/>
                <a:cs typeface="Century Gothic"/>
              </a:rPr>
              <a:t>2ª.</a:t>
            </a:r>
            <a:r>
              <a:rPr sz="971" spc="66">
                <a:solidFill>
                  <a:srgbClr val="FF0000"/>
                </a:solidFill>
                <a:latin typeface="Century Gothic"/>
                <a:cs typeface="Century Gothic"/>
              </a:rPr>
              <a:t> </a:t>
            </a:r>
            <a:r>
              <a:rPr sz="971">
                <a:solidFill>
                  <a:srgbClr val="FF0000"/>
                </a:solidFill>
                <a:latin typeface="Century Gothic"/>
                <a:cs typeface="Century Gothic"/>
              </a:rPr>
              <a:t>R</a:t>
            </a:r>
            <a:r>
              <a:rPr sz="971" spc="-4">
                <a:solidFill>
                  <a:srgbClr val="FF0000"/>
                </a:solidFill>
                <a:latin typeface="Century Gothic"/>
                <a:cs typeface="Century Gothic"/>
              </a:rPr>
              <a:t>.</a:t>
            </a:r>
            <a:r>
              <a:rPr sz="971">
                <a:solidFill>
                  <a:srgbClr val="FF0000"/>
                </a:solidFill>
                <a:latin typeface="Century Gothic"/>
                <a:cs typeface="Century Gothic"/>
              </a:rPr>
              <a:t>T</a:t>
            </a:r>
            <a:r>
              <a:rPr sz="971" spc="4">
                <a:solidFill>
                  <a:srgbClr val="FF0000"/>
                </a:solidFill>
                <a:latin typeface="Century Gothic"/>
                <a:cs typeface="Century Gothic"/>
              </a:rPr>
              <a:t>.</a:t>
            </a:r>
            <a:r>
              <a:rPr sz="971">
                <a:solidFill>
                  <a:srgbClr val="FF0000"/>
                </a:solidFill>
                <a:latin typeface="Century Gothic"/>
                <a:cs typeface="Century Gothic"/>
              </a:rPr>
              <a:t>,</a:t>
            </a:r>
            <a:r>
              <a:rPr sz="971" spc="74">
                <a:solidFill>
                  <a:srgbClr val="FF0000"/>
                </a:solidFill>
                <a:latin typeface="Century Gothic"/>
                <a:cs typeface="Century Gothic"/>
              </a:rPr>
              <a:t> </a:t>
            </a:r>
            <a:r>
              <a:rPr sz="971">
                <a:solidFill>
                  <a:srgbClr val="FF0000"/>
                </a:solidFill>
                <a:latin typeface="Century Gothic"/>
                <a:cs typeface="Century Gothic"/>
              </a:rPr>
              <a:t>en</a:t>
            </a:r>
            <a:r>
              <a:rPr sz="971" spc="70">
                <a:solidFill>
                  <a:srgbClr val="FF0000"/>
                </a:solidFill>
                <a:latin typeface="Century Gothic"/>
                <a:cs typeface="Century Gothic"/>
              </a:rPr>
              <a:t> </a:t>
            </a:r>
            <a:r>
              <a:rPr sz="971">
                <a:solidFill>
                  <a:srgbClr val="FF0000"/>
                </a:solidFill>
                <a:latin typeface="Century Gothic"/>
                <a:cs typeface="Century Gothic"/>
              </a:rPr>
              <a:t>el</a:t>
            </a:r>
            <a:r>
              <a:rPr sz="971" spc="79">
                <a:solidFill>
                  <a:srgbClr val="FF0000"/>
                </a:solidFill>
                <a:latin typeface="Century Gothic"/>
                <a:cs typeface="Century Gothic"/>
              </a:rPr>
              <a:t> </a:t>
            </a:r>
            <a:r>
              <a:rPr sz="971" spc="-4">
                <a:solidFill>
                  <a:srgbClr val="FF0000"/>
                </a:solidFill>
                <a:latin typeface="Century Gothic"/>
                <a:cs typeface="Century Gothic"/>
              </a:rPr>
              <a:t>P</a:t>
            </a:r>
            <a:r>
              <a:rPr sz="971">
                <a:solidFill>
                  <a:srgbClr val="FF0000"/>
                </a:solidFill>
                <a:latin typeface="Century Gothic"/>
                <a:cs typeface="Century Gothic"/>
              </a:rPr>
              <a:t>ortafo</a:t>
            </a:r>
            <a:r>
              <a:rPr sz="971" spc="4">
                <a:solidFill>
                  <a:srgbClr val="FF0000"/>
                </a:solidFill>
                <a:latin typeface="Century Gothic"/>
                <a:cs typeface="Century Gothic"/>
              </a:rPr>
              <a:t>li</a:t>
            </a:r>
            <a:r>
              <a:rPr sz="971">
                <a:solidFill>
                  <a:srgbClr val="FF0000"/>
                </a:solidFill>
                <a:latin typeface="Century Gothic"/>
                <a:cs typeface="Century Gothic"/>
              </a:rPr>
              <a:t>os</a:t>
            </a:r>
            <a:r>
              <a:rPr sz="971" spc="70">
                <a:solidFill>
                  <a:srgbClr val="FF0000"/>
                </a:solidFill>
                <a:latin typeface="Century Gothic"/>
                <a:cs typeface="Century Gothic"/>
              </a:rPr>
              <a:t> </a:t>
            </a:r>
            <a:r>
              <a:rPr sz="971" spc="-17">
                <a:solidFill>
                  <a:srgbClr val="FF0000"/>
                </a:solidFill>
                <a:latin typeface="Century Gothic"/>
                <a:cs typeface="Century Gothic"/>
              </a:rPr>
              <a:t>V</a:t>
            </a:r>
            <a:r>
              <a:rPr sz="971" spc="4">
                <a:solidFill>
                  <a:srgbClr val="FF0000"/>
                </a:solidFill>
                <a:latin typeface="Century Gothic"/>
                <a:cs typeface="Century Gothic"/>
              </a:rPr>
              <a:t>i</a:t>
            </a:r>
            <a:r>
              <a:rPr sz="971">
                <a:solidFill>
                  <a:srgbClr val="FF0000"/>
                </a:solidFill>
                <a:latin typeface="Century Gothic"/>
                <a:cs typeface="Century Gothic"/>
              </a:rPr>
              <a:t>rt</a:t>
            </a:r>
            <a:r>
              <a:rPr sz="971" spc="-12">
                <a:solidFill>
                  <a:srgbClr val="FF0000"/>
                </a:solidFill>
                <a:latin typeface="Century Gothic"/>
                <a:cs typeface="Century Gothic"/>
              </a:rPr>
              <a:t>u</a:t>
            </a:r>
            <a:r>
              <a:rPr sz="971">
                <a:solidFill>
                  <a:srgbClr val="FF0000"/>
                </a:solidFill>
                <a:latin typeface="Century Gothic"/>
                <a:cs typeface="Century Gothic"/>
              </a:rPr>
              <a:t>al</a:t>
            </a:r>
            <a:r>
              <a:rPr sz="971" spc="74">
                <a:solidFill>
                  <a:srgbClr val="FF0000"/>
                </a:solidFill>
                <a:latin typeface="Century Gothic"/>
                <a:cs typeface="Century Gothic"/>
              </a:rPr>
              <a:t> </a:t>
            </a:r>
            <a:r>
              <a:rPr sz="971">
                <a:solidFill>
                  <a:srgbClr val="FF0000"/>
                </a:solidFill>
                <a:latin typeface="Century Gothic"/>
                <a:cs typeface="Century Gothic"/>
              </a:rPr>
              <a:t>de</a:t>
            </a:r>
            <a:r>
              <a:rPr sz="971" spc="70">
                <a:solidFill>
                  <a:srgbClr val="FF0000"/>
                </a:solidFill>
                <a:latin typeface="Century Gothic"/>
                <a:cs typeface="Century Gothic"/>
              </a:rPr>
              <a:t> </a:t>
            </a:r>
            <a:r>
              <a:rPr sz="971" spc="-4">
                <a:solidFill>
                  <a:srgbClr val="FF0000"/>
                </a:solidFill>
                <a:latin typeface="Century Gothic"/>
                <a:cs typeface="Century Gothic"/>
              </a:rPr>
              <a:t>E</a:t>
            </a:r>
            <a:r>
              <a:rPr sz="971">
                <a:solidFill>
                  <a:srgbClr val="FF0000"/>
                </a:solidFill>
                <a:latin typeface="Century Gothic"/>
                <a:cs typeface="Century Gothic"/>
              </a:rPr>
              <a:t>v</a:t>
            </a:r>
            <a:r>
              <a:rPr sz="971" spc="4">
                <a:solidFill>
                  <a:srgbClr val="FF0000"/>
                </a:solidFill>
                <a:latin typeface="Century Gothic"/>
                <a:cs typeface="Century Gothic"/>
              </a:rPr>
              <a:t>i</a:t>
            </a:r>
            <a:r>
              <a:rPr sz="971">
                <a:solidFill>
                  <a:srgbClr val="FF0000"/>
                </a:solidFill>
                <a:latin typeface="Century Gothic"/>
                <a:cs typeface="Century Gothic"/>
              </a:rPr>
              <a:t>de</a:t>
            </a:r>
            <a:r>
              <a:rPr sz="971" spc="-8">
                <a:solidFill>
                  <a:srgbClr val="FF0000"/>
                </a:solidFill>
                <a:latin typeface="Century Gothic"/>
                <a:cs typeface="Century Gothic"/>
              </a:rPr>
              <a:t>n</a:t>
            </a:r>
            <a:r>
              <a:rPr sz="971" spc="-4">
                <a:solidFill>
                  <a:srgbClr val="FF0000"/>
                </a:solidFill>
                <a:latin typeface="Century Gothic"/>
                <a:cs typeface="Century Gothic"/>
              </a:rPr>
              <a:t>c</a:t>
            </a:r>
            <a:r>
              <a:rPr sz="971" spc="4">
                <a:solidFill>
                  <a:srgbClr val="FF0000"/>
                </a:solidFill>
                <a:latin typeface="Century Gothic"/>
                <a:cs typeface="Century Gothic"/>
              </a:rPr>
              <a:t>i</a:t>
            </a:r>
            <a:r>
              <a:rPr sz="971" spc="-8">
                <a:solidFill>
                  <a:srgbClr val="FF0000"/>
                </a:solidFill>
                <a:latin typeface="Century Gothic"/>
                <a:cs typeface="Century Gothic"/>
              </a:rPr>
              <a:t>a</a:t>
            </a:r>
            <a:r>
              <a:rPr sz="971" spc="22">
                <a:solidFill>
                  <a:srgbClr val="FF0000"/>
                </a:solidFill>
                <a:latin typeface="Century Gothic"/>
                <a:cs typeface="Century Gothic"/>
              </a:rPr>
              <a:t>s</a:t>
            </a:r>
            <a:r>
              <a:rPr sz="971">
                <a:solidFill>
                  <a:srgbClr val="00CC99"/>
                </a:solidFill>
                <a:latin typeface="Century Gothic"/>
                <a:cs typeface="Century Gothic"/>
              </a:rPr>
              <a:t>.</a:t>
            </a:r>
            <a:r>
              <a:rPr sz="971" spc="65">
                <a:solidFill>
                  <a:srgbClr val="00CC99"/>
                </a:solidFill>
                <a:latin typeface="Century Gothic"/>
                <a:cs typeface="Century Gothic"/>
              </a:rPr>
              <a:t> </a:t>
            </a:r>
            <a:r>
              <a:rPr sz="971" spc="-4">
                <a:latin typeface="Century Gothic"/>
                <a:cs typeface="Century Gothic"/>
              </a:rPr>
              <a:t>E</a:t>
            </a:r>
            <a:r>
              <a:rPr sz="971">
                <a:latin typeface="Century Gothic"/>
                <a:cs typeface="Century Gothic"/>
              </a:rPr>
              <a:t>st</a:t>
            </a:r>
            <a:r>
              <a:rPr sz="971" spc="-4">
                <a:latin typeface="Century Gothic"/>
                <a:cs typeface="Century Gothic"/>
              </a:rPr>
              <a:t>o</a:t>
            </a:r>
            <a:r>
              <a:rPr sz="971">
                <a:latin typeface="Century Gothic"/>
                <a:cs typeface="Century Gothic"/>
              </a:rPr>
              <a:t>s</a:t>
            </a:r>
            <a:r>
              <a:rPr sz="971" spc="70">
                <a:latin typeface="Century Gothic"/>
                <a:cs typeface="Century Gothic"/>
              </a:rPr>
              <a:t> </a:t>
            </a:r>
            <a:r>
              <a:rPr sz="971">
                <a:latin typeface="Century Gothic"/>
                <a:cs typeface="Century Gothic"/>
              </a:rPr>
              <a:t>son</a:t>
            </a:r>
            <a:r>
              <a:rPr sz="971">
                <a:solidFill>
                  <a:srgbClr val="0DB0A9"/>
                </a:solidFill>
                <a:latin typeface="Century Gothic"/>
                <a:cs typeface="Century Gothic"/>
              </a:rPr>
              <a:t>: </a:t>
            </a:r>
            <a:r>
              <a:rPr sz="971" spc="148">
                <a:solidFill>
                  <a:srgbClr val="0DB0A9"/>
                </a:solidFill>
                <a:latin typeface="Century Gothic"/>
                <a:cs typeface="Century Gothic"/>
              </a:rPr>
              <a:t> </a:t>
            </a:r>
            <a:r>
              <a:rPr sz="971" b="1" spc="4">
                <a:solidFill>
                  <a:srgbClr val="009999"/>
                </a:solidFill>
                <a:latin typeface="Century Gothic"/>
                <a:cs typeface="Century Gothic"/>
              </a:rPr>
              <a:t>5</a:t>
            </a:r>
            <a:r>
              <a:rPr sz="971" b="1">
                <a:solidFill>
                  <a:srgbClr val="009999"/>
                </a:solidFill>
                <a:latin typeface="Century Gothic"/>
                <a:cs typeface="Century Gothic"/>
              </a:rPr>
              <a:t>.</a:t>
            </a:r>
            <a:r>
              <a:rPr sz="971" b="1" spc="4">
                <a:solidFill>
                  <a:srgbClr val="009999"/>
                </a:solidFill>
                <a:latin typeface="Century Gothic"/>
                <a:cs typeface="Century Gothic"/>
              </a:rPr>
              <a:t>c</a:t>
            </a:r>
            <a:r>
              <a:rPr sz="971" b="1">
                <a:solidFill>
                  <a:srgbClr val="009999"/>
                </a:solidFill>
                <a:latin typeface="Century Gothic"/>
                <a:cs typeface="Century Gothic"/>
              </a:rPr>
              <a:t>,</a:t>
            </a:r>
            <a:endParaRPr sz="971">
              <a:latin typeface="Century Gothic"/>
              <a:cs typeface="Century Gothic"/>
            </a:endParaRPr>
          </a:p>
          <a:p>
            <a:pPr marL="11206" marR="18558">
              <a:lnSpc>
                <a:spcPct val="102172"/>
              </a:lnSpc>
              <a:spcBef>
                <a:spcPts val="176"/>
              </a:spcBef>
            </a:pPr>
            <a:r>
              <a:rPr sz="971" b="1" spc="4">
                <a:solidFill>
                  <a:srgbClr val="009999"/>
                </a:solidFill>
                <a:latin typeface="Century Gothic"/>
                <a:cs typeface="Century Gothic"/>
              </a:rPr>
              <a:t>5</a:t>
            </a:r>
            <a:r>
              <a:rPr sz="971" b="1">
                <a:solidFill>
                  <a:srgbClr val="009999"/>
                </a:solidFill>
                <a:latin typeface="Century Gothic"/>
                <a:cs typeface="Century Gothic"/>
              </a:rPr>
              <a:t>.</a:t>
            </a:r>
            <a:r>
              <a:rPr sz="971" b="1" spc="-4">
                <a:solidFill>
                  <a:srgbClr val="009999"/>
                </a:solidFill>
                <a:latin typeface="Century Gothic"/>
                <a:cs typeface="Century Gothic"/>
              </a:rPr>
              <a:t>d</a:t>
            </a:r>
            <a:r>
              <a:rPr sz="971" b="1">
                <a:solidFill>
                  <a:srgbClr val="009999"/>
                </a:solidFill>
                <a:latin typeface="Century Gothic"/>
                <a:cs typeface="Century Gothic"/>
              </a:rPr>
              <a:t>,</a:t>
            </a:r>
            <a:r>
              <a:rPr sz="971" b="1" spc="-4">
                <a:solidFill>
                  <a:srgbClr val="009999"/>
                </a:solidFill>
                <a:latin typeface="Century Gothic"/>
                <a:cs typeface="Century Gothic"/>
              </a:rPr>
              <a:t> </a:t>
            </a:r>
            <a:r>
              <a:rPr sz="971" b="1" spc="4">
                <a:solidFill>
                  <a:srgbClr val="009999"/>
                </a:solidFill>
                <a:latin typeface="Century Gothic"/>
                <a:cs typeface="Century Gothic"/>
              </a:rPr>
              <a:t>5</a:t>
            </a:r>
            <a:r>
              <a:rPr sz="971" b="1" spc="-8">
                <a:solidFill>
                  <a:srgbClr val="009999"/>
                </a:solidFill>
                <a:latin typeface="Century Gothic"/>
                <a:cs typeface="Century Gothic"/>
              </a:rPr>
              <a:t>.</a:t>
            </a:r>
            <a:r>
              <a:rPr sz="971" b="1">
                <a:solidFill>
                  <a:srgbClr val="009999"/>
                </a:solidFill>
                <a:latin typeface="Century Gothic"/>
                <a:cs typeface="Century Gothic"/>
              </a:rPr>
              <a:t>e,</a:t>
            </a:r>
            <a:r>
              <a:rPr sz="971" b="1" spc="-4">
                <a:solidFill>
                  <a:srgbClr val="009999"/>
                </a:solidFill>
                <a:latin typeface="Century Gothic"/>
                <a:cs typeface="Century Gothic"/>
              </a:rPr>
              <a:t> </a:t>
            </a:r>
            <a:r>
              <a:rPr sz="971" b="1" spc="4">
                <a:solidFill>
                  <a:srgbClr val="009999"/>
                </a:solidFill>
                <a:latin typeface="Century Gothic"/>
                <a:cs typeface="Century Gothic"/>
              </a:rPr>
              <a:t>5</a:t>
            </a:r>
            <a:r>
              <a:rPr sz="971" b="1" spc="-8">
                <a:solidFill>
                  <a:srgbClr val="009999"/>
                </a:solidFill>
                <a:latin typeface="Century Gothic"/>
                <a:cs typeface="Century Gothic"/>
              </a:rPr>
              <a:t>.</a:t>
            </a:r>
            <a:r>
              <a:rPr sz="971" b="1">
                <a:solidFill>
                  <a:srgbClr val="009999"/>
                </a:solidFill>
                <a:latin typeface="Century Gothic"/>
                <a:cs typeface="Century Gothic"/>
              </a:rPr>
              <a:t>f</a:t>
            </a:r>
            <a:endParaRPr sz="971">
              <a:latin typeface="Century Gothic"/>
              <a:cs typeface="Century Gothic"/>
            </a:endParaRPr>
          </a:p>
        </p:txBody>
      </p:sp>
      <p:sp>
        <p:nvSpPr>
          <p:cNvPr id="3" name="object 3"/>
          <p:cNvSpPr txBox="1"/>
          <p:nvPr/>
        </p:nvSpPr>
        <p:spPr>
          <a:xfrm>
            <a:off x="806376" y="6084470"/>
            <a:ext cx="153259" cy="156882"/>
          </a:xfrm>
          <a:prstGeom prst="rect">
            <a:avLst/>
          </a:prstGeom>
        </p:spPr>
        <p:txBody>
          <a:bodyPr wrap="square" lIns="0" tIns="0" rIns="0" bIns="0" rtlCol="0">
            <a:noAutofit/>
          </a:bodyPr>
          <a:lstStyle/>
          <a:p>
            <a:pPr marL="11206">
              <a:lnSpc>
                <a:spcPts val="1191"/>
              </a:lnSpc>
              <a:spcBef>
                <a:spcPts val="59"/>
              </a:spcBef>
            </a:pPr>
            <a:r>
              <a:rPr sz="1059" spc="-4">
                <a:solidFill>
                  <a:srgbClr val="1F487C"/>
                </a:solidFill>
                <a:latin typeface="Century Gothic"/>
                <a:cs typeface="Century Gothic"/>
              </a:rPr>
              <a:t>4.</a:t>
            </a:r>
            <a:endParaRPr sz="1059">
              <a:latin typeface="Century Gothic"/>
              <a:cs typeface="Century Gothic"/>
            </a:endParaRPr>
          </a:p>
        </p:txBody>
      </p:sp>
      <p:sp>
        <p:nvSpPr>
          <p:cNvPr id="2" name="object 2"/>
          <p:cNvSpPr txBox="1"/>
          <p:nvPr/>
        </p:nvSpPr>
        <p:spPr>
          <a:xfrm>
            <a:off x="1008350" y="6093296"/>
            <a:ext cx="7334869" cy="503771"/>
          </a:xfrm>
          <a:prstGeom prst="rect">
            <a:avLst/>
          </a:prstGeom>
        </p:spPr>
        <p:txBody>
          <a:bodyPr wrap="square" lIns="0" tIns="0" rIns="0" bIns="0" rtlCol="0">
            <a:noAutofit/>
          </a:bodyPr>
          <a:lstStyle/>
          <a:p>
            <a:pPr marL="11206" marR="5427">
              <a:lnSpc>
                <a:spcPts val="1103"/>
              </a:lnSpc>
              <a:spcBef>
                <a:spcPts val="55"/>
              </a:spcBef>
            </a:pPr>
            <a:r>
              <a:rPr sz="971" spc="-22">
                <a:solidFill>
                  <a:srgbClr val="1F487C"/>
                </a:solidFill>
                <a:latin typeface="Century Gothic"/>
                <a:cs typeface="Century Gothic"/>
              </a:rPr>
              <a:t>A</a:t>
            </a:r>
            <a:r>
              <a:rPr sz="971">
                <a:solidFill>
                  <a:srgbClr val="1F487C"/>
                </a:solidFill>
                <a:latin typeface="Century Gothic"/>
                <a:cs typeface="Century Gothic"/>
              </a:rPr>
              <a:t>l </a:t>
            </a:r>
            <a:r>
              <a:rPr sz="971" spc="8">
                <a:solidFill>
                  <a:srgbClr val="1F487C"/>
                </a:solidFill>
                <a:latin typeface="Century Gothic"/>
                <a:cs typeface="Century Gothic"/>
              </a:rPr>
              <a:t> </a:t>
            </a:r>
            <a:r>
              <a:rPr sz="971">
                <a:solidFill>
                  <a:srgbClr val="1F487C"/>
                </a:solidFill>
                <a:latin typeface="Century Gothic"/>
                <a:cs typeface="Century Gothic"/>
              </a:rPr>
              <a:t>te</a:t>
            </a:r>
            <a:r>
              <a:rPr sz="971" spc="4">
                <a:solidFill>
                  <a:srgbClr val="1F487C"/>
                </a:solidFill>
                <a:latin typeface="Century Gothic"/>
                <a:cs typeface="Century Gothic"/>
              </a:rPr>
              <a:t>r</a:t>
            </a:r>
            <a:r>
              <a:rPr sz="971" spc="-4">
                <a:solidFill>
                  <a:srgbClr val="1F487C"/>
                </a:solidFill>
                <a:latin typeface="Century Gothic"/>
                <a:cs typeface="Century Gothic"/>
              </a:rPr>
              <a:t>m</a:t>
            </a:r>
            <a:r>
              <a:rPr sz="971" spc="4">
                <a:solidFill>
                  <a:srgbClr val="1F487C"/>
                </a:solidFill>
                <a:latin typeface="Century Gothic"/>
                <a:cs typeface="Century Gothic"/>
              </a:rPr>
              <a:t>i</a:t>
            </a:r>
            <a:r>
              <a:rPr sz="971">
                <a:solidFill>
                  <a:srgbClr val="1F487C"/>
                </a:solidFill>
                <a:latin typeface="Century Gothic"/>
                <a:cs typeface="Century Gothic"/>
              </a:rPr>
              <a:t>nar </a:t>
            </a:r>
            <a:r>
              <a:rPr sz="971" spc="4">
                <a:solidFill>
                  <a:srgbClr val="1F487C"/>
                </a:solidFill>
                <a:latin typeface="Century Gothic"/>
                <a:cs typeface="Century Gothic"/>
              </a:rPr>
              <a:t> </a:t>
            </a:r>
            <a:r>
              <a:rPr sz="971" spc="-8">
                <a:solidFill>
                  <a:srgbClr val="1F487C"/>
                </a:solidFill>
                <a:latin typeface="Century Gothic"/>
                <a:cs typeface="Century Gothic"/>
              </a:rPr>
              <a:t>d</a:t>
            </a:r>
            <a:r>
              <a:rPr sz="971">
                <a:solidFill>
                  <a:srgbClr val="1F487C"/>
                </a:solidFill>
                <a:latin typeface="Century Gothic"/>
                <a:cs typeface="Century Gothic"/>
              </a:rPr>
              <a:t>e </a:t>
            </a:r>
            <a:r>
              <a:rPr sz="971" spc="4">
                <a:solidFill>
                  <a:srgbClr val="1F487C"/>
                </a:solidFill>
                <a:latin typeface="Century Gothic"/>
                <a:cs typeface="Century Gothic"/>
              </a:rPr>
              <a:t> </a:t>
            </a:r>
            <a:r>
              <a:rPr sz="971">
                <a:solidFill>
                  <a:srgbClr val="1F487C"/>
                </a:solidFill>
                <a:latin typeface="Century Gothic"/>
                <a:cs typeface="Century Gothic"/>
              </a:rPr>
              <a:t>u</a:t>
            </a:r>
            <a:r>
              <a:rPr sz="971" spc="-12">
                <a:solidFill>
                  <a:srgbClr val="1F487C"/>
                </a:solidFill>
                <a:latin typeface="Century Gothic"/>
                <a:cs typeface="Century Gothic"/>
              </a:rPr>
              <a:t>t</a:t>
            </a:r>
            <a:r>
              <a:rPr sz="971" spc="4">
                <a:solidFill>
                  <a:srgbClr val="1F487C"/>
                </a:solidFill>
                <a:latin typeface="Century Gothic"/>
                <a:cs typeface="Century Gothic"/>
              </a:rPr>
              <a:t>i</a:t>
            </a:r>
            <a:r>
              <a:rPr sz="971" spc="-4">
                <a:solidFill>
                  <a:srgbClr val="1F487C"/>
                </a:solidFill>
                <a:latin typeface="Century Gothic"/>
                <a:cs typeface="Century Gothic"/>
              </a:rPr>
              <a:t>l</a:t>
            </a:r>
            <a:r>
              <a:rPr sz="971" spc="4">
                <a:solidFill>
                  <a:srgbClr val="1F487C"/>
                </a:solidFill>
                <a:latin typeface="Century Gothic"/>
                <a:cs typeface="Century Gothic"/>
              </a:rPr>
              <a:t>i</a:t>
            </a:r>
            <a:r>
              <a:rPr sz="971">
                <a:solidFill>
                  <a:srgbClr val="1F487C"/>
                </a:solidFill>
                <a:latin typeface="Century Gothic"/>
                <a:cs typeface="Century Gothic"/>
              </a:rPr>
              <a:t>z</a:t>
            </a:r>
            <a:r>
              <a:rPr sz="971" spc="-8">
                <a:solidFill>
                  <a:srgbClr val="1F487C"/>
                </a:solidFill>
                <a:latin typeface="Century Gothic"/>
                <a:cs typeface="Century Gothic"/>
              </a:rPr>
              <a:t>a</a:t>
            </a:r>
            <a:r>
              <a:rPr sz="971">
                <a:solidFill>
                  <a:srgbClr val="1F487C"/>
                </a:solidFill>
                <a:latin typeface="Century Gothic"/>
                <a:cs typeface="Century Gothic"/>
              </a:rPr>
              <a:t>r</a:t>
            </a:r>
            <a:r>
              <a:rPr sz="971" spc="263">
                <a:solidFill>
                  <a:srgbClr val="1F487C"/>
                </a:solidFill>
                <a:latin typeface="Century Gothic"/>
                <a:cs typeface="Century Gothic"/>
              </a:rPr>
              <a:t> </a:t>
            </a:r>
            <a:r>
              <a:rPr sz="971">
                <a:solidFill>
                  <a:srgbClr val="1F487C"/>
                </a:solidFill>
                <a:latin typeface="Century Gothic"/>
                <a:cs typeface="Century Gothic"/>
              </a:rPr>
              <a:t>el </a:t>
            </a:r>
            <a:r>
              <a:rPr sz="971" spc="8">
                <a:solidFill>
                  <a:srgbClr val="1F487C"/>
                </a:solidFill>
                <a:latin typeface="Century Gothic"/>
                <a:cs typeface="Century Gothic"/>
              </a:rPr>
              <a:t> </a:t>
            </a:r>
            <a:r>
              <a:rPr sz="971" spc="-8">
                <a:solidFill>
                  <a:srgbClr val="1F487C"/>
                </a:solidFill>
                <a:latin typeface="Century Gothic"/>
                <a:cs typeface="Century Gothic"/>
              </a:rPr>
              <a:t>p</a:t>
            </a:r>
            <a:r>
              <a:rPr sz="971">
                <a:solidFill>
                  <a:srgbClr val="1F487C"/>
                </a:solidFill>
                <a:latin typeface="Century Gothic"/>
                <a:cs typeface="Century Gothic"/>
              </a:rPr>
              <a:t>r</a:t>
            </a:r>
            <a:r>
              <a:rPr sz="971" spc="-8">
                <a:solidFill>
                  <a:srgbClr val="1F487C"/>
                </a:solidFill>
                <a:latin typeface="Century Gothic"/>
                <a:cs typeface="Century Gothic"/>
              </a:rPr>
              <a:t>e</a:t>
            </a:r>
            <a:r>
              <a:rPr sz="971">
                <a:solidFill>
                  <a:srgbClr val="1F487C"/>
                </a:solidFill>
                <a:latin typeface="Century Gothic"/>
                <a:cs typeface="Century Gothic"/>
              </a:rPr>
              <a:t>sen</a:t>
            </a:r>
            <a:r>
              <a:rPr sz="971" spc="-12">
                <a:solidFill>
                  <a:srgbClr val="1F487C"/>
                </a:solidFill>
                <a:latin typeface="Century Gothic"/>
                <a:cs typeface="Century Gothic"/>
              </a:rPr>
              <a:t>t</a:t>
            </a:r>
            <a:r>
              <a:rPr sz="971">
                <a:solidFill>
                  <a:srgbClr val="1F487C"/>
                </a:solidFill>
                <a:latin typeface="Century Gothic"/>
                <a:cs typeface="Century Gothic"/>
              </a:rPr>
              <a:t>e </a:t>
            </a:r>
            <a:r>
              <a:rPr sz="971" spc="4">
                <a:solidFill>
                  <a:srgbClr val="1F487C"/>
                </a:solidFill>
                <a:latin typeface="Century Gothic"/>
                <a:cs typeface="Century Gothic"/>
              </a:rPr>
              <a:t> </a:t>
            </a:r>
            <a:r>
              <a:rPr sz="971">
                <a:solidFill>
                  <a:srgbClr val="1F487C"/>
                </a:solidFill>
                <a:latin typeface="Century Gothic"/>
                <a:cs typeface="Century Gothic"/>
              </a:rPr>
              <a:t>d</a:t>
            </a:r>
            <a:r>
              <a:rPr sz="971" spc="-4">
                <a:solidFill>
                  <a:srgbClr val="1F487C"/>
                </a:solidFill>
                <a:latin typeface="Century Gothic"/>
                <a:cs typeface="Century Gothic"/>
              </a:rPr>
              <a:t>oc</a:t>
            </a:r>
            <a:r>
              <a:rPr sz="971">
                <a:solidFill>
                  <a:srgbClr val="1F487C"/>
                </a:solidFill>
                <a:latin typeface="Century Gothic"/>
                <a:cs typeface="Century Gothic"/>
              </a:rPr>
              <a:t>um</a:t>
            </a:r>
            <a:r>
              <a:rPr sz="971" spc="-8">
                <a:solidFill>
                  <a:srgbClr val="1F487C"/>
                </a:solidFill>
                <a:latin typeface="Century Gothic"/>
                <a:cs typeface="Century Gothic"/>
              </a:rPr>
              <a:t>e</a:t>
            </a:r>
            <a:r>
              <a:rPr sz="971">
                <a:solidFill>
                  <a:srgbClr val="1F487C"/>
                </a:solidFill>
                <a:latin typeface="Century Gothic"/>
                <a:cs typeface="Century Gothic"/>
              </a:rPr>
              <a:t>n</a:t>
            </a:r>
            <a:r>
              <a:rPr sz="971" spc="-4">
                <a:solidFill>
                  <a:srgbClr val="1F487C"/>
                </a:solidFill>
                <a:latin typeface="Century Gothic"/>
                <a:cs typeface="Century Gothic"/>
              </a:rPr>
              <a:t>t</a:t>
            </a:r>
            <a:r>
              <a:rPr sz="971">
                <a:solidFill>
                  <a:srgbClr val="1F487C"/>
                </a:solidFill>
                <a:latin typeface="Century Gothic"/>
                <a:cs typeface="Century Gothic"/>
              </a:rPr>
              <a:t>o, </a:t>
            </a:r>
            <a:r>
              <a:rPr sz="971" spc="12">
                <a:solidFill>
                  <a:srgbClr val="1F487C"/>
                </a:solidFill>
                <a:latin typeface="Century Gothic"/>
                <a:cs typeface="Century Gothic"/>
              </a:rPr>
              <a:t> </a:t>
            </a:r>
            <a:r>
              <a:rPr sz="971" b="1" i="1">
                <a:solidFill>
                  <a:srgbClr val="1F487C"/>
                </a:solidFill>
                <a:latin typeface="Century Gothic"/>
                <a:cs typeface="Century Gothic"/>
              </a:rPr>
              <a:t>gua</a:t>
            </a:r>
            <a:r>
              <a:rPr sz="971" b="1" i="1" spc="-4">
                <a:solidFill>
                  <a:srgbClr val="1F487C"/>
                </a:solidFill>
                <a:latin typeface="Century Gothic"/>
                <a:cs typeface="Century Gothic"/>
              </a:rPr>
              <a:t>r</a:t>
            </a:r>
            <a:r>
              <a:rPr sz="971" b="1" i="1">
                <a:solidFill>
                  <a:srgbClr val="1F487C"/>
                </a:solidFill>
                <a:latin typeface="Century Gothic"/>
                <a:cs typeface="Century Gothic"/>
              </a:rPr>
              <a:t>dar</a:t>
            </a:r>
            <a:r>
              <a:rPr sz="971" b="1" i="1" spc="266">
                <a:solidFill>
                  <a:srgbClr val="1F487C"/>
                </a:solidFill>
                <a:latin typeface="Century Gothic"/>
                <a:cs typeface="Century Gothic"/>
              </a:rPr>
              <a:t> </a:t>
            </a:r>
            <a:r>
              <a:rPr sz="971" i="1">
                <a:solidFill>
                  <a:srgbClr val="1F487C"/>
                </a:solidFill>
                <a:latin typeface="Century Gothic"/>
                <a:cs typeface="Century Gothic"/>
              </a:rPr>
              <a:t>u</a:t>
            </a:r>
            <a:r>
              <a:rPr sz="971" i="1" spc="-8">
                <a:solidFill>
                  <a:srgbClr val="1F487C"/>
                </a:solidFill>
                <a:latin typeface="Century Gothic"/>
                <a:cs typeface="Century Gothic"/>
              </a:rPr>
              <a:t>n</a:t>
            </a:r>
            <a:r>
              <a:rPr sz="971" i="1">
                <a:solidFill>
                  <a:srgbClr val="1F487C"/>
                </a:solidFill>
                <a:latin typeface="Century Gothic"/>
                <a:cs typeface="Century Gothic"/>
              </a:rPr>
              <a:t>a </a:t>
            </a:r>
            <a:r>
              <a:rPr sz="971" i="1" spc="4">
                <a:solidFill>
                  <a:srgbClr val="1F487C"/>
                </a:solidFill>
                <a:latin typeface="Century Gothic"/>
                <a:cs typeface="Century Gothic"/>
              </a:rPr>
              <a:t> c</a:t>
            </a:r>
            <a:r>
              <a:rPr sz="971" i="1" spc="-12">
                <a:solidFill>
                  <a:srgbClr val="1F487C"/>
                </a:solidFill>
                <a:latin typeface="Century Gothic"/>
                <a:cs typeface="Century Gothic"/>
              </a:rPr>
              <a:t>o</a:t>
            </a:r>
            <a:r>
              <a:rPr sz="971" i="1" spc="-8">
                <a:solidFill>
                  <a:srgbClr val="1F487C"/>
                </a:solidFill>
                <a:latin typeface="Century Gothic"/>
                <a:cs typeface="Century Gothic"/>
              </a:rPr>
              <a:t>p</a:t>
            </a:r>
            <a:r>
              <a:rPr sz="971" i="1" spc="12">
                <a:solidFill>
                  <a:srgbClr val="1F487C"/>
                </a:solidFill>
                <a:latin typeface="Century Gothic"/>
                <a:cs typeface="Century Gothic"/>
              </a:rPr>
              <a:t>i</a:t>
            </a:r>
            <a:r>
              <a:rPr sz="971" i="1">
                <a:solidFill>
                  <a:srgbClr val="1F487C"/>
                </a:solidFill>
                <a:latin typeface="Century Gothic"/>
                <a:cs typeface="Century Gothic"/>
              </a:rPr>
              <a:t>a  </a:t>
            </a:r>
            <a:r>
              <a:rPr sz="971" b="1" i="1">
                <a:solidFill>
                  <a:srgbClr val="1F487C"/>
                </a:solidFill>
                <a:latin typeface="Century Gothic"/>
                <a:cs typeface="Century Gothic"/>
              </a:rPr>
              <a:t>e</a:t>
            </a:r>
            <a:r>
              <a:rPr sz="971" b="1" i="1" spc="4">
                <a:solidFill>
                  <a:srgbClr val="1F487C"/>
                </a:solidFill>
                <a:latin typeface="Century Gothic"/>
                <a:cs typeface="Century Gothic"/>
              </a:rPr>
              <a:t>d</a:t>
            </a:r>
            <a:r>
              <a:rPr sz="971" b="1" i="1" spc="-12">
                <a:solidFill>
                  <a:srgbClr val="1F487C"/>
                </a:solidFill>
                <a:latin typeface="Century Gothic"/>
                <a:cs typeface="Century Gothic"/>
              </a:rPr>
              <a:t>i</a:t>
            </a:r>
            <a:r>
              <a:rPr sz="971" b="1" i="1" spc="4">
                <a:solidFill>
                  <a:srgbClr val="1F487C"/>
                </a:solidFill>
                <a:latin typeface="Century Gothic"/>
                <a:cs typeface="Century Gothic"/>
              </a:rPr>
              <a:t>t</a:t>
            </a:r>
            <a:r>
              <a:rPr sz="971" b="1" i="1" spc="-8">
                <a:solidFill>
                  <a:srgbClr val="1F487C"/>
                </a:solidFill>
                <a:latin typeface="Century Gothic"/>
                <a:cs typeface="Century Gothic"/>
              </a:rPr>
              <a:t>a</a:t>
            </a:r>
            <a:r>
              <a:rPr sz="971" b="1" i="1">
                <a:solidFill>
                  <a:srgbClr val="1F487C"/>
                </a:solidFill>
                <a:latin typeface="Century Gothic"/>
                <a:cs typeface="Century Gothic"/>
              </a:rPr>
              <a:t>ble </a:t>
            </a:r>
            <a:r>
              <a:rPr sz="971" b="1" i="1" spc="4">
                <a:solidFill>
                  <a:srgbClr val="1F487C"/>
                </a:solidFill>
                <a:latin typeface="Century Gothic"/>
                <a:cs typeface="Century Gothic"/>
              </a:rPr>
              <a:t> </a:t>
            </a:r>
            <a:r>
              <a:rPr sz="971" i="1">
                <a:solidFill>
                  <a:srgbClr val="1F487C"/>
                </a:solidFill>
                <a:latin typeface="Century Gothic"/>
                <a:cs typeface="Century Gothic"/>
              </a:rPr>
              <a:t>en</a:t>
            </a:r>
            <a:r>
              <a:rPr sz="971" i="1" spc="263">
                <a:solidFill>
                  <a:srgbClr val="1F487C"/>
                </a:solidFill>
                <a:latin typeface="Century Gothic"/>
                <a:cs typeface="Century Gothic"/>
              </a:rPr>
              <a:t> </a:t>
            </a:r>
            <a:r>
              <a:rPr sz="971" i="1" spc="4">
                <a:solidFill>
                  <a:srgbClr val="1F487C"/>
                </a:solidFill>
                <a:latin typeface="Century Gothic"/>
                <a:cs typeface="Century Gothic"/>
              </a:rPr>
              <a:t>l</a:t>
            </a:r>
            <a:r>
              <a:rPr sz="971" i="1">
                <a:solidFill>
                  <a:srgbClr val="1F487C"/>
                </a:solidFill>
                <a:latin typeface="Century Gothic"/>
                <a:cs typeface="Century Gothic"/>
              </a:rPr>
              <a:t>a</a:t>
            </a:r>
            <a:r>
              <a:rPr sz="971" i="1" spc="263">
                <a:solidFill>
                  <a:srgbClr val="1F487C"/>
                </a:solidFill>
                <a:latin typeface="Century Gothic"/>
                <a:cs typeface="Century Gothic"/>
              </a:rPr>
              <a:t> </a:t>
            </a:r>
            <a:r>
              <a:rPr sz="971" b="1" i="1">
                <a:solidFill>
                  <a:srgbClr val="C00000"/>
                </a:solidFill>
                <a:latin typeface="Century Gothic"/>
                <a:cs typeface="Century Gothic"/>
              </a:rPr>
              <a:t>p</a:t>
            </a:r>
            <a:r>
              <a:rPr sz="971" b="1" i="1" spc="-4">
                <a:solidFill>
                  <a:srgbClr val="C00000"/>
                </a:solidFill>
                <a:latin typeface="Century Gothic"/>
                <a:cs typeface="Century Gothic"/>
              </a:rPr>
              <a:t>r</a:t>
            </a:r>
            <a:r>
              <a:rPr sz="971" b="1" i="1">
                <a:solidFill>
                  <a:srgbClr val="C00000"/>
                </a:solidFill>
                <a:latin typeface="Century Gothic"/>
                <a:cs typeface="Century Gothic"/>
              </a:rPr>
              <a:t>o</a:t>
            </a:r>
            <a:r>
              <a:rPr sz="971" b="1" i="1" spc="4">
                <a:solidFill>
                  <a:srgbClr val="C00000"/>
                </a:solidFill>
                <a:latin typeface="Century Gothic"/>
                <a:cs typeface="Century Gothic"/>
              </a:rPr>
              <a:t>p</a:t>
            </a:r>
            <a:r>
              <a:rPr sz="971" b="1" i="1">
                <a:solidFill>
                  <a:srgbClr val="C00000"/>
                </a:solidFill>
                <a:latin typeface="Century Gothic"/>
                <a:cs typeface="Century Gothic"/>
              </a:rPr>
              <a:t>ia  </a:t>
            </a:r>
            <a:r>
              <a:rPr sz="971" b="1" i="1" spc="-8">
                <a:solidFill>
                  <a:srgbClr val="C00000"/>
                </a:solidFill>
                <a:latin typeface="Century Gothic"/>
                <a:cs typeface="Century Gothic"/>
              </a:rPr>
              <a:t>c</a:t>
            </a:r>
            <a:r>
              <a:rPr sz="971" b="1" i="1">
                <a:solidFill>
                  <a:srgbClr val="C00000"/>
                </a:solidFill>
                <a:latin typeface="Century Gothic"/>
                <a:cs typeface="Century Gothic"/>
              </a:rPr>
              <a:t>o</a:t>
            </a:r>
            <a:r>
              <a:rPr sz="971" b="1" i="1" spc="-4">
                <a:solidFill>
                  <a:srgbClr val="C00000"/>
                </a:solidFill>
                <a:latin typeface="Century Gothic"/>
                <a:cs typeface="Century Gothic"/>
              </a:rPr>
              <a:t>m</a:t>
            </a:r>
            <a:r>
              <a:rPr sz="971" b="1" i="1">
                <a:solidFill>
                  <a:srgbClr val="C00000"/>
                </a:solidFill>
                <a:latin typeface="Century Gothic"/>
                <a:cs typeface="Century Gothic"/>
              </a:rPr>
              <a:t>pu</a:t>
            </a:r>
            <a:r>
              <a:rPr sz="971" b="1" i="1" spc="-8">
                <a:solidFill>
                  <a:srgbClr val="C00000"/>
                </a:solidFill>
                <a:latin typeface="Century Gothic"/>
                <a:cs typeface="Century Gothic"/>
              </a:rPr>
              <a:t>t</a:t>
            </a:r>
            <a:r>
              <a:rPr sz="971" b="1" i="1">
                <a:solidFill>
                  <a:srgbClr val="C00000"/>
                </a:solidFill>
                <a:latin typeface="Century Gothic"/>
                <a:cs typeface="Century Gothic"/>
              </a:rPr>
              <a:t>a</a:t>
            </a:r>
            <a:r>
              <a:rPr sz="971" b="1" i="1" spc="-8">
                <a:solidFill>
                  <a:srgbClr val="C00000"/>
                </a:solidFill>
                <a:latin typeface="Century Gothic"/>
                <a:cs typeface="Century Gothic"/>
              </a:rPr>
              <a:t>d</a:t>
            </a:r>
            <a:r>
              <a:rPr sz="971" b="1" i="1">
                <a:solidFill>
                  <a:srgbClr val="C00000"/>
                </a:solidFill>
                <a:latin typeface="Century Gothic"/>
                <a:cs typeface="Century Gothic"/>
              </a:rPr>
              <a:t>o</a:t>
            </a:r>
            <a:r>
              <a:rPr sz="971" b="1" i="1" spc="-4">
                <a:solidFill>
                  <a:srgbClr val="C00000"/>
                </a:solidFill>
                <a:latin typeface="Century Gothic"/>
                <a:cs typeface="Century Gothic"/>
              </a:rPr>
              <a:t>r</a:t>
            </a:r>
            <a:r>
              <a:rPr sz="971" b="1" i="1">
                <a:solidFill>
                  <a:srgbClr val="C00000"/>
                </a:solidFill>
                <a:latin typeface="Century Gothic"/>
                <a:cs typeface="Century Gothic"/>
              </a:rPr>
              <a:t>a</a:t>
            </a:r>
            <a:r>
              <a:rPr sz="971" i="1">
                <a:solidFill>
                  <a:srgbClr val="1F487C"/>
                </a:solidFill>
                <a:latin typeface="Century Gothic"/>
                <a:cs typeface="Century Gothic"/>
              </a:rPr>
              <a:t>, </a:t>
            </a:r>
            <a:r>
              <a:rPr sz="971" i="1" spc="8">
                <a:solidFill>
                  <a:srgbClr val="1F487C"/>
                </a:solidFill>
                <a:latin typeface="Century Gothic"/>
                <a:cs typeface="Century Gothic"/>
              </a:rPr>
              <a:t> </a:t>
            </a:r>
            <a:r>
              <a:rPr sz="971" i="1" spc="-4">
                <a:solidFill>
                  <a:srgbClr val="1F487C"/>
                </a:solidFill>
                <a:latin typeface="Century Gothic"/>
                <a:cs typeface="Century Gothic"/>
              </a:rPr>
              <a:t>y</a:t>
            </a:r>
            <a:r>
              <a:rPr sz="971" i="1">
                <a:solidFill>
                  <a:srgbClr val="1F487C"/>
                </a:solidFill>
                <a:latin typeface="Century Gothic"/>
                <a:cs typeface="Century Gothic"/>
              </a:rPr>
              <a:t>a </a:t>
            </a:r>
            <a:r>
              <a:rPr sz="971" i="1" spc="4">
                <a:solidFill>
                  <a:srgbClr val="1F487C"/>
                </a:solidFill>
                <a:latin typeface="Century Gothic"/>
                <a:cs typeface="Century Gothic"/>
              </a:rPr>
              <a:t> </a:t>
            </a:r>
            <a:r>
              <a:rPr sz="971" i="1">
                <a:solidFill>
                  <a:srgbClr val="1F487C"/>
                </a:solidFill>
                <a:latin typeface="Century Gothic"/>
                <a:cs typeface="Century Gothic"/>
              </a:rPr>
              <a:t>q</a:t>
            </a:r>
            <a:r>
              <a:rPr sz="971" i="1" spc="-8">
                <a:solidFill>
                  <a:srgbClr val="1F487C"/>
                </a:solidFill>
                <a:latin typeface="Century Gothic"/>
                <a:cs typeface="Century Gothic"/>
              </a:rPr>
              <a:t>u</a:t>
            </a:r>
            <a:r>
              <a:rPr sz="971" i="1">
                <a:solidFill>
                  <a:srgbClr val="1F487C"/>
                </a:solidFill>
                <a:latin typeface="Century Gothic"/>
                <a:cs typeface="Century Gothic"/>
              </a:rPr>
              <a:t>e </a:t>
            </a:r>
            <a:r>
              <a:rPr sz="971" i="1" spc="4">
                <a:solidFill>
                  <a:srgbClr val="1F487C"/>
                </a:solidFill>
                <a:latin typeface="Century Gothic"/>
                <a:cs typeface="Century Gothic"/>
              </a:rPr>
              <a:t> </a:t>
            </a:r>
            <a:r>
              <a:rPr sz="971" i="1" spc="-8">
                <a:solidFill>
                  <a:srgbClr val="1F487C"/>
                </a:solidFill>
                <a:latin typeface="Century Gothic"/>
                <a:cs typeface="Century Gothic"/>
              </a:rPr>
              <a:t>s</a:t>
            </a:r>
            <a:r>
              <a:rPr sz="971" i="1">
                <a:solidFill>
                  <a:srgbClr val="1F487C"/>
                </a:solidFill>
                <a:latin typeface="Century Gothic"/>
                <a:cs typeface="Century Gothic"/>
              </a:rPr>
              <a:t>e</a:t>
            </a:r>
            <a:endParaRPr sz="971">
              <a:latin typeface="Century Gothic"/>
              <a:cs typeface="Century Gothic"/>
            </a:endParaRPr>
          </a:p>
          <a:p>
            <a:pPr marL="11206">
              <a:lnSpc>
                <a:spcPct val="102172"/>
              </a:lnSpc>
              <a:spcBef>
                <a:spcPts val="125"/>
              </a:spcBef>
            </a:pPr>
            <a:r>
              <a:rPr sz="971" i="1">
                <a:solidFill>
                  <a:srgbClr val="1F487C"/>
                </a:solidFill>
                <a:latin typeface="Century Gothic"/>
                <a:cs typeface="Century Gothic"/>
              </a:rPr>
              <a:t>tra</a:t>
            </a:r>
            <a:r>
              <a:rPr sz="971" i="1" spc="-8">
                <a:solidFill>
                  <a:srgbClr val="1F487C"/>
                </a:solidFill>
                <a:latin typeface="Century Gothic"/>
                <a:cs typeface="Century Gothic"/>
              </a:rPr>
              <a:t>ba</a:t>
            </a:r>
            <a:r>
              <a:rPr sz="971" i="1" spc="12">
                <a:solidFill>
                  <a:srgbClr val="1F487C"/>
                </a:solidFill>
                <a:latin typeface="Century Gothic"/>
                <a:cs typeface="Century Gothic"/>
              </a:rPr>
              <a:t>j</a:t>
            </a:r>
            <a:r>
              <a:rPr sz="971" i="1" spc="-8">
                <a:solidFill>
                  <a:srgbClr val="1F487C"/>
                </a:solidFill>
                <a:latin typeface="Century Gothic"/>
                <a:cs typeface="Century Gothic"/>
              </a:rPr>
              <a:t>a</a:t>
            </a:r>
            <a:r>
              <a:rPr sz="971" i="1">
                <a:solidFill>
                  <a:srgbClr val="1F487C"/>
                </a:solidFill>
                <a:latin typeface="Century Gothic"/>
                <a:cs typeface="Century Gothic"/>
              </a:rPr>
              <a:t>rá</a:t>
            </a:r>
            <a:r>
              <a:rPr sz="971" i="1" spc="70">
                <a:solidFill>
                  <a:srgbClr val="1F487C"/>
                </a:solidFill>
                <a:latin typeface="Century Gothic"/>
                <a:cs typeface="Century Gothic"/>
              </a:rPr>
              <a:t> </a:t>
            </a:r>
            <a:r>
              <a:rPr sz="971" i="1">
                <a:solidFill>
                  <a:srgbClr val="1F487C"/>
                </a:solidFill>
                <a:latin typeface="Century Gothic"/>
                <a:cs typeface="Century Gothic"/>
              </a:rPr>
              <a:t>en</a:t>
            </a:r>
            <a:r>
              <a:rPr sz="971" i="1" spc="83">
                <a:solidFill>
                  <a:srgbClr val="1F487C"/>
                </a:solidFill>
                <a:latin typeface="Century Gothic"/>
                <a:cs typeface="Century Gothic"/>
              </a:rPr>
              <a:t> </a:t>
            </a:r>
            <a:r>
              <a:rPr sz="971" i="1" spc="-8">
                <a:solidFill>
                  <a:srgbClr val="1F487C"/>
                </a:solidFill>
                <a:latin typeface="Century Gothic"/>
                <a:cs typeface="Century Gothic"/>
              </a:rPr>
              <a:t>é</a:t>
            </a:r>
            <a:r>
              <a:rPr sz="971" i="1">
                <a:solidFill>
                  <a:srgbClr val="1F487C"/>
                </a:solidFill>
                <a:latin typeface="Century Gothic"/>
                <a:cs typeface="Century Gothic"/>
              </a:rPr>
              <a:t>l</a:t>
            </a:r>
            <a:r>
              <a:rPr sz="971" i="1" spc="88">
                <a:solidFill>
                  <a:srgbClr val="1F487C"/>
                </a:solidFill>
                <a:latin typeface="Century Gothic"/>
                <a:cs typeface="Century Gothic"/>
              </a:rPr>
              <a:t> </a:t>
            </a:r>
            <a:r>
              <a:rPr sz="971" i="1">
                <a:solidFill>
                  <a:srgbClr val="1F487C"/>
                </a:solidFill>
                <a:latin typeface="Century Gothic"/>
                <a:cs typeface="Century Gothic"/>
              </a:rPr>
              <a:t>d</a:t>
            </a:r>
            <a:r>
              <a:rPr sz="971" i="1" spc="-8">
                <a:solidFill>
                  <a:srgbClr val="1F487C"/>
                </a:solidFill>
                <a:latin typeface="Century Gothic"/>
                <a:cs typeface="Century Gothic"/>
              </a:rPr>
              <a:t>u</a:t>
            </a:r>
            <a:r>
              <a:rPr sz="971" i="1">
                <a:solidFill>
                  <a:srgbClr val="1F487C"/>
                </a:solidFill>
                <a:latin typeface="Century Gothic"/>
                <a:cs typeface="Century Gothic"/>
              </a:rPr>
              <a:t>ran</a:t>
            </a:r>
            <a:r>
              <a:rPr sz="971" i="1" spc="-12">
                <a:solidFill>
                  <a:srgbClr val="1F487C"/>
                </a:solidFill>
                <a:latin typeface="Century Gothic"/>
                <a:cs typeface="Century Gothic"/>
              </a:rPr>
              <a:t>t</a:t>
            </a:r>
            <a:r>
              <a:rPr sz="971" i="1">
                <a:solidFill>
                  <a:srgbClr val="1F487C"/>
                </a:solidFill>
                <a:latin typeface="Century Gothic"/>
                <a:cs typeface="Century Gothic"/>
              </a:rPr>
              <a:t>e</a:t>
            </a:r>
            <a:r>
              <a:rPr sz="971" i="1" spc="83">
                <a:solidFill>
                  <a:srgbClr val="1F487C"/>
                </a:solidFill>
                <a:latin typeface="Century Gothic"/>
                <a:cs typeface="Century Gothic"/>
              </a:rPr>
              <a:t> </a:t>
            </a:r>
            <a:r>
              <a:rPr sz="971" i="1" spc="4">
                <a:solidFill>
                  <a:srgbClr val="1F487C"/>
                </a:solidFill>
                <a:latin typeface="Century Gothic"/>
                <a:cs typeface="Century Gothic"/>
              </a:rPr>
              <a:t>l</a:t>
            </a:r>
            <a:r>
              <a:rPr sz="971" i="1">
                <a:solidFill>
                  <a:srgbClr val="1F487C"/>
                </a:solidFill>
                <a:latin typeface="Century Gothic"/>
                <a:cs typeface="Century Gothic"/>
              </a:rPr>
              <a:t>a</a:t>
            </a:r>
            <a:r>
              <a:rPr sz="971" i="1" spc="70">
                <a:solidFill>
                  <a:srgbClr val="1F487C"/>
                </a:solidFill>
                <a:latin typeface="Century Gothic"/>
                <a:cs typeface="Century Gothic"/>
              </a:rPr>
              <a:t> </a:t>
            </a:r>
            <a:r>
              <a:rPr sz="971" i="1">
                <a:solidFill>
                  <a:srgbClr val="1F487C"/>
                </a:solidFill>
                <a:latin typeface="Century Gothic"/>
                <a:cs typeface="Century Gothic"/>
              </a:rPr>
              <a:t>3ª.</a:t>
            </a:r>
            <a:r>
              <a:rPr sz="971" i="1" spc="74">
                <a:solidFill>
                  <a:srgbClr val="1F487C"/>
                </a:solidFill>
                <a:latin typeface="Century Gothic"/>
                <a:cs typeface="Century Gothic"/>
              </a:rPr>
              <a:t> </a:t>
            </a:r>
            <a:r>
              <a:rPr sz="971" i="1">
                <a:solidFill>
                  <a:srgbClr val="1F487C"/>
                </a:solidFill>
                <a:latin typeface="Century Gothic"/>
                <a:cs typeface="Century Gothic"/>
              </a:rPr>
              <a:t>R</a:t>
            </a:r>
            <a:r>
              <a:rPr sz="971" i="1" spc="-8">
                <a:solidFill>
                  <a:srgbClr val="1F487C"/>
                </a:solidFill>
                <a:latin typeface="Century Gothic"/>
                <a:cs typeface="Century Gothic"/>
              </a:rPr>
              <a:t>e</a:t>
            </a:r>
            <a:r>
              <a:rPr sz="971" i="1">
                <a:solidFill>
                  <a:srgbClr val="1F487C"/>
                </a:solidFill>
                <a:latin typeface="Century Gothic"/>
                <a:cs typeface="Century Gothic"/>
              </a:rPr>
              <a:t>u</a:t>
            </a:r>
            <a:r>
              <a:rPr sz="971" i="1" spc="-8">
                <a:solidFill>
                  <a:srgbClr val="1F487C"/>
                </a:solidFill>
                <a:latin typeface="Century Gothic"/>
                <a:cs typeface="Century Gothic"/>
              </a:rPr>
              <a:t>n</a:t>
            </a:r>
            <a:r>
              <a:rPr sz="971" i="1" spc="12">
                <a:solidFill>
                  <a:srgbClr val="1F487C"/>
                </a:solidFill>
                <a:latin typeface="Century Gothic"/>
                <a:cs typeface="Century Gothic"/>
              </a:rPr>
              <a:t>i</a:t>
            </a:r>
            <a:r>
              <a:rPr sz="971" i="1">
                <a:solidFill>
                  <a:srgbClr val="1F487C"/>
                </a:solidFill>
                <a:latin typeface="Century Gothic"/>
                <a:cs typeface="Century Gothic"/>
              </a:rPr>
              <a:t>ón</a:t>
            </a:r>
            <a:r>
              <a:rPr sz="971" i="1" spc="66">
                <a:solidFill>
                  <a:srgbClr val="1F487C"/>
                </a:solidFill>
                <a:latin typeface="Century Gothic"/>
                <a:cs typeface="Century Gothic"/>
              </a:rPr>
              <a:t> </a:t>
            </a:r>
            <a:r>
              <a:rPr sz="971" i="1">
                <a:solidFill>
                  <a:srgbClr val="1F487C"/>
                </a:solidFill>
                <a:latin typeface="Century Gothic"/>
                <a:cs typeface="Century Gothic"/>
              </a:rPr>
              <a:t>de</a:t>
            </a:r>
            <a:r>
              <a:rPr sz="971" i="1" spc="83">
                <a:solidFill>
                  <a:srgbClr val="1F487C"/>
                </a:solidFill>
                <a:latin typeface="Century Gothic"/>
                <a:cs typeface="Century Gothic"/>
              </a:rPr>
              <a:t> </a:t>
            </a:r>
            <a:r>
              <a:rPr sz="971" i="1">
                <a:solidFill>
                  <a:srgbClr val="1F487C"/>
                </a:solidFill>
                <a:latin typeface="Century Gothic"/>
                <a:cs typeface="Century Gothic"/>
              </a:rPr>
              <a:t>T</a:t>
            </a:r>
            <a:r>
              <a:rPr sz="971" i="1" spc="-8">
                <a:solidFill>
                  <a:srgbClr val="1F487C"/>
                </a:solidFill>
                <a:latin typeface="Century Gothic"/>
                <a:cs typeface="Century Gothic"/>
              </a:rPr>
              <a:t>r</a:t>
            </a:r>
            <a:r>
              <a:rPr sz="971" i="1">
                <a:solidFill>
                  <a:srgbClr val="1F487C"/>
                </a:solidFill>
                <a:latin typeface="Century Gothic"/>
                <a:cs typeface="Century Gothic"/>
              </a:rPr>
              <a:t>a</a:t>
            </a:r>
            <a:r>
              <a:rPr sz="971" i="1" spc="4">
                <a:solidFill>
                  <a:srgbClr val="1F487C"/>
                </a:solidFill>
                <a:latin typeface="Century Gothic"/>
                <a:cs typeface="Century Gothic"/>
              </a:rPr>
              <a:t>b</a:t>
            </a:r>
            <a:r>
              <a:rPr sz="971" i="1" spc="-8">
                <a:solidFill>
                  <a:srgbClr val="1F487C"/>
                </a:solidFill>
                <a:latin typeface="Century Gothic"/>
                <a:cs typeface="Century Gothic"/>
              </a:rPr>
              <a:t>a</a:t>
            </a:r>
            <a:r>
              <a:rPr sz="971" i="1" spc="4">
                <a:solidFill>
                  <a:srgbClr val="1F487C"/>
                </a:solidFill>
                <a:latin typeface="Century Gothic"/>
                <a:cs typeface="Century Gothic"/>
              </a:rPr>
              <a:t>j</a:t>
            </a:r>
            <a:r>
              <a:rPr sz="971" i="1" spc="12">
                <a:solidFill>
                  <a:srgbClr val="1F487C"/>
                </a:solidFill>
                <a:latin typeface="Century Gothic"/>
                <a:cs typeface="Century Gothic"/>
              </a:rPr>
              <a:t>o</a:t>
            </a:r>
            <a:r>
              <a:rPr sz="971" i="1">
                <a:solidFill>
                  <a:srgbClr val="1F487C"/>
                </a:solidFill>
                <a:latin typeface="Century Gothic"/>
                <a:cs typeface="Century Gothic"/>
              </a:rPr>
              <a:t>,</a:t>
            </a:r>
            <a:r>
              <a:rPr sz="971" i="1" spc="88">
                <a:solidFill>
                  <a:srgbClr val="1F487C"/>
                </a:solidFill>
                <a:latin typeface="Century Gothic"/>
                <a:cs typeface="Century Gothic"/>
              </a:rPr>
              <a:t> </a:t>
            </a:r>
            <a:r>
              <a:rPr sz="971">
                <a:solidFill>
                  <a:srgbClr val="1F487C"/>
                </a:solidFill>
                <a:latin typeface="Century Gothic"/>
                <a:cs typeface="Century Gothic"/>
              </a:rPr>
              <a:t>y</a:t>
            </a:r>
            <a:r>
              <a:rPr sz="971" spc="79">
                <a:solidFill>
                  <a:srgbClr val="1F487C"/>
                </a:solidFill>
                <a:latin typeface="Century Gothic"/>
                <a:cs typeface="Century Gothic"/>
              </a:rPr>
              <a:t> </a:t>
            </a:r>
            <a:r>
              <a:rPr sz="971">
                <a:solidFill>
                  <a:srgbClr val="1F487C"/>
                </a:solidFill>
                <a:latin typeface="Century Gothic"/>
                <a:cs typeface="Century Gothic"/>
              </a:rPr>
              <a:t>u</a:t>
            </a:r>
            <a:r>
              <a:rPr sz="971" spc="-8">
                <a:solidFill>
                  <a:srgbClr val="1F487C"/>
                </a:solidFill>
                <a:latin typeface="Century Gothic"/>
                <a:cs typeface="Century Gothic"/>
              </a:rPr>
              <a:t>n</a:t>
            </a:r>
            <a:r>
              <a:rPr sz="971">
                <a:solidFill>
                  <a:srgbClr val="1F487C"/>
                </a:solidFill>
                <a:latin typeface="Century Gothic"/>
                <a:cs typeface="Century Gothic"/>
              </a:rPr>
              <a:t>a</a:t>
            </a:r>
            <a:r>
              <a:rPr sz="971" spc="70">
                <a:solidFill>
                  <a:srgbClr val="1F487C"/>
                </a:solidFill>
                <a:latin typeface="Century Gothic"/>
                <a:cs typeface="Century Gothic"/>
              </a:rPr>
              <a:t> </a:t>
            </a:r>
            <a:r>
              <a:rPr sz="971" spc="4">
                <a:solidFill>
                  <a:srgbClr val="1F487C"/>
                </a:solidFill>
                <a:latin typeface="Century Gothic"/>
                <a:cs typeface="Century Gothic"/>
              </a:rPr>
              <a:t>c</a:t>
            </a:r>
            <a:r>
              <a:rPr sz="971">
                <a:solidFill>
                  <a:srgbClr val="1F487C"/>
                </a:solidFill>
                <a:latin typeface="Century Gothic"/>
                <a:cs typeface="Century Gothic"/>
              </a:rPr>
              <a:t>o</a:t>
            </a:r>
            <a:r>
              <a:rPr sz="971" spc="-8">
                <a:solidFill>
                  <a:srgbClr val="1F487C"/>
                </a:solidFill>
                <a:latin typeface="Century Gothic"/>
                <a:cs typeface="Century Gothic"/>
              </a:rPr>
              <a:t>p</a:t>
            </a:r>
            <a:r>
              <a:rPr sz="971" spc="4">
                <a:solidFill>
                  <a:srgbClr val="1F487C"/>
                </a:solidFill>
                <a:latin typeface="Century Gothic"/>
                <a:cs typeface="Century Gothic"/>
              </a:rPr>
              <a:t>i</a:t>
            </a:r>
            <a:r>
              <a:rPr sz="971">
                <a:solidFill>
                  <a:srgbClr val="1F487C"/>
                </a:solidFill>
                <a:latin typeface="Century Gothic"/>
                <a:cs typeface="Century Gothic"/>
              </a:rPr>
              <a:t>a </a:t>
            </a:r>
            <a:r>
              <a:rPr sz="971" spc="166">
                <a:solidFill>
                  <a:srgbClr val="1F487C"/>
                </a:solidFill>
                <a:latin typeface="Century Gothic"/>
                <a:cs typeface="Century Gothic"/>
              </a:rPr>
              <a:t> </a:t>
            </a:r>
            <a:r>
              <a:rPr sz="971" spc="-8">
                <a:solidFill>
                  <a:srgbClr val="1F487C"/>
                </a:solidFill>
                <a:latin typeface="Century Gothic"/>
                <a:cs typeface="Century Gothic"/>
              </a:rPr>
              <a:t>e</a:t>
            </a:r>
            <a:r>
              <a:rPr sz="971">
                <a:solidFill>
                  <a:srgbClr val="1F487C"/>
                </a:solidFill>
                <a:latin typeface="Century Gothic"/>
                <a:cs typeface="Century Gothic"/>
              </a:rPr>
              <a:t>n</a:t>
            </a:r>
            <a:r>
              <a:rPr sz="971" spc="79">
                <a:solidFill>
                  <a:srgbClr val="1F487C"/>
                </a:solidFill>
                <a:latin typeface="Century Gothic"/>
                <a:cs typeface="Century Gothic"/>
              </a:rPr>
              <a:t> </a:t>
            </a:r>
            <a:r>
              <a:rPr sz="971">
                <a:solidFill>
                  <a:srgbClr val="1F487C"/>
                </a:solidFill>
                <a:latin typeface="Century Gothic"/>
                <a:cs typeface="Century Gothic"/>
              </a:rPr>
              <a:t>formato</a:t>
            </a:r>
            <a:r>
              <a:rPr sz="971" spc="66">
                <a:solidFill>
                  <a:srgbClr val="1F487C"/>
                </a:solidFill>
                <a:latin typeface="Century Gothic"/>
                <a:cs typeface="Century Gothic"/>
              </a:rPr>
              <a:t> </a:t>
            </a:r>
            <a:r>
              <a:rPr sz="971" b="1" i="1" spc="4">
                <a:solidFill>
                  <a:srgbClr val="1F487C"/>
                </a:solidFill>
                <a:latin typeface="Century Gothic"/>
                <a:cs typeface="Century Gothic"/>
              </a:rPr>
              <a:t>P</a:t>
            </a:r>
            <a:r>
              <a:rPr sz="971" b="1" i="1" spc="-4">
                <a:solidFill>
                  <a:srgbClr val="1F487C"/>
                </a:solidFill>
                <a:latin typeface="Century Gothic"/>
                <a:cs typeface="Century Gothic"/>
              </a:rPr>
              <a:t>D</a:t>
            </a:r>
            <a:r>
              <a:rPr sz="971" b="1" i="1">
                <a:solidFill>
                  <a:srgbClr val="1F487C"/>
                </a:solidFill>
                <a:latin typeface="Century Gothic"/>
                <a:cs typeface="Century Gothic"/>
              </a:rPr>
              <a:t>F</a:t>
            </a:r>
            <a:r>
              <a:rPr sz="971" b="1" i="1" spc="4">
                <a:solidFill>
                  <a:srgbClr val="1F487C"/>
                </a:solidFill>
                <a:latin typeface="Century Gothic"/>
                <a:cs typeface="Century Gothic"/>
              </a:rPr>
              <a:t>.</a:t>
            </a:r>
            <a:r>
              <a:rPr sz="971" b="1" i="1">
                <a:solidFill>
                  <a:srgbClr val="1F487C"/>
                </a:solidFill>
                <a:latin typeface="Century Gothic"/>
                <a:cs typeface="Century Gothic"/>
              </a:rPr>
              <a:t>,</a:t>
            </a:r>
            <a:r>
              <a:rPr sz="971" b="1" i="1" spc="70">
                <a:solidFill>
                  <a:srgbClr val="1F487C"/>
                </a:solidFill>
                <a:latin typeface="Century Gothic"/>
                <a:cs typeface="Century Gothic"/>
              </a:rPr>
              <a:t> </a:t>
            </a:r>
            <a:r>
              <a:rPr sz="971">
                <a:solidFill>
                  <a:srgbClr val="1F487C"/>
                </a:solidFill>
                <a:latin typeface="Century Gothic"/>
                <a:cs typeface="Century Gothic"/>
              </a:rPr>
              <a:t>en</a:t>
            </a:r>
            <a:r>
              <a:rPr sz="971" spc="83">
                <a:solidFill>
                  <a:srgbClr val="1F487C"/>
                </a:solidFill>
                <a:latin typeface="Century Gothic"/>
                <a:cs typeface="Century Gothic"/>
              </a:rPr>
              <a:t> </a:t>
            </a:r>
            <a:r>
              <a:rPr sz="971" spc="-8">
                <a:solidFill>
                  <a:srgbClr val="1F487C"/>
                </a:solidFill>
                <a:latin typeface="Century Gothic"/>
                <a:cs typeface="Century Gothic"/>
              </a:rPr>
              <a:t>e</a:t>
            </a:r>
            <a:r>
              <a:rPr sz="971">
                <a:solidFill>
                  <a:srgbClr val="1F487C"/>
                </a:solidFill>
                <a:latin typeface="Century Gothic"/>
                <a:cs typeface="Century Gothic"/>
              </a:rPr>
              <a:t>l</a:t>
            </a:r>
            <a:r>
              <a:rPr sz="971" spc="74">
                <a:solidFill>
                  <a:srgbClr val="1F487C"/>
                </a:solidFill>
                <a:latin typeface="Century Gothic"/>
                <a:cs typeface="Century Gothic"/>
              </a:rPr>
              <a:t> </a:t>
            </a:r>
            <a:r>
              <a:rPr sz="971">
                <a:solidFill>
                  <a:srgbClr val="1F487C"/>
                </a:solidFill>
                <a:latin typeface="Century Gothic"/>
                <a:cs typeface="Century Gothic"/>
              </a:rPr>
              <a:t>pun</a:t>
            </a:r>
            <a:r>
              <a:rPr sz="971" spc="-4">
                <a:solidFill>
                  <a:srgbClr val="1F487C"/>
                </a:solidFill>
                <a:latin typeface="Century Gothic"/>
                <a:cs typeface="Century Gothic"/>
              </a:rPr>
              <a:t>t</a:t>
            </a:r>
            <a:r>
              <a:rPr sz="971">
                <a:solidFill>
                  <a:srgbClr val="1F487C"/>
                </a:solidFill>
                <a:latin typeface="Century Gothic"/>
                <a:cs typeface="Century Gothic"/>
              </a:rPr>
              <a:t>o</a:t>
            </a:r>
            <a:r>
              <a:rPr sz="971" spc="83">
                <a:solidFill>
                  <a:srgbClr val="1F487C"/>
                </a:solidFill>
                <a:latin typeface="Century Gothic"/>
                <a:cs typeface="Century Gothic"/>
              </a:rPr>
              <a:t> </a:t>
            </a:r>
            <a:r>
              <a:rPr sz="1015" b="1">
                <a:solidFill>
                  <a:srgbClr val="C00000"/>
                </a:solidFill>
                <a:latin typeface="Century Gothic"/>
                <a:cs typeface="Century Gothic"/>
              </a:rPr>
              <a:t>5</a:t>
            </a:r>
            <a:r>
              <a:rPr sz="1015" b="1" spc="4">
                <a:solidFill>
                  <a:srgbClr val="C00000"/>
                </a:solidFill>
                <a:latin typeface="Century Gothic"/>
                <a:cs typeface="Century Gothic"/>
              </a:rPr>
              <a:t>.</a:t>
            </a:r>
            <a:r>
              <a:rPr sz="1015" b="1">
                <a:solidFill>
                  <a:srgbClr val="C00000"/>
                </a:solidFill>
                <a:latin typeface="Century Gothic"/>
                <a:cs typeface="Century Gothic"/>
              </a:rPr>
              <a:t>i</a:t>
            </a:r>
            <a:r>
              <a:rPr sz="1015" b="1" spc="79">
                <a:solidFill>
                  <a:srgbClr val="C00000"/>
                </a:solidFill>
                <a:latin typeface="Century Gothic"/>
                <a:cs typeface="Century Gothic"/>
              </a:rPr>
              <a:t> </a:t>
            </a:r>
            <a:r>
              <a:rPr sz="971" b="1" spc="-8">
                <a:solidFill>
                  <a:srgbClr val="C00000"/>
                </a:solidFill>
                <a:latin typeface="Century Gothic"/>
                <a:cs typeface="Century Gothic"/>
              </a:rPr>
              <a:t>E</a:t>
            </a:r>
            <a:r>
              <a:rPr sz="971" b="1" spc="4">
                <a:solidFill>
                  <a:srgbClr val="C00000"/>
                </a:solidFill>
                <a:latin typeface="Century Gothic"/>
                <a:cs typeface="Century Gothic"/>
              </a:rPr>
              <a:t>v</a:t>
            </a:r>
            <a:r>
              <a:rPr sz="971" b="1">
                <a:solidFill>
                  <a:srgbClr val="C00000"/>
                </a:solidFill>
                <a:latin typeface="Century Gothic"/>
                <a:cs typeface="Century Gothic"/>
              </a:rPr>
              <a:t>i</a:t>
            </a:r>
            <a:r>
              <a:rPr sz="971" b="1" spc="-8">
                <a:solidFill>
                  <a:srgbClr val="C00000"/>
                </a:solidFill>
                <a:latin typeface="Century Gothic"/>
                <a:cs typeface="Century Gothic"/>
              </a:rPr>
              <a:t>d</a:t>
            </a:r>
            <a:r>
              <a:rPr sz="971" b="1">
                <a:solidFill>
                  <a:srgbClr val="C00000"/>
                </a:solidFill>
                <a:latin typeface="Century Gothic"/>
                <a:cs typeface="Century Gothic"/>
              </a:rPr>
              <a:t>encias</a:t>
            </a:r>
            <a:r>
              <a:rPr sz="971" b="1" spc="74">
                <a:solidFill>
                  <a:srgbClr val="C00000"/>
                </a:solidFill>
                <a:latin typeface="Century Gothic"/>
                <a:cs typeface="Century Gothic"/>
              </a:rPr>
              <a:t> </a:t>
            </a:r>
            <a:r>
              <a:rPr sz="971" b="1" spc="-8">
                <a:solidFill>
                  <a:srgbClr val="C00000"/>
                </a:solidFill>
                <a:latin typeface="Century Gothic"/>
                <a:cs typeface="Century Gothic"/>
              </a:rPr>
              <a:t>d</a:t>
            </a:r>
            <a:r>
              <a:rPr sz="971" b="1">
                <a:solidFill>
                  <a:srgbClr val="C00000"/>
                </a:solidFill>
                <a:latin typeface="Century Gothic"/>
                <a:cs typeface="Century Gothic"/>
              </a:rPr>
              <a:t>e</a:t>
            </a:r>
            <a:r>
              <a:rPr sz="971" b="1" spc="79">
                <a:solidFill>
                  <a:srgbClr val="C00000"/>
                </a:solidFill>
                <a:latin typeface="Century Gothic"/>
                <a:cs typeface="Century Gothic"/>
              </a:rPr>
              <a:t> </a:t>
            </a:r>
            <a:r>
              <a:rPr sz="971" b="1">
                <a:solidFill>
                  <a:srgbClr val="C00000"/>
                </a:solidFill>
                <a:latin typeface="Century Gothic"/>
                <a:cs typeface="Century Gothic"/>
              </a:rPr>
              <a:t>p</a:t>
            </a:r>
            <a:r>
              <a:rPr sz="971" b="1" spc="-4">
                <a:solidFill>
                  <a:srgbClr val="C00000"/>
                </a:solidFill>
                <a:latin typeface="Century Gothic"/>
                <a:cs typeface="Century Gothic"/>
              </a:rPr>
              <a:t>r</a:t>
            </a:r>
            <a:r>
              <a:rPr sz="971" b="1">
                <a:solidFill>
                  <a:srgbClr val="C00000"/>
                </a:solidFill>
                <a:latin typeface="Century Gothic"/>
                <a:cs typeface="Century Gothic"/>
              </a:rPr>
              <a:t>oc</a:t>
            </a:r>
            <a:r>
              <a:rPr sz="971" b="1" spc="4">
                <a:solidFill>
                  <a:srgbClr val="C00000"/>
                </a:solidFill>
                <a:latin typeface="Century Gothic"/>
                <a:cs typeface="Century Gothic"/>
              </a:rPr>
              <a:t>e</a:t>
            </a:r>
            <a:r>
              <a:rPr sz="971" b="1" spc="-4">
                <a:solidFill>
                  <a:srgbClr val="C00000"/>
                </a:solidFill>
                <a:latin typeface="Century Gothic"/>
                <a:cs typeface="Century Gothic"/>
              </a:rPr>
              <a:t>s</a:t>
            </a:r>
            <a:r>
              <a:rPr sz="971" b="1">
                <a:solidFill>
                  <a:srgbClr val="C00000"/>
                </a:solidFill>
                <a:latin typeface="Century Gothic"/>
                <a:cs typeface="Century Gothic"/>
              </a:rPr>
              <a:t>o</a:t>
            </a:r>
            <a:endParaRPr sz="971">
              <a:latin typeface="Century Gothic"/>
              <a:cs typeface="Century Gothic"/>
            </a:endParaRPr>
          </a:p>
          <a:p>
            <a:pPr marL="11206" marR="22671">
              <a:lnSpc>
                <a:spcPct val="102172"/>
              </a:lnSpc>
              <a:spcBef>
                <a:spcPts val="199"/>
              </a:spcBef>
            </a:pPr>
            <a:r>
              <a:rPr sz="971" spc="-22">
                <a:solidFill>
                  <a:srgbClr val="1F487C"/>
                </a:solidFill>
                <a:latin typeface="Century Gothic"/>
                <a:cs typeface="Century Gothic"/>
              </a:rPr>
              <a:t>(</a:t>
            </a:r>
            <a:r>
              <a:rPr sz="971">
                <a:solidFill>
                  <a:srgbClr val="1F487C"/>
                </a:solidFill>
                <a:latin typeface="Century Gothic"/>
                <a:cs typeface="Century Gothic"/>
              </a:rPr>
              <a:t>antes bo</a:t>
            </a:r>
            <a:r>
              <a:rPr sz="971" spc="4">
                <a:solidFill>
                  <a:srgbClr val="1F487C"/>
                </a:solidFill>
                <a:latin typeface="Century Gothic"/>
                <a:cs typeface="Century Gothic"/>
              </a:rPr>
              <a:t>r</a:t>
            </a:r>
            <a:r>
              <a:rPr sz="971">
                <a:solidFill>
                  <a:srgbClr val="1F487C"/>
                </a:solidFill>
                <a:latin typeface="Century Gothic"/>
                <a:cs typeface="Century Gothic"/>
              </a:rPr>
              <a:t>rar </a:t>
            </a:r>
            <a:r>
              <a:rPr sz="971" spc="-4">
                <a:solidFill>
                  <a:srgbClr val="1F487C"/>
                </a:solidFill>
                <a:latin typeface="Century Gothic"/>
                <a:cs typeface="Century Gothic"/>
              </a:rPr>
              <a:t>l</a:t>
            </a:r>
            <a:r>
              <a:rPr sz="971">
                <a:solidFill>
                  <a:srgbClr val="1F487C"/>
                </a:solidFill>
                <a:latin typeface="Century Gothic"/>
                <a:cs typeface="Century Gothic"/>
              </a:rPr>
              <a:t>as </a:t>
            </a:r>
            <a:r>
              <a:rPr sz="971" spc="-4">
                <a:solidFill>
                  <a:srgbClr val="1F487C"/>
                </a:solidFill>
                <a:latin typeface="Century Gothic"/>
                <a:cs typeface="Century Gothic"/>
              </a:rPr>
              <a:t>i</a:t>
            </a:r>
            <a:r>
              <a:rPr sz="971">
                <a:solidFill>
                  <a:srgbClr val="1F487C"/>
                </a:solidFill>
                <a:latin typeface="Century Gothic"/>
                <a:cs typeface="Century Gothic"/>
              </a:rPr>
              <a:t>nst</a:t>
            </a:r>
            <a:r>
              <a:rPr sz="971" spc="-8">
                <a:solidFill>
                  <a:srgbClr val="1F487C"/>
                </a:solidFill>
                <a:latin typeface="Century Gothic"/>
                <a:cs typeface="Century Gothic"/>
              </a:rPr>
              <a:t>r</a:t>
            </a:r>
            <a:r>
              <a:rPr sz="971">
                <a:solidFill>
                  <a:srgbClr val="1F487C"/>
                </a:solidFill>
                <a:latin typeface="Century Gothic"/>
                <a:cs typeface="Century Gothic"/>
              </a:rPr>
              <a:t>u</a:t>
            </a:r>
            <a:r>
              <a:rPr sz="971" spc="-4">
                <a:solidFill>
                  <a:srgbClr val="1F487C"/>
                </a:solidFill>
                <a:latin typeface="Century Gothic"/>
                <a:cs typeface="Century Gothic"/>
              </a:rPr>
              <a:t>c</a:t>
            </a:r>
            <a:r>
              <a:rPr sz="971" spc="4">
                <a:solidFill>
                  <a:srgbClr val="1F487C"/>
                </a:solidFill>
                <a:latin typeface="Century Gothic"/>
                <a:cs typeface="Century Gothic"/>
              </a:rPr>
              <a:t>ci</a:t>
            </a:r>
            <a:r>
              <a:rPr sz="971">
                <a:solidFill>
                  <a:srgbClr val="1F487C"/>
                </a:solidFill>
                <a:latin typeface="Century Gothic"/>
                <a:cs typeface="Century Gothic"/>
              </a:rPr>
              <a:t>o</a:t>
            </a:r>
            <a:r>
              <a:rPr sz="971" spc="-12">
                <a:solidFill>
                  <a:srgbClr val="1F487C"/>
                </a:solidFill>
                <a:latin typeface="Century Gothic"/>
                <a:cs typeface="Century Gothic"/>
              </a:rPr>
              <a:t>n</a:t>
            </a:r>
            <a:r>
              <a:rPr sz="971">
                <a:solidFill>
                  <a:srgbClr val="1F487C"/>
                </a:solidFill>
                <a:latin typeface="Century Gothic"/>
                <a:cs typeface="Century Gothic"/>
              </a:rPr>
              <a:t>es </a:t>
            </a:r>
            <a:r>
              <a:rPr sz="971" spc="-8">
                <a:solidFill>
                  <a:srgbClr val="1F487C"/>
                </a:solidFill>
                <a:latin typeface="Century Gothic"/>
                <a:cs typeface="Century Gothic"/>
              </a:rPr>
              <a:t>u</a:t>
            </a:r>
            <a:r>
              <a:rPr sz="971">
                <a:solidFill>
                  <a:srgbClr val="1F487C"/>
                </a:solidFill>
                <a:latin typeface="Century Gothic"/>
                <a:cs typeface="Century Gothic"/>
              </a:rPr>
              <a:t>bi</a:t>
            </a:r>
            <a:r>
              <a:rPr sz="971" spc="4">
                <a:solidFill>
                  <a:srgbClr val="1F487C"/>
                </a:solidFill>
                <a:latin typeface="Century Gothic"/>
                <a:cs typeface="Century Gothic"/>
              </a:rPr>
              <a:t>c</a:t>
            </a:r>
            <a:r>
              <a:rPr sz="971" spc="-8">
                <a:solidFill>
                  <a:srgbClr val="1F487C"/>
                </a:solidFill>
                <a:latin typeface="Century Gothic"/>
                <a:cs typeface="Century Gothic"/>
              </a:rPr>
              <a:t>a</a:t>
            </a:r>
            <a:r>
              <a:rPr sz="971">
                <a:solidFill>
                  <a:srgbClr val="1F487C"/>
                </a:solidFill>
                <a:latin typeface="Century Gothic"/>
                <a:cs typeface="Century Gothic"/>
              </a:rPr>
              <a:t>das en</a:t>
            </a:r>
            <a:r>
              <a:rPr sz="971" spc="-12">
                <a:solidFill>
                  <a:srgbClr val="1F487C"/>
                </a:solidFill>
                <a:latin typeface="Century Gothic"/>
                <a:cs typeface="Century Gothic"/>
              </a:rPr>
              <a:t> </a:t>
            </a:r>
            <a:r>
              <a:rPr sz="971" spc="4">
                <a:solidFill>
                  <a:srgbClr val="1F487C"/>
                </a:solidFill>
                <a:latin typeface="Century Gothic"/>
                <a:cs typeface="Century Gothic"/>
              </a:rPr>
              <a:t>l</a:t>
            </a:r>
            <a:r>
              <a:rPr sz="971">
                <a:solidFill>
                  <a:srgbClr val="1F487C"/>
                </a:solidFill>
                <a:latin typeface="Century Gothic"/>
                <a:cs typeface="Century Gothic"/>
              </a:rPr>
              <a:t>a</a:t>
            </a:r>
            <a:r>
              <a:rPr sz="971" spc="-12">
                <a:solidFill>
                  <a:srgbClr val="1F487C"/>
                </a:solidFill>
                <a:latin typeface="Century Gothic"/>
                <a:cs typeface="Century Gothic"/>
              </a:rPr>
              <a:t> </a:t>
            </a:r>
            <a:r>
              <a:rPr sz="971">
                <a:solidFill>
                  <a:srgbClr val="1F487C"/>
                </a:solidFill>
                <a:latin typeface="Century Gothic"/>
                <a:cs typeface="Century Gothic"/>
              </a:rPr>
              <a:t>p</a:t>
            </a:r>
            <a:r>
              <a:rPr sz="971" spc="4">
                <a:solidFill>
                  <a:srgbClr val="1F487C"/>
                </a:solidFill>
                <a:latin typeface="Century Gothic"/>
                <a:cs typeface="Century Gothic"/>
              </a:rPr>
              <a:t>r</a:t>
            </a:r>
            <a:r>
              <a:rPr sz="971" spc="-8">
                <a:solidFill>
                  <a:srgbClr val="1F487C"/>
                </a:solidFill>
                <a:latin typeface="Century Gothic"/>
                <a:cs typeface="Century Gothic"/>
              </a:rPr>
              <a:t>e</a:t>
            </a:r>
            <a:r>
              <a:rPr sz="971">
                <a:solidFill>
                  <a:srgbClr val="1F487C"/>
                </a:solidFill>
                <a:latin typeface="Century Gothic"/>
                <a:cs typeface="Century Gothic"/>
              </a:rPr>
              <a:t>sen</a:t>
            </a:r>
            <a:r>
              <a:rPr sz="971" spc="-12">
                <a:solidFill>
                  <a:srgbClr val="1F487C"/>
                </a:solidFill>
                <a:latin typeface="Century Gothic"/>
                <a:cs typeface="Century Gothic"/>
              </a:rPr>
              <a:t>t</a:t>
            </a:r>
            <a:r>
              <a:rPr sz="971">
                <a:solidFill>
                  <a:srgbClr val="1F487C"/>
                </a:solidFill>
                <a:latin typeface="Century Gothic"/>
                <a:cs typeface="Century Gothic"/>
              </a:rPr>
              <a:t>e p</a:t>
            </a:r>
            <a:r>
              <a:rPr sz="971" spc="4">
                <a:solidFill>
                  <a:srgbClr val="1F487C"/>
                </a:solidFill>
                <a:latin typeface="Century Gothic"/>
                <a:cs typeface="Century Gothic"/>
              </a:rPr>
              <a:t>á</a:t>
            </a:r>
            <a:r>
              <a:rPr sz="971" spc="-8">
                <a:solidFill>
                  <a:srgbClr val="1F487C"/>
                </a:solidFill>
                <a:latin typeface="Century Gothic"/>
                <a:cs typeface="Century Gothic"/>
              </a:rPr>
              <a:t>g</a:t>
            </a:r>
            <a:r>
              <a:rPr sz="971" spc="4">
                <a:solidFill>
                  <a:srgbClr val="1F487C"/>
                </a:solidFill>
                <a:latin typeface="Century Gothic"/>
                <a:cs typeface="Century Gothic"/>
              </a:rPr>
              <a:t>i</a:t>
            </a:r>
            <a:r>
              <a:rPr sz="971">
                <a:solidFill>
                  <a:srgbClr val="1F487C"/>
                </a:solidFill>
                <a:latin typeface="Century Gothic"/>
                <a:cs typeface="Century Gothic"/>
              </a:rPr>
              <a:t>na</a:t>
            </a:r>
            <a:r>
              <a:rPr sz="971" spc="4">
                <a:solidFill>
                  <a:srgbClr val="1F487C"/>
                </a:solidFill>
                <a:latin typeface="Century Gothic"/>
                <a:cs typeface="Century Gothic"/>
              </a:rPr>
              <a:t>)</a:t>
            </a:r>
            <a:r>
              <a:rPr sz="971" i="1">
                <a:solidFill>
                  <a:srgbClr val="1F487C"/>
                </a:solidFill>
                <a:latin typeface="Century Gothic"/>
                <a:cs typeface="Century Gothic"/>
              </a:rPr>
              <a:t>.</a:t>
            </a:r>
            <a:endParaRPr sz="971">
              <a:latin typeface="Century Gothic"/>
              <a:cs typeface="Century Gothic"/>
            </a:endParaRPr>
          </a:p>
        </p:txBody>
      </p:sp>
      <p:sp>
        <p:nvSpPr>
          <p:cNvPr id="20" name="19 CuadroTexto"/>
          <p:cNvSpPr txBox="1"/>
          <p:nvPr/>
        </p:nvSpPr>
        <p:spPr>
          <a:xfrm>
            <a:off x="5076056" y="460662"/>
            <a:ext cx="3600400" cy="369332"/>
          </a:xfrm>
          <a:prstGeom prst="rect">
            <a:avLst/>
          </a:prstGeom>
          <a:noFill/>
        </p:spPr>
        <p:txBody>
          <a:bodyPr wrap="square" rtlCol="0">
            <a:spAutoFit/>
          </a:bodyPr>
          <a:lstStyle/>
          <a:p>
            <a:r>
              <a:rPr lang="es-MX" dirty="0" smtClean="0"/>
              <a:t>5.i.8  E.I.P. Elaboración de Proyecto</a:t>
            </a:r>
            <a:endParaRPr lang="es-MX" dirty="0"/>
          </a:p>
        </p:txBody>
      </p:sp>
    </p:spTree>
    <p:extLst>
      <p:ext uri="{BB962C8B-B14F-4D97-AF65-F5344CB8AC3E}">
        <p14:creationId xmlns:p14="http://schemas.microsoft.com/office/powerpoint/2010/main" val="20392668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7" name="object 27"/>
          <p:cNvSpPr/>
          <p:nvPr/>
        </p:nvSpPr>
        <p:spPr>
          <a:xfrm>
            <a:off x="766549" y="2966422"/>
            <a:ext cx="7671323" cy="0"/>
          </a:xfrm>
          <a:custGeom>
            <a:avLst/>
            <a:gdLst/>
            <a:ahLst/>
            <a:cxnLst/>
            <a:rect l="l" t="t" r="r" b="b"/>
            <a:pathLst>
              <a:path w="8694166">
                <a:moveTo>
                  <a:pt x="0" y="0"/>
                </a:moveTo>
                <a:lnTo>
                  <a:pt x="8694166" y="0"/>
                </a:lnTo>
              </a:path>
            </a:pathLst>
          </a:custGeom>
          <a:ln w="13461">
            <a:solidFill>
              <a:srgbClr val="1C4586"/>
            </a:solidFill>
          </a:ln>
        </p:spPr>
        <p:txBody>
          <a:bodyPr wrap="square" lIns="0" tIns="0" rIns="0" bIns="0" rtlCol="0">
            <a:noAutofit/>
          </a:bodyPr>
          <a:lstStyle/>
          <a:p>
            <a:endParaRPr sz="1588"/>
          </a:p>
        </p:txBody>
      </p:sp>
      <p:sp>
        <p:nvSpPr>
          <p:cNvPr id="28" name="object 28"/>
          <p:cNvSpPr/>
          <p:nvPr/>
        </p:nvSpPr>
        <p:spPr>
          <a:xfrm>
            <a:off x="761170" y="2961043"/>
            <a:ext cx="0" cy="2291603"/>
          </a:xfrm>
          <a:custGeom>
            <a:avLst/>
            <a:gdLst/>
            <a:ahLst/>
            <a:cxnLst/>
            <a:rect l="l" t="t" r="r" b="b"/>
            <a:pathLst>
              <a:path h="2597150">
                <a:moveTo>
                  <a:pt x="0" y="0"/>
                </a:moveTo>
                <a:lnTo>
                  <a:pt x="0" y="2597150"/>
                </a:lnTo>
              </a:path>
            </a:pathLst>
          </a:custGeom>
          <a:ln w="13462">
            <a:solidFill>
              <a:srgbClr val="1C4586"/>
            </a:solidFill>
          </a:ln>
        </p:spPr>
        <p:txBody>
          <a:bodyPr wrap="square" lIns="0" tIns="0" rIns="0" bIns="0" rtlCol="0">
            <a:noAutofit/>
          </a:bodyPr>
          <a:lstStyle/>
          <a:p>
            <a:endParaRPr sz="1588"/>
          </a:p>
        </p:txBody>
      </p:sp>
      <p:sp>
        <p:nvSpPr>
          <p:cNvPr id="29" name="object 29"/>
          <p:cNvSpPr/>
          <p:nvPr/>
        </p:nvSpPr>
        <p:spPr>
          <a:xfrm>
            <a:off x="766549" y="5247267"/>
            <a:ext cx="7671323" cy="0"/>
          </a:xfrm>
          <a:custGeom>
            <a:avLst/>
            <a:gdLst/>
            <a:ahLst/>
            <a:cxnLst/>
            <a:rect l="l" t="t" r="r" b="b"/>
            <a:pathLst>
              <a:path w="8694166">
                <a:moveTo>
                  <a:pt x="0" y="0"/>
                </a:moveTo>
                <a:lnTo>
                  <a:pt x="8694166" y="0"/>
                </a:lnTo>
              </a:path>
            </a:pathLst>
          </a:custGeom>
          <a:ln w="13461">
            <a:solidFill>
              <a:srgbClr val="1C4586"/>
            </a:solidFill>
          </a:ln>
        </p:spPr>
        <p:txBody>
          <a:bodyPr wrap="square" lIns="0" tIns="0" rIns="0" bIns="0" rtlCol="0">
            <a:noAutofit/>
          </a:bodyPr>
          <a:lstStyle/>
          <a:p>
            <a:endParaRPr sz="1588"/>
          </a:p>
        </p:txBody>
      </p:sp>
      <p:sp>
        <p:nvSpPr>
          <p:cNvPr id="30" name="object 30"/>
          <p:cNvSpPr/>
          <p:nvPr/>
        </p:nvSpPr>
        <p:spPr>
          <a:xfrm>
            <a:off x="8443250" y="2961042"/>
            <a:ext cx="0" cy="2291603"/>
          </a:xfrm>
          <a:custGeom>
            <a:avLst/>
            <a:gdLst/>
            <a:ahLst/>
            <a:cxnLst/>
            <a:rect l="l" t="t" r="r" b="b"/>
            <a:pathLst>
              <a:path h="2597150">
                <a:moveTo>
                  <a:pt x="0" y="0"/>
                </a:moveTo>
                <a:lnTo>
                  <a:pt x="0" y="2597150"/>
                </a:lnTo>
              </a:path>
            </a:pathLst>
          </a:custGeom>
          <a:ln w="13462">
            <a:solidFill>
              <a:srgbClr val="1C4586"/>
            </a:solidFill>
          </a:ln>
        </p:spPr>
        <p:txBody>
          <a:bodyPr wrap="square" lIns="0" tIns="0" rIns="0" bIns="0" rtlCol="0">
            <a:noAutofit/>
          </a:bodyPr>
          <a:lstStyle/>
          <a:p>
            <a:endParaRPr sz="1588"/>
          </a:p>
        </p:txBody>
      </p:sp>
      <p:sp>
        <p:nvSpPr>
          <p:cNvPr id="14" name="object 14"/>
          <p:cNvSpPr/>
          <p:nvPr/>
        </p:nvSpPr>
        <p:spPr>
          <a:xfrm>
            <a:off x="766549" y="5661248"/>
            <a:ext cx="1811543" cy="0"/>
          </a:xfrm>
          <a:custGeom>
            <a:avLst/>
            <a:gdLst/>
            <a:ahLst/>
            <a:cxnLst/>
            <a:rect l="l" t="t" r="r" b="b"/>
            <a:pathLst>
              <a:path w="2053082">
                <a:moveTo>
                  <a:pt x="0" y="0"/>
                </a:moveTo>
                <a:lnTo>
                  <a:pt x="2053082" y="0"/>
                </a:lnTo>
              </a:path>
            </a:pathLst>
          </a:custGeom>
          <a:ln w="13461">
            <a:solidFill>
              <a:srgbClr val="1C4586"/>
            </a:solidFill>
          </a:ln>
        </p:spPr>
        <p:txBody>
          <a:bodyPr wrap="square" lIns="0" tIns="0" rIns="0" bIns="0" rtlCol="0">
            <a:noAutofit/>
          </a:bodyPr>
          <a:lstStyle/>
          <a:p>
            <a:endParaRPr sz="1588"/>
          </a:p>
        </p:txBody>
      </p:sp>
      <p:sp>
        <p:nvSpPr>
          <p:cNvPr id="15" name="object 15"/>
          <p:cNvSpPr/>
          <p:nvPr/>
        </p:nvSpPr>
        <p:spPr>
          <a:xfrm>
            <a:off x="2588849" y="5661248"/>
            <a:ext cx="1811543" cy="0"/>
          </a:xfrm>
          <a:custGeom>
            <a:avLst/>
            <a:gdLst/>
            <a:ahLst/>
            <a:cxnLst/>
            <a:rect l="l" t="t" r="r" b="b"/>
            <a:pathLst>
              <a:path w="2053082">
                <a:moveTo>
                  <a:pt x="0" y="0"/>
                </a:moveTo>
                <a:lnTo>
                  <a:pt x="2053082" y="0"/>
                </a:lnTo>
              </a:path>
            </a:pathLst>
          </a:custGeom>
          <a:ln w="13461">
            <a:solidFill>
              <a:srgbClr val="1C4586"/>
            </a:solidFill>
          </a:ln>
        </p:spPr>
        <p:txBody>
          <a:bodyPr wrap="square" lIns="0" tIns="0" rIns="0" bIns="0" rtlCol="0">
            <a:noAutofit/>
          </a:bodyPr>
          <a:lstStyle/>
          <a:p>
            <a:endParaRPr sz="1588"/>
          </a:p>
        </p:txBody>
      </p:sp>
      <p:sp>
        <p:nvSpPr>
          <p:cNvPr id="16" name="object 16"/>
          <p:cNvSpPr/>
          <p:nvPr/>
        </p:nvSpPr>
        <p:spPr>
          <a:xfrm>
            <a:off x="4411262" y="5661248"/>
            <a:ext cx="1811543" cy="0"/>
          </a:xfrm>
          <a:custGeom>
            <a:avLst/>
            <a:gdLst/>
            <a:ahLst/>
            <a:cxnLst/>
            <a:rect l="l" t="t" r="r" b="b"/>
            <a:pathLst>
              <a:path w="2053082">
                <a:moveTo>
                  <a:pt x="0" y="0"/>
                </a:moveTo>
                <a:lnTo>
                  <a:pt x="2053082" y="0"/>
                </a:lnTo>
              </a:path>
            </a:pathLst>
          </a:custGeom>
          <a:ln w="13461">
            <a:solidFill>
              <a:srgbClr val="1C4586"/>
            </a:solidFill>
          </a:ln>
        </p:spPr>
        <p:txBody>
          <a:bodyPr wrap="square" lIns="0" tIns="0" rIns="0" bIns="0" rtlCol="0">
            <a:noAutofit/>
          </a:bodyPr>
          <a:lstStyle/>
          <a:p>
            <a:endParaRPr sz="1588"/>
          </a:p>
        </p:txBody>
      </p:sp>
      <p:sp>
        <p:nvSpPr>
          <p:cNvPr id="17" name="object 17"/>
          <p:cNvSpPr/>
          <p:nvPr/>
        </p:nvSpPr>
        <p:spPr>
          <a:xfrm>
            <a:off x="6233563" y="5661248"/>
            <a:ext cx="2204197" cy="0"/>
          </a:xfrm>
          <a:custGeom>
            <a:avLst/>
            <a:gdLst/>
            <a:ahLst/>
            <a:cxnLst/>
            <a:rect l="l" t="t" r="r" b="b"/>
            <a:pathLst>
              <a:path w="2498090">
                <a:moveTo>
                  <a:pt x="0" y="0"/>
                </a:moveTo>
                <a:lnTo>
                  <a:pt x="2498090" y="0"/>
                </a:lnTo>
              </a:path>
            </a:pathLst>
          </a:custGeom>
          <a:ln w="13461">
            <a:solidFill>
              <a:srgbClr val="1C4586"/>
            </a:solidFill>
          </a:ln>
        </p:spPr>
        <p:txBody>
          <a:bodyPr wrap="square" lIns="0" tIns="0" rIns="0" bIns="0" rtlCol="0">
            <a:noAutofit/>
          </a:bodyPr>
          <a:lstStyle/>
          <a:p>
            <a:endParaRPr sz="1588"/>
          </a:p>
        </p:txBody>
      </p:sp>
      <p:sp>
        <p:nvSpPr>
          <p:cNvPr id="18" name="object 18"/>
          <p:cNvSpPr/>
          <p:nvPr/>
        </p:nvSpPr>
        <p:spPr>
          <a:xfrm>
            <a:off x="761170" y="5655870"/>
            <a:ext cx="0" cy="890150"/>
          </a:xfrm>
          <a:custGeom>
            <a:avLst/>
            <a:gdLst/>
            <a:ahLst/>
            <a:cxnLst/>
            <a:rect l="l" t="t" r="r" b="b"/>
            <a:pathLst>
              <a:path h="1008837">
                <a:moveTo>
                  <a:pt x="0" y="0"/>
                </a:moveTo>
                <a:lnTo>
                  <a:pt x="0" y="1008837"/>
                </a:lnTo>
              </a:path>
            </a:pathLst>
          </a:custGeom>
          <a:ln w="13462">
            <a:solidFill>
              <a:srgbClr val="1C4586"/>
            </a:solidFill>
          </a:ln>
        </p:spPr>
        <p:txBody>
          <a:bodyPr wrap="square" lIns="0" tIns="0" rIns="0" bIns="0" rtlCol="0">
            <a:noAutofit/>
          </a:bodyPr>
          <a:lstStyle/>
          <a:p>
            <a:endParaRPr sz="1588"/>
          </a:p>
        </p:txBody>
      </p:sp>
      <p:sp>
        <p:nvSpPr>
          <p:cNvPr id="19" name="object 19"/>
          <p:cNvSpPr/>
          <p:nvPr/>
        </p:nvSpPr>
        <p:spPr>
          <a:xfrm>
            <a:off x="766549" y="6540641"/>
            <a:ext cx="1811543" cy="0"/>
          </a:xfrm>
          <a:custGeom>
            <a:avLst/>
            <a:gdLst/>
            <a:ahLst/>
            <a:cxnLst/>
            <a:rect l="l" t="t" r="r" b="b"/>
            <a:pathLst>
              <a:path w="2053082">
                <a:moveTo>
                  <a:pt x="0" y="0"/>
                </a:moveTo>
                <a:lnTo>
                  <a:pt x="2053082" y="0"/>
                </a:lnTo>
              </a:path>
            </a:pathLst>
          </a:custGeom>
          <a:ln w="13462">
            <a:solidFill>
              <a:srgbClr val="1C4586"/>
            </a:solidFill>
          </a:ln>
        </p:spPr>
        <p:txBody>
          <a:bodyPr wrap="square" lIns="0" tIns="0" rIns="0" bIns="0" rtlCol="0">
            <a:noAutofit/>
          </a:bodyPr>
          <a:lstStyle/>
          <a:p>
            <a:endParaRPr sz="1588"/>
          </a:p>
        </p:txBody>
      </p:sp>
      <p:sp>
        <p:nvSpPr>
          <p:cNvPr id="20" name="object 20"/>
          <p:cNvSpPr/>
          <p:nvPr/>
        </p:nvSpPr>
        <p:spPr>
          <a:xfrm>
            <a:off x="2583470" y="5655869"/>
            <a:ext cx="0" cy="890149"/>
          </a:xfrm>
          <a:custGeom>
            <a:avLst/>
            <a:gdLst/>
            <a:ahLst/>
            <a:cxnLst/>
            <a:rect l="l" t="t" r="r" b="b"/>
            <a:pathLst>
              <a:path h="1008836">
                <a:moveTo>
                  <a:pt x="0" y="0"/>
                </a:moveTo>
                <a:lnTo>
                  <a:pt x="0" y="1008836"/>
                </a:lnTo>
              </a:path>
            </a:pathLst>
          </a:custGeom>
          <a:ln w="13461">
            <a:solidFill>
              <a:srgbClr val="1C4586"/>
            </a:solidFill>
          </a:ln>
        </p:spPr>
        <p:txBody>
          <a:bodyPr wrap="square" lIns="0" tIns="0" rIns="0" bIns="0" rtlCol="0">
            <a:noAutofit/>
          </a:bodyPr>
          <a:lstStyle/>
          <a:p>
            <a:endParaRPr sz="1588"/>
          </a:p>
        </p:txBody>
      </p:sp>
      <p:sp>
        <p:nvSpPr>
          <p:cNvPr id="21" name="object 21"/>
          <p:cNvSpPr/>
          <p:nvPr/>
        </p:nvSpPr>
        <p:spPr>
          <a:xfrm>
            <a:off x="2588849" y="6540641"/>
            <a:ext cx="1811543" cy="0"/>
          </a:xfrm>
          <a:custGeom>
            <a:avLst/>
            <a:gdLst/>
            <a:ahLst/>
            <a:cxnLst/>
            <a:rect l="l" t="t" r="r" b="b"/>
            <a:pathLst>
              <a:path w="2053082">
                <a:moveTo>
                  <a:pt x="0" y="0"/>
                </a:moveTo>
                <a:lnTo>
                  <a:pt x="2053082" y="0"/>
                </a:lnTo>
              </a:path>
            </a:pathLst>
          </a:custGeom>
          <a:ln w="13462">
            <a:solidFill>
              <a:srgbClr val="1C4586"/>
            </a:solidFill>
          </a:ln>
        </p:spPr>
        <p:txBody>
          <a:bodyPr wrap="square" lIns="0" tIns="0" rIns="0" bIns="0" rtlCol="0">
            <a:noAutofit/>
          </a:bodyPr>
          <a:lstStyle/>
          <a:p>
            <a:endParaRPr sz="1588"/>
          </a:p>
        </p:txBody>
      </p:sp>
      <p:sp>
        <p:nvSpPr>
          <p:cNvPr id="22" name="object 22"/>
          <p:cNvSpPr/>
          <p:nvPr/>
        </p:nvSpPr>
        <p:spPr>
          <a:xfrm>
            <a:off x="4405882" y="5655869"/>
            <a:ext cx="0" cy="890149"/>
          </a:xfrm>
          <a:custGeom>
            <a:avLst/>
            <a:gdLst/>
            <a:ahLst/>
            <a:cxnLst/>
            <a:rect l="l" t="t" r="r" b="b"/>
            <a:pathLst>
              <a:path h="1008836">
                <a:moveTo>
                  <a:pt x="0" y="0"/>
                </a:moveTo>
                <a:lnTo>
                  <a:pt x="0" y="1008836"/>
                </a:lnTo>
              </a:path>
            </a:pathLst>
          </a:custGeom>
          <a:ln w="13461">
            <a:solidFill>
              <a:srgbClr val="1C4586"/>
            </a:solidFill>
          </a:ln>
        </p:spPr>
        <p:txBody>
          <a:bodyPr wrap="square" lIns="0" tIns="0" rIns="0" bIns="0" rtlCol="0">
            <a:noAutofit/>
          </a:bodyPr>
          <a:lstStyle/>
          <a:p>
            <a:endParaRPr sz="1588"/>
          </a:p>
        </p:txBody>
      </p:sp>
      <p:sp>
        <p:nvSpPr>
          <p:cNvPr id="23" name="object 23"/>
          <p:cNvSpPr/>
          <p:nvPr/>
        </p:nvSpPr>
        <p:spPr>
          <a:xfrm>
            <a:off x="4411262" y="6540641"/>
            <a:ext cx="1811543" cy="0"/>
          </a:xfrm>
          <a:custGeom>
            <a:avLst/>
            <a:gdLst/>
            <a:ahLst/>
            <a:cxnLst/>
            <a:rect l="l" t="t" r="r" b="b"/>
            <a:pathLst>
              <a:path w="2053082">
                <a:moveTo>
                  <a:pt x="0" y="0"/>
                </a:moveTo>
                <a:lnTo>
                  <a:pt x="2053082" y="0"/>
                </a:lnTo>
              </a:path>
            </a:pathLst>
          </a:custGeom>
          <a:ln w="13462">
            <a:solidFill>
              <a:srgbClr val="1C4586"/>
            </a:solidFill>
          </a:ln>
        </p:spPr>
        <p:txBody>
          <a:bodyPr wrap="square" lIns="0" tIns="0" rIns="0" bIns="0" rtlCol="0">
            <a:noAutofit/>
          </a:bodyPr>
          <a:lstStyle/>
          <a:p>
            <a:endParaRPr sz="1588"/>
          </a:p>
        </p:txBody>
      </p:sp>
      <p:sp>
        <p:nvSpPr>
          <p:cNvPr id="24" name="object 24"/>
          <p:cNvSpPr/>
          <p:nvPr/>
        </p:nvSpPr>
        <p:spPr>
          <a:xfrm>
            <a:off x="6228184" y="5655869"/>
            <a:ext cx="0" cy="890150"/>
          </a:xfrm>
          <a:custGeom>
            <a:avLst/>
            <a:gdLst/>
            <a:ahLst/>
            <a:cxnLst/>
            <a:rect l="l" t="t" r="r" b="b"/>
            <a:pathLst>
              <a:path h="1008837">
                <a:moveTo>
                  <a:pt x="0" y="0"/>
                </a:moveTo>
                <a:lnTo>
                  <a:pt x="0" y="1008837"/>
                </a:lnTo>
              </a:path>
            </a:pathLst>
          </a:custGeom>
          <a:ln w="13462">
            <a:solidFill>
              <a:srgbClr val="1C4586"/>
            </a:solidFill>
          </a:ln>
        </p:spPr>
        <p:txBody>
          <a:bodyPr wrap="square" lIns="0" tIns="0" rIns="0" bIns="0" rtlCol="0">
            <a:noAutofit/>
          </a:bodyPr>
          <a:lstStyle/>
          <a:p>
            <a:endParaRPr sz="1588"/>
          </a:p>
        </p:txBody>
      </p:sp>
      <p:sp>
        <p:nvSpPr>
          <p:cNvPr id="25" name="object 25"/>
          <p:cNvSpPr/>
          <p:nvPr/>
        </p:nvSpPr>
        <p:spPr>
          <a:xfrm>
            <a:off x="6233563" y="6540641"/>
            <a:ext cx="2204197" cy="0"/>
          </a:xfrm>
          <a:custGeom>
            <a:avLst/>
            <a:gdLst/>
            <a:ahLst/>
            <a:cxnLst/>
            <a:rect l="l" t="t" r="r" b="b"/>
            <a:pathLst>
              <a:path w="2498090">
                <a:moveTo>
                  <a:pt x="0" y="0"/>
                </a:moveTo>
                <a:lnTo>
                  <a:pt x="2498090" y="0"/>
                </a:lnTo>
              </a:path>
            </a:pathLst>
          </a:custGeom>
          <a:ln w="13462">
            <a:solidFill>
              <a:srgbClr val="1C4586"/>
            </a:solidFill>
          </a:ln>
        </p:spPr>
        <p:txBody>
          <a:bodyPr wrap="square" lIns="0" tIns="0" rIns="0" bIns="0" rtlCol="0">
            <a:noAutofit/>
          </a:bodyPr>
          <a:lstStyle/>
          <a:p>
            <a:endParaRPr sz="1588"/>
          </a:p>
        </p:txBody>
      </p:sp>
      <p:sp>
        <p:nvSpPr>
          <p:cNvPr id="26" name="object 26"/>
          <p:cNvSpPr/>
          <p:nvPr/>
        </p:nvSpPr>
        <p:spPr>
          <a:xfrm>
            <a:off x="8443250" y="5655869"/>
            <a:ext cx="0" cy="890150"/>
          </a:xfrm>
          <a:custGeom>
            <a:avLst/>
            <a:gdLst/>
            <a:ahLst/>
            <a:cxnLst/>
            <a:rect l="l" t="t" r="r" b="b"/>
            <a:pathLst>
              <a:path h="1008837">
                <a:moveTo>
                  <a:pt x="0" y="0"/>
                </a:moveTo>
                <a:lnTo>
                  <a:pt x="0" y="1008837"/>
                </a:lnTo>
              </a:path>
            </a:pathLst>
          </a:custGeom>
          <a:ln w="13462">
            <a:solidFill>
              <a:srgbClr val="1C4586"/>
            </a:solidFill>
          </a:ln>
        </p:spPr>
        <p:txBody>
          <a:bodyPr wrap="square" lIns="0" tIns="0" rIns="0" bIns="0" rtlCol="0">
            <a:noAutofit/>
          </a:bodyPr>
          <a:lstStyle/>
          <a:p>
            <a:endParaRPr sz="1588"/>
          </a:p>
        </p:txBody>
      </p:sp>
      <p:sp>
        <p:nvSpPr>
          <p:cNvPr id="13" name="object 13"/>
          <p:cNvSpPr txBox="1"/>
          <p:nvPr/>
        </p:nvSpPr>
        <p:spPr>
          <a:xfrm>
            <a:off x="6795133" y="944721"/>
            <a:ext cx="1642627" cy="311523"/>
          </a:xfrm>
          <a:prstGeom prst="rect">
            <a:avLst/>
          </a:prstGeom>
        </p:spPr>
        <p:txBody>
          <a:bodyPr wrap="square" lIns="0" tIns="0" rIns="0" bIns="0" rtlCol="0">
            <a:noAutofit/>
          </a:bodyPr>
          <a:lstStyle/>
          <a:p>
            <a:pPr marL="11206" marR="1439">
              <a:lnSpc>
                <a:spcPts val="1002"/>
              </a:lnSpc>
              <a:spcBef>
                <a:spcPts val="49"/>
              </a:spcBef>
            </a:pPr>
            <a:r>
              <a:rPr sz="882" i="1" spc="4">
                <a:solidFill>
                  <a:srgbClr val="006FC0"/>
                </a:solidFill>
                <a:latin typeface="Century Gothic"/>
                <a:cs typeface="Century Gothic"/>
              </a:rPr>
              <a:t>E</a:t>
            </a:r>
            <a:r>
              <a:rPr sz="882" i="1">
                <a:solidFill>
                  <a:srgbClr val="006FC0"/>
                </a:solidFill>
                <a:latin typeface="Century Gothic"/>
                <a:cs typeface="Century Gothic"/>
              </a:rPr>
              <a:t>.I.P.</a:t>
            </a:r>
            <a:r>
              <a:rPr sz="882" i="1" spc="4">
                <a:solidFill>
                  <a:srgbClr val="006FC0"/>
                </a:solidFill>
                <a:latin typeface="Century Gothic"/>
                <a:cs typeface="Century Gothic"/>
              </a:rPr>
              <a:t>Elab</a:t>
            </a:r>
            <a:r>
              <a:rPr sz="882" i="1" spc="-4">
                <a:solidFill>
                  <a:srgbClr val="006FC0"/>
                </a:solidFill>
                <a:latin typeface="Century Gothic"/>
                <a:cs typeface="Century Gothic"/>
              </a:rPr>
              <a:t>o</a:t>
            </a:r>
            <a:r>
              <a:rPr sz="882" i="1">
                <a:solidFill>
                  <a:srgbClr val="006FC0"/>
                </a:solidFill>
                <a:latin typeface="Century Gothic"/>
                <a:cs typeface="Century Gothic"/>
              </a:rPr>
              <a:t>r</a:t>
            </a:r>
            <a:r>
              <a:rPr sz="882" i="1" spc="4">
                <a:solidFill>
                  <a:srgbClr val="006FC0"/>
                </a:solidFill>
                <a:latin typeface="Century Gothic"/>
                <a:cs typeface="Century Gothic"/>
              </a:rPr>
              <a:t>a</a:t>
            </a:r>
            <a:r>
              <a:rPr sz="882" i="1" spc="-8">
                <a:solidFill>
                  <a:srgbClr val="006FC0"/>
                </a:solidFill>
                <a:latin typeface="Century Gothic"/>
                <a:cs typeface="Century Gothic"/>
              </a:rPr>
              <a:t>c</a:t>
            </a:r>
            <a:r>
              <a:rPr sz="882" i="1" spc="12">
                <a:solidFill>
                  <a:srgbClr val="006FC0"/>
                </a:solidFill>
                <a:latin typeface="Century Gothic"/>
                <a:cs typeface="Century Gothic"/>
              </a:rPr>
              <a:t>i</a:t>
            </a:r>
            <a:r>
              <a:rPr sz="882" i="1" spc="-4">
                <a:solidFill>
                  <a:srgbClr val="006FC0"/>
                </a:solidFill>
                <a:latin typeface="Century Gothic"/>
                <a:cs typeface="Century Gothic"/>
              </a:rPr>
              <a:t>ó</a:t>
            </a:r>
            <a:r>
              <a:rPr sz="882" i="1">
                <a:solidFill>
                  <a:srgbClr val="006FC0"/>
                </a:solidFill>
                <a:latin typeface="Century Gothic"/>
                <a:cs typeface="Century Gothic"/>
              </a:rPr>
              <a:t>n</a:t>
            </a:r>
            <a:r>
              <a:rPr sz="882" i="1" spc="-66">
                <a:solidFill>
                  <a:srgbClr val="006FC0"/>
                </a:solidFill>
                <a:latin typeface="Century Gothic"/>
                <a:cs typeface="Century Gothic"/>
              </a:rPr>
              <a:t> </a:t>
            </a:r>
            <a:r>
              <a:rPr sz="882" i="1">
                <a:solidFill>
                  <a:srgbClr val="006FC0"/>
                </a:solidFill>
                <a:latin typeface="Century Gothic"/>
                <a:cs typeface="Century Gothic"/>
              </a:rPr>
              <a:t>de</a:t>
            </a:r>
            <a:r>
              <a:rPr sz="882" i="1" spc="-11">
                <a:solidFill>
                  <a:srgbClr val="006FC0"/>
                </a:solidFill>
                <a:latin typeface="Century Gothic"/>
                <a:cs typeface="Century Gothic"/>
              </a:rPr>
              <a:t> </a:t>
            </a:r>
            <a:r>
              <a:rPr sz="882" i="1">
                <a:solidFill>
                  <a:srgbClr val="006FC0"/>
                </a:solidFill>
                <a:latin typeface="Century Gothic"/>
                <a:cs typeface="Century Gothic"/>
              </a:rPr>
              <a:t>Pr</a:t>
            </a:r>
            <a:r>
              <a:rPr sz="882" i="1" spc="8">
                <a:solidFill>
                  <a:srgbClr val="006FC0"/>
                </a:solidFill>
                <a:latin typeface="Century Gothic"/>
                <a:cs typeface="Century Gothic"/>
              </a:rPr>
              <a:t>o</a:t>
            </a:r>
            <a:r>
              <a:rPr sz="882" i="1" spc="4">
                <a:solidFill>
                  <a:srgbClr val="006FC0"/>
                </a:solidFill>
                <a:latin typeface="Century Gothic"/>
                <a:cs typeface="Century Gothic"/>
              </a:rPr>
              <a:t>y</a:t>
            </a:r>
            <a:r>
              <a:rPr sz="882" i="1">
                <a:solidFill>
                  <a:srgbClr val="006FC0"/>
                </a:solidFill>
                <a:latin typeface="Century Gothic"/>
                <a:cs typeface="Century Gothic"/>
              </a:rPr>
              <a:t>e</a:t>
            </a:r>
            <a:r>
              <a:rPr sz="882" i="1" spc="4">
                <a:solidFill>
                  <a:srgbClr val="006FC0"/>
                </a:solidFill>
                <a:latin typeface="Century Gothic"/>
                <a:cs typeface="Century Gothic"/>
              </a:rPr>
              <a:t>c</a:t>
            </a:r>
            <a:r>
              <a:rPr sz="882" i="1" spc="8">
                <a:solidFill>
                  <a:srgbClr val="006FC0"/>
                </a:solidFill>
                <a:latin typeface="Century Gothic"/>
                <a:cs typeface="Century Gothic"/>
              </a:rPr>
              <a:t>t</a:t>
            </a:r>
            <a:r>
              <a:rPr sz="882" i="1">
                <a:solidFill>
                  <a:srgbClr val="006FC0"/>
                </a:solidFill>
                <a:latin typeface="Century Gothic"/>
                <a:cs typeface="Century Gothic"/>
              </a:rPr>
              <a:t>o</a:t>
            </a:r>
            <a:endParaRPr sz="882">
              <a:latin typeface="Century Gothic"/>
              <a:cs typeface="Century Gothic"/>
            </a:endParaRPr>
          </a:p>
          <a:p>
            <a:pPr marL="1033237">
              <a:lnSpc>
                <a:spcPct val="102172"/>
              </a:lnSpc>
              <a:spcBef>
                <a:spcPts val="263"/>
              </a:spcBef>
            </a:pPr>
            <a:r>
              <a:rPr sz="882" b="1" i="1" spc="-4">
                <a:solidFill>
                  <a:srgbClr val="006FC0"/>
                </a:solidFill>
                <a:latin typeface="Century Gothic"/>
                <a:cs typeface="Century Gothic"/>
              </a:rPr>
              <a:t>P</a:t>
            </a:r>
            <a:r>
              <a:rPr sz="882" b="1" i="1" spc="4">
                <a:solidFill>
                  <a:srgbClr val="006FC0"/>
                </a:solidFill>
                <a:latin typeface="Century Gothic"/>
                <a:cs typeface="Century Gothic"/>
              </a:rPr>
              <a:t>r</a:t>
            </a:r>
            <a:r>
              <a:rPr sz="882" b="1" i="1">
                <a:solidFill>
                  <a:srgbClr val="006FC0"/>
                </a:solidFill>
                <a:latin typeface="Century Gothic"/>
                <a:cs typeface="Century Gothic"/>
              </a:rPr>
              <a:t>od</a:t>
            </a:r>
            <a:r>
              <a:rPr sz="882" b="1" i="1" spc="4">
                <a:solidFill>
                  <a:srgbClr val="006FC0"/>
                </a:solidFill>
                <a:latin typeface="Century Gothic"/>
                <a:cs typeface="Century Gothic"/>
              </a:rPr>
              <a:t>u</a:t>
            </a:r>
            <a:r>
              <a:rPr sz="882" b="1" i="1">
                <a:solidFill>
                  <a:srgbClr val="006FC0"/>
                </a:solidFill>
                <a:latin typeface="Century Gothic"/>
                <a:cs typeface="Century Gothic"/>
              </a:rPr>
              <a:t>cto</a:t>
            </a:r>
            <a:r>
              <a:rPr sz="882" b="1" i="1" spc="-29">
                <a:solidFill>
                  <a:srgbClr val="006FC0"/>
                </a:solidFill>
                <a:latin typeface="Century Gothic"/>
                <a:cs typeface="Century Gothic"/>
              </a:rPr>
              <a:t> </a:t>
            </a:r>
            <a:r>
              <a:rPr sz="882" b="1" i="1">
                <a:solidFill>
                  <a:srgbClr val="006FC0"/>
                </a:solidFill>
                <a:latin typeface="Century Gothic"/>
                <a:cs typeface="Century Gothic"/>
              </a:rPr>
              <a:t>8</a:t>
            </a:r>
            <a:endParaRPr sz="882">
              <a:latin typeface="Century Gothic"/>
              <a:cs typeface="Century Gothic"/>
            </a:endParaRPr>
          </a:p>
        </p:txBody>
      </p:sp>
      <p:sp>
        <p:nvSpPr>
          <p:cNvPr id="12" name="object 12"/>
          <p:cNvSpPr txBox="1"/>
          <p:nvPr/>
        </p:nvSpPr>
        <p:spPr>
          <a:xfrm>
            <a:off x="3616093" y="1343869"/>
            <a:ext cx="2486343" cy="346486"/>
          </a:xfrm>
          <a:prstGeom prst="rect">
            <a:avLst/>
          </a:prstGeom>
        </p:spPr>
        <p:txBody>
          <a:bodyPr wrap="square" lIns="0" tIns="0" rIns="0" bIns="0" rtlCol="0">
            <a:noAutofit/>
          </a:bodyPr>
          <a:lstStyle/>
          <a:p>
            <a:pPr marL="192976" marR="204101" algn="ctr">
              <a:lnSpc>
                <a:spcPts val="1191"/>
              </a:lnSpc>
              <a:spcBef>
                <a:spcPts val="59"/>
              </a:spcBef>
            </a:pPr>
            <a:r>
              <a:rPr sz="1059" b="1">
                <a:solidFill>
                  <a:srgbClr val="CC4124"/>
                </a:solidFill>
                <a:latin typeface="Century Gothic"/>
                <a:cs typeface="Century Gothic"/>
              </a:rPr>
              <a:t>Estructura Inicial de Planeación</a:t>
            </a:r>
            <a:endParaRPr sz="1059">
              <a:latin typeface="Century Gothic"/>
              <a:cs typeface="Century Gothic"/>
            </a:endParaRPr>
          </a:p>
          <a:p>
            <a:pPr algn="ctr">
              <a:lnSpc>
                <a:spcPct val="102172"/>
              </a:lnSpc>
              <a:spcBef>
                <a:spcPts val="134"/>
              </a:spcBef>
            </a:pPr>
            <a:r>
              <a:rPr sz="1059" b="1">
                <a:solidFill>
                  <a:srgbClr val="1C4586"/>
                </a:solidFill>
                <a:latin typeface="Century Gothic"/>
                <a:cs typeface="Century Gothic"/>
              </a:rPr>
              <a:t>Elaboración del Proyecto</a:t>
            </a:r>
            <a:r>
              <a:rPr sz="1059" b="1" spc="277">
                <a:solidFill>
                  <a:srgbClr val="1C4586"/>
                </a:solidFill>
                <a:latin typeface="Century Gothic"/>
                <a:cs typeface="Century Gothic"/>
              </a:rPr>
              <a:t> </a:t>
            </a:r>
            <a:r>
              <a:rPr sz="971" b="1">
                <a:solidFill>
                  <a:srgbClr val="FF0000"/>
                </a:solidFill>
                <a:latin typeface="Century Gothic"/>
                <a:cs typeface="Century Gothic"/>
              </a:rPr>
              <a:t>(</a:t>
            </a:r>
            <a:r>
              <a:rPr sz="971" b="1" spc="4">
                <a:solidFill>
                  <a:srgbClr val="FF0000"/>
                </a:solidFill>
                <a:latin typeface="Century Gothic"/>
                <a:cs typeface="Century Gothic"/>
              </a:rPr>
              <a:t>P</a:t>
            </a:r>
            <a:r>
              <a:rPr sz="971" b="1" spc="-4">
                <a:solidFill>
                  <a:srgbClr val="FF0000"/>
                </a:solidFill>
                <a:latin typeface="Century Gothic"/>
                <a:cs typeface="Century Gothic"/>
              </a:rPr>
              <a:t>r</a:t>
            </a:r>
            <a:r>
              <a:rPr sz="971" b="1" spc="-8">
                <a:solidFill>
                  <a:srgbClr val="FF0000"/>
                </a:solidFill>
                <a:latin typeface="Century Gothic"/>
                <a:cs typeface="Century Gothic"/>
              </a:rPr>
              <a:t>o</a:t>
            </a:r>
            <a:r>
              <a:rPr sz="971" b="1">
                <a:solidFill>
                  <a:srgbClr val="FF0000"/>
                </a:solidFill>
                <a:latin typeface="Century Gothic"/>
                <a:cs typeface="Century Gothic"/>
              </a:rPr>
              <a:t>duc</a:t>
            </a:r>
            <a:r>
              <a:rPr sz="971" b="1" spc="-8">
                <a:solidFill>
                  <a:srgbClr val="FF0000"/>
                </a:solidFill>
                <a:latin typeface="Century Gothic"/>
                <a:cs typeface="Century Gothic"/>
              </a:rPr>
              <a:t>t</a:t>
            </a:r>
            <a:r>
              <a:rPr sz="971" b="1">
                <a:solidFill>
                  <a:srgbClr val="FF0000"/>
                </a:solidFill>
                <a:latin typeface="Century Gothic"/>
                <a:cs typeface="Century Gothic"/>
              </a:rPr>
              <a:t>o</a:t>
            </a:r>
            <a:r>
              <a:rPr sz="971" b="1" spc="-4">
                <a:solidFill>
                  <a:srgbClr val="FF0000"/>
                </a:solidFill>
                <a:latin typeface="Century Gothic"/>
                <a:cs typeface="Century Gothic"/>
              </a:rPr>
              <a:t> </a:t>
            </a:r>
            <a:r>
              <a:rPr sz="971" b="1" spc="4">
                <a:solidFill>
                  <a:srgbClr val="FF0000"/>
                </a:solidFill>
                <a:latin typeface="Century Gothic"/>
                <a:cs typeface="Century Gothic"/>
              </a:rPr>
              <a:t>8</a:t>
            </a:r>
            <a:r>
              <a:rPr sz="971" b="1">
                <a:solidFill>
                  <a:srgbClr val="FF0000"/>
                </a:solidFill>
                <a:latin typeface="Century Gothic"/>
                <a:cs typeface="Century Gothic"/>
              </a:rPr>
              <a:t>)</a:t>
            </a:r>
            <a:endParaRPr sz="971">
              <a:latin typeface="Century Gothic"/>
              <a:cs typeface="Century Gothic"/>
            </a:endParaRPr>
          </a:p>
        </p:txBody>
      </p:sp>
      <p:sp>
        <p:nvSpPr>
          <p:cNvPr id="11" name="object 11"/>
          <p:cNvSpPr txBox="1"/>
          <p:nvPr/>
        </p:nvSpPr>
        <p:spPr>
          <a:xfrm>
            <a:off x="806442" y="1936297"/>
            <a:ext cx="3776078" cy="146125"/>
          </a:xfrm>
          <a:prstGeom prst="rect">
            <a:avLst/>
          </a:prstGeom>
        </p:spPr>
        <p:txBody>
          <a:bodyPr wrap="square" lIns="0" tIns="0" rIns="0" bIns="0" rtlCol="0">
            <a:noAutofit/>
          </a:bodyPr>
          <a:lstStyle/>
          <a:p>
            <a:pPr marL="11206">
              <a:lnSpc>
                <a:spcPts val="1103"/>
              </a:lnSpc>
              <a:spcBef>
                <a:spcPts val="55"/>
              </a:spcBef>
            </a:pPr>
            <a:r>
              <a:rPr sz="971" b="1">
                <a:solidFill>
                  <a:srgbClr val="1C4586"/>
                </a:solidFill>
                <a:latin typeface="Century Gothic"/>
                <a:cs typeface="Century Gothic"/>
              </a:rPr>
              <a:t>No</a:t>
            </a:r>
            <a:r>
              <a:rPr sz="971" b="1" spc="-4">
                <a:solidFill>
                  <a:srgbClr val="1C4586"/>
                </a:solidFill>
                <a:latin typeface="Century Gothic"/>
                <a:cs typeface="Century Gothic"/>
              </a:rPr>
              <a:t>m</a:t>
            </a:r>
            <a:r>
              <a:rPr sz="971" b="1">
                <a:solidFill>
                  <a:srgbClr val="1C4586"/>
                </a:solidFill>
                <a:latin typeface="Century Gothic"/>
                <a:cs typeface="Century Gothic"/>
              </a:rPr>
              <a:t>b</a:t>
            </a:r>
            <a:r>
              <a:rPr sz="971" b="1" spc="-4">
                <a:solidFill>
                  <a:srgbClr val="1C4586"/>
                </a:solidFill>
                <a:latin typeface="Century Gothic"/>
                <a:cs typeface="Century Gothic"/>
              </a:rPr>
              <a:t>r</a:t>
            </a:r>
            <a:r>
              <a:rPr sz="971" b="1">
                <a:solidFill>
                  <a:srgbClr val="1C4586"/>
                </a:solidFill>
                <a:latin typeface="Century Gothic"/>
                <a:cs typeface="Century Gothic"/>
              </a:rPr>
              <a:t>e</a:t>
            </a:r>
            <a:r>
              <a:rPr sz="971" b="1" spc="-4">
                <a:solidFill>
                  <a:srgbClr val="1C4586"/>
                </a:solidFill>
                <a:latin typeface="Century Gothic"/>
                <a:cs typeface="Century Gothic"/>
              </a:rPr>
              <a:t> </a:t>
            </a:r>
            <a:r>
              <a:rPr sz="971" b="1">
                <a:solidFill>
                  <a:srgbClr val="1C4586"/>
                </a:solidFill>
                <a:latin typeface="Century Gothic"/>
                <a:cs typeface="Century Gothic"/>
              </a:rPr>
              <a:t>del</a:t>
            </a:r>
            <a:r>
              <a:rPr sz="971" b="1" spc="-4">
                <a:solidFill>
                  <a:srgbClr val="1C4586"/>
                </a:solidFill>
                <a:latin typeface="Century Gothic"/>
                <a:cs typeface="Century Gothic"/>
              </a:rPr>
              <a:t> </a:t>
            </a:r>
            <a:r>
              <a:rPr sz="971" b="1">
                <a:solidFill>
                  <a:srgbClr val="1C4586"/>
                </a:solidFill>
                <a:latin typeface="Century Gothic"/>
                <a:cs typeface="Century Gothic"/>
              </a:rPr>
              <a:t>p</a:t>
            </a:r>
            <a:r>
              <a:rPr sz="971" b="1" spc="-4">
                <a:solidFill>
                  <a:srgbClr val="1C4586"/>
                </a:solidFill>
                <a:latin typeface="Century Gothic"/>
                <a:cs typeface="Century Gothic"/>
              </a:rPr>
              <a:t>r</a:t>
            </a:r>
            <a:r>
              <a:rPr sz="971" b="1">
                <a:solidFill>
                  <a:srgbClr val="1C4586"/>
                </a:solidFill>
                <a:latin typeface="Century Gothic"/>
                <a:cs typeface="Century Gothic"/>
              </a:rPr>
              <a:t>oye</a:t>
            </a:r>
            <a:r>
              <a:rPr sz="971" b="1" spc="-12">
                <a:solidFill>
                  <a:srgbClr val="1C4586"/>
                </a:solidFill>
                <a:latin typeface="Century Gothic"/>
                <a:cs typeface="Century Gothic"/>
              </a:rPr>
              <a:t>c</a:t>
            </a:r>
            <a:r>
              <a:rPr sz="971" b="1" spc="4">
                <a:solidFill>
                  <a:srgbClr val="1C4586"/>
                </a:solidFill>
                <a:latin typeface="Century Gothic"/>
                <a:cs typeface="Century Gothic"/>
              </a:rPr>
              <a:t>t</a:t>
            </a:r>
            <a:r>
              <a:rPr sz="971" b="1" spc="8">
                <a:solidFill>
                  <a:srgbClr val="1C4586"/>
                </a:solidFill>
                <a:latin typeface="Century Gothic"/>
                <a:cs typeface="Century Gothic"/>
              </a:rPr>
              <a:t>o</a:t>
            </a:r>
            <a:r>
              <a:rPr sz="971" b="1">
                <a:solidFill>
                  <a:srgbClr val="1C4586"/>
                </a:solidFill>
                <a:latin typeface="Century Gothic"/>
                <a:cs typeface="Century Gothic"/>
              </a:rPr>
              <a:t>.</a:t>
            </a:r>
            <a:r>
              <a:rPr sz="971" b="1" spc="-12">
                <a:solidFill>
                  <a:srgbClr val="1C4586"/>
                </a:solidFill>
                <a:latin typeface="Century Gothic"/>
                <a:cs typeface="Century Gothic"/>
              </a:rPr>
              <a:t> </a:t>
            </a:r>
            <a:r>
              <a:rPr sz="971" b="1">
                <a:solidFill>
                  <a:srgbClr val="1C4586"/>
                </a:solidFill>
                <a:latin typeface="Century Gothic"/>
                <a:cs typeface="Century Gothic"/>
              </a:rPr>
              <a:t>“Ciud</a:t>
            </a:r>
            <a:r>
              <a:rPr sz="971" b="1" spc="-8">
                <a:solidFill>
                  <a:srgbClr val="1C4586"/>
                </a:solidFill>
                <a:latin typeface="Century Gothic"/>
                <a:cs typeface="Century Gothic"/>
              </a:rPr>
              <a:t>a</a:t>
            </a:r>
            <a:r>
              <a:rPr sz="971" b="1">
                <a:solidFill>
                  <a:srgbClr val="1C4586"/>
                </a:solidFill>
                <a:latin typeface="Century Gothic"/>
                <a:cs typeface="Century Gothic"/>
              </a:rPr>
              <a:t>d</a:t>
            </a:r>
            <a:r>
              <a:rPr sz="971" b="1" spc="-4">
                <a:solidFill>
                  <a:srgbClr val="1C4586"/>
                </a:solidFill>
                <a:latin typeface="Century Gothic"/>
                <a:cs typeface="Century Gothic"/>
              </a:rPr>
              <a:t> </a:t>
            </a:r>
            <a:r>
              <a:rPr sz="971" b="1">
                <a:solidFill>
                  <a:srgbClr val="1C4586"/>
                </a:solidFill>
                <a:latin typeface="Century Gothic"/>
                <a:cs typeface="Century Gothic"/>
              </a:rPr>
              <a:t>de</a:t>
            </a:r>
            <a:r>
              <a:rPr sz="971" b="1" spc="-4">
                <a:solidFill>
                  <a:srgbClr val="1C4586"/>
                </a:solidFill>
                <a:latin typeface="Century Gothic"/>
                <a:cs typeface="Century Gothic"/>
              </a:rPr>
              <a:t> </a:t>
            </a:r>
            <a:r>
              <a:rPr sz="971" b="1">
                <a:solidFill>
                  <a:srgbClr val="1C4586"/>
                </a:solidFill>
                <a:latin typeface="Century Gothic"/>
                <a:cs typeface="Century Gothic"/>
              </a:rPr>
              <a:t>M</a:t>
            </a:r>
            <a:r>
              <a:rPr sz="971" b="1" spc="-8">
                <a:solidFill>
                  <a:srgbClr val="1C4586"/>
                </a:solidFill>
                <a:latin typeface="Century Gothic"/>
                <a:cs typeface="Century Gothic"/>
              </a:rPr>
              <a:t>é</a:t>
            </a:r>
            <a:r>
              <a:rPr sz="971" b="1" spc="4">
                <a:solidFill>
                  <a:srgbClr val="1C4586"/>
                </a:solidFill>
                <a:latin typeface="Century Gothic"/>
                <a:cs typeface="Century Gothic"/>
              </a:rPr>
              <a:t>x</a:t>
            </a:r>
            <a:r>
              <a:rPr sz="971" b="1">
                <a:solidFill>
                  <a:srgbClr val="1C4586"/>
                </a:solidFill>
                <a:latin typeface="Century Gothic"/>
                <a:cs typeface="Century Gothic"/>
              </a:rPr>
              <a:t>i</a:t>
            </a:r>
            <a:r>
              <a:rPr sz="971" b="1" spc="-8">
                <a:solidFill>
                  <a:srgbClr val="1C4586"/>
                </a:solidFill>
                <a:latin typeface="Century Gothic"/>
                <a:cs typeface="Century Gothic"/>
              </a:rPr>
              <a:t>c</a:t>
            </a:r>
            <a:r>
              <a:rPr sz="971" b="1">
                <a:solidFill>
                  <a:srgbClr val="1C4586"/>
                </a:solidFill>
                <a:latin typeface="Century Gothic"/>
                <a:cs typeface="Century Gothic"/>
              </a:rPr>
              <a:t>o…</a:t>
            </a:r>
            <a:r>
              <a:rPr sz="971" b="1" spc="-4">
                <a:solidFill>
                  <a:srgbClr val="1C4586"/>
                </a:solidFill>
                <a:latin typeface="Century Gothic"/>
                <a:cs typeface="Century Gothic"/>
              </a:rPr>
              <a:t> </a:t>
            </a:r>
            <a:r>
              <a:rPr sz="971" b="1" spc="4">
                <a:solidFill>
                  <a:srgbClr val="1C4586"/>
                </a:solidFill>
                <a:latin typeface="Century Gothic"/>
                <a:cs typeface="Century Gothic"/>
              </a:rPr>
              <a:t>¿</a:t>
            </a:r>
            <a:r>
              <a:rPr sz="971" b="1">
                <a:solidFill>
                  <a:srgbClr val="1C4586"/>
                </a:solidFill>
                <a:latin typeface="Century Gothic"/>
                <a:cs typeface="Century Gothic"/>
              </a:rPr>
              <a:t>cómo</a:t>
            </a:r>
            <a:r>
              <a:rPr sz="971" b="1" spc="-8">
                <a:solidFill>
                  <a:srgbClr val="1C4586"/>
                </a:solidFill>
                <a:latin typeface="Century Gothic"/>
                <a:cs typeface="Century Gothic"/>
              </a:rPr>
              <a:t> </a:t>
            </a:r>
            <a:r>
              <a:rPr sz="971" b="1" spc="4">
                <a:solidFill>
                  <a:srgbClr val="1C4586"/>
                </a:solidFill>
                <a:latin typeface="Century Gothic"/>
                <a:cs typeface="Century Gothic"/>
              </a:rPr>
              <a:t>p</a:t>
            </a:r>
            <a:r>
              <a:rPr sz="971" b="1" spc="-12">
                <a:solidFill>
                  <a:srgbClr val="1C4586"/>
                </a:solidFill>
                <a:latin typeface="Century Gothic"/>
                <a:cs typeface="Century Gothic"/>
              </a:rPr>
              <a:t>u</a:t>
            </a:r>
            <a:r>
              <a:rPr sz="971" b="1">
                <a:solidFill>
                  <a:srgbClr val="1C4586"/>
                </a:solidFill>
                <a:latin typeface="Century Gothic"/>
                <a:cs typeface="Century Gothic"/>
              </a:rPr>
              <a:t>do</a:t>
            </a:r>
            <a:r>
              <a:rPr sz="971" b="1" spc="12">
                <a:solidFill>
                  <a:srgbClr val="1C4586"/>
                </a:solidFill>
                <a:latin typeface="Century Gothic"/>
                <a:cs typeface="Century Gothic"/>
              </a:rPr>
              <a:t> </a:t>
            </a:r>
            <a:r>
              <a:rPr sz="971" b="1" spc="-4">
                <a:solidFill>
                  <a:srgbClr val="1C4586"/>
                </a:solidFill>
                <a:latin typeface="Century Gothic"/>
                <a:cs typeface="Century Gothic"/>
              </a:rPr>
              <a:t>s</a:t>
            </a:r>
            <a:r>
              <a:rPr sz="971" b="1">
                <a:solidFill>
                  <a:srgbClr val="1C4586"/>
                </a:solidFill>
                <a:latin typeface="Century Gothic"/>
                <a:cs typeface="Century Gothic"/>
              </a:rPr>
              <a:t>e</a:t>
            </a:r>
            <a:r>
              <a:rPr sz="971" b="1" spc="-4">
                <a:solidFill>
                  <a:srgbClr val="1C4586"/>
                </a:solidFill>
                <a:latin typeface="Century Gothic"/>
                <a:cs typeface="Century Gothic"/>
              </a:rPr>
              <a:t>r</a:t>
            </a:r>
            <a:r>
              <a:rPr sz="971" b="1">
                <a:solidFill>
                  <a:srgbClr val="1C4586"/>
                </a:solidFill>
                <a:latin typeface="Century Gothic"/>
                <a:cs typeface="Century Gothic"/>
              </a:rPr>
              <a:t>”</a:t>
            </a:r>
            <a:endParaRPr sz="971">
              <a:latin typeface="Century Gothic"/>
              <a:cs typeface="Century Gothic"/>
            </a:endParaRPr>
          </a:p>
        </p:txBody>
      </p:sp>
      <p:sp>
        <p:nvSpPr>
          <p:cNvPr id="10" name="object 10"/>
          <p:cNvSpPr txBox="1"/>
          <p:nvPr/>
        </p:nvSpPr>
        <p:spPr>
          <a:xfrm>
            <a:off x="806442" y="2277852"/>
            <a:ext cx="7257476" cy="319592"/>
          </a:xfrm>
          <a:prstGeom prst="rect">
            <a:avLst/>
          </a:prstGeom>
        </p:spPr>
        <p:txBody>
          <a:bodyPr wrap="square" lIns="0" tIns="0" rIns="0" bIns="0" rtlCol="0">
            <a:noAutofit/>
          </a:bodyPr>
          <a:lstStyle/>
          <a:p>
            <a:pPr marL="11206">
              <a:lnSpc>
                <a:spcPts val="1103"/>
              </a:lnSpc>
              <a:spcBef>
                <a:spcPts val="55"/>
              </a:spcBef>
            </a:pPr>
            <a:r>
              <a:rPr sz="971" b="1">
                <a:solidFill>
                  <a:srgbClr val="1C4586"/>
                </a:solidFill>
                <a:latin typeface="Century Gothic"/>
                <a:cs typeface="Century Gothic"/>
              </a:rPr>
              <a:t>No</a:t>
            </a:r>
            <a:r>
              <a:rPr sz="971" b="1" spc="-4">
                <a:solidFill>
                  <a:srgbClr val="1C4586"/>
                </a:solidFill>
                <a:latin typeface="Century Gothic"/>
                <a:cs typeface="Century Gothic"/>
              </a:rPr>
              <a:t>m</a:t>
            </a:r>
            <a:r>
              <a:rPr sz="971" b="1">
                <a:solidFill>
                  <a:srgbClr val="1C4586"/>
                </a:solidFill>
                <a:latin typeface="Century Gothic"/>
                <a:cs typeface="Century Gothic"/>
              </a:rPr>
              <a:t>b</a:t>
            </a:r>
            <a:r>
              <a:rPr sz="971" b="1" spc="-4">
                <a:solidFill>
                  <a:srgbClr val="1C4586"/>
                </a:solidFill>
                <a:latin typeface="Century Gothic"/>
                <a:cs typeface="Century Gothic"/>
              </a:rPr>
              <a:t>r</a:t>
            </a:r>
            <a:r>
              <a:rPr sz="971" b="1">
                <a:solidFill>
                  <a:srgbClr val="1C4586"/>
                </a:solidFill>
                <a:latin typeface="Century Gothic"/>
                <a:cs typeface="Century Gothic"/>
              </a:rPr>
              <a:t>e</a:t>
            </a:r>
            <a:r>
              <a:rPr sz="971" b="1" spc="-4">
                <a:solidFill>
                  <a:srgbClr val="1C4586"/>
                </a:solidFill>
                <a:latin typeface="Century Gothic"/>
                <a:cs typeface="Century Gothic"/>
              </a:rPr>
              <a:t> </a:t>
            </a:r>
            <a:r>
              <a:rPr sz="971" b="1">
                <a:solidFill>
                  <a:srgbClr val="1C4586"/>
                </a:solidFill>
                <a:latin typeface="Century Gothic"/>
                <a:cs typeface="Century Gothic"/>
              </a:rPr>
              <a:t>de</a:t>
            </a:r>
            <a:r>
              <a:rPr sz="971" b="1" spc="4">
                <a:solidFill>
                  <a:srgbClr val="1C4586"/>
                </a:solidFill>
                <a:latin typeface="Century Gothic"/>
                <a:cs typeface="Century Gothic"/>
              </a:rPr>
              <a:t> </a:t>
            </a:r>
            <a:r>
              <a:rPr sz="971" b="1" spc="-12">
                <a:solidFill>
                  <a:srgbClr val="1C4586"/>
                </a:solidFill>
                <a:latin typeface="Century Gothic"/>
                <a:cs typeface="Century Gothic"/>
              </a:rPr>
              <a:t>l</a:t>
            </a:r>
            <a:r>
              <a:rPr sz="971" b="1">
                <a:solidFill>
                  <a:srgbClr val="1C4586"/>
                </a:solidFill>
                <a:latin typeface="Century Gothic"/>
                <a:cs typeface="Century Gothic"/>
              </a:rPr>
              <a:t>os </a:t>
            </a:r>
            <a:r>
              <a:rPr sz="971" b="1" spc="4">
                <a:solidFill>
                  <a:srgbClr val="1C4586"/>
                </a:solidFill>
                <a:latin typeface="Century Gothic"/>
                <a:cs typeface="Century Gothic"/>
              </a:rPr>
              <a:t>p</a:t>
            </a:r>
            <a:r>
              <a:rPr sz="971" b="1" spc="-4">
                <a:solidFill>
                  <a:srgbClr val="1C4586"/>
                </a:solidFill>
                <a:latin typeface="Century Gothic"/>
                <a:cs typeface="Century Gothic"/>
              </a:rPr>
              <a:t>r</a:t>
            </a:r>
            <a:r>
              <a:rPr sz="971" b="1">
                <a:solidFill>
                  <a:srgbClr val="1C4586"/>
                </a:solidFill>
                <a:latin typeface="Century Gothic"/>
                <a:cs typeface="Century Gothic"/>
              </a:rPr>
              <a:t>o</a:t>
            </a:r>
            <a:r>
              <a:rPr sz="971" b="1" spc="-8">
                <a:solidFill>
                  <a:srgbClr val="1C4586"/>
                </a:solidFill>
                <a:latin typeface="Century Gothic"/>
                <a:cs typeface="Century Gothic"/>
              </a:rPr>
              <a:t>f</a:t>
            </a:r>
            <a:r>
              <a:rPr sz="971" b="1">
                <a:solidFill>
                  <a:srgbClr val="1C4586"/>
                </a:solidFill>
                <a:latin typeface="Century Gothic"/>
                <a:cs typeface="Century Gothic"/>
              </a:rPr>
              <a:t>e</a:t>
            </a:r>
            <a:r>
              <a:rPr sz="971" b="1" spc="-4">
                <a:solidFill>
                  <a:srgbClr val="1C4586"/>
                </a:solidFill>
                <a:latin typeface="Century Gothic"/>
                <a:cs typeface="Century Gothic"/>
              </a:rPr>
              <a:t>s</a:t>
            </a:r>
            <a:r>
              <a:rPr sz="971" b="1" spc="-8">
                <a:solidFill>
                  <a:srgbClr val="1C4586"/>
                </a:solidFill>
                <a:latin typeface="Century Gothic"/>
                <a:cs typeface="Century Gothic"/>
              </a:rPr>
              <a:t>o</a:t>
            </a:r>
            <a:r>
              <a:rPr sz="971" b="1" spc="-4">
                <a:solidFill>
                  <a:srgbClr val="1C4586"/>
                </a:solidFill>
                <a:latin typeface="Century Gothic"/>
                <a:cs typeface="Century Gothic"/>
              </a:rPr>
              <a:t>r</a:t>
            </a:r>
            <a:r>
              <a:rPr sz="971" b="1">
                <a:solidFill>
                  <a:srgbClr val="1C4586"/>
                </a:solidFill>
                <a:latin typeface="Century Gothic"/>
                <a:cs typeface="Century Gothic"/>
              </a:rPr>
              <a:t>es </a:t>
            </a:r>
            <a:r>
              <a:rPr sz="971" b="1" spc="4">
                <a:solidFill>
                  <a:srgbClr val="1C4586"/>
                </a:solidFill>
                <a:latin typeface="Century Gothic"/>
                <a:cs typeface="Century Gothic"/>
              </a:rPr>
              <a:t>p</a:t>
            </a:r>
            <a:r>
              <a:rPr sz="971" b="1">
                <a:solidFill>
                  <a:srgbClr val="1C4586"/>
                </a:solidFill>
                <a:latin typeface="Century Gothic"/>
                <a:cs typeface="Century Gothic"/>
              </a:rPr>
              <a:t>a</a:t>
            </a:r>
            <a:r>
              <a:rPr sz="971" b="1" spc="-4">
                <a:solidFill>
                  <a:srgbClr val="1C4586"/>
                </a:solidFill>
                <a:latin typeface="Century Gothic"/>
                <a:cs typeface="Century Gothic"/>
              </a:rPr>
              <a:t>r</a:t>
            </a:r>
            <a:r>
              <a:rPr sz="971" b="1" spc="4">
                <a:solidFill>
                  <a:srgbClr val="1C4586"/>
                </a:solidFill>
                <a:latin typeface="Century Gothic"/>
                <a:cs typeface="Century Gothic"/>
              </a:rPr>
              <a:t>t</a:t>
            </a:r>
            <a:r>
              <a:rPr sz="971" b="1" spc="-12">
                <a:solidFill>
                  <a:srgbClr val="1C4586"/>
                </a:solidFill>
                <a:latin typeface="Century Gothic"/>
                <a:cs typeface="Century Gothic"/>
              </a:rPr>
              <a:t>i</a:t>
            </a:r>
            <a:r>
              <a:rPr sz="971" b="1">
                <a:solidFill>
                  <a:srgbClr val="1C4586"/>
                </a:solidFill>
                <a:latin typeface="Century Gothic"/>
                <a:cs typeface="Century Gothic"/>
              </a:rPr>
              <a:t>cipa</a:t>
            </a:r>
            <a:r>
              <a:rPr sz="971" b="1" spc="-12">
                <a:solidFill>
                  <a:srgbClr val="1C4586"/>
                </a:solidFill>
                <a:latin typeface="Century Gothic"/>
                <a:cs typeface="Century Gothic"/>
              </a:rPr>
              <a:t>n</a:t>
            </a:r>
            <a:r>
              <a:rPr sz="971" b="1" spc="4">
                <a:solidFill>
                  <a:srgbClr val="1C4586"/>
                </a:solidFill>
                <a:latin typeface="Century Gothic"/>
                <a:cs typeface="Century Gothic"/>
              </a:rPr>
              <a:t>t</a:t>
            </a:r>
            <a:r>
              <a:rPr sz="971" b="1">
                <a:solidFill>
                  <a:srgbClr val="1C4586"/>
                </a:solidFill>
                <a:latin typeface="Century Gothic"/>
                <a:cs typeface="Century Gothic"/>
              </a:rPr>
              <a:t>es y</a:t>
            </a:r>
            <a:r>
              <a:rPr sz="971" b="1" spc="-8">
                <a:solidFill>
                  <a:srgbClr val="1C4586"/>
                </a:solidFill>
                <a:latin typeface="Century Gothic"/>
                <a:cs typeface="Century Gothic"/>
              </a:rPr>
              <a:t> </a:t>
            </a:r>
            <a:r>
              <a:rPr sz="971" b="1" spc="4">
                <a:solidFill>
                  <a:srgbClr val="1C4586"/>
                </a:solidFill>
                <a:latin typeface="Century Gothic"/>
                <a:cs typeface="Century Gothic"/>
              </a:rPr>
              <a:t>a</a:t>
            </a:r>
            <a:r>
              <a:rPr sz="971" b="1" spc="-4">
                <a:solidFill>
                  <a:srgbClr val="1C4586"/>
                </a:solidFill>
                <a:latin typeface="Century Gothic"/>
                <a:cs typeface="Century Gothic"/>
              </a:rPr>
              <a:t>s</a:t>
            </a:r>
            <a:r>
              <a:rPr sz="971" b="1" spc="-12">
                <a:solidFill>
                  <a:srgbClr val="1C4586"/>
                </a:solidFill>
                <a:latin typeface="Century Gothic"/>
                <a:cs typeface="Century Gothic"/>
              </a:rPr>
              <a:t>i</a:t>
            </a:r>
            <a:r>
              <a:rPr sz="971" b="1">
                <a:solidFill>
                  <a:srgbClr val="1C4586"/>
                </a:solidFill>
                <a:latin typeface="Century Gothic"/>
                <a:cs typeface="Century Gothic"/>
              </a:rPr>
              <a:t>gna</a:t>
            </a:r>
            <a:r>
              <a:rPr sz="971" b="1" spc="4">
                <a:solidFill>
                  <a:srgbClr val="1C4586"/>
                </a:solidFill>
                <a:latin typeface="Century Gothic"/>
                <a:cs typeface="Century Gothic"/>
              </a:rPr>
              <a:t>t</a:t>
            </a:r>
            <a:r>
              <a:rPr sz="971" b="1">
                <a:solidFill>
                  <a:srgbClr val="1C4586"/>
                </a:solidFill>
                <a:latin typeface="Century Gothic"/>
                <a:cs typeface="Century Gothic"/>
              </a:rPr>
              <a:t>u</a:t>
            </a:r>
            <a:r>
              <a:rPr sz="971" b="1" spc="-17">
                <a:solidFill>
                  <a:srgbClr val="1C4586"/>
                </a:solidFill>
                <a:latin typeface="Century Gothic"/>
                <a:cs typeface="Century Gothic"/>
              </a:rPr>
              <a:t>r</a:t>
            </a:r>
            <a:r>
              <a:rPr sz="971" b="1">
                <a:solidFill>
                  <a:srgbClr val="1C4586"/>
                </a:solidFill>
                <a:latin typeface="Century Gothic"/>
                <a:cs typeface="Century Gothic"/>
              </a:rPr>
              <a:t>a</a:t>
            </a:r>
            <a:r>
              <a:rPr sz="971" b="1" spc="17">
                <a:solidFill>
                  <a:srgbClr val="1C4586"/>
                </a:solidFill>
                <a:latin typeface="Century Gothic"/>
                <a:cs typeface="Century Gothic"/>
              </a:rPr>
              <a:t>s</a:t>
            </a:r>
            <a:r>
              <a:rPr sz="971" b="1">
                <a:solidFill>
                  <a:srgbClr val="1F487C"/>
                </a:solidFill>
                <a:latin typeface="Century Gothic"/>
                <a:cs typeface="Century Gothic"/>
              </a:rPr>
              <a:t>.</a:t>
            </a:r>
            <a:r>
              <a:rPr sz="971" b="1" spc="8">
                <a:solidFill>
                  <a:srgbClr val="1F487C"/>
                </a:solidFill>
                <a:latin typeface="Century Gothic"/>
                <a:cs typeface="Century Gothic"/>
              </a:rPr>
              <a:t> </a:t>
            </a:r>
            <a:r>
              <a:rPr sz="971" b="1">
                <a:solidFill>
                  <a:srgbClr val="1F487C"/>
                </a:solidFill>
                <a:latin typeface="Century Gothic"/>
                <a:cs typeface="Century Gothic"/>
              </a:rPr>
              <a:t>I</a:t>
            </a:r>
            <a:r>
              <a:rPr sz="971" b="1" spc="-8">
                <a:solidFill>
                  <a:srgbClr val="1F487C"/>
                </a:solidFill>
                <a:latin typeface="Century Gothic"/>
                <a:cs typeface="Century Gothic"/>
              </a:rPr>
              <a:t>n</a:t>
            </a:r>
            <a:r>
              <a:rPr sz="971" b="1">
                <a:solidFill>
                  <a:srgbClr val="1F487C"/>
                </a:solidFill>
                <a:latin typeface="Century Gothic"/>
                <a:cs typeface="Century Gothic"/>
              </a:rPr>
              <a:t>g.</a:t>
            </a:r>
            <a:r>
              <a:rPr sz="971" b="1" spc="-4">
                <a:solidFill>
                  <a:srgbClr val="1F487C"/>
                </a:solidFill>
                <a:latin typeface="Century Gothic"/>
                <a:cs typeface="Century Gothic"/>
              </a:rPr>
              <a:t> </a:t>
            </a:r>
            <a:r>
              <a:rPr sz="971" b="1" spc="4">
                <a:solidFill>
                  <a:srgbClr val="1F487C"/>
                </a:solidFill>
                <a:latin typeface="Century Gothic"/>
                <a:cs typeface="Century Gothic"/>
              </a:rPr>
              <a:t>E</a:t>
            </a:r>
            <a:r>
              <a:rPr sz="971" b="1" spc="-4">
                <a:solidFill>
                  <a:srgbClr val="1F487C"/>
                </a:solidFill>
                <a:latin typeface="Century Gothic"/>
                <a:cs typeface="Century Gothic"/>
              </a:rPr>
              <a:t>r</a:t>
            </a:r>
            <a:r>
              <a:rPr sz="971" b="1">
                <a:solidFill>
                  <a:srgbClr val="1F487C"/>
                </a:solidFill>
                <a:latin typeface="Century Gothic"/>
                <a:cs typeface="Century Gothic"/>
              </a:rPr>
              <a:t>ne</a:t>
            </a:r>
            <a:r>
              <a:rPr sz="971" b="1" spc="-4">
                <a:solidFill>
                  <a:srgbClr val="1F487C"/>
                </a:solidFill>
                <a:latin typeface="Century Gothic"/>
                <a:cs typeface="Century Gothic"/>
              </a:rPr>
              <a:t>s</a:t>
            </a:r>
            <a:r>
              <a:rPr sz="971" b="1" spc="4">
                <a:solidFill>
                  <a:srgbClr val="1F487C"/>
                </a:solidFill>
                <a:latin typeface="Century Gothic"/>
                <a:cs typeface="Century Gothic"/>
              </a:rPr>
              <a:t>t</a:t>
            </a:r>
            <a:r>
              <a:rPr sz="971" b="1">
                <a:solidFill>
                  <a:srgbClr val="1F487C"/>
                </a:solidFill>
                <a:latin typeface="Century Gothic"/>
                <a:cs typeface="Century Gothic"/>
              </a:rPr>
              <a:t>o</a:t>
            </a:r>
            <a:r>
              <a:rPr sz="971" b="1" spc="-17">
                <a:solidFill>
                  <a:srgbClr val="1F487C"/>
                </a:solidFill>
                <a:latin typeface="Century Gothic"/>
                <a:cs typeface="Century Gothic"/>
              </a:rPr>
              <a:t> </a:t>
            </a:r>
            <a:r>
              <a:rPr sz="971" b="1">
                <a:solidFill>
                  <a:srgbClr val="1F487C"/>
                </a:solidFill>
                <a:latin typeface="Century Gothic"/>
                <a:cs typeface="Century Gothic"/>
              </a:rPr>
              <a:t>C</a:t>
            </a:r>
            <a:r>
              <a:rPr sz="971" b="1" spc="4">
                <a:solidFill>
                  <a:srgbClr val="1F487C"/>
                </a:solidFill>
                <a:latin typeface="Century Gothic"/>
                <a:cs typeface="Century Gothic"/>
              </a:rPr>
              <a:t>o</a:t>
            </a:r>
            <a:r>
              <a:rPr sz="971" b="1" spc="-4">
                <a:solidFill>
                  <a:srgbClr val="1F487C"/>
                </a:solidFill>
                <a:latin typeface="Century Gothic"/>
                <a:cs typeface="Century Gothic"/>
              </a:rPr>
              <a:t>r</a:t>
            </a:r>
            <a:r>
              <a:rPr sz="971" b="1" spc="4">
                <a:solidFill>
                  <a:srgbClr val="1F487C"/>
                </a:solidFill>
                <a:latin typeface="Century Gothic"/>
                <a:cs typeface="Century Gothic"/>
              </a:rPr>
              <a:t>t</a:t>
            </a:r>
            <a:r>
              <a:rPr sz="971" b="1">
                <a:solidFill>
                  <a:srgbClr val="1F487C"/>
                </a:solidFill>
                <a:latin typeface="Century Gothic"/>
                <a:cs typeface="Century Gothic"/>
              </a:rPr>
              <a:t>és </a:t>
            </a:r>
            <a:r>
              <a:rPr sz="971" b="1" spc="-12">
                <a:solidFill>
                  <a:srgbClr val="1F487C"/>
                </a:solidFill>
                <a:latin typeface="Century Gothic"/>
                <a:cs typeface="Century Gothic"/>
              </a:rPr>
              <a:t>R</a:t>
            </a:r>
            <a:r>
              <a:rPr sz="971" b="1">
                <a:solidFill>
                  <a:srgbClr val="1F487C"/>
                </a:solidFill>
                <a:latin typeface="Century Gothic"/>
                <a:cs typeface="Century Gothic"/>
              </a:rPr>
              <a:t>o</a:t>
            </a:r>
            <a:r>
              <a:rPr sz="971" b="1" spc="4">
                <a:solidFill>
                  <a:srgbClr val="1F487C"/>
                </a:solidFill>
                <a:latin typeface="Century Gothic"/>
                <a:cs typeface="Century Gothic"/>
              </a:rPr>
              <a:t>d</a:t>
            </a:r>
            <a:r>
              <a:rPr sz="971" b="1" spc="-4">
                <a:solidFill>
                  <a:srgbClr val="1F487C"/>
                </a:solidFill>
                <a:latin typeface="Century Gothic"/>
                <a:cs typeface="Century Gothic"/>
              </a:rPr>
              <a:t>r</a:t>
            </a:r>
            <a:r>
              <a:rPr sz="971" b="1">
                <a:solidFill>
                  <a:srgbClr val="1F487C"/>
                </a:solidFill>
                <a:latin typeface="Century Gothic"/>
                <a:cs typeface="Century Gothic"/>
              </a:rPr>
              <a:t>íguez</a:t>
            </a:r>
            <a:r>
              <a:rPr sz="971" b="1" spc="-8">
                <a:solidFill>
                  <a:srgbClr val="1F487C"/>
                </a:solidFill>
                <a:latin typeface="Century Gothic"/>
                <a:cs typeface="Century Gothic"/>
              </a:rPr>
              <a:t> </a:t>
            </a:r>
            <a:r>
              <a:rPr sz="971" b="1">
                <a:solidFill>
                  <a:srgbClr val="1F487C"/>
                </a:solidFill>
                <a:latin typeface="Century Gothic"/>
                <a:cs typeface="Century Gothic"/>
              </a:rPr>
              <a:t>(Fí</a:t>
            </a:r>
            <a:r>
              <a:rPr sz="971" b="1" spc="-8">
                <a:solidFill>
                  <a:srgbClr val="1F487C"/>
                </a:solidFill>
                <a:latin typeface="Century Gothic"/>
                <a:cs typeface="Century Gothic"/>
              </a:rPr>
              <a:t>s</a:t>
            </a:r>
            <a:r>
              <a:rPr sz="971" b="1">
                <a:solidFill>
                  <a:srgbClr val="1F487C"/>
                </a:solidFill>
                <a:latin typeface="Century Gothic"/>
                <a:cs typeface="Century Gothic"/>
              </a:rPr>
              <a:t>i</a:t>
            </a:r>
            <a:r>
              <a:rPr sz="971" b="1" spc="-8">
                <a:solidFill>
                  <a:srgbClr val="1F487C"/>
                </a:solidFill>
                <a:latin typeface="Century Gothic"/>
                <a:cs typeface="Century Gothic"/>
              </a:rPr>
              <a:t>c</a:t>
            </a:r>
            <a:r>
              <a:rPr sz="971" b="1">
                <a:solidFill>
                  <a:srgbClr val="1F487C"/>
                </a:solidFill>
                <a:latin typeface="Century Gothic"/>
                <a:cs typeface="Century Gothic"/>
              </a:rPr>
              <a:t>a);</a:t>
            </a:r>
            <a:r>
              <a:rPr sz="971" b="1" spc="-4">
                <a:solidFill>
                  <a:srgbClr val="1F487C"/>
                </a:solidFill>
                <a:latin typeface="Century Gothic"/>
                <a:cs typeface="Century Gothic"/>
              </a:rPr>
              <a:t> </a:t>
            </a:r>
            <a:r>
              <a:rPr sz="971" b="1">
                <a:solidFill>
                  <a:srgbClr val="1F487C"/>
                </a:solidFill>
                <a:latin typeface="Century Gothic"/>
                <a:cs typeface="Century Gothic"/>
              </a:rPr>
              <a:t>A</a:t>
            </a:r>
            <a:r>
              <a:rPr sz="971" b="1" spc="-4">
                <a:solidFill>
                  <a:srgbClr val="1F487C"/>
                </a:solidFill>
                <a:latin typeface="Century Gothic"/>
                <a:cs typeface="Century Gothic"/>
              </a:rPr>
              <a:t>r</a:t>
            </a:r>
            <a:r>
              <a:rPr sz="971" b="1">
                <a:solidFill>
                  <a:srgbClr val="1F487C"/>
                </a:solidFill>
                <a:latin typeface="Century Gothic"/>
                <a:cs typeface="Century Gothic"/>
              </a:rPr>
              <a:t>q.</a:t>
            </a:r>
            <a:r>
              <a:rPr sz="971" b="1" spc="4">
                <a:solidFill>
                  <a:srgbClr val="1F487C"/>
                </a:solidFill>
                <a:latin typeface="Century Gothic"/>
                <a:cs typeface="Century Gothic"/>
              </a:rPr>
              <a:t> </a:t>
            </a:r>
            <a:r>
              <a:rPr sz="971" b="1">
                <a:solidFill>
                  <a:srgbClr val="1F487C"/>
                </a:solidFill>
                <a:latin typeface="Century Gothic"/>
                <a:cs typeface="Century Gothic"/>
              </a:rPr>
              <a:t>J</a:t>
            </a:r>
            <a:r>
              <a:rPr sz="971" b="1" spc="-12">
                <a:solidFill>
                  <a:srgbClr val="1F487C"/>
                </a:solidFill>
                <a:latin typeface="Century Gothic"/>
                <a:cs typeface="Century Gothic"/>
              </a:rPr>
              <a:t>u</a:t>
            </a:r>
            <a:r>
              <a:rPr sz="971" b="1">
                <a:solidFill>
                  <a:srgbClr val="1F487C"/>
                </a:solidFill>
                <a:latin typeface="Century Gothic"/>
                <a:cs typeface="Century Gothic"/>
              </a:rPr>
              <a:t>an</a:t>
            </a:r>
            <a:r>
              <a:rPr sz="971" b="1" spc="-8">
                <a:solidFill>
                  <a:srgbClr val="1F487C"/>
                </a:solidFill>
                <a:latin typeface="Century Gothic"/>
                <a:cs typeface="Century Gothic"/>
              </a:rPr>
              <a:t> </a:t>
            </a:r>
            <a:r>
              <a:rPr sz="971" b="1">
                <a:solidFill>
                  <a:srgbClr val="1F487C"/>
                </a:solidFill>
                <a:latin typeface="Century Gothic"/>
                <a:cs typeface="Century Gothic"/>
              </a:rPr>
              <a:t>de</a:t>
            </a:r>
            <a:r>
              <a:rPr sz="971" b="1" spc="4">
                <a:solidFill>
                  <a:srgbClr val="1F487C"/>
                </a:solidFill>
                <a:latin typeface="Century Gothic"/>
                <a:cs typeface="Century Gothic"/>
              </a:rPr>
              <a:t> </a:t>
            </a:r>
            <a:r>
              <a:rPr sz="971" b="1" spc="-12">
                <a:solidFill>
                  <a:srgbClr val="1F487C"/>
                </a:solidFill>
                <a:latin typeface="Century Gothic"/>
                <a:cs typeface="Century Gothic"/>
              </a:rPr>
              <a:t>J</a:t>
            </a:r>
            <a:r>
              <a:rPr sz="971" b="1">
                <a:solidFill>
                  <a:srgbClr val="1F487C"/>
                </a:solidFill>
                <a:latin typeface="Century Gothic"/>
                <a:cs typeface="Century Gothic"/>
              </a:rPr>
              <a:t>e</a:t>
            </a:r>
            <a:r>
              <a:rPr sz="971" b="1" spc="-4">
                <a:solidFill>
                  <a:srgbClr val="1F487C"/>
                </a:solidFill>
                <a:latin typeface="Century Gothic"/>
                <a:cs typeface="Century Gothic"/>
              </a:rPr>
              <a:t>s</a:t>
            </a:r>
            <a:r>
              <a:rPr sz="971" b="1">
                <a:solidFill>
                  <a:srgbClr val="1F487C"/>
                </a:solidFill>
                <a:latin typeface="Century Gothic"/>
                <a:cs typeface="Century Gothic"/>
              </a:rPr>
              <a:t>ús</a:t>
            </a:r>
            <a:r>
              <a:rPr sz="971" b="1" spc="-4">
                <a:solidFill>
                  <a:srgbClr val="1F487C"/>
                </a:solidFill>
                <a:latin typeface="Century Gothic"/>
                <a:cs typeface="Century Gothic"/>
              </a:rPr>
              <a:t> </a:t>
            </a:r>
            <a:r>
              <a:rPr sz="971" b="1">
                <a:solidFill>
                  <a:srgbClr val="1F487C"/>
                </a:solidFill>
                <a:latin typeface="Century Gothic"/>
                <a:cs typeface="Century Gothic"/>
              </a:rPr>
              <a:t>Que</a:t>
            </a:r>
            <a:r>
              <a:rPr sz="971" b="1" spc="-4">
                <a:solidFill>
                  <a:srgbClr val="1F487C"/>
                </a:solidFill>
                <a:latin typeface="Century Gothic"/>
                <a:cs typeface="Century Gothic"/>
              </a:rPr>
              <a:t>z</a:t>
            </a:r>
            <a:r>
              <a:rPr sz="971" b="1">
                <a:solidFill>
                  <a:srgbClr val="1F487C"/>
                </a:solidFill>
                <a:latin typeface="Century Gothic"/>
                <a:cs typeface="Century Gothic"/>
              </a:rPr>
              <a:t>a</a:t>
            </a:r>
            <a:r>
              <a:rPr sz="971" b="1" spc="-8">
                <a:solidFill>
                  <a:srgbClr val="1F487C"/>
                </a:solidFill>
                <a:latin typeface="Century Gothic"/>
                <a:cs typeface="Century Gothic"/>
              </a:rPr>
              <a:t>d</a:t>
            </a:r>
            <a:r>
              <a:rPr sz="971" b="1">
                <a:solidFill>
                  <a:srgbClr val="1F487C"/>
                </a:solidFill>
                <a:latin typeface="Century Gothic"/>
                <a:cs typeface="Century Gothic"/>
              </a:rPr>
              <a:t>a</a:t>
            </a:r>
            <a:endParaRPr sz="971">
              <a:latin typeface="Century Gothic"/>
              <a:cs typeface="Century Gothic"/>
            </a:endParaRPr>
          </a:p>
          <a:p>
            <a:pPr marL="11206" marR="18558">
              <a:lnSpc>
                <a:spcPct val="102172"/>
              </a:lnSpc>
              <a:spcBef>
                <a:spcPts val="121"/>
              </a:spcBef>
            </a:pPr>
            <a:r>
              <a:rPr sz="971" b="1">
                <a:solidFill>
                  <a:srgbClr val="1F487C"/>
                </a:solidFill>
                <a:latin typeface="Century Gothic"/>
                <a:cs typeface="Century Gothic"/>
              </a:rPr>
              <a:t>Mo</a:t>
            </a:r>
            <a:r>
              <a:rPr sz="971" b="1" spc="-4">
                <a:solidFill>
                  <a:srgbClr val="1F487C"/>
                </a:solidFill>
                <a:latin typeface="Century Gothic"/>
                <a:cs typeface="Century Gothic"/>
              </a:rPr>
              <a:t>r</a:t>
            </a:r>
            <a:r>
              <a:rPr sz="971" b="1">
                <a:solidFill>
                  <a:srgbClr val="1F487C"/>
                </a:solidFill>
                <a:latin typeface="Century Gothic"/>
                <a:cs typeface="Century Gothic"/>
              </a:rPr>
              <a:t>eno</a:t>
            </a:r>
            <a:r>
              <a:rPr sz="971" b="1" spc="-4">
                <a:solidFill>
                  <a:srgbClr val="1F487C"/>
                </a:solidFill>
                <a:latin typeface="Century Gothic"/>
                <a:cs typeface="Century Gothic"/>
              </a:rPr>
              <a:t> </a:t>
            </a:r>
            <a:r>
              <a:rPr sz="971" b="1">
                <a:solidFill>
                  <a:srgbClr val="1F487C"/>
                </a:solidFill>
                <a:latin typeface="Century Gothic"/>
                <a:cs typeface="Century Gothic"/>
              </a:rPr>
              <a:t>(</a:t>
            </a:r>
            <a:r>
              <a:rPr sz="971" b="1" spc="-4">
                <a:solidFill>
                  <a:srgbClr val="1F487C"/>
                </a:solidFill>
                <a:latin typeface="Century Gothic"/>
                <a:cs typeface="Century Gothic"/>
              </a:rPr>
              <a:t>D</a:t>
            </a:r>
            <a:r>
              <a:rPr sz="971" b="1">
                <a:solidFill>
                  <a:srgbClr val="1F487C"/>
                </a:solidFill>
                <a:latin typeface="Century Gothic"/>
                <a:cs typeface="Century Gothic"/>
              </a:rPr>
              <a:t>ibujo</a:t>
            </a:r>
            <a:r>
              <a:rPr sz="971" b="1" spc="-8">
                <a:solidFill>
                  <a:srgbClr val="1F487C"/>
                </a:solidFill>
                <a:latin typeface="Century Gothic"/>
                <a:cs typeface="Century Gothic"/>
              </a:rPr>
              <a:t> </a:t>
            </a:r>
            <a:r>
              <a:rPr sz="971" b="1" spc="4">
                <a:solidFill>
                  <a:srgbClr val="1F487C"/>
                </a:solidFill>
                <a:latin typeface="Century Gothic"/>
                <a:cs typeface="Century Gothic"/>
              </a:rPr>
              <a:t>I</a:t>
            </a:r>
            <a:r>
              <a:rPr sz="971" b="1" spc="-8">
                <a:solidFill>
                  <a:srgbClr val="1F487C"/>
                </a:solidFill>
                <a:latin typeface="Century Gothic"/>
                <a:cs typeface="Century Gothic"/>
              </a:rPr>
              <a:t>I</a:t>
            </a:r>
            <a:r>
              <a:rPr sz="971" b="1">
                <a:solidFill>
                  <a:srgbClr val="1F487C"/>
                </a:solidFill>
                <a:latin typeface="Century Gothic"/>
                <a:cs typeface="Century Gothic"/>
              </a:rPr>
              <a:t>)</a:t>
            </a:r>
            <a:r>
              <a:rPr sz="971" b="1" spc="4">
                <a:solidFill>
                  <a:srgbClr val="1F487C"/>
                </a:solidFill>
                <a:latin typeface="Century Gothic"/>
                <a:cs typeface="Century Gothic"/>
              </a:rPr>
              <a:t> </a:t>
            </a:r>
            <a:r>
              <a:rPr sz="971" b="1">
                <a:solidFill>
                  <a:srgbClr val="1F487C"/>
                </a:solidFill>
                <a:latin typeface="Century Gothic"/>
                <a:cs typeface="Century Gothic"/>
              </a:rPr>
              <a:t>y</a:t>
            </a:r>
            <a:r>
              <a:rPr sz="971" b="1" spc="-8">
                <a:solidFill>
                  <a:srgbClr val="1F487C"/>
                </a:solidFill>
                <a:latin typeface="Century Gothic"/>
                <a:cs typeface="Century Gothic"/>
              </a:rPr>
              <a:t> C</a:t>
            </a:r>
            <a:r>
              <a:rPr sz="971" b="1">
                <a:solidFill>
                  <a:srgbClr val="1F487C"/>
                </a:solidFill>
                <a:latin typeface="Century Gothic"/>
                <a:cs typeface="Century Gothic"/>
              </a:rPr>
              <a:t>ecilia</a:t>
            </a:r>
            <a:r>
              <a:rPr sz="971" b="1" spc="-4">
                <a:solidFill>
                  <a:srgbClr val="1F487C"/>
                </a:solidFill>
                <a:latin typeface="Century Gothic"/>
                <a:cs typeface="Century Gothic"/>
              </a:rPr>
              <a:t> </a:t>
            </a:r>
            <a:r>
              <a:rPr sz="971" b="1" spc="4">
                <a:solidFill>
                  <a:srgbClr val="1F487C"/>
                </a:solidFill>
                <a:latin typeface="Century Gothic"/>
                <a:cs typeface="Century Gothic"/>
              </a:rPr>
              <a:t>d</a:t>
            </a:r>
            <a:r>
              <a:rPr sz="971" b="1">
                <a:solidFill>
                  <a:srgbClr val="1F487C"/>
                </a:solidFill>
                <a:latin typeface="Century Gothic"/>
                <a:cs typeface="Century Gothic"/>
              </a:rPr>
              <a:t>el</a:t>
            </a:r>
            <a:r>
              <a:rPr sz="971" b="1" spc="-8">
                <a:solidFill>
                  <a:srgbClr val="1F487C"/>
                </a:solidFill>
                <a:latin typeface="Century Gothic"/>
                <a:cs typeface="Century Gothic"/>
              </a:rPr>
              <a:t> </a:t>
            </a:r>
            <a:r>
              <a:rPr sz="971" b="1" spc="-4">
                <a:solidFill>
                  <a:srgbClr val="1F487C"/>
                </a:solidFill>
                <a:latin typeface="Century Gothic"/>
                <a:cs typeface="Century Gothic"/>
              </a:rPr>
              <a:t>C</a:t>
            </a:r>
            <a:r>
              <a:rPr sz="971" b="1">
                <a:solidFill>
                  <a:srgbClr val="1F487C"/>
                </a:solidFill>
                <a:latin typeface="Century Gothic"/>
                <a:cs typeface="Century Gothic"/>
              </a:rPr>
              <a:t>a</a:t>
            </a:r>
            <a:r>
              <a:rPr sz="971" b="1" spc="-4">
                <a:solidFill>
                  <a:srgbClr val="1F487C"/>
                </a:solidFill>
                <a:latin typeface="Century Gothic"/>
                <a:cs typeface="Century Gothic"/>
              </a:rPr>
              <a:t>rm</a:t>
            </a:r>
            <a:r>
              <a:rPr sz="971" b="1">
                <a:solidFill>
                  <a:srgbClr val="1F487C"/>
                </a:solidFill>
                <a:latin typeface="Century Gothic"/>
                <a:cs typeface="Century Gothic"/>
              </a:rPr>
              <a:t>en </a:t>
            </a:r>
            <a:r>
              <a:rPr sz="971" b="1" spc="-8">
                <a:solidFill>
                  <a:srgbClr val="1F487C"/>
                </a:solidFill>
                <a:latin typeface="Century Gothic"/>
                <a:cs typeface="Century Gothic"/>
              </a:rPr>
              <a:t>S</a:t>
            </a:r>
            <a:r>
              <a:rPr sz="971" b="1">
                <a:solidFill>
                  <a:srgbClr val="1F487C"/>
                </a:solidFill>
                <a:latin typeface="Century Gothic"/>
                <a:cs typeface="Century Gothic"/>
              </a:rPr>
              <a:t>o</a:t>
            </a:r>
            <a:r>
              <a:rPr sz="971" b="1" spc="4">
                <a:solidFill>
                  <a:srgbClr val="1F487C"/>
                </a:solidFill>
                <a:latin typeface="Century Gothic"/>
                <a:cs typeface="Century Gothic"/>
              </a:rPr>
              <a:t>b</a:t>
            </a:r>
            <a:r>
              <a:rPr sz="971" b="1" spc="-12">
                <a:solidFill>
                  <a:srgbClr val="1F487C"/>
                </a:solidFill>
                <a:latin typeface="Century Gothic"/>
                <a:cs typeface="Century Gothic"/>
              </a:rPr>
              <a:t>r</a:t>
            </a:r>
            <a:r>
              <a:rPr sz="971" b="1">
                <a:solidFill>
                  <a:srgbClr val="1F487C"/>
                </a:solidFill>
                <a:latin typeface="Century Gothic"/>
                <a:cs typeface="Century Gothic"/>
              </a:rPr>
              <a:t>ey</a:t>
            </a:r>
            <a:r>
              <a:rPr sz="971" b="1" spc="-8">
                <a:solidFill>
                  <a:srgbClr val="1F487C"/>
                </a:solidFill>
                <a:latin typeface="Century Gothic"/>
                <a:cs typeface="Century Gothic"/>
              </a:rPr>
              <a:t>r</a:t>
            </a:r>
            <a:r>
              <a:rPr sz="971" b="1">
                <a:solidFill>
                  <a:srgbClr val="1F487C"/>
                </a:solidFill>
                <a:latin typeface="Century Gothic"/>
                <a:cs typeface="Century Gothic"/>
              </a:rPr>
              <a:t>a</a:t>
            </a:r>
            <a:r>
              <a:rPr sz="971" b="1" spc="4">
                <a:solidFill>
                  <a:srgbClr val="1F487C"/>
                </a:solidFill>
                <a:latin typeface="Century Gothic"/>
                <a:cs typeface="Century Gothic"/>
              </a:rPr>
              <a:t> S</a:t>
            </a:r>
            <a:r>
              <a:rPr sz="971" b="1" spc="-8">
                <a:solidFill>
                  <a:srgbClr val="1F487C"/>
                </a:solidFill>
                <a:latin typeface="Century Gothic"/>
                <a:cs typeface="Century Gothic"/>
              </a:rPr>
              <a:t>t</a:t>
            </a:r>
            <a:r>
              <a:rPr sz="971" b="1">
                <a:solidFill>
                  <a:srgbClr val="1F487C"/>
                </a:solidFill>
                <a:latin typeface="Century Gothic"/>
                <a:cs typeface="Century Gothic"/>
              </a:rPr>
              <a:t>einer</a:t>
            </a:r>
            <a:r>
              <a:rPr sz="971" b="1" spc="-4">
                <a:solidFill>
                  <a:srgbClr val="1F487C"/>
                </a:solidFill>
                <a:latin typeface="Century Gothic"/>
                <a:cs typeface="Century Gothic"/>
              </a:rPr>
              <a:t> </a:t>
            </a:r>
            <a:r>
              <a:rPr sz="971" b="1">
                <a:solidFill>
                  <a:srgbClr val="1F487C"/>
                </a:solidFill>
                <a:latin typeface="Century Gothic"/>
                <a:cs typeface="Century Gothic"/>
              </a:rPr>
              <a:t>(</a:t>
            </a:r>
            <a:r>
              <a:rPr sz="971" b="1" spc="-4">
                <a:solidFill>
                  <a:srgbClr val="1F487C"/>
                </a:solidFill>
                <a:latin typeface="Century Gothic"/>
                <a:cs typeface="Century Gothic"/>
              </a:rPr>
              <a:t>L</a:t>
            </a:r>
            <a:r>
              <a:rPr sz="971" b="1">
                <a:solidFill>
                  <a:srgbClr val="1F487C"/>
                </a:solidFill>
                <a:latin typeface="Century Gothic"/>
                <a:cs typeface="Century Gothic"/>
              </a:rPr>
              <a:t>e</a:t>
            </a:r>
            <a:r>
              <a:rPr sz="971" b="1" spc="-12">
                <a:solidFill>
                  <a:srgbClr val="1F487C"/>
                </a:solidFill>
                <a:latin typeface="Century Gothic"/>
                <a:cs typeface="Century Gothic"/>
              </a:rPr>
              <a:t>n</a:t>
            </a:r>
            <a:r>
              <a:rPr sz="971" b="1">
                <a:solidFill>
                  <a:srgbClr val="1F487C"/>
                </a:solidFill>
                <a:latin typeface="Century Gothic"/>
                <a:cs typeface="Century Gothic"/>
              </a:rPr>
              <a:t>gua</a:t>
            </a:r>
            <a:r>
              <a:rPr sz="971" b="1" spc="-8">
                <a:solidFill>
                  <a:srgbClr val="1F487C"/>
                </a:solidFill>
                <a:latin typeface="Century Gothic"/>
                <a:cs typeface="Century Gothic"/>
              </a:rPr>
              <a:t> E</a:t>
            </a:r>
            <a:r>
              <a:rPr sz="971" b="1" spc="-4">
                <a:solidFill>
                  <a:srgbClr val="1F487C"/>
                </a:solidFill>
                <a:latin typeface="Century Gothic"/>
                <a:cs typeface="Century Gothic"/>
              </a:rPr>
              <a:t>s</a:t>
            </a:r>
            <a:r>
              <a:rPr sz="971" b="1">
                <a:solidFill>
                  <a:srgbClr val="1F487C"/>
                </a:solidFill>
                <a:latin typeface="Century Gothic"/>
                <a:cs typeface="Century Gothic"/>
              </a:rPr>
              <a:t>pañol</a:t>
            </a:r>
            <a:r>
              <a:rPr sz="971" b="1" spc="-8">
                <a:solidFill>
                  <a:srgbClr val="1F487C"/>
                </a:solidFill>
                <a:latin typeface="Century Gothic"/>
                <a:cs typeface="Century Gothic"/>
              </a:rPr>
              <a:t>a</a:t>
            </a:r>
            <a:r>
              <a:rPr sz="971" b="1">
                <a:solidFill>
                  <a:srgbClr val="1F487C"/>
                </a:solidFill>
                <a:latin typeface="Century Gothic"/>
                <a:cs typeface="Century Gothic"/>
              </a:rPr>
              <a:t>)</a:t>
            </a:r>
            <a:endParaRPr sz="971">
              <a:latin typeface="Century Gothic"/>
              <a:cs typeface="Century Gothic"/>
            </a:endParaRPr>
          </a:p>
        </p:txBody>
      </p:sp>
      <p:sp>
        <p:nvSpPr>
          <p:cNvPr id="9" name="object 9"/>
          <p:cNvSpPr txBox="1"/>
          <p:nvPr/>
        </p:nvSpPr>
        <p:spPr>
          <a:xfrm>
            <a:off x="806442" y="2626131"/>
            <a:ext cx="110839" cy="146125"/>
          </a:xfrm>
          <a:prstGeom prst="rect">
            <a:avLst/>
          </a:prstGeom>
        </p:spPr>
        <p:txBody>
          <a:bodyPr wrap="square" lIns="0" tIns="0" rIns="0" bIns="0" rtlCol="0">
            <a:noAutofit/>
          </a:bodyPr>
          <a:lstStyle/>
          <a:p>
            <a:pPr marL="11206">
              <a:lnSpc>
                <a:spcPts val="1103"/>
              </a:lnSpc>
              <a:spcBef>
                <a:spcPts val="55"/>
              </a:spcBef>
            </a:pPr>
            <a:r>
              <a:rPr sz="971" b="1" spc="4">
                <a:solidFill>
                  <a:srgbClr val="1C4586"/>
                </a:solidFill>
                <a:latin typeface="Century Gothic"/>
                <a:cs typeface="Century Gothic"/>
              </a:rPr>
              <a:t>I.</a:t>
            </a:r>
            <a:endParaRPr sz="971">
              <a:latin typeface="Century Gothic"/>
              <a:cs typeface="Century Gothic"/>
            </a:endParaRPr>
          </a:p>
        </p:txBody>
      </p:sp>
      <p:sp>
        <p:nvSpPr>
          <p:cNvPr id="8" name="object 8"/>
          <p:cNvSpPr txBox="1"/>
          <p:nvPr/>
        </p:nvSpPr>
        <p:spPr>
          <a:xfrm>
            <a:off x="1014872" y="2626131"/>
            <a:ext cx="5718389" cy="319928"/>
          </a:xfrm>
          <a:prstGeom prst="rect">
            <a:avLst/>
          </a:prstGeom>
        </p:spPr>
        <p:txBody>
          <a:bodyPr wrap="square" lIns="0" tIns="0" rIns="0" bIns="0" rtlCol="0">
            <a:noAutofit/>
          </a:bodyPr>
          <a:lstStyle/>
          <a:p>
            <a:pPr marL="42135">
              <a:lnSpc>
                <a:spcPts val="1103"/>
              </a:lnSpc>
              <a:spcBef>
                <a:spcPts val="55"/>
              </a:spcBef>
            </a:pPr>
            <a:r>
              <a:rPr sz="971" b="1">
                <a:solidFill>
                  <a:srgbClr val="1C4586"/>
                </a:solidFill>
                <a:latin typeface="Century Gothic"/>
                <a:cs typeface="Century Gothic"/>
              </a:rPr>
              <a:t>C</a:t>
            </a:r>
            <a:r>
              <a:rPr sz="971" b="1" spc="4">
                <a:solidFill>
                  <a:srgbClr val="1C4586"/>
                </a:solidFill>
                <a:latin typeface="Century Gothic"/>
                <a:cs typeface="Century Gothic"/>
              </a:rPr>
              <a:t>o</a:t>
            </a:r>
            <a:r>
              <a:rPr sz="971" b="1">
                <a:solidFill>
                  <a:srgbClr val="1C4586"/>
                </a:solidFill>
                <a:latin typeface="Century Gothic"/>
                <a:cs typeface="Century Gothic"/>
              </a:rPr>
              <a:t>n</a:t>
            </a:r>
            <a:r>
              <a:rPr sz="971" b="1" spc="-8">
                <a:solidFill>
                  <a:srgbClr val="1C4586"/>
                </a:solidFill>
                <a:latin typeface="Century Gothic"/>
                <a:cs typeface="Century Gothic"/>
              </a:rPr>
              <a:t>t</a:t>
            </a:r>
            <a:r>
              <a:rPr sz="971" b="1">
                <a:solidFill>
                  <a:srgbClr val="1C4586"/>
                </a:solidFill>
                <a:latin typeface="Century Gothic"/>
                <a:cs typeface="Century Gothic"/>
              </a:rPr>
              <a:t>e</a:t>
            </a:r>
            <a:r>
              <a:rPr sz="971" b="1" spc="-4">
                <a:solidFill>
                  <a:srgbClr val="1C4586"/>
                </a:solidFill>
                <a:latin typeface="Century Gothic"/>
                <a:cs typeface="Century Gothic"/>
              </a:rPr>
              <a:t>x</a:t>
            </a:r>
            <a:r>
              <a:rPr sz="971" b="1" spc="4">
                <a:solidFill>
                  <a:srgbClr val="1C4586"/>
                </a:solidFill>
                <a:latin typeface="Century Gothic"/>
                <a:cs typeface="Century Gothic"/>
              </a:rPr>
              <a:t>t</a:t>
            </a:r>
            <a:r>
              <a:rPr sz="971" b="1">
                <a:solidFill>
                  <a:srgbClr val="1C4586"/>
                </a:solidFill>
                <a:latin typeface="Century Gothic"/>
                <a:cs typeface="Century Gothic"/>
              </a:rPr>
              <a:t>o. </a:t>
            </a:r>
            <a:r>
              <a:rPr sz="971" spc="-4">
                <a:solidFill>
                  <a:srgbClr val="1C4586"/>
                </a:solidFill>
                <a:latin typeface="Century Gothic"/>
                <a:cs typeface="Century Gothic"/>
              </a:rPr>
              <a:t>J</a:t>
            </a:r>
            <a:r>
              <a:rPr sz="971">
                <a:solidFill>
                  <a:srgbClr val="1C4586"/>
                </a:solidFill>
                <a:latin typeface="Century Gothic"/>
                <a:cs typeface="Century Gothic"/>
              </a:rPr>
              <a:t>u</a:t>
            </a:r>
            <a:r>
              <a:rPr sz="971" spc="4">
                <a:solidFill>
                  <a:srgbClr val="1C4586"/>
                </a:solidFill>
                <a:latin typeface="Century Gothic"/>
                <a:cs typeface="Century Gothic"/>
              </a:rPr>
              <a:t>s</a:t>
            </a:r>
            <a:r>
              <a:rPr sz="971" spc="-12">
                <a:solidFill>
                  <a:srgbClr val="1C4586"/>
                </a:solidFill>
                <a:latin typeface="Century Gothic"/>
                <a:cs typeface="Century Gothic"/>
              </a:rPr>
              <a:t>t</a:t>
            </a:r>
            <a:r>
              <a:rPr sz="971" spc="4">
                <a:solidFill>
                  <a:srgbClr val="1C4586"/>
                </a:solidFill>
                <a:latin typeface="Century Gothic"/>
                <a:cs typeface="Century Gothic"/>
              </a:rPr>
              <a:t>i</a:t>
            </a:r>
            <a:r>
              <a:rPr sz="971" spc="-8">
                <a:solidFill>
                  <a:srgbClr val="1C4586"/>
                </a:solidFill>
                <a:latin typeface="Century Gothic"/>
                <a:cs typeface="Century Gothic"/>
              </a:rPr>
              <a:t>f</a:t>
            </a:r>
            <a:r>
              <a:rPr sz="971" spc="4">
                <a:solidFill>
                  <a:srgbClr val="1C4586"/>
                </a:solidFill>
                <a:latin typeface="Century Gothic"/>
                <a:cs typeface="Century Gothic"/>
              </a:rPr>
              <a:t>i</a:t>
            </a:r>
            <a:r>
              <a:rPr sz="971" spc="-4">
                <a:solidFill>
                  <a:srgbClr val="1C4586"/>
                </a:solidFill>
                <a:latin typeface="Century Gothic"/>
                <a:cs typeface="Century Gothic"/>
              </a:rPr>
              <a:t>c</a:t>
            </a:r>
            <a:r>
              <a:rPr sz="971">
                <a:solidFill>
                  <a:srgbClr val="1C4586"/>
                </a:solidFill>
                <a:latin typeface="Century Gothic"/>
                <a:cs typeface="Century Gothic"/>
              </a:rPr>
              <a:t>a </a:t>
            </a:r>
            <a:r>
              <a:rPr sz="971" spc="-4">
                <a:solidFill>
                  <a:srgbClr val="1C4586"/>
                </a:solidFill>
                <a:latin typeface="Century Gothic"/>
                <a:cs typeface="Century Gothic"/>
              </a:rPr>
              <a:t>l</a:t>
            </a:r>
            <a:r>
              <a:rPr sz="971">
                <a:solidFill>
                  <a:srgbClr val="1C4586"/>
                </a:solidFill>
                <a:latin typeface="Century Gothic"/>
                <a:cs typeface="Century Gothic"/>
              </a:rPr>
              <a:t>as</a:t>
            </a:r>
            <a:r>
              <a:rPr sz="971" spc="-8">
                <a:solidFill>
                  <a:srgbClr val="1C4586"/>
                </a:solidFill>
                <a:latin typeface="Century Gothic"/>
                <a:cs typeface="Century Gothic"/>
              </a:rPr>
              <a:t> </a:t>
            </a:r>
            <a:r>
              <a:rPr sz="971" spc="4">
                <a:solidFill>
                  <a:srgbClr val="1C4586"/>
                </a:solidFill>
                <a:latin typeface="Century Gothic"/>
                <a:cs typeface="Century Gothic"/>
              </a:rPr>
              <a:t>c</a:t>
            </a:r>
            <a:r>
              <a:rPr sz="971" spc="-4">
                <a:solidFill>
                  <a:srgbClr val="1C4586"/>
                </a:solidFill>
                <a:latin typeface="Century Gothic"/>
                <a:cs typeface="Century Gothic"/>
              </a:rPr>
              <a:t>i</a:t>
            </a:r>
            <a:r>
              <a:rPr sz="971">
                <a:solidFill>
                  <a:srgbClr val="1C4586"/>
                </a:solidFill>
                <a:latin typeface="Century Gothic"/>
                <a:cs typeface="Century Gothic"/>
              </a:rPr>
              <a:t>r</a:t>
            </a:r>
            <a:r>
              <a:rPr sz="971" spc="-4">
                <a:solidFill>
                  <a:srgbClr val="1C4586"/>
                </a:solidFill>
                <a:latin typeface="Century Gothic"/>
                <a:cs typeface="Century Gothic"/>
              </a:rPr>
              <a:t>c</a:t>
            </a:r>
            <a:r>
              <a:rPr sz="971">
                <a:solidFill>
                  <a:srgbClr val="1C4586"/>
                </a:solidFill>
                <a:latin typeface="Century Gothic"/>
                <a:cs typeface="Century Gothic"/>
              </a:rPr>
              <a:t>uns</a:t>
            </a:r>
            <a:r>
              <a:rPr sz="971" spc="-8">
                <a:solidFill>
                  <a:srgbClr val="1C4586"/>
                </a:solidFill>
                <a:latin typeface="Century Gothic"/>
                <a:cs typeface="Century Gothic"/>
              </a:rPr>
              <a:t>t</a:t>
            </a:r>
            <a:r>
              <a:rPr sz="971">
                <a:solidFill>
                  <a:srgbClr val="1C4586"/>
                </a:solidFill>
                <a:latin typeface="Century Gothic"/>
                <a:cs typeface="Century Gothic"/>
              </a:rPr>
              <a:t>an</a:t>
            </a:r>
            <a:r>
              <a:rPr sz="971" spc="-4">
                <a:solidFill>
                  <a:srgbClr val="1C4586"/>
                </a:solidFill>
                <a:latin typeface="Century Gothic"/>
                <a:cs typeface="Century Gothic"/>
              </a:rPr>
              <a:t>c</a:t>
            </a:r>
            <a:r>
              <a:rPr sz="971" spc="4">
                <a:solidFill>
                  <a:srgbClr val="1C4586"/>
                </a:solidFill>
                <a:latin typeface="Century Gothic"/>
                <a:cs typeface="Century Gothic"/>
              </a:rPr>
              <a:t>i</a:t>
            </a:r>
            <a:r>
              <a:rPr sz="971" spc="-8">
                <a:solidFill>
                  <a:srgbClr val="1C4586"/>
                </a:solidFill>
                <a:latin typeface="Century Gothic"/>
                <a:cs typeface="Century Gothic"/>
              </a:rPr>
              <a:t>a</a:t>
            </a:r>
            <a:r>
              <a:rPr sz="971">
                <a:solidFill>
                  <a:srgbClr val="1C4586"/>
                </a:solidFill>
                <a:latin typeface="Century Gothic"/>
                <a:cs typeface="Century Gothic"/>
              </a:rPr>
              <a:t>s</a:t>
            </a:r>
            <a:r>
              <a:rPr sz="971" spc="4">
                <a:solidFill>
                  <a:srgbClr val="1C4586"/>
                </a:solidFill>
                <a:latin typeface="Century Gothic"/>
                <a:cs typeface="Century Gothic"/>
              </a:rPr>
              <a:t> </a:t>
            </a:r>
            <a:r>
              <a:rPr sz="971">
                <a:solidFill>
                  <a:srgbClr val="1C4586"/>
                </a:solidFill>
                <a:latin typeface="Century Gothic"/>
                <a:cs typeface="Century Gothic"/>
              </a:rPr>
              <a:t>o</a:t>
            </a:r>
            <a:r>
              <a:rPr sz="971" spc="-4">
                <a:solidFill>
                  <a:srgbClr val="1C4586"/>
                </a:solidFill>
                <a:latin typeface="Century Gothic"/>
                <a:cs typeface="Century Gothic"/>
              </a:rPr>
              <a:t> </a:t>
            </a:r>
            <a:r>
              <a:rPr sz="971">
                <a:solidFill>
                  <a:srgbClr val="1C4586"/>
                </a:solidFill>
                <a:latin typeface="Century Gothic"/>
                <a:cs typeface="Century Gothic"/>
              </a:rPr>
              <a:t>e</a:t>
            </a:r>
            <a:r>
              <a:rPr sz="971" spc="8">
                <a:solidFill>
                  <a:srgbClr val="1C4586"/>
                </a:solidFill>
                <a:latin typeface="Century Gothic"/>
                <a:cs typeface="Century Gothic"/>
              </a:rPr>
              <a:t>l</a:t>
            </a:r>
            <a:r>
              <a:rPr sz="971">
                <a:solidFill>
                  <a:srgbClr val="1C4586"/>
                </a:solidFill>
                <a:latin typeface="Century Gothic"/>
                <a:cs typeface="Century Gothic"/>
              </a:rPr>
              <a:t>e</a:t>
            </a:r>
            <a:r>
              <a:rPr sz="971" spc="-12">
                <a:solidFill>
                  <a:srgbClr val="1C4586"/>
                </a:solidFill>
                <a:latin typeface="Century Gothic"/>
                <a:cs typeface="Century Gothic"/>
              </a:rPr>
              <a:t>m</a:t>
            </a:r>
            <a:r>
              <a:rPr sz="971">
                <a:solidFill>
                  <a:srgbClr val="1C4586"/>
                </a:solidFill>
                <a:latin typeface="Century Gothic"/>
                <a:cs typeface="Century Gothic"/>
              </a:rPr>
              <a:t>ent</a:t>
            </a:r>
            <a:r>
              <a:rPr sz="971" spc="-4">
                <a:solidFill>
                  <a:srgbClr val="1C4586"/>
                </a:solidFill>
                <a:latin typeface="Century Gothic"/>
                <a:cs typeface="Century Gothic"/>
              </a:rPr>
              <a:t>o</a:t>
            </a:r>
            <a:r>
              <a:rPr sz="971">
                <a:solidFill>
                  <a:srgbClr val="1C4586"/>
                </a:solidFill>
                <a:latin typeface="Century Gothic"/>
                <a:cs typeface="Century Gothic"/>
              </a:rPr>
              <a:t>s de </a:t>
            </a:r>
            <a:r>
              <a:rPr sz="971" spc="-4">
                <a:solidFill>
                  <a:srgbClr val="1C4586"/>
                </a:solidFill>
                <a:latin typeface="Century Gothic"/>
                <a:cs typeface="Century Gothic"/>
              </a:rPr>
              <a:t>l</a:t>
            </a:r>
            <a:r>
              <a:rPr sz="971">
                <a:solidFill>
                  <a:srgbClr val="1C4586"/>
                </a:solidFill>
                <a:latin typeface="Century Gothic"/>
                <a:cs typeface="Century Gothic"/>
              </a:rPr>
              <a:t>a r</a:t>
            </a:r>
            <a:r>
              <a:rPr sz="971" spc="-8">
                <a:solidFill>
                  <a:srgbClr val="1C4586"/>
                </a:solidFill>
                <a:latin typeface="Century Gothic"/>
                <a:cs typeface="Century Gothic"/>
              </a:rPr>
              <a:t>e</a:t>
            </a:r>
            <a:r>
              <a:rPr sz="971">
                <a:solidFill>
                  <a:srgbClr val="1C4586"/>
                </a:solidFill>
                <a:latin typeface="Century Gothic"/>
                <a:cs typeface="Century Gothic"/>
              </a:rPr>
              <a:t>al</a:t>
            </a:r>
            <a:r>
              <a:rPr sz="971" spc="4">
                <a:solidFill>
                  <a:srgbClr val="1C4586"/>
                </a:solidFill>
                <a:latin typeface="Century Gothic"/>
                <a:cs typeface="Century Gothic"/>
              </a:rPr>
              <a:t>i</a:t>
            </a:r>
            <a:r>
              <a:rPr sz="971">
                <a:solidFill>
                  <a:srgbClr val="1C4586"/>
                </a:solidFill>
                <a:latin typeface="Century Gothic"/>
                <a:cs typeface="Century Gothic"/>
              </a:rPr>
              <a:t>d</a:t>
            </a:r>
            <a:r>
              <a:rPr sz="971" spc="-8">
                <a:solidFill>
                  <a:srgbClr val="1C4586"/>
                </a:solidFill>
                <a:latin typeface="Century Gothic"/>
                <a:cs typeface="Century Gothic"/>
              </a:rPr>
              <a:t>a</a:t>
            </a:r>
            <a:r>
              <a:rPr sz="971">
                <a:solidFill>
                  <a:srgbClr val="1C4586"/>
                </a:solidFill>
                <a:latin typeface="Century Gothic"/>
                <a:cs typeface="Century Gothic"/>
              </a:rPr>
              <a:t>d</a:t>
            </a:r>
            <a:r>
              <a:rPr sz="971" spc="-4">
                <a:solidFill>
                  <a:srgbClr val="1C4586"/>
                </a:solidFill>
                <a:latin typeface="Century Gothic"/>
                <a:cs typeface="Century Gothic"/>
              </a:rPr>
              <a:t> </a:t>
            </a:r>
            <a:r>
              <a:rPr sz="971" spc="-8">
                <a:solidFill>
                  <a:srgbClr val="1C4586"/>
                </a:solidFill>
                <a:latin typeface="Century Gothic"/>
                <a:cs typeface="Century Gothic"/>
              </a:rPr>
              <a:t>e</a:t>
            </a:r>
            <a:r>
              <a:rPr sz="971">
                <a:solidFill>
                  <a:srgbClr val="1C4586"/>
                </a:solidFill>
                <a:latin typeface="Century Gothic"/>
                <a:cs typeface="Century Gothic"/>
              </a:rPr>
              <a:t>n</a:t>
            </a:r>
            <a:r>
              <a:rPr sz="971" spc="-4">
                <a:solidFill>
                  <a:srgbClr val="1C4586"/>
                </a:solidFill>
                <a:latin typeface="Century Gothic"/>
                <a:cs typeface="Century Gothic"/>
              </a:rPr>
              <a:t> </a:t>
            </a:r>
            <a:r>
              <a:rPr sz="971" spc="4">
                <a:solidFill>
                  <a:srgbClr val="1C4586"/>
                </a:solidFill>
                <a:latin typeface="Century Gothic"/>
                <a:cs typeface="Century Gothic"/>
              </a:rPr>
              <a:t>l</a:t>
            </a:r>
            <a:r>
              <a:rPr sz="971">
                <a:solidFill>
                  <a:srgbClr val="1C4586"/>
                </a:solidFill>
                <a:latin typeface="Century Gothic"/>
                <a:cs typeface="Century Gothic"/>
              </a:rPr>
              <a:t>os q</a:t>
            </a:r>
            <a:r>
              <a:rPr sz="971" spc="-8">
                <a:solidFill>
                  <a:srgbClr val="1C4586"/>
                </a:solidFill>
                <a:latin typeface="Century Gothic"/>
                <a:cs typeface="Century Gothic"/>
              </a:rPr>
              <a:t>u</a:t>
            </a:r>
            <a:r>
              <a:rPr sz="971">
                <a:solidFill>
                  <a:srgbClr val="1C4586"/>
                </a:solidFill>
                <a:latin typeface="Century Gothic"/>
                <a:cs typeface="Century Gothic"/>
              </a:rPr>
              <a:t>e se da </a:t>
            </a:r>
            <a:r>
              <a:rPr sz="971" spc="-8">
                <a:solidFill>
                  <a:srgbClr val="1C4586"/>
                </a:solidFill>
                <a:latin typeface="Century Gothic"/>
                <a:cs typeface="Century Gothic"/>
              </a:rPr>
              <a:t>e</a:t>
            </a:r>
            <a:r>
              <a:rPr sz="971">
                <a:solidFill>
                  <a:srgbClr val="1C4586"/>
                </a:solidFill>
                <a:latin typeface="Century Gothic"/>
                <a:cs typeface="Century Gothic"/>
              </a:rPr>
              <a:t>l</a:t>
            </a:r>
            <a:r>
              <a:rPr sz="971" spc="4">
                <a:solidFill>
                  <a:srgbClr val="1C4586"/>
                </a:solidFill>
                <a:latin typeface="Century Gothic"/>
                <a:cs typeface="Century Gothic"/>
              </a:rPr>
              <a:t> </a:t>
            </a:r>
            <a:r>
              <a:rPr sz="971">
                <a:solidFill>
                  <a:srgbClr val="1C4586"/>
                </a:solidFill>
                <a:latin typeface="Century Gothic"/>
                <a:cs typeface="Century Gothic"/>
              </a:rPr>
              <a:t>p</a:t>
            </a:r>
            <a:r>
              <a:rPr sz="971" spc="4">
                <a:solidFill>
                  <a:srgbClr val="1C4586"/>
                </a:solidFill>
                <a:latin typeface="Century Gothic"/>
                <a:cs typeface="Century Gothic"/>
              </a:rPr>
              <a:t>r</a:t>
            </a:r>
            <a:r>
              <a:rPr sz="971" spc="-12">
                <a:solidFill>
                  <a:srgbClr val="1C4586"/>
                </a:solidFill>
                <a:latin typeface="Century Gothic"/>
                <a:cs typeface="Century Gothic"/>
              </a:rPr>
              <a:t>o</a:t>
            </a:r>
            <a:r>
              <a:rPr sz="971" spc="-8">
                <a:solidFill>
                  <a:srgbClr val="1C4586"/>
                </a:solidFill>
                <a:latin typeface="Century Gothic"/>
                <a:cs typeface="Century Gothic"/>
              </a:rPr>
              <a:t>b</a:t>
            </a:r>
            <a:r>
              <a:rPr sz="971" spc="4">
                <a:solidFill>
                  <a:srgbClr val="1C4586"/>
                </a:solidFill>
                <a:latin typeface="Century Gothic"/>
                <a:cs typeface="Century Gothic"/>
              </a:rPr>
              <a:t>l</a:t>
            </a:r>
            <a:r>
              <a:rPr sz="971">
                <a:solidFill>
                  <a:srgbClr val="1C4586"/>
                </a:solidFill>
                <a:latin typeface="Century Gothic"/>
                <a:cs typeface="Century Gothic"/>
              </a:rPr>
              <a:t>em</a:t>
            </a:r>
            <a:r>
              <a:rPr sz="971" spc="4">
                <a:solidFill>
                  <a:srgbClr val="1C4586"/>
                </a:solidFill>
                <a:latin typeface="Century Gothic"/>
                <a:cs typeface="Century Gothic"/>
              </a:rPr>
              <a:t>a</a:t>
            </a:r>
            <a:r>
              <a:rPr sz="971">
                <a:latin typeface="Century Gothic"/>
                <a:cs typeface="Century Gothic"/>
              </a:rPr>
              <a:t>.</a:t>
            </a:r>
          </a:p>
          <a:p>
            <a:pPr marL="11206" marR="18558">
              <a:lnSpc>
                <a:spcPct val="102172"/>
              </a:lnSpc>
              <a:spcBef>
                <a:spcPts val="121"/>
              </a:spcBef>
            </a:pPr>
            <a:r>
              <a:rPr sz="971" b="1">
                <a:solidFill>
                  <a:srgbClr val="1C4586"/>
                </a:solidFill>
                <a:latin typeface="Century Gothic"/>
                <a:cs typeface="Century Gothic"/>
              </a:rPr>
              <a:t>I</a:t>
            </a:r>
            <a:r>
              <a:rPr sz="971" b="1" spc="-8">
                <a:solidFill>
                  <a:srgbClr val="1C4586"/>
                </a:solidFill>
                <a:latin typeface="Century Gothic"/>
                <a:cs typeface="Century Gothic"/>
              </a:rPr>
              <a:t>n</a:t>
            </a:r>
            <a:r>
              <a:rPr sz="971" b="1" spc="4">
                <a:solidFill>
                  <a:srgbClr val="1C4586"/>
                </a:solidFill>
                <a:latin typeface="Century Gothic"/>
                <a:cs typeface="Century Gothic"/>
              </a:rPr>
              <a:t>t</a:t>
            </a:r>
            <a:r>
              <a:rPr sz="971" b="1" spc="-4">
                <a:solidFill>
                  <a:srgbClr val="1C4586"/>
                </a:solidFill>
                <a:latin typeface="Century Gothic"/>
                <a:cs typeface="Century Gothic"/>
              </a:rPr>
              <a:t>r</a:t>
            </a:r>
            <a:r>
              <a:rPr sz="971" b="1">
                <a:solidFill>
                  <a:srgbClr val="1C4586"/>
                </a:solidFill>
                <a:latin typeface="Century Gothic"/>
                <a:cs typeface="Century Gothic"/>
              </a:rPr>
              <a:t>o</a:t>
            </a:r>
            <a:r>
              <a:rPr sz="971" b="1" spc="4">
                <a:solidFill>
                  <a:srgbClr val="1C4586"/>
                </a:solidFill>
                <a:latin typeface="Century Gothic"/>
                <a:cs typeface="Century Gothic"/>
              </a:rPr>
              <a:t>d</a:t>
            </a:r>
            <a:r>
              <a:rPr sz="971" b="1" spc="-12">
                <a:solidFill>
                  <a:srgbClr val="1C4586"/>
                </a:solidFill>
                <a:latin typeface="Century Gothic"/>
                <a:cs typeface="Century Gothic"/>
              </a:rPr>
              <a:t>u</a:t>
            </a:r>
            <a:r>
              <a:rPr sz="971" b="1">
                <a:solidFill>
                  <a:srgbClr val="1C4586"/>
                </a:solidFill>
                <a:latin typeface="Century Gothic"/>
                <a:cs typeface="Century Gothic"/>
              </a:rPr>
              <a:t>cción</a:t>
            </a:r>
            <a:r>
              <a:rPr sz="971" b="1" spc="-8">
                <a:solidFill>
                  <a:srgbClr val="1C4586"/>
                </a:solidFill>
                <a:latin typeface="Century Gothic"/>
                <a:cs typeface="Century Gothic"/>
              </a:rPr>
              <a:t> </a:t>
            </a:r>
            <a:r>
              <a:rPr sz="971" b="1">
                <a:solidFill>
                  <a:srgbClr val="1C4586"/>
                </a:solidFill>
                <a:latin typeface="Century Gothic"/>
                <a:cs typeface="Century Gothic"/>
              </a:rPr>
              <a:t>y</a:t>
            </a:r>
            <a:r>
              <a:rPr sz="971" b="1" spc="-4">
                <a:solidFill>
                  <a:srgbClr val="1C4586"/>
                </a:solidFill>
                <a:latin typeface="Century Gothic"/>
                <a:cs typeface="Century Gothic"/>
              </a:rPr>
              <a:t>/</a:t>
            </a:r>
            <a:r>
              <a:rPr sz="971" b="1">
                <a:solidFill>
                  <a:srgbClr val="1C4586"/>
                </a:solidFill>
                <a:latin typeface="Century Gothic"/>
                <a:cs typeface="Century Gothic"/>
              </a:rPr>
              <a:t>o</a:t>
            </a:r>
            <a:r>
              <a:rPr sz="971" b="1" spc="4">
                <a:solidFill>
                  <a:srgbClr val="1C4586"/>
                </a:solidFill>
                <a:latin typeface="Century Gothic"/>
                <a:cs typeface="Century Gothic"/>
              </a:rPr>
              <a:t> </a:t>
            </a:r>
            <a:r>
              <a:rPr sz="971" b="1">
                <a:solidFill>
                  <a:srgbClr val="1C4586"/>
                </a:solidFill>
                <a:latin typeface="Century Gothic"/>
                <a:cs typeface="Century Gothic"/>
              </a:rPr>
              <a:t>j</a:t>
            </a:r>
            <a:r>
              <a:rPr sz="971" b="1" spc="-12">
                <a:solidFill>
                  <a:srgbClr val="1C4586"/>
                </a:solidFill>
                <a:latin typeface="Century Gothic"/>
                <a:cs typeface="Century Gothic"/>
              </a:rPr>
              <a:t>u</a:t>
            </a:r>
            <a:r>
              <a:rPr sz="971" b="1" spc="-4">
                <a:solidFill>
                  <a:srgbClr val="1C4586"/>
                </a:solidFill>
                <a:latin typeface="Century Gothic"/>
                <a:cs typeface="Century Gothic"/>
              </a:rPr>
              <a:t>s</a:t>
            </a:r>
            <a:r>
              <a:rPr sz="971" b="1" spc="4">
                <a:solidFill>
                  <a:srgbClr val="1C4586"/>
                </a:solidFill>
                <a:latin typeface="Century Gothic"/>
                <a:cs typeface="Century Gothic"/>
              </a:rPr>
              <a:t>t</a:t>
            </a:r>
            <a:r>
              <a:rPr sz="971" b="1">
                <a:solidFill>
                  <a:srgbClr val="1C4586"/>
                </a:solidFill>
                <a:latin typeface="Century Gothic"/>
                <a:cs typeface="Century Gothic"/>
              </a:rPr>
              <a:t>ific</a:t>
            </a:r>
            <a:r>
              <a:rPr sz="971" b="1" spc="-4">
                <a:solidFill>
                  <a:srgbClr val="1C4586"/>
                </a:solidFill>
                <a:latin typeface="Century Gothic"/>
                <a:cs typeface="Century Gothic"/>
              </a:rPr>
              <a:t>a</a:t>
            </a:r>
            <a:r>
              <a:rPr sz="971" b="1">
                <a:solidFill>
                  <a:srgbClr val="1C4586"/>
                </a:solidFill>
                <a:latin typeface="Century Gothic"/>
                <a:cs typeface="Century Gothic"/>
              </a:rPr>
              <a:t>ción</a:t>
            </a:r>
            <a:r>
              <a:rPr sz="971" b="1" spc="-8">
                <a:solidFill>
                  <a:srgbClr val="1C4586"/>
                </a:solidFill>
                <a:latin typeface="Century Gothic"/>
                <a:cs typeface="Century Gothic"/>
              </a:rPr>
              <a:t> </a:t>
            </a:r>
            <a:r>
              <a:rPr sz="971" b="1">
                <a:solidFill>
                  <a:srgbClr val="1C4586"/>
                </a:solidFill>
                <a:latin typeface="Century Gothic"/>
                <a:cs typeface="Century Gothic"/>
              </a:rPr>
              <a:t>del</a:t>
            </a:r>
            <a:r>
              <a:rPr sz="971" b="1" spc="-8">
                <a:solidFill>
                  <a:srgbClr val="1C4586"/>
                </a:solidFill>
                <a:latin typeface="Century Gothic"/>
                <a:cs typeface="Century Gothic"/>
              </a:rPr>
              <a:t> </a:t>
            </a:r>
            <a:r>
              <a:rPr sz="971" b="1" spc="4">
                <a:solidFill>
                  <a:srgbClr val="1C4586"/>
                </a:solidFill>
                <a:latin typeface="Century Gothic"/>
                <a:cs typeface="Century Gothic"/>
              </a:rPr>
              <a:t>p</a:t>
            </a:r>
            <a:r>
              <a:rPr sz="971" b="1" spc="-4">
                <a:solidFill>
                  <a:srgbClr val="1C4586"/>
                </a:solidFill>
                <a:latin typeface="Century Gothic"/>
                <a:cs typeface="Century Gothic"/>
              </a:rPr>
              <a:t>r</a:t>
            </a:r>
            <a:r>
              <a:rPr sz="971" b="1">
                <a:solidFill>
                  <a:srgbClr val="1C4586"/>
                </a:solidFill>
                <a:latin typeface="Century Gothic"/>
                <a:cs typeface="Century Gothic"/>
              </a:rPr>
              <a:t>oye</a:t>
            </a:r>
            <a:r>
              <a:rPr sz="971" b="1" spc="-12">
                <a:solidFill>
                  <a:srgbClr val="1C4586"/>
                </a:solidFill>
                <a:latin typeface="Century Gothic"/>
                <a:cs typeface="Century Gothic"/>
              </a:rPr>
              <a:t>c</a:t>
            </a:r>
            <a:r>
              <a:rPr sz="971" b="1" spc="-8">
                <a:solidFill>
                  <a:srgbClr val="1C4586"/>
                </a:solidFill>
                <a:latin typeface="Century Gothic"/>
                <a:cs typeface="Century Gothic"/>
              </a:rPr>
              <a:t>t</a:t>
            </a:r>
            <a:r>
              <a:rPr sz="971" b="1">
                <a:solidFill>
                  <a:srgbClr val="1C4586"/>
                </a:solidFill>
                <a:latin typeface="Century Gothic"/>
                <a:cs typeface="Century Gothic"/>
              </a:rPr>
              <a:t>o.</a:t>
            </a:r>
            <a:endParaRPr sz="971">
              <a:latin typeface="Century Gothic"/>
              <a:cs typeface="Century Gothic"/>
            </a:endParaRPr>
          </a:p>
        </p:txBody>
      </p:sp>
      <p:sp>
        <p:nvSpPr>
          <p:cNvPr id="7" name="object 7"/>
          <p:cNvSpPr txBox="1"/>
          <p:nvPr/>
        </p:nvSpPr>
        <p:spPr>
          <a:xfrm>
            <a:off x="806442" y="5321294"/>
            <a:ext cx="7263544" cy="146124"/>
          </a:xfrm>
          <a:prstGeom prst="rect">
            <a:avLst/>
          </a:prstGeom>
        </p:spPr>
        <p:txBody>
          <a:bodyPr wrap="square" lIns="0" tIns="0" rIns="0" bIns="0" rtlCol="0">
            <a:noAutofit/>
          </a:bodyPr>
          <a:lstStyle/>
          <a:p>
            <a:pPr marL="11206">
              <a:lnSpc>
                <a:spcPts val="1103"/>
              </a:lnSpc>
              <a:spcBef>
                <a:spcPts val="55"/>
              </a:spcBef>
            </a:pPr>
            <a:r>
              <a:rPr sz="971" b="1">
                <a:solidFill>
                  <a:srgbClr val="1C4586"/>
                </a:solidFill>
                <a:latin typeface="Century Gothic"/>
                <a:cs typeface="Century Gothic"/>
              </a:rPr>
              <a:t>I</a:t>
            </a:r>
            <a:r>
              <a:rPr sz="971" b="1" spc="4">
                <a:solidFill>
                  <a:srgbClr val="1C4586"/>
                </a:solidFill>
                <a:latin typeface="Century Gothic"/>
                <a:cs typeface="Century Gothic"/>
              </a:rPr>
              <a:t>I</a:t>
            </a:r>
            <a:r>
              <a:rPr sz="971" b="1">
                <a:solidFill>
                  <a:srgbClr val="1C4586"/>
                </a:solidFill>
                <a:latin typeface="Century Gothic"/>
                <a:cs typeface="Century Gothic"/>
              </a:rPr>
              <a:t>.</a:t>
            </a:r>
            <a:r>
              <a:rPr sz="971" b="1" spc="-4">
                <a:solidFill>
                  <a:srgbClr val="1C4586"/>
                </a:solidFill>
                <a:latin typeface="Century Gothic"/>
                <a:cs typeface="Century Gothic"/>
              </a:rPr>
              <a:t> </a:t>
            </a:r>
            <a:r>
              <a:rPr sz="971" b="1">
                <a:solidFill>
                  <a:srgbClr val="1C4586"/>
                </a:solidFill>
                <a:latin typeface="Century Gothic"/>
                <a:cs typeface="Century Gothic"/>
              </a:rPr>
              <a:t>In</a:t>
            </a:r>
            <a:r>
              <a:rPr sz="971" b="1" spc="-4">
                <a:solidFill>
                  <a:srgbClr val="1C4586"/>
                </a:solidFill>
                <a:latin typeface="Century Gothic"/>
                <a:cs typeface="Century Gothic"/>
              </a:rPr>
              <a:t>t</a:t>
            </a:r>
            <a:r>
              <a:rPr sz="971" b="1">
                <a:solidFill>
                  <a:srgbClr val="1C4586"/>
                </a:solidFill>
                <a:latin typeface="Century Gothic"/>
                <a:cs typeface="Century Gothic"/>
              </a:rPr>
              <a:t>enció</a:t>
            </a:r>
            <a:r>
              <a:rPr sz="971" b="1" spc="-12">
                <a:solidFill>
                  <a:srgbClr val="1C4586"/>
                </a:solidFill>
                <a:latin typeface="Century Gothic"/>
                <a:cs typeface="Century Gothic"/>
              </a:rPr>
              <a:t>n</a:t>
            </a:r>
            <a:r>
              <a:rPr sz="971" b="1">
                <a:solidFill>
                  <a:srgbClr val="1C4586"/>
                </a:solidFill>
                <a:latin typeface="Century Gothic"/>
                <a:cs typeface="Century Gothic"/>
              </a:rPr>
              <a:t>. </a:t>
            </a:r>
            <a:r>
              <a:rPr sz="971" b="1" spc="4">
                <a:solidFill>
                  <a:srgbClr val="1C4586"/>
                </a:solidFill>
                <a:latin typeface="Century Gothic"/>
                <a:cs typeface="Century Gothic"/>
              </a:rPr>
              <a:t> </a:t>
            </a:r>
            <a:r>
              <a:rPr sz="971" b="1">
                <a:solidFill>
                  <a:srgbClr val="009999"/>
                </a:solidFill>
                <a:latin typeface="Century Gothic"/>
                <a:cs typeface="Century Gothic"/>
              </a:rPr>
              <a:t>Só</a:t>
            </a:r>
            <a:r>
              <a:rPr sz="971" b="1" spc="-12">
                <a:solidFill>
                  <a:srgbClr val="009999"/>
                </a:solidFill>
                <a:latin typeface="Century Gothic"/>
                <a:cs typeface="Century Gothic"/>
              </a:rPr>
              <a:t>l</a:t>
            </a:r>
            <a:r>
              <a:rPr sz="971" b="1">
                <a:solidFill>
                  <a:srgbClr val="009999"/>
                </a:solidFill>
                <a:latin typeface="Century Gothic"/>
                <a:cs typeface="Century Gothic"/>
              </a:rPr>
              <a:t>o</a:t>
            </a:r>
            <a:r>
              <a:rPr sz="971" b="1" spc="4">
                <a:solidFill>
                  <a:srgbClr val="009999"/>
                </a:solidFill>
                <a:latin typeface="Century Gothic"/>
                <a:cs typeface="Century Gothic"/>
              </a:rPr>
              <a:t> </a:t>
            </a:r>
            <a:r>
              <a:rPr sz="971" b="1">
                <a:solidFill>
                  <a:srgbClr val="009999"/>
                </a:solidFill>
                <a:latin typeface="Century Gothic"/>
                <a:cs typeface="Century Gothic"/>
              </a:rPr>
              <a:t>u</a:t>
            </a:r>
            <a:r>
              <a:rPr sz="971" b="1" spc="-4">
                <a:solidFill>
                  <a:srgbClr val="009999"/>
                </a:solidFill>
                <a:latin typeface="Century Gothic"/>
                <a:cs typeface="Century Gothic"/>
              </a:rPr>
              <a:t>n</a:t>
            </a:r>
            <a:r>
              <a:rPr sz="971" b="1">
                <a:solidFill>
                  <a:srgbClr val="009999"/>
                </a:solidFill>
                <a:latin typeface="Century Gothic"/>
                <a:cs typeface="Century Gothic"/>
              </a:rPr>
              <a:t>a</a:t>
            </a:r>
            <a:r>
              <a:rPr sz="971" b="1" spc="-12">
                <a:solidFill>
                  <a:srgbClr val="009999"/>
                </a:solidFill>
                <a:latin typeface="Century Gothic"/>
                <a:cs typeface="Century Gothic"/>
              </a:rPr>
              <a:t> </a:t>
            </a:r>
            <a:r>
              <a:rPr sz="971" b="1">
                <a:solidFill>
                  <a:srgbClr val="009999"/>
                </a:solidFill>
                <a:latin typeface="Century Gothic"/>
                <a:cs typeface="Century Gothic"/>
              </a:rPr>
              <a:t>de</a:t>
            </a:r>
            <a:r>
              <a:rPr sz="971" b="1" spc="4">
                <a:solidFill>
                  <a:srgbClr val="009999"/>
                </a:solidFill>
                <a:latin typeface="Century Gothic"/>
                <a:cs typeface="Century Gothic"/>
              </a:rPr>
              <a:t> </a:t>
            </a:r>
            <a:r>
              <a:rPr sz="971" b="1" spc="-12">
                <a:solidFill>
                  <a:srgbClr val="009999"/>
                </a:solidFill>
                <a:latin typeface="Century Gothic"/>
                <a:cs typeface="Century Gothic"/>
              </a:rPr>
              <a:t>l</a:t>
            </a:r>
            <a:r>
              <a:rPr sz="971" b="1">
                <a:solidFill>
                  <a:srgbClr val="009999"/>
                </a:solidFill>
                <a:latin typeface="Century Gothic"/>
                <a:cs typeface="Century Gothic"/>
              </a:rPr>
              <a:t>as</a:t>
            </a:r>
            <a:r>
              <a:rPr sz="971" b="1" spc="-4">
                <a:solidFill>
                  <a:srgbClr val="009999"/>
                </a:solidFill>
                <a:latin typeface="Century Gothic"/>
                <a:cs typeface="Century Gothic"/>
              </a:rPr>
              <a:t> </a:t>
            </a:r>
            <a:r>
              <a:rPr sz="971" b="1" spc="4">
                <a:solidFill>
                  <a:srgbClr val="009999"/>
                </a:solidFill>
                <a:latin typeface="Century Gothic"/>
                <a:cs typeface="Century Gothic"/>
              </a:rPr>
              <a:t>p</a:t>
            </a:r>
            <a:r>
              <a:rPr sz="971" b="1" spc="-4">
                <a:solidFill>
                  <a:srgbClr val="009999"/>
                </a:solidFill>
                <a:latin typeface="Century Gothic"/>
                <a:cs typeface="Century Gothic"/>
              </a:rPr>
              <a:t>r</a:t>
            </a:r>
            <a:r>
              <a:rPr sz="971" b="1" spc="-8">
                <a:solidFill>
                  <a:srgbClr val="009999"/>
                </a:solidFill>
                <a:latin typeface="Century Gothic"/>
                <a:cs typeface="Century Gothic"/>
              </a:rPr>
              <a:t>o</a:t>
            </a:r>
            <a:r>
              <a:rPr sz="971" b="1">
                <a:solidFill>
                  <a:srgbClr val="009999"/>
                </a:solidFill>
                <a:latin typeface="Century Gothic"/>
                <a:cs typeface="Century Gothic"/>
              </a:rPr>
              <a:t>pue</a:t>
            </a:r>
            <a:r>
              <a:rPr sz="971" b="1" spc="-4">
                <a:solidFill>
                  <a:srgbClr val="009999"/>
                </a:solidFill>
                <a:latin typeface="Century Gothic"/>
                <a:cs typeface="Century Gothic"/>
              </a:rPr>
              <a:t>s</a:t>
            </a:r>
            <a:r>
              <a:rPr sz="971" b="1" spc="-8">
                <a:solidFill>
                  <a:srgbClr val="009999"/>
                </a:solidFill>
                <a:latin typeface="Century Gothic"/>
                <a:cs typeface="Century Gothic"/>
              </a:rPr>
              <a:t>t</a:t>
            </a:r>
            <a:r>
              <a:rPr sz="971" b="1">
                <a:solidFill>
                  <a:srgbClr val="009999"/>
                </a:solidFill>
                <a:latin typeface="Century Gothic"/>
                <a:cs typeface="Century Gothic"/>
              </a:rPr>
              <a:t>as</a:t>
            </a:r>
            <a:r>
              <a:rPr sz="971" b="1" spc="-4">
                <a:solidFill>
                  <a:srgbClr val="009999"/>
                </a:solidFill>
                <a:latin typeface="Century Gothic"/>
                <a:cs typeface="Century Gothic"/>
              </a:rPr>
              <a:t> d</a:t>
            </a:r>
            <a:r>
              <a:rPr sz="971" b="1">
                <a:solidFill>
                  <a:srgbClr val="009999"/>
                </a:solidFill>
                <a:latin typeface="Century Gothic"/>
                <a:cs typeface="Century Gothic"/>
              </a:rPr>
              <a:t>a</a:t>
            </a:r>
            <a:r>
              <a:rPr sz="971" b="1" spc="4">
                <a:solidFill>
                  <a:srgbClr val="009999"/>
                </a:solidFill>
                <a:latin typeface="Century Gothic"/>
                <a:cs typeface="Century Gothic"/>
              </a:rPr>
              <a:t> </a:t>
            </a:r>
            <a:r>
              <a:rPr sz="971" b="1" spc="-8">
                <a:solidFill>
                  <a:srgbClr val="009999"/>
                </a:solidFill>
                <a:latin typeface="Century Gothic"/>
                <a:cs typeface="Century Gothic"/>
              </a:rPr>
              <a:t>n</a:t>
            </a:r>
            <a:r>
              <a:rPr sz="971" b="1">
                <a:solidFill>
                  <a:srgbClr val="009999"/>
                </a:solidFill>
                <a:latin typeface="Century Gothic"/>
                <a:cs typeface="Century Gothic"/>
              </a:rPr>
              <a:t>o</a:t>
            </a:r>
            <a:r>
              <a:rPr sz="971" b="1" spc="-4">
                <a:solidFill>
                  <a:srgbClr val="009999"/>
                </a:solidFill>
                <a:latin typeface="Century Gothic"/>
                <a:cs typeface="Century Gothic"/>
              </a:rPr>
              <a:t>m</a:t>
            </a:r>
            <a:r>
              <a:rPr sz="971" b="1">
                <a:solidFill>
                  <a:srgbClr val="009999"/>
                </a:solidFill>
                <a:latin typeface="Century Gothic"/>
                <a:cs typeface="Century Gothic"/>
              </a:rPr>
              <a:t>b</a:t>
            </a:r>
            <a:r>
              <a:rPr sz="971" b="1" spc="-4">
                <a:solidFill>
                  <a:srgbClr val="009999"/>
                </a:solidFill>
                <a:latin typeface="Century Gothic"/>
                <a:cs typeface="Century Gothic"/>
              </a:rPr>
              <a:t>r</a:t>
            </a:r>
            <a:r>
              <a:rPr sz="971" b="1">
                <a:solidFill>
                  <a:srgbClr val="009999"/>
                </a:solidFill>
                <a:latin typeface="Century Gothic"/>
                <a:cs typeface="Century Gothic"/>
              </a:rPr>
              <a:t>e</a:t>
            </a:r>
            <a:r>
              <a:rPr sz="971" b="1" spc="4">
                <a:solidFill>
                  <a:srgbClr val="009999"/>
                </a:solidFill>
                <a:latin typeface="Century Gothic"/>
                <a:cs typeface="Century Gothic"/>
              </a:rPr>
              <a:t> </a:t>
            </a:r>
            <a:r>
              <a:rPr sz="971" b="1">
                <a:solidFill>
                  <a:srgbClr val="009999"/>
                </a:solidFill>
                <a:latin typeface="Century Gothic"/>
                <a:cs typeface="Century Gothic"/>
              </a:rPr>
              <a:t>al</a:t>
            </a:r>
            <a:r>
              <a:rPr sz="971" b="1" spc="-8">
                <a:solidFill>
                  <a:srgbClr val="009999"/>
                </a:solidFill>
                <a:latin typeface="Century Gothic"/>
                <a:cs typeface="Century Gothic"/>
              </a:rPr>
              <a:t> </a:t>
            </a:r>
            <a:r>
              <a:rPr sz="971" b="1" spc="4">
                <a:solidFill>
                  <a:srgbClr val="009999"/>
                </a:solidFill>
                <a:latin typeface="Century Gothic"/>
                <a:cs typeface="Century Gothic"/>
              </a:rPr>
              <a:t>p</a:t>
            </a:r>
            <a:r>
              <a:rPr sz="971" b="1" spc="-4">
                <a:solidFill>
                  <a:srgbClr val="009999"/>
                </a:solidFill>
                <a:latin typeface="Century Gothic"/>
                <a:cs typeface="Century Gothic"/>
              </a:rPr>
              <a:t>r</a:t>
            </a:r>
            <a:r>
              <a:rPr sz="971" b="1">
                <a:solidFill>
                  <a:srgbClr val="009999"/>
                </a:solidFill>
                <a:latin typeface="Century Gothic"/>
                <a:cs typeface="Century Gothic"/>
              </a:rPr>
              <a:t>oy</a:t>
            </a:r>
            <a:r>
              <a:rPr sz="971" b="1" spc="-12">
                <a:solidFill>
                  <a:srgbClr val="009999"/>
                </a:solidFill>
                <a:latin typeface="Century Gothic"/>
                <a:cs typeface="Century Gothic"/>
              </a:rPr>
              <a:t>e</a:t>
            </a:r>
            <a:r>
              <a:rPr sz="971" b="1">
                <a:solidFill>
                  <a:srgbClr val="009999"/>
                </a:solidFill>
                <a:latin typeface="Century Gothic"/>
                <a:cs typeface="Century Gothic"/>
              </a:rPr>
              <a:t>c</a:t>
            </a:r>
            <a:r>
              <a:rPr sz="971" b="1" spc="-4">
                <a:solidFill>
                  <a:srgbClr val="009999"/>
                </a:solidFill>
                <a:latin typeface="Century Gothic"/>
                <a:cs typeface="Century Gothic"/>
              </a:rPr>
              <a:t>t</a:t>
            </a:r>
            <a:r>
              <a:rPr sz="971" b="1">
                <a:solidFill>
                  <a:srgbClr val="009999"/>
                </a:solidFill>
                <a:latin typeface="Century Gothic"/>
                <a:cs typeface="Century Gothic"/>
              </a:rPr>
              <a:t>o.</a:t>
            </a:r>
            <a:r>
              <a:rPr sz="971" b="1" spc="12">
                <a:solidFill>
                  <a:srgbClr val="009999"/>
                </a:solidFill>
                <a:latin typeface="Century Gothic"/>
                <a:cs typeface="Century Gothic"/>
              </a:rPr>
              <a:t> </a:t>
            </a:r>
            <a:r>
              <a:rPr sz="971">
                <a:solidFill>
                  <a:srgbClr val="1C4586"/>
                </a:solidFill>
                <a:latin typeface="Century Gothic"/>
                <a:cs typeface="Century Gothic"/>
              </a:rPr>
              <a:t>R</a:t>
            </a:r>
            <a:r>
              <a:rPr sz="971" spc="-8">
                <a:solidFill>
                  <a:srgbClr val="1C4586"/>
                </a:solidFill>
                <a:latin typeface="Century Gothic"/>
                <a:cs typeface="Century Gothic"/>
              </a:rPr>
              <a:t>e</a:t>
            </a:r>
            <a:r>
              <a:rPr sz="971">
                <a:solidFill>
                  <a:srgbClr val="1C4586"/>
                </a:solidFill>
                <a:latin typeface="Century Gothic"/>
                <a:cs typeface="Century Gothic"/>
              </a:rPr>
              <a:t>da</a:t>
            </a:r>
            <a:r>
              <a:rPr sz="971" spc="4">
                <a:solidFill>
                  <a:srgbClr val="1C4586"/>
                </a:solidFill>
                <a:latin typeface="Century Gothic"/>
                <a:cs typeface="Century Gothic"/>
              </a:rPr>
              <a:t>c</a:t>
            </a:r>
            <a:r>
              <a:rPr sz="971" spc="-12">
                <a:solidFill>
                  <a:srgbClr val="1C4586"/>
                </a:solidFill>
                <a:latin typeface="Century Gothic"/>
                <a:cs typeface="Century Gothic"/>
              </a:rPr>
              <a:t>t</a:t>
            </a:r>
            <a:r>
              <a:rPr sz="971">
                <a:solidFill>
                  <a:srgbClr val="1C4586"/>
                </a:solidFill>
                <a:latin typeface="Century Gothic"/>
                <a:cs typeface="Century Gothic"/>
              </a:rPr>
              <a:t>ar</a:t>
            </a:r>
            <a:r>
              <a:rPr sz="971" spc="4">
                <a:solidFill>
                  <a:srgbClr val="1C4586"/>
                </a:solidFill>
                <a:latin typeface="Century Gothic"/>
                <a:cs typeface="Century Gothic"/>
              </a:rPr>
              <a:t> c</a:t>
            </a:r>
            <a:r>
              <a:rPr sz="971">
                <a:solidFill>
                  <a:srgbClr val="1C4586"/>
                </a:solidFill>
                <a:latin typeface="Century Gothic"/>
                <a:cs typeface="Century Gothic"/>
              </a:rPr>
              <a:t>o</a:t>
            </a:r>
            <a:r>
              <a:rPr sz="971" spc="-4">
                <a:solidFill>
                  <a:srgbClr val="1C4586"/>
                </a:solidFill>
                <a:latin typeface="Century Gothic"/>
                <a:cs typeface="Century Gothic"/>
              </a:rPr>
              <a:t>m</a:t>
            </a:r>
            <a:r>
              <a:rPr sz="971">
                <a:solidFill>
                  <a:srgbClr val="1C4586"/>
                </a:solidFill>
                <a:latin typeface="Century Gothic"/>
                <a:cs typeface="Century Gothic"/>
              </a:rPr>
              <a:t>o</a:t>
            </a:r>
            <a:r>
              <a:rPr sz="971" spc="-4">
                <a:solidFill>
                  <a:srgbClr val="1C4586"/>
                </a:solidFill>
                <a:latin typeface="Century Gothic"/>
                <a:cs typeface="Century Gothic"/>
              </a:rPr>
              <a:t> </a:t>
            </a:r>
            <a:r>
              <a:rPr sz="971" spc="-8">
                <a:solidFill>
                  <a:srgbClr val="1C4586"/>
                </a:solidFill>
                <a:latin typeface="Century Gothic"/>
                <a:cs typeface="Century Gothic"/>
              </a:rPr>
              <a:t>p</a:t>
            </a:r>
            <a:r>
              <a:rPr sz="971">
                <a:solidFill>
                  <a:srgbClr val="1C4586"/>
                </a:solidFill>
                <a:latin typeface="Century Gothic"/>
                <a:cs typeface="Century Gothic"/>
              </a:rPr>
              <a:t>r</a:t>
            </a:r>
            <a:r>
              <a:rPr sz="971" spc="-8">
                <a:solidFill>
                  <a:srgbClr val="1C4586"/>
                </a:solidFill>
                <a:latin typeface="Century Gothic"/>
                <a:cs typeface="Century Gothic"/>
              </a:rPr>
              <a:t>e</a:t>
            </a:r>
            <a:r>
              <a:rPr sz="971">
                <a:solidFill>
                  <a:srgbClr val="1C4586"/>
                </a:solidFill>
                <a:latin typeface="Century Gothic"/>
                <a:cs typeface="Century Gothic"/>
              </a:rPr>
              <a:t>gun</a:t>
            </a:r>
            <a:r>
              <a:rPr sz="971" spc="-12">
                <a:solidFill>
                  <a:srgbClr val="1C4586"/>
                </a:solidFill>
                <a:latin typeface="Century Gothic"/>
                <a:cs typeface="Century Gothic"/>
              </a:rPr>
              <a:t>t</a:t>
            </a:r>
            <a:r>
              <a:rPr sz="971">
                <a:solidFill>
                  <a:srgbClr val="1C4586"/>
                </a:solidFill>
                <a:latin typeface="Century Gothic"/>
                <a:cs typeface="Century Gothic"/>
              </a:rPr>
              <a:t>a o</a:t>
            </a:r>
            <a:r>
              <a:rPr sz="971" spc="-4">
                <a:solidFill>
                  <a:srgbClr val="1C4586"/>
                </a:solidFill>
                <a:latin typeface="Century Gothic"/>
                <a:cs typeface="Century Gothic"/>
              </a:rPr>
              <a:t> </a:t>
            </a:r>
            <a:r>
              <a:rPr sz="971">
                <a:solidFill>
                  <a:srgbClr val="1C4586"/>
                </a:solidFill>
                <a:latin typeface="Century Gothic"/>
                <a:cs typeface="Century Gothic"/>
              </a:rPr>
              <a:t>p</a:t>
            </a:r>
            <a:r>
              <a:rPr sz="971" spc="4">
                <a:solidFill>
                  <a:srgbClr val="1C4586"/>
                </a:solidFill>
                <a:latin typeface="Century Gothic"/>
                <a:cs typeface="Century Gothic"/>
              </a:rPr>
              <a:t>r</a:t>
            </a:r>
            <a:r>
              <a:rPr sz="971">
                <a:solidFill>
                  <a:srgbClr val="1C4586"/>
                </a:solidFill>
                <a:latin typeface="Century Gothic"/>
                <a:cs typeface="Century Gothic"/>
              </a:rPr>
              <a:t>e</a:t>
            </a:r>
            <a:r>
              <a:rPr sz="971" spc="-12">
                <a:solidFill>
                  <a:srgbClr val="1C4586"/>
                </a:solidFill>
                <a:latin typeface="Century Gothic"/>
                <a:cs typeface="Century Gothic"/>
              </a:rPr>
              <a:t>m</a:t>
            </a:r>
            <a:r>
              <a:rPr sz="971" spc="4">
                <a:solidFill>
                  <a:srgbClr val="1C4586"/>
                </a:solidFill>
                <a:latin typeface="Century Gothic"/>
                <a:cs typeface="Century Gothic"/>
              </a:rPr>
              <a:t>i</a:t>
            </a:r>
            <a:r>
              <a:rPr sz="971">
                <a:solidFill>
                  <a:srgbClr val="1C4586"/>
                </a:solidFill>
                <a:latin typeface="Century Gothic"/>
                <a:cs typeface="Century Gothic"/>
              </a:rPr>
              <a:t>sa </a:t>
            </a:r>
            <a:r>
              <a:rPr sz="971" spc="-8">
                <a:solidFill>
                  <a:srgbClr val="1C4586"/>
                </a:solidFill>
                <a:latin typeface="Century Gothic"/>
                <a:cs typeface="Century Gothic"/>
              </a:rPr>
              <a:t>p</a:t>
            </a:r>
            <a:r>
              <a:rPr sz="971">
                <a:solidFill>
                  <a:srgbClr val="1C4586"/>
                </a:solidFill>
                <a:latin typeface="Century Gothic"/>
                <a:cs typeface="Century Gothic"/>
              </a:rPr>
              <a:t>ro</a:t>
            </a:r>
            <a:r>
              <a:rPr sz="971" spc="-8">
                <a:solidFill>
                  <a:srgbClr val="1C4586"/>
                </a:solidFill>
                <a:latin typeface="Century Gothic"/>
                <a:cs typeface="Century Gothic"/>
              </a:rPr>
              <a:t>b</a:t>
            </a:r>
            <a:r>
              <a:rPr sz="971" spc="4">
                <a:solidFill>
                  <a:srgbClr val="1C4586"/>
                </a:solidFill>
                <a:latin typeface="Century Gothic"/>
                <a:cs typeface="Century Gothic"/>
              </a:rPr>
              <a:t>l</a:t>
            </a:r>
            <a:r>
              <a:rPr sz="971">
                <a:solidFill>
                  <a:srgbClr val="1C4586"/>
                </a:solidFill>
                <a:latin typeface="Century Gothic"/>
                <a:cs typeface="Century Gothic"/>
              </a:rPr>
              <a:t>e</a:t>
            </a:r>
            <a:r>
              <a:rPr sz="971" spc="-12">
                <a:solidFill>
                  <a:srgbClr val="1C4586"/>
                </a:solidFill>
                <a:latin typeface="Century Gothic"/>
                <a:cs typeface="Century Gothic"/>
              </a:rPr>
              <a:t>m</a:t>
            </a:r>
            <a:r>
              <a:rPr sz="971">
                <a:solidFill>
                  <a:srgbClr val="1C4586"/>
                </a:solidFill>
                <a:latin typeface="Century Gothic"/>
                <a:cs typeface="Century Gothic"/>
              </a:rPr>
              <a:t>a</a:t>
            </a:r>
            <a:r>
              <a:rPr sz="971" spc="-8">
                <a:solidFill>
                  <a:srgbClr val="1C4586"/>
                </a:solidFill>
                <a:latin typeface="Century Gothic"/>
                <a:cs typeface="Century Gothic"/>
              </a:rPr>
              <a:t>t</a:t>
            </a:r>
            <a:r>
              <a:rPr sz="971" spc="4">
                <a:solidFill>
                  <a:srgbClr val="1C4586"/>
                </a:solidFill>
                <a:latin typeface="Century Gothic"/>
                <a:cs typeface="Century Gothic"/>
              </a:rPr>
              <a:t>i</a:t>
            </a:r>
            <a:r>
              <a:rPr sz="971">
                <a:solidFill>
                  <a:srgbClr val="1C4586"/>
                </a:solidFill>
                <a:latin typeface="Century Gothic"/>
                <a:cs typeface="Century Gothic"/>
              </a:rPr>
              <a:t>zad</a:t>
            </a:r>
            <a:r>
              <a:rPr sz="971" spc="-12">
                <a:solidFill>
                  <a:srgbClr val="1C4586"/>
                </a:solidFill>
                <a:latin typeface="Century Gothic"/>
                <a:cs typeface="Century Gothic"/>
              </a:rPr>
              <a:t>o</a:t>
            </a:r>
            <a:r>
              <a:rPr sz="971">
                <a:solidFill>
                  <a:srgbClr val="1C4586"/>
                </a:solidFill>
                <a:latin typeface="Century Gothic"/>
                <a:cs typeface="Century Gothic"/>
              </a:rPr>
              <a:t>ra.</a:t>
            </a:r>
            <a:endParaRPr sz="971">
              <a:latin typeface="Century Gothic"/>
              <a:cs typeface="Century Gothic"/>
            </a:endParaRPr>
          </a:p>
        </p:txBody>
      </p:sp>
      <p:sp>
        <p:nvSpPr>
          <p:cNvPr id="6" name="object 6"/>
          <p:cNvSpPr txBox="1"/>
          <p:nvPr/>
        </p:nvSpPr>
        <p:spPr>
          <a:xfrm>
            <a:off x="761170" y="5661248"/>
            <a:ext cx="1822300" cy="879393"/>
          </a:xfrm>
          <a:prstGeom prst="rect">
            <a:avLst/>
          </a:prstGeom>
        </p:spPr>
        <p:txBody>
          <a:bodyPr wrap="square" lIns="0" tIns="0" rIns="0" bIns="0" rtlCol="0">
            <a:noAutofit/>
          </a:bodyPr>
          <a:lstStyle/>
          <a:p>
            <a:pPr>
              <a:lnSpc>
                <a:spcPts val="485"/>
              </a:lnSpc>
              <a:spcBef>
                <a:spcPts val="10"/>
              </a:spcBef>
            </a:pPr>
            <a:endParaRPr sz="485"/>
          </a:p>
          <a:p>
            <a:pPr marL="414146" marR="414253" algn="ctr">
              <a:lnSpc>
                <a:spcPct val="102172"/>
              </a:lnSpc>
            </a:pPr>
            <a:r>
              <a:rPr sz="971" b="1" spc="-4">
                <a:solidFill>
                  <a:srgbClr val="1C4586"/>
                </a:solidFill>
                <a:latin typeface="Century Gothic"/>
                <a:cs typeface="Century Gothic"/>
              </a:rPr>
              <a:t>D</a:t>
            </a:r>
            <a:r>
              <a:rPr sz="971" b="1">
                <a:solidFill>
                  <a:srgbClr val="1C4586"/>
                </a:solidFill>
                <a:latin typeface="Century Gothic"/>
                <a:cs typeface="Century Gothic"/>
              </a:rPr>
              <a:t>ar</a:t>
            </a:r>
            <a:r>
              <a:rPr sz="971" b="1" spc="-4">
                <a:solidFill>
                  <a:srgbClr val="1C4586"/>
                </a:solidFill>
                <a:latin typeface="Century Gothic"/>
                <a:cs typeface="Century Gothic"/>
              </a:rPr>
              <a:t> </a:t>
            </a:r>
            <a:r>
              <a:rPr sz="971" b="1" spc="4">
                <a:solidFill>
                  <a:srgbClr val="1C4586"/>
                </a:solidFill>
                <a:latin typeface="Century Gothic"/>
                <a:cs typeface="Century Gothic"/>
              </a:rPr>
              <a:t>e</a:t>
            </a:r>
            <a:r>
              <a:rPr sz="971" b="1" spc="-4">
                <a:solidFill>
                  <a:srgbClr val="1C4586"/>
                </a:solidFill>
                <a:latin typeface="Century Gothic"/>
                <a:cs typeface="Century Gothic"/>
              </a:rPr>
              <a:t>x</a:t>
            </a:r>
            <a:r>
              <a:rPr sz="971" b="1">
                <a:solidFill>
                  <a:srgbClr val="1C4586"/>
                </a:solidFill>
                <a:latin typeface="Century Gothic"/>
                <a:cs typeface="Century Gothic"/>
              </a:rPr>
              <a:t>pli</a:t>
            </a:r>
            <a:r>
              <a:rPr sz="971" b="1" spc="-8">
                <a:solidFill>
                  <a:srgbClr val="1C4586"/>
                </a:solidFill>
                <a:latin typeface="Century Gothic"/>
                <a:cs typeface="Century Gothic"/>
              </a:rPr>
              <a:t>c</a:t>
            </a:r>
            <a:r>
              <a:rPr sz="971" b="1">
                <a:solidFill>
                  <a:srgbClr val="1C4586"/>
                </a:solidFill>
                <a:latin typeface="Century Gothic"/>
                <a:cs typeface="Century Gothic"/>
              </a:rPr>
              <a:t>ación</a:t>
            </a:r>
            <a:endParaRPr sz="971">
              <a:latin typeface="Century Gothic"/>
              <a:cs typeface="Century Gothic"/>
            </a:endParaRPr>
          </a:p>
          <a:p>
            <a:pPr marL="82798" marR="83826" algn="ctr">
              <a:lnSpc>
                <a:spcPct val="102070"/>
              </a:lnSpc>
              <a:spcBef>
                <a:spcPts val="4"/>
              </a:spcBef>
            </a:pPr>
            <a:r>
              <a:rPr sz="971" spc="-4">
                <a:solidFill>
                  <a:srgbClr val="1C4586"/>
                </a:solidFill>
                <a:latin typeface="Century Gothic"/>
                <a:cs typeface="Century Gothic"/>
              </a:rPr>
              <a:t>¿P</a:t>
            </a:r>
            <a:r>
              <a:rPr sz="971">
                <a:solidFill>
                  <a:srgbClr val="1C4586"/>
                </a:solidFill>
                <a:latin typeface="Century Gothic"/>
                <a:cs typeface="Century Gothic"/>
              </a:rPr>
              <a:t>or qué algo</a:t>
            </a:r>
            <a:r>
              <a:rPr sz="971" spc="-8">
                <a:solidFill>
                  <a:srgbClr val="1C4586"/>
                </a:solidFill>
                <a:latin typeface="Century Gothic"/>
                <a:cs typeface="Century Gothic"/>
              </a:rPr>
              <a:t> </a:t>
            </a:r>
            <a:r>
              <a:rPr sz="971">
                <a:solidFill>
                  <a:srgbClr val="1C4586"/>
                </a:solidFill>
                <a:latin typeface="Century Gothic"/>
                <a:cs typeface="Century Gothic"/>
              </a:rPr>
              <a:t>es </a:t>
            </a:r>
            <a:r>
              <a:rPr sz="971" spc="4">
                <a:solidFill>
                  <a:srgbClr val="1C4586"/>
                </a:solidFill>
                <a:latin typeface="Century Gothic"/>
                <a:cs typeface="Century Gothic"/>
              </a:rPr>
              <a:t>c</a:t>
            </a:r>
            <a:r>
              <a:rPr sz="971">
                <a:solidFill>
                  <a:srgbClr val="1C4586"/>
                </a:solidFill>
                <a:latin typeface="Century Gothic"/>
                <a:cs typeface="Century Gothic"/>
              </a:rPr>
              <a:t>ó</a:t>
            </a:r>
            <a:r>
              <a:rPr sz="971" spc="-12">
                <a:solidFill>
                  <a:srgbClr val="1C4586"/>
                </a:solidFill>
                <a:latin typeface="Century Gothic"/>
                <a:cs typeface="Century Gothic"/>
              </a:rPr>
              <a:t>m</a:t>
            </a:r>
            <a:r>
              <a:rPr sz="971">
                <a:solidFill>
                  <a:srgbClr val="1C4586"/>
                </a:solidFill>
                <a:latin typeface="Century Gothic"/>
                <a:cs typeface="Century Gothic"/>
              </a:rPr>
              <a:t>o</a:t>
            </a:r>
            <a:r>
              <a:rPr sz="971" spc="-4">
                <a:solidFill>
                  <a:srgbClr val="1C4586"/>
                </a:solidFill>
                <a:latin typeface="Century Gothic"/>
                <a:cs typeface="Century Gothic"/>
              </a:rPr>
              <a:t> </a:t>
            </a:r>
            <a:r>
              <a:rPr sz="971">
                <a:solidFill>
                  <a:srgbClr val="1C4586"/>
                </a:solidFill>
                <a:latin typeface="Century Gothic"/>
                <a:cs typeface="Century Gothic"/>
              </a:rPr>
              <a:t>e</a:t>
            </a:r>
            <a:r>
              <a:rPr sz="971" spc="4">
                <a:solidFill>
                  <a:srgbClr val="1C4586"/>
                </a:solidFill>
                <a:latin typeface="Century Gothic"/>
                <a:cs typeface="Century Gothic"/>
              </a:rPr>
              <a:t>s</a:t>
            </a:r>
            <a:r>
              <a:rPr sz="971">
                <a:solidFill>
                  <a:srgbClr val="1C4586"/>
                </a:solidFill>
                <a:latin typeface="Century Gothic"/>
                <a:cs typeface="Century Gothic"/>
              </a:rPr>
              <a:t>? </a:t>
            </a:r>
            <a:r>
              <a:rPr sz="971" spc="-4">
                <a:solidFill>
                  <a:srgbClr val="1C4586"/>
                </a:solidFill>
                <a:latin typeface="Century Gothic"/>
                <a:cs typeface="Century Gothic"/>
              </a:rPr>
              <a:t>D</a:t>
            </a:r>
            <a:r>
              <a:rPr sz="971">
                <a:solidFill>
                  <a:srgbClr val="1C4586"/>
                </a:solidFill>
                <a:latin typeface="Century Gothic"/>
                <a:cs typeface="Century Gothic"/>
              </a:rPr>
              <a:t>ete</a:t>
            </a:r>
            <a:r>
              <a:rPr sz="971" spc="4">
                <a:solidFill>
                  <a:srgbClr val="1C4586"/>
                </a:solidFill>
                <a:latin typeface="Century Gothic"/>
                <a:cs typeface="Century Gothic"/>
              </a:rPr>
              <a:t>r</a:t>
            </a:r>
            <a:r>
              <a:rPr sz="971" spc="-12">
                <a:solidFill>
                  <a:srgbClr val="1C4586"/>
                </a:solidFill>
                <a:latin typeface="Century Gothic"/>
                <a:cs typeface="Century Gothic"/>
              </a:rPr>
              <a:t>m</a:t>
            </a:r>
            <a:r>
              <a:rPr sz="971" spc="4">
                <a:solidFill>
                  <a:srgbClr val="1C4586"/>
                </a:solidFill>
                <a:latin typeface="Century Gothic"/>
                <a:cs typeface="Century Gothic"/>
              </a:rPr>
              <a:t>i</a:t>
            </a:r>
            <a:r>
              <a:rPr sz="971">
                <a:solidFill>
                  <a:srgbClr val="1C4586"/>
                </a:solidFill>
                <a:latin typeface="Century Gothic"/>
                <a:cs typeface="Century Gothic"/>
              </a:rPr>
              <a:t>n</a:t>
            </a:r>
            <a:r>
              <a:rPr sz="971" spc="-8">
                <a:solidFill>
                  <a:srgbClr val="1C4586"/>
                </a:solidFill>
                <a:latin typeface="Century Gothic"/>
                <a:cs typeface="Century Gothic"/>
              </a:rPr>
              <a:t>a</a:t>
            </a:r>
            <a:r>
              <a:rPr sz="971">
                <a:solidFill>
                  <a:srgbClr val="1C4586"/>
                </a:solidFill>
                <a:latin typeface="Century Gothic"/>
                <a:cs typeface="Century Gothic"/>
              </a:rPr>
              <a:t>r </a:t>
            </a:r>
            <a:r>
              <a:rPr sz="971" spc="4">
                <a:solidFill>
                  <a:srgbClr val="1C4586"/>
                </a:solidFill>
                <a:latin typeface="Century Gothic"/>
                <a:cs typeface="Century Gothic"/>
              </a:rPr>
              <a:t>l</a:t>
            </a:r>
            <a:r>
              <a:rPr sz="971" spc="-8">
                <a:solidFill>
                  <a:srgbClr val="1C4586"/>
                </a:solidFill>
                <a:latin typeface="Century Gothic"/>
                <a:cs typeface="Century Gothic"/>
              </a:rPr>
              <a:t>a</a:t>
            </a:r>
            <a:r>
              <a:rPr sz="971">
                <a:solidFill>
                  <a:srgbClr val="1C4586"/>
                </a:solidFill>
                <a:latin typeface="Century Gothic"/>
                <a:cs typeface="Century Gothic"/>
              </a:rPr>
              <a:t>s razo</a:t>
            </a:r>
            <a:r>
              <a:rPr sz="971" spc="-12">
                <a:solidFill>
                  <a:srgbClr val="1C4586"/>
                </a:solidFill>
                <a:latin typeface="Century Gothic"/>
                <a:cs typeface="Century Gothic"/>
              </a:rPr>
              <a:t>n</a:t>
            </a:r>
            <a:r>
              <a:rPr sz="971">
                <a:solidFill>
                  <a:srgbClr val="1C4586"/>
                </a:solidFill>
                <a:latin typeface="Century Gothic"/>
                <a:cs typeface="Century Gothic"/>
              </a:rPr>
              <a:t>es</a:t>
            </a:r>
            <a:r>
              <a:rPr sz="971" spc="-8">
                <a:solidFill>
                  <a:srgbClr val="1C4586"/>
                </a:solidFill>
                <a:latin typeface="Century Gothic"/>
                <a:cs typeface="Century Gothic"/>
              </a:rPr>
              <a:t> </a:t>
            </a:r>
            <a:r>
              <a:rPr sz="971">
                <a:solidFill>
                  <a:srgbClr val="1C4586"/>
                </a:solidFill>
                <a:latin typeface="Century Gothic"/>
                <a:cs typeface="Century Gothic"/>
              </a:rPr>
              <a:t>que gen</a:t>
            </a:r>
            <a:r>
              <a:rPr sz="971" spc="-8">
                <a:solidFill>
                  <a:srgbClr val="1C4586"/>
                </a:solidFill>
                <a:latin typeface="Century Gothic"/>
                <a:cs typeface="Century Gothic"/>
              </a:rPr>
              <a:t>e</a:t>
            </a:r>
            <a:r>
              <a:rPr sz="971">
                <a:solidFill>
                  <a:srgbClr val="1C4586"/>
                </a:solidFill>
                <a:latin typeface="Century Gothic"/>
                <a:cs typeface="Century Gothic"/>
              </a:rPr>
              <a:t>ran</a:t>
            </a:r>
            <a:r>
              <a:rPr sz="971" spc="-4">
                <a:solidFill>
                  <a:srgbClr val="1C4586"/>
                </a:solidFill>
                <a:latin typeface="Century Gothic"/>
                <a:cs typeface="Century Gothic"/>
              </a:rPr>
              <a:t> </a:t>
            </a:r>
            <a:r>
              <a:rPr sz="971" spc="-8">
                <a:solidFill>
                  <a:srgbClr val="1C4586"/>
                </a:solidFill>
                <a:latin typeface="Century Gothic"/>
                <a:cs typeface="Century Gothic"/>
              </a:rPr>
              <a:t>e</a:t>
            </a:r>
            <a:r>
              <a:rPr sz="971">
                <a:solidFill>
                  <a:srgbClr val="1C4586"/>
                </a:solidFill>
                <a:latin typeface="Century Gothic"/>
                <a:cs typeface="Century Gothic"/>
              </a:rPr>
              <a:t>l</a:t>
            </a:r>
            <a:r>
              <a:rPr sz="971" spc="4">
                <a:solidFill>
                  <a:srgbClr val="1C4586"/>
                </a:solidFill>
                <a:latin typeface="Century Gothic"/>
                <a:cs typeface="Century Gothic"/>
              </a:rPr>
              <a:t> </a:t>
            </a:r>
            <a:r>
              <a:rPr sz="971">
                <a:solidFill>
                  <a:srgbClr val="1C4586"/>
                </a:solidFill>
                <a:latin typeface="Century Gothic"/>
                <a:cs typeface="Century Gothic"/>
              </a:rPr>
              <a:t>p</a:t>
            </a:r>
            <a:r>
              <a:rPr sz="971" spc="4">
                <a:solidFill>
                  <a:srgbClr val="1C4586"/>
                </a:solidFill>
                <a:latin typeface="Century Gothic"/>
                <a:cs typeface="Century Gothic"/>
              </a:rPr>
              <a:t>r</a:t>
            </a:r>
            <a:r>
              <a:rPr sz="971" spc="-12">
                <a:solidFill>
                  <a:srgbClr val="1C4586"/>
                </a:solidFill>
                <a:latin typeface="Century Gothic"/>
                <a:cs typeface="Century Gothic"/>
              </a:rPr>
              <a:t>o</a:t>
            </a:r>
            <a:r>
              <a:rPr sz="971">
                <a:solidFill>
                  <a:srgbClr val="1C4586"/>
                </a:solidFill>
                <a:latin typeface="Century Gothic"/>
                <a:cs typeface="Century Gothic"/>
              </a:rPr>
              <a:t>blema</a:t>
            </a:r>
            <a:r>
              <a:rPr sz="971" spc="-12">
                <a:solidFill>
                  <a:srgbClr val="1C4586"/>
                </a:solidFill>
                <a:latin typeface="Century Gothic"/>
                <a:cs typeface="Century Gothic"/>
              </a:rPr>
              <a:t> </a:t>
            </a:r>
            <a:r>
              <a:rPr sz="971">
                <a:solidFill>
                  <a:srgbClr val="1C4586"/>
                </a:solidFill>
                <a:latin typeface="Century Gothic"/>
                <a:cs typeface="Century Gothic"/>
              </a:rPr>
              <a:t>o</a:t>
            </a:r>
            <a:r>
              <a:rPr sz="971" spc="-4">
                <a:solidFill>
                  <a:srgbClr val="1C4586"/>
                </a:solidFill>
                <a:latin typeface="Century Gothic"/>
                <a:cs typeface="Century Gothic"/>
              </a:rPr>
              <a:t> </a:t>
            </a:r>
            <a:r>
              <a:rPr sz="971" spc="4">
                <a:solidFill>
                  <a:srgbClr val="1C4586"/>
                </a:solidFill>
                <a:latin typeface="Century Gothic"/>
                <a:cs typeface="Century Gothic"/>
              </a:rPr>
              <a:t>l</a:t>
            </a:r>
            <a:r>
              <a:rPr sz="971">
                <a:solidFill>
                  <a:srgbClr val="1C4586"/>
                </a:solidFill>
                <a:latin typeface="Century Gothic"/>
                <a:cs typeface="Century Gothic"/>
              </a:rPr>
              <a:t>a s</a:t>
            </a:r>
            <a:r>
              <a:rPr sz="971" spc="4">
                <a:solidFill>
                  <a:srgbClr val="1C4586"/>
                </a:solidFill>
                <a:latin typeface="Century Gothic"/>
                <a:cs typeface="Century Gothic"/>
              </a:rPr>
              <a:t>i</a:t>
            </a:r>
            <a:r>
              <a:rPr sz="971">
                <a:solidFill>
                  <a:srgbClr val="1C4586"/>
                </a:solidFill>
                <a:latin typeface="Century Gothic"/>
                <a:cs typeface="Century Gothic"/>
              </a:rPr>
              <a:t>t</a:t>
            </a:r>
            <a:r>
              <a:rPr sz="971" spc="-12">
                <a:solidFill>
                  <a:srgbClr val="1C4586"/>
                </a:solidFill>
                <a:latin typeface="Century Gothic"/>
                <a:cs typeface="Century Gothic"/>
              </a:rPr>
              <a:t>u</a:t>
            </a:r>
            <a:r>
              <a:rPr sz="971">
                <a:solidFill>
                  <a:srgbClr val="1C4586"/>
                </a:solidFill>
                <a:latin typeface="Century Gothic"/>
                <a:cs typeface="Century Gothic"/>
              </a:rPr>
              <a:t>a</a:t>
            </a:r>
            <a:r>
              <a:rPr sz="971" spc="-4">
                <a:solidFill>
                  <a:srgbClr val="1C4586"/>
                </a:solidFill>
                <a:latin typeface="Century Gothic"/>
                <a:cs typeface="Century Gothic"/>
              </a:rPr>
              <a:t>c</a:t>
            </a:r>
            <a:r>
              <a:rPr sz="971" spc="4">
                <a:solidFill>
                  <a:srgbClr val="1C4586"/>
                </a:solidFill>
                <a:latin typeface="Century Gothic"/>
                <a:cs typeface="Century Gothic"/>
              </a:rPr>
              <a:t>i</a:t>
            </a:r>
            <a:r>
              <a:rPr sz="971">
                <a:solidFill>
                  <a:srgbClr val="1C4586"/>
                </a:solidFill>
                <a:latin typeface="Century Gothic"/>
                <a:cs typeface="Century Gothic"/>
              </a:rPr>
              <a:t>ó</a:t>
            </a:r>
            <a:r>
              <a:rPr sz="971" spc="-4">
                <a:solidFill>
                  <a:srgbClr val="1C4586"/>
                </a:solidFill>
                <a:latin typeface="Century Gothic"/>
                <a:cs typeface="Century Gothic"/>
              </a:rPr>
              <a:t>n</a:t>
            </a:r>
            <a:r>
              <a:rPr sz="971">
                <a:solidFill>
                  <a:srgbClr val="1C4586"/>
                </a:solidFill>
                <a:latin typeface="Century Gothic"/>
                <a:cs typeface="Century Gothic"/>
              </a:rPr>
              <a:t>.</a:t>
            </a:r>
            <a:endParaRPr sz="971">
              <a:latin typeface="Century Gothic"/>
              <a:cs typeface="Century Gothic"/>
            </a:endParaRPr>
          </a:p>
        </p:txBody>
      </p:sp>
      <p:sp>
        <p:nvSpPr>
          <p:cNvPr id="5" name="object 5"/>
          <p:cNvSpPr txBox="1"/>
          <p:nvPr/>
        </p:nvSpPr>
        <p:spPr>
          <a:xfrm>
            <a:off x="2583470" y="5661248"/>
            <a:ext cx="1822413" cy="879393"/>
          </a:xfrm>
          <a:prstGeom prst="rect">
            <a:avLst/>
          </a:prstGeom>
        </p:spPr>
        <p:txBody>
          <a:bodyPr wrap="square" lIns="0" tIns="0" rIns="0" bIns="0" rtlCol="0">
            <a:noAutofit/>
          </a:bodyPr>
          <a:lstStyle/>
          <a:p>
            <a:pPr>
              <a:lnSpc>
                <a:spcPts val="485"/>
              </a:lnSpc>
              <a:spcBef>
                <a:spcPts val="10"/>
              </a:spcBef>
            </a:pPr>
            <a:endParaRPr sz="485"/>
          </a:p>
          <a:p>
            <a:pPr marL="105659" marR="109471" indent="19" algn="ctr">
              <a:lnSpc>
                <a:spcPct val="102275"/>
              </a:lnSpc>
            </a:pPr>
            <a:r>
              <a:rPr sz="971" b="1" spc="-4">
                <a:solidFill>
                  <a:srgbClr val="1C4586"/>
                </a:solidFill>
                <a:latin typeface="Century Gothic"/>
                <a:cs typeface="Century Gothic"/>
              </a:rPr>
              <a:t>R</a:t>
            </a:r>
            <a:r>
              <a:rPr sz="971" b="1">
                <a:solidFill>
                  <a:srgbClr val="1C4586"/>
                </a:solidFill>
                <a:latin typeface="Century Gothic"/>
                <a:cs typeface="Century Gothic"/>
              </a:rPr>
              <a:t>e</a:t>
            </a:r>
            <a:r>
              <a:rPr sz="971" b="1" spc="-4">
                <a:solidFill>
                  <a:srgbClr val="1C4586"/>
                </a:solidFill>
                <a:latin typeface="Century Gothic"/>
                <a:cs typeface="Century Gothic"/>
              </a:rPr>
              <a:t>s</a:t>
            </a:r>
            <a:r>
              <a:rPr sz="971" b="1">
                <a:solidFill>
                  <a:srgbClr val="1C4586"/>
                </a:solidFill>
                <a:latin typeface="Century Gothic"/>
                <a:cs typeface="Century Gothic"/>
              </a:rPr>
              <a:t>ol</a:t>
            </a:r>
            <a:r>
              <a:rPr sz="971" b="1" spc="4">
                <a:solidFill>
                  <a:srgbClr val="1C4586"/>
                </a:solidFill>
                <a:latin typeface="Century Gothic"/>
                <a:cs typeface="Century Gothic"/>
              </a:rPr>
              <a:t>v</a:t>
            </a:r>
            <a:r>
              <a:rPr sz="971" b="1">
                <a:solidFill>
                  <a:srgbClr val="1C4586"/>
                </a:solidFill>
                <a:latin typeface="Century Gothic"/>
                <a:cs typeface="Century Gothic"/>
              </a:rPr>
              <a:t>er un</a:t>
            </a:r>
            <a:r>
              <a:rPr sz="971" b="1" spc="-8">
                <a:solidFill>
                  <a:srgbClr val="1C4586"/>
                </a:solidFill>
                <a:latin typeface="Century Gothic"/>
                <a:cs typeface="Century Gothic"/>
              </a:rPr>
              <a:t> </a:t>
            </a:r>
            <a:r>
              <a:rPr sz="971" b="1">
                <a:solidFill>
                  <a:srgbClr val="1C4586"/>
                </a:solidFill>
                <a:latin typeface="Century Gothic"/>
                <a:cs typeface="Century Gothic"/>
              </a:rPr>
              <a:t>p</a:t>
            </a:r>
            <a:r>
              <a:rPr sz="971" b="1" spc="-4">
                <a:solidFill>
                  <a:srgbClr val="1C4586"/>
                </a:solidFill>
                <a:latin typeface="Century Gothic"/>
                <a:cs typeface="Century Gothic"/>
              </a:rPr>
              <a:t>r</a:t>
            </a:r>
            <a:r>
              <a:rPr sz="971" b="1">
                <a:solidFill>
                  <a:srgbClr val="1C4586"/>
                </a:solidFill>
                <a:latin typeface="Century Gothic"/>
                <a:cs typeface="Century Gothic"/>
              </a:rPr>
              <a:t>o</a:t>
            </a:r>
            <a:r>
              <a:rPr sz="971" b="1" spc="4">
                <a:solidFill>
                  <a:srgbClr val="1C4586"/>
                </a:solidFill>
                <a:latin typeface="Century Gothic"/>
                <a:cs typeface="Century Gothic"/>
              </a:rPr>
              <a:t>b</a:t>
            </a:r>
            <a:r>
              <a:rPr sz="971" b="1" spc="-12">
                <a:solidFill>
                  <a:srgbClr val="1C4586"/>
                </a:solidFill>
                <a:latin typeface="Century Gothic"/>
                <a:cs typeface="Century Gothic"/>
              </a:rPr>
              <a:t>l</a:t>
            </a:r>
            <a:r>
              <a:rPr sz="971" b="1">
                <a:solidFill>
                  <a:srgbClr val="1C4586"/>
                </a:solidFill>
                <a:latin typeface="Century Gothic"/>
                <a:cs typeface="Century Gothic"/>
              </a:rPr>
              <a:t>e</a:t>
            </a:r>
            <a:r>
              <a:rPr sz="971" b="1" spc="-4">
                <a:solidFill>
                  <a:srgbClr val="1C4586"/>
                </a:solidFill>
                <a:latin typeface="Century Gothic"/>
                <a:cs typeface="Century Gothic"/>
              </a:rPr>
              <a:t>m</a:t>
            </a:r>
            <a:r>
              <a:rPr sz="971" b="1">
                <a:solidFill>
                  <a:srgbClr val="1C4586"/>
                </a:solidFill>
                <a:latin typeface="Century Gothic"/>
                <a:cs typeface="Century Gothic"/>
              </a:rPr>
              <a:t>a </a:t>
            </a:r>
            <a:r>
              <a:rPr sz="971" spc="-4">
                <a:solidFill>
                  <a:srgbClr val="1C4586"/>
                </a:solidFill>
                <a:latin typeface="Century Gothic"/>
                <a:cs typeface="Century Gothic"/>
              </a:rPr>
              <a:t>E</a:t>
            </a:r>
            <a:r>
              <a:rPr sz="971">
                <a:solidFill>
                  <a:srgbClr val="1C4586"/>
                </a:solidFill>
                <a:latin typeface="Century Gothic"/>
                <a:cs typeface="Century Gothic"/>
              </a:rPr>
              <a:t>xp</a:t>
            </a:r>
            <a:r>
              <a:rPr sz="971" spc="-4">
                <a:solidFill>
                  <a:srgbClr val="1C4586"/>
                </a:solidFill>
                <a:latin typeface="Century Gothic"/>
                <a:cs typeface="Century Gothic"/>
              </a:rPr>
              <a:t>l</a:t>
            </a:r>
            <a:r>
              <a:rPr sz="971" spc="4">
                <a:solidFill>
                  <a:srgbClr val="1C4586"/>
                </a:solidFill>
                <a:latin typeface="Century Gothic"/>
                <a:cs typeface="Century Gothic"/>
              </a:rPr>
              <a:t>i</a:t>
            </a:r>
            <a:r>
              <a:rPr sz="971" spc="-4">
                <a:solidFill>
                  <a:srgbClr val="1C4586"/>
                </a:solidFill>
                <a:latin typeface="Century Gothic"/>
                <a:cs typeface="Century Gothic"/>
              </a:rPr>
              <a:t>c</a:t>
            </a:r>
            <a:r>
              <a:rPr sz="971">
                <a:solidFill>
                  <a:srgbClr val="1C4586"/>
                </a:solidFill>
                <a:latin typeface="Century Gothic"/>
                <a:cs typeface="Century Gothic"/>
              </a:rPr>
              <a:t>ar de </a:t>
            </a:r>
            <a:r>
              <a:rPr sz="971" spc="-4">
                <a:solidFill>
                  <a:srgbClr val="1C4586"/>
                </a:solidFill>
                <a:latin typeface="Century Gothic"/>
                <a:cs typeface="Century Gothic"/>
              </a:rPr>
              <a:t>m</a:t>
            </a:r>
            <a:r>
              <a:rPr sz="971">
                <a:solidFill>
                  <a:srgbClr val="1C4586"/>
                </a:solidFill>
                <a:latin typeface="Century Gothic"/>
                <a:cs typeface="Century Gothic"/>
              </a:rPr>
              <a:t>a</a:t>
            </a:r>
            <a:r>
              <a:rPr sz="971" spc="-8">
                <a:solidFill>
                  <a:srgbClr val="1C4586"/>
                </a:solidFill>
                <a:latin typeface="Century Gothic"/>
                <a:cs typeface="Century Gothic"/>
              </a:rPr>
              <a:t>n</a:t>
            </a:r>
            <a:r>
              <a:rPr sz="971">
                <a:solidFill>
                  <a:srgbClr val="1C4586"/>
                </a:solidFill>
                <a:latin typeface="Century Gothic"/>
                <a:cs typeface="Century Gothic"/>
              </a:rPr>
              <a:t>e</a:t>
            </a:r>
            <a:r>
              <a:rPr sz="971" spc="-4">
                <a:solidFill>
                  <a:srgbClr val="1C4586"/>
                </a:solidFill>
                <a:latin typeface="Century Gothic"/>
                <a:cs typeface="Century Gothic"/>
              </a:rPr>
              <a:t>r</a:t>
            </a:r>
            <a:r>
              <a:rPr sz="971">
                <a:solidFill>
                  <a:srgbClr val="1C4586"/>
                </a:solidFill>
                <a:latin typeface="Century Gothic"/>
                <a:cs typeface="Century Gothic"/>
              </a:rPr>
              <a:t>a det</a:t>
            </a:r>
            <a:r>
              <a:rPr sz="971" spc="-8">
                <a:solidFill>
                  <a:srgbClr val="1C4586"/>
                </a:solidFill>
                <a:latin typeface="Century Gothic"/>
                <a:cs typeface="Century Gothic"/>
              </a:rPr>
              <a:t>a</a:t>
            </a:r>
            <a:r>
              <a:rPr sz="971" spc="4">
                <a:solidFill>
                  <a:srgbClr val="1C4586"/>
                </a:solidFill>
                <a:latin typeface="Century Gothic"/>
                <a:cs typeface="Century Gothic"/>
              </a:rPr>
              <a:t>l</a:t>
            </a:r>
            <a:r>
              <a:rPr sz="971" spc="-4">
                <a:solidFill>
                  <a:srgbClr val="1C4586"/>
                </a:solidFill>
                <a:latin typeface="Century Gothic"/>
                <a:cs typeface="Century Gothic"/>
              </a:rPr>
              <a:t>l</a:t>
            </a:r>
            <a:r>
              <a:rPr sz="971">
                <a:solidFill>
                  <a:srgbClr val="1C4586"/>
                </a:solidFill>
                <a:latin typeface="Century Gothic"/>
                <a:cs typeface="Century Gothic"/>
              </a:rPr>
              <a:t>ada </a:t>
            </a:r>
            <a:r>
              <a:rPr sz="971" spc="4">
                <a:solidFill>
                  <a:srgbClr val="1C4586"/>
                </a:solidFill>
                <a:latin typeface="Century Gothic"/>
                <a:cs typeface="Century Gothic"/>
              </a:rPr>
              <a:t>c</a:t>
            </a:r>
            <a:r>
              <a:rPr sz="971">
                <a:solidFill>
                  <a:srgbClr val="1C4586"/>
                </a:solidFill>
                <a:latin typeface="Century Gothic"/>
                <a:cs typeface="Century Gothic"/>
              </a:rPr>
              <a:t>ó</a:t>
            </a:r>
            <a:r>
              <a:rPr sz="971" spc="-4">
                <a:solidFill>
                  <a:srgbClr val="1C4586"/>
                </a:solidFill>
                <a:latin typeface="Century Gothic"/>
                <a:cs typeface="Century Gothic"/>
              </a:rPr>
              <a:t>m</a:t>
            </a:r>
            <a:r>
              <a:rPr sz="971">
                <a:solidFill>
                  <a:srgbClr val="1C4586"/>
                </a:solidFill>
                <a:latin typeface="Century Gothic"/>
                <a:cs typeface="Century Gothic"/>
              </a:rPr>
              <a:t>o</a:t>
            </a:r>
            <a:r>
              <a:rPr sz="971" spc="-4">
                <a:solidFill>
                  <a:srgbClr val="1C4586"/>
                </a:solidFill>
                <a:latin typeface="Century Gothic"/>
                <a:cs typeface="Century Gothic"/>
              </a:rPr>
              <a:t> </a:t>
            </a:r>
            <a:r>
              <a:rPr sz="971" spc="-8">
                <a:solidFill>
                  <a:srgbClr val="1C4586"/>
                </a:solidFill>
                <a:latin typeface="Century Gothic"/>
                <a:cs typeface="Century Gothic"/>
              </a:rPr>
              <a:t>s</a:t>
            </a:r>
            <a:r>
              <a:rPr sz="971">
                <a:solidFill>
                  <a:srgbClr val="1C4586"/>
                </a:solidFill>
                <a:latin typeface="Century Gothic"/>
                <a:cs typeface="Century Gothic"/>
              </a:rPr>
              <a:t>e p</a:t>
            </a:r>
            <a:r>
              <a:rPr sz="971" spc="-8">
                <a:solidFill>
                  <a:srgbClr val="1C4586"/>
                </a:solidFill>
                <a:latin typeface="Century Gothic"/>
                <a:cs typeface="Century Gothic"/>
              </a:rPr>
              <a:t>u</a:t>
            </a:r>
            <a:r>
              <a:rPr sz="971">
                <a:solidFill>
                  <a:srgbClr val="1C4586"/>
                </a:solidFill>
                <a:latin typeface="Century Gothic"/>
                <a:cs typeface="Century Gothic"/>
              </a:rPr>
              <a:t>ede a</a:t>
            </a:r>
            <a:r>
              <a:rPr sz="971" spc="4">
                <a:solidFill>
                  <a:srgbClr val="1C4586"/>
                </a:solidFill>
                <a:latin typeface="Century Gothic"/>
                <a:cs typeface="Century Gothic"/>
              </a:rPr>
              <a:t>b</a:t>
            </a:r>
            <a:r>
              <a:rPr sz="971">
                <a:solidFill>
                  <a:srgbClr val="1C4586"/>
                </a:solidFill>
                <a:latin typeface="Century Gothic"/>
                <a:cs typeface="Century Gothic"/>
              </a:rPr>
              <a:t>or</a:t>
            </a:r>
            <a:r>
              <a:rPr sz="971" spc="-8">
                <a:solidFill>
                  <a:srgbClr val="1C4586"/>
                </a:solidFill>
                <a:latin typeface="Century Gothic"/>
                <a:cs typeface="Century Gothic"/>
              </a:rPr>
              <a:t>d</a:t>
            </a:r>
            <a:r>
              <a:rPr sz="971">
                <a:solidFill>
                  <a:srgbClr val="1C4586"/>
                </a:solidFill>
                <a:latin typeface="Century Gothic"/>
                <a:cs typeface="Century Gothic"/>
              </a:rPr>
              <a:t>ar </a:t>
            </a:r>
            <a:r>
              <a:rPr sz="971" spc="-4">
                <a:solidFill>
                  <a:srgbClr val="1C4586"/>
                </a:solidFill>
                <a:latin typeface="Century Gothic"/>
                <a:cs typeface="Century Gothic"/>
              </a:rPr>
              <a:t>y</a:t>
            </a:r>
            <a:r>
              <a:rPr sz="971">
                <a:solidFill>
                  <a:srgbClr val="1C4586"/>
                </a:solidFill>
                <a:latin typeface="Century Gothic"/>
                <a:cs typeface="Century Gothic"/>
              </a:rPr>
              <a:t>/o</a:t>
            </a:r>
            <a:r>
              <a:rPr sz="971" spc="-8">
                <a:solidFill>
                  <a:srgbClr val="1C4586"/>
                </a:solidFill>
                <a:latin typeface="Century Gothic"/>
                <a:cs typeface="Century Gothic"/>
              </a:rPr>
              <a:t> </a:t>
            </a:r>
            <a:r>
              <a:rPr sz="971">
                <a:solidFill>
                  <a:srgbClr val="1C4586"/>
                </a:solidFill>
                <a:latin typeface="Century Gothic"/>
                <a:cs typeface="Century Gothic"/>
              </a:rPr>
              <a:t>so</a:t>
            </a:r>
            <a:r>
              <a:rPr sz="971" spc="-8">
                <a:solidFill>
                  <a:srgbClr val="1C4586"/>
                </a:solidFill>
                <a:latin typeface="Century Gothic"/>
                <a:cs typeface="Century Gothic"/>
              </a:rPr>
              <a:t>l</a:t>
            </a:r>
            <a:r>
              <a:rPr sz="971">
                <a:solidFill>
                  <a:srgbClr val="1C4586"/>
                </a:solidFill>
                <a:latin typeface="Century Gothic"/>
                <a:cs typeface="Century Gothic"/>
              </a:rPr>
              <a:t>u</a:t>
            </a:r>
            <a:r>
              <a:rPr sz="971" spc="-4">
                <a:solidFill>
                  <a:srgbClr val="1C4586"/>
                </a:solidFill>
                <a:latin typeface="Century Gothic"/>
                <a:cs typeface="Century Gothic"/>
              </a:rPr>
              <a:t>c</a:t>
            </a:r>
            <a:r>
              <a:rPr sz="971" spc="4">
                <a:solidFill>
                  <a:srgbClr val="1C4586"/>
                </a:solidFill>
                <a:latin typeface="Century Gothic"/>
                <a:cs typeface="Century Gothic"/>
              </a:rPr>
              <a:t>i</a:t>
            </a:r>
            <a:r>
              <a:rPr sz="971">
                <a:solidFill>
                  <a:srgbClr val="1C4586"/>
                </a:solidFill>
                <a:latin typeface="Century Gothic"/>
                <a:cs typeface="Century Gothic"/>
              </a:rPr>
              <a:t>o</a:t>
            </a:r>
            <a:r>
              <a:rPr sz="971" spc="-4">
                <a:solidFill>
                  <a:srgbClr val="1C4586"/>
                </a:solidFill>
                <a:latin typeface="Century Gothic"/>
                <a:cs typeface="Century Gothic"/>
              </a:rPr>
              <a:t>n</a:t>
            </a:r>
            <a:r>
              <a:rPr sz="971" spc="-8">
                <a:solidFill>
                  <a:srgbClr val="1C4586"/>
                </a:solidFill>
                <a:latin typeface="Century Gothic"/>
                <a:cs typeface="Century Gothic"/>
              </a:rPr>
              <a:t>a</a:t>
            </a:r>
            <a:r>
              <a:rPr sz="971">
                <a:solidFill>
                  <a:srgbClr val="1C4586"/>
                </a:solidFill>
                <a:latin typeface="Century Gothic"/>
                <a:cs typeface="Century Gothic"/>
              </a:rPr>
              <a:t>r</a:t>
            </a:r>
            <a:r>
              <a:rPr sz="971" spc="-8">
                <a:solidFill>
                  <a:srgbClr val="1C4586"/>
                </a:solidFill>
                <a:latin typeface="Century Gothic"/>
                <a:cs typeface="Century Gothic"/>
              </a:rPr>
              <a:t> </a:t>
            </a:r>
            <a:r>
              <a:rPr sz="971">
                <a:solidFill>
                  <a:srgbClr val="1C4586"/>
                </a:solidFill>
                <a:latin typeface="Century Gothic"/>
                <a:cs typeface="Century Gothic"/>
              </a:rPr>
              <a:t>el p</a:t>
            </a:r>
            <a:r>
              <a:rPr sz="971" spc="4">
                <a:solidFill>
                  <a:srgbClr val="1C4586"/>
                </a:solidFill>
                <a:latin typeface="Century Gothic"/>
                <a:cs typeface="Century Gothic"/>
              </a:rPr>
              <a:t>r</a:t>
            </a:r>
            <a:r>
              <a:rPr sz="971">
                <a:solidFill>
                  <a:srgbClr val="1C4586"/>
                </a:solidFill>
                <a:latin typeface="Century Gothic"/>
                <a:cs typeface="Century Gothic"/>
              </a:rPr>
              <a:t>o</a:t>
            </a:r>
            <a:r>
              <a:rPr sz="971" spc="-8">
                <a:solidFill>
                  <a:srgbClr val="1C4586"/>
                </a:solidFill>
                <a:latin typeface="Century Gothic"/>
                <a:cs typeface="Century Gothic"/>
              </a:rPr>
              <a:t>b</a:t>
            </a:r>
            <a:r>
              <a:rPr sz="971" spc="4">
                <a:solidFill>
                  <a:srgbClr val="1C4586"/>
                </a:solidFill>
                <a:latin typeface="Century Gothic"/>
                <a:cs typeface="Century Gothic"/>
              </a:rPr>
              <a:t>l</a:t>
            </a:r>
            <a:r>
              <a:rPr sz="971">
                <a:solidFill>
                  <a:srgbClr val="1C4586"/>
                </a:solidFill>
                <a:latin typeface="Century Gothic"/>
                <a:cs typeface="Century Gothic"/>
              </a:rPr>
              <a:t>e</a:t>
            </a:r>
            <a:r>
              <a:rPr sz="971" spc="-12">
                <a:solidFill>
                  <a:srgbClr val="1C4586"/>
                </a:solidFill>
                <a:latin typeface="Century Gothic"/>
                <a:cs typeface="Century Gothic"/>
              </a:rPr>
              <a:t>m</a:t>
            </a:r>
            <a:r>
              <a:rPr sz="971">
                <a:solidFill>
                  <a:srgbClr val="1C4586"/>
                </a:solidFill>
                <a:latin typeface="Century Gothic"/>
                <a:cs typeface="Century Gothic"/>
              </a:rPr>
              <a:t>a.</a:t>
            </a:r>
            <a:endParaRPr sz="971">
              <a:latin typeface="Century Gothic"/>
              <a:cs typeface="Century Gothic"/>
            </a:endParaRPr>
          </a:p>
        </p:txBody>
      </p:sp>
      <p:sp>
        <p:nvSpPr>
          <p:cNvPr id="4" name="object 4"/>
          <p:cNvSpPr txBox="1"/>
          <p:nvPr/>
        </p:nvSpPr>
        <p:spPr>
          <a:xfrm>
            <a:off x="4405882" y="5661248"/>
            <a:ext cx="1822301" cy="879393"/>
          </a:xfrm>
          <a:prstGeom prst="rect">
            <a:avLst/>
          </a:prstGeom>
        </p:spPr>
        <p:txBody>
          <a:bodyPr wrap="square" lIns="0" tIns="0" rIns="0" bIns="0" rtlCol="0">
            <a:noAutofit/>
          </a:bodyPr>
          <a:lstStyle/>
          <a:p>
            <a:pPr>
              <a:lnSpc>
                <a:spcPts val="485"/>
              </a:lnSpc>
              <a:spcBef>
                <a:spcPts val="10"/>
              </a:spcBef>
            </a:pPr>
            <a:endParaRPr sz="485"/>
          </a:p>
          <a:p>
            <a:pPr marL="240137" marR="242825" algn="ctr">
              <a:lnSpc>
                <a:spcPct val="102683"/>
              </a:lnSpc>
            </a:pPr>
            <a:r>
              <a:rPr sz="971" b="1" spc="4">
                <a:solidFill>
                  <a:srgbClr val="1C4586"/>
                </a:solidFill>
                <a:latin typeface="Century Gothic"/>
                <a:cs typeface="Century Gothic"/>
              </a:rPr>
              <a:t>H</a:t>
            </a:r>
            <a:r>
              <a:rPr sz="971" b="1">
                <a:solidFill>
                  <a:srgbClr val="1C4586"/>
                </a:solidFill>
                <a:latin typeface="Century Gothic"/>
                <a:cs typeface="Century Gothic"/>
              </a:rPr>
              <a:t>a</a:t>
            </a:r>
            <a:r>
              <a:rPr sz="971" b="1" spc="-8">
                <a:solidFill>
                  <a:srgbClr val="1C4586"/>
                </a:solidFill>
                <a:latin typeface="Century Gothic"/>
                <a:cs typeface="Century Gothic"/>
              </a:rPr>
              <a:t>c</a:t>
            </a:r>
            <a:r>
              <a:rPr sz="971" b="1">
                <a:solidFill>
                  <a:srgbClr val="1C4586"/>
                </a:solidFill>
                <a:latin typeface="Century Gothic"/>
                <a:cs typeface="Century Gothic"/>
              </a:rPr>
              <a:t>er más</a:t>
            </a:r>
            <a:r>
              <a:rPr sz="971" b="1" spc="-4">
                <a:solidFill>
                  <a:srgbClr val="1C4586"/>
                </a:solidFill>
                <a:latin typeface="Century Gothic"/>
                <a:cs typeface="Century Gothic"/>
              </a:rPr>
              <a:t> </a:t>
            </a:r>
            <a:r>
              <a:rPr sz="971" b="1" spc="-8">
                <a:solidFill>
                  <a:srgbClr val="1C4586"/>
                </a:solidFill>
                <a:latin typeface="Century Gothic"/>
                <a:cs typeface="Century Gothic"/>
              </a:rPr>
              <a:t>e</a:t>
            </a:r>
            <a:r>
              <a:rPr sz="971" b="1">
                <a:solidFill>
                  <a:srgbClr val="1C4586"/>
                </a:solidFill>
                <a:latin typeface="Century Gothic"/>
                <a:cs typeface="Century Gothic"/>
              </a:rPr>
              <a:t>fi</a:t>
            </a:r>
            <a:r>
              <a:rPr sz="971" b="1" spc="4">
                <a:solidFill>
                  <a:srgbClr val="1C4586"/>
                </a:solidFill>
                <a:latin typeface="Century Gothic"/>
                <a:cs typeface="Century Gothic"/>
              </a:rPr>
              <a:t>c</a:t>
            </a:r>
            <a:r>
              <a:rPr sz="971" b="1">
                <a:solidFill>
                  <a:srgbClr val="1C4586"/>
                </a:solidFill>
                <a:latin typeface="Century Gothic"/>
                <a:cs typeface="Century Gothic"/>
              </a:rPr>
              <a:t>ie</a:t>
            </a:r>
            <a:r>
              <a:rPr sz="971" b="1" spc="-12">
                <a:solidFill>
                  <a:srgbClr val="1C4586"/>
                </a:solidFill>
                <a:latin typeface="Century Gothic"/>
                <a:cs typeface="Century Gothic"/>
              </a:rPr>
              <a:t>n</a:t>
            </a:r>
            <a:r>
              <a:rPr sz="971" b="1" spc="4">
                <a:solidFill>
                  <a:srgbClr val="1C4586"/>
                </a:solidFill>
                <a:latin typeface="Century Gothic"/>
                <a:cs typeface="Century Gothic"/>
              </a:rPr>
              <a:t>t</a:t>
            </a:r>
            <a:r>
              <a:rPr sz="971" b="1">
                <a:solidFill>
                  <a:srgbClr val="1C4586"/>
                </a:solidFill>
                <a:latin typeface="Century Gothic"/>
                <a:cs typeface="Century Gothic"/>
              </a:rPr>
              <a:t>e</a:t>
            </a:r>
            <a:r>
              <a:rPr sz="971" b="1" spc="-8">
                <a:solidFill>
                  <a:srgbClr val="1C4586"/>
                </a:solidFill>
                <a:latin typeface="Century Gothic"/>
                <a:cs typeface="Century Gothic"/>
              </a:rPr>
              <a:t> </a:t>
            </a:r>
            <a:r>
              <a:rPr sz="971" b="1">
                <a:solidFill>
                  <a:srgbClr val="1C4586"/>
                </a:solidFill>
                <a:latin typeface="Century Gothic"/>
                <a:cs typeface="Century Gothic"/>
              </a:rPr>
              <a:t>o </a:t>
            </a:r>
            <a:r>
              <a:rPr sz="971" b="1" spc="-4">
                <a:solidFill>
                  <a:srgbClr val="1C4586"/>
                </a:solidFill>
                <a:latin typeface="Century Gothic"/>
                <a:cs typeface="Century Gothic"/>
              </a:rPr>
              <a:t>m</a:t>
            </a:r>
            <a:r>
              <a:rPr sz="971" b="1">
                <a:solidFill>
                  <a:srgbClr val="1C4586"/>
                </a:solidFill>
                <a:latin typeface="Century Gothic"/>
                <a:cs typeface="Century Gothic"/>
              </a:rPr>
              <a:t>ejo</a:t>
            </a:r>
            <a:r>
              <a:rPr sz="971" b="1" spc="-4">
                <a:solidFill>
                  <a:srgbClr val="1C4586"/>
                </a:solidFill>
                <a:latin typeface="Century Gothic"/>
                <a:cs typeface="Century Gothic"/>
              </a:rPr>
              <a:t>r</a:t>
            </a:r>
            <a:r>
              <a:rPr sz="971" b="1">
                <a:solidFill>
                  <a:srgbClr val="1C4586"/>
                </a:solidFill>
                <a:latin typeface="Century Gothic"/>
                <a:cs typeface="Century Gothic"/>
              </a:rPr>
              <a:t>ar</a:t>
            </a:r>
            <a:r>
              <a:rPr sz="971" b="1" spc="-4">
                <a:solidFill>
                  <a:srgbClr val="1C4586"/>
                </a:solidFill>
                <a:latin typeface="Century Gothic"/>
                <a:cs typeface="Century Gothic"/>
              </a:rPr>
              <a:t> </a:t>
            </a:r>
            <a:r>
              <a:rPr sz="971" b="1" spc="4">
                <a:solidFill>
                  <a:srgbClr val="1C4586"/>
                </a:solidFill>
                <a:latin typeface="Century Gothic"/>
                <a:cs typeface="Century Gothic"/>
              </a:rPr>
              <a:t>a</a:t>
            </a:r>
            <a:r>
              <a:rPr sz="971" b="1" spc="-12">
                <a:solidFill>
                  <a:srgbClr val="1C4586"/>
                </a:solidFill>
                <a:latin typeface="Century Gothic"/>
                <a:cs typeface="Century Gothic"/>
              </a:rPr>
              <a:t>l</a:t>
            </a:r>
            <a:r>
              <a:rPr sz="971" b="1">
                <a:solidFill>
                  <a:srgbClr val="1C4586"/>
                </a:solidFill>
                <a:latin typeface="Century Gothic"/>
                <a:cs typeface="Century Gothic"/>
              </a:rPr>
              <a:t>go</a:t>
            </a:r>
            <a:endParaRPr sz="971">
              <a:latin typeface="Century Gothic"/>
              <a:cs typeface="Century Gothic"/>
            </a:endParaRPr>
          </a:p>
          <a:p>
            <a:pPr marL="46489" marR="48274" algn="ctr">
              <a:lnSpc>
                <a:spcPts val="1200"/>
              </a:lnSpc>
              <a:spcBef>
                <a:spcPts val="64"/>
              </a:spcBef>
            </a:pPr>
            <a:r>
              <a:rPr sz="971" spc="-4">
                <a:solidFill>
                  <a:srgbClr val="1C4586"/>
                </a:solidFill>
                <a:latin typeface="Century Gothic"/>
                <a:cs typeface="Century Gothic"/>
              </a:rPr>
              <a:t>¿D</a:t>
            </a:r>
            <a:r>
              <a:rPr sz="971">
                <a:solidFill>
                  <a:srgbClr val="1C4586"/>
                </a:solidFill>
                <a:latin typeface="Century Gothic"/>
                <a:cs typeface="Century Gothic"/>
              </a:rPr>
              <a:t>e qué </a:t>
            </a:r>
            <a:r>
              <a:rPr sz="971" spc="-4">
                <a:solidFill>
                  <a:srgbClr val="1C4586"/>
                </a:solidFill>
                <a:latin typeface="Century Gothic"/>
                <a:cs typeface="Century Gothic"/>
              </a:rPr>
              <a:t>m</a:t>
            </a:r>
            <a:r>
              <a:rPr sz="971">
                <a:solidFill>
                  <a:srgbClr val="1C4586"/>
                </a:solidFill>
                <a:latin typeface="Century Gothic"/>
                <a:cs typeface="Century Gothic"/>
              </a:rPr>
              <a:t>an</a:t>
            </a:r>
            <a:r>
              <a:rPr sz="971" spc="-8">
                <a:solidFill>
                  <a:srgbClr val="1C4586"/>
                </a:solidFill>
                <a:latin typeface="Century Gothic"/>
                <a:cs typeface="Century Gothic"/>
              </a:rPr>
              <a:t>e</a:t>
            </a:r>
            <a:r>
              <a:rPr sz="971">
                <a:solidFill>
                  <a:srgbClr val="1C4586"/>
                </a:solidFill>
                <a:latin typeface="Century Gothic"/>
                <a:cs typeface="Century Gothic"/>
              </a:rPr>
              <a:t>ra </a:t>
            </a:r>
            <a:r>
              <a:rPr sz="971" spc="-8">
                <a:solidFill>
                  <a:srgbClr val="1C4586"/>
                </a:solidFill>
                <a:latin typeface="Century Gothic"/>
                <a:cs typeface="Century Gothic"/>
              </a:rPr>
              <a:t>s</a:t>
            </a:r>
            <a:r>
              <a:rPr sz="971">
                <a:solidFill>
                  <a:srgbClr val="1C4586"/>
                </a:solidFill>
                <a:latin typeface="Century Gothic"/>
                <a:cs typeface="Century Gothic"/>
              </a:rPr>
              <a:t>e </a:t>
            </a:r>
            <a:r>
              <a:rPr sz="971" spc="-8">
                <a:solidFill>
                  <a:srgbClr val="1C4586"/>
                </a:solidFill>
                <a:latin typeface="Century Gothic"/>
                <a:cs typeface="Century Gothic"/>
              </a:rPr>
              <a:t>p</a:t>
            </a:r>
            <a:r>
              <a:rPr sz="971">
                <a:solidFill>
                  <a:srgbClr val="1C4586"/>
                </a:solidFill>
                <a:latin typeface="Century Gothic"/>
                <a:cs typeface="Century Gothic"/>
              </a:rPr>
              <a:t>ued</a:t>
            </a:r>
            <a:r>
              <a:rPr sz="971" spc="4">
                <a:solidFill>
                  <a:srgbClr val="1C4586"/>
                </a:solidFill>
                <a:latin typeface="Century Gothic"/>
                <a:cs typeface="Century Gothic"/>
              </a:rPr>
              <a:t>e</a:t>
            </a:r>
            <a:r>
              <a:rPr sz="971">
                <a:solidFill>
                  <a:srgbClr val="1C4586"/>
                </a:solidFill>
                <a:latin typeface="Century Gothic"/>
                <a:cs typeface="Century Gothic"/>
              </a:rPr>
              <a:t>n opt</a:t>
            </a:r>
            <a:r>
              <a:rPr sz="971" spc="4">
                <a:solidFill>
                  <a:srgbClr val="1C4586"/>
                </a:solidFill>
                <a:latin typeface="Century Gothic"/>
                <a:cs typeface="Century Gothic"/>
              </a:rPr>
              <a:t>i</a:t>
            </a:r>
            <a:r>
              <a:rPr sz="971" spc="-12">
                <a:solidFill>
                  <a:srgbClr val="1C4586"/>
                </a:solidFill>
                <a:latin typeface="Century Gothic"/>
                <a:cs typeface="Century Gothic"/>
              </a:rPr>
              <a:t>m</a:t>
            </a:r>
            <a:r>
              <a:rPr sz="971" spc="4">
                <a:solidFill>
                  <a:srgbClr val="1C4586"/>
                </a:solidFill>
                <a:latin typeface="Century Gothic"/>
                <a:cs typeface="Century Gothic"/>
              </a:rPr>
              <a:t>i</a:t>
            </a:r>
            <a:r>
              <a:rPr sz="971">
                <a:solidFill>
                  <a:srgbClr val="1C4586"/>
                </a:solidFill>
                <a:latin typeface="Century Gothic"/>
                <a:cs typeface="Century Gothic"/>
              </a:rPr>
              <a:t>z</a:t>
            </a:r>
            <a:r>
              <a:rPr sz="971" spc="-8">
                <a:solidFill>
                  <a:srgbClr val="1C4586"/>
                </a:solidFill>
                <a:latin typeface="Century Gothic"/>
                <a:cs typeface="Century Gothic"/>
              </a:rPr>
              <a:t>a</a:t>
            </a:r>
            <a:r>
              <a:rPr sz="971">
                <a:solidFill>
                  <a:srgbClr val="1C4586"/>
                </a:solidFill>
                <a:latin typeface="Century Gothic"/>
                <a:cs typeface="Century Gothic"/>
              </a:rPr>
              <a:t>r </a:t>
            </a:r>
            <a:r>
              <a:rPr sz="971" spc="4">
                <a:solidFill>
                  <a:srgbClr val="1C4586"/>
                </a:solidFill>
                <a:latin typeface="Century Gothic"/>
                <a:cs typeface="Century Gothic"/>
              </a:rPr>
              <a:t>lo</a:t>
            </a:r>
            <a:r>
              <a:rPr sz="971">
                <a:solidFill>
                  <a:srgbClr val="1C4586"/>
                </a:solidFill>
                <a:latin typeface="Century Gothic"/>
                <a:cs typeface="Century Gothic"/>
              </a:rPr>
              <a:t>s </a:t>
            </a:r>
            <a:r>
              <a:rPr sz="971" spc="-8">
                <a:solidFill>
                  <a:srgbClr val="1C4586"/>
                </a:solidFill>
                <a:latin typeface="Century Gothic"/>
                <a:cs typeface="Century Gothic"/>
              </a:rPr>
              <a:t>p</a:t>
            </a:r>
            <a:r>
              <a:rPr sz="971">
                <a:solidFill>
                  <a:srgbClr val="1C4586"/>
                </a:solidFill>
                <a:latin typeface="Century Gothic"/>
                <a:cs typeface="Century Gothic"/>
              </a:rPr>
              <a:t>ro</a:t>
            </a:r>
            <a:r>
              <a:rPr sz="971" spc="-8">
                <a:solidFill>
                  <a:srgbClr val="1C4586"/>
                </a:solidFill>
                <a:latin typeface="Century Gothic"/>
                <a:cs typeface="Century Gothic"/>
              </a:rPr>
              <a:t>c</a:t>
            </a:r>
            <a:r>
              <a:rPr sz="971">
                <a:solidFill>
                  <a:srgbClr val="1C4586"/>
                </a:solidFill>
                <a:latin typeface="Century Gothic"/>
                <a:cs typeface="Century Gothic"/>
              </a:rPr>
              <a:t>e</a:t>
            </a:r>
            <a:r>
              <a:rPr sz="971" spc="4">
                <a:solidFill>
                  <a:srgbClr val="1C4586"/>
                </a:solidFill>
                <a:latin typeface="Century Gothic"/>
                <a:cs typeface="Century Gothic"/>
              </a:rPr>
              <a:t>s</a:t>
            </a:r>
            <a:r>
              <a:rPr sz="971" spc="-12">
                <a:solidFill>
                  <a:srgbClr val="1C4586"/>
                </a:solidFill>
                <a:latin typeface="Century Gothic"/>
                <a:cs typeface="Century Gothic"/>
              </a:rPr>
              <a:t>o</a:t>
            </a:r>
            <a:r>
              <a:rPr sz="971">
                <a:solidFill>
                  <a:srgbClr val="1C4586"/>
                </a:solidFill>
                <a:latin typeface="Century Gothic"/>
                <a:cs typeface="Century Gothic"/>
              </a:rPr>
              <a:t>s p</a:t>
            </a:r>
            <a:r>
              <a:rPr sz="971" spc="4">
                <a:solidFill>
                  <a:srgbClr val="1C4586"/>
                </a:solidFill>
                <a:latin typeface="Century Gothic"/>
                <a:cs typeface="Century Gothic"/>
              </a:rPr>
              <a:t>a</a:t>
            </a:r>
            <a:r>
              <a:rPr sz="971" spc="-8">
                <a:solidFill>
                  <a:srgbClr val="1C4586"/>
                </a:solidFill>
                <a:latin typeface="Century Gothic"/>
                <a:cs typeface="Century Gothic"/>
              </a:rPr>
              <a:t>r</a:t>
            </a:r>
            <a:r>
              <a:rPr sz="971">
                <a:solidFill>
                  <a:srgbClr val="1C4586"/>
                </a:solidFill>
                <a:latin typeface="Century Gothic"/>
                <a:cs typeface="Century Gothic"/>
              </a:rPr>
              <a:t>a</a:t>
            </a:r>
            <a:endParaRPr sz="971">
              <a:latin typeface="Century Gothic"/>
              <a:cs typeface="Century Gothic"/>
            </a:endParaRPr>
          </a:p>
          <a:p>
            <a:pPr marL="298226" marR="301210" algn="ctr">
              <a:lnSpc>
                <a:spcPts val="1160"/>
              </a:lnSpc>
            </a:pPr>
            <a:r>
              <a:rPr sz="971">
                <a:solidFill>
                  <a:srgbClr val="1C4586"/>
                </a:solidFill>
                <a:latin typeface="Century Gothic"/>
                <a:cs typeface="Century Gothic"/>
              </a:rPr>
              <a:t>alc</a:t>
            </a:r>
            <a:r>
              <a:rPr sz="971" spc="4">
                <a:solidFill>
                  <a:srgbClr val="1C4586"/>
                </a:solidFill>
                <a:latin typeface="Century Gothic"/>
                <a:cs typeface="Century Gothic"/>
              </a:rPr>
              <a:t>a</a:t>
            </a:r>
            <a:r>
              <a:rPr sz="971">
                <a:solidFill>
                  <a:srgbClr val="1C4586"/>
                </a:solidFill>
                <a:latin typeface="Century Gothic"/>
                <a:cs typeface="Century Gothic"/>
              </a:rPr>
              <a:t>n</a:t>
            </a:r>
            <a:r>
              <a:rPr sz="971" spc="-12">
                <a:solidFill>
                  <a:srgbClr val="1C4586"/>
                </a:solidFill>
                <a:latin typeface="Century Gothic"/>
                <a:cs typeface="Century Gothic"/>
              </a:rPr>
              <a:t>z</a:t>
            </a:r>
            <a:r>
              <a:rPr sz="971">
                <a:solidFill>
                  <a:srgbClr val="1C4586"/>
                </a:solidFill>
                <a:latin typeface="Century Gothic"/>
                <a:cs typeface="Century Gothic"/>
              </a:rPr>
              <a:t>ar </a:t>
            </a:r>
            <a:r>
              <a:rPr sz="971" spc="-8">
                <a:solidFill>
                  <a:srgbClr val="1C4586"/>
                </a:solidFill>
                <a:latin typeface="Century Gothic"/>
                <a:cs typeface="Century Gothic"/>
              </a:rPr>
              <a:t>e</a:t>
            </a:r>
            <a:r>
              <a:rPr sz="971">
                <a:solidFill>
                  <a:srgbClr val="1C4586"/>
                </a:solidFill>
                <a:latin typeface="Century Gothic"/>
                <a:cs typeface="Century Gothic"/>
              </a:rPr>
              <a:t>l</a:t>
            </a:r>
            <a:r>
              <a:rPr sz="971" spc="4">
                <a:solidFill>
                  <a:srgbClr val="1C4586"/>
                </a:solidFill>
                <a:latin typeface="Century Gothic"/>
                <a:cs typeface="Century Gothic"/>
              </a:rPr>
              <a:t> </a:t>
            </a:r>
            <a:r>
              <a:rPr sz="971">
                <a:solidFill>
                  <a:srgbClr val="1C4586"/>
                </a:solidFill>
                <a:latin typeface="Century Gothic"/>
                <a:cs typeface="Century Gothic"/>
              </a:rPr>
              <a:t>ob</a:t>
            </a:r>
            <a:r>
              <a:rPr sz="971" spc="-8">
                <a:solidFill>
                  <a:srgbClr val="1C4586"/>
                </a:solidFill>
                <a:latin typeface="Century Gothic"/>
                <a:cs typeface="Century Gothic"/>
              </a:rPr>
              <a:t>j</a:t>
            </a:r>
            <a:r>
              <a:rPr sz="971">
                <a:solidFill>
                  <a:srgbClr val="1C4586"/>
                </a:solidFill>
                <a:latin typeface="Century Gothic"/>
                <a:cs typeface="Century Gothic"/>
              </a:rPr>
              <a:t>et</a:t>
            </a:r>
            <a:r>
              <a:rPr sz="971" spc="-4">
                <a:solidFill>
                  <a:srgbClr val="1C4586"/>
                </a:solidFill>
                <a:latin typeface="Century Gothic"/>
                <a:cs typeface="Century Gothic"/>
              </a:rPr>
              <a:t>i</a:t>
            </a:r>
            <a:r>
              <a:rPr sz="971" spc="8">
                <a:solidFill>
                  <a:srgbClr val="1C4586"/>
                </a:solidFill>
                <a:latin typeface="Century Gothic"/>
                <a:cs typeface="Century Gothic"/>
              </a:rPr>
              <a:t>v</a:t>
            </a:r>
            <a:r>
              <a:rPr sz="971">
                <a:solidFill>
                  <a:srgbClr val="1C4586"/>
                </a:solidFill>
                <a:latin typeface="Century Gothic"/>
                <a:cs typeface="Century Gothic"/>
              </a:rPr>
              <a:t>o</a:t>
            </a:r>
            <a:endParaRPr sz="971">
              <a:latin typeface="Century Gothic"/>
              <a:cs typeface="Century Gothic"/>
            </a:endParaRPr>
          </a:p>
        </p:txBody>
      </p:sp>
      <p:sp>
        <p:nvSpPr>
          <p:cNvPr id="3" name="object 3"/>
          <p:cNvSpPr txBox="1"/>
          <p:nvPr/>
        </p:nvSpPr>
        <p:spPr>
          <a:xfrm>
            <a:off x="6228184" y="5661248"/>
            <a:ext cx="2215067" cy="879393"/>
          </a:xfrm>
          <a:prstGeom prst="rect">
            <a:avLst/>
          </a:prstGeom>
        </p:spPr>
        <p:txBody>
          <a:bodyPr wrap="square" lIns="0" tIns="0" rIns="0" bIns="0" rtlCol="0">
            <a:noAutofit/>
          </a:bodyPr>
          <a:lstStyle/>
          <a:p>
            <a:pPr>
              <a:lnSpc>
                <a:spcPts val="485"/>
              </a:lnSpc>
              <a:spcBef>
                <a:spcPts val="10"/>
              </a:spcBef>
            </a:pPr>
            <a:endParaRPr sz="485"/>
          </a:p>
          <a:p>
            <a:pPr marL="105659" marR="108398" algn="ctr">
              <a:lnSpc>
                <a:spcPct val="102683"/>
              </a:lnSpc>
            </a:pPr>
            <a:r>
              <a:rPr sz="971" b="1">
                <a:solidFill>
                  <a:srgbClr val="1C4586"/>
                </a:solidFill>
                <a:latin typeface="Century Gothic"/>
                <a:cs typeface="Century Gothic"/>
              </a:rPr>
              <a:t>In</a:t>
            </a:r>
            <a:r>
              <a:rPr sz="971" b="1" spc="4">
                <a:solidFill>
                  <a:srgbClr val="1C4586"/>
                </a:solidFill>
                <a:latin typeface="Century Gothic"/>
                <a:cs typeface="Century Gothic"/>
              </a:rPr>
              <a:t>v</a:t>
            </a:r>
            <a:r>
              <a:rPr sz="971" b="1">
                <a:solidFill>
                  <a:srgbClr val="1C4586"/>
                </a:solidFill>
                <a:latin typeface="Century Gothic"/>
                <a:cs typeface="Century Gothic"/>
              </a:rPr>
              <a:t>e</a:t>
            </a:r>
            <a:r>
              <a:rPr sz="971" b="1" spc="-12">
                <a:solidFill>
                  <a:srgbClr val="1C4586"/>
                </a:solidFill>
                <a:latin typeface="Century Gothic"/>
                <a:cs typeface="Century Gothic"/>
              </a:rPr>
              <a:t>n</a:t>
            </a:r>
            <a:r>
              <a:rPr sz="971" b="1" spc="4">
                <a:solidFill>
                  <a:srgbClr val="1C4586"/>
                </a:solidFill>
                <a:latin typeface="Century Gothic"/>
                <a:cs typeface="Century Gothic"/>
              </a:rPr>
              <a:t>t</a:t>
            </a:r>
            <a:r>
              <a:rPr sz="971" b="1">
                <a:solidFill>
                  <a:srgbClr val="1C4586"/>
                </a:solidFill>
                <a:latin typeface="Century Gothic"/>
                <a:cs typeface="Century Gothic"/>
              </a:rPr>
              <a:t>a</a:t>
            </a:r>
            <a:r>
              <a:rPr sz="971" b="1" spc="-4">
                <a:solidFill>
                  <a:srgbClr val="1C4586"/>
                </a:solidFill>
                <a:latin typeface="Century Gothic"/>
                <a:cs typeface="Century Gothic"/>
              </a:rPr>
              <a:t>r</a:t>
            </a:r>
            <a:r>
              <a:rPr sz="971" b="1">
                <a:solidFill>
                  <a:srgbClr val="1C4586"/>
                </a:solidFill>
                <a:latin typeface="Century Gothic"/>
                <a:cs typeface="Century Gothic"/>
              </a:rPr>
              <a:t>,</a:t>
            </a:r>
            <a:r>
              <a:rPr sz="971" b="1" spc="4">
                <a:solidFill>
                  <a:srgbClr val="1C4586"/>
                </a:solidFill>
                <a:latin typeface="Century Gothic"/>
                <a:cs typeface="Century Gothic"/>
              </a:rPr>
              <a:t> </a:t>
            </a:r>
            <a:r>
              <a:rPr sz="971" b="1">
                <a:solidFill>
                  <a:srgbClr val="1C4586"/>
                </a:solidFill>
                <a:latin typeface="Century Gothic"/>
                <a:cs typeface="Century Gothic"/>
              </a:rPr>
              <a:t>i</a:t>
            </a:r>
            <a:r>
              <a:rPr sz="971" b="1" spc="-4">
                <a:solidFill>
                  <a:srgbClr val="1C4586"/>
                </a:solidFill>
                <a:latin typeface="Century Gothic"/>
                <a:cs typeface="Century Gothic"/>
              </a:rPr>
              <a:t>n</a:t>
            </a:r>
            <a:r>
              <a:rPr sz="971" b="1">
                <a:solidFill>
                  <a:srgbClr val="1C4586"/>
                </a:solidFill>
                <a:latin typeface="Century Gothic"/>
                <a:cs typeface="Century Gothic"/>
              </a:rPr>
              <a:t>n</a:t>
            </a:r>
            <a:r>
              <a:rPr sz="971" b="1" spc="-12">
                <a:solidFill>
                  <a:srgbClr val="1C4586"/>
                </a:solidFill>
                <a:latin typeface="Century Gothic"/>
                <a:cs typeface="Century Gothic"/>
              </a:rPr>
              <a:t>o</a:t>
            </a:r>
            <a:r>
              <a:rPr sz="971" b="1" spc="4">
                <a:solidFill>
                  <a:srgbClr val="1C4586"/>
                </a:solidFill>
                <a:latin typeface="Century Gothic"/>
                <a:cs typeface="Century Gothic"/>
              </a:rPr>
              <a:t>v</a:t>
            </a:r>
            <a:r>
              <a:rPr sz="971" b="1">
                <a:solidFill>
                  <a:srgbClr val="1C4586"/>
                </a:solidFill>
                <a:latin typeface="Century Gothic"/>
                <a:cs typeface="Century Gothic"/>
              </a:rPr>
              <a:t>a</a:t>
            </a:r>
            <a:r>
              <a:rPr sz="971" b="1" spc="-4">
                <a:solidFill>
                  <a:srgbClr val="1C4586"/>
                </a:solidFill>
                <a:latin typeface="Century Gothic"/>
                <a:cs typeface="Century Gothic"/>
              </a:rPr>
              <a:t>r</a:t>
            </a:r>
            <a:r>
              <a:rPr sz="971" b="1">
                <a:solidFill>
                  <a:srgbClr val="1C4586"/>
                </a:solidFill>
                <a:latin typeface="Century Gothic"/>
                <a:cs typeface="Century Gothic"/>
              </a:rPr>
              <a:t>, di</a:t>
            </a:r>
            <a:r>
              <a:rPr sz="971" b="1" spc="-4">
                <a:solidFill>
                  <a:srgbClr val="1C4586"/>
                </a:solidFill>
                <a:latin typeface="Century Gothic"/>
                <a:cs typeface="Century Gothic"/>
              </a:rPr>
              <a:t>s</a:t>
            </a:r>
            <a:r>
              <a:rPr sz="971" b="1" spc="-8">
                <a:solidFill>
                  <a:srgbClr val="1C4586"/>
                </a:solidFill>
                <a:latin typeface="Century Gothic"/>
                <a:cs typeface="Century Gothic"/>
              </a:rPr>
              <a:t>e</a:t>
            </a:r>
            <a:r>
              <a:rPr sz="971" b="1">
                <a:solidFill>
                  <a:srgbClr val="1C4586"/>
                </a:solidFill>
                <a:latin typeface="Century Gothic"/>
                <a:cs typeface="Century Gothic"/>
              </a:rPr>
              <a:t>ñar o</a:t>
            </a:r>
            <a:r>
              <a:rPr sz="971" b="1" spc="4">
                <a:solidFill>
                  <a:srgbClr val="1C4586"/>
                </a:solidFill>
                <a:latin typeface="Century Gothic"/>
                <a:cs typeface="Century Gothic"/>
              </a:rPr>
              <a:t> c</a:t>
            </a:r>
            <a:r>
              <a:rPr sz="971" b="1" spc="-4">
                <a:solidFill>
                  <a:srgbClr val="1C4586"/>
                </a:solidFill>
                <a:latin typeface="Century Gothic"/>
                <a:cs typeface="Century Gothic"/>
              </a:rPr>
              <a:t>r</a:t>
            </a:r>
            <a:r>
              <a:rPr sz="971" b="1" spc="-8">
                <a:solidFill>
                  <a:srgbClr val="1C4586"/>
                </a:solidFill>
                <a:latin typeface="Century Gothic"/>
                <a:cs typeface="Century Gothic"/>
              </a:rPr>
              <a:t>e</a:t>
            </a:r>
            <a:r>
              <a:rPr sz="971" b="1">
                <a:solidFill>
                  <a:srgbClr val="1C4586"/>
                </a:solidFill>
                <a:latin typeface="Century Gothic"/>
                <a:cs typeface="Century Gothic"/>
              </a:rPr>
              <a:t>ar algo</a:t>
            </a:r>
            <a:r>
              <a:rPr sz="971" b="1" spc="-4">
                <a:solidFill>
                  <a:srgbClr val="1C4586"/>
                </a:solidFill>
                <a:latin typeface="Century Gothic"/>
                <a:cs typeface="Century Gothic"/>
              </a:rPr>
              <a:t> </a:t>
            </a:r>
            <a:r>
              <a:rPr sz="971" b="1">
                <a:solidFill>
                  <a:srgbClr val="1C4586"/>
                </a:solidFill>
                <a:latin typeface="Century Gothic"/>
                <a:cs typeface="Century Gothic"/>
              </a:rPr>
              <a:t>nu</a:t>
            </a:r>
            <a:r>
              <a:rPr sz="971" b="1" spc="-12">
                <a:solidFill>
                  <a:srgbClr val="1C4586"/>
                </a:solidFill>
                <a:latin typeface="Century Gothic"/>
                <a:cs typeface="Century Gothic"/>
              </a:rPr>
              <a:t>e</a:t>
            </a:r>
            <a:r>
              <a:rPr sz="971" b="1" spc="4">
                <a:solidFill>
                  <a:srgbClr val="1C4586"/>
                </a:solidFill>
                <a:latin typeface="Century Gothic"/>
                <a:cs typeface="Century Gothic"/>
              </a:rPr>
              <a:t>v</a:t>
            </a:r>
            <a:r>
              <a:rPr sz="971" b="1">
                <a:solidFill>
                  <a:srgbClr val="1C4586"/>
                </a:solidFill>
                <a:latin typeface="Century Gothic"/>
                <a:cs typeface="Century Gothic"/>
              </a:rPr>
              <a:t>o</a:t>
            </a:r>
            <a:endParaRPr sz="971">
              <a:latin typeface="Century Gothic"/>
              <a:cs typeface="Century Gothic"/>
            </a:endParaRPr>
          </a:p>
          <a:p>
            <a:pPr marL="221574" marR="223491" algn="ctr">
              <a:lnSpc>
                <a:spcPts val="1178"/>
              </a:lnSpc>
              <a:spcBef>
                <a:spcPts val="58"/>
              </a:spcBef>
            </a:pPr>
            <a:r>
              <a:rPr sz="971" spc="-4">
                <a:solidFill>
                  <a:srgbClr val="1C4586"/>
                </a:solidFill>
                <a:latin typeface="Century Gothic"/>
                <a:cs typeface="Century Gothic"/>
              </a:rPr>
              <a:t>¿</a:t>
            </a:r>
            <a:r>
              <a:rPr sz="971">
                <a:solidFill>
                  <a:srgbClr val="1C4586"/>
                </a:solidFill>
                <a:latin typeface="Century Gothic"/>
                <a:cs typeface="Century Gothic"/>
              </a:rPr>
              <a:t>Có</a:t>
            </a:r>
            <a:r>
              <a:rPr sz="971" spc="-4">
                <a:solidFill>
                  <a:srgbClr val="1C4586"/>
                </a:solidFill>
                <a:latin typeface="Century Gothic"/>
                <a:cs typeface="Century Gothic"/>
              </a:rPr>
              <a:t>m</a:t>
            </a:r>
            <a:r>
              <a:rPr sz="971">
                <a:solidFill>
                  <a:srgbClr val="1C4586"/>
                </a:solidFill>
                <a:latin typeface="Century Gothic"/>
                <a:cs typeface="Century Gothic"/>
              </a:rPr>
              <a:t>o</a:t>
            </a:r>
            <a:r>
              <a:rPr sz="971" spc="-4">
                <a:solidFill>
                  <a:srgbClr val="1C4586"/>
                </a:solidFill>
                <a:latin typeface="Century Gothic"/>
                <a:cs typeface="Century Gothic"/>
              </a:rPr>
              <a:t> </a:t>
            </a:r>
            <a:r>
              <a:rPr sz="971">
                <a:solidFill>
                  <a:srgbClr val="1C4586"/>
                </a:solidFill>
                <a:latin typeface="Century Gothic"/>
                <a:cs typeface="Century Gothic"/>
              </a:rPr>
              <a:t>pod</a:t>
            </a:r>
            <a:r>
              <a:rPr sz="971" spc="-8">
                <a:solidFill>
                  <a:srgbClr val="1C4586"/>
                </a:solidFill>
                <a:latin typeface="Century Gothic"/>
                <a:cs typeface="Century Gothic"/>
              </a:rPr>
              <a:t>r</a:t>
            </a:r>
            <a:r>
              <a:rPr sz="971" spc="4">
                <a:solidFill>
                  <a:srgbClr val="1C4586"/>
                </a:solidFill>
                <a:latin typeface="Century Gothic"/>
                <a:cs typeface="Century Gothic"/>
              </a:rPr>
              <a:t>í</a:t>
            </a:r>
            <a:r>
              <a:rPr sz="971">
                <a:solidFill>
                  <a:srgbClr val="1C4586"/>
                </a:solidFill>
                <a:latin typeface="Century Gothic"/>
                <a:cs typeface="Century Gothic"/>
              </a:rPr>
              <a:t>a s</a:t>
            </a:r>
            <a:r>
              <a:rPr sz="971" spc="-8">
                <a:solidFill>
                  <a:srgbClr val="1C4586"/>
                </a:solidFill>
                <a:latin typeface="Century Gothic"/>
                <a:cs typeface="Century Gothic"/>
              </a:rPr>
              <a:t>e</a:t>
            </a:r>
            <a:r>
              <a:rPr sz="971">
                <a:solidFill>
                  <a:srgbClr val="1C4586"/>
                </a:solidFill>
                <a:latin typeface="Century Gothic"/>
                <a:cs typeface="Century Gothic"/>
              </a:rPr>
              <a:t>r d</a:t>
            </a:r>
            <a:r>
              <a:rPr sz="971" spc="-4">
                <a:solidFill>
                  <a:srgbClr val="1C4586"/>
                </a:solidFill>
                <a:latin typeface="Century Gothic"/>
                <a:cs typeface="Century Gothic"/>
              </a:rPr>
              <a:t>i</a:t>
            </a:r>
            <a:r>
              <a:rPr sz="971">
                <a:solidFill>
                  <a:srgbClr val="1C4586"/>
                </a:solidFill>
                <a:latin typeface="Century Gothic"/>
                <a:cs typeface="Century Gothic"/>
              </a:rPr>
              <a:t>f</a:t>
            </a:r>
            <a:r>
              <a:rPr sz="971" spc="-8">
                <a:solidFill>
                  <a:srgbClr val="1C4586"/>
                </a:solidFill>
                <a:latin typeface="Century Gothic"/>
                <a:cs typeface="Century Gothic"/>
              </a:rPr>
              <a:t>e</a:t>
            </a:r>
            <a:r>
              <a:rPr sz="971">
                <a:solidFill>
                  <a:srgbClr val="1C4586"/>
                </a:solidFill>
                <a:latin typeface="Century Gothic"/>
                <a:cs typeface="Century Gothic"/>
              </a:rPr>
              <a:t>rente?</a:t>
            </a:r>
            <a:endParaRPr sz="971">
              <a:latin typeface="Century Gothic"/>
              <a:cs typeface="Century Gothic"/>
            </a:endParaRPr>
          </a:p>
          <a:p>
            <a:pPr marL="336961" marR="337041" indent="-1671" algn="ctr">
              <a:lnSpc>
                <a:spcPts val="1182"/>
              </a:lnSpc>
              <a:spcBef>
                <a:spcPts val="35"/>
              </a:spcBef>
            </a:pPr>
            <a:r>
              <a:rPr sz="971" spc="-4">
                <a:solidFill>
                  <a:srgbClr val="1C4586"/>
                </a:solidFill>
                <a:latin typeface="Century Gothic"/>
                <a:cs typeface="Century Gothic"/>
              </a:rPr>
              <a:t>¿</a:t>
            </a:r>
            <a:r>
              <a:rPr sz="971">
                <a:solidFill>
                  <a:srgbClr val="1C4586"/>
                </a:solidFill>
                <a:latin typeface="Century Gothic"/>
                <a:cs typeface="Century Gothic"/>
              </a:rPr>
              <a:t>Qué nu</a:t>
            </a:r>
            <a:r>
              <a:rPr sz="971" spc="-8">
                <a:solidFill>
                  <a:srgbClr val="1C4586"/>
                </a:solidFill>
                <a:latin typeface="Century Gothic"/>
                <a:cs typeface="Century Gothic"/>
              </a:rPr>
              <a:t>e</a:t>
            </a:r>
            <a:r>
              <a:rPr sz="971" spc="8">
                <a:solidFill>
                  <a:srgbClr val="1C4586"/>
                </a:solidFill>
                <a:latin typeface="Century Gothic"/>
                <a:cs typeface="Century Gothic"/>
              </a:rPr>
              <a:t>v</a:t>
            </a:r>
            <a:r>
              <a:rPr sz="971">
                <a:solidFill>
                  <a:srgbClr val="1C4586"/>
                </a:solidFill>
                <a:latin typeface="Century Gothic"/>
                <a:cs typeface="Century Gothic"/>
              </a:rPr>
              <a:t>o</a:t>
            </a:r>
            <a:r>
              <a:rPr sz="971" spc="-4">
                <a:solidFill>
                  <a:srgbClr val="1C4586"/>
                </a:solidFill>
                <a:latin typeface="Century Gothic"/>
                <a:cs typeface="Century Gothic"/>
              </a:rPr>
              <a:t> </a:t>
            </a:r>
            <a:r>
              <a:rPr sz="971" spc="-8">
                <a:solidFill>
                  <a:srgbClr val="1C4586"/>
                </a:solidFill>
                <a:latin typeface="Century Gothic"/>
                <a:cs typeface="Century Gothic"/>
              </a:rPr>
              <a:t>p</a:t>
            </a:r>
            <a:r>
              <a:rPr sz="971">
                <a:solidFill>
                  <a:srgbClr val="1C4586"/>
                </a:solidFill>
                <a:latin typeface="Century Gothic"/>
                <a:cs typeface="Century Gothic"/>
              </a:rPr>
              <a:t>ro</a:t>
            </a:r>
            <a:r>
              <a:rPr sz="971" spc="-4">
                <a:solidFill>
                  <a:srgbClr val="1C4586"/>
                </a:solidFill>
                <a:latin typeface="Century Gothic"/>
                <a:cs typeface="Century Gothic"/>
              </a:rPr>
              <a:t>d</a:t>
            </a:r>
            <a:r>
              <a:rPr sz="971" spc="-8">
                <a:solidFill>
                  <a:srgbClr val="1C4586"/>
                </a:solidFill>
                <a:latin typeface="Century Gothic"/>
                <a:cs typeface="Century Gothic"/>
              </a:rPr>
              <a:t>u</a:t>
            </a:r>
            <a:r>
              <a:rPr sz="971" spc="4">
                <a:solidFill>
                  <a:srgbClr val="1C4586"/>
                </a:solidFill>
                <a:latin typeface="Century Gothic"/>
                <a:cs typeface="Century Gothic"/>
              </a:rPr>
              <a:t>c</a:t>
            </a:r>
            <a:r>
              <a:rPr sz="971">
                <a:solidFill>
                  <a:srgbClr val="1C4586"/>
                </a:solidFill>
                <a:latin typeface="Century Gothic"/>
                <a:cs typeface="Century Gothic"/>
              </a:rPr>
              <a:t>to</a:t>
            </a:r>
            <a:r>
              <a:rPr sz="971" spc="-17">
                <a:solidFill>
                  <a:srgbClr val="1C4586"/>
                </a:solidFill>
                <a:latin typeface="Century Gothic"/>
                <a:cs typeface="Century Gothic"/>
              </a:rPr>
              <a:t> </a:t>
            </a:r>
            <a:r>
              <a:rPr sz="971">
                <a:solidFill>
                  <a:srgbClr val="1C4586"/>
                </a:solidFill>
                <a:latin typeface="Century Gothic"/>
                <a:cs typeface="Century Gothic"/>
              </a:rPr>
              <a:t>o p</a:t>
            </a:r>
            <a:r>
              <a:rPr sz="971" spc="4">
                <a:solidFill>
                  <a:srgbClr val="1C4586"/>
                </a:solidFill>
                <a:latin typeface="Century Gothic"/>
                <a:cs typeface="Century Gothic"/>
              </a:rPr>
              <a:t>r</a:t>
            </a:r>
            <a:r>
              <a:rPr sz="971">
                <a:solidFill>
                  <a:srgbClr val="1C4586"/>
                </a:solidFill>
                <a:latin typeface="Century Gothic"/>
                <a:cs typeface="Century Gothic"/>
              </a:rPr>
              <a:t>o</a:t>
            </a:r>
            <a:r>
              <a:rPr sz="971" spc="-8">
                <a:solidFill>
                  <a:srgbClr val="1C4586"/>
                </a:solidFill>
                <a:latin typeface="Century Gothic"/>
                <a:cs typeface="Century Gothic"/>
              </a:rPr>
              <a:t>p</a:t>
            </a:r>
            <a:r>
              <a:rPr sz="971">
                <a:solidFill>
                  <a:srgbClr val="1C4586"/>
                </a:solidFill>
                <a:latin typeface="Century Gothic"/>
                <a:cs typeface="Century Gothic"/>
              </a:rPr>
              <a:t>ue</a:t>
            </a:r>
            <a:r>
              <a:rPr sz="971" spc="4">
                <a:solidFill>
                  <a:srgbClr val="1C4586"/>
                </a:solidFill>
                <a:latin typeface="Century Gothic"/>
                <a:cs typeface="Century Gothic"/>
              </a:rPr>
              <a:t>s</a:t>
            </a:r>
            <a:r>
              <a:rPr sz="971" spc="-12">
                <a:solidFill>
                  <a:srgbClr val="1C4586"/>
                </a:solidFill>
                <a:latin typeface="Century Gothic"/>
                <a:cs typeface="Century Gothic"/>
              </a:rPr>
              <a:t>t</a:t>
            </a:r>
            <a:r>
              <a:rPr sz="971">
                <a:solidFill>
                  <a:srgbClr val="1C4586"/>
                </a:solidFill>
                <a:latin typeface="Century Gothic"/>
                <a:cs typeface="Century Gothic"/>
              </a:rPr>
              <a:t>a p</a:t>
            </a:r>
            <a:r>
              <a:rPr sz="971" spc="-8">
                <a:solidFill>
                  <a:srgbClr val="1C4586"/>
                </a:solidFill>
                <a:latin typeface="Century Gothic"/>
                <a:cs typeface="Century Gothic"/>
              </a:rPr>
              <a:t>u</a:t>
            </a:r>
            <a:r>
              <a:rPr sz="971">
                <a:solidFill>
                  <a:srgbClr val="1C4586"/>
                </a:solidFill>
                <a:latin typeface="Century Gothic"/>
                <a:cs typeface="Century Gothic"/>
              </a:rPr>
              <a:t>edo</a:t>
            </a:r>
            <a:r>
              <a:rPr sz="971" spc="-4">
                <a:solidFill>
                  <a:srgbClr val="1C4586"/>
                </a:solidFill>
                <a:latin typeface="Century Gothic"/>
                <a:cs typeface="Century Gothic"/>
              </a:rPr>
              <a:t> </a:t>
            </a:r>
            <a:r>
              <a:rPr sz="971">
                <a:solidFill>
                  <a:srgbClr val="1C4586"/>
                </a:solidFill>
                <a:latin typeface="Century Gothic"/>
                <a:cs typeface="Century Gothic"/>
              </a:rPr>
              <a:t>ha</a:t>
            </a:r>
            <a:r>
              <a:rPr sz="971" spc="-4">
                <a:solidFill>
                  <a:srgbClr val="1C4586"/>
                </a:solidFill>
                <a:latin typeface="Century Gothic"/>
                <a:cs typeface="Century Gothic"/>
              </a:rPr>
              <a:t>c</a:t>
            </a:r>
            <a:r>
              <a:rPr sz="971">
                <a:solidFill>
                  <a:srgbClr val="1C4586"/>
                </a:solidFill>
                <a:latin typeface="Century Gothic"/>
                <a:cs typeface="Century Gothic"/>
              </a:rPr>
              <a:t>e</a:t>
            </a:r>
            <a:r>
              <a:rPr sz="971" spc="4">
                <a:solidFill>
                  <a:srgbClr val="1C4586"/>
                </a:solidFill>
                <a:latin typeface="Century Gothic"/>
                <a:cs typeface="Century Gothic"/>
              </a:rPr>
              <a:t>r</a:t>
            </a:r>
            <a:r>
              <a:rPr sz="971">
                <a:solidFill>
                  <a:srgbClr val="1C4586"/>
                </a:solidFill>
                <a:latin typeface="Century Gothic"/>
                <a:cs typeface="Century Gothic"/>
              </a:rPr>
              <a:t>?</a:t>
            </a:r>
            <a:endParaRPr sz="971">
              <a:latin typeface="Century Gothic"/>
              <a:cs typeface="Century Gothic"/>
            </a:endParaRPr>
          </a:p>
        </p:txBody>
      </p:sp>
      <p:sp>
        <p:nvSpPr>
          <p:cNvPr id="2" name="object 2"/>
          <p:cNvSpPr txBox="1"/>
          <p:nvPr/>
        </p:nvSpPr>
        <p:spPr>
          <a:xfrm>
            <a:off x="761170" y="2966422"/>
            <a:ext cx="7682081" cy="2280845"/>
          </a:xfrm>
          <a:prstGeom prst="rect">
            <a:avLst/>
          </a:prstGeom>
        </p:spPr>
        <p:txBody>
          <a:bodyPr wrap="square" lIns="0" tIns="0" rIns="0" bIns="0" rtlCol="0">
            <a:noAutofit/>
          </a:bodyPr>
          <a:lstStyle/>
          <a:p>
            <a:pPr>
              <a:lnSpc>
                <a:spcPts val="794"/>
              </a:lnSpc>
              <a:spcBef>
                <a:spcPts val="40"/>
              </a:spcBef>
            </a:pPr>
            <a:endParaRPr sz="794" dirty="0"/>
          </a:p>
          <a:p>
            <a:pPr marL="56480" marR="133982" algn="just">
              <a:lnSpc>
                <a:spcPts val="1189"/>
              </a:lnSpc>
            </a:pPr>
            <a:r>
              <a:rPr sz="971" dirty="0">
                <a:latin typeface="Century Gothic"/>
                <a:cs typeface="Century Gothic"/>
              </a:rPr>
              <a:t>A </a:t>
            </a:r>
            <a:r>
              <a:rPr sz="971" dirty="0" err="1">
                <a:latin typeface="Century Gothic"/>
                <a:cs typeface="Century Gothic"/>
              </a:rPr>
              <a:t>p</a:t>
            </a:r>
            <a:r>
              <a:rPr sz="971" spc="4" dirty="0" err="1">
                <a:latin typeface="Century Gothic"/>
                <a:cs typeface="Century Gothic"/>
              </a:rPr>
              <a:t>a</a:t>
            </a:r>
            <a:r>
              <a:rPr sz="971" dirty="0" err="1">
                <a:latin typeface="Century Gothic"/>
                <a:cs typeface="Century Gothic"/>
              </a:rPr>
              <a:t>rt</a:t>
            </a:r>
            <a:r>
              <a:rPr sz="971" spc="4" dirty="0" err="1">
                <a:latin typeface="Century Gothic"/>
                <a:cs typeface="Century Gothic"/>
              </a:rPr>
              <a:t>i</a:t>
            </a:r>
            <a:r>
              <a:rPr sz="971" dirty="0" err="1">
                <a:latin typeface="Century Gothic"/>
                <a:cs typeface="Century Gothic"/>
              </a:rPr>
              <a:t>r</a:t>
            </a:r>
            <a:r>
              <a:rPr sz="971" spc="13" dirty="0">
                <a:latin typeface="Century Gothic"/>
                <a:cs typeface="Century Gothic"/>
              </a:rPr>
              <a:t> </a:t>
            </a:r>
            <a:r>
              <a:rPr sz="971" dirty="0">
                <a:latin typeface="Century Gothic"/>
                <a:cs typeface="Century Gothic"/>
              </a:rPr>
              <a:t>de</a:t>
            </a:r>
            <a:r>
              <a:rPr sz="971" spc="13" dirty="0">
                <a:latin typeface="Century Gothic"/>
                <a:cs typeface="Century Gothic"/>
              </a:rPr>
              <a:t> </a:t>
            </a:r>
            <a:r>
              <a:rPr sz="971" spc="4" dirty="0">
                <a:latin typeface="Century Gothic"/>
                <a:cs typeface="Century Gothic"/>
              </a:rPr>
              <a:t>l</a:t>
            </a:r>
            <a:r>
              <a:rPr sz="971" dirty="0">
                <a:latin typeface="Century Gothic"/>
                <a:cs typeface="Century Gothic"/>
              </a:rPr>
              <a:t>a</a:t>
            </a:r>
            <a:r>
              <a:rPr sz="971" spc="13" dirty="0">
                <a:latin typeface="Century Gothic"/>
                <a:cs typeface="Century Gothic"/>
              </a:rPr>
              <a:t> </a:t>
            </a:r>
            <a:r>
              <a:rPr sz="971" dirty="0" err="1">
                <a:latin typeface="Century Gothic"/>
                <a:cs typeface="Century Gothic"/>
              </a:rPr>
              <a:t>ob</a:t>
            </a:r>
            <a:r>
              <a:rPr sz="971" spc="-8" dirty="0" err="1">
                <a:latin typeface="Century Gothic"/>
                <a:cs typeface="Century Gothic"/>
              </a:rPr>
              <a:t>s</a:t>
            </a:r>
            <a:r>
              <a:rPr sz="971" dirty="0" err="1">
                <a:latin typeface="Century Gothic"/>
                <a:cs typeface="Century Gothic"/>
              </a:rPr>
              <a:t>e</a:t>
            </a:r>
            <a:r>
              <a:rPr sz="971" spc="-4" dirty="0" err="1">
                <a:latin typeface="Century Gothic"/>
                <a:cs typeface="Century Gothic"/>
              </a:rPr>
              <a:t>r</a:t>
            </a:r>
            <a:r>
              <a:rPr sz="971" dirty="0" err="1">
                <a:latin typeface="Century Gothic"/>
                <a:cs typeface="Century Gothic"/>
              </a:rPr>
              <a:t>v</a:t>
            </a:r>
            <a:r>
              <a:rPr sz="971" spc="-8" dirty="0" err="1">
                <a:latin typeface="Century Gothic"/>
                <a:cs typeface="Century Gothic"/>
              </a:rPr>
              <a:t>a</a:t>
            </a:r>
            <a:r>
              <a:rPr sz="971" spc="4" dirty="0" err="1">
                <a:latin typeface="Century Gothic"/>
                <a:cs typeface="Century Gothic"/>
              </a:rPr>
              <a:t>ci</a:t>
            </a:r>
            <a:r>
              <a:rPr sz="971" dirty="0" err="1">
                <a:latin typeface="Century Gothic"/>
                <a:cs typeface="Century Gothic"/>
              </a:rPr>
              <a:t>ón</a:t>
            </a:r>
            <a:r>
              <a:rPr sz="971" spc="9" dirty="0">
                <a:latin typeface="Century Gothic"/>
                <a:cs typeface="Century Gothic"/>
              </a:rPr>
              <a:t> </a:t>
            </a:r>
            <a:r>
              <a:rPr sz="971" dirty="0">
                <a:latin typeface="Century Gothic"/>
                <a:cs typeface="Century Gothic"/>
              </a:rPr>
              <a:t>de</a:t>
            </a:r>
            <a:r>
              <a:rPr sz="971" spc="13" dirty="0">
                <a:latin typeface="Century Gothic"/>
                <a:cs typeface="Century Gothic"/>
              </a:rPr>
              <a:t> </a:t>
            </a:r>
            <a:r>
              <a:rPr sz="971" spc="-4" dirty="0">
                <a:latin typeface="Century Gothic"/>
                <a:cs typeface="Century Gothic"/>
              </a:rPr>
              <a:t>l</a:t>
            </a:r>
            <a:r>
              <a:rPr sz="971" dirty="0">
                <a:latin typeface="Century Gothic"/>
                <a:cs typeface="Century Gothic"/>
              </a:rPr>
              <a:t>a</a:t>
            </a:r>
            <a:r>
              <a:rPr sz="971" spc="13" dirty="0">
                <a:latin typeface="Century Gothic"/>
                <a:cs typeface="Century Gothic"/>
              </a:rPr>
              <a:t> </a:t>
            </a:r>
            <a:r>
              <a:rPr sz="971" dirty="0" err="1">
                <a:latin typeface="Century Gothic"/>
                <a:cs typeface="Century Gothic"/>
              </a:rPr>
              <a:t>vu</a:t>
            </a:r>
            <a:r>
              <a:rPr sz="971" spc="4" dirty="0" err="1">
                <a:latin typeface="Century Gothic"/>
                <a:cs typeface="Century Gothic"/>
              </a:rPr>
              <a:t>l</a:t>
            </a:r>
            <a:r>
              <a:rPr sz="971" spc="-12" dirty="0" err="1">
                <a:latin typeface="Century Gothic"/>
                <a:cs typeface="Century Gothic"/>
              </a:rPr>
              <a:t>n</a:t>
            </a:r>
            <a:r>
              <a:rPr sz="971" dirty="0" err="1">
                <a:latin typeface="Century Gothic"/>
                <a:cs typeface="Century Gothic"/>
              </a:rPr>
              <a:t>e</a:t>
            </a:r>
            <a:r>
              <a:rPr sz="971" spc="4" dirty="0" err="1">
                <a:latin typeface="Century Gothic"/>
                <a:cs typeface="Century Gothic"/>
              </a:rPr>
              <a:t>r</a:t>
            </a:r>
            <a:r>
              <a:rPr sz="971" spc="-8" dirty="0" err="1">
                <a:latin typeface="Century Gothic"/>
                <a:cs typeface="Century Gothic"/>
              </a:rPr>
              <a:t>ab</a:t>
            </a:r>
            <a:r>
              <a:rPr sz="971" spc="4" dirty="0" err="1">
                <a:latin typeface="Century Gothic"/>
                <a:cs typeface="Century Gothic"/>
              </a:rPr>
              <a:t>i</a:t>
            </a:r>
            <a:r>
              <a:rPr sz="971" spc="-4" dirty="0" err="1">
                <a:latin typeface="Century Gothic"/>
                <a:cs typeface="Century Gothic"/>
              </a:rPr>
              <a:t>l</a:t>
            </a:r>
            <a:r>
              <a:rPr sz="971" spc="4" dirty="0" err="1">
                <a:latin typeface="Century Gothic"/>
                <a:cs typeface="Century Gothic"/>
              </a:rPr>
              <a:t>i</a:t>
            </a:r>
            <a:r>
              <a:rPr sz="971" spc="-8" dirty="0" err="1">
                <a:latin typeface="Century Gothic"/>
                <a:cs typeface="Century Gothic"/>
              </a:rPr>
              <a:t>d</a:t>
            </a:r>
            <a:r>
              <a:rPr sz="971" dirty="0" err="1">
                <a:latin typeface="Century Gothic"/>
                <a:cs typeface="Century Gothic"/>
              </a:rPr>
              <a:t>ad</a:t>
            </a:r>
            <a:r>
              <a:rPr sz="971" spc="12" dirty="0">
                <a:latin typeface="Century Gothic"/>
                <a:cs typeface="Century Gothic"/>
              </a:rPr>
              <a:t> </a:t>
            </a:r>
            <a:r>
              <a:rPr sz="971" dirty="0">
                <a:latin typeface="Century Gothic"/>
                <a:cs typeface="Century Gothic"/>
              </a:rPr>
              <a:t>de</a:t>
            </a:r>
            <a:r>
              <a:rPr sz="971" spc="13" dirty="0">
                <a:latin typeface="Century Gothic"/>
                <a:cs typeface="Century Gothic"/>
              </a:rPr>
              <a:t> </a:t>
            </a:r>
            <a:r>
              <a:rPr sz="971" spc="4" dirty="0">
                <a:latin typeface="Century Gothic"/>
                <a:cs typeface="Century Gothic"/>
              </a:rPr>
              <a:t>l</a:t>
            </a:r>
            <a:r>
              <a:rPr sz="971" dirty="0">
                <a:latin typeface="Century Gothic"/>
                <a:cs typeface="Century Gothic"/>
              </a:rPr>
              <a:t>a</a:t>
            </a:r>
            <a:r>
              <a:rPr sz="971" spc="13" dirty="0">
                <a:latin typeface="Century Gothic"/>
                <a:cs typeface="Century Gothic"/>
              </a:rPr>
              <a:t> </a:t>
            </a:r>
            <a:r>
              <a:rPr sz="971" spc="-4" dirty="0">
                <a:latin typeface="Century Gothic"/>
                <a:cs typeface="Century Gothic"/>
              </a:rPr>
              <a:t>c</a:t>
            </a:r>
            <a:r>
              <a:rPr sz="971" spc="4" dirty="0">
                <a:latin typeface="Century Gothic"/>
                <a:cs typeface="Century Gothic"/>
              </a:rPr>
              <a:t>i</a:t>
            </a:r>
            <a:r>
              <a:rPr sz="971" dirty="0">
                <a:latin typeface="Century Gothic"/>
                <a:cs typeface="Century Gothic"/>
              </a:rPr>
              <a:t>ud</a:t>
            </a:r>
            <a:r>
              <a:rPr sz="971" spc="-8" dirty="0">
                <a:latin typeface="Century Gothic"/>
                <a:cs typeface="Century Gothic"/>
              </a:rPr>
              <a:t>a</a:t>
            </a:r>
            <a:r>
              <a:rPr sz="971" dirty="0">
                <a:latin typeface="Century Gothic"/>
                <a:cs typeface="Century Gothic"/>
              </a:rPr>
              <a:t>d</a:t>
            </a:r>
            <a:r>
              <a:rPr sz="971" spc="13" dirty="0">
                <a:latin typeface="Century Gothic"/>
                <a:cs typeface="Century Gothic"/>
              </a:rPr>
              <a:t> </a:t>
            </a:r>
            <a:r>
              <a:rPr sz="971" dirty="0">
                <a:latin typeface="Century Gothic"/>
                <a:cs typeface="Century Gothic"/>
              </a:rPr>
              <a:t>de</a:t>
            </a:r>
            <a:r>
              <a:rPr sz="971" spc="13" dirty="0">
                <a:latin typeface="Century Gothic"/>
                <a:cs typeface="Century Gothic"/>
              </a:rPr>
              <a:t> </a:t>
            </a:r>
            <a:r>
              <a:rPr sz="971" spc="-4" dirty="0">
                <a:latin typeface="Century Gothic"/>
                <a:cs typeface="Century Gothic"/>
              </a:rPr>
              <a:t>M</a:t>
            </a:r>
            <a:r>
              <a:rPr sz="971" dirty="0">
                <a:latin typeface="Century Gothic"/>
                <a:cs typeface="Century Gothic"/>
              </a:rPr>
              <a:t>éx</a:t>
            </a:r>
            <a:r>
              <a:rPr sz="971" spc="-4" dirty="0">
                <a:latin typeface="Century Gothic"/>
                <a:cs typeface="Century Gothic"/>
              </a:rPr>
              <a:t>i</a:t>
            </a:r>
            <a:r>
              <a:rPr sz="971" spc="4" dirty="0">
                <a:latin typeface="Century Gothic"/>
                <a:cs typeface="Century Gothic"/>
              </a:rPr>
              <a:t>c</a:t>
            </a:r>
            <a:r>
              <a:rPr sz="971" dirty="0">
                <a:latin typeface="Century Gothic"/>
                <a:cs typeface="Century Gothic"/>
              </a:rPr>
              <a:t>o</a:t>
            </a:r>
            <a:r>
              <a:rPr sz="971" spc="9" dirty="0">
                <a:latin typeface="Century Gothic"/>
                <a:cs typeface="Century Gothic"/>
              </a:rPr>
              <a:t> </a:t>
            </a:r>
            <a:r>
              <a:rPr sz="971" dirty="0">
                <a:latin typeface="Century Gothic"/>
                <a:cs typeface="Century Gothic"/>
              </a:rPr>
              <a:t>ante</a:t>
            </a:r>
            <a:r>
              <a:rPr sz="971" spc="13" dirty="0">
                <a:latin typeface="Century Gothic"/>
                <a:cs typeface="Century Gothic"/>
              </a:rPr>
              <a:t> </a:t>
            </a:r>
            <a:r>
              <a:rPr sz="971" dirty="0" err="1">
                <a:latin typeface="Century Gothic"/>
                <a:cs typeface="Century Gothic"/>
              </a:rPr>
              <a:t>a</a:t>
            </a:r>
            <a:r>
              <a:rPr sz="971" spc="4" dirty="0" err="1">
                <a:latin typeface="Century Gothic"/>
                <a:cs typeface="Century Gothic"/>
              </a:rPr>
              <a:t>l</a:t>
            </a:r>
            <a:r>
              <a:rPr sz="971" spc="-8" dirty="0" err="1">
                <a:latin typeface="Century Gothic"/>
                <a:cs typeface="Century Gothic"/>
              </a:rPr>
              <a:t>g</a:t>
            </a:r>
            <a:r>
              <a:rPr sz="971" dirty="0" err="1">
                <a:latin typeface="Century Gothic"/>
                <a:cs typeface="Century Gothic"/>
              </a:rPr>
              <a:t>unas</a:t>
            </a:r>
            <a:r>
              <a:rPr sz="971" spc="4" dirty="0">
                <a:latin typeface="Century Gothic"/>
                <a:cs typeface="Century Gothic"/>
              </a:rPr>
              <a:t> </a:t>
            </a:r>
            <a:r>
              <a:rPr sz="971" dirty="0" err="1">
                <a:latin typeface="Century Gothic"/>
                <a:cs typeface="Century Gothic"/>
              </a:rPr>
              <a:t>p</a:t>
            </a:r>
            <a:r>
              <a:rPr sz="971" spc="4" dirty="0" err="1">
                <a:latin typeface="Century Gothic"/>
                <a:cs typeface="Century Gothic"/>
              </a:rPr>
              <a:t>r</a:t>
            </a:r>
            <a:r>
              <a:rPr sz="971" dirty="0" err="1">
                <a:latin typeface="Century Gothic"/>
                <a:cs typeface="Century Gothic"/>
              </a:rPr>
              <a:t>o</a:t>
            </a:r>
            <a:r>
              <a:rPr sz="971" spc="-8" dirty="0" err="1">
                <a:latin typeface="Century Gothic"/>
                <a:cs typeface="Century Gothic"/>
              </a:rPr>
              <a:t>b</a:t>
            </a:r>
            <a:r>
              <a:rPr sz="971" spc="4" dirty="0" err="1">
                <a:latin typeface="Century Gothic"/>
                <a:cs typeface="Century Gothic"/>
              </a:rPr>
              <a:t>l</a:t>
            </a:r>
            <a:r>
              <a:rPr sz="971" dirty="0" err="1">
                <a:latin typeface="Century Gothic"/>
                <a:cs typeface="Century Gothic"/>
              </a:rPr>
              <a:t>e</a:t>
            </a:r>
            <a:r>
              <a:rPr sz="971" spc="-12" dirty="0" err="1">
                <a:latin typeface="Century Gothic"/>
                <a:cs typeface="Century Gothic"/>
              </a:rPr>
              <a:t>m</a:t>
            </a:r>
            <a:r>
              <a:rPr sz="971" dirty="0" err="1">
                <a:latin typeface="Century Gothic"/>
                <a:cs typeface="Century Gothic"/>
              </a:rPr>
              <a:t>át</a:t>
            </a:r>
            <a:r>
              <a:rPr sz="971" spc="-4" dirty="0" err="1">
                <a:latin typeface="Century Gothic"/>
                <a:cs typeface="Century Gothic"/>
              </a:rPr>
              <a:t>i</a:t>
            </a:r>
            <a:r>
              <a:rPr sz="971" spc="4" dirty="0" err="1">
                <a:latin typeface="Century Gothic"/>
                <a:cs typeface="Century Gothic"/>
              </a:rPr>
              <a:t>c</a:t>
            </a:r>
            <a:r>
              <a:rPr sz="971" spc="-8" dirty="0" err="1">
                <a:latin typeface="Century Gothic"/>
                <a:cs typeface="Century Gothic"/>
              </a:rPr>
              <a:t>a</a:t>
            </a:r>
            <a:r>
              <a:rPr sz="971" dirty="0" err="1">
                <a:latin typeface="Century Gothic"/>
                <a:cs typeface="Century Gothic"/>
              </a:rPr>
              <a:t>s</a:t>
            </a:r>
            <a:r>
              <a:rPr sz="971" spc="12" dirty="0">
                <a:latin typeface="Century Gothic"/>
                <a:cs typeface="Century Gothic"/>
              </a:rPr>
              <a:t> </a:t>
            </a:r>
            <a:r>
              <a:rPr sz="971" spc="4" dirty="0" err="1">
                <a:latin typeface="Century Gothic"/>
                <a:cs typeface="Century Gothic"/>
              </a:rPr>
              <a:t>c</a:t>
            </a:r>
            <a:r>
              <a:rPr sz="971" dirty="0" err="1">
                <a:latin typeface="Century Gothic"/>
                <a:cs typeface="Century Gothic"/>
              </a:rPr>
              <a:t>o</a:t>
            </a:r>
            <a:r>
              <a:rPr sz="971" spc="-4" dirty="0" err="1">
                <a:latin typeface="Century Gothic"/>
                <a:cs typeface="Century Gothic"/>
              </a:rPr>
              <a:t>m</a:t>
            </a:r>
            <a:r>
              <a:rPr sz="971" dirty="0" err="1">
                <a:latin typeface="Century Gothic"/>
                <a:cs typeface="Century Gothic"/>
              </a:rPr>
              <a:t>o</a:t>
            </a:r>
            <a:r>
              <a:rPr sz="971" spc="8" dirty="0">
                <a:latin typeface="Century Gothic"/>
                <a:cs typeface="Century Gothic"/>
              </a:rPr>
              <a:t> </a:t>
            </a:r>
            <a:r>
              <a:rPr sz="971" spc="-4" dirty="0" err="1">
                <a:latin typeface="Century Gothic"/>
                <a:cs typeface="Century Gothic"/>
              </a:rPr>
              <a:t>i</a:t>
            </a:r>
            <a:r>
              <a:rPr sz="971" dirty="0" err="1">
                <a:latin typeface="Century Gothic"/>
                <a:cs typeface="Century Gothic"/>
              </a:rPr>
              <a:t>nund</a:t>
            </a:r>
            <a:r>
              <a:rPr sz="971" spc="-8" dirty="0" err="1">
                <a:latin typeface="Century Gothic"/>
                <a:cs typeface="Century Gothic"/>
              </a:rPr>
              <a:t>a</a:t>
            </a:r>
            <a:r>
              <a:rPr sz="971" spc="4" dirty="0" err="1">
                <a:latin typeface="Century Gothic"/>
                <a:cs typeface="Century Gothic"/>
              </a:rPr>
              <a:t>ci</a:t>
            </a:r>
            <a:r>
              <a:rPr sz="971" dirty="0" err="1">
                <a:latin typeface="Century Gothic"/>
                <a:cs typeface="Century Gothic"/>
              </a:rPr>
              <a:t>o</a:t>
            </a:r>
            <a:r>
              <a:rPr sz="971" spc="-12" dirty="0" err="1">
                <a:latin typeface="Century Gothic"/>
                <a:cs typeface="Century Gothic"/>
              </a:rPr>
              <a:t>n</a:t>
            </a:r>
            <a:r>
              <a:rPr sz="971" dirty="0" err="1">
                <a:latin typeface="Century Gothic"/>
                <a:cs typeface="Century Gothic"/>
              </a:rPr>
              <a:t>e</a:t>
            </a:r>
            <a:r>
              <a:rPr sz="971" spc="4" dirty="0" err="1">
                <a:latin typeface="Century Gothic"/>
                <a:cs typeface="Century Gothic"/>
              </a:rPr>
              <a:t>s</a:t>
            </a:r>
            <a:r>
              <a:rPr sz="971" dirty="0">
                <a:latin typeface="Century Gothic"/>
                <a:cs typeface="Century Gothic"/>
              </a:rPr>
              <a:t>, </a:t>
            </a:r>
          </a:p>
          <a:p>
            <a:pPr marL="56480" marR="133982" algn="just">
              <a:lnSpc>
                <a:spcPts val="1189"/>
              </a:lnSpc>
              <a:spcBef>
                <a:spcPts val="1191"/>
              </a:spcBef>
            </a:pPr>
            <a:r>
              <a:rPr sz="971" dirty="0" err="1">
                <a:latin typeface="Century Gothic"/>
                <a:cs typeface="Century Gothic"/>
              </a:rPr>
              <a:t>fa</a:t>
            </a:r>
            <a:r>
              <a:rPr sz="971" spc="8" dirty="0" err="1">
                <a:latin typeface="Century Gothic"/>
                <a:cs typeface="Century Gothic"/>
              </a:rPr>
              <a:t>l</a:t>
            </a:r>
            <a:r>
              <a:rPr sz="971" spc="-12" dirty="0" err="1">
                <a:latin typeface="Century Gothic"/>
                <a:cs typeface="Century Gothic"/>
              </a:rPr>
              <a:t>t</a:t>
            </a:r>
            <a:r>
              <a:rPr sz="971" dirty="0" err="1">
                <a:latin typeface="Century Gothic"/>
                <a:cs typeface="Century Gothic"/>
              </a:rPr>
              <a:t>a</a:t>
            </a:r>
            <a:r>
              <a:rPr sz="971" spc="17" dirty="0">
                <a:latin typeface="Century Gothic"/>
                <a:cs typeface="Century Gothic"/>
              </a:rPr>
              <a:t> </a:t>
            </a:r>
            <a:r>
              <a:rPr sz="971" dirty="0">
                <a:latin typeface="Century Gothic"/>
                <a:cs typeface="Century Gothic"/>
              </a:rPr>
              <a:t>de</a:t>
            </a:r>
            <a:r>
              <a:rPr sz="971" spc="17" dirty="0">
                <a:latin typeface="Century Gothic"/>
                <a:cs typeface="Century Gothic"/>
              </a:rPr>
              <a:t> </a:t>
            </a:r>
            <a:r>
              <a:rPr sz="971" dirty="0" err="1">
                <a:latin typeface="Century Gothic"/>
                <a:cs typeface="Century Gothic"/>
              </a:rPr>
              <a:t>a</a:t>
            </a:r>
            <a:r>
              <a:rPr sz="971" spc="-8" dirty="0" err="1">
                <a:latin typeface="Century Gothic"/>
                <a:cs typeface="Century Gothic"/>
              </a:rPr>
              <a:t>g</a:t>
            </a:r>
            <a:r>
              <a:rPr sz="971" dirty="0" err="1">
                <a:latin typeface="Century Gothic"/>
                <a:cs typeface="Century Gothic"/>
              </a:rPr>
              <a:t>ua</a:t>
            </a:r>
            <a:r>
              <a:rPr sz="971" spc="17" dirty="0">
                <a:latin typeface="Century Gothic"/>
                <a:cs typeface="Century Gothic"/>
              </a:rPr>
              <a:t> </a:t>
            </a:r>
            <a:r>
              <a:rPr sz="971" dirty="0">
                <a:latin typeface="Century Gothic"/>
                <a:cs typeface="Century Gothic"/>
              </a:rPr>
              <a:t>y</a:t>
            </a:r>
            <a:r>
              <a:rPr sz="971" spc="8" dirty="0">
                <a:latin typeface="Century Gothic"/>
                <a:cs typeface="Century Gothic"/>
              </a:rPr>
              <a:t> </a:t>
            </a:r>
            <a:r>
              <a:rPr sz="971" dirty="0" err="1">
                <a:latin typeface="Century Gothic"/>
                <a:cs typeface="Century Gothic"/>
              </a:rPr>
              <a:t>a</a:t>
            </a:r>
            <a:r>
              <a:rPr sz="971" spc="4" dirty="0" err="1">
                <a:latin typeface="Century Gothic"/>
                <a:cs typeface="Century Gothic"/>
              </a:rPr>
              <a:t>c</a:t>
            </a:r>
            <a:r>
              <a:rPr sz="971" spc="-12" dirty="0" err="1">
                <a:latin typeface="Century Gothic"/>
                <a:cs typeface="Century Gothic"/>
              </a:rPr>
              <a:t>t</a:t>
            </a:r>
            <a:r>
              <a:rPr sz="971" spc="-4" dirty="0" err="1">
                <a:latin typeface="Century Gothic"/>
                <a:cs typeface="Century Gothic"/>
              </a:rPr>
              <a:t>i</a:t>
            </a:r>
            <a:r>
              <a:rPr sz="971" dirty="0" err="1">
                <a:latin typeface="Century Gothic"/>
                <a:cs typeface="Century Gothic"/>
              </a:rPr>
              <a:t>v</a:t>
            </a:r>
            <a:r>
              <a:rPr sz="971" spc="4" dirty="0" err="1">
                <a:latin typeface="Century Gothic"/>
                <a:cs typeface="Century Gothic"/>
              </a:rPr>
              <a:t>i</a:t>
            </a:r>
            <a:r>
              <a:rPr sz="971" dirty="0" err="1">
                <a:latin typeface="Century Gothic"/>
                <a:cs typeface="Century Gothic"/>
              </a:rPr>
              <a:t>d</a:t>
            </a:r>
            <a:r>
              <a:rPr sz="971" spc="-8" dirty="0" err="1">
                <a:latin typeface="Century Gothic"/>
                <a:cs typeface="Century Gothic"/>
              </a:rPr>
              <a:t>a</a:t>
            </a:r>
            <a:r>
              <a:rPr sz="971" dirty="0" err="1">
                <a:latin typeface="Century Gothic"/>
                <a:cs typeface="Century Gothic"/>
              </a:rPr>
              <a:t>d</a:t>
            </a:r>
            <a:r>
              <a:rPr sz="971" spc="12" dirty="0">
                <a:latin typeface="Century Gothic"/>
                <a:cs typeface="Century Gothic"/>
              </a:rPr>
              <a:t> </a:t>
            </a:r>
            <a:r>
              <a:rPr sz="971" dirty="0" err="1">
                <a:latin typeface="Century Gothic"/>
                <a:cs typeface="Century Gothic"/>
              </a:rPr>
              <a:t>s</a:t>
            </a:r>
            <a:r>
              <a:rPr sz="971" spc="-4" dirty="0" err="1">
                <a:latin typeface="Century Gothic"/>
                <a:cs typeface="Century Gothic"/>
              </a:rPr>
              <a:t>í</a:t>
            </a:r>
            <a:r>
              <a:rPr sz="971" dirty="0" err="1">
                <a:latin typeface="Century Gothic"/>
                <a:cs typeface="Century Gothic"/>
              </a:rPr>
              <a:t>s</a:t>
            </a:r>
            <a:r>
              <a:rPr sz="971" spc="-12" dirty="0" err="1">
                <a:latin typeface="Century Gothic"/>
                <a:cs typeface="Century Gothic"/>
              </a:rPr>
              <a:t>m</a:t>
            </a:r>
            <a:r>
              <a:rPr sz="971" spc="4" dirty="0" err="1">
                <a:latin typeface="Century Gothic"/>
                <a:cs typeface="Century Gothic"/>
              </a:rPr>
              <a:t>i</a:t>
            </a:r>
            <a:r>
              <a:rPr sz="971" spc="-4" dirty="0" err="1">
                <a:latin typeface="Century Gothic"/>
                <a:cs typeface="Century Gothic"/>
              </a:rPr>
              <a:t>c</a:t>
            </a:r>
            <a:r>
              <a:rPr sz="971" dirty="0" err="1">
                <a:latin typeface="Century Gothic"/>
                <a:cs typeface="Century Gothic"/>
              </a:rPr>
              <a:t>a</a:t>
            </a:r>
            <a:r>
              <a:rPr sz="971" spc="17" dirty="0">
                <a:latin typeface="Century Gothic"/>
                <a:cs typeface="Century Gothic"/>
              </a:rPr>
              <a:t> </a:t>
            </a:r>
            <a:r>
              <a:rPr sz="971" dirty="0" err="1">
                <a:latin typeface="Century Gothic"/>
                <a:cs typeface="Century Gothic"/>
              </a:rPr>
              <a:t>n</a:t>
            </a:r>
            <a:r>
              <a:rPr sz="971" spc="-4" dirty="0" err="1">
                <a:latin typeface="Century Gothic"/>
                <a:cs typeface="Century Gothic"/>
              </a:rPr>
              <a:t>o</a:t>
            </a:r>
            <a:r>
              <a:rPr sz="971" dirty="0" err="1">
                <a:latin typeface="Century Gothic"/>
                <a:cs typeface="Century Gothic"/>
              </a:rPr>
              <a:t>s</a:t>
            </a:r>
            <a:r>
              <a:rPr sz="971" spc="12" dirty="0">
                <a:latin typeface="Century Gothic"/>
                <a:cs typeface="Century Gothic"/>
              </a:rPr>
              <a:t> </a:t>
            </a:r>
            <a:r>
              <a:rPr sz="971" dirty="0" err="1">
                <a:latin typeface="Century Gothic"/>
                <a:cs typeface="Century Gothic"/>
              </a:rPr>
              <a:t>h</a:t>
            </a:r>
            <a:r>
              <a:rPr sz="971" spc="-8" dirty="0" err="1">
                <a:latin typeface="Century Gothic"/>
                <a:cs typeface="Century Gothic"/>
              </a:rPr>
              <a:t>e</a:t>
            </a:r>
            <a:r>
              <a:rPr sz="971" spc="-4" dirty="0" err="1">
                <a:latin typeface="Century Gothic"/>
                <a:cs typeface="Century Gothic"/>
              </a:rPr>
              <a:t>m</a:t>
            </a:r>
            <a:r>
              <a:rPr sz="971" dirty="0" err="1">
                <a:latin typeface="Century Gothic"/>
                <a:cs typeface="Century Gothic"/>
              </a:rPr>
              <a:t>os</a:t>
            </a:r>
            <a:r>
              <a:rPr sz="971" spc="12" dirty="0">
                <a:latin typeface="Century Gothic"/>
                <a:cs typeface="Century Gothic"/>
              </a:rPr>
              <a:t> </a:t>
            </a:r>
            <a:r>
              <a:rPr sz="971" spc="22" dirty="0" err="1">
                <a:latin typeface="Century Gothic"/>
                <a:cs typeface="Century Gothic"/>
              </a:rPr>
              <a:t>c</a:t>
            </a:r>
            <a:r>
              <a:rPr sz="971" spc="-8" dirty="0" err="1">
                <a:latin typeface="Century Gothic"/>
                <a:cs typeface="Century Gothic"/>
              </a:rPr>
              <a:t>u</a:t>
            </a:r>
            <a:r>
              <a:rPr sz="971" dirty="0" err="1">
                <a:latin typeface="Century Gothic"/>
                <a:cs typeface="Century Gothic"/>
              </a:rPr>
              <a:t>e</a:t>
            </a:r>
            <a:r>
              <a:rPr sz="971" spc="4" dirty="0" err="1">
                <a:latin typeface="Century Gothic"/>
                <a:cs typeface="Century Gothic"/>
              </a:rPr>
              <a:t>s</a:t>
            </a:r>
            <a:r>
              <a:rPr sz="971" spc="-12" dirty="0" err="1">
                <a:latin typeface="Century Gothic"/>
                <a:cs typeface="Century Gothic"/>
              </a:rPr>
              <a:t>t</a:t>
            </a:r>
            <a:r>
              <a:rPr sz="971" spc="4" dirty="0" err="1">
                <a:latin typeface="Century Gothic"/>
                <a:cs typeface="Century Gothic"/>
              </a:rPr>
              <a:t>i</a:t>
            </a:r>
            <a:r>
              <a:rPr sz="971" dirty="0" err="1">
                <a:latin typeface="Century Gothic"/>
                <a:cs typeface="Century Gothic"/>
              </a:rPr>
              <a:t>o</a:t>
            </a:r>
            <a:r>
              <a:rPr sz="971" spc="-4" dirty="0" err="1">
                <a:latin typeface="Century Gothic"/>
                <a:cs typeface="Century Gothic"/>
              </a:rPr>
              <a:t>n</a:t>
            </a:r>
            <a:r>
              <a:rPr sz="971" dirty="0" err="1">
                <a:latin typeface="Century Gothic"/>
                <a:cs typeface="Century Gothic"/>
              </a:rPr>
              <a:t>ado</a:t>
            </a:r>
            <a:r>
              <a:rPr sz="971" dirty="0">
                <a:latin typeface="Century Gothic"/>
                <a:cs typeface="Century Gothic"/>
              </a:rPr>
              <a:t> </a:t>
            </a:r>
            <a:r>
              <a:rPr sz="971" spc="4" dirty="0">
                <a:latin typeface="Century Gothic"/>
                <a:cs typeface="Century Gothic"/>
              </a:rPr>
              <a:t>l</a:t>
            </a:r>
            <a:r>
              <a:rPr sz="971" dirty="0">
                <a:latin typeface="Century Gothic"/>
                <a:cs typeface="Century Gothic"/>
              </a:rPr>
              <a:t>as</a:t>
            </a:r>
            <a:r>
              <a:rPr sz="971" spc="4" dirty="0">
                <a:latin typeface="Century Gothic"/>
                <a:cs typeface="Century Gothic"/>
              </a:rPr>
              <a:t> </a:t>
            </a:r>
            <a:r>
              <a:rPr sz="971" dirty="0" err="1">
                <a:latin typeface="Century Gothic"/>
                <a:cs typeface="Century Gothic"/>
              </a:rPr>
              <a:t>a</a:t>
            </a:r>
            <a:r>
              <a:rPr sz="971" spc="-4" dirty="0" err="1">
                <a:latin typeface="Century Gothic"/>
                <a:cs typeface="Century Gothic"/>
              </a:rPr>
              <a:t>c</a:t>
            </a:r>
            <a:r>
              <a:rPr sz="971" spc="4" dirty="0" err="1">
                <a:latin typeface="Century Gothic"/>
                <a:cs typeface="Century Gothic"/>
              </a:rPr>
              <a:t>ci</a:t>
            </a:r>
            <a:r>
              <a:rPr sz="971" dirty="0" err="1">
                <a:latin typeface="Century Gothic"/>
                <a:cs typeface="Century Gothic"/>
              </a:rPr>
              <a:t>o</a:t>
            </a:r>
            <a:r>
              <a:rPr sz="971" spc="-12" dirty="0" err="1">
                <a:latin typeface="Century Gothic"/>
                <a:cs typeface="Century Gothic"/>
              </a:rPr>
              <a:t>n</a:t>
            </a:r>
            <a:r>
              <a:rPr sz="971" dirty="0" err="1">
                <a:latin typeface="Century Gothic"/>
                <a:cs typeface="Century Gothic"/>
              </a:rPr>
              <a:t>es</a:t>
            </a:r>
            <a:r>
              <a:rPr sz="971" spc="8" dirty="0">
                <a:latin typeface="Century Gothic"/>
                <a:cs typeface="Century Gothic"/>
              </a:rPr>
              <a:t> </a:t>
            </a:r>
            <a:r>
              <a:rPr sz="971" dirty="0">
                <a:latin typeface="Century Gothic"/>
                <a:cs typeface="Century Gothic"/>
              </a:rPr>
              <a:t>que</a:t>
            </a:r>
            <a:r>
              <a:rPr sz="971" spc="17" dirty="0">
                <a:latin typeface="Century Gothic"/>
                <a:cs typeface="Century Gothic"/>
              </a:rPr>
              <a:t> </a:t>
            </a:r>
            <a:r>
              <a:rPr sz="971" dirty="0" err="1">
                <a:latin typeface="Century Gothic"/>
                <a:cs typeface="Century Gothic"/>
              </a:rPr>
              <a:t>h</a:t>
            </a:r>
            <a:r>
              <a:rPr sz="971" spc="-8" dirty="0" err="1">
                <a:latin typeface="Century Gothic"/>
                <a:cs typeface="Century Gothic"/>
              </a:rPr>
              <a:t>a</a:t>
            </a:r>
            <a:r>
              <a:rPr sz="971" dirty="0" err="1">
                <a:latin typeface="Century Gothic"/>
                <a:cs typeface="Century Gothic"/>
              </a:rPr>
              <a:t>n</a:t>
            </a:r>
            <a:r>
              <a:rPr sz="971" spc="12" dirty="0">
                <a:latin typeface="Century Gothic"/>
                <a:cs typeface="Century Gothic"/>
              </a:rPr>
              <a:t> </a:t>
            </a:r>
            <a:r>
              <a:rPr sz="971" dirty="0" err="1">
                <a:latin typeface="Century Gothic"/>
                <a:cs typeface="Century Gothic"/>
              </a:rPr>
              <a:t>o</a:t>
            </a:r>
            <a:r>
              <a:rPr sz="971" spc="-8" dirty="0" err="1">
                <a:latin typeface="Century Gothic"/>
                <a:cs typeface="Century Gothic"/>
              </a:rPr>
              <a:t>r</a:t>
            </a:r>
            <a:r>
              <a:rPr sz="971" spc="4" dirty="0" err="1">
                <a:latin typeface="Century Gothic"/>
                <a:cs typeface="Century Gothic"/>
              </a:rPr>
              <a:t>i</a:t>
            </a:r>
            <a:r>
              <a:rPr sz="971" spc="-4" dirty="0" err="1">
                <a:latin typeface="Century Gothic"/>
                <a:cs typeface="Century Gothic"/>
              </a:rPr>
              <a:t>l</a:t>
            </a:r>
            <a:r>
              <a:rPr sz="971" spc="4" dirty="0" err="1">
                <a:latin typeface="Century Gothic"/>
                <a:cs typeface="Century Gothic"/>
              </a:rPr>
              <a:t>l</a:t>
            </a:r>
            <a:r>
              <a:rPr sz="971" spc="-8" dirty="0" err="1">
                <a:latin typeface="Century Gothic"/>
                <a:cs typeface="Century Gothic"/>
              </a:rPr>
              <a:t>a</a:t>
            </a:r>
            <a:r>
              <a:rPr sz="971" dirty="0" err="1">
                <a:latin typeface="Century Gothic"/>
                <a:cs typeface="Century Gothic"/>
              </a:rPr>
              <a:t>do</a:t>
            </a:r>
            <a:r>
              <a:rPr sz="971" spc="8" dirty="0">
                <a:latin typeface="Century Gothic"/>
                <a:cs typeface="Century Gothic"/>
              </a:rPr>
              <a:t> </a:t>
            </a:r>
            <a:r>
              <a:rPr sz="971" dirty="0">
                <a:latin typeface="Century Gothic"/>
                <a:cs typeface="Century Gothic"/>
              </a:rPr>
              <a:t>a</a:t>
            </a:r>
            <a:r>
              <a:rPr sz="971" spc="17" dirty="0">
                <a:latin typeface="Century Gothic"/>
                <a:cs typeface="Century Gothic"/>
              </a:rPr>
              <a:t> </a:t>
            </a:r>
            <a:r>
              <a:rPr sz="971" dirty="0" err="1">
                <a:latin typeface="Century Gothic"/>
                <a:cs typeface="Century Gothic"/>
              </a:rPr>
              <a:t>nu</a:t>
            </a:r>
            <a:r>
              <a:rPr sz="971" spc="-8" dirty="0" err="1">
                <a:latin typeface="Century Gothic"/>
                <a:cs typeface="Century Gothic"/>
              </a:rPr>
              <a:t>e</a:t>
            </a:r>
            <a:r>
              <a:rPr sz="971" dirty="0" err="1">
                <a:latin typeface="Century Gothic"/>
                <a:cs typeface="Century Gothic"/>
              </a:rPr>
              <a:t>stra</a:t>
            </a:r>
            <a:r>
              <a:rPr sz="971" spc="30" dirty="0">
                <a:latin typeface="Century Gothic"/>
                <a:cs typeface="Century Gothic"/>
              </a:rPr>
              <a:t> </a:t>
            </a:r>
            <a:r>
              <a:rPr sz="971" spc="4" dirty="0">
                <a:latin typeface="Century Gothic"/>
                <a:cs typeface="Century Gothic"/>
              </a:rPr>
              <a:t>c</a:t>
            </a:r>
            <a:r>
              <a:rPr sz="971" spc="-4" dirty="0">
                <a:latin typeface="Century Gothic"/>
                <a:cs typeface="Century Gothic"/>
              </a:rPr>
              <a:t>i</a:t>
            </a:r>
            <a:r>
              <a:rPr sz="971" dirty="0">
                <a:latin typeface="Century Gothic"/>
                <a:cs typeface="Century Gothic"/>
              </a:rPr>
              <a:t>u</a:t>
            </a:r>
            <a:r>
              <a:rPr sz="971" spc="-8" dirty="0">
                <a:latin typeface="Century Gothic"/>
                <a:cs typeface="Century Gothic"/>
              </a:rPr>
              <a:t>d</a:t>
            </a:r>
            <a:r>
              <a:rPr sz="971" dirty="0">
                <a:latin typeface="Century Gothic"/>
                <a:cs typeface="Century Gothic"/>
              </a:rPr>
              <a:t>ad</a:t>
            </a:r>
            <a:r>
              <a:rPr sz="971" spc="12" dirty="0">
                <a:latin typeface="Century Gothic"/>
                <a:cs typeface="Century Gothic"/>
              </a:rPr>
              <a:t> </a:t>
            </a:r>
            <a:r>
              <a:rPr sz="971" dirty="0">
                <a:latin typeface="Century Gothic"/>
                <a:cs typeface="Century Gothic"/>
              </a:rPr>
              <a:t>a</a:t>
            </a:r>
            <a:r>
              <a:rPr sz="971" spc="17" dirty="0">
                <a:latin typeface="Century Gothic"/>
                <a:cs typeface="Century Gothic"/>
              </a:rPr>
              <a:t> </a:t>
            </a:r>
            <a:r>
              <a:rPr sz="971" dirty="0" err="1">
                <a:latin typeface="Century Gothic"/>
                <a:cs typeface="Century Gothic"/>
              </a:rPr>
              <a:t>d</a:t>
            </a:r>
            <a:r>
              <a:rPr sz="971" spc="-4" dirty="0" err="1">
                <a:latin typeface="Century Gothic"/>
                <a:cs typeface="Century Gothic"/>
              </a:rPr>
              <a:t>i</a:t>
            </a:r>
            <a:r>
              <a:rPr sz="971" spc="4" dirty="0" err="1">
                <a:latin typeface="Century Gothic"/>
                <a:cs typeface="Century Gothic"/>
              </a:rPr>
              <a:t>c</a:t>
            </a:r>
            <a:r>
              <a:rPr sz="971" spc="-12" dirty="0" err="1">
                <a:latin typeface="Century Gothic"/>
                <a:cs typeface="Century Gothic"/>
              </a:rPr>
              <a:t>h</a:t>
            </a:r>
            <a:r>
              <a:rPr sz="971" dirty="0" err="1">
                <a:latin typeface="Century Gothic"/>
                <a:cs typeface="Century Gothic"/>
              </a:rPr>
              <a:t>a</a:t>
            </a:r>
            <a:r>
              <a:rPr sz="971" dirty="0">
                <a:latin typeface="Century Gothic"/>
                <a:cs typeface="Century Gothic"/>
              </a:rPr>
              <a:t> </a:t>
            </a:r>
          </a:p>
          <a:p>
            <a:pPr marL="56480" marR="133982" algn="just">
              <a:lnSpc>
                <a:spcPts val="1189"/>
              </a:lnSpc>
              <a:spcBef>
                <a:spcPts val="1191"/>
              </a:spcBef>
            </a:pPr>
            <a:r>
              <a:rPr sz="971" spc="8" dirty="0" err="1">
                <a:latin typeface="Century Gothic"/>
                <a:cs typeface="Century Gothic"/>
              </a:rPr>
              <a:t>v</a:t>
            </a:r>
            <a:r>
              <a:rPr sz="971" spc="-8" dirty="0" err="1">
                <a:latin typeface="Century Gothic"/>
                <a:cs typeface="Century Gothic"/>
              </a:rPr>
              <a:t>u</a:t>
            </a:r>
            <a:r>
              <a:rPr sz="971" spc="4" dirty="0" err="1">
                <a:latin typeface="Century Gothic"/>
                <a:cs typeface="Century Gothic"/>
              </a:rPr>
              <a:t>l</a:t>
            </a:r>
            <a:r>
              <a:rPr sz="971" spc="-12" dirty="0" err="1">
                <a:latin typeface="Century Gothic"/>
                <a:cs typeface="Century Gothic"/>
              </a:rPr>
              <a:t>n</a:t>
            </a:r>
            <a:r>
              <a:rPr sz="971" dirty="0" err="1">
                <a:latin typeface="Century Gothic"/>
                <a:cs typeface="Century Gothic"/>
              </a:rPr>
              <a:t>e</a:t>
            </a:r>
            <a:r>
              <a:rPr sz="971" spc="4" dirty="0" err="1">
                <a:latin typeface="Century Gothic"/>
                <a:cs typeface="Century Gothic"/>
              </a:rPr>
              <a:t>r</a:t>
            </a:r>
            <a:r>
              <a:rPr sz="971" spc="-8" dirty="0" err="1">
                <a:latin typeface="Century Gothic"/>
                <a:cs typeface="Century Gothic"/>
              </a:rPr>
              <a:t>ab</a:t>
            </a:r>
            <a:r>
              <a:rPr sz="971" spc="4" dirty="0" err="1">
                <a:latin typeface="Century Gothic"/>
                <a:cs typeface="Century Gothic"/>
              </a:rPr>
              <a:t>i</a:t>
            </a:r>
            <a:r>
              <a:rPr sz="971" spc="-4" dirty="0" err="1">
                <a:latin typeface="Century Gothic"/>
                <a:cs typeface="Century Gothic"/>
              </a:rPr>
              <a:t>l</a:t>
            </a:r>
            <a:r>
              <a:rPr sz="971" spc="4" dirty="0" err="1">
                <a:latin typeface="Century Gothic"/>
                <a:cs typeface="Century Gothic"/>
              </a:rPr>
              <a:t>i</a:t>
            </a:r>
            <a:r>
              <a:rPr sz="971" dirty="0" err="1">
                <a:latin typeface="Century Gothic"/>
                <a:cs typeface="Century Gothic"/>
              </a:rPr>
              <a:t>d</a:t>
            </a:r>
            <a:r>
              <a:rPr sz="971" spc="-8" dirty="0" err="1">
                <a:latin typeface="Century Gothic"/>
                <a:cs typeface="Century Gothic"/>
              </a:rPr>
              <a:t>a</a:t>
            </a:r>
            <a:r>
              <a:rPr sz="971" dirty="0" err="1">
                <a:latin typeface="Century Gothic"/>
                <a:cs typeface="Century Gothic"/>
              </a:rPr>
              <a:t>d</a:t>
            </a:r>
            <a:r>
              <a:rPr sz="971" dirty="0">
                <a:latin typeface="Century Gothic"/>
                <a:cs typeface="Century Gothic"/>
              </a:rPr>
              <a:t>. </a:t>
            </a:r>
            <a:r>
              <a:rPr sz="971" dirty="0" err="1">
                <a:latin typeface="Century Gothic"/>
                <a:cs typeface="Century Gothic"/>
              </a:rPr>
              <a:t>H</a:t>
            </a:r>
            <a:r>
              <a:rPr sz="971" spc="4" dirty="0" err="1">
                <a:latin typeface="Century Gothic"/>
                <a:cs typeface="Century Gothic"/>
              </a:rPr>
              <a:t>i</a:t>
            </a:r>
            <a:r>
              <a:rPr sz="971" dirty="0" err="1">
                <a:latin typeface="Century Gothic"/>
                <a:cs typeface="Century Gothic"/>
              </a:rPr>
              <a:t>st</a:t>
            </a:r>
            <a:r>
              <a:rPr sz="971" spc="-12" dirty="0" err="1">
                <a:latin typeface="Century Gothic"/>
                <a:cs typeface="Century Gothic"/>
              </a:rPr>
              <a:t>ó</a:t>
            </a:r>
            <a:r>
              <a:rPr sz="971" dirty="0" err="1">
                <a:latin typeface="Century Gothic"/>
                <a:cs typeface="Century Gothic"/>
              </a:rPr>
              <a:t>r</a:t>
            </a:r>
            <a:r>
              <a:rPr sz="971" spc="-4" dirty="0" err="1">
                <a:latin typeface="Century Gothic"/>
                <a:cs typeface="Century Gothic"/>
              </a:rPr>
              <a:t>ic</a:t>
            </a:r>
            <a:r>
              <a:rPr sz="971" dirty="0" err="1">
                <a:latin typeface="Century Gothic"/>
                <a:cs typeface="Century Gothic"/>
              </a:rPr>
              <a:t>amente</a:t>
            </a:r>
            <a:r>
              <a:rPr sz="971" dirty="0">
                <a:latin typeface="Century Gothic"/>
                <a:cs typeface="Century Gothic"/>
              </a:rPr>
              <a:t>, </a:t>
            </a:r>
            <a:r>
              <a:rPr sz="971" dirty="0" err="1">
                <a:latin typeface="Century Gothic"/>
                <a:cs typeface="Century Gothic"/>
              </a:rPr>
              <a:t>s</a:t>
            </a:r>
            <a:r>
              <a:rPr sz="971" spc="-8" dirty="0" err="1">
                <a:latin typeface="Century Gothic"/>
                <a:cs typeface="Century Gothic"/>
              </a:rPr>
              <a:t>a</a:t>
            </a:r>
            <a:r>
              <a:rPr sz="971" dirty="0" err="1">
                <a:latin typeface="Century Gothic"/>
                <a:cs typeface="Century Gothic"/>
              </a:rPr>
              <a:t>b</a:t>
            </a:r>
            <a:r>
              <a:rPr sz="971" spc="4" dirty="0" err="1">
                <a:latin typeface="Century Gothic"/>
                <a:cs typeface="Century Gothic"/>
              </a:rPr>
              <a:t>e</a:t>
            </a:r>
            <a:r>
              <a:rPr sz="971" spc="-4" dirty="0" err="1">
                <a:latin typeface="Century Gothic"/>
                <a:cs typeface="Century Gothic"/>
              </a:rPr>
              <a:t>m</a:t>
            </a:r>
            <a:r>
              <a:rPr sz="971" spc="-12" dirty="0" err="1">
                <a:latin typeface="Century Gothic"/>
                <a:cs typeface="Century Gothic"/>
              </a:rPr>
              <a:t>o</a:t>
            </a:r>
            <a:r>
              <a:rPr sz="971" dirty="0" err="1">
                <a:latin typeface="Century Gothic"/>
                <a:cs typeface="Century Gothic"/>
              </a:rPr>
              <a:t>s</a:t>
            </a:r>
            <a:r>
              <a:rPr sz="971" spc="8" dirty="0">
                <a:latin typeface="Century Gothic"/>
                <a:cs typeface="Century Gothic"/>
              </a:rPr>
              <a:t> </a:t>
            </a:r>
            <a:r>
              <a:rPr sz="971" dirty="0">
                <a:latin typeface="Century Gothic"/>
                <a:cs typeface="Century Gothic"/>
              </a:rPr>
              <a:t>q</a:t>
            </a:r>
            <a:r>
              <a:rPr sz="971" spc="-8" dirty="0">
                <a:latin typeface="Century Gothic"/>
                <a:cs typeface="Century Gothic"/>
              </a:rPr>
              <a:t>u</a:t>
            </a:r>
            <a:r>
              <a:rPr sz="971" dirty="0">
                <a:latin typeface="Century Gothic"/>
                <a:cs typeface="Century Gothic"/>
              </a:rPr>
              <a:t>e </a:t>
            </a:r>
            <a:r>
              <a:rPr sz="971" spc="4" dirty="0">
                <a:latin typeface="Century Gothic"/>
                <a:cs typeface="Century Gothic"/>
              </a:rPr>
              <a:t>l</a:t>
            </a:r>
            <a:r>
              <a:rPr sz="971" dirty="0">
                <a:latin typeface="Century Gothic"/>
                <a:cs typeface="Century Gothic"/>
              </a:rPr>
              <a:t>a</a:t>
            </a:r>
            <a:r>
              <a:rPr sz="971" spc="8" dirty="0">
                <a:latin typeface="Century Gothic"/>
                <a:cs typeface="Century Gothic"/>
              </a:rPr>
              <a:t> </a:t>
            </a:r>
            <a:r>
              <a:rPr sz="971" spc="-8" dirty="0">
                <a:latin typeface="Century Gothic"/>
                <a:cs typeface="Century Gothic"/>
              </a:rPr>
              <a:t>C</a:t>
            </a:r>
            <a:r>
              <a:rPr sz="971" spc="4" dirty="0">
                <a:latin typeface="Century Gothic"/>
                <a:cs typeface="Century Gothic"/>
              </a:rPr>
              <a:t>i</a:t>
            </a:r>
            <a:r>
              <a:rPr sz="971" dirty="0">
                <a:latin typeface="Century Gothic"/>
                <a:cs typeface="Century Gothic"/>
              </a:rPr>
              <a:t>ud</a:t>
            </a:r>
            <a:r>
              <a:rPr sz="971" spc="-8" dirty="0">
                <a:latin typeface="Century Gothic"/>
                <a:cs typeface="Century Gothic"/>
              </a:rPr>
              <a:t>a</a:t>
            </a:r>
            <a:r>
              <a:rPr sz="971" dirty="0">
                <a:latin typeface="Century Gothic"/>
                <a:cs typeface="Century Gothic"/>
              </a:rPr>
              <a:t>d</a:t>
            </a:r>
            <a:r>
              <a:rPr sz="971" spc="4" dirty="0">
                <a:latin typeface="Century Gothic"/>
                <a:cs typeface="Century Gothic"/>
              </a:rPr>
              <a:t> </a:t>
            </a:r>
            <a:r>
              <a:rPr sz="971" dirty="0">
                <a:latin typeface="Century Gothic"/>
                <a:cs typeface="Century Gothic"/>
              </a:rPr>
              <a:t>de</a:t>
            </a:r>
            <a:r>
              <a:rPr sz="971" spc="8" dirty="0">
                <a:latin typeface="Century Gothic"/>
                <a:cs typeface="Century Gothic"/>
              </a:rPr>
              <a:t> </a:t>
            </a:r>
            <a:r>
              <a:rPr sz="971" spc="-4" dirty="0">
                <a:latin typeface="Century Gothic"/>
                <a:cs typeface="Century Gothic"/>
              </a:rPr>
              <a:t>M</a:t>
            </a:r>
            <a:r>
              <a:rPr sz="971" dirty="0">
                <a:latin typeface="Century Gothic"/>
                <a:cs typeface="Century Gothic"/>
              </a:rPr>
              <a:t>éx</a:t>
            </a:r>
            <a:r>
              <a:rPr sz="971" spc="-4" dirty="0">
                <a:latin typeface="Century Gothic"/>
                <a:cs typeface="Century Gothic"/>
              </a:rPr>
              <a:t>i</a:t>
            </a:r>
            <a:r>
              <a:rPr sz="971" spc="4" dirty="0">
                <a:latin typeface="Century Gothic"/>
                <a:cs typeface="Century Gothic"/>
              </a:rPr>
              <a:t>c</a:t>
            </a:r>
            <a:r>
              <a:rPr sz="971" dirty="0">
                <a:latin typeface="Century Gothic"/>
                <a:cs typeface="Century Gothic"/>
              </a:rPr>
              <a:t>o</a:t>
            </a:r>
            <a:r>
              <a:rPr sz="971" spc="-4" dirty="0">
                <a:latin typeface="Century Gothic"/>
                <a:cs typeface="Century Gothic"/>
              </a:rPr>
              <a:t> </a:t>
            </a:r>
            <a:r>
              <a:rPr sz="971" dirty="0">
                <a:latin typeface="Century Gothic"/>
                <a:cs typeface="Century Gothic"/>
              </a:rPr>
              <a:t>se</a:t>
            </a:r>
            <a:r>
              <a:rPr sz="971" spc="8" dirty="0">
                <a:latin typeface="Century Gothic"/>
                <a:cs typeface="Century Gothic"/>
              </a:rPr>
              <a:t> </a:t>
            </a:r>
            <a:r>
              <a:rPr sz="971" dirty="0" err="1">
                <a:latin typeface="Century Gothic"/>
                <a:cs typeface="Century Gothic"/>
              </a:rPr>
              <a:t>e</a:t>
            </a:r>
            <a:r>
              <a:rPr sz="971" spc="-8" dirty="0" err="1">
                <a:latin typeface="Century Gothic"/>
                <a:cs typeface="Century Gothic"/>
              </a:rPr>
              <a:t>n</a:t>
            </a:r>
            <a:r>
              <a:rPr sz="971" spc="4" dirty="0" err="1">
                <a:latin typeface="Century Gothic"/>
                <a:cs typeface="Century Gothic"/>
              </a:rPr>
              <a:t>c</a:t>
            </a:r>
            <a:r>
              <a:rPr sz="971" dirty="0" err="1">
                <a:latin typeface="Century Gothic"/>
                <a:cs typeface="Century Gothic"/>
              </a:rPr>
              <a:t>u</a:t>
            </a:r>
            <a:r>
              <a:rPr sz="971" spc="-8" dirty="0" err="1">
                <a:latin typeface="Century Gothic"/>
                <a:cs typeface="Century Gothic"/>
              </a:rPr>
              <a:t>e</a:t>
            </a:r>
            <a:r>
              <a:rPr sz="971" dirty="0" err="1">
                <a:latin typeface="Century Gothic"/>
                <a:cs typeface="Century Gothic"/>
              </a:rPr>
              <a:t>n</a:t>
            </a:r>
            <a:r>
              <a:rPr sz="971" spc="-4" dirty="0" err="1">
                <a:latin typeface="Century Gothic"/>
                <a:cs typeface="Century Gothic"/>
              </a:rPr>
              <a:t>t</a:t>
            </a:r>
            <a:r>
              <a:rPr sz="971" dirty="0" err="1">
                <a:latin typeface="Century Gothic"/>
                <a:cs typeface="Century Gothic"/>
              </a:rPr>
              <a:t>ra</a:t>
            </a:r>
            <a:r>
              <a:rPr sz="971" spc="8" dirty="0">
                <a:latin typeface="Century Gothic"/>
                <a:cs typeface="Century Gothic"/>
              </a:rPr>
              <a:t> </a:t>
            </a:r>
            <a:r>
              <a:rPr sz="971" spc="-8" dirty="0" err="1">
                <a:latin typeface="Century Gothic"/>
                <a:cs typeface="Century Gothic"/>
              </a:rPr>
              <a:t>a</a:t>
            </a:r>
            <a:r>
              <a:rPr sz="971" dirty="0" err="1">
                <a:latin typeface="Century Gothic"/>
                <a:cs typeface="Century Gothic"/>
              </a:rPr>
              <a:t>sen</a:t>
            </a:r>
            <a:r>
              <a:rPr sz="971" spc="-12" dirty="0" err="1">
                <a:latin typeface="Century Gothic"/>
                <a:cs typeface="Century Gothic"/>
              </a:rPr>
              <a:t>t</a:t>
            </a:r>
            <a:r>
              <a:rPr sz="971" dirty="0" err="1">
                <a:latin typeface="Century Gothic"/>
                <a:cs typeface="Century Gothic"/>
              </a:rPr>
              <a:t>a</a:t>
            </a:r>
            <a:r>
              <a:rPr sz="971" spc="-8" dirty="0" err="1">
                <a:latin typeface="Century Gothic"/>
                <a:cs typeface="Century Gothic"/>
              </a:rPr>
              <a:t>d</a:t>
            </a:r>
            <a:r>
              <a:rPr sz="971" dirty="0" err="1">
                <a:latin typeface="Century Gothic"/>
                <a:cs typeface="Century Gothic"/>
              </a:rPr>
              <a:t>a</a:t>
            </a:r>
            <a:r>
              <a:rPr sz="971" spc="8" dirty="0">
                <a:latin typeface="Century Gothic"/>
                <a:cs typeface="Century Gothic"/>
              </a:rPr>
              <a:t> </a:t>
            </a:r>
            <a:r>
              <a:rPr sz="971" dirty="0" err="1">
                <a:latin typeface="Century Gothic"/>
                <a:cs typeface="Century Gothic"/>
              </a:rPr>
              <a:t>en</a:t>
            </a:r>
            <a:r>
              <a:rPr sz="971" spc="8" dirty="0">
                <a:latin typeface="Century Gothic"/>
                <a:cs typeface="Century Gothic"/>
              </a:rPr>
              <a:t> </a:t>
            </a:r>
            <a:r>
              <a:rPr sz="971" dirty="0">
                <a:latin typeface="Century Gothic"/>
                <a:cs typeface="Century Gothic"/>
              </a:rPr>
              <a:t>el</a:t>
            </a:r>
            <a:r>
              <a:rPr sz="971" spc="4" dirty="0">
                <a:latin typeface="Century Gothic"/>
                <a:cs typeface="Century Gothic"/>
              </a:rPr>
              <a:t> </a:t>
            </a:r>
            <a:r>
              <a:rPr sz="971" spc="4" dirty="0" err="1">
                <a:latin typeface="Century Gothic"/>
                <a:cs typeface="Century Gothic"/>
              </a:rPr>
              <a:t>l</a:t>
            </a:r>
            <a:r>
              <a:rPr sz="971" spc="-8" dirty="0" err="1">
                <a:latin typeface="Century Gothic"/>
                <a:cs typeface="Century Gothic"/>
              </a:rPr>
              <a:t>e</a:t>
            </a:r>
            <a:r>
              <a:rPr sz="971" spc="4" dirty="0" err="1">
                <a:latin typeface="Century Gothic"/>
                <a:cs typeface="Century Gothic"/>
              </a:rPr>
              <a:t>c</a:t>
            </a:r>
            <a:r>
              <a:rPr sz="971" dirty="0" err="1">
                <a:latin typeface="Century Gothic"/>
                <a:cs typeface="Century Gothic"/>
              </a:rPr>
              <a:t>ho</a:t>
            </a:r>
            <a:r>
              <a:rPr sz="971" spc="4" dirty="0">
                <a:latin typeface="Century Gothic"/>
                <a:cs typeface="Century Gothic"/>
              </a:rPr>
              <a:t> </a:t>
            </a:r>
            <a:r>
              <a:rPr sz="971" dirty="0">
                <a:latin typeface="Century Gothic"/>
                <a:cs typeface="Century Gothic"/>
              </a:rPr>
              <a:t>de</a:t>
            </a:r>
            <a:r>
              <a:rPr sz="971" spc="8" dirty="0">
                <a:latin typeface="Century Gothic"/>
                <a:cs typeface="Century Gothic"/>
              </a:rPr>
              <a:t> </a:t>
            </a:r>
            <a:r>
              <a:rPr sz="971" dirty="0">
                <a:latin typeface="Century Gothic"/>
                <a:cs typeface="Century Gothic"/>
              </a:rPr>
              <a:t>un</a:t>
            </a:r>
            <a:r>
              <a:rPr sz="971" spc="-4" dirty="0">
                <a:latin typeface="Century Gothic"/>
                <a:cs typeface="Century Gothic"/>
              </a:rPr>
              <a:t> </a:t>
            </a:r>
            <a:r>
              <a:rPr sz="971" spc="4" dirty="0" err="1">
                <a:latin typeface="Century Gothic"/>
                <a:cs typeface="Century Gothic"/>
              </a:rPr>
              <a:t>l</a:t>
            </a:r>
            <a:r>
              <a:rPr sz="971" spc="-8" dirty="0" err="1">
                <a:latin typeface="Century Gothic"/>
                <a:cs typeface="Century Gothic"/>
              </a:rPr>
              <a:t>a</a:t>
            </a:r>
            <a:r>
              <a:rPr sz="971" dirty="0" err="1">
                <a:latin typeface="Century Gothic"/>
                <a:cs typeface="Century Gothic"/>
              </a:rPr>
              <a:t>go</a:t>
            </a:r>
            <a:r>
              <a:rPr sz="971" spc="4" dirty="0">
                <a:latin typeface="Century Gothic"/>
                <a:cs typeface="Century Gothic"/>
              </a:rPr>
              <a:t> </a:t>
            </a:r>
            <a:r>
              <a:rPr sz="971" dirty="0">
                <a:latin typeface="Century Gothic"/>
                <a:cs typeface="Century Gothic"/>
              </a:rPr>
              <a:t>y</a:t>
            </a:r>
            <a:r>
              <a:rPr sz="971" spc="4" dirty="0">
                <a:latin typeface="Century Gothic"/>
                <a:cs typeface="Century Gothic"/>
              </a:rPr>
              <a:t> </a:t>
            </a:r>
            <a:r>
              <a:rPr sz="971" dirty="0" err="1">
                <a:latin typeface="Century Gothic"/>
                <a:cs typeface="Century Gothic"/>
              </a:rPr>
              <a:t>su</a:t>
            </a:r>
            <a:r>
              <a:rPr sz="971" spc="8" dirty="0">
                <a:latin typeface="Century Gothic"/>
                <a:cs typeface="Century Gothic"/>
              </a:rPr>
              <a:t> </a:t>
            </a:r>
            <a:r>
              <a:rPr sz="971" dirty="0" err="1">
                <a:latin typeface="Century Gothic"/>
                <a:cs typeface="Century Gothic"/>
              </a:rPr>
              <a:t>salud</a:t>
            </a:r>
            <a:r>
              <a:rPr sz="971" dirty="0">
                <a:latin typeface="Century Gothic"/>
                <a:cs typeface="Century Gothic"/>
              </a:rPr>
              <a:t> </a:t>
            </a:r>
          </a:p>
          <a:p>
            <a:pPr marL="56480" marR="133982" algn="just">
              <a:lnSpc>
                <a:spcPts val="1189"/>
              </a:lnSpc>
              <a:spcBef>
                <a:spcPts val="1191"/>
              </a:spcBef>
            </a:pPr>
            <a:r>
              <a:rPr sz="971" dirty="0">
                <a:latin typeface="Century Gothic"/>
                <a:cs typeface="Century Gothic"/>
              </a:rPr>
              <a:t>y</a:t>
            </a:r>
            <a:r>
              <a:rPr sz="971" spc="12" dirty="0">
                <a:latin typeface="Century Gothic"/>
                <a:cs typeface="Century Gothic"/>
              </a:rPr>
              <a:t> </a:t>
            </a:r>
            <a:r>
              <a:rPr sz="971" dirty="0" err="1">
                <a:latin typeface="Century Gothic"/>
                <a:cs typeface="Century Gothic"/>
              </a:rPr>
              <a:t>b</a:t>
            </a:r>
            <a:r>
              <a:rPr sz="971" spc="4" dirty="0" err="1">
                <a:latin typeface="Century Gothic"/>
                <a:cs typeface="Century Gothic"/>
              </a:rPr>
              <a:t>e</a:t>
            </a:r>
            <a:r>
              <a:rPr sz="971" spc="-4" dirty="0" err="1">
                <a:latin typeface="Century Gothic"/>
                <a:cs typeface="Century Gothic"/>
              </a:rPr>
              <a:t>l</a:t>
            </a:r>
            <a:r>
              <a:rPr sz="971" spc="4" dirty="0" err="1">
                <a:latin typeface="Century Gothic"/>
                <a:cs typeface="Century Gothic"/>
              </a:rPr>
              <a:t>l</a:t>
            </a:r>
            <a:r>
              <a:rPr sz="971" dirty="0" err="1">
                <a:latin typeface="Century Gothic"/>
                <a:cs typeface="Century Gothic"/>
              </a:rPr>
              <a:t>e</a:t>
            </a:r>
            <a:r>
              <a:rPr sz="971" spc="-8" dirty="0" err="1">
                <a:latin typeface="Century Gothic"/>
                <a:cs typeface="Century Gothic"/>
              </a:rPr>
              <a:t>z</a:t>
            </a:r>
            <a:r>
              <a:rPr sz="971" dirty="0" err="1">
                <a:latin typeface="Century Gothic"/>
                <a:cs typeface="Century Gothic"/>
              </a:rPr>
              <a:t>a</a:t>
            </a:r>
            <a:r>
              <a:rPr sz="971" spc="22" dirty="0">
                <a:latin typeface="Century Gothic"/>
                <a:cs typeface="Century Gothic"/>
              </a:rPr>
              <a:t> </a:t>
            </a:r>
            <a:r>
              <a:rPr sz="971" dirty="0">
                <a:latin typeface="Century Gothic"/>
                <a:cs typeface="Century Gothic"/>
              </a:rPr>
              <a:t>ha</a:t>
            </a:r>
            <a:r>
              <a:rPr sz="971" spc="4" dirty="0">
                <a:latin typeface="Century Gothic"/>
                <a:cs typeface="Century Gothic"/>
              </a:rPr>
              <a:t> </a:t>
            </a:r>
            <a:r>
              <a:rPr sz="971" spc="4" dirty="0" err="1">
                <a:latin typeface="Century Gothic"/>
                <a:cs typeface="Century Gothic"/>
              </a:rPr>
              <a:t>i</a:t>
            </a:r>
            <a:r>
              <a:rPr sz="971" dirty="0" err="1">
                <a:latin typeface="Century Gothic"/>
                <a:cs typeface="Century Gothic"/>
              </a:rPr>
              <a:t>do</a:t>
            </a:r>
            <a:r>
              <a:rPr sz="971" spc="12" dirty="0">
                <a:latin typeface="Century Gothic"/>
                <a:cs typeface="Century Gothic"/>
              </a:rPr>
              <a:t> </a:t>
            </a:r>
            <a:r>
              <a:rPr sz="971" spc="-12" dirty="0" err="1">
                <a:latin typeface="Century Gothic"/>
                <a:cs typeface="Century Gothic"/>
              </a:rPr>
              <a:t>m</a:t>
            </a:r>
            <a:r>
              <a:rPr sz="971" spc="4" dirty="0" err="1">
                <a:latin typeface="Century Gothic"/>
                <a:cs typeface="Century Gothic"/>
              </a:rPr>
              <a:t>i</a:t>
            </a:r>
            <a:r>
              <a:rPr sz="971" dirty="0" err="1">
                <a:latin typeface="Century Gothic"/>
                <a:cs typeface="Century Gothic"/>
              </a:rPr>
              <a:t>n</a:t>
            </a:r>
            <a:r>
              <a:rPr sz="971" spc="-8" dirty="0" err="1">
                <a:latin typeface="Century Gothic"/>
                <a:cs typeface="Century Gothic"/>
              </a:rPr>
              <a:t>a</a:t>
            </a:r>
            <a:r>
              <a:rPr sz="971" dirty="0" err="1">
                <a:latin typeface="Century Gothic"/>
                <a:cs typeface="Century Gothic"/>
              </a:rPr>
              <a:t>ndo</a:t>
            </a:r>
            <a:r>
              <a:rPr sz="971" spc="12" dirty="0">
                <a:latin typeface="Century Gothic"/>
                <a:cs typeface="Century Gothic"/>
              </a:rPr>
              <a:t> </a:t>
            </a:r>
            <a:r>
              <a:rPr sz="971" dirty="0" err="1">
                <a:latin typeface="Century Gothic"/>
                <a:cs typeface="Century Gothic"/>
              </a:rPr>
              <a:t>por</a:t>
            </a:r>
            <a:r>
              <a:rPr sz="971" spc="17" dirty="0">
                <a:latin typeface="Century Gothic"/>
                <a:cs typeface="Century Gothic"/>
              </a:rPr>
              <a:t> </a:t>
            </a:r>
            <a:r>
              <a:rPr sz="971" spc="-8" dirty="0" err="1">
                <a:latin typeface="Century Gothic"/>
                <a:cs typeface="Century Gothic"/>
              </a:rPr>
              <a:t>f</a:t>
            </a:r>
            <a:r>
              <a:rPr sz="971" dirty="0" err="1">
                <a:latin typeface="Century Gothic"/>
                <a:cs typeface="Century Gothic"/>
              </a:rPr>
              <a:t>a</a:t>
            </a:r>
            <a:r>
              <a:rPr sz="971" spc="4" dirty="0" err="1">
                <a:latin typeface="Century Gothic"/>
                <a:cs typeface="Century Gothic"/>
              </a:rPr>
              <a:t>l</a:t>
            </a:r>
            <a:r>
              <a:rPr sz="971" spc="-12" dirty="0" err="1">
                <a:latin typeface="Century Gothic"/>
                <a:cs typeface="Century Gothic"/>
              </a:rPr>
              <a:t>t</a:t>
            </a:r>
            <a:r>
              <a:rPr sz="971" dirty="0" err="1">
                <a:latin typeface="Century Gothic"/>
                <a:cs typeface="Century Gothic"/>
              </a:rPr>
              <a:t>a</a:t>
            </a:r>
            <a:r>
              <a:rPr sz="971" dirty="0">
                <a:latin typeface="Century Gothic"/>
                <a:cs typeface="Century Gothic"/>
              </a:rPr>
              <a:t> </a:t>
            </a:r>
            <a:r>
              <a:rPr sz="971" spc="95" dirty="0">
                <a:latin typeface="Century Gothic"/>
                <a:cs typeface="Century Gothic"/>
              </a:rPr>
              <a:t> </a:t>
            </a:r>
            <a:r>
              <a:rPr sz="971" dirty="0">
                <a:latin typeface="Century Gothic"/>
                <a:cs typeface="Century Gothic"/>
              </a:rPr>
              <a:t>de</a:t>
            </a:r>
            <a:r>
              <a:rPr sz="971" spc="4" dirty="0">
                <a:latin typeface="Century Gothic"/>
                <a:cs typeface="Century Gothic"/>
              </a:rPr>
              <a:t> </a:t>
            </a:r>
            <a:r>
              <a:rPr sz="971" dirty="0" err="1">
                <a:latin typeface="Century Gothic"/>
                <a:cs typeface="Century Gothic"/>
              </a:rPr>
              <a:t>pla</a:t>
            </a:r>
            <a:r>
              <a:rPr sz="971" spc="-12" dirty="0" err="1">
                <a:latin typeface="Century Gothic"/>
                <a:cs typeface="Century Gothic"/>
              </a:rPr>
              <a:t>n</a:t>
            </a:r>
            <a:r>
              <a:rPr sz="971" dirty="0" err="1">
                <a:latin typeface="Century Gothic"/>
                <a:cs typeface="Century Gothic"/>
              </a:rPr>
              <a:t>e</a:t>
            </a:r>
            <a:r>
              <a:rPr sz="971" spc="4" dirty="0" err="1">
                <a:latin typeface="Century Gothic"/>
                <a:cs typeface="Century Gothic"/>
              </a:rPr>
              <a:t>a</a:t>
            </a:r>
            <a:r>
              <a:rPr sz="971" spc="-4" dirty="0" err="1">
                <a:latin typeface="Century Gothic"/>
                <a:cs typeface="Century Gothic"/>
              </a:rPr>
              <a:t>c</a:t>
            </a:r>
            <a:r>
              <a:rPr sz="971" spc="4" dirty="0" err="1">
                <a:latin typeface="Century Gothic"/>
                <a:cs typeface="Century Gothic"/>
              </a:rPr>
              <a:t>i</a:t>
            </a:r>
            <a:r>
              <a:rPr sz="971" dirty="0" err="1">
                <a:latin typeface="Century Gothic"/>
                <a:cs typeface="Century Gothic"/>
              </a:rPr>
              <a:t>ó</a:t>
            </a:r>
            <a:r>
              <a:rPr sz="971" spc="-4" dirty="0" err="1">
                <a:latin typeface="Century Gothic"/>
                <a:cs typeface="Century Gothic"/>
              </a:rPr>
              <a:t>n</a:t>
            </a:r>
            <a:r>
              <a:rPr sz="971" dirty="0">
                <a:latin typeface="Century Gothic"/>
                <a:cs typeface="Century Gothic"/>
              </a:rPr>
              <a:t>,</a:t>
            </a:r>
            <a:r>
              <a:rPr sz="971" spc="8" dirty="0">
                <a:latin typeface="Century Gothic"/>
                <a:cs typeface="Century Gothic"/>
              </a:rPr>
              <a:t> </a:t>
            </a:r>
            <a:r>
              <a:rPr sz="971" spc="-4" dirty="0" err="1">
                <a:latin typeface="Century Gothic"/>
                <a:cs typeface="Century Gothic"/>
              </a:rPr>
              <a:t>y</a:t>
            </a:r>
            <a:r>
              <a:rPr sz="971" dirty="0" err="1">
                <a:latin typeface="Century Gothic"/>
                <a:cs typeface="Century Gothic"/>
              </a:rPr>
              <a:t>a</a:t>
            </a:r>
            <a:r>
              <a:rPr sz="971" spc="17" dirty="0">
                <a:latin typeface="Century Gothic"/>
                <a:cs typeface="Century Gothic"/>
              </a:rPr>
              <a:t> </a:t>
            </a:r>
            <a:r>
              <a:rPr sz="971" spc="-8" dirty="0">
                <a:latin typeface="Century Gothic"/>
                <a:cs typeface="Century Gothic"/>
              </a:rPr>
              <a:t>q</a:t>
            </a:r>
            <a:r>
              <a:rPr sz="971" dirty="0">
                <a:latin typeface="Century Gothic"/>
                <a:cs typeface="Century Gothic"/>
              </a:rPr>
              <a:t>ue</a:t>
            </a:r>
            <a:r>
              <a:rPr sz="971" spc="34" dirty="0">
                <a:latin typeface="Century Gothic"/>
                <a:cs typeface="Century Gothic"/>
              </a:rPr>
              <a:t> </a:t>
            </a:r>
            <a:r>
              <a:rPr sz="971" spc="-8" dirty="0">
                <a:latin typeface="Century Gothic"/>
                <a:cs typeface="Century Gothic"/>
              </a:rPr>
              <a:t>s</a:t>
            </a:r>
            <a:r>
              <a:rPr sz="971" dirty="0">
                <a:latin typeface="Century Gothic"/>
                <a:cs typeface="Century Gothic"/>
              </a:rPr>
              <a:t>e</a:t>
            </a:r>
            <a:r>
              <a:rPr sz="971" spc="17" dirty="0">
                <a:latin typeface="Century Gothic"/>
                <a:cs typeface="Century Gothic"/>
              </a:rPr>
              <a:t> </a:t>
            </a:r>
            <a:r>
              <a:rPr sz="971" dirty="0" err="1">
                <a:latin typeface="Century Gothic"/>
                <a:cs typeface="Century Gothic"/>
              </a:rPr>
              <a:t>h</a:t>
            </a:r>
            <a:r>
              <a:rPr sz="971" spc="-8" dirty="0" err="1">
                <a:latin typeface="Century Gothic"/>
                <a:cs typeface="Century Gothic"/>
              </a:rPr>
              <a:t>a</a:t>
            </a:r>
            <a:r>
              <a:rPr sz="971" dirty="0" err="1">
                <a:latin typeface="Century Gothic"/>
                <a:cs typeface="Century Gothic"/>
              </a:rPr>
              <a:t>n</a:t>
            </a:r>
            <a:r>
              <a:rPr sz="971" spc="12" dirty="0">
                <a:latin typeface="Century Gothic"/>
                <a:cs typeface="Century Gothic"/>
              </a:rPr>
              <a:t> </a:t>
            </a:r>
            <a:r>
              <a:rPr sz="971" dirty="0" err="1">
                <a:latin typeface="Century Gothic"/>
                <a:cs typeface="Century Gothic"/>
              </a:rPr>
              <a:t>t</a:t>
            </a:r>
            <a:r>
              <a:rPr sz="971" spc="-4" dirty="0" err="1">
                <a:latin typeface="Century Gothic"/>
                <a:cs typeface="Century Gothic"/>
              </a:rPr>
              <a:t>om</a:t>
            </a:r>
            <a:r>
              <a:rPr sz="971" dirty="0" err="1">
                <a:latin typeface="Century Gothic"/>
                <a:cs typeface="Century Gothic"/>
              </a:rPr>
              <a:t>ado</a:t>
            </a:r>
            <a:r>
              <a:rPr sz="971" spc="17" dirty="0">
                <a:latin typeface="Century Gothic"/>
                <a:cs typeface="Century Gothic"/>
              </a:rPr>
              <a:t> </a:t>
            </a:r>
            <a:r>
              <a:rPr sz="971" dirty="0" err="1">
                <a:latin typeface="Century Gothic"/>
                <a:cs typeface="Century Gothic"/>
              </a:rPr>
              <a:t>r</a:t>
            </a:r>
            <a:r>
              <a:rPr sz="971" spc="-8" dirty="0" err="1">
                <a:latin typeface="Century Gothic"/>
                <a:cs typeface="Century Gothic"/>
              </a:rPr>
              <a:t>e</a:t>
            </a:r>
            <a:r>
              <a:rPr sz="971" dirty="0" err="1">
                <a:latin typeface="Century Gothic"/>
                <a:cs typeface="Century Gothic"/>
              </a:rPr>
              <a:t>so</a:t>
            </a:r>
            <a:r>
              <a:rPr sz="971" spc="-8" dirty="0" err="1">
                <a:latin typeface="Century Gothic"/>
                <a:cs typeface="Century Gothic"/>
              </a:rPr>
              <a:t>l</a:t>
            </a:r>
            <a:r>
              <a:rPr sz="971" dirty="0" err="1">
                <a:latin typeface="Century Gothic"/>
                <a:cs typeface="Century Gothic"/>
              </a:rPr>
              <a:t>u</a:t>
            </a:r>
            <a:r>
              <a:rPr sz="971" spc="-4" dirty="0" err="1">
                <a:latin typeface="Century Gothic"/>
                <a:cs typeface="Century Gothic"/>
              </a:rPr>
              <a:t>c</a:t>
            </a:r>
            <a:r>
              <a:rPr sz="971" spc="4" dirty="0" err="1">
                <a:latin typeface="Century Gothic"/>
                <a:cs typeface="Century Gothic"/>
              </a:rPr>
              <a:t>i</a:t>
            </a:r>
            <a:r>
              <a:rPr sz="971" dirty="0" err="1">
                <a:latin typeface="Century Gothic"/>
                <a:cs typeface="Century Gothic"/>
              </a:rPr>
              <a:t>o</a:t>
            </a:r>
            <a:r>
              <a:rPr sz="971" spc="-4" dirty="0" err="1">
                <a:latin typeface="Century Gothic"/>
                <a:cs typeface="Century Gothic"/>
              </a:rPr>
              <a:t>n</a:t>
            </a:r>
            <a:r>
              <a:rPr sz="971" spc="-8" dirty="0" err="1">
                <a:latin typeface="Century Gothic"/>
                <a:cs typeface="Century Gothic"/>
              </a:rPr>
              <a:t>e</a:t>
            </a:r>
            <a:r>
              <a:rPr sz="971" dirty="0" err="1">
                <a:latin typeface="Century Gothic"/>
                <a:cs typeface="Century Gothic"/>
              </a:rPr>
              <a:t>s</a:t>
            </a:r>
            <a:r>
              <a:rPr sz="971" spc="17" dirty="0">
                <a:latin typeface="Century Gothic"/>
                <a:cs typeface="Century Gothic"/>
              </a:rPr>
              <a:t> </a:t>
            </a:r>
            <a:r>
              <a:rPr sz="971" spc="-4" dirty="0" err="1">
                <a:latin typeface="Century Gothic"/>
                <a:cs typeface="Century Gothic"/>
              </a:rPr>
              <a:t>m</a:t>
            </a:r>
            <a:r>
              <a:rPr sz="971" dirty="0" err="1">
                <a:latin typeface="Century Gothic"/>
                <a:cs typeface="Century Gothic"/>
              </a:rPr>
              <a:t>o</a:t>
            </a:r>
            <a:r>
              <a:rPr sz="971" spc="-4" dirty="0" err="1">
                <a:latin typeface="Century Gothic"/>
                <a:cs typeface="Century Gothic"/>
              </a:rPr>
              <a:t>m</a:t>
            </a:r>
            <a:r>
              <a:rPr sz="971" dirty="0" err="1">
                <a:latin typeface="Century Gothic"/>
                <a:cs typeface="Century Gothic"/>
              </a:rPr>
              <a:t>entá</a:t>
            </a:r>
            <a:r>
              <a:rPr sz="971" spc="-12" dirty="0" err="1">
                <a:latin typeface="Century Gothic"/>
                <a:cs typeface="Century Gothic"/>
              </a:rPr>
              <a:t>n</a:t>
            </a:r>
            <a:r>
              <a:rPr sz="971" dirty="0" err="1">
                <a:latin typeface="Century Gothic"/>
                <a:cs typeface="Century Gothic"/>
              </a:rPr>
              <a:t>e</a:t>
            </a:r>
            <a:r>
              <a:rPr sz="971" spc="4" dirty="0" err="1">
                <a:latin typeface="Century Gothic"/>
                <a:cs typeface="Century Gothic"/>
              </a:rPr>
              <a:t>a</a:t>
            </a:r>
            <a:r>
              <a:rPr sz="971" dirty="0" err="1">
                <a:latin typeface="Century Gothic"/>
                <a:cs typeface="Century Gothic"/>
              </a:rPr>
              <a:t>s</a:t>
            </a:r>
            <a:r>
              <a:rPr sz="971" dirty="0">
                <a:latin typeface="Century Gothic"/>
                <a:cs typeface="Century Gothic"/>
              </a:rPr>
              <a:t>, </a:t>
            </a:r>
            <a:r>
              <a:rPr sz="971" spc="4" dirty="0">
                <a:latin typeface="Century Gothic"/>
                <a:cs typeface="Century Gothic"/>
              </a:rPr>
              <a:t>l</a:t>
            </a:r>
            <a:r>
              <a:rPr sz="971" dirty="0">
                <a:latin typeface="Century Gothic"/>
                <a:cs typeface="Century Gothic"/>
              </a:rPr>
              <a:t>as</a:t>
            </a:r>
            <a:r>
              <a:rPr sz="971" spc="8" dirty="0">
                <a:latin typeface="Century Gothic"/>
                <a:cs typeface="Century Gothic"/>
              </a:rPr>
              <a:t> </a:t>
            </a:r>
            <a:r>
              <a:rPr sz="971" spc="-4" dirty="0" err="1">
                <a:latin typeface="Century Gothic"/>
                <a:cs typeface="Century Gothic"/>
              </a:rPr>
              <a:t>c</a:t>
            </a:r>
            <a:r>
              <a:rPr sz="971" dirty="0" err="1">
                <a:latin typeface="Century Gothic"/>
                <a:cs typeface="Century Gothic"/>
              </a:rPr>
              <a:t>uales</a:t>
            </a:r>
            <a:r>
              <a:rPr sz="971" spc="17" dirty="0">
                <a:latin typeface="Century Gothic"/>
                <a:cs typeface="Century Gothic"/>
              </a:rPr>
              <a:t> </a:t>
            </a:r>
            <a:r>
              <a:rPr sz="971" dirty="0">
                <a:latin typeface="Century Gothic"/>
                <a:cs typeface="Century Gothic"/>
              </a:rPr>
              <a:t>no</a:t>
            </a:r>
            <a:r>
              <a:rPr sz="971" spc="12" dirty="0">
                <a:latin typeface="Century Gothic"/>
                <a:cs typeface="Century Gothic"/>
              </a:rPr>
              <a:t> </a:t>
            </a:r>
            <a:r>
              <a:rPr sz="971" spc="-12" dirty="0" err="1">
                <a:latin typeface="Century Gothic"/>
                <a:cs typeface="Century Gothic"/>
              </a:rPr>
              <a:t>h</a:t>
            </a:r>
            <a:r>
              <a:rPr sz="971" spc="-8" dirty="0" err="1">
                <a:latin typeface="Century Gothic"/>
                <a:cs typeface="Century Gothic"/>
              </a:rPr>
              <a:t>a</a:t>
            </a:r>
            <a:r>
              <a:rPr sz="971" dirty="0" err="1">
                <a:latin typeface="Century Gothic"/>
                <a:cs typeface="Century Gothic"/>
              </a:rPr>
              <a:t>n</a:t>
            </a:r>
            <a:r>
              <a:rPr sz="971" dirty="0">
                <a:latin typeface="Century Gothic"/>
                <a:cs typeface="Century Gothic"/>
              </a:rPr>
              <a:t> </a:t>
            </a:r>
          </a:p>
          <a:p>
            <a:pPr marL="56480" marR="133982" algn="just">
              <a:lnSpc>
                <a:spcPts val="1189"/>
              </a:lnSpc>
              <a:spcBef>
                <a:spcPts val="1191"/>
              </a:spcBef>
            </a:pPr>
            <a:r>
              <a:rPr sz="971" dirty="0" err="1">
                <a:latin typeface="Century Gothic"/>
                <a:cs typeface="Century Gothic"/>
              </a:rPr>
              <a:t>p</a:t>
            </a:r>
            <a:r>
              <a:rPr sz="971" spc="4" dirty="0" err="1">
                <a:latin typeface="Century Gothic"/>
                <a:cs typeface="Century Gothic"/>
              </a:rPr>
              <a:t>r</a:t>
            </a:r>
            <a:r>
              <a:rPr sz="971" dirty="0" err="1">
                <a:latin typeface="Century Gothic"/>
                <a:cs typeface="Century Gothic"/>
              </a:rPr>
              <a:t>o</a:t>
            </a:r>
            <a:r>
              <a:rPr sz="971" spc="-4" dirty="0" err="1">
                <a:latin typeface="Century Gothic"/>
                <a:cs typeface="Century Gothic"/>
              </a:rPr>
              <a:t>y</a:t>
            </a:r>
            <a:r>
              <a:rPr sz="971" spc="-8" dirty="0" err="1">
                <a:latin typeface="Century Gothic"/>
                <a:cs typeface="Century Gothic"/>
              </a:rPr>
              <a:t>e</a:t>
            </a:r>
            <a:r>
              <a:rPr sz="971" spc="4" dirty="0" err="1">
                <a:latin typeface="Century Gothic"/>
                <a:cs typeface="Century Gothic"/>
              </a:rPr>
              <a:t>c</a:t>
            </a:r>
            <a:r>
              <a:rPr sz="971" dirty="0" err="1">
                <a:latin typeface="Century Gothic"/>
                <a:cs typeface="Century Gothic"/>
              </a:rPr>
              <a:t>tado</a:t>
            </a:r>
            <a:r>
              <a:rPr sz="971" spc="8" dirty="0">
                <a:latin typeface="Century Gothic"/>
                <a:cs typeface="Century Gothic"/>
              </a:rPr>
              <a:t> </a:t>
            </a:r>
            <a:r>
              <a:rPr sz="971" dirty="0" err="1">
                <a:latin typeface="Century Gothic"/>
                <a:cs typeface="Century Gothic"/>
              </a:rPr>
              <a:t>una</a:t>
            </a:r>
            <a:r>
              <a:rPr sz="971" dirty="0">
                <a:latin typeface="Century Gothic"/>
                <a:cs typeface="Century Gothic"/>
              </a:rPr>
              <a:t> </a:t>
            </a:r>
            <a:r>
              <a:rPr sz="971" spc="8" dirty="0" err="1">
                <a:latin typeface="Century Gothic"/>
                <a:cs typeface="Century Gothic"/>
              </a:rPr>
              <a:t>v</a:t>
            </a:r>
            <a:r>
              <a:rPr sz="971" spc="-4" dirty="0" err="1">
                <a:latin typeface="Century Gothic"/>
                <a:cs typeface="Century Gothic"/>
              </a:rPr>
              <a:t>i</a:t>
            </a:r>
            <a:r>
              <a:rPr sz="971" spc="-8" dirty="0" err="1">
                <a:latin typeface="Century Gothic"/>
                <a:cs typeface="Century Gothic"/>
              </a:rPr>
              <a:t>s</a:t>
            </a:r>
            <a:r>
              <a:rPr sz="971" spc="4" dirty="0" err="1">
                <a:latin typeface="Century Gothic"/>
                <a:cs typeface="Century Gothic"/>
              </a:rPr>
              <a:t>i</a:t>
            </a:r>
            <a:r>
              <a:rPr sz="971" dirty="0" err="1">
                <a:latin typeface="Century Gothic"/>
                <a:cs typeface="Century Gothic"/>
              </a:rPr>
              <a:t>ón</a:t>
            </a:r>
            <a:r>
              <a:rPr sz="971" spc="12" dirty="0">
                <a:latin typeface="Century Gothic"/>
                <a:cs typeface="Century Gothic"/>
              </a:rPr>
              <a:t> </a:t>
            </a:r>
            <a:r>
              <a:rPr sz="971" dirty="0">
                <a:latin typeface="Century Gothic"/>
                <a:cs typeface="Century Gothic"/>
              </a:rPr>
              <a:t>a</a:t>
            </a:r>
            <a:r>
              <a:rPr sz="971" spc="8" dirty="0">
                <a:latin typeface="Century Gothic"/>
                <a:cs typeface="Century Gothic"/>
              </a:rPr>
              <a:t> </a:t>
            </a:r>
            <a:r>
              <a:rPr sz="971" dirty="0" err="1">
                <a:latin typeface="Century Gothic"/>
                <a:cs typeface="Century Gothic"/>
              </a:rPr>
              <a:t>futu</a:t>
            </a:r>
            <a:r>
              <a:rPr sz="971" spc="4" dirty="0" err="1">
                <a:latin typeface="Century Gothic"/>
                <a:cs typeface="Century Gothic"/>
              </a:rPr>
              <a:t>r</a:t>
            </a:r>
            <a:r>
              <a:rPr sz="971" dirty="0" err="1">
                <a:latin typeface="Century Gothic"/>
                <a:cs typeface="Century Gothic"/>
              </a:rPr>
              <a:t>o</a:t>
            </a:r>
            <a:r>
              <a:rPr sz="971" dirty="0">
                <a:latin typeface="Century Gothic"/>
                <a:cs typeface="Century Gothic"/>
              </a:rPr>
              <a:t>.</a:t>
            </a:r>
            <a:r>
              <a:rPr sz="971" spc="4" dirty="0">
                <a:latin typeface="Century Gothic"/>
                <a:cs typeface="Century Gothic"/>
              </a:rPr>
              <a:t> </a:t>
            </a:r>
            <a:r>
              <a:rPr sz="971" spc="-4" dirty="0" err="1">
                <a:latin typeface="Century Gothic"/>
                <a:cs typeface="Century Gothic"/>
              </a:rPr>
              <a:t>E</a:t>
            </a:r>
            <a:r>
              <a:rPr sz="971" dirty="0" err="1">
                <a:latin typeface="Century Gothic"/>
                <a:cs typeface="Century Gothic"/>
              </a:rPr>
              <a:t>n</a:t>
            </a:r>
            <a:r>
              <a:rPr sz="971" spc="18" dirty="0">
                <a:latin typeface="Century Gothic"/>
                <a:cs typeface="Century Gothic"/>
              </a:rPr>
              <a:t> </a:t>
            </a:r>
            <a:r>
              <a:rPr sz="971" dirty="0" err="1">
                <a:latin typeface="Century Gothic"/>
                <a:cs typeface="Century Gothic"/>
              </a:rPr>
              <a:t>e</a:t>
            </a:r>
            <a:r>
              <a:rPr sz="971" spc="4" dirty="0" err="1">
                <a:latin typeface="Century Gothic"/>
                <a:cs typeface="Century Gothic"/>
              </a:rPr>
              <a:t>s</a:t>
            </a:r>
            <a:r>
              <a:rPr sz="971" dirty="0" err="1">
                <a:latin typeface="Century Gothic"/>
                <a:cs typeface="Century Gothic"/>
              </a:rPr>
              <a:t>te</a:t>
            </a:r>
            <a:r>
              <a:rPr sz="971" spc="8" dirty="0">
                <a:latin typeface="Century Gothic"/>
                <a:cs typeface="Century Gothic"/>
              </a:rPr>
              <a:t> </a:t>
            </a:r>
            <a:r>
              <a:rPr sz="971" dirty="0" err="1">
                <a:latin typeface="Century Gothic"/>
                <a:cs typeface="Century Gothic"/>
              </a:rPr>
              <a:t>p</a:t>
            </a:r>
            <a:r>
              <a:rPr sz="971" spc="-4" dirty="0" err="1">
                <a:latin typeface="Century Gothic"/>
                <a:cs typeface="Century Gothic"/>
              </a:rPr>
              <a:t>r</a:t>
            </a:r>
            <a:r>
              <a:rPr sz="971" dirty="0" err="1">
                <a:latin typeface="Century Gothic"/>
                <a:cs typeface="Century Gothic"/>
              </a:rPr>
              <a:t>o</a:t>
            </a:r>
            <a:r>
              <a:rPr sz="971" spc="-4" dirty="0" err="1">
                <a:latin typeface="Century Gothic"/>
                <a:cs typeface="Century Gothic"/>
              </a:rPr>
              <a:t>y</a:t>
            </a:r>
            <a:r>
              <a:rPr sz="971" dirty="0" err="1">
                <a:latin typeface="Century Gothic"/>
                <a:cs typeface="Century Gothic"/>
              </a:rPr>
              <a:t>e</a:t>
            </a:r>
            <a:r>
              <a:rPr sz="971" spc="4" dirty="0" err="1">
                <a:latin typeface="Century Gothic"/>
                <a:cs typeface="Century Gothic"/>
              </a:rPr>
              <a:t>c</a:t>
            </a:r>
            <a:r>
              <a:rPr sz="971" dirty="0" err="1">
                <a:latin typeface="Century Gothic"/>
                <a:cs typeface="Century Gothic"/>
              </a:rPr>
              <a:t>to</a:t>
            </a:r>
            <a:r>
              <a:rPr sz="971" spc="4" dirty="0">
                <a:latin typeface="Century Gothic"/>
                <a:cs typeface="Century Gothic"/>
              </a:rPr>
              <a:t> </a:t>
            </a:r>
            <a:r>
              <a:rPr sz="971" dirty="0">
                <a:latin typeface="Century Gothic"/>
                <a:cs typeface="Century Gothic"/>
              </a:rPr>
              <a:t>se</a:t>
            </a:r>
            <a:r>
              <a:rPr sz="971" spc="12" dirty="0">
                <a:latin typeface="Century Gothic"/>
                <a:cs typeface="Century Gothic"/>
              </a:rPr>
              <a:t> </a:t>
            </a:r>
            <a:r>
              <a:rPr sz="971" dirty="0" err="1">
                <a:latin typeface="Century Gothic"/>
                <a:cs typeface="Century Gothic"/>
              </a:rPr>
              <a:t>p</a:t>
            </a:r>
            <a:r>
              <a:rPr sz="971" spc="-4" dirty="0" err="1">
                <a:latin typeface="Century Gothic"/>
                <a:cs typeface="Century Gothic"/>
              </a:rPr>
              <a:t>r</a:t>
            </a:r>
            <a:r>
              <a:rPr sz="971" dirty="0" err="1">
                <a:latin typeface="Century Gothic"/>
                <a:cs typeface="Century Gothic"/>
              </a:rPr>
              <a:t>eten</a:t>
            </a:r>
            <a:r>
              <a:rPr sz="971" spc="-8" dirty="0" err="1">
                <a:latin typeface="Century Gothic"/>
                <a:cs typeface="Century Gothic"/>
              </a:rPr>
              <a:t>d</a:t>
            </a:r>
            <a:r>
              <a:rPr sz="971" dirty="0" err="1">
                <a:latin typeface="Century Gothic"/>
                <a:cs typeface="Century Gothic"/>
              </a:rPr>
              <a:t>e</a:t>
            </a:r>
            <a:r>
              <a:rPr sz="971" spc="12" dirty="0">
                <a:latin typeface="Century Gothic"/>
                <a:cs typeface="Century Gothic"/>
              </a:rPr>
              <a:t> </a:t>
            </a:r>
            <a:r>
              <a:rPr sz="971" dirty="0">
                <a:latin typeface="Century Gothic"/>
                <a:cs typeface="Century Gothic"/>
              </a:rPr>
              <a:t>que</a:t>
            </a:r>
            <a:r>
              <a:rPr sz="971" spc="12" dirty="0">
                <a:latin typeface="Century Gothic"/>
                <a:cs typeface="Century Gothic"/>
              </a:rPr>
              <a:t> </a:t>
            </a:r>
            <a:r>
              <a:rPr sz="971" spc="4" dirty="0" err="1">
                <a:latin typeface="Century Gothic"/>
                <a:cs typeface="Century Gothic"/>
              </a:rPr>
              <a:t>l</a:t>
            </a:r>
            <a:r>
              <a:rPr sz="971" dirty="0" err="1">
                <a:latin typeface="Century Gothic"/>
                <a:cs typeface="Century Gothic"/>
              </a:rPr>
              <a:t>os</a:t>
            </a:r>
            <a:r>
              <a:rPr sz="971" spc="8" dirty="0">
                <a:latin typeface="Century Gothic"/>
                <a:cs typeface="Century Gothic"/>
              </a:rPr>
              <a:t> </a:t>
            </a:r>
            <a:r>
              <a:rPr sz="971" spc="-8" dirty="0" err="1">
                <a:latin typeface="Century Gothic"/>
                <a:cs typeface="Century Gothic"/>
              </a:rPr>
              <a:t>a</a:t>
            </a:r>
            <a:r>
              <a:rPr sz="971" spc="4" dirty="0" err="1">
                <a:latin typeface="Century Gothic"/>
                <a:cs typeface="Century Gothic"/>
              </a:rPr>
              <a:t>l</a:t>
            </a:r>
            <a:r>
              <a:rPr sz="971" dirty="0" err="1">
                <a:latin typeface="Century Gothic"/>
                <a:cs typeface="Century Gothic"/>
              </a:rPr>
              <a:t>um</a:t>
            </a:r>
            <a:r>
              <a:rPr sz="971" spc="-4" dirty="0" err="1">
                <a:latin typeface="Century Gothic"/>
                <a:cs typeface="Century Gothic"/>
              </a:rPr>
              <a:t>n</a:t>
            </a:r>
            <a:r>
              <a:rPr sz="971" spc="-12" dirty="0" err="1">
                <a:latin typeface="Century Gothic"/>
                <a:cs typeface="Century Gothic"/>
              </a:rPr>
              <a:t>o</a:t>
            </a:r>
            <a:r>
              <a:rPr sz="971" dirty="0" err="1">
                <a:latin typeface="Century Gothic"/>
                <a:cs typeface="Century Gothic"/>
              </a:rPr>
              <a:t>s</a:t>
            </a:r>
            <a:r>
              <a:rPr sz="971" spc="12" dirty="0">
                <a:latin typeface="Century Gothic"/>
                <a:cs typeface="Century Gothic"/>
              </a:rPr>
              <a:t> </a:t>
            </a:r>
            <a:r>
              <a:rPr sz="971" dirty="0" err="1">
                <a:latin typeface="Century Gothic"/>
                <a:cs typeface="Century Gothic"/>
              </a:rPr>
              <a:t>re</a:t>
            </a:r>
            <a:r>
              <a:rPr sz="971" spc="-8" dirty="0" err="1">
                <a:latin typeface="Century Gothic"/>
                <a:cs typeface="Century Gothic"/>
              </a:rPr>
              <a:t>f</a:t>
            </a:r>
            <a:r>
              <a:rPr sz="971" spc="4" dirty="0" err="1">
                <a:latin typeface="Century Gothic"/>
                <a:cs typeface="Century Gothic"/>
              </a:rPr>
              <a:t>l</a:t>
            </a:r>
            <a:r>
              <a:rPr sz="971" spc="-8" dirty="0" err="1">
                <a:latin typeface="Century Gothic"/>
                <a:cs typeface="Century Gothic"/>
              </a:rPr>
              <a:t>e</a:t>
            </a:r>
            <a:r>
              <a:rPr sz="971" dirty="0" err="1">
                <a:latin typeface="Century Gothic"/>
                <a:cs typeface="Century Gothic"/>
              </a:rPr>
              <a:t>x</a:t>
            </a:r>
            <a:r>
              <a:rPr sz="971" spc="4" dirty="0" err="1">
                <a:latin typeface="Century Gothic"/>
                <a:cs typeface="Century Gothic"/>
              </a:rPr>
              <a:t>i</a:t>
            </a:r>
            <a:r>
              <a:rPr sz="971" dirty="0" err="1">
                <a:latin typeface="Century Gothic"/>
                <a:cs typeface="Century Gothic"/>
              </a:rPr>
              <a:t>o</a:t>
            </a:r>
            <a:r>
              <a:rPr sz="971" spc="-4" dirty="0" err="1">
                <a:latin typeface="Century Gothic"/>
                <a:cs typeface="Century Gothic"/>
              </a:rPr>
              <a:t>n</a:t>
            </a:r>
            <a:r>
              <a:rPr sz="971" dirty="0" err="1">
                <a:latin typeface="Century Gothic"/>
                <a:cs typeface="Century Gothic"/>
              </a:rPr>
              <a:t>en</a:t>
            </a:r>
            <a:r>
              <a:rPr sz="971" spc="8" dirty="0">
                <a:latin typeface="Century Gothic"/>
                <a:cs typeface="Century Gothic"/>
              </a:rPr>
              <a:t> </a:t>
            </a:r>
            <a:r>
              <a:rPr sz="971" dirty="0" err="1">
                <a:latin typeface="Century Gothic"/>
                <a:cs typeface="Century Gothic"/>
              </a:rPr>
              <a:t>so</a:t>
            </a:r>
            <a:r>
              <a:rPr sz="971" spc="-8" dirty="0" err="1">
                <a:latin typeface="Century Gothic"/>
                <a:cs typeface="Century Gothic"/>
              </a:rPr>
              <a:t>b</a:t>
            </a:r>
            <a:r>
              <a:rPr sz="971" dirty="0" err="1">
                <a:latin typeface="Century Gothic"/>
                <a:cs typeface="Century Gothic"/>
              </a:rPr>
              <a:t>re</a:t>
            </a:r>
            <a:r>
              <a:rPr sz="971" spc="12" dirty="0">
                <a:latin typeface="Century Gothic"/>
                <a:cs typeface="Century Gothic"/>
              </a:rPr>
              <a:t> </a:t>
            </a:r>
            <a:r>
              <a:rPr sz="971" dirty="0" err="1">
                <a:latin typeface="Century Gothic"/>
                <a:cs typeface="Century Gothic"/>
              </a:rPr>
              <a:t>e</a:t>
            </a:r>
            <a:r>
              <a:rPr sz="971" spc="4" dirty="0" err="1">
                <a:latin typeface="Century Gothic"/>
                <a:cs typeface="Century Gothic"/>
              </a:rPr>
              <a:t>s</a:t>
            </a:r>
            <a:r>
              <a:rPr sz="971" spc="-12" dirty="0" err="1">
                <a:latin typeface="Century Gothic"/>
                <a:cs typeface="Century Gothic"/>
              </a:rPr>
              <a:t>t</a:t>
            </a:r>
            <a:r>
              <a:rPr sz="971" dirty="0" err="1">
                <a:latin typeface="Century Gothic"/>
                <a:cs typeface="Century Gothic"/>
              </a:rPr>
              <a:t>as</a:t>
            </a:r>
            <a:r>
              <a:rPr sz="971" spc="12" dirty="0">
                <a:latin typeface="Century Gothic"/>
                <a:cs typeface="Century Gothic"/>
              </a:rPr>
              <a:t> </a:t>
            </a:r>
            <a:r>
              <a:rPr sz="971" dirty="0" err="1">
                <a:latin typeface="Century Gothic"/>
                <a:cs typeface="Century Gothic"/>
              </a:rPr>
              <a:t>p</a:t>
            </a:r>
            <a:r>
              <a:rPr sz="971" spc="-4" dirty="0" err="1">
                <a:latin typeface="Century Gothic"/>
                <a:cs typeface="Century Gothic"/>
              </a:rPr>
              <a:t>r</a:t>
            </a:r>
            <a:r>
              <a:rPr sz="971" dirty="0" err="1">
                <a:latin typeface="Century Gothic"/>
                <a:cs typeface="Century Gothic"/>
              </a:rPr>
              <a:t>ob</a:t>
            </a:r>
            <a:r>
              <a:rPr sz="971" spc="-4" dirty="0" err="1">
                <a:latin typeface="Century Gothic"/>
                <a:cs typeface="Century Gothic"/>
              </a:rPr>
              <a:t>l</a:t>
            </a:r>
            <a:r>
              <a:rPr sz="971" dirty="0" err="1">
                <a:latin typeface="Century Gothic"/>
                <a:cs typeface="Century Gothic"/>
              </a:rPr>
              <a:t>emát</a:t>
            </a:r>
            <a:r>
              <a:rPr sz="971" spc="-4" dirty="0" err="1">
                <a:latin typeface="Century Gothic"/>
                <a:cs typeface="Century Gothic"/>
              </a:rPr>
              <a:t>ic</a:t>
            </a:r>
            <a:r>
              <a:rPr sz="971" dirty="0" err="1">
                <a:latin typeface="Century Gothic"/>
                <a:cs typeface="Century Gothic"/>
              </a:rPr>
              <a:t>as</a:t>
            </a:r>
            <a:r>
              <a:rPr sz="971" spc="12" dirty="0">
                <a:latin typeface="Century Gothic"/>
                <a:cs typeface="Century Gothic"/>
              </a:rPr>
              <a:t> </a:t>
            </a:r>
            <a:r>
              <a:rPr sz="971" dirty="0">
                <a:latin typeface="Century Gothic"/>
                <a:cs typeface="Century Gothic"/>
              </a:rPr>
              <a:t>y </a:t>
            </a:r>
          </a:p>
          <a:p>
            <a:pPr marL="56480" marR="133982" algn="just">
              <a:lnSpc>
                <a:spcPts val="1189"/>
              </a:lnSpc>
              <a:spcBef>
                <a:spcPts val="1191"/>
              </a:spcBef>
            </a:pPr>
            <a:r>
              <a:rPr sz="971" dirty="0" err="1">
                <a:latin typeface="Century Gothic"/>
                <a:cs typeface="Century Gothic"/>
              </a:rPr>
              <a:t>ofr</a:t>
            </a:r>
            <a:r>
              <a:rPr sz="971" spc="4" dirty="0" err="1">
                <a:latin typeface="Century Gothic"/>
                <a:cs typeface="Century Gothic"/>
              </a:rPr>
              <a:t>e</a:t>
            </a:r>
            <a:r>
              <a:rPr sz="971" spc="-12" dirty="0" err="1">
                <a:latin typeface="Century Gothic"/>
                <a:cs typeface="Century Gothic"/>
              </a:rPr>
              <a:t>z</a:t>
            </a:r>
            <a:r>
              <a:rPr sz="971" spc="4" dirty="0" err="1">
                <a:latin typeface="Century Gothic"/>
                <a:cs typeface="Century Gothic"/>
              </a:rPr>
              <a:t>c</a:t>
            </a:r>
            <a:r>
              <a:rPr sz="971" dirty="0" err="1">
                <a:latin typeface="Century Gothic"/>
                <a:cs typeface="Century Gothic"/>
              </a:rPr>
              <a:t>an</a:t>
            </a:r>
            <a:r>
              <a:rPr sz="971" spc="114" dirty="0">
                <a:latin typeface="Century Gothic"/>
                <a:cs typeface="Century Gothic"/>
              </a:rPr>
              <a:t> </a:t>
            </a:r>
            <a:r>
              <a:rPr sz="971" dirty="0" err="1">
                <a:latin typeface="Century Gothic"/>
                <a:cs typeface="Century Gothic"/>
              </a:rPr>
              <a:t>p</a:t>
            </a:r>
            <a:r>
              <a:rPr sz="971" spc="4" dirty="0" err="1">
                <a:latin typeface="Century Gothic"/>
                <a:cs typeface="Century Gothic"/>
              </a:rPr>
              <a:t>r</a:t>
            </a:r>
            <a:r>
              <a:rPr sz="971" spc="-12" dirty="0" err="1">
                <a:latin typeface="Century Gothic"/>
                <a:cs typeface="Century Gothic"/>
              </a:rPr>
              <a:t>o</a:t>
            </a:r>
            <a:r>
              <a:rPr sz="971" dirty="0" err="1">
                <a:latin typeface="Century Gothic"/>
                <a:cs typeface="Century Gothic"/>
              </a:rPr>
              <a:t>pu</a:t>
            </a:r>
            <a:r>
              <a:rPr sz="971" spc="-8" dirty="0" err="1">
                <a:latin typeface="Century Gothic"/>
                <a:cs typeface="Century Gothic"/>
              </a:rPr>
              <a:t>e</a:t>
            </a:r>
            <a:r>
              <a:rPr sz="971" dirty="0" err="1">
                <a:latin typeface="Century Gothic"/>
                <a:cs typeface="Century Gothic"/>
              </a:rPr>
              <a:t>stas</a:t>
            </a:r>
            <a:r>
              <a:rPr sz="971" spc="114" dirty="0">
                <a:latin typeface="Century Gothic"/>
                <a:cs typeface="Century Gothic"/>
              </a:rPr>
              <a:t> </a:t>
            </a:r>
            <a:r>
              <a:rPr sz="971" spc="-8" dirty="0">
                <a:latin typeface="Century Gothic"/>
                <a:cs typeface="Century Gothic"/>
              </a:rPr>
              <a:t>d</a:t>
            </a:r>
            <a:r>
              <a:rPr sz="971" dirty="0">
                <a:latin typeface="Century Gothic"/>
                <a:cs typeface="Century Gothic"/>
              </a:rPr>
              <a:t>e</a:t>
            </a:r>
            <a:r>
              <a:rPr sz="971" spc="123" dirty="0">
                <a:latin typeface="Century Gothic"/>
                <a:cs typeface="Century Gothic"/>
              </a:rPr>
              <a:t> </a:t>
            </a:r>
            <a:r>
              <a:rPr sz="971" dirty="0" err="1">
                <a:latin typeface="Century Gothic"/>
                <a:cs typeface="Century Gothic"/>
              </a:rPr>
              <a:t>s</a:t>
            </a:r>
            <a:r>
              <a:rPr sz="971" spc="-12" dirty="0" err="1">
                <a:latin typeface="Century Gothic"/>
                <a:cs typeface="Century Gothic"/>
              </a:rPr>
              <a:t>o</a:t>
            </a:r>
            <a:r>
              <a:rPr sz="971" spc="4" dirty="0" err="1">
                <a:latin typeface="Century Gothic"/>
                <a:cs typeface="Century Gothic"/>
              </a:rPr>
              <a:t>l</a:t>
            </a:r>
            <a:r>
              <a:rPr sz="971" dirty="0" err="1">
                <a:latin typeface="Century Gothic"/>
                <a:cs typeface="Century Gothic"/>
              </a:rPr>
              <a:t>u</a:t>
            </a:r>
            <a:r>
              <a:rPr sz="971" spc="-4" dirty="0" err="1">
                <a:latin typeface="Century Gothic"/>
                <a:cs typeface="Century Gothic"/>
              </a:rPr>
              <a:t>c</a:t>
            </a:r>
            <a:r>
              <a:rPr sz="971" spc="4" dirty="0" err="1">
                <a:latin typeface="Century Gothic"/>
                <a:cs typeface="Century Gothic"/>
              </a:rPr>
              <a:t>i</a:t>
            </a:r>
            <a:r>
              <a:rPr sz="971" dirty="0" err="1">
                <a:latin typeface="Century Gothic"/>
                <a:cs typeface="Century Gothic"/>
              </a:rPr>
              <a:t>ó</a:t>
            </a:r>
            <a:r>
              <a:rPr sz="971" spc="-4" dirty="0" err="1">
                <a:latin typeface="Century Gothic"/>
                <a:cs typeface="Century Gothic"/>
              </a:rPr>
              <a:t>n</a:t>
            </a:r>
            <a:r>
              <a:rPr sz="971" dirty="0">
                <a:latin typeface="Century Gothic"/>
                <a:cs typeface="Century Gothic"/>
              </a:rPr>
              <a:t>,</a:t>
            </a:r>
            <a:r>
              <a:rPr sz="971" spc="118" dirty="0">
                <a:latin typeface="Century Gothic"/>
                <a:cs typeface="Century Gothic"/>
              </a:rPr>
              <a:t> </a:t>
            </a:r>
            <a:r>
              <a:rPr sz="971" spc="-8" dirty="0">
                <a:latin typeface="Century Gothic"/>
                <a:cs typeface="Century Gothic"/>
              </a:rPr>
              <a:t>q</a:t>
            </a:r>
            <a:r>
              <a:rPr sz="971" dirty="0">
                <a:latin typeface="Century Gothic"/>
                <a:cs typeface="Century Gothic"/>
              </a:rPr>
              <a:t>ue</a:t>
            </a:r>
            <a:r>
              <a:rPr sz="971" spc="127" dirty="0">
                <a:latin typeface="Century Gothic"/>
                <a:cs typeface="Century Gothic"/>
              </a:rPr>
              <a:t> </a:t>
            </a:r>
            <a:r>
              <a:rPr sz="971" dirty="0">
                <a:latin typeface="Century Gothic"/>
                <a:cs typeface="Century Gothic"/>
              </a:rPr>
              <a:t>no</a:t>
            </a:r>
            <a:r>
              <a:rPr sz="971" spc="110" dirty="0">
                <a:latin typeface="Century Gothic"/>
                <a:cs typeface="Century Gothic"/>
              </a:rPr>
              <a:t> </a:t>
            </a:r>
            <a:r>
              <a:rPr sz="971" dirty="0" err="1">
                <a:latin typeface="Century Gothic"/>
                <a:cs typeface="Century Gothic"/>
              </a:rPr>
              <a:t>r</a:t>
            </a:r>
            <a:r>
              <a:rPr sz="971" spc="-8" dirty="0" err="1">
                <a:latin typeface="Century Gothic"/>
                <a:cs typeface="Century Gothic"/>
              </a:rPr>
              <a:t>e</a:t>
            </a:r>
            <a:r>
              <a:rPr sz="971" dirty="0" err="1">
                <a:latin typeface="Century Gothic"/>
                <a:cs typeface="Century Gothic"/>
              </a:rPr>
              <a:t>p</a:t>
            </a:r>
            <a:r>
              <a:rPr sz="971" spc="4" dirty="0" err="1">
                <a:latin typeface="Century Gothic"/>
                <a:cs typeface="Century Gothic"/>
              </a:rPr>
              <a:t>r</a:t>
            </a:r>
            <a:r>
              <a:rPr sz="971" spc="-8" dirty="0" err="1">
                <a:latin typeface="Century Gothic"/>
                <a:cs typeface="Century Gothic"/>
              </a:rPr>
              <a:t>e</a:t>
            </a:r>
            <a:r>
              <a:rPr sz="971" dirty="0" err="1">
                <a:latin typeface="Century Gothic"/>
                <a:cs typeface="Century Gothic"/>
              </a:rPr>
              <a:t>sen</a:t>
            </a:r>
            <a:r>
              <a:rPr sz="971" spc="-12" dirty="0" err="1">
                <a:latin typeface="Century Gothic"/>
                <a:cs typeface="Century Gothic"/>
              </a:rPr>
              <a:t>t</a:t>
            </a:r>
            <a:r>
              <a:rPr sz="971" dirty="0" err="1">
                <a:latin typeface="Century Gothic"/>
                <a:cs typeface="Century Gothic"/>
              </a:rPr>
              <a:t>en</a:t>
            </a:r>
            <a:r>
              <a:rPr sz="971" spc="123" dirty="0">
                <a:latin typeface="Century Gothic"/>
                <a:cs typeface="Century Gothic"/>
              </a:rPr>
              <a:t> </a:t>
            </a:r>
            <a:r>
              <a:rPr sz="971" dirty="0" err="1">
                <a:latin typeface="Century Gothic"/>
                <a:cs typeface="Century Gothic"/>
              </a:rPr>
              <a:t>ú</a:t>
            </a:r>
            <a:r>
              <a:rPr sz="971" spc="-8" dirty="0" err="1">
                <a:latin typeface="Century Gothic"/>
                <a:cs typeface="Century Gothic"/>
              </a:rPr>
              <a:t>n</a:t>
            </a:r>
            <a:r>
              <a:rPr sz="971" spc="4" dirty="0" err="1">
                <a:latin typeface="Century Gothic"/>
                <a:cs typeface="Century Gothic"/>
              </a:rPr>
              <a:t>i</a:t>
            </a:r>
            <a:r>
              <a:rPr sz="971" spc="-4" dirty="0" err="1">
                <a:latin typeface="Century Gothic"/>
                <a:cs typeface="Century Gothic"/>
              </a:rPr>
              <a:t>c</a:t>
            </a:r>
            <a:r>
              <a:rPr sz="971" dirty="0" err="1">
                <a:latin typeface="Century Gothic"/>
                <a:cs typeface="Century Gothic"/>
              </a:rPr>
              <a:t>amen</a:t>
            </a:r>
            <a:r>
              <a:rPr sz="971" spc="-12" dirty="0" err="1">
                <a:latin typeface="Century Gothic"/>
                <a:cs typeface="Century Gothic"/>
              </a:rPr>
              <a:t>t</a:t>
            </a:r>
            <a:r>
              <a:rPr sz="971" dirty="0" err="1">
                <a:latin typeface="Century Gothic"/>
                <a:cs typeface="Century Gothic"/>
              </a:rPr>
              <a:t>e</a:t>
            </a:r>
            <a:r>
              <a:rPr sz="971" spc="123" dirty="0">
                <a:latin typeface="Century Gothic"/>
                <a:cs typeface="Century Gothic"/>
              </a:rPr>
              <a:t> </a:t>
            </a:r>
            <a:r>
              <a:rPr sz="971" dirty="0">
                <a:latin typeface="Century Gothic"/>
                <a:cs typeface="Century Gothic"/>
              </a:rPr>
              <a:t>un</a:t>
            </a:r>
            <a:r>
              <a:rPr sz="971" spc="123" dirty="0">
                <a:latin typeface="Century Gothic"/>
                <a:cs typeface="Century Gothic"/>
              </a:rPr>
              <a:t> </a:t>
            </a:r>
            <a:r>
              <a:rPr sz="971" spc="-8" dirty="0" err="1">
                <a:latin typeface="Century Gothic"/>
                <a:cs typeface="Century Gothic"/>
              </a:rPr>
              <a:t>p</a:t>
            </a:r>
            <a:r>
              <a:rPr sz="971" dirty="0" err="1">
                <a:latin typeface="Century Gothic"/>
                <a:cs typeface="Century Gothic"/>
              </a:rPr>
              <a:t>al</a:t>
            </a:r>
            <a:r>
              <a:rPr sz="971" spc="4" dirty="0" err="1">
                <a:latin typeface="Century Gothic"/>
                <a:cs typeface="Century Gothic"/>
              </a:rPr>
              <a:t>i</a:t>
            </a:r>
            <a:r>
              <a:rPr sz="971" dirty="0" err="1">
                <a:latin typeface="Century Gothic"/>
                <a:cs typeface="Century Gothic"/>
              </a:rPr>
              <a:t>a</a:t>
            </a:r>
            <a:r>
              <a:rPr sz="971" spc="-8" dirty="0" err="1">
                <a:latin typeface="Century Gothic"/>
                <a:cs typeface="Century Gothic"/>
              </a:rPr>
              <a:t>t</a:t>
            </a:r>
            <a:r>
              <a:rPr sz="971" spc="-4" dirty="0" err="1">
                <a:latin typeface="Century Gothic"/>
                <a:cs typeface="Century Gothic"/>
              </a:rPr>
              <a:t>i</a:t>
            </a:r>
            <a:r>
              <a:rPr sz="971" spc="8" dirty="0" err="1">
                <a:latin typeface="Century Gothic"/>
                <a:cs typeface="Century Gothic"/>
              </a:rPr>
              <a:t>v</a:t>
            </a:r>
            <a:r>
              <a:rPr sz="971" dirty="0" err="1">
                <a:latin typeface="Century Gothic"/>
                <a:cs typeface="Century Gothic"/>
              </a:rPr>
              <a:t>o</a:t>
            </a:r>
            <a:r>
              <a:rPr sz="971" spc="110" dirty="0">
                <a:latin typeface="Century Gothic"/>
                <a:cs typeface="Century Gothic"/>
              </a:rPr>
              <a:t> </a:t>
            </a:r>
            <a:r>
              <a:rPr sz="971" dirty="0" err="1">
                <a:latin typeface="Century Gothic"/>
                <a:cs typeface="Century Gothic"/>
              </a:rPr>
              <a:t>s</a:t>
            </a:r>
            <a:r>
              <a:rPr sz="971" spc="4" dirty="0" err="1">
                <a:latin typeface="Century Gothic"/>
                <a:cs typeface="Century Gothic"/>
              </a:rPr>
              <a:t>i</a:t>
            </a:r>
            <a:r>
              <a:rPr sz="971" dirty="0" err="1">
                <a:latin typeface="Century Gothic"/>
                <a:cs typeface="Century Gothic"/>
              </a:rPr>
              <a:t>no</a:t>
            </a:r>
            <a:r>
              <a:rPr sz="971" spc="144" dirty="0">
                <a:latin typeface="Century Gothic"/>
                <a:cs typeface="Century Gothic"/>
              </a:rPr>
              <a:t> </a:t>
            </a:r>
            <a:r>
              <a:rPr sz="971" dirty="0" err="1">
                <a:latin typeface="Century Gothic"/>
                <a:cs typeface="Century Gothic"/>
              </a:rPr>
              <a:t>s</a:t>
            </a:r>
            <a:r>
              <a:rPr sz="971" spc="-8" dirty="0" err="1">
                <a:latin typeface="Century Gothic"/>
                <a:cs typeface="Century Gothic"/>
              </a:rPr>
              <a:t>e</a:t>
            </a:r>
            <a:r>
              <a:rPr sz="971" dirty="0" err="1">
                <a:latin typeface="Century Gothic"/>
                <a:cs typeface="Century Gothic"/>
              </a:rPr>
              <a:t>an</a:t>
            </a:r>
            <a:r>
              <a:rPr sz="971" spc="123" dirty="0">
                <a:latin typeface="Century Gothic"/>
                <a:cs typeface="Century Gothic"/>
              </a:rPr>
              <a:t> </a:t>
            </a:r>
            <a:r>
              <a:rPr sz="971" dirty="0" err="1">
                <a:latin typeface="Century Gothic"/>
                <a:cs typeface="Century Gothic"/>
              </a:rPr>
              <a:t>p</a:t>
            </a:r>
            <a:r>
              <a:rPr sz="971" spc="4" dirty="0" err="1">
                <a:latin typeface="Century Gothic"/>
                <a:cs typeface="Century Gothic"/>
              </a:rPr>
              <a:t>r</a:t>
            </a:r>
            <a:r>
              <a:rPr sz="971" spc="-12" dirty="0" err="1">
                <a:latin typeface="Century Gothic"/>
                <a:cs typeface="Century Gothic"/>
              </a:rPr>
              <a:t>o</a:t>
            </a:r>
            <a:r>
              <a:rPr sz="971" dirty="0" err="1">
                <a:latin typeface="Century Gothic"/>
                <a:cs typeface="Century Gothic"/>
              </a:rPr>
              <a:t>p</a:t>
            </a:r>
            <a:r>
              <a:rPr sz="971" spc="-8" dirty="0" err="1">
                <a:latin typeface="Century Gothic"/>
                <a:cs typeface="Century Gothic"/>
              </a:rPr>
              <a:t>u</a:t>
            </a:r>
            <a:r>
              <a:rPr sz="971" dirty="0" err="1">
                <a:latin typeface="Century Gothic"/>
                <a:cs typeface="Century Gothic"/>
              </a:rPr>
              <a:t>e</a:t>
            </a:r>
            <a:r>
              <a:rPr sz="971" spc="4" dirty="0" err="1">
                <a:latin typeface="Century Gothic"/>
                <a:cs typeface="Century Gothic"/>
              </a:rPr>
              <a:t>s</a:t>
            </a:r>
            <a:r>
              <a:rPr sz="971" dirty="0" err="1">
                <a:latin typeface="Century Gothic"/>
                <a:cs typeface="Century Gothic"/>
              </a:rPr>
              <a:t>t</a:t>
            </a:r>
            <a:r>
              <a:rPr sz="971" spc="-8" dirty="0" err="1">
                <a:latin typeface="Century Gothic"/>
                <a:cs typeface="Century Gothic"/>
              </a:rPr>
              <a:t>a</a:t>
            </a:r>
            <a:r>
              <a:rPr sz="971" dirty="0" err="1">
                <a:latin typeface="Century Gothic"/>
                <a:cs typeface="Century Gothic"/>
              </a:rPr>
              <a:t>s</a:t>
            </a:r>
            <a:r>
              <a:rPr sz="971" spc="123" dirty="0">
                <a:latin typeface="Century Gothic"/>
                <a:cs typeface="Century Gothic"/>
              </a:rPr>
              <a:t> </a:t>
            </a:r>
            <a:r>
              <a:rPr sz="971" spc="4" dirty="0">
                <a:latin typeface="Century Gothic"/>
                <a:cs typeface="Century Gothic"/>
              </a:rPr>
              <a:t>c</a:t>
            </a:r>
            <a:r>
              <a:rPr sz="971" dirty="0">
                <a:latin typeface="Century Gothic"/>
                <a:cs typeface="Century Gothic"/>
              </a:rPr>
              <a:t>on</a:t>
            </a:r>
            <a:r>
              <a:rPr sz="971" spc="96" dirty="0">
                <a:latin typeface="Century Gothic"/>
                <a:cs typeface="Century Gothic"/>
              </a:rPr>
              <a:t> </a:t>
            </a:r>
            <a:r>
              <a:rPr sz="971" spc="8" dirty="0" err="1">
                <a:latin typeface="Century Gothic"/>
                <a:cs typeface="Century Gothic"/>
              </a:rPr>
              <a:t>v</a:t>
            </a:r>
            <a:r>
              <a:rPr sz="971" spc="-4" dirty="0" err="1">
                <a:latin typeface="Century Gothic"/>
                <a:cs typeface="Century Gothic"/>
              </a:rPr>
              <a:t>i</a:t>
            </a:r>
            <a:r>
              <a:rPr sz="971" dirty="0" err="1">
                <a:latin typeface="Century Gothic"/>
                <a:cs typeface="Century Gothic"/>
              </a:rPr>
              <a:t>s</a:t>
            </a:r>
            <a:r>
              <a:rPr sz="971" spc="-4" dirty="0" err="1">
                <a:latin typeface="Century Gothic"/>
                <a:cs typeface="Century Gothic"/>
              </a:rPr>
              <a:t>i</a:t>
            </a:r>
            <a:r>
              <a:rPr sz="971" dirty="0" err="1">
                <a:latin typeface="Century Gothic"/>
                <a:cs typeface="Century Gothic"/>
              </a:rPr>
              <a:t>ón</a:t>
            </a:r>
            <a:r>
              <a:rPr sz="971" spc="118" dirty="0">
                <a:latin typeface="Century Gothic"/>
                <a:cs typeface="Century Gothic"/>
              </a:rPr>
              <a:t> </a:t>
            </a:r>
            <a:r>
              <a:rPr sz="971" dirty="0">
                <a:latin typeface="Century Gothic"/>
                <a:cs typeface="Century Gothic"/>
              </a:rPr>
              <a:t>de</a:t>
            </a:r>
            <a:r>
              <a:rPr sz="971" spc="123" dirty="0">
                <a:latin typeface="Century Gothic"/>
                <a:cs typeface="Century Gothic"/>
              </a:rPr>
              <a:t> </a:t>
            </a:r>
            <a:r>
              <a:rPr sz="971" dirty="0" err="1">
                <a:latin typeface="Century Gothic"/>
                <a:cs typeface="Century Gothic"/>
              </a:rPr>
              <a:t>fut</a:t>
            </a:r>
            <a:r>
              <a:rPr sz="971" spc="-8" dirty="0" err="1">
                <a:latin typeface="Century Gothic"/>
                <a:cs typeface="Century Gothic"/>
              </a:rPr>
              <a:t>u</a:t>
            </a:r>
            <a:r>
              <a:rPr sz="971" dirty="0" err="1">
                <a:latin typeface="Century Gothic"/>
                <a:cs typeface="Century Gothic"/>
              </a:rPr>
              <a:t>r</a:t>
            </a:r>
            <a:r>
              <a:rPr sz="971" spc="-12" dirty="0" err="1">
                <a:latin typeface="Century Gothic"/>
                <a:cs typeface="Century Gothic"/>
              </a:rPr>
              <a:t>o</a:t>
            </a:r>
            <a:r>
              <a:rPr sz="971" dirty="0">
                <a:latin typeface="Century Gothic"/>
                <a:cs typeface="Century Gothic"/>
              </a:rPr>
              <a:t>, </a:t>
            </a:r>
          </a:p>
          <a:p>
            <a:pPr marL="56480" marR="133982" algn="just">
              <a:lnSpc>
                <a:spcPts val="1189"/>
              </a:lnSpc>
              <a:spcBef>
                <a:spcPts val="1191"/>
              </a:spcBef>
            </a:pPr>
            <a:r>
              <a:rPr sz="971" dirty="0">
                <a:latin typeface="Century Gothic"/>
                <a:cs typeface="Century Gothic"/>
              </a:rPr>
              <a:t>que </a:t>
            </a:r>
            <a:r>
              <a:rPr sz="971" spc="-8" dirty="0" err="1">
                <a:latin typeface="Century Gothic"/>
                <a:cs typeface="Century Gothic"/>
              </a:rPr>
              <a:t>r</a:t>
            </a:r>
            <a:r>
              <a:rPr sz="971" dirty="0" err="1">
                <a:latin typeface="Century Gothic"/>
                <a:cs typeface="Century Gothic"/>
              </a:rPr>
              <a:t>e</a:t>
            </a:r>
            <a:r>
              <a:rPr sz="971" spc="-8" dirty="0" err="1">
                <a:latin typeface="Century Gothic"/>
                <a:cs typeface="Century Gothic"/>
              </a:rPr>
              <a:t>a</a:t>
            </a:r>
            <a:r>
              <a:rPr sz="971" spc="4" dirty="0" err="1">
                <a:latin typeface="Century Gothic"/>
                <a:cs typeface="Century Gothic"/>
              </a:rPr>
              <a:t>l</a:t>
            </a:r>
            <a:r>
              <a:rPr sz="971" spc="-4" dirty="0" err="1">
                <a:latin typeface="Century Gothic"/>
                <a:cs typeface="Century Gothic"/>
              </a:rPr>
              <a:t>m</a:t>
            </a:r>
            <a:r>
              <a:rPr sz="971" dirty="0" err="1">
                <a:latin typeface="Century Gothic"/>
                <a:cs typeface="Century Gothic"/>
              </a:rPr>
              <a:t>en</a:t>
            </a:r>
            <a:r>
              <a:rPr sz="971" spc="-12" dirty="0" err="1">
                <a:latin typeface="Century Gothic"/>
                <a:cs typeface="Century Gothic"/>
              </a:rPr>
              <a:t>t</a:t>
            </a:r>
            <a:r>
              <a:rPr sz="971" dirty="0" err="1">
                <a:latin typeface="Century Gothic"/>
                <a:cs typeface="Century Gothic"/>
              </a:rPr>
              <a:t>e</a:t>
            </a:r>
            <a:r>
              <a:rPr sz="971" dirty="0">
                <a:latin typeface="Century Gothic"/>
                <a:cs typeface="Century Gothic"/>
              </a:rPr>
              <a:t> </a:t>
            </a:r>
            <a:r>
              <a:rPr sz="971" dirty="0" err="1">
                <a:latin typeface="Century Gothic"/>
                <a:cs typeface="Century Gothic"/>
              </a:rPr>
              <a:t>so</a:t>
            </a:r>
            <a:r>
              <a:rPr sz="971" spc="4" dirty="0" err="1">
                <a:latin typeface="Century Gothic"/>
                <a:cs typeface="Century Gothic"/>
              </a:rPr>
              <a:t>l</a:t>
            </a:r>
            <a:r>
              <a:rPr sz="971" spc="-8" dirty="0" err="1">
                <a:latin typeface="Century Gothic"/>
                <a:cs typeface="Century Gothic"/>
              </a:rPr>
              <a:t>u</a:t>
            </a:r>
            <a:r>
              <a:rPr sz="971" spc="-4" dirty="0" err="1">
                <a:latin typeface="Century Gothic"/>
                <a:cs typeface="Century Gothic"/>
              </a:rPr>
              <a:t>c</a:t>
            </a:r>
            <a:r>
              <a:rPr sz="971" spc="4" dirty="0" err="1">
                <a:latin typeface="Century Gothic"/>
                <a:cs typeface="Century Gothic"/>
              </a:rPr>
              <a:t>i</a:t>
            </a:r>
            <a:r>
              <a:rPr sz="971" spc="-12" dirty="0" err="1">
                <a:latin typeface="Century Gothic"/>
                <a:cs typeface="Century Gothic"/>
              </a:rPr>
              <a:t>o</a:t>
            </a:r>
            <a:r>
              <a:rPr sz="971" dirty="0" err="1">
                <a:latin typeface="Century Gothic"/>
                <a:cs typeface="Century Gothic"/>
              </a:rPr>
              <a:t>nen</a:t>
            </a:r>
            <a:r>
              <a:rPr sz="971" spc="-4" dirty="0">
                <a:latin typeface="Century Gothic"/>
                <a:cs typeface="Century Gothic"/>
              </a:rPr>
              <a:t> </a:t>
            </a:r>
            <a:r>
              <a:rPr sz="971" dirty="0" err="1">
                <a:latin typeface="Century Gothic"/>
                <a:cs typeface="Century Gothic"/>
              </a:rPr>
              <a:t>p</a:t>
            </a:r>
            <a:r>
              <a:rPr sz="971" spc="4" dirty="0" err="1">
                <a:latin typeface="Century Gothic"/>
                <a:cs typeface="Century Gothic"/>
              </a:rPr>
              <a:t>r</a:t>
            </a:r>
            <a:r>
              <a:rPr sz="971" spc="-12" dirty="0" err="1">
                <a:latin typeface="Century Gothic"/>
                <a:cs typeface="Century Gothic"/>
              </a:rPr>
              <a:t>o</a:t>
            </a:r>
            <a:r>
              <a:rPr sz="971" dirty="0" err="1">
                <a:latin typeface="Century Gothic"/>
                <a:cs typeface="Century Gothic"/>
              </a:rPr>
              <a:t>blemá</a:t>
            </a:r>
            <a:r>
              <a:rPr sz="971" spc="-12" dirty="0" err="1">
                <a:latin typeface="Century Gothic"/>
                <a:cs typeface="Century Gothic"/>
              </a:rPr>
              <a:t>t</a:t>
            </a:r>
            <a:r>
              <a:rPr sz="971" spc="4" dirty="0" err="1">
                <a:latin typeface="Century Gothic"/>
                <a:cs typeface="Century Gothic"/>
              </a:rPr>
              <a:t>i</a:t>
            </a:r>
            <a:r>
              <a:rPr sz="971" spc="-4" dirty="0" err="1">
                <a:latin typeface="Century Gothic"/>
                <a:cs typeface="Century Gothic"/>
              </a:rPr>
              <a:t>c</a:t>
            </a:r>
            <a:r>
              <a:rPr sz="971" dirty="0" err="1">
                <a:latin typeface="Century Gothic"/>
                <a:cs typeface="Century Gothic"/>
              </a:rPr>
              <a:t>as</a:t>
            </a:r>
            <a:r>
              <a:rPr sz="971" dirty="0">
                <a:latin typeface="Century Gothic"/>
                <a:cs typeface="Century Gothic"/>
              </a:rPr>
              <a:t> q</a:t>
            </a:r>
            <a:r>
              <a:rPr sz="971" spc="-8" dirty="0">
                <a:latin typeface="Century Gothic"/>
                <a:cs typeface="Century Gothic"/>
              </a:rPr>
              <a:t>u</a:t>
            </a:r>
            <a:r>
              <a:rPr sz="971" dirty="0">
                <a:latin typeface="Century Gothic"/>
                <a:cs typeface="Century Gothic"/>
              </a:rPr>
              <a:t>e </a:t>
            </a:r>
            <a:r>
              <a:rPr sz="971" dirty="0" err="1">
                <a:latin typeface="Century Gothic"/>
                <a:cs typeface="Century Gothic"/>
              </a:rPr>
              <a:t>el</a:t>
            </a:r>
            <a:r>
              <a:rPr sz="971" spc="4" dirty="0" err="1">
                <a:latin typeface="Century Gothic"/>
                <a:cs typeface="Century Gothic"/>
              </a:rPr>
              <a:t>l</a:t>
            </a:r>
            <a:r>
              <a:rPr sz="971" dirty="0" err="1">
                <a:latin typeface="Century Gothic"/>
                <a:cs typeface="Century Gothic"/>
              </a:rPr>
              <a:t>os</a:t>
            </a:r>
            <a:r>
              <a:rPr sz="971" spc="-4" dirty="0">
                <a:latin typeface="Century Gothic"/>
                <a:cs typeface="Century Gothic"/>
              </a:rPr>
              <a:t> </a:t>
            </a:r>
            <a:r>
              <a:rPr sz="971" dirty="0" err="1">
                <a:latin typeface="Century Gothic"/>
                <a:cs typeface="Century Gothic"/>
              </a:rPr>
              <a:t>de</a:t>
            </a:r>
            <a:r>
              <a:rPr sz="971" spc="-8" dirty="0" err="1">
                <a:latin typeface="Century Gothic"/>
                <a:cs typeface="Century Gothic"/>
              </a:rPr>
              <a:t>t</a:t>
            </a:r>
            <a:r>
              <a:rPr sz="971" dirty="0" err="1">
                <a:latin typeface="Century Gothic"/>
                <a:cs typeface="Century Gothic"/>
              </a:rPr>
              <a:t>e</a:t>
            </a:r>
            <a:r>
              <a:rPr sz="971" spc="4" dirty="0" err="1">
                <a:latin typeface="Century Gothic"/>
                <a:cs typeface="Century Gothic"/>
              </a:rPr>
              <a:t>c</a:t>
            </a:r>
            <a:r>
              <a:rPr sz="971" spc="-12" dirty="0" err="1">
                <a:latin typeface="Century Gothic"/>
                <a:cs typeface="Century Gothic"/>
              </a:rPr>
              <a:t>t</a:t>
            </a:r>
            <a:r>
              <a:rPr sz="971" dirty="0" err="1">
                <a:latin typeface="Century Gothic"/>
                <a:cs typeface="Century Gothic"/>
              </a:rPr>
              <a:t>en</a:t>
            </a:r>
            <a:r>
              <a:rPr sz="971" dirty="0">
                <a:latin typeface="Century Gothic"/>
                <a:cs typeface="Century Gothic"/>
              </a:rPr>
              <a:t> </a:t>
            </a:r>
            <a:r>
              <a:rPr sz="971" dirty="0" err="1">
                <a:latin typeface="Century Gothic"/>
                <a:cs typeface="Century Gothic"/>
              </a:rPr>
              <a:t>en</a:t>
            </a:r>
            <a:r>
              <a:rPr sz="971" dirty="0">
                <a:latin typeface="Century Gothic"/>
                <a:cs typeface="Century Gothic"/>
              </a:rPr>
              <a:t> </a:t>
            </a:r>
            <a:r>
              <a:rPr sz="971" dirty="0" err="1">
                <a:latin typeface="Century Gothic"/>
                <a:cs typeface="Century Gothic"/>
              </a:rPr>
              <a:t>su</a:t>
            </a:r>
            <a:r>
              <a:rPr sz="971" spc="-12" dirty="0">
                <a:latin typeface="Century Gothic"/>
                <a:cs typeface="Century Gothic"/>
              </a:rPr>
              <a:t> </a:t>
            </a:r>
            <a:r>
              <a:rPr sz="971" dirty="0" err="1">
                <a:latin typeface="Century Gothic"/>
                <a:cs typeface="Century Gothic"/>
              </a:rPr>
              <a:t>ent</a:t>
            </a:r>
            <a:r>
              <a:rPr sz="971" spc="-4" dirty="0" err="1">
                <a:latin typeface="Century Gothic"/>
                <a:cs typeface="Century Gothic"/>
              </a:rPr>
              <a:t>o</a:t>
            </a:r>
            <a:r>
              <a:rPr sz="971" dirty="0" err="1">
                <a:latin typeface="Century Gothic"/>
                <a:cs typeface="Century Gothic"/>
              </a:rPr>
              <a:t>rn</a:t>
            </a:r>
            <a:r>
              <a:rPr sz="971" spc="-4" dirty="0" err="1">
                <a:latin typeface="Century Gothic"/>
                <a:cs typeface="Century Gothic"/>
              </a:rPr>
              <a:t>o</a:t>
            </a:r>
            <a:r>
              <a:rPr sz="971" dirty="0">
                <a:latin typeface="Century Gothic"/>
                <a:cs typeface="Century Gothic"/>
              </a:rPr>
              <a:t>.</a:t>
            </a:r>
          </a:p>
        </p:txBody>
      </p:sp>
      <p:sp>
        <p:nvSpPr>
          <p:cNvPr id="31" name="30 CuadroTexto"/>
          <p:cNvSpPr txBox="1"/>
          <p:nvPr/>
        </p:nvSpPr>
        <p:spPr>
          <a:xfrm>
            <a:off x="5148064" y="251076"/>
            <a:ext cx="3600400" cy="369332"/>
          </a:xfrm>
          <a:prstGeom prst="rect">
            <a:avLst/>
          </a:prstGeom>
          <a:noFill/>
        </p:spPr>
        <p:txBody>
          <a:bodyPr wrap="square" rtlCol="0">
            <a:spAutoFit/>
          </a:bodyPr>
          <a:lstStyle/>
          <a:p>
            <a:r>
              <a:rPr lang="es-MX" dirty="0" smtClean="0"/>
              <a:t>5.i.8  E.I.P. Elaboración de Proyecto</a:t>
            </a:r>
            <a:endParaRPr lang="es-MX" dirty="0"/>
          </a:p>
        </p:txBody>
      </p:sp>
    </p:spTree>
    <p:extLst>
      <p:ext uri="{BB962C8B-B14F-4D97-AF65-F5344CB8AC3E}">
        <p14:creationId xmlns:p14="http://schemas.microsoft.com/office/powerpoint/2010/main" val="16902230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l="3392" r="1551" b="15714"/>
          <a:stretch/>
        </p:blipFill>
        <p:spPr>
          <a:xfrm>
            <a:off x="-4618" y="332656"/>
            <a:ext cx="9148618" cy="6268279"/>
          </a:xfrm>
          <a:prstGeom prst="rect">
            <a:avLst/>
          </a:prstGeom>
        </p:spPr>
      </p:pic>
      <p:sp>
        <p:nvSpPr>
          <p:cNvPr id="3" name="2 CuadroTexto"/>
          <p:cNvSpPr txBox="1"/>
          <p:nvPr/>
        </p:nvSpPr>
        <p:spPr>
          <a:xfrm>
            <a:off x="5796136" y="417731"/>
            <a:ext cx="3027412" cy="369332"/>
          </a:xfrm>
          <a:prstGeom prst="rect">
            <a:avLst/>
          </a:prstGeom>
          <a:noFill/>
        </p:spPr>
        <p:txBody>
          <a:bodyPr wrap="square" rtlCol="0">
            <a:spAutoFit/>
          </a:bodyPr>
          <a:lstStyle/>
          <a:p>
            <a:r>
              <a:rPr lang="es-MX" dirty="0" smtClean="0"/>
              <a:t>5.a. Conclusiones generales</a:t>
            </a:r>
            <a:endParaRPr lang="es-MX" dirty="0"/>
          </a:p>
        </p:txBody>
      </p:sp>
    </p:spTree>
    <p:extLst>
      <p:ext uri="{BB962C8B-B14F-4D97-AF65-F5344CB8AC3E}">
        <p14:creationId xmlns:p14="http://schemas.microsoft.com/office/powerpoint/2010/main" val="10034504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4" name="object 54"/>
          <p:cNvSpPr/>
          <p:nvPr/>
        </p:nvSpPr>
        <p:spPr>
          <a:xfrm>
            <a:off x="707836" y="1155969"/>
            <a:ext cx="1811543" cy="0"/>
          </a:xfrm>
          <a:custGeom>
            <a:avLst/>
            <a:gdLst/>
            <a:ahLst/>
            <a:cxnLst/>
            <a:rect l="l" t="t" r="r" b="b"/>
            <a:pathLst>
              <a:path w="2053082">
                <a:moveTo>
                  <a:pt x="0" y="0"/>
                </a:moveTo>
                <a:lnTo>
                  <a:pt x="2053082" y="0"/>
                </a:lnTo>
              </a:path>
            </a:pathLst>
          </a:custGeom>
          <a:ln w="13462">
            <a:solidFill>
              <a:srgbClr val="1C4586"/>
            </a:solidFill>
          </a:ln>
        </p:spPr>
        <p:txBody>
          <a:bodyPr wrap="square" lIns="0" tIns="0" rIns="0" bIns="0" rtlCol="0">
            <a:noAutofit/>
          </a:bodyPr>
          <a:lstStyle/>
          <a:p>
            <a:endParaRPr sz="1588"/>
          </a:p>
        </p:txBody>
      </p:sp>
      <p:sp>
        <p:nvSpPr>
          <p:cNvPr id="55" name="object 55"/>
          <p:cNvSpPr/>
          <p:nvPr/>
        </p:nvSpPr>
        <p:spPr>
          <a:xfrm>
            <a:off x="2530136" y="1155969"/>
            <a:ext cx="1811543" cy="0"/>
          </a:xfrm>
          <a:custGeom>
            <a:avLst/>
            <a:gdLst/>
            <a:ahLst/>
            <a:cxnLst/>
            <a:rect l="l" t="t" r="r" b="b"/>
            <a:pathLst>
              <a:path w="2053082">
                <a:moveTo>
                  <a:pt x="0" y="0"/>
                </a:moveTo>
                <a:lnTo>
                  <a:pt x="2053082" y="0"/>
                </a:lnTo>
              </a:path>
            </a:pathLst>
          </a:custGeom>
          <a:ln w="13462">
            <a:solidFill>
              <a:srgbClr val="1C4586"/>
            </a:solidFill>
          </a:ln>
        </p:spPr>
        <p:txBody>
          <a:bodyPr wrap="square" lIns="0" tIns="0" rIns="0" bIns="0" rtlCol="0">
            <a:noAutofit/>
          </a:bodyPr>
          <a:lstStyle/>
          <a:p>
            <a:endParaRPr sz="1588"/>
          </a:p>
        </p:txBody>
      </p:sp>
      <p:sp>
        <p:nvSpPr>
          <p:cNvPr id="56" name="object 56"/>
          <p:cNvSpPr/>
          <p:nvPr/>
        </p:nvSpPr>
        <p:spPr>
          <a:xfrm>
            <a:off x="4352549" y="1155969"/>
            <a:ext cx="1811543" cy="0"/>
          </a:xfrm>
          <a:custGeom>
            <a:avLst/>
            <a:gdLst/>
            <a:ahLst/>
            <a:cxnLst/>
            <a:rect l="l" t="t" r="r" b="b"/>
            <a:pathLst>
              <a:path w="2053082">
                <a:moveTo>
                  <a:pt x="0" y="0"/>
                </a:moveTo>
                <a:lnTo>
                  <a:pt x="2053082" y="0"/>
                </a:lnTo>
              </a:path>
            </a:pathLst>
          </a:custGeom>
          <a:ln w="13462">
            <a:solidFill>
              <a:srgbClr val="1C4586"/>
            </a:solidFill>
          </a:ln>
        </p:spPr>
        <p:txBody>
          <a:bodyPr wrap="square" lIns="0" tIns="0" rIns="0" bIns="0" rtlCol="0">
            <a:noAutofit/>
          </a:bodyPr>
          <a:lstStyle/>
          <a:p>
            <a:endParaRPr sz="1588"/>
          </a:p>
        </p:txBody>
      </p:sp>
      <p:sp>
        <p:nvSpPr>
          <p:cNvPr id="57" name="object 57"/>
          <p:cNvSpPr/>
          <p:nvPr/>
        </p:nvSpPr>
        <p:spPr>
          <a:xfrm>
            <a:off x="6174850" y="1155969"/>
            <a:ext cx="2204197" cy="0"/>
          </a:xfrm>
          <a:custGeom>
            <a:avLst/>
            <a:gdLst/>
            <a:ahLst/>
            <a:cxnLst/>
            <a:rect l="l" t="t" r="r" b="b"/>
            <a:pathLst>
              <a:path w="2498090">
                <a:moveTo>
                  <a:pt x="0" y="0"/>
                </a:moveTo>
                <a:lnTo>
                  <a:pt x="2498090" y="0"/>
                </a:lnTo>
              </a:path>
            </a:pathLst>
          </a:custGeom>
          <a:ln w="13462">
            <a:solidFill>
              <a:srgbClr val="1C4586"/>
            </a:solidFill>
          </a:ln>
        </p:spPr>
        <p:txBody>
          <a:bodyPr wrap="square" lIns="0" tIns="0" rIns="0" bIns="0" rtlCol="0">
            <a:noAutofit/>
          </a:bodyPr>
          <a:lstStyle/>
          <a:p>
            <a:endParaRPr sz="1588"/>
          </a:p>
        </p:txBody>
      </p:sp>
      <p:sp>
        <p:nvSpPr>
          <p:cNvPr id="58" name="object 58"/>
          <p:cNvSpPr/>
          <p:nvPr/>
        </p:nvSpPr>
        <p:spPr>
          <a:xfrm>
            <a:off x="707836" y="1431858"/>
            <a:ext cx="1811543" cy="0"/>
          </a:xfrm>
          <a:custGeom>
            <a:avLst/>
            <a:gdLst/>
            <a:ahLst/>
            <a:cxnLst/>
            <a:rect l="l" t="t" r="r" b="b"/>
            <a:pathLst>
              <a:path w="2053082">
                <a:moveTo>
                  <a:pt x="0" y="0"/>
                </a:moveTo>
                <a:lnTo>
                  <a:pt x="2053082" y="0"/>
                </a:lnTo>
              </a:path>
            </a:pathLst>
          </a:custGeom>
          <a:ln w="13462">
            <a:solidFill>
              <a:srgbClr val="1C4586"/>
            </a:solidFill>
          </a:ln>
        </p:spPr>
        <p:txBody>
          <a:bodyPr wrap="square" lIns="0" tIns="0" rIns="0" bIns="0" rtlCol="0">
            <a:noAutofit/>
          </a:bodyPr>
          <a:lstStyle/>
          <a:p>
            <a:endParaRPr sz="1588"/>
          </a:p>
        </p:txBody>
      </p:sp>
      <p:sp>
        <p:nvSpPr>
          <p:cNvPr id="59" name="object 59"/>
          <p:cNvSpPr/>
          <p:nvPr/>
        </p:nvSpPr>
        <p:spPr>
          <a:xfrm>
            <a:off x="2530136" y="1431858"/>
            <a:ext cx="1811543" cy="0"/>
          </a:xfrm>
          <a:custGeom>
            <a:avLst/>
            <a:gdLst/>
            <a:ahLst/>
            <a:cxnLst/>
            <a:rect l="l" t="t" r="r" b="b"/>
            <a:pathLst>
              <a:path w="2053082">
                <a:moveTo>
                  <a:pt x="0" y="0"/>
                </a:moveTo>
                <a:lnTo>
                  <a:pt x="2053082" y="0"/>
                </a:lnTo>
              </a:path>
            </a:pathLst>
          </a:custGeom>
          <a:ln w="13462">
            <a:solidFill>
              <a:srgbClr val="1C4586"/>
            </a:solidFill>
          </a:ln>
        </p:spPr>
        <p:txBody>
          <a:bodyPr wrap="square" lIns="0" tIns="0" rIns="0" bIns="0" rtlCol="0">
            <a:noAutofit/>
          </a:bodyPr>
          <a:lstStyle/>
          <a:p>
            <a:endParaRPr sz="1588"/>
          </a:p>
        </p:txBody>
      </p:sp>
      <p:sp>
        <p:nvSpPr>
          <p:cNvPr id="60" name="object 60"/>
          <p:cNvSpPr/>
          <p:nvPr/>
        </p:nvSpPr>
        <p:spPr>
          <a:xfrm>
            <a:off x="4352549" y="1431858"/>
            <a:ext cx="1811543" cy="0"/>
          </a:xfrm>
          <a:custGeom>
            <a:avLst/>
            <a:gdLst/>
            <a:ahLst/>
            <a:cxnLst/>
            <a:rect l="l" t="t" r="r" b="b"/>
            <a:pathLst>
              <a:path w="2053082">
                <a:moveTo>
                  <a:pt x="0" y="0"/>
                </a:moveTo>
                <a:lnTo>
                  <a:pt x="2053082" y="0"/>
                </a:lnTo>
              </a:path>
            </a:pathLst>
          </a:custGeom>
          <a:ln w="13462">
            <a:solidFill>
              <a:srgbClr val="1C4586"/>
            </a:solidFill>
          </a:ln>
        </p:spPr>
        <p:txBody>
          <a:bodyPr wrap="square" lIns="0" tIns="0" rIns="0" bIns="0" rtlCol="0">
            <a:noAutofit/>
          </a:bodyPr>
          <a:lstStyle/>
          <a:p>
            <a:endParaRPr sz="1588"/>
          </a:p>
        </p:txBody>
      </p:sp>
      <p:sp>
        <p:nvSpPr>
          <p:cNvPr id="61" name="object 61"/>
          <p:cNvSpPr/>
          <p:nvPr/>
        </p:nvSpPr>
        <p:spPr>
          <a:xfrm>
            <a:off x="6174850" y="1431858"/>
            <a:ext cx="2204197" cy="0"/>
          </a:xfrm>
          <a:custGeom>
            <a:avLst/>
            <a:gdLst/>
            <a:ahLst/>
            <a:cxnLst/>
            <a:rect l="l" t="t" r="r" b="b"/>
            <a:pathLst>
              <a:path w="2498090">
                <a:moveTo>
                  <a:pt x="0" y="0"/>
                </a:moveTo>
                <a:lnTo>
                  <a:pt x="2498090" y="0"/>
                </a:lnTo>
              </a:path>
            </a:pathLst>
          </a:custGeom>
          <a:ln w="13462">
            <a:solidFill>
              <a:srgbClr val="1C4586"/>
            </a:solidFill>
          </a:ln>
        </p:spPr>
        <p:txBody>
          <a:bodyPr wrap="square" lIns="0" tIns="0" rIns="0" bIns="0" rtlCol="0">
            <a:noAutofit/>
          </a:bodyPr>
          <a:lstStyle/>
          <a:p>
            <a:endParaRPr sz="1588"/>
          </a:p>
        </p:txBody>
      </p:sp>
      <p:sp>
        <p:nvSpPr>
          <p:cNvPr id="62" name="object 62"/>
          <p:cNvSpPr/>
          <p:nvPr/>
        </p:nvSpPr>
        <p:spPr>
          <a:xfrm>
            <a:off x="702457" y="1150545"/>
            <a:ext cx="0" cy="1014176"/>
          </a:xfrm>
          <a:custGeom>
            <a:avLst/>
            <a:gdLst/>
            <a:ahLst/>
            <a:cxnLst/>
            <a:rect l="l" t="t" r="r" b="b"/>
            <a:pathLst>
              <a:path h="1149400">
                <a:moveTo>
                  <a:pt x="0" y="0"/>
                </a:moveTo>
                <a:lnTo>
                  <a:pt x="0" y="1149400"/>
                </a:lnTo>
              </a:path>
            </a:pathLst>
          </a:custGeom>
          <a:ln w="13462">
            <a:solidFill>
              <a:srgbClr val="1C4586"/>
            </a:solidFill>
          </a:ln>
        </p:spPr>
        <p:txBody>
          <a:bodyPr wrap="square" lIns="0" tIns="0" rIns="0" bIns="0" rtlCol="0">
            <a:noAutofit/>
          </a:bodyPr>
          <a:lstStyle/>
          <a:p>
            <a:endParaRPr sz="1588"/>
          </a:p>
        </p:txBody>
      </p:sp>
      <p:sp>
        <p:nvSpPr>
          <p:cNvPr id="63" name="object 63"/>
          <p:cNvSpPr/>
          <p:nvPr/>
        </p:nvSpPr>
        <p:spPr>
          <a:xfrm>
            <a:off x="707836" y="2159344"/>
            <a:ext cx="1811543" cy="0"/>
          </a:xfrm>
          <a:custGeom>
            <a:avLst/>
            <a:gdLst/>
            <a:ahLst/>
            <a:cxnLst/>
            <a:rect l="l" t="t" r="r" b="b"/>
            <a:pathLst>
              <a:path w="2053082">
                <a:moveTo>
                  <a:pt x="0" y="0"/>
                </a:moveTo>
                <a:lnTo>
                  <a:pt x="2053082" y="0"/>
                </a:lnTo>
              </a:path>
            </a:pathLst>
          </a:custGeom>
          <a:ln w="13461">
            <a:solidFill>
              <a:srgbClr val="1C4586"/>
            </a:solidFill>
          </a:ln>
        </p:spPr>
        <p:txBody>
          <a:bodyPr wrap="square" lIns="0" tIns="0" rIns="0" bIns="0" rtlCol="0">
            <a:noAutofit/>
          </a:bodyPr>
          <a:lstStyle/>
          <a:p>
            <a:endParaRPr sz="1588"/>
          </a:p>
        </p:txBody>
      </p:sp>
      <p:sp>
        <p:nvSpPr>
          <p:cNvPr id="64" name="object 64"/>
          <p:cNvSpPr/>
          <p:nvPr/>
        </p:nvSpPr>
        <p:spPr>
          <a:xfrm>
            <a:off x="2524757" y="1150591"/>
            <a:ext cx="0" cy="1014131"/>
          </a:xfrm>
          <a:custGeom>
            <a:avLst/>
            <a:gdLst/>
            <a:ahLst/>
            <a:cxnLst/>
            <a:rect l="l" t="t" r="r" b="b"/>
            <a:pathLst>
              <a:path h="1149349">
                <a:moveTo>
                  <a:pt x="0" y="0"/>
                </a:moveTo>
                <a:lnTo>
                  <a:pt x="0" y="1149349"/>
                </a:lnTo>
              </a:path>
            </a:pathLst>
          </a:custGeom>
          <a:ln w="13461">
            <a:solidFill>
              <a:srgbClr val="1C4586"/>
            </a:solidFill>
          </a:ln>
        </p:spPr>
        <p:txBody>
          <a:bodyPr wrap="square" lIns="0" tIns="0" rIns="0" bIns="0" rtlCol="0">
            <a:noAutofit/>
          </a:bodyPr>
          <a:lstStyle/>
          <a:p>
            <a:endParaRPr sz="1588"/>
          </a:p>
        </p:txBody>
      </p:sp>
      <p:sp>
        <p:nvSpPr>
          <p:cNvPr id="65" name="object 65"/>
          <p:cNvSpPr/>
          <p:nvPr/>
        </p:nvSpPr>
        <p:spPr>
          <a:xfrm>
            <a:off x="2530136" y="2159344"/>
            <a:ext cx="1811543" cy="0"/>
          </a:xfrm>
          <a:custGeom>
            <a:avLst/>
            <a:gdLst/>
            <a:ahLst/>
            <a:cxnLst/>
            <a:rect l="l" t="t" r="r" b="b"/>
            <a:pathLst>
              <a:path w="2053082">
                <a:moveTo>
                  <a:pt x="0" y="0"/>
                </a:moveTo>
                <a:lnTo>
                  <a:pt x="2053082" y="0"/>
                </a:lnTo>
              </a:path>
            </a:pathLst>
          </a:custGeom>
          <a:ln w="13461">
            <a:solidFill>
              <a:srgbClr val="1C4586"/>
            </a:solidFill>
          </a:ln>
        </p:spPr>
        <p:txBody>
          <a:bodyPr wrap="square" lIns="0" tIns="0" rIns="0" bIns="0" rtlCol="0">
            <a:noAutofit/>
          </a:bodyPr>
          <a:lstStyle/>
          <a:p>
            <a:endParaRPr sz="1588"/>
          </a:p>
        </p:txBody>
      </p:sp>
      <p:sp>
        <p:nvSpPr>
          <p:cNvPr id="66" name="object 66"/>
          <p:cNvSpPr/>
          <p:nvPr/>
        </p:nvSpPr>
        <p:spPr>
          <a:xfrm>
            <a:off x="4347169" y="1150591"/>
            <a:ext cx="0" cy="1014131"/>
          </a:xfrm>
          <a:custGeom>
            <a:avLst/>
            <a:gdLst/>
            <a:ahLst/>
            <a:cxnLst/>
            <a:rect l="l" t="t" r="r" b="b"/>
            <a:pathLst>
              <a:path h="1149349">
                <a:moveTo>
                  <a:pt x="0" y="0"/>
                </a:moveTo>
                <a:lnTo>
                  <a:pt x="0" y="1149349"/>
                </a:lnTo>
              </a:path>
            </a:pathLst>
          </a:custGeom>
          <a:ln w="13461">
            <a:solidFill>
              <a:srgbClr val="1C4586"/>
            </a:solidFill>
          </a:ln>
        </p:spPr>
        <p:txBody>
          <a:bodyPr wrap="square" lIns="0" tIns="0" rIns="0" bIns="0" rtlCol="0">
            <a:noAutofit/>
          </a:bodyPr>
          <a:lstStyle/>
          <a:p>
            <a:endParaRPr sz="1588"/>
          </a:p>
        </p:txBody>
      </p:sp>
      <p:sp>
        <p:nvSpPr>
          <p:cNvPr id="67" name="object 67"/>
          <p:cNvSpPr/>
          <p:nvPr/>
        </p:nvSpPr>
        <p:spPr>
          <a:xfrm>
            <a:off x="4352549" y="2159344"/>
            <a:ext cx="1811543" cy="0"/>
          </a:xfrm>
          <a:custGeom>
            <a:avLst/>
            <a:gdLst/>
            <a:ahLst/>
            <a:cxnLst/>
            <a:rect l="l" t="t" r="r" b="b"/>
            <a:pathLst>
              <a:path w="2053082">
                <a:moveTo>
                  <a:pt x="0" y="0"/>
                </a:moveTo>
                <a:lnTo>
                  <a:pt x="2053082" y="0"/>
                </a:lnTo>
              </a:path>
            </a:pathLst>
          </a:custGeom>
          <a:ln w="13461">
            <a:solidFill>
              <a:srgbClr val="1C4586"/>
            </a:solidFill>
          </a:ln>
        </p:spPr>
        <p:txBody>
          <a:bodyPr wrap="square" lIns="0" tIns="0" rIns="0" bIns="0" rtlCol="0">
            <a:noAutofit/>
          </a:bodyPr>
          <a:lstStyle/>
          <a:p>
            <a:endParaRPr sz="1588"/>
          </a:p>
        </p:txBody>
      </p:sp>
      <p:sp>
        <p:nvSpPr>
          <p:cNvPr id="68" name="object 68"/>
          <p:cNvSpPr/>
          <p:nvPr/>
        </p:nvSpPr>
        <p:spPr>
          <a:xfrm>
            <a:off x="6169471" y="1150589"/>
            <a:ext cx="0" cy="1014132"/>
          </a:xfrm>
          <a:custGeom>
            <a:avLst/>
            <a:gdLst/>
            <a:ahLst/>
            <a:cxnLst/>
            <a:rect l="l" t="t" r="r" b="b"/>
            <a:pathLst>
              <a:path h="1149350">
                <a:moveTo>
                  <a:pt x="0" y="0"/>
                </a:moveTo>
                <a:lnTo>
                  <a:pt x="0" y="1149350"/>
                </a:lnTo>
              </a:path>
            </a:pathLst>
          </a:custGeom>
          <a:ln w="13462">
            <a:solidFill>
              <a:srgbClr val="1C4586"/>
            </a:solidFill>
          </a:ln>
        </p:spPr>
        <p:txBody>
          <a:bodyPr wrap="square" lIns="0" tIns="0" rIns="0" bIns="0" rtlCol="0">
            <a:noAutofit/>
          </a:bodyPr>
          <a:lstStyle/>
          <a:p>
            <a:endParaRPr sz="1588"/>
          </a:p>
        </p:txBody>
      </p:sp>
      <p:sp>
        <p:nvSpPr>
          <p:cNvPr id="69" name="object 69"/>
          <p:cNvSpPr/>
          <p:nvPr/>
        </p:nvSpPr>
        <p:spPr>
          <a:xfrm>
            <a:off x="6174850" y="2159344"/>
            <a:ext cx="2204197" cy="0"/>
          </a:xfrm>
          <a:custGeom>
            <a:avLst/>
            <a:gdLst/>
            <a:ahLst/>
            <a:cxnLst/>
            <a:rect l="l" t="t" r="r" b="b"/>
            <a:pathLst>
              <a:path w="2498090">
                <a:moveTo>
                  <a:pt x="0" y="0"/>
                </a:moveTo>
                <a:lnTo>
                  <a:pt x="2498090" y="0"/>
                </a:lnTo>
              </a:path>
            </a:pathLst>
          </a:custGeom>
          <a:ln w="13461">
            <a:solidFill>
              <a:srgbClr val="1C4586"/>
            </a:solidFill>
          </a:ln>
        </p:spPr>
        <p:txBody>
          <a:bodyPr wrap="square" lIns="0" tIns="0" rIns="0" bIns="0" rtlCol="0">
            <a:noAutofit/>
          </a:bodyPr>
          <a:lstStyle/>
          <a:p>
            <a:endParaRPr sz="1588"/>
          </a:p>
        </p:txBody>
      </p:sp>
      <p:sp>
        <p:nvSpPr>
          <p:cNvPr id="70" name="object 70"/>
          <p:cNvSpPr/>
          <p:nvPr/>
        </p:nvSpPr>
        <p:spPr>
          <a:xfrm>
            <a:off x="8384537" y="1150545"/>
            <a:ext cx="0" cy="1014176"/>
          </a:xfrm>
          <a:custGeom>
            <a:avLst/>
            <a:gdLst/>
            <a:ahLst/>
            <a:cxnLst/>
            <a:rect l="l" t="t" r="r" b="b"/>
            <a:pathLst>
              <a:path h="1149400">
                <a:moveTo>
                  <a:pt x="0" y="0"/>
                </a:moveTo>
                <a:lnTo>
                  <a:pt x="0" y="1149400"/>
                </a:lnTo>
              </a:path>
            </a:pathLst>
          </a:custGeom>
          <a:ln w="13462">
            <a:solidFill>
              <a:srgbClr val="1C4586"/>
            </a:solidFill>
          </a:ln>
        </p:spPr>
        <p:txBody>
          <a:bodyPr wrap="square" lIns="0" tIns="0" rIns="0" bIns="0" rtlCol="0">
            <a:noAutofit/>
          </a:bodyPr>
          <a:lstStyle/>
          <a:p>
            <a:endParaRPr sz="1588"/>
          </a:p>
        </p:txBody>
      </p:sp>
      <p:sp>
        <p:nvSpPr>
          <p:cNvPr id="50" name="object 50"/>
          <p:cNvSpPr/>
          <p:nvPr/>
        </p:nvSpPr>
        <p:spPr>
          <a:xfrm>
            <a:off x="707836" y="2692183"/>
            <a:ext cx="7671323" cy="0"/>
          </a:xfrm>
          <a:custGeom>
            <a:avLst/>
            <a:gdLst/>
            <a:ahLst/>
            <a:cxnLst/>
            <a:rect l="l" t="t" r="r" b="b"/>
            <a:pathLst>
              <a:path w="8694166">
                <a:moveTo>
                  <a:pt x="0" y="0"/>
                </a:moveTo>
                <a:lnTo>
                  <a:pt x="8694166" y="0"/>
                </a:lnTo>
              </a:path>
            </a:pathLst>
          </a:custGeom>
          <a:ln w="13462">
            <a:solidFill>
              <a:srgbClr val="1C4586"/>
            </a:solidFill>
          </a:ln>
        </p:spPr>
        <p:txBody>
          <a:bodyPr wrap="square" lIns="0" tIns="0" rIns="0" bIns="0" rtlCol="0">
            <a:noAutofit/>
          </a:bodyPr>
          <a:lstStyle/>
          <a:p>
            <a:endParaRPr sz="1588"/>
          </a:p>
        </p:txBody>
      </p:sp>
      <p:sp>
        <p:nvSpPr>
          <p:cNvPr id="51" name="object 51"/>
          <p:cNvSpPr/>
          <p:nvPr/>
        </p:nvSpPr>
        <p:spPr>
          <a:xfrm>
            <a:off x="702457" y="2686803"/>
            <a:ext cx="0" cy="738244"/>
          </a:xfrm>
          <a:custGeom>
            <a:avLst/>
            <a:gdLst/>
            <a:ahLst/>
            <a:cxnLst/>
            <a:rect l="l" t="t" r="r" b="b"/>
            <a:pathLst>
              <a:path h="836676">
                <a:moveTo>
                  <a:pt x="0" y="0"/>
                </a:moveTo>
                <a:lnTo>
                  <a:pt x="0" y="836676"/>
                </a:lnTo>
              </a:path>
            </a:pathLst>
          </a:custGeom>
          <a:ln w="13462">
            <a:solidFill>
              <a:srgbClr val="1C4586"/>
            </a:solidFill>
          </a:ln>
        </p:spPr>
        <p:txBody>
          <a:bodyPr wrap="square" lIns="0" tIns="0" rIns="0" bIns="0" rtlCol="0">
            <a:noAutofit/>
          </a:bodyPr>
          <a:lstStyle/>
          <a:p>
            <a:endParaRPr sz="1588"/>
          </a:p>
        </p:txBody>
      </p:sp>
      <p:sp>
        <p:nvSpPr>
          <p:cNvPr id="52" name="object 52"/>
          <p:cNvSpPr/>
          <p:nvPr/>
        </p:nvSpPr>
        <p:spPr>
          <a:xfrm>
            <a:off x="707836" y="3419669"/>
            <a:ext cx="7671323" cy="0"/>
          </a:xfrm>
          <a:custGeom>
            <a:avLst/>
            <a:gdLst/>
            <a:ahLst/>
            <a:cxnLst/>
            <a:rect l="l" t="t" r="r" b="b"/>
            <a:pathLst>
              <a:path w="8694166">
                <a:moveTo>
                  <a:pt x="0" y="0"/>
                </a:moveTo>
                <a:lnTo>
                  <a:pt x="8694166" y="0"/>
                </a:lnTo>
              </a:path>
            </a:pathLst>
          </a:custGeom>
          <a:ln w="13461">
            <a:solidFill>
              <a:srgbClr val="1C4586"/>
            </a:solidFill>
          </a:ln>
        </p:spPr>
        <p:txBody>
          <a:bodyPr wrap="square" lIns="0" tIns="0" rIns="0" bIns="0" rtlCol="0">
            <a:noAutofit/>
          </a:bodyPr>
          <a:lstStyle/>
          <a:p>
            <a:endParaRPr sz="1588"/>
          </a:p>
        </p:txBody>
      </p:sp>
      <p:sp>
        <p:nvSpPr>
          <p:cNvPr id="53" name="object 53"/>
          <p:cNvSpPr/>
          <p:nvPr/>
        </p:nvSpPr>
        <p:spPr>
          <a:xfrm>
            <a:off x="8384537" y="2686803"/>
            <a:ext cx="0" cy="738244"/>
          </a:xfrm>
          <a:custGeom>
            <a:avLst/>
            <a:gdLst/>
            <a:ahLst/>
            <a:cxnLst/>
            <a:rect l="l" t="t" r="r" b="b"/>
            <a:pathLst>
              <a:path h="836676">
                <a:moveTo>
                  <a:pt x="0" y="0"/>
                </a:moveTo>
                <a:lnTo>
                  <a:pt x="0" y="836676"/>
                </a:lnTo>
              </a:path>
            </a:pathLst>
          </a:custGeom>
          <a:ln w="13462">
            <a:solidFill>
              <a:srgbClr val="1C4586"/>
            </a:solidFill>
          </a:ln>
        </p:spPr>
        <p:txBody>
          <a:bodyPr wrap="square" lIns="0" tIns="0" rIns="0" bIns="0" rtlCol="0">
            <a:noAutofit/>
          </a:bodyPr>
          <a:lstStyle/>
          <a:p>
            <a:endParaRPr sz="1588"/>
          </a:p>
        </p:txBody>
      </p:sp>
      <p:sp>
        <p:nvSpPr>
          <p:cNvPr id="29" name="object 29"/>
          <p:cNvSpPr/>
          <p:nvPr/>
        </p:nvSpPr>
        <p:spPr>
          <a:xfrm>
            <a:off x="707836" y="3952173"/>
            <a:ext cx="1729516" cy="0"/>
          </a:xfrm>
          <a:custGeom>
            <a:avLst/>
            <a:gdLst/>
            <a:ahLst/>
            <a:cxnLst/>
            <a:rect l="l" t="t" r="r" b="b"/>
            <a:pathLst>
              <a:path w="1960118">
                <a:moveTo>
                  <a:pt x="0" y="0"/>
                </a:moveTo>
                <a:lnTo>
                  <a:pt x="1960118" y="0"/>
                </a:lnTo>
              </a:path>
            </a:pathLst>
          </a:custGeom>
          <a:ln w="13461">
            <a:solidFill>
              <a:srgbClr val="1C4586"/>
            </a:solidFill>
          </a:ln>
        </p:spPr>
        <p:txBody>
          <a:bodyPr wrap="square" lIns="0" tIns="0" rIns="0" bIns="0" rtlCol="0">
            <a:noAutofit/>
          </a:bodyPr>
          <a:lstStyle/>
          <a:p>
            <a:endParaRPr sz="1588"/>
          </a:p>
        </p:txBody>
      </p:sp>
      <p:sp>
        <p:nvSpPr>
          <p:cNvPr id="30" name="object 30"/>
          <p:cNvSpPr/>
          <p:nvPr/>
        </p:nvSpPr>
        <p:spPr>
          <a:xfrm>
            <a:off x="2448109" y="3952173"/>
            <a:ext cx="1830369" cy="0"/>
          </a:xfrm>
          <a:custGeom>
            <a:avLst/>
            <a:gdLst/>
            <a:ahLst/>
            <a:cxnLst/>
            <a:rect l="l" t="t" r="r" b="b"/>
            <a:pathLst>
              <a:path w="2074418">
                <a:moveTo>
                  <a:pt x="0" y="0"/>
                </a:moveTo>
                <a:lnTo>
                  <a:pt x="2074418" y="0"/>
                </a:lnTo>
              </a:path>
            </a:pathLst>
          </a:custGeom>
          <a:ln w="13461">
            <a:solidFill>
              <a:srgbClr val="1C4586"/>
            </a:solidFill>
          </a:ln>
        </p:spPr>
        <p:txBody>
          <a:bodyPr wrap="square" lIns="0" tIns="0" rIns="0" bIns="0" rtlCol="0">
            <a:noAutofit/>
          </a:bodyPr>
          <a:lstStyle/>
          <a:p>
            <a:endParaRPr sz="1588"/>
          </a:p>
        </p:txBody>
      </p:sp>
      <p:sp>
        <p:nvSpPr>
          <p:cNvPr id="31" name="object 31"/>
          <p:cNvSpPr/>
          <p:nvPr/>
        </p:nvSpPr>
        <p:spPr>
          <a:xfrm>
            <a:off x="4289348" y="3952173"/>
            <a:ext cx="1812888" cy="0"/>
          </a:xfrm>
          <a:custGeom>
            <a:avLst/>
            <a:gdLst/>
            <a:ahLst/>
            <a:cxnLst/>
            <a:rect l="l" t="t" r="r" b="b"/>
            <a:pathLst>
              <a:path w="2054606">
                <a:moveTo>
                  <a:pt x="0" y="0"/>
                </a:moveTo>
                <a:lnTo>
                  <a:pt x="2054606" y="0"/>
                </a:lnTo>
              </a:path>
            </a:pathLst>
          </a:custGeom>
          <a:ln w="13461">
            <a:solidFill>
              <a:srgbClr val="1C4586"/>
            </a:solidFill>
          </a:ln>
        </p:spPr>
        <p:txBody>
          <a:bodyPr wrap="square" lIns="0" tIns="0" rIns="0" bIns="0" rtlCol="0">
            <a:noAutofit/>
          </a:bodyPr>
          <a:lstStyle/>
          <a:p>
            <a:endParaRPr sz="1588"/>
          </a:p>
        </p:txBody>
      </p:sp>
      <p:sp>
        <p:nvSpPr>
          <p:cNvPr id="32" name="object 32"/>
          <p:cNvSpPr/>
          <p:nvPr/>
        </p:nvSpPr>
        <p:spPr>
          <a:xfrm>
            <a:off x="6112992" y="3952173"/>
            <a:ext cx="2266054" cy="0"/>
          </a:xfrm>
          <a:custGeom>
            <a:avLst/>
            <a:gdLst/>
            <a:ahLst/>
            <a:cxnLst/>
            <a:rect l="l" t="t" r="r" b="b"/>
            <a:pathLst>
              <a:path w="2568194">
                <a:moveTo>
                  <a:pt x="0" y="0"/>
                </a:moveTo>
                <a:lnTo>
                  <a:pt x="2568194" y="0"/>
                </a:lnTo>
              </a:path>
            </a:pathLst>
          </a:custGeom>
          <a:ln w="13461">
            <a:solidFill>
              <a:srgbClr val="1C4586"/>
            </a:solidFill>
          </a:ln>
        </p:spPr>
        <p:txBody>
          <a:bodyPr wrap="square" lIns="0" tIns="0" rIns="0" bIns="0" rtlCol="0">
            <a:noAutofit/>
          </a:bodyPr>
          <a:lstStyle/>
          <a:p>
            <a:endParaRPr sz="1588"/>
          </a:p>
        </p:txBody>
      </p:sp>
      <p:sp>
        <p:nvSpPr>
          <p:cNvPr id="33" name="object 33"/>
          <p:cNvSpPr/>
          <p:nvPr/>
        </p:nvSpPr>
        <p:spPr>
          <a:xfrm>
            <a:off x="707836" y="4423044"/>
            <a:ext cx="1729516" cy="0"/>
          </a:xfrm>
          <a:custGeom>
            <a:avLst/>
            <a:gdLst/>
            <a:ahLst/>
            <a:cxnLst/>
            <a:rect l="l" t="t" r="r" b="b"/>
            <a:pathLst>
              <a:path w="1960118">
                <a:moveTo>
                  <a:pt x="0" y="0"/>
                </a:moveTo>
                <a:lnTo>
                  <a:pt x="1960118" y="0"/>
                </a:lnTo>
              </a:path>
            </a:pathLst>
          </a:custGeom>
          <a:ln w="13461">
            <a:solidFill>
              <a:srgbClr val="1C4586"/>
            </a:solidFill>
          </a:ln>
        </p:spPr>
        <p:txBody>
          <a:bodyPr wrap="square" lIns="0" tIns="0" rIns="0" bIns="0" rtlCol="0">
            <a:noAutofit/>
          </a:bodyPr>
          <a:lstStyle/>
          <a:p>
            <a:endParaRPr sz="1588"/>
          </a:p>
        </p:txBody>
      </p:sp>
      <p:sp>
        <p:nvSpPr>
          <p:cNvPr id="34" name="object 34"/>
          <p:cNvSpPr/>
          <p:nvPr/>
        </p:nvSpPr>
        <p:spPr>
          <a:xfrm>
            <a:off x="2448109" y="4423044"/>
            <a:ext cx="1830369" cy="0"/>
          </a:xfrm>
          <a:custGeom>
            <a:avLst/>
            <a:gdLst/>
            <a:ahLst/>
            <a:cxnLst/>
            <a:rect l="l" t="t" r="r" b="b"/>
            <a:pathLst>
              <a:path w="2074418">
                <a:moveTo>
                  <a:pt x="0" y="0"/>
                </a:moveTo>
                <a:lnTo>
                  <a:pt x="2074418" y="0"/>
                </a:lnTo>
              </a:path>
            </a:pathLst>
          </a:custGeom>
          <a:ln w="13461">
            <a:solidFill>
              <a:srgbClr val="1C4586"/>
            </a:solidFill>
          </a:ln>
        </p:spPr>
        <p:txBody>
          <a:bodyPr wrap="square" lIns="0" tIns="0" rIns="0" bIns="0" rtlCol="0">
            <a:noAutofit/>
          </a:bodyPr>
          <a:lstStyle/>
          <a:p>
            <a:endParaRPr sz="1588"/>
          </a:p>
        </p:txBody>
      </p:sp>
      <p:sp>
        <p:nvSpPr>
          <p:cNvPr id="35" name="object 35"/>
          <p:cNvSpPr/>
          <p:nvPr/>
        </p:nvSpPr>
        <p:spPr>
          <a:xfrm>
            <a:off x="4289348" y="4423044"/>
            <a:ext cx="1812888" cy="0"/>
          </a:xfrm>
          <a:custGeom>
            <a:avLst/>
            <a:gdLst/>
            <a:ahLst/>
            <a:cxnLst/>
            <a:rect l="l" t="t" r="r" b="b"/>
            <a:pathLst>
              <a:path w="2054606">
                <a:moveTo>
                  <a:pt x="0" y="0"/>
                </a:moveTo>
                <a:lnTo>
                  <a:pt x="2054606" y="0"/>
                </a:lnTo>
              </a:path>
            </a:pathLst>
          </a:custGeom>
          <a:ln w="13461">
            <a:solidFill>
              <a:srgbClr val="1C4586"/>
            </a:solidFill>
          </a:ln>
        </p:spPr>
        <p:txBody>
          <a:bodyPr wrap="square" lIns="0" tIns="0" rIns="0" bIns="0" rtlCol="0">
            <a:noAutofit/>
          </a:bodyPr>
          <a:lstStyle/>
          <a:p>
            <a:endParaRPr sz="1588"/>
          </a:p>
        </p:txBody>
      </p:sp>
      <p:sp>
        <p:nvSpPr>
          <p:cNvPr id="36" name="object 36"/>
          <p:cNvSpPr/>
          <p:nvPr/>
        </p:nvSpPr>
        <p:spPr>
          <a:xfrm>
            <a:off x="6112992" y="4423044"/>
            <a:ext cx="2266054" cy="0"/>
          </a:xfrm>
          <a:custGeom>
            <a:avLst/>
            <a:gdLst/>
            <a:ahLst/>
            <a:cxnLst/>
            <a:rect l="l" t="t" r="r" b="b"/>
            <a:pathLst>
              <a:path w="2568194">
                <a:moveTo>
                  <a:pt x="0" y="0"/>
                </a:moveTo>
                <a:lnTo>
                  <a:pt x="2568194" y="0"/>
                </a:lnTo>
              </a:path>
            </a:pathLst>
          </a:custGeom>
          <a:ln w="13461">
            <a:solidFill>
              <a:srgbClr val="1C4586"/>
            </a:solidFill>
          </a:ln>
        </p:spPr>
        <p:txBody>
          <a:bodyPr wrap="square" lIns="0" tIns="0" rIns="0" bIns="0" rtlCol="0">
            <a:noAutofit/>
          </a:bodyPr>
          <a:lstStyle/>
          <a:p>
            <a:endParaRPr sz="1588"/>
          </a:p>
        </p:txBody>
      </p:sp>
      <p:sp>
        <p:nvSpPr>
          <p:cNvPr id="37" name="object 37"/>
          <p:cNvSpPr/>
          <p:nvPr/>
        </p:nvSpPr>
        <p:spPr>
          <a:xfrm>
            <a:off x="707836" y="5589240"/>
            <a:ext cx="1729516" cy="0"/>
          </a:xfrm>
          <a:custGeom>
            <a:avLst/>
            <a:gdLst/>
            <a:ahLst/>
            <a:cxnLst/>
            <a:rect l="l" t="t" r="r" b="b"/>
            <a:pathLst>
              <a:path w="1960118">
                <a:moveTo>
                  <a:pt x="0" y="0"/>
                </a:moveTo>
                <a:lnTo>
                  <a:pt x="1960118" y="0"/>
                </a:lnTo>
              </a:path>
            </a:pathLst>
          </a:custGeom>
          <a:ln w="13461">
            <a:solidFill>
              <a:srgbClr val="1C4586"/>
            </a:solidFill>
          </a:ln>
        </p:spPr>
        <p:txBody>
          <a:bodyPr wrap="square" lIns="0" tIns="0" rIns="0" bIns="0" rtlCol="0">
            <a:noAutofit/>
          </a:bodyPr>
          <a:lstStyle/>
          <a:p>
            <a:endParaRPr sz="1588"/>
          </a:p>
        </p:txBody>
      </p:sp>
      <p:sp>
        <p:nvSpPr>
          <p:cNvPr id="38" name="object 38"/>
          <p:cNvSpPr/>
          <p:nvPr/>
        </p:nvSpPr>
        <p:spPr>
          <a:xfrm>
            <a:off x="2448109" y="5589240"/>
            <a:ext cx="1830369" cy="0"/>
          </a:xfrm>
          <a:custGeom>
            <a:avLst/>
            <a:gdLst/>
            <a:ahLst/>
            <a:cxnLst/>
            <a:rect l="l" t="t" r="r" b="b"/>
            <a:pathLst>
              <a:path w="2074418">
                <a:moveTo>
                  <a:pt x="0" y="0"/>
                </a:moveTo>
                <a:lnTo>
                  <a:pt x="2074418" y="0"/>
                </a:lnTo>
              </a:path>
            </a:pathLst>
          </a:custGeom>
          <a:ln w="13461">
            <a:solidFill>
              <a:srgbClr val="1C4586"/>
            </a:solidFill>
          </a:ln>
        </p:spPr>
        <p:txBody>
          <a:bodyPr wrap="square" lIns="0" tIns="0" rIns="0" bIns="0" rtlCol="0">
            <a:noAutofit/>
          </a:bodyPr>
          <a:lstStyle/>
          <a:p>
            <a:endParaRPr sz="1588"/>
          </a:p>
        </p:txBody>
      </p:sp>
      <p:sp>
        <p:nvSpPr>
          <p:cNvPr id="39" name="object 39"/>
          <p:cNvSpPr/>
          <p:nvPr/>
        </p:nvSpPr>
        <p:spPr>
          <a:xfrm>
            <a:off x="4289348" y="5589240"/>
            <a:ext cx="1812888" cy="0"/>
          </a:xfrm>
          <a:custGeom>
            <a:avLst/>
            <a:gdLst/>
            <a:ahLst/>
            <a:cxnLst/>
            <a:rect l="l" t="t" r="r" b="b"/>
            <a:pathLst>
              <a:path w="2054606">
                <a:moveTo>
                  <a:pt x="0" y="0"/>
                </a:moveTo>
                <a:lnTo>
                  <a:pt x="2054606" y="0"/>
                </a:lnTo>
              </a:path>
            </a:pathLst>
          </a:custGeom>
          <a:ln w="13461">
            <a:solidFill>
              <a:srgbClr val="1C4586"/>
            </a:solidFill>
          </a:ln>
        </p:spPr>
        <p:txBody>
          <a:bodyPr wrap="square" lIns="0" tIns="0" rIns="0" bIns="0" rtlCol="0">
            <a:noAutofit/>
          </a:bodyPr>
          <a:lstStyle/>
          <a:p>
            <a:endParaRPr sz="1588"/>
          </a:p>
        </p:txBody>
      </p:sp>
      <p:sp>
        <p:nvSpPr>
          <p:cNvPr id="40" name="object 40"/>
          <p:cNvSpPr/>
          <p:nvPr/>
        </p:nvSpPr>
        <p:spPr>
          <a:xfrm>
            <a:off x="6112992" y="5589240"/>
            <a:ext cx="2266054" cy="0"/>
          </a:xfrm>
          <a:custGeom>
            <a:avLst/>
            <a:gdLst/>
            <a:ahLst/>
            <a:cxnLst/>
            <a:rect l="l" t="t" r="r" b="b"/>
            <a:pathLst>
              <a:path w="2568194">
                <a:moveTo>
                  <a:pt x="0" y="0"/>
                </a:moveTo>
                <a:lnTo>
                  <a:pt x="2568194" y="0"/>
                </a:lnTo>
              </a:path>
            </a:pathLst>
          </a:custGeom>
          <a:ln w="13461">
            <a:solidFill>
              <a:srgbClr val="1C4586"/>
            </a:solidFill>
          </a:ln>
        </p:spPr>
        <p:txBody>
          <a:bodyPr wrap="square" lIns="0" tIns="0" rIns="0" bIns="0" rtlCol="0">
            <a:noAutofit/>
          </a:bodyPr>
          <a:lstStyle/>
          <a:p>
            <a:endParaRPr sz="1588"/>
          </a:p>
        </p:txBody>
      </p:sp>
      <p:sp>
        <p:nvSpPr>
          <p:cNvPr id="41" name="object 41"/>
          <p:cNvSpPr/>
          <p:nvPr/>
        </p:nvSpPr>
        <p:spPr>
          <a:xfrm>
            <a:off x="702457" y="3946794"/>
            <a:ext cx="0" cy="2641518"/>
          </a:xfrm>
          <a:custGeom>
            <a:avLst/>
            <a:gdLst/>
            <a:ahLst/>
            <a:cxnLst/>
            <a:rect l="l" t="t" r="r" b="b"/>
            <a:pathLst>
              <a:path h="2993720">
                <a:moveTo>
                  <a:pt x="0" y="0"/>
                </a:moveTo>
                <a:lnTo>
                  <a:pt x="0" y="2993720"/>
                </a:lnTo>
              </a:path>
            </a:pathLst>
          </a:custGeom>
          <a:ln w="13462">
            <a:solidFill>
              <a:srgbClr val="1C4586"/>
            </a:solidFill>
          </a:ln>
        </p:spPr>
        <p:txBody>
          <a:bodyPr wrap="square" lIns="0" tIns="0" rIns="0" bIns="0" rtlCol="0">
            <a:noAutofit/>
          </a:bodyPr>
          <a:lstStyle/>
          <a:p>
            <a:endParaRPr sz="1588"/>
          </a:p>
        </p:txBody>
      </p:sp>
      <p:sp>
        <p:nvSpPr>
          <p:cNvPr id="42" name="object 42"/>
          <p:cNvSpPr/>
          <p:nvPr/>
        </p:nvSpPr>
        <p:spPr>
          <a:xfrm>
            <a:off x="707836" y="6582933"/>
            <a:ext cx="1729516" cy="0"/>
          </a:xfrm>
          <a:custGeom>
            <a:avLst/>
            <a:gdLst/>
            <a:ahLst/>
            <a:cxnLst/>
            <a:rect l="l" t="t" r="r" b="b"/>
            <a:pathLst>
              <a:path w="1960118">
                <a:moveTo>
                  <a:pt x="0" y="0"/>
                </a:moveTo>
                <a:lnTo>
                  <a:pt x="1960118" y="0"/>
                </a:lnTo>
              </a:path>
            </a:pathLst>
          </a:custGeom>
          <a:ln w="13461">
            <a:solidFill>
              <a:srgbClr val="1C4586"/>
            </a:solidFill>
          </a:ln>
        </p:spPr>
        <p:txBody>
          <a:bodyPr wrap="square" lIns="0" tIns="0" rIns="0" bIns="0" rtlCol="0">
            <a:noAutofit/>
          </a:bodyPr>
          <a:lstStyle/>
          <a:p>
            <a:endParaRPr sz="1588"/>
          </a:p>
        </p:txBody>
      </p:sp>
      <p:sp>
        <p:nvSpPr>
          <p:cNvPr id="43" name="object 43"/>
          <p:cNvSpPr/>
          <p:nvPr/>
        </p:nvSpPr>
        <p:spPr>
          <a:xfrm>
            <a:off x="2442730" y="3946793"/>
            <a:ext cx="0" cy="2641518"/>
          </a:xfrm>
          <a:custGeom>
            <a:avLst/>
            <a:gdLst/>
            <a:ahLst/>
            <a:cxnLst/>
            <a:rect l="l" t="t" r="r" b="b"/>
            <a:pathLst>
              <a:path h="2993720">
                <a:moveTo>
                  <a:pt x="0" y="0"/>
                </a:moveTo>
                <a:lnTo>
                  <a:pt x="0" y="2993720"/>
                </a:lnTo>
              </a:path>
            </a:pathLst>
          </a:custGeom>
          <a:ln w="13462">
            <a:solidFill>
              <a:srgbClr val="1C4586"/>
            </a:solidFill>
          </a:ln>
        </p:spPr>
        <p:txBody>
          <a:bodyPr wrap="square" lIns="0" tIns="0" rIns="0" bIns="0" rtlCol="0">
            <a:noAutofit/>
          </a:bodyPr>
          <a:lstStyle/>
          <a:p>
            <a:endParaRPr sz="1588"/>
          </a:p>
        </p:txBody>
      </p:sp>
      <p:sp>
        <p:nvSpPr>
          <p:cNvPr id="44" name="object 44"/>
          <p:cNvSpPr/>
          <p:nvPr/>
        </p:nvSpPr>
        <p:spPr>
          <a:xfrm>
            <a:off x="2448109" y="6582933"/>
            <a:ext cx="1830369" cy="0"/>
          </a:xfrm>
          <a:custGeom>
            <a:avLst/>
            <a:gdLst/>
            <a:ahLst/>
            <a:cxnLst/>
            <a:rect l="l" t="t" r="r" b="b"/>
            <a:pathLst>
              <a:path w="2074418">
                <a:moveTo>
                  <a:pt x="0" y="0"/>
                </a:moveTo>
                <a:lnTo>
                  <a:pt x="2074418" y="0"/>
                </a:lnTo>
              </a:path>
            </a:pathLst>
          </a:custGeom>
          <a:ln w="13461">
            <a:solidFill>
              <a:srgbClr val="1C4586"/>
            </a:solidFill>
          </a:ln>
        </p:spPr>
        <p:txBody>
          <a:bodyPr wrap="square" lIns="0" tIns="0" rIns="0" bIns="0" rtlCol="0">
            <a:noAutofit/>
          </a:bodyPr>
          <a:lstStyle/>
          <a:p>
            <a:endParaRPr sz="1588"/>
          </a:p>
        </p:txBody>
      </p:sp>
      <p:sp>
        <p:nvSpPr>
          <p:cNvPr id="45" name="object 45"/>
          <p:cNvSpPr/>
          <p:nvPr/>
        </p:nvSpPr>
        <p:spPr>
          <a:xfrm>
            <a:off x="4283968" y="3946794"/>
            <a:ext cx="0" cy="2641518"/>
          </a:xfrm>
          <a:custGeom>
            <a:avLst/>
            <a:gdLst/>
            <a:ahLst/>
            <a:cxnLst/>
            <a:rect l="l" t="t" r="r" b="b"/>
            <a:pathLst>
              <a:path h="2993720">
                <a:moveTo>
                  <a:pt x="0" y="0"/>
                </a:moveTo>
                <a:lnTo>
                  <a:pt x="0" y="2993720"/>
                </a:lnTo>
              </a:path>
            </a:pathLst>
          </a:custGeom>
          <a:ln w="13461">
            <a:solidFill>
              <a:srgbClr val="1C4586"/>
            </a:solidFill>
          </a:ln>
        </p:spPr>
        <p:txBody>
          <a:bodyPr wrap="square" lIns="0" tIns="0" rIns="0" bIns="0" rtlCol="0">
            <a:noAutofit/>
          </a:bodyPr>
          <a:lstStyle/>
          <a:p>
            <a:endParaRPr sz="1588"/>
          </a:p>
        </p:txBody>
      </p:sp>
      <p:sp>
        <p:nvSpPr>
          <p:cNvPr id="46" name="object 46"/>
          <p:cNvSpPr/>
          <p:nvPr/>
        </p:nvSpPr>
        <p:spPr>
          <a:xfrm>
            <a:off x="4289348" y="6582933"/>
            <a:ext cx="1812888" cy="0"/>
          </a:xfrm>
          <a:custGeom>
            <a:avLst/>
            <a:gdLst/>
            <a:ahLst/>
            <a:cxnLst/>
            <a:rect l="l" t="t" r="r" b="b"/>
            <a:pathLst>
              <a:path w="2054606">
                <a:moveTo>
                  <a:pt x="0" y="0"/>
                </a:moveTo>
                <a:lnTo>
                  <a:pt x="2054606" y="0"/>
                </a:lnTo>
              </a:path>
            </a:pathLst>
          </a:custGeom>
          <a:ln w="13461">
            <a:solidFill>
              <a:srgbClr val="1C4586"/>
            </a:solidFill>
          </a:ln>
        </p:spPr>
        <p:txBody>
          <a:bodyPr wrap="square" lIns="0" tIns="0" rIns="0" bIns="0" rtlCol="0">
            <a:noAutofit/>
          </a:bodyPr>
          <a:lstStyle/>
          <a:p>
            <a:endParaRPr sz="1588"/>
          </a:p>
        </p:txBody>
      </p:sp>
      <p:sp>
        <p:nvSpPr>
          <p:cNvPr id="47" name="object 47"/>
          <p:cNvSpPr/>
          <p:nvPr/>
        </p:nvSpPr>
        <p:spPr>
          <a:xfrm>
            <a:off x="6107614" y="3946793"/>
            <a:ext cx="0" cy="2641518"/>
          </a:xfrm>
          <a:custGeom>
            <a:avLst/>
            <a:gdLst/>
            <a:ahLst/>
            <a:cxnLst/>
            <a:rect l="l" t="t" r="r" b="b"/>
            <a:pathLst>
              <a:path h="2993720">
                <a:moveTo>
                  <a:pt x="0" y="0"/>
                </a:moveTo>
                <a:lnTo>
                  <a:pt x="0" y="2993720"/>
                </a:lnTo>
              </a:path>
            </a:pathLst>
          </a:custGeom>
          <a:ln w="13462">
            <a:solidFill>
              <a:srgbClr val="1C4586"/>
            </a:solidFill>
          </a:ln>
        </p:spPr>
        <p:txBody>
          <a:bodyPr wrap="square" lIns="0" tIns="0" rIns="0" bIns="0" rtlCol="0">
            <a:noAutofit/>
          </a:bodyPr>
          <a:lstStyle/>
          <a:p>
            <a:endParaRPr sz="1588"/>
          </a:p>
        </p:txBody>
      </p:sp>
      <p:sp>
        <p:nvSpPr>
          <p:cNvPr id="48" name="object 48"/>
          <p:cNvSpPr/>
          <p:nvPr/>
        </p:nvSpPr>
        <p:spPr>
          <a:xfrm>
            <a:off x="6112992" y="6582933"/>
            <a:ext cx="2266054" cy="0"/>
          </a:xfrm>
          <a:custGeom>
            <a:avLst/>
            <a:gdLst/>
            <a:ahLst/>
            <a:cxnLst/>
            <a:rect l="l" t="t" r="r" b="b"/>
            <a:pathLst>
              <a:path w="2568194">
                <a:moveTo>
                  <a:pt x="0" y="0"/>
                </a:moveTo>
                <a:lnTo>
                  <a:pt x="2568194" y="0"/>
                </a:lnTo>
              </a:path>
            </a:pathLst>
          </a:custGeom>
          <a:ln w="13461">
            <a:solidFill>
              <a:srgbClr val="1C4586"/>
            </a:solidFill>
          </a:ln>
        </p:spPr>
        <p:txBody>
          <a:bodyPr wrap="square" lIns="0" tIns="0" rIns="0" bIns="0" rtlCol="0">
            <a:noAutofit/>
          </a:bodyPr>
          <a:lstStyle/>
          <a:p>
            <a:endParaRPr sz="1588"/>
          </a:p>
        </p:txBody>
      </p:sp>
      <p:sp>
        <p:nvSpPr>
          <p:cNvPr id="49" name="object 49"/>
          <p:cNvSpPr/>
          <p:nvPr/>
        </p:nvSpPr>
        <p:spPr>
          <a:xfrm>
            <a:off x="8384537" y="3946793"/>
            <a:ext cx="0" cy="2641518"/>
          </a:xfrm>
          <a:custGeom>
            <a:avLst/>
            <a:gdLst/>
            <a:ahLst/>
            <a:cxnLst/>
            <a:rect l="l" t="t" r="r" b="b"/>
            <a:pathLst>
              <a:path h="2993720">
                <a:moveTo>
                  <a:pt x="0" y="0"/>
                </a:moveTo>
                <a:lnTo>
                  <a:pt x="0" y="2993720"/>
                </a:lnTo>
              </a:path>
            </a:pathLst>
          </a:custGeom>
          <a:ln w="13462">
            <a:solidFill>
              <a:srgbClr val="1C4586"/>
            </a:solidFill>
          </a:ln>
        </p:spPr>
        <p:txBody>
          <a:bodyPr wrap="square" lIns="0" tIns="0" rIns="0" bIns="0" rtlCol="0">
            <a:noAutofit/>
          </a:bodyPr>
          <a:lstStyle/>
          <a:p>
            <a:endParaRPr sz="1588"/>
          </a:p>
        </p:txBody>
      </p:sp>
      <p:sp>
        <p:nvSpPr>
          <p:cNvPr id="28" name="object 28"/>
          <p:cNvSpPr txBox="1"/>
          <p:nvPr/>
        </p:nvSpPr>
        <p:spPr>
          <a:xfrm>
            <a:off x="6713964" y="761398"/>
            <a:ext cx="1642627" cy="311523"/>
          </a:xfrm>
          <a:prstGeom prst="rect">
            <a:avLst/>
          </a:prstGeom>
        </p:spPr>
        <p:txBody>
          <a:bodyPr wrap="square" lIns="0" tIns="0" rIns="0" bIns="0" rtlCol="0">
            <a:noAutofit/>
          </a:bodyPr>
          <a:lstStyle/>
          <a:p>
            <a:pPr marL="11206" marR="1439">
              <a:lnSpc>
                <a:spcPts val="1002"/>
              </a:lnSpc>
              <a:spcBef>
                <a:spcPts val="49"/>
              </a:spcBef>
            </a:pPr>
            <a:r>
              <a:rPr sz="882" i="1" spc="4">
                <a:solidFill>
                  <a:srgbClr val="006FC0"/>
                </a:solidFill>
                <a:latin typeface="Century Gothic"/>
                <a:cs typeface="Century Gothic"/>
              </a:rPr>
              <a:t>E</a:t>
            </a:r>
            <a:r>
              <a:rPr sz="882" i="1">
                <a:solidFill>
                  <a:srgbClr val="006FC0"/>
                </a:solidFill>
                <a:latin typeface="Century Gothic"/>
                <a:cs typeface="Century Gothic"/>
              </a:rPr>
              <a:t>.I.P.</a:t>
            </a:r>
            <a:r>
              <a:rPr sz="882" i="1" spc="4">
                <a:solidFill>
                  <a:srgbClr val="006FC0"/>
                </a:solidFill>
                <a:latin typeface="Century Gothic"/>
                <a:cs typeface="Century Gothic"/>
              </a:rPr>
              <a:t>Elab</a:t>
            </a:r>
            <a:r>
              <a:rPr sz="882" i="1" spc="-4">
                <a:solidFill>
                  <a:srgbClr val="006FC0"/>
                </a:solidFill>
                <a:latin typeface="Century Gothic"/>
                <a:cs typeface="Century Gothic"/>
              </a:rPr>
              <a:t>o</a:t>
            </a:r>
            <a:r>
              <a:rPr sz="882" i="1">
                <a:solidFill>
                  <a:srgbClr val="006FC0"/>
                </a:solidFill>
                <a:latin typeface="Century Gothic"/>
                <a:cs typeface="Century Gothic"/>
              </a:rPr>
              <a:t>r</a:t>
            </a:r>
            <a:r>
              <a:rPr sz="882" i="1" spc="4">
                <a:solidFill>
                  <a:srgbClr val="006FC0"/>
                </a:solidFill>
                <a:latin typeface="Century Gothic"/>
                <a:cs typeface="Century Gothic"/>
              </a:rPr>
              <a:t>a</a:t>
            </a:r>
            <a:r>
              <a:rPr sz="882" i="1" spc="-8">
                <a:solidFill>
                  <a:srgbClr val="006FC0"/>
                </a:solidFill>
                <a:latin typeface="Century Gothic"/>
                <a:cs typeface="Century Gothic"/>
              </a:rPr>
              <a:t>c</a:t>
            </a:r>
            <a:r>
              <a:rPr sz="882" i="1" spc="12">
                <a:solidFill>
                  <a:srgbClr val="006FC0"/>
                </a:solidFill>
                <a:latin typeface="Century Gothic"/>
                <a:cs typeface="Century Gothic"/>
              </a:rPr>
              <a:t>i</a:t>
            </a:r>
            <a:r>
              <a:rPr sz="882" i="1" spc="-4">
                <a:solidFill>
                  <a:srgbClr val="006FC0"/>
                </a:solidFill>
                <a:latin typeface="Century Gothic"/>
                <a:cs typeface="Century Gothic"/>
              </a:rPr>
              <a:t>ó</a:t>
            </a:r>
            <a:r>
              <a:rPr sz="882" i="1">
                <a:solidFill>
                  <a:srgbClr val="006FC0"/>
                </a:solidFill>
                <a:latin typeface="Century Gothic"/>
                <a:cs typeface="Century Gothic"/>
              </a:rPr>
              <a:t>n</a:t>
            </a:r>
            <a:r>
              <a:rPr sz="882" i="1" spc="-66">
                <a:solidFill>
                  <a:srgbClr val="006FC0"/>
                </a:solidFill>
                <a:latin typeface="Century Gothic"/>
                <a:cs typeface="Century Gothic"/>
              </a:rPr>
              <a:t> </a:t>
            </a:r>
            <a:r>
              <a:rPr sz="882" i="1">
                <a:solidFill>
                  <a:srgbClr val="006FC0"/>
                </a:solidFill>
                <a:latin typeface="Century Gothic"/>
                <a:cs typeface="Century Gothic"/>
              </a:rPr>
              <a:t>de</a:t>
            </a:r>
            <a:r>
              <a:rPr sz="882" i="1" spc="-11">
                <a:solidFill>
                  <a:srgbClr val="006FC0"/>
                </a:solidFill>
                <a:latin typeface="Century Gothic"/>
                <a:cs typeface="Century Gothic"/>
              </a:rPr>
              <a:t> </a:t>
            </a:r>
            <a:r>
              <a:rPr sz="882" i="1">
                <a:solidFill>
                  <a:srgbClr val="006FC0"/>
                </a:solidFill>
                <a:latin typeface="Century Gothic"/>
                <a:cs typeface="Century Gothic"/>
              </a:rPr>
              <a:t>Pr</a:t>
            </a:r>
            <a:r>
              <a:rPr sz="882" i="1" spc="8">
                <a:solidFill>
                  <a:srgbClr val="006FC0"/>
                </a:solidFill>
                <a:latin typeface="Century Gothic"/>
                <a:cs typeface="Century Gothic"/>
              </a:rPr>
              <a:t>o</a:t>
            </a:r>
            <a:r>
              <a:rPr sz="882" i="1" spc="4">
                <a:solidFill>
                  <a:srgbClr val="006FC0"/>
                </a:solidFill>
                <a:latin typeface="Century Gothic"/>
                <a:cs typeface="Century Gothic"/>
              </a:rPr>
              <a:t>y</a:t>
            </a:r>
            <a:r>
              <a:rPr sz="882" i="1">
                <a:solidFill>
                  <a:srgbClr val="006FC0"/>
                </a:solidFill>
                <a:latin typeface="Century Gothic"/>
                <a:cs typeface="Century Gothic"/>
              </a:rPr>
              <a:t>e</a:t>
            </a:r>
            <a:r>
              <a:rPr sz="882" i="1" spc="4">
                <a:solidFill>
                  <a:srgbClr val="006FC0"/>
                </a:solidFill>
                <a:latin typeface="Century Gothic"/>
                <a:cs typeface="Century Gothic"/>
              </a:rPr>
              <a:t>c</a:t>
            </a:r>
            <a:r>
              <a:rPr sz="882" i="1" spc="8">
                <a:solidFill>
                  <a:srgbClr val="006FC0"/>
                </a:solidFill>
                <a:latin typeface="Century Gothic"/>
                <a:cs typeface="Century Gothic"/>
              </a:rPr>
              <a:t>t</a:t>
            </a:r>
            <a:r>
              <a:rPr sz="882" i="1">
                <a:solidFill>
                  <a:srgbClr val="006FC0"/>
                </a:solidFill>
                <a:latin typeface="Century Gothic"/>
                <a:cs typeface="Century Gothic"/>
              </a:rPr>
              <a:t>o</a:t>
            </a:r>
            <a:endParaRPr sz="882">
              <a:latin typeface="Century Gothic"/>
              <a:cs typeface="Century Gothic"/>
            </a:endParaRPr>
          </a:p>
          <a:p>
            <a:pPr marL="1033237">
              <a:lnSpc>
                <a:spcPct val="102172"/>
              </a:lnSpc>
              <a:spcBef>
                <a:spcPts val="263"/>
              </a:spcBef>
            </a:pPr>
            <a:r>
              <a:rPr sz="882" b="1" i="1" spc="-4">
                <a:solidFill>
                  <a:srgbClr val="006FC0"/>
                </a:solidFill>
                <a:latin typeface="Century Gothic"/>
                <a:cs typeface="Century Gothic"/>
              </a:rPr>
              <a:t>P</a:t>
            </a:r>
            <a:r>
              <a:rPr sz="882" b="1" i="1" spc="4">
                <a:solidFill>
                  <a:srgbClr val="006FC0"/>
                </a:solidFill>
                <a:latin typeface="Century Gothic"/>
                <a:cs typeface="Century Gothic"/>
              </a:rPr>
              <a:t>r</a:t>
            </a:r>
            <a:r>
              <a:rPr sz="882" b="1" i="1">
                <a:solidFill>
                  <a:srgbClr val="006FC0"/>
                </a:solidFill>
                <a:latin typeface="Century Gothic"/>
                <a:cs typeface="Century Gothic"/>
              </a:rPr>
              <a:t>od</a:t>
            </a:r>
            <a:r>
              <a:rPr sz="882" b="1" i="1" spc="4">
                <a:solidFill>
                  <a:srgbClr val="006FC0"/>
                </a:solidFill>
                <a:latin typeface="Century Gothic"/>
                <a:cs typeface="Century Gothic"/>
              </a:rPr>
              <a:t>u</a:t>
            </a:r>
            <a:r>
              <a:rPr sz="882" b="1" i="1">
                <a:solidFill>
                  <a:srgbClr val="006FC0"/>
                </a:solidFill>
                <a:latin typeface="Century Gothic"/>
                <a:cs typeface="Century Gothic"/>
              </a:rPr>
              <a:t>cto</a:t>
            </a:r>
            <a:r>
              <a:rPr sz="882" b="1" i="1" spc="-29">
                <a:solidFill>
                  <a:srgbClr val="006FC0"/>
                </a:solidFill>
                <a:latin typeface="Century Gothic"/>
                <a:cs typeface="Century Gothic"/>
              </a:rPr>
              <a:t> </a:t>
            </a:r>
            <a:r>
              <a:rPr sz="882" b="1" i="1">
                <a:solidFill>
                  <a:srgbClr val="006FC0"/>
                </a:solidFill>
                <a:latin typeface="Century Gothic"/>
                <a:cs typeface="Century Gothic"/>
              </a:rPr>
              <a:t>8</a:t>
            </a:r>
            <a:endParaRPr sz="882">
              <a:latin typeface="Century Gothic"/>
              <a:cs typeface="Century Gothic"/>
            </a:endParaRPr>
          </a:p>
        </p:txBody>
      </p:sp>
      <p:sp>
        <p:nvSpPr>
          <p:cNvPr id="27" name="object 27"/>
          <p:cNvSpPr txBox="1"/>
          <p:nvPr/>
        </p:nvSpPr>
        <p:spPr>
          <a:xfrm>
            <a:off x="747729" y="2350548"/>
            <a:ext cx="4408316" cy="146125"/>
          </a:xfrm>
          <a:prstGeom prst="rect">
            <a:avLst/>
          </a:prstGeom>
        </p:spPr>
        <p:txBody>
          <a:bodyPr wrap="square" lIns="0" tIns="0" rIns="0" bIns="0" rtlCol="0">
            <a:noAutofit/>
          </a:bodyPr>
          <a:lstStyle/>
          <a:p>
            <a:pPr marL="11206">
              <a:lnSpc>
                <a:spcPts val="1103"/>
              </a:lnSpc>
              <a:spcBef>
                <a:spcPts val="55"/>
              </a:spcBef>
            </a:pPr>
            <a:r>
              <a:rPr sz="971" b="1">
                <a:solidFill>
                  <a:srgbClr val="1C4586"/>
                </a:solidFill>
                <a:latin typeface="Century Gothic"/>
                <a:cs typeface="Century Gothic"/>
              </a:rPr>
              <a:t>I</a:t>
            </a:r>
            <a:r>
              <a:rPr sz="971" b="1" spc="4">
                <a:solidFill>
                  <a:srgbClr val="1C4586"/>
                </a:solidFill>
                <a:latin typeface="Century Gothic"/>
                <a:cs typeface="Century Gothic"/>
              </a:rPr>
              <a:t>I</a:t>
            </a:r>
            <a:r>
              <a:rPr sz="971" b="1">
                <a:solidFill>
                  <a:srgbClr val="1C4586"/>
                </a:solidFill>
                <a:latin typeface="Century Gothic"/>
                <a:cs typeface="Century Gothic"/>
              </a:rPr>
              <a:t>I.</a:t>
            </a:r>
            <a:r>
              <a:rPr sz="971" b="1" spc="-4">
                <a:solidFill>
                  <a:srgbClr val="1C4586"/>
                </a:solidFill>
                <a:latin typeface="Century Gothic"/>
                <a:cs typeface="Century Gothic"/>
              </a:rPr>
              <a:t> </a:t>
            </a:r>
            <a:r>
              <a:rPr sz="971" b="1">
                <a:solidFill>
                  <a:srgbClr val="1C4586"/>
                </a:solidFill>
                <a:latin typeface="Century Gothic"/>
                <a:cs typeface="Century Gothic"/>
              </a:rPr>
              <a:t>Ob</a:t>
            </a:r>
            <a:r>
              <a:rPr sz="971" b="1" spc="-4">
                <a:solidFill>
                  <a:srgbClr val="1C4586"/>
                </a:solidFill>
                <a:latin typeface="Century Gothic"/>
                <a:cs typeface="Century Gothic"/>
              </a:rPr>
              <a:t>j</a:t>
            </a:r>
            <a:r>
              <a:rPr sz="971" b="1">
                <a:solidFill>
                  <a:srgbClr val="1C4586"/>
                </a:solidFill>
                <a:latin typeface="Century Gothic"/>
                <a:cs typeface="Century Gothic"/>
              </a:rPr>
              <a:t>e</a:t>
            </a:r>
            <a:r>
              <a:rPr sz="971" b="1" spc="4">
                <a:solidFill>
                  <a:srgbClr val="1C4586"/>
                </a:solidFill>
                <a:latin typeface="Century Gothic"/>
                <a:cs typeface="Century Gothic"/>
              </a:rPr>
              <a:t>t</a:t>
            </a:r>
            <a:r>
              <a:rPr sz="971" b="1" spc="-12">
                <a:solidFill>
                  <a:srgbClr val="1C4586"/>
                </a:solidFill>
                <a:latin typeface="Century Gothic"/>
                <a:cs typeface="Century Gothic"/>
              </a:rPr>
              <a:t>i</a:t>
            </a:r>
            <a:r>
              <a:rPr sz="971" b="1" spc="4">
                <a:solidFill>
                  <a:srgbClr val="1C4586"/>
                </a:solidFill>
                <a:latin typeface="Century Gothic"/>
                <a:cs typeface="Century Gothic"/>
              </a:rPr>
              <a:t>v</a:t>
            </a:r>
            <a:r>
              <a:rPr sz="971" b="1">
                <a:solidFill>
                  <a:srgbClr val="1C4586"/>
                </a:solidFill>
                <a:latin typeface="Century Gothic"/>
                <a:cs typeface="Century Gothic"/>
              </a:rPr>
              <a:t>o</a:t>
            </a:r>
            <a:r>
              <a:rPr sz="971" b="1" spc="-8">
                <a:solidFill>
                  <a:srgbClr val="1C4586"/>
                </a:solidFill>
                <a:latin typeface="Century Gothic"/>
                <a:cs typeface="Century Gothic"/>
              </a:rPr>
              <a:t> </a:t>
            </a:r>
            <a:r>
              <a:rPr sz="971" b="1" spc="4">
                <a:solidFill>
                  <a:srgbClr val="1C4586"/>
                </a:solidFill>
                <a:latin typeface="Century Gothic"/>
                <a:cs typeface="Century Gothic"/>
              </a:rPr>
              <a:t>g</a:t>
            </a:r>
            <a:r>
              <a:rPr sz="971" b="1">
                <a:solidFill>
                  <a:srgbClr val="1C4586"/>
                </a:solidFill>
                <a:latin typeface="Century Gothic"/>
                <a:cs typeface="Century Gothic"/>
              </a:rPr>
              <a:t>e</a:t>
            </a:r>
            <a:r>
              <a:rPr sz="971" b="1" spc="-12">
                <a:solidFill>
                  <a:srgbClr val="1C4586"/>
                </a:solidFill>
                <a:latin typeface="Century Gothic"/>
                <a:cs typeface="Century Gothic"/>
              </a:rPr>
              <a:t>n</a:t>
            </a:r>
            <a:r>
              <a:rPr sz="971" b="1">
                <a:solidFill>
                  <a:srgbClr val="1C4586"/>
                </a:solidFill>
                <a:latin typeface="Century Gothic"/>
                <a:cs typeface="Century Gothic"/>
              </a:rPr>
              <a:t>e</a:t>
            </a:r>
            <a:r>
              <a:rPr sz="971" b="1" spc="-4">
                <a:solidFill>
                  <a:srgbClr val="1C4586"/>
                </a:solidFill>
                <a:latin typeface="Century Gothic"/>
                <a:cs typeface="Century Gothic"/>
              </a:rPr>
              <a:t>r</a:t>
            </a:r>
            <a:r>
              <a:rPr sz="971" b="1">
                <a:solidFill>
                  <a:srgbClr val="1C4586"/>
                </a:solidFill>
                <a:latin typeface="Century Gothic"/>
                <a:cs typeface="Century Gothic"/>
              </a:rPr>
              <a:t>al</a:t>
            </a:r>
            <a:r>
              <a:rPr sz="971" b="1" spc="-4">
                <a:solidFill>
                  <a:srgbClr val="1C4586"/>
                </a:solidFill>
                <a:latin typeface="Century Gothic"/>
                <a:cs typeface="Century Gothic"/>
              </a:rPr>
              <a:t> </a:t>
            </a:r>
            <a:r>
              <a:rPr sz="971" b="1">
                <a:solidFill>
                  <a:srgbClr val="1C4586"/>
                </a:solidFill>
                <a:latin typeface="Century Gothic"/>
                <a:cs typeface="Century Gothic"/>
              </a:rPr>
              <a:t>d</a:t>
            </a:r>
            <a:r>
              <a:rPr sz="971" b="1" spc="-8">
                <a:solidFill>
                  <a:srgbClr val="1C4586"/>
                </a:solidFill>
                <a:latin typeface="Century Gothic"/>
                <a:cs typeface="Century Gothic"/>
              </a:rPr>
              <a:t>e</a:t>
            </a:r>
            <a:r>
              <a:rPr sz="971" b="1">
                <a:solidFill>
                  <a:srgbClr val="1C4586"/>
                </a:solidFill>
                <a:latin typeface="Century Gothic"/>
                <a:cs typeface="Century Gothic"/>
              </a:rPr>
              <a:t>l </a:t>
            </a:r>
            <a:r>
              <a:rPr sz="971" b="1" spc="4">
                <a:solidFill>
                  <a:srgbClr val="1C4586"/>
                </a:solidFill>
                <a:latin typeface="Century Gothic"/>
                <a:cs typeface="Century Gothic"/>
              </a:rPr>
              <a:t>p</a:t>
            </a:r>
            <a:r>
              <a:rPr sz="971" b="1" spc="-4">
                <a:solidFill>
                  <a:srgbClr val="1C4586"/>
                </a:solidFill>
                <a:latin typeface="Century Gothic"/>
                <a:cs typeface="Century Gothic"/>
              </a:rPr>
              <a:t>r</a:t>
            </a:r>
            <a:r>
              <a:rPr sz="971" b="1">
                <a:solidFill>
                  <a:srgbClr val="1C4586"/>
                </a:solidFill>
                <a:latin typeface="Century Gothic"/>
                <a:cs typeface="Century Gothic"/>
              </a:rPr>
              <a:t>oye</a:t>
            </a:r>
            <a:r>
              <a:rPr sz="971" b="1" spc="-12">
                <a:solidFill>
                  <a:srgbClr val="1C4586"/>
                </a:solidFill>
                <a:latin typeface="Century Gothic"/>
                <a:cs typeface="Century Gothic"/>
              </a:rPr>
              <a:t>c</a:t>
            </a:r>
            <a:r>
              <a:rPr sz="971" b="1" spc="4">
                <a:solidFill>
                  <a:srgbClr val="1C4586"/>
                </a:solidFill>
                <a:latin typeface="Century Gothic"/>
                <a:cs typeface="Century Gothic"/>
              </a:rPr>
              <a:t>t</a:t>
            </a:r>
            <a:r>
              <a:rPr sz="971" b="1">
                <a:solidFill>
                  <a:srgbClr val="1C4586"/>
                </a:solidFill>
                <a:latin typeface="Century Gothic"/>
                <a:cs typeface="Century Gothic"/>
              </a:rPr>
              <a:t>o.</a:t>
            </a:r>
            <a:r>
              <a:rPr sz="971" b="1" spc="8">
                <a:solidFill>
                  <a:srgbClr val="1C4586"/>
                </a:solidFill>
                <a:latin typeface="Century Gothic"/>
                <a:cs typeface="Century Gothic"/>
              </a:rPr>
              <a:t> </a:t>
            </a:r>
            <a:r>
              <a:rPr sz="971">
                <a:solidFill>
                  <a:srgbClr val="1C4586"/>
                </a:solidFill>
                <a:latin typeface="Century Gothic"/>
                <a:cs typeface="Century Gothic"/>
              </a:rPr>
              <a:t>T</a:t>
            </a:r>
            <a:r>
              <a:rPr sz="971" spc="-4">
                <a:solidFill>
                  <a:srgbClr val="1C4586"/>
                </a:solidFill>
                <a:latin typeface="Century Gothic"/>
                <a:cs typeface="Century Gothic"/>
              </a:rPr>
              <a:t>om</a:t>
            </a:r>
            <a:r>
              <a:rPr sz="971" spc="-8">
                <a:solidFill>
                  <a:srgbClr val="1C4586"/>
                </a:solidFill>
                <a:latin typeface="Century Gothic"/>
                <a:cs typeface="Century Gothic"/>
              </a:rPr>
              <a:t>a</a:t>
            </a:r>
            <a:r>
              <a:rPr sz="971">
                <a:solidFill>
                  <a:srgbClr val="1C4586"/>
                </a:solidFill>
                <a:latin typeface="Century Gothic"/>
                <a:cs typeface="Century Gothic"/>
              </a:rPr>
              <a:t>r</a:t>
            </a:r>
            <a:r>
              <a:rPr sz="971" spc="4">
                <a:solidFill>
                  <a:srgbClr val="1C4586"/>
                </a:solidFill>
                <a:latin typeface="Century Gothic"/>
                <a:cs typeface="Century Gothic"/>
              </a:rPr>
              <a:t> </a:t>
            </a:r>
            <a:r>
              <a:rPr sz="971">
                <a:solidFill>
                  <a:srgbClr val="1C4586"/>
                </a:solidFill>
                <a:latin typeface="Century Gothic"/>
                <a:cs typeface="Century Gothic"/>
              </a:rPr>
              <a:t>en </a:t>
            </a:r>
            <a:r>
              <a:rPr sz="971" spc="-4">
                <a:solidFill>
                  <a:srgbClr val="1C4586"/>
                </a:solidFill>
                <a:latin typeface="Century Gothic"/>
                <a:cs typeface="Century Gothic"/>
              </a:rPr>
              <a:t>c</a:t>
            </a:r>
            <a:r>
              <a:rPr sz="971">
                <a:solidFill>
                  <a:srgbClr val="1C4586"/>
                </a:solidFill>
                <a:latin typeface="Century Gothic"/>
                <a:cs typeface="Century Gothic"/>
              </a:rPr>
              <a:t>uenta t</a:t>
            </a:r>
            <a:r>
              <a:rPr sz="971" spc="-4">
                <a:solidFill>
                  <a:srgbClr val="1C4586"/>
                </a:solidFill>
                <a:latin typeface="Century Gothic"/>
                <a:cs typeface="Century Gothic"/>
              </a:rPr>
              <a:t>o</a:t>
            </a:r>
            <a:r>
              <a:rPr sz="971">
                <a:solidFill>
                  <a:srgbClr val="1C4586"/>
                </a:solidFill>
                <a:latin typeface="Century Gothic"/>
                <a:cs typeface="Century Gothic"/>
              </a:rPr>
              <a:t>d</a:t>
            </a:r>
            <a:r>
              <a:rPr sz="971" spc="-8">
                <a:solidFill>
                  <a:srgbClr val="1C4586"/>
                </a:solidFill>
                <a:latin typeface="Century Gothic"/>
                <a:cs typeface="Century Gothic"/>
              </a:rPr>
              <a:t>a</a:t>
            </a:r>
            <a:r>
              <a:rPr sz="971">
                <a:solidFill>
                  <a:srgbClr val="1C4586"/>
                </a:solidFill>
                <a:latin typeface="Century Gothic"/>
                <a:cs typeface="Century Gothic"/>
              </a:rPr>
              <a:t>s </a:t>
            </a:r>
            <a:r>
              <a:rPr sz="971" spc="4">
                <a:solidFill>
                  <a:srgbClr val="1C4586"/>
                </a:solidFill>
                <a:latin typeface="Century Gothic"/>
                <a:cs typeface="Century Gothic"/>
              </a:rPr>
              <a:t>l</a:t>
            </a:r>
            <a:r>
              <a:rPr sz="971" spc="-8">
                <a:solidFill>
                  <a:srgbClr val="1C4586"/>
                </a:solidFill>
                <a:latin typeface="Century Gothic"/>
                <a:cs typeface="Century Gothic"/>
              </a:rPr>
              <a:t>a</a:t>
            </a:r>
            <a:r>
              <a:rPr sz="971">
                <a:solidFill>
                  <a:srgbClr val="1C4586"/>
                </a:solidFill>
                <a:latin typeface="Century Gothic"/>
                <a:cs typeface="Century Gothic"/>
              </a:rPr>
              <a:t>s a</a:t>
            </a:r>
            <a:r>
              <a:rPr sz="971" spc="-4">
                <a:solidFill>
                  <a:srgbClr val="1C4586"/>
                </a:solidFill>
                <a:latin typeface="Century Gothic"/>
                <a:cs typeface="Century Gothic"/>
              </a:rPr>
              <a:t>s</a:t>
            </a:r>
            <a:r>
              <a:rPr sz="971" spc="4">
                <a:solidFill>
                  <a:srgbClr val="1C4586"/>
                </a:solidFill>
                <a:latin typeface="Century Gothic"/>
                <a:cs typeface="Century Gothic"/>
              </a:rPr>
              <a:t>i</a:t>
            </a:r>
            <a:r>
              <a:rPr sz="971">
                <a:solidFill>
                  <a:srgbClr val="1C4586"/>
                </a:solidFill>
                <a:latin typeface="Century Gothic"/>
                <a:cs typeface="Century Gothic"/>
              </a:rPr>
              <a:t>g</a:t>
            </a:r>
            <a:r>
              <a:rPr sz="971" spc="-8">
                <a:solidFill>
                  <a:srgbClr val="1C4586"/>
                </a:solidFill>
                <a:latin typeface="Century Gothic"/>
                <a:cs typeface="Century Gothic"/>
              </a:rPr>
              <a:t>na</a:t>
            </a:r>
            <a:r>
              <a:rPr sz="971">
                <a:solidFill>
                  <a:srgbClr val="1C4586"/>
                </a:solidFill>
                <a:latin typeface="Century Gothic"/>
                <a:cs typeface="Century Gothic"/>
              </a:rPr>
              <a:t>tur</a:t>
            </a:r>
            <a:r>
              <a:rPr sz="971" spc="4">
                <a:solidFill>
                  <a:srgbClr val="1C4586"/>
                </a:solidFill>
                <a:latin typeface="Century Gothic"/>
                <a:cs typeface="Century Gothic"/>
              </a:rPr>
              <a:t>a</a:t>
            </a:r>
            <a:r>
              <a:rPr sz="971">
                <a:solidFill>
                  <a:srgbClr val="1C4586"/>
                </a:solidFill>
                <a:latin typeface="Century Gothic"/>
                <a:cs typeface="Century Gothic"/>
              </a:rPr>
              <a:t>s</a:t>
            </a:r>
            <a:endParaRPr sz="971">
              <a:latin typeface="Century Gothic"/>
              <a:cs typeface="Century Gothic"/>
            </a:endParaRPr>
          </a:p>
        </p:txBody>
      </p:sp>
      <p:sp>
        <p:nvSpPr>
          <p:cNvPr id="26" name="object 26"/>
          <p:cNvSpPr txBox="1"/>
          <p:nvPr/>
        </p:nvSpPr>
        <p:spPr>
          <a:xfrm>
            <a:off x="5182602" y="2350548"/>
            <a:ext cx="841249" cy="146125"/>
          </a:xfrm>
          <a:prstGeom prst="rect">
            <a:avLst/>
          </a:prstGeom>
        </p:spPr>
        <p:txBody>
          <a:bodyPr wrap="square" lIns="0" tIns="0" rIns="0" bIns="0" rtlCol="0">
            <a:noAutofit/>
          </a:bodyPr>
          <a:lstStyle/>
          <a:p>
            <a:pPr marL="11206">
              <a:lnSpc>
                <a:spcPts val="1103"/>
              </a:lnSpc>
              <a:spcBef>
                <a:spcPts val="55"/>
              </a:spcBef>
            </a:pPr>
            <a:r>
              <a:rPr sz="971" spc="4">
                <a:solidFill>
                  <a:srgbClr val="1C4586"/>
                </a:solidFill>
                <a:latin typeface="Century Gothic"/>
                <a:cs typeface="Century Gothic"/>
              </a:rPr>
              <a:t>i</a:t>
            </a:r>
            <a:r>
              <a:rPr sz="971" spc="-12">
                <a:solidFill>
                  <a:srgbClr val="1C4586"/>
                </a:solidFill>
                <a:latin typeface="Century Gothic"/>
                <a:cs typeface="Century Gothic"/>
              </a:rPr>
              <a:t>n</a:t>
            </a:r>
            <a:r>
              <a:rPr sz="971">
                <a:solidFill>
                  <a:srgbClr val="1C4586"/>
                </a:solidFill>
                <a:latin typeface="Century Gothic"/>
                <a:cs typeface="Century Gothic"/>
              </a:rPr>
              <a:t>vo</a:t>
            </a:r>
            <a:r>
              <a:rPr sz="971" spc="4">
                <a:solidFill>
                  <a:srgbClr val="1C4586"/>
                </a:solidFill>
                <a:latin typeface="Century Gothic"/>
                <a:cs typeface="Century Gothic"/>
              </a:rPr>
              <a:t>l</a:t>
            </a:r>
            <a:r>
              <a:rPr sz="971" spc="-8">
                <a:solidFill>
                  <a:srgbClr val="1C4586"/>
                </a:solidFill>
                <a:latin typeface="Century Gothic"/>
                <a:cs typeface="Century Gothic"/>
              </a:rPr>
              <a:t>u</a:t>
            </a:r>
            <a:r>
              <a:rPr sz="971" spc="-4">
                <a:solidFill>
                  <a:srgbClr val="1C4586"/>
                </a:solidFill>
                <a:latin typeface="Century Gothic"/>
                <a:cs typeface="Century Gothic"/>
              </a:rPr>
              <a:t>c</a:t>
            </a:r>
            <a:r>
              <a:rPr sz="971">
                <a:solidFill>
                  <a:srgbClr val="1C4586"/>
                </a:solidFill>
                <a:latin typeface="Century Gothic"/>
                <a:cs typeface="Century Gothic"/>
              </a:rPr>
              <a:t>ra</a:t>
            </a:r>
            <a:r>
              <a:rPr sz="971" spc="-8">
                <a:solidFill>
                  <a:srgbClr val="1C4586"/>
                </a:solidFill>
                <a:latin typeface="Century Gothic"/>
                <a:cs typeface="Century Gothic"/>
              </a:rPr>
              <a:t>d</a:t>
            </a:r>
            <a:r>
              <a:rPr sz="971">
                <a:solidFill>
                  <a:srgbClr val="1C4586"/>
                </a:solidFill>
                <a:latin typeface="Century Gothic"/>
                <a:cs typeface="Century Gothic"/>
              </a:rPr>
              <a:t>a</a:t>
            </a:r>
            <a:r>
              <a:rPr sz="971" spc="4">
                <a:solidFill>
                  <a:srgbClr val="1C4586"/>
                </a:solidFill>
                <a:latin typeface="Century Gothic"/>
                <a:cs typeface="Century Gothic"/>
              </a:rPr>
              <a:t>s</a:t>
            </a:r>
            <a:r>
              <a:rPr sz="971">
                <a:solidFill>
                  <a:srgbClr val="1C4586"/>
                </a:solidFill>
                <a:latin typeface="Century Gothic"/>
                <a:cs typeface="Century Gothic"/>
              </a:rPr>
              <a:t>.</a:t>
            </a:r>
            <a:endParaRPr sz="971">
              <a:latin typeface="Century Gothic"/>
              <a:cs typeface="Century Gothic"/>
            </a:endParaRPr>
          </a:p>
        </p:txBody>
      </p:sp>
      <p:sp>
        <p:nvSpPr>
          <p:cNvPr id="25" name="object 25"/>
          <p:cNvSpPr txBox="1"/>
          <p:nvPr/>
        </p:nvSpPr>
        <p:spPr>
          <a:xfrm>
            <a:off x="747729" y="3612218"/>
            <a:ext cx="1996714" cy="146125"/>
          </a:xfrm>
          <a:prstGeom prst="rect">
            <a:avLst/>
          </a:prstGeom>
        </p:spPr>
        <p:txBody>
          <a:bodyPr wrap="square" lIns="0" tIns="0" rIns="0" bIns="0" rtlCol="0">
            <a:noAutofit/>
          </a:bodyPr>
          <a:lstStyle/>
          <a:p>
            <a:pPr marL="11206">
              <a:lnSpc>
                <a:spcPts val="1103"/>
              </a:lnSpc>
              <a:spcBef>
                <a:spcPts val="55"/>
              </a:spcBef>
            </a:pPr>
            <a:r>
              <a:rPr sz="971" b="1">
                <a:solidFill>
                  <a:srgbClr val="1C4586"/>
                </a:solidFill>
                <a:latin typeface="Century Gothic"/>
                <a:cs typeface="Century Gothic"/>
              </a:rPr>
              <a:t>IV.</a:t>
            </a:r>
            <a:r>
              <a:rPr sz="971" b="1" spc="4">
                <a:solidFill>
                  <a:srgbClr val="1C4586"/>
                </a:solidFill>
                <a:latin typeface="Century Gothic"/>
                <a:cs typeface="Century Gothic"/>
              </a:rPr>
              <a:t> </a:t>
            </a:r>
            <a:r>
              <a:rPr sz="971" b="1" spc="-4">
                <a:solidFill>
                  <a:srgbClr val="1C4586"/>
                </a:solidFill>
                <a:latin typeface="Century Gothic"/>
                <a:cs typeface="Century Gothic"/>
              </a:rPr>
              <a:t>D</a:t>
            </a:r>
            <a:r>
              <a:rPr sz="971" b="1">
                <a:solidFill>
                  <a:srgbClr val="1C4586"/>
                </a:solidFill>
                <a:latin typeface="Century Gothic"/>
                <a:cs typeface="Century Gothic"/>
              </a:rPr>
              <a:t>i</a:t>
            </a:r>
            <a:r>
              <a:rPr sz="971" b="1" spc="-4">
                <a:solidFill>
                  <a:srgbClr val="1C4586"/>
                </a:solidFill>
                <a:latin typeface="Century Gothic"/>
                <a:cs typeface="Century Gothic"/>
              </a:rPr>
              <a:t>s</a:t>
            </a:r>
            <a:r>
              <a:rPr sz="971" b="1">
                <a:solidFill>
                  <a:srgbClr val="1C4586"/>
                </a:solidFill>
                <a:latin typeface="Century Gothic"/>
                <a:cs typeface="Century Gothic"/>
              </a:rPr>
              <a:t>cipli</a:t>
            </a:r>
            <a:r>
              <a:rPr sz="971" b="1" spc="-12">
                <a:solidFill>
                  <a:srgbClr val="1C4586"/>
                </a:solidFill>
                <a:latin typeface="Century Gothic"/>
                <a:cs typeface="Century Gothic"/>
              </a:rPr>
              <a:t>n</a:t>
            </a:r>
            <a:r>
              <a:rPr sz="971" b="1">
                <a:solidFill>
                  <a:srgbClr val="1C4586"/>
                </a:solidFill>
                <a:latin typeface="Century Gothic"/>
                <a:cs typeface="Century Gothic"/>
              </a:rPr>
              <a:t>as</a:t>
            </a:r>
            <a:r>
              <a:rPr sz="971" b="1" spc="-4">
                <a:solidFill>
                  <a:srgbClr val="1C4586"/>
                </a:solidFill>
                <a:latin typeface="Century Gothic"/>
                <a:cs typeface="Century Gothic"/>
              </a:rPr>
              <a:t> </a:t>
            </a:r>
            <a:r>
              <a:rPr sz="971" b="1">
                <a:solidFill>
                  <a:srgbClr val="1C4586"/>
                </a:solidFill>
                <a:latin typeface="Century Gothic"/>
                <a:cs typeface="Century Gothic"/>
              </a:rPr>
              <a:t>in</a:t>
            </a:r>
            <a:r>
              <a:rPr sz="971" b="1" spc="-4">
                <a:solidFill>
                  <a:srgbClr val="1C4586"/>
                </a:solidFill>
                <a:latin typeface="Century Gothic"/>
                <a:cs typeface="Century Gothic"/>
              </a:rPr>
              <a:t>v</a:t>
            </a:r>
            <a:r>
              <a:rPr sz="971" b="1">
                <a:solidFill>
                  <a:srgbClr val="1C4586"/>
                </a:solidFill>
                <a:latin typeface="Century Gothic"/>
                <a:cs typeface="Century Gothic"/>
              </a:rPr>
              <a:t>oluc</a:t>
            </a:r>
            <a:r>
              <a:rPr sz="971" b="1" spc="-17">
                <a:solidFill>
                  <a:srgbClr val="1C4586"/>
                </a:solidFill>
                <a:latin typeface="Century Gothic"/>
                <a:cs typeface="Century Gothic"/>
              </a:rPr>
              <a:t>r</a:t>
            </a:r>
            <a:r>
              <a:rPr sz="971" b="1">
                <a:solidFill>
                  <a:srgbClr val="1C4586"/>
                </a:solidFill>
                <a:latin typeface="Century Gothic"/>
                <a:cs typeface="Century Gothic"/>
              </a:rPr>
              <a:t>adas</a:t>
            </a:r>
            <a:r>
              <a:rPr sz="971" b="1" spc="-8">
                <a:solidFill>
                  <a:srgbClr val="1C4586"/>
                </a:solidFill>
                <a:latin typeface="Century Gothic"/>
                <a:cs typeface="Century Gothic"/>
              </a:rPr>
              <a:t> </a:t>
            </a:r>
            <a:r>
              <a:rPr sz="971" b="1">
                <a:solidFill>
                  <a:srgbClr val="1C4586"/>
                </a:solidFill>
                <a:latin typeface="Century Gothic"/>
                <a:cs typeface="Century Gothic"/>
              </a:rPr>
              <a:t>en el</a:t>
            </a:r>
            <a:endParaRPr sz="971">
              <a:latin typeface="Century Gothic"/>
              <a:cs typeface="Century Gothic"/>
            </a:endParaRPr>
          </a:p>
        </p:txBody>
      </p:sp>
      <p:sp>
        <p:nvSpPr>
          <p:cNvPr id="24" name="object 24"/>
          <p:cNvSpPr txBox="1"/>
          <p:nvPr/>
        </p:nvSpPr>
        <p:spPr>
          <a:xfrm>
            <a:off x="2770559" y="3612218"/>
            <a:ext cx="1517349" cy="146125"/>
          </a:xfrm>
          <a:prstGeom prst="rect">
            <a:avLst/>
          </a:prstGeom>
        </p:spPr>
        <p:txBody>
          <a:bodyPr wrap="square" lIns="0" tIns="0" rIns="0" bIns="0" rtlCol="0">
            <a:noAutofit/>
          </a:bodyPr>
          <a:lstStyle/>
          <a:p>
            <a:pPr marL="11206">
              <a:lnSpc>
                <a:spcPts val="1103"/>
              </a:lnSpc>
              <a:spcBef>
                <a:spcPts val="55"/>
              </a:spcBef>
            </a:pPr>
            <a:r>
              <a:rPr sz="971" b="1" spc="4">
                <a:solidFill>
                  <a:srgbClr val="1C4586"/>
                </a:solidFill>
                <a:latin typeface="Century Gothic"/>
                <a:cs typeface="Century Gothic"/>
              </a:rPr>
              <a:t>t</a:t>
            </a:r>
            <a:r>
              <a:rPr sz="971" b="1" spc="-4">
                <a:solidFill>
                  <a:srgbClr val="1C4586"/>
                </a:solidFill>
                <a:latin typeface="Century Gothic"/>
                <a:cs typeface="Century Gothic"/>
              </a:rPr>
              <a:t>r</a:t>
            </a:r>
            <a:r>
              <a:rPr sz="971" b="1">
                <a:solidFill>
                  <a:srgbClr val="1C4586"/>
                </a:solidFill>
                <a:latin typeface="Century Gothic"/>
                <a:cs typeface="Century Gothic"/>
              </a:rPr>
              <a:t>a</a:t>
            </a:r>
            <a:r>
              <a:rPr sz="971" b="1" spc="-8">
                <a:solidFill>
                  <a:srgbClr val="1C4586"/>
                </a:solidFill>
                <a:latin typeface="Century Gothic"/>
                <a:cs typeface="Century Gothic"/>
              </a:rPr>
              <a:t>b</a:t>
            </a:r>
            <a:r>
              <a:rPr sz="971" b="1">
                <a:solidFill>
                  <a:srgbClr val="1C4586"/>
                </a:solidFill>
                <a:latin typeface="Century Gothic"/>
                <a:cs typeface="Century Gothic"/>
              </a:rPr>
              <a:t>ajo</a:t>
            </a:r>
            <a:r>
              <a:rPr sz="971" b="1" spc="-8">
                <a:solidFill>
                  <a:srgbClr val="1C4586"/>
                </a:solidFill>
                <a:latin typeface="Century Gothic"/>
                <a:cs typeface="Century Gothic"/>
              </a:rPr>
              <a:t> </a:t>
            </a:r>
            <a:r>
              <a:rPr sz="971" b="1">
                <a:solidFill>
                  <a:srgbClr val="1C4586"/>
                </a:solidFill>
                <a:latin typeface="Century Gothic"/>
                <a:cs typeface="Century Gothic"/>
              </a:rPr>
              <a:t>in</a:t>
            </a:r>
            <a:r>
              <a:rPr sz="971" b="1" spc="-4">
                <a:solidFill>
                  <a:srgbClr val="1C4586"/>
                </a:solidFill>
                <a:latin typeface="Century Gothic"/>
                <a:cs typeface="Century Gothic"/>
              </a:rPr>
              <a:t>t</a:t>
            </a:r>
            <a:r>
              <a:rPr sz="971" b="1">
                <a:solidFill>
                  <a:srgbClr val="1C4586"/>
                </a:solidFill>
                <a:latin typeface="Century Gothic"/>
                <a:cs typeface="Century Gothic"/>
              </a:rPr>
              <a:t>e</a:t>
            </a:r>
            <a:r>
              <a:rPr sz="971" b="1" spc="-4">
                <a:solidFill>
                  <a:srgbClr val="1C4586"/>
                </a:solidFill>
                <a:latin typeface="Century Gothic"/>
                <a:cs typeface="Century Gothic"/>
              </a:rPr>
              <a:t>r</a:t>
            </a:r>
            <a:r>
              <a:rPr sz="971" b="1">
                <a:solidFill>
                  <a:srgbClr val="1C4586"/>
                </a:solidFill>
                <a:latin typeface="Century Gothic"/>
                <a:cs typeface="Century Gothic"/>
              </a:rPr>
              <a:t>di</a:t>
            </a:r>
            <a:r>
              <a:rPr sz="971" b="1" spc="-4">
                <a:solidFill>
                  <a:srgbClr val="1C4586"/>
                </a:solidFill>
                <a:latin typeface="Century Gothic"/>
                <a:cs typeface="Century Gothic"/>
              </a:rPr>
              <a:t>s</a:t>
            </a:r>
            <a:r>
              <a:rPr sz="971" b="1">
                <a:solidFill>
                  <a:srgbClr val="1C4586"/>
                </a:solidFill>
                <a:latin typeface="Century Gothic"/>
                <a:cs typeface="Century Gothic"/>
              </a:rPr>
              <a:t>cipli</a:t>
            </a:r>
            <a:r>
              <a:rPr sz="971" b="1" spc="-4">
                <a:solidFill>
                  <a:srgbClr val="1C4586"/>
                </a:solidFill>
                <a:latin typeface="Century Gothic"/>
                <a:cs typeface="Century Gothic"/>
              </a:rPr>
              <a:t>n</a:t>
            </a:r>
            <a:r>
              <a:rPr sz="971" b="1">
                <a:solidFill>
                  <a:srgbClr val="1C4586"/>
                </a:solidFill>
                <a:latin typeface="Century Gothic"/>
                <a:cs typeface="Century Gothic"/>
              </a:rPr>
              <a:t>a</a:t>
            </a:r>
            <a:r>
              <a:rPr sz="971" b="1" spc="-4">
                <a:solidFill>
                  <a:srgbClr val="1C4586"/>
                </a:solidFill>
                <a:latin typeface="Century Gothic"/>
                <a:cs typeface="Century Gothic"/>
              </a:rPr>
              <a:t>r</a:t>
            </a:r>
            <a:r>
              <a:rPr sz="971" b="1" spc="-12">
                <a:solidFill>
                  <a:srgbClr val="1C4586"/>
                </a:solidFill>
                <a:latin typeface="Century Gothic"/>
                <a:cs typeface="Century Gothic"/>
              </a:rPr>
              <a:t>i</a:t>
            </a:r>
            <a:r>
              <a:rPr sz="971" b="1">
                <a:solidFill>
                  <a:srgbClr val="1C4586"/>
                </a:solidFill>
                <a:latin typeface="Century Gothic"/>
                <a:cs typeface="Century Gothic"/>
              </a:rPr>
              <a:t>o.</a:t>
            </a:r>
            <a:endParaRPr sz="971">
              <a:latin typeface="Century Gothic"/>
              <a:cs typeface="Century Gothic"/>
            </a:endParaRPr>
          </a:p>
        </p:txBody>
      </p:sp>
      <p:sp>
        <p:nvSpPr>
          <p:cNvPr id="23" name="object 23"/>
          <p:cNvSpPr txBox="1"/>
          <p:nvPr/>
        </p:nvSpPr>
        <p:spPr>
          <a:xfrm>
            <a:off x="6152887" y="6117965"/>
            <a:ext cx="1164057" cy="146125"/>
          </a:xfrm>
          <a:prstGeom prst="rect">
            <a:avLst/>
          </a:prstGeom>
        </p:spPr>
        <p:txBody>
          <a:bodyPr wrap="square" lIns="0" tIns="0" rIns="0" bIns="0" rtlCol="0">
            <a:noAutofit/>
          </a:bodyPr>
          <a:lstStyle/>
          <a:p>
            <a:pPr marL="11206">
              <a:lnSpc>
                <a:spcPts val="1103"/>
              </a:lnSpc>
              <a:spcBef>
                <a:spcPts val="55"/>
              </a:spcBef>
            </a:pPr>
            <a:r>
              <a:rPr sz="971">
                <a:latin typeface="Century Gothic"/>
                <a:cs typeface="Century Gothic"/>
              </a:rPr>
              <a:t>C</a:t>
            </a:r>
            <a:r>
              <a:rPr sz="971" spc="4">
                <a:latin typeface="Century Gothic"/>
                <a:cs typeface="Century Gothic"/>
              </a:rPr>
              <a:t>a</a:t>
            </a:r>
            <a:r>
              <a:rPr sz="971" spc="-4">
                <a:latin typeface="Century Gothic"/>
                <a:cs typeface="Century Gothic"/>
              </a:rPr>
              <a:t>m</a:t>
            </a:r>
            <a:r>
              <a:rPr sz="971">
                <a:latin typeface="Century Gothic"/>
                <a:cs typeface="Century Gothic"/>
              </a:rPr>
              <a:t>p</a:t>
            </a:r>
            <a:r>
              <a:rPr sz="971" spc="-8">
                <a:latin typeface="Century Gothic"/>
                <a:cs typeface="Century Gothic"/>
              </a:rPr>
              <a:t>o</a:t>
            </a:r>
            <a:r>
              <a:rPr sz="971">
                <a:latin typeface="Century Gothic"/>
                <a:cs typeface="Century Gothic"/>
              </a:rPr>
              <a:t>s el</a:t>
            </a:r>
            <a:r>
              <a:rPr sz="971" spc="-8">
                <a:latin typeface="Century Gothic"/>
                <a:cs typeface="Century Gothic"/>
              </a:rPr>
              <a:t>é</a:t>
            </a:r>
            <a:r>
              <a:rPr sz="971" spc="4">
                <a:latin typeface="Century Gothic"/>
                <a:cs typeface="Century Gothic"/>
              </a:rPr>
              <a:t>c</a:t>
            </a:r>
            <a:r>
              <a:rPr sz="971">
                <a:latin typeface="Century Gothic"/>
                <a:cs typeface="Century Gothic"/>
              </a:rPr>
              <a:t>t</a:t>
            </a:r>
            <a:r>
              <a:rPr sz="971" spc="-8">
                <a:latin typeface="Century Gothic"/>
                <a:cs typeface="Century Gothic"/>
              </a:rPr>
              <a:t>r</a:t>
            </a:r>
            <a:r>
              <a:rPr sz="971" spc="4">
                <a:latin typeface="Century Gothic"/>
                <a:cs typeface="Century Gothic"/>
              </a:rPr>
              <a:t>ic</a:t>
            </a:r>
            <a:r>
              <a:rPr sz="971" spc="-12">
                <a:latin typeface="Century Gothic"/>
                <a:cs typeface="Century Gothic"/>
              </a:rPr>
              <a:t>o</a:t>
            </a:r>
            <a:r>
              <a:rPr sz="971">
                <a:latin typeface="Century Gothic"/>
                <a:cs typeface="Century Gothic"/>
              </a:rPr>
              <a:t>s</a:t>
            </a:r>
          </a:p>
        </p:txBody>
      </p:sp>
      <p:sp>
        <p:nvSpPr>
          <p:cNvPr id="22" name="object 22"/>
          <p:cNvSpPr txBox="1"/>
          <p:nvPr/>
        </p:nvSpPr>
        <p:spPr>
          <a:xfrm>
            <a:off x="702457" y="3952173"/>
            <a:ext cx="1740274" cy="470870"/>
          </a:xfrm>
          <a:prstGeom prst="rect">
            <a:avLst/>
          </a:prstGeom>
        </p:spPr>
        <p:txBody>
          <a:bodyPr wrap="square" lIns="0" tIns="0" rIns="0" bIns="0" rtlCol="0">
            <a:noAutofit/>
          </a:bodyPr>
          <a:lstStyle/>
          <a:p>
            <a:pPr>
              <a:lnSpc>
                <a:spcPts val="485"/>
              </a:lnSpc>
              <a:spcBef>
                <a:spcPts val="11"/>
              </a:spcBef>
            </a:pPr>
            <a:endParaRPr sz="485"/>
          </a:p>
          <a:p>
            <a:pPr marL="538179">
              <a:lnSpc>
                <a:spcPct val="102172"/>
              </a:lnSpc>
            </a:pPr>
            <a:r>
              <a:rPr sz="971" b="1" spc="-4">
                <a:solidFill>
                  <a:srgbClr val="1C4586"/>
                </a:solidFill>
                <a:latin typeface="Century Gothic"/>
                <a:cs typeface="Century Gothic"/>
              </a:rPr>
              <a:t>D</a:t>
            </a:r>
            <a:r>
              <a:rPr sz="971" b="1">
                <a:solidFill>
                  <a:srgbClr val="1C4586"/>
                </a:solidFill>
                <a:latin typeface="Century Gothic"/>
                <a:cs typeface="Century Gothic"/>
              </a:rPr>
              <a:t>i</a:t>
            </a:r>
            <a:r>
              <a:rPr sz="971" b="1" spc="-4">
                <a:solidFill>
                  <a:srgbClr val="1C4586"/>
                </a:solidFill>
                <a:latin typeface="Century Gothic"/>
                <a:cs typeface="Century Gothic"/>
              </a:rPr>
              <a:t>s</a:t>
            </a:r>
            <a:r>
              <a:rPr sz="971" b="1">
                <a:solidFill>
                  <a:srgbClr val="1C4586"/>
                </a:solidFill>
                <a:latin typeface="Century Gothic"/>
                <a:cs typeface="Century Gothic"/>
              </a:rPr>
              <a:t>cipli</a:t>
            </a:r>
            <a:r>
              <a:rPr sz="971" b="1" spc="-4">
                <a:solidFill>
                  <a:srgbClr val="1C4586"/>
                </a:solidFill>
                <a:latin typeface="Century Gothic"/>
                <a:cs typeface="Century Gothic"/>
              </a:rPr>
              <a:t>n</a:t>
            </a:r>
            <a:r>
              <a:rPr sz="971" b="1">
                <a:solidFill>
                  <a:srgbClr val="1C4586"/>
                </a:solidFill>
                <a:latin typeface="Century Gothic"/>
                <a:cs typeface="Century Gothic"/>
              </a:rPr>
              <a:t>a</a:t>
            </a:r>
            <a:r>
              <a:rPr sz="971" b="1" spc="-4">
                <a:solidFill>
                  <a:srgbClr val="1C4586"/>
                </a:solidFill>
                <a:latin typeface="Century Gothic"/>
                <a:cs typeface="Century Gothic"/>
              </a:rPr>
              <a:t>s</a:t>
            </a:r>
            <a:r>
              <a:rPr sz="971" b="1">
                <a:solidFill>
                  <a:srgbClr val="1C4586"/>
                </a:solidFill>
                <a:latin typeface="Century Gothic"/>
                <a:cs typeface="Century Gothic"/>
              </a:rPr>
              <a:t>:</a:t>
            </a:r>
            <a:endParaRPr sz="971">
              <a:latin typeface="Century Gothic"/>
              <a:cs typeface="Century Gothic"/>
            </a:endParaRPr>
          </a:p>
        </p:txBody>
      </p:sp>
      <p:sp>
        <p:nvSpPr>
          <p:cNvPr id="21" name="object 21"/>
          <p:cNvSpPr txBox="1"/>
          <p:nvPr/>
        </p:nvSpPr>
        <p:spPr>
          <a:xfrm>
            <a:off x="2442730" y="3952173"/>
            <a:ext cx="1841238" cy="470870"/>
          </a:xfrm>
          <a:prstGeom prst="rect">
            <a:avLst/>
          </a:prstGeom>
        </p:spPr>
        <p:txBody>
          <a:bodyPr wrap="square" lIns="0" tIns="0" rIns="0" bIns="0" rtlCol="0">
            <a:noAutofit/>
          </a:bodyPr>
          <a:lstStyle/>
          <a:p>
            <a:pPr>
              <a:lnSpc>
                <a:spcPts val="485"/>
              </a:lnSpc>
              <a:spcBef>
                <a:spcPts val="11"/>
              </a:spcBef>
            </a:pPr>
            <a:endParaRPr sz="485"/>
          </a:p>
          <a:p>
            <a:pPr marL="301549" marR="301921" algn="ctr">
              <a:lnSpc>
                <a:spcPct val="102172"/>
              </a:lnSpc>
            </a:pPr>
            <a:r>
              <a:rPr sz="971" b="1" spc="-4">
                <a:solidFill>
                  <a:srgbClr val="1C4586"/>
                </a:solidFill>
                <a:latin typeface="Century Gothic"/>
                <a:cs typeface="Century Gothic"/>
              </a:rPr>
              <a:t>D</a:t>
            </a:r>
            <a:r>
              <a:rPr sz="971" b="1">
                <a:solidFill>
                  <a:srgbClr val="1C4586"/>
                </a:solidFill>
                <a:latin typeface="Century Gothic"/>
                <a:cs typeface="Century Gothic"/>
              </a:rPr>
              <a:t>i</a:t>
            </a:r>
            <a:r>
              <a:rPr sz="971" b="1" spc="-4">
                <a:solidFill>
                  <a:srgbClr val="1C4586"/>
                </a:solidFill>
                <a:latin typeface="Century Gothic"/>
                <a:cs typeface="Century Gothic"/>
              </a:rPr>
              <a:t>s</a:t>
            </a:r>
            <a:r>
              <a:rPr sz="971" b="1">
                <a:solidFill>
                  <a:srgbClr val="1C4586"/>
                </a:solidFill>
                <a:latin typeface="Century Gothic"/>
                <a:cs typeface="Century Gothic"/>
              </a:rPr>
              <a:t>ci</a:t>
            </a:r>
            <a:r>
              <a:rPr sz="971" b="1" spc="4">
                <a:solidFill>
                  <a:srgbClr val="1C4586"/>
                </a:solidFill>
                <a:latin typeface="Century Gothic"/>
                <a:cs typeface="Century Gothic"/>
              </a:rPr>
              <a:t>p</a:t>
            </a:r>
            <a:r>
              <a:rPr sz="971" b="1">
                <a:solidFill>
                  <a:srgbClr val="1C4586"/>
                </a:solidFill>
                <a:latin typeface="Century Gothic"/>
                <a:cs typeface="Century Gothic"/>
              </a:rPr>
              <a:t>li</a:t>
            </a:r>
            <a:r>
              <a:rPr sz="971" b="1" spc="-4">
                <a:solidFill>
                  <a:srgbClr val="1C4586"/>
                </a:solidFill>
                <a:latin typeface="Century Gothic"/>
                <a:cs typeface="Century Gothic"/>
              </a:rPr>
              <a:t>n</a:t>
            </a:r>
            <a:r>
              <a:rPr sz="971" b="1">
                <a:solidFill>
                  <a:srgbClr val="1C4586"/>
                </a:solidFill>
                <a:latin typeface="Century Gothic"/>
                <a:cs typeface="Century Gothic"/>
              </a:rPr>
              <a:t>a</a:t>
            </a:r>
            <a:r>
              <a:rPr sz="971" b="1" spc="-4">
                <a:solidFill>
                  <a:srgbClr val="1C4586"/>
                </a:solidFill>
                <a:latin typeface="Century Gothic"/>
                <a:cs typeface="Century Gothic"/>
              </a:rPr>
              <a:t> </a:t>
            </a:r>
            <a:r>
              <a:rPr sz="971" b="1" spc="4">
                <a:solidFill>
                  <a:srgbClr val="1C4586"/>
                </a:solidFill>
                <a:latin typeface="Century Gothic"/>
                <a:cs typeface="Century Gothic"/>
              </a:rPr>
              <a:t>1</a:t>
            </a:r>
            <a:r>
              <a:rPr sz="971" b="1">
                <a:solidFill>
                  <a:srgbClr val="1C4586"/>
                </a:solidFill>
                <a:latin typeface="Century Gothic"/>
                <a:cs typeface="Century Gothic"/>
              </a:rPr>
              <a:t>.</a:t>
            </a:r>
            <a:r>
              <a:rPr sz="971" b="1" spc="-4">
                <a:solidFill>
                  <a:srgbClr val="1C4586"/>
                </a:solidFill>
                <a:latin typeface="Century Gothic"/>
                <a:cs typeface="Century Gothic"/>
              </a:rPr>
              <a:t> </a:t>
            </a:r>
            <a:r>
              <a:rPr sz="971" b="1">
                <a:solidFill>
                  <a:srgbClr val="1C4586"/>
                </a:solidFill>
                <a:latin typeface="Century Gothic"/>
                <a:cs typeface="Century Gothic"/>
              </a:rPr>
              <a:t>Le</a:t>
            </a:r>
            <a:r>
              <a:rPr sz="971" b="1" spc="-4">
                <a:solidFill>
                  <a:srgbClr val="1C4586"/>
                </a:solidFill>
                <a:latin typeface="Century Gothic"/>
                <a:cs typeface="Century Gothic"/>
              </a:rPr>
              <a:t>n</a:t>
            </a:r>
            <a:r>
              <a:rPr sz="971" b="1">
                <a:solidFill>
                  <a:srgbClr val="1C4586"/>
                </a:solidFill>
                <a:latin typeface="Century Gothic"/>
                <a:cs typeface="Century Gothic"/>
              </a:rPr>
              <a:t>gua</a:t>
            </a:r>
            <a:endParaRPr sz="971">
              <a:latin typeface="Century Gothic"/>
              <a:cs typeface="Century Gothic"/>
            </a:endParaRPr>
          </a:p>
          <a:p>
            <a:pPr marL="628033" marR="626957" algn="ctr">
              <a:lnSpc>
                <a:spcPct val="102172"/>
              </a:lnSpc>
              <a:spcBef>
                <a:spcPts val="176"/>
              </a:spcBef>
            </a:pPr>
            <a:r>
              <a:rPr sz="971" b="1">
                <a:solidFill>
                  <a:srgbClr val="1C4586"/>
                </a:solidFill>
                <a:latin typeface="Century Gothic"/>
                <a:cs typeface="Century Gothic"/>
              </a:rPr>
              <a:t>E</a:t>
            </a:r>
            <a:r>
              <a:rPr sz="971" b="1" spc="-4">
                <a:solidFill>
                  <a:srgbClr val="1C4586"/>
                </a:solidFill>
                <a:latin typeface="Century Gothic"/>
                <a:cs typeface="Century Gothic"/>
              </a:rPr>
              <a:t>s</a:t>
            </a:r>
            <a:r>
              <a:rPr sz="971" b="1">
                <a:solidFill>
                  <a:srgbClr val="1C4586"/>
                </a:solidFill>
                <a:latin typeface="Century Gothic"/>
                <a:cs typeface="Century Gothic"/>
              </a:rPr>
              <a:t>paño</a:t>
            </a:r>
            <a:r>
              <a:rPr sz="971" b="1" spc="-12">
                <a:solidFill>
                  <a:srgbClr val="1C4586"/>
                </a:solidFill>
                <a:latin typeface="Century Gothic"/>
                <a:cs typeface="Century Gothic"/>
              </a:rPr>
              <a:t>l</a:t>
            </a:r>
            <a:r>
              <a:rPr sz="971" b="1">
                <a:solidFill>
                  <a:srgbClr val="1C4586"/>
                </a:solidFill>
                <a:latin typeface="Century Gothic"/>
                <a:cs typeface="Century Gothic"/>
              </a:rPr>
              <a:t>a</a:t>
            </a:r>
            <a:endParaRPr sz="971">
              <a:latin typeface="Century Gothic"/>
              <a:cs typeface="Century Gothic"/>
            </a:endParaRPr>
          </a:p>
        </p:txBody>
      </p:sp>
      <p:sp>
        <p:nvSpPr>
          <p:cNvPr id="20" name="object 20"/>
          <p:cNvSpPr txBox="1"/>
          <p:nvPr/>
        </p:nvSpPr>
        <p:spPr>
          <a:xfrm>
            <a:off x="4283968" y="3952173"/>
            <a:ext cx="1823645" cy="470870"/>
          </a:xfrm>
          <a:prstGeom prst="rect">
            <a:avLst/>
          </a:prstGeom>
        </p:spPr>
        <p:txBody>
          <a:bodyPr wrap="square" lIns="0" tIns="0" rIns="0" bIns="0" rtlCol="0">
            <a:noAutofit/>
          </a:bodyPr>
          <a:lstStyle/>
          <a:p>
            <a:pPr>
              <a:lnSpc>
                <a:spcPts val="485"/>
              </a:lnSpc>
              <a:spcBef>
                <a:spcPts val="11"/>
              </a:spcBef>
            </a:pPr>
            <a:endParaRPr sz="485"/>
          </a:p>
          <a:p>
            <a:pPr marL="533787" marR="535644" algn="ctr">
              <a:lnSpc>
                <a:spcPct val="102172"/>
              </a:lnSpc>
            </a:pPr>
            <a:r>
              <a:rPr sz="971" b="1" spc="-4">
                <a:solidFill>
                  <a:srgbClr val="1C4586"/>
                </a:solidFill>
                <a:latin typeface="Century Gothic"/>
                <a:cs typeface="Century Gothic"/>
              </a:rPr>
              <a:t>D</a:t>
            </a:r>
            <a:r>
              <a:rPr sz="971" b="1">
                <a:solidFill>
                  <a:srgbClr val="1C4586"/>
                </a:solidFill>
                <a:latin typeface="Century Gothic"/>
                <a:cs typeface="Century Gothic"/>
              </a:rPr>
              <a:t>i</a:t>
            </a:r>
            <a:r>
              <a:rPr sz="971" b="1" spc="-4">
                <a:solidFill>
                  <a:srgbClr val="1C4586"/>
                </a:solidFill>
                <a:latin typeface="Century Gothic"/>
                <a:cs typeface="Century Gothic"/>
              </a:rPr>
              <a:t>s</a:t>
            </a:r>
            <a:r>
              <a:rPr sz="971" b="1">
                <a:solidFill>
                  <a:srgbClr val="1C4586"/>
                </a:solidFill>
                <a:latin typeface="Century Gothic"/>
                <a:cs typeface="Century Gothic"/>
              </a:rPr>
              <a:t>cipli</a:t>
            </a:r>
            <a:r>
              <a:rPr sz="971" b="1" spc="-4">
                <a:solidFill>
                  <a:srgbClr val="1C4586"/>
                </a:solidFill>
                <a:latin typeface="Century Gothic"/>
                <a:cs typeface="Century Gothic"/>
              </a:rPr>
              <a:t>n</a:t>
            </a:r>
            <a:r>
              <a:rPr sz="971" b="1">
                <a:solidFill>
                  <a:srgbClr val="1C4586"/>
                </a:solidFill>
                <a:latin typeface="Century Gothic"/>
                <a:cs typeface="Century Gothic"/>
              </a:rPr>
              <a:t>a</a:t>
            </a:r>
            <a:r>
              <a:rPr sz="971" b="1" spc="-4">
                <a:solidFill>
                  <a:srgbClr val="1C4586"/>
                </a:solidFill>
                <a:latin typeface="Century Gothic"/>
                <a:cs typeface="Century Gothic"/>
              </a:rPr>
              <a:t> </a:t>
            </a:r>
            <a:r>
              <a:rPr sz="971" b="1" spc="4">
                <a:solidFill>
                  <a:srgbClr val="1C4586"/>
                </a:solidFill>
                <a:latin typeface="Century Gothic"/>
                <a:cs typeface="Century Gothic"/>
              </a:rPr>
              <a:t>2</a:t>
            </a:r>
            <a:r>
              <a:rPr sz="971" b="1">
                <a:solidFill>
                  <a:srgbClr val="1C4586"/>
                </a:solidFill>
                <a:latin typeface="Century Gothic"/>
                <a:cs typeface="Century Gothic"/>
              </a:rPr>
              <a:t>.</a:t>
            </a:r>
            <a:endParaRPr sz="971">
              <a:latin typeface="Century Gothic"/>
              <a:cs typeface="Century Gothic"/>
            </a:endParaRPr>
          </a:p>
          <a:p>
            <a:pPr marL="699194" marR="700553" algn="ctr">
              <a:lnSpc>
                <a:spcPct val="102172"/>
              </a:lnSpc>
              <a:spcBef>
                <a:spcPts val="176"/>
              </a:spcBef>
            </a:pPr>
            <a:r>
              <a:rPr sz="971" b="1" spc="-4">
                <a:solidFill>
                  <a:srgbClr val="1C4586"/>
                </a:solidFill>
                <a:latin typeface="Century Gothic"/>
                <a:cs typeface="Century Gothic"/>
              </a:rPr>
              <a:t>D</a:t>
            </a:r>
            <a:r>
              <a:rPr sz="971" b="1">
                <a:solidFill>
                  <a:srgbClr val="1C4586"/>
                </a:solidFill>
                <a:latin typeface="Century Gothic"/>
                <a:cs typeface="Century Gothic"/>
              </a:rPr>
              <a:t>ibujo</a:t>
            </a:r>
            <a:endParaRPr sz="971">
              <a:latin typeface="Century Gothic"/>
              <a:cs typeface="Century Gothic"/>
            </a:endParaRPr>
          </a:p>
        </p:txBody>
      </p:sp>
      <p:sp>
        <p:nvSpPr>
          <p:cNvPr id="19" name="object 19"/>
          <p:cNvSpPr txBox="1"/>
          <p:nvPr/>
        </p:nvSpPr>
        <p:spPr>
          <a:xfrm>
            <a:off x="6107615" y="3952173"/>
            <a:ext cx="2276923" cy="470870"/>
          </a:xfrm>
          <a:prstGeom prst="rect">
            <a:avLst/>
          </a:prstGeom>
        </p:spPr>
        <p:txBody>
          <a:bodyPr wrap="square" lIns="0" tIns="0" rIns="0" bIns="0" rtlCol="0">
            <a:noAutofit/>
          </a:bodyPr>
          <a:lstStyle/>
          <a:p>
            <a:pPr>
              <a:lnSpc>
                <a:spcPts val="485"/>
              </a:lnSpc>
              <a:spcBef>
                <a:spcPts val="11"/>
              </a:spcBef>
            </a:pPr>
            <a:endParaRPr sz="485"/>
          </a:p>
          <a:p>
            <a:pPr marL="762511" marR="760222" algn="ctr">
              <a:lnSpc>
                <a:spcPct val="102172"/>
              </a:lnSpc>
            </a:pPr>
            <a:r>
              <a:rPr sz="971" b="1" spc="-4">
                <a:solidFill>
                  <a:srgbClr val="1C4586"/>
                </a:solidFill>
                <a:latin typeface="Century Gothic"/>
                <a:cs typeface="Century Gothic"/>
              </a:rPr>
              <a:t>D</a:t>
            </a:r>
            <a:r>
              <a:rPr sz="971" b="1">
                <a:solidFill>
                  <a:srgbClr val="1C4586"/>
                </a:solidFill>
                <a:latin typeface="Century Gothic"/>
                <a:cs typeface="Century Gothic"/>
              </a:rPr>
              <a:t>i</a:t>
            </a:r>
            <a:r>
              <a:rPr sz="971" b="1" spc="-4">
                <a:solidFill>
                  <a:srgbClr val="1C4586"/>
                </a:solidFill>
                <a:latin typeface="Century Gothic"/>
                <a:cs typeface="Century Gothic"/>
              </a:rPr>
              <a:t>s</a:t>
            </a:r>
            <a:r>
              <a:rPr sz="971" b="1">
                <a:solidFill>
                  <a:srgbClr val="1C4586"/>
                </a:solidFill>
                <a:latin typeface="Century Gothic"/>
                <a:cs typeface="Century Gothic"/>
              </a:rPr>
              <a:t>cipli</a:t>
            </a:r>
            <a:r>
              <a:rPr sz="971" b="1" spc="-4">
                <a:solidFill>
                  <a:srgbClr val="1C4586"/>
                </a:solidFill>
                <a:latin typeface="Century Gothic"/>
                <a:cs typeface="Century Gothic"/>
              </a:rPr>
              <a:t>n</a:t>
            </a:r>
            <a:r>
              <a:rPr sz="971" b="1">
                <a:solidFill>
                  <a:srgbClr val="1C4586"/>
                </a:solidFill>
                <a:latin typeface="Century Gothic"/>
                <a:cs typeface="Century Gothic"/>
              </a:rPr>
              <a:t>a</a:t>
            </a:r>
            <a:r>
              <a:rPr sz="971" b="1" spc="-4">
                <a:solidFill>
                  <a:srgbClr val="1C4586"/>
                </a:solidFill>
                <a:latin typeface="Century Gothic"/>
                <a:cs typeface="Century Gothic"/>
              </a:rPr>
              <a:t> </a:t>
            </a:r>
            <a:r>
              <a:rPr sz="971" b="1" spc="4">
                <a:solidFill>
                  <a:srgbClr val="1C4586"/>
                </a:solidFill>
                <a:latin typeface="Century Gothic"/>
                <a:cs typeface="Century Gothic"/>
              </a:rPr>
              <a:t>3</a:t>
            </a:r>
            <a:r>
              <a:rPr sz="971" b="1">
                <a:solidFill>
                  <a:srgbClr val="1C4586"/>
                </a:solidFill>
                <a:latin typeface="Century Gothic"/>
                <a:cs typeface="Century Gothic"/>
              </a:rPr>
              <a:t>.</a:t>
            </a:r>
            <a:endParaRPr sz="971">
              <a:latin typeface="Century Gothic"/>
              <a:cs typeface="Century Gothic"/>
            </a:endParaRPr>
          </a:p>
          <a:p>
            <a:pPr marL="969607" marR="933409" algn="ctr">
              <a:lnSpc>
                <a:spcPct val="102172"/>
              </a:lnSpc>
              <a:spcBef>
                <a:spcPts val="176"/>
              </a:spcBef>
            </a:pPr>
            <a:r>
              <a:rPr sz="971" b="1">
                <a:solidFill>
                  <a:srgbClr val="1C4586"/>
                </a:solidFill>
                <a:latin typeface="Century Gothic"/>
                <a:cs typeface="Century Gothic"/>
              </a:rPr>
              <a:t>Fí</a:t>
            </a:r>
            <a:r>
              <a:rPr sz="971" b="1" spc="-8">
                <a:solidFill>
                  <a:srgbClr val="1C4586"/>
                </a:solidFill>
                <a:latin typeface="Century Gothic"/>
                <a:cs typeface="Century Gothic"/>
              </a:rPr>
              <a:t>s</a:t>
            </a:r>
            <a:r>
              <a:rPr sz="971" b="1">
                <a:solidFill>
                  <a:srgbClr val="1C4586"/>
                </a:solidFill>
                <a:latin typeface="Century Gothic"/>
                <a:cs typeface="Century Gothic"/>
              </a:rPr>
              <a:t>ica</a:t>
            </a:r>
            <a:endParaRPr sz="971">
              <a:latin typeface="Century Gothic"/>
              <a:cs typeface="Century Gothic"/>
            </a:endParaRPr>
          </a:p>
        </p:txBody>
      </p:sp>
      <p:sp>
        <p:nvSpPr>
          <p:cNvPr id="18" name="object 18"/>
          <p:cNvSpPr txBox="1"/>
          <p:nvPr/>
        </p:nvSpPr>
        <p:spPr>
          <a:xfrm>
            <a:off x="702457" y="4423045"/>
            <a:ext cx="1740274" cy="1166196"/>
          </a:xfrm>
          <a:prstGeom prst="rect">
            <a:avLst/>
          </a:prstGeom>
        </p:spPr>
        <p:txBody>
          <a:bodyPr wrap="square" lIns="0" tIns="0" rIns="0" bIns="0" rtlCol="0">
            <a:noAutofit/>
          </a:bodyPr>
          <a:lstStyle/>
          <a:p>
            <a:pPr>
              <a:lnSpc>
                <a:spcPts val="485"/>
              </a:lnSpc>
              <a:spcBef>
                <a:spcPts val="10"/>
              </a:spcBef>
            </a:pPr>
            <a:endParaRPr sz="485"/>
          </a:p>
          <a:p>
            <a:pPr marL="56480">
              <a:lnSpc>
                <a:spcPct val="102172"/>
              </a:lnSpc>
            </a:pPr>
            <a:r>
              <a:rPr sz="971" b="1" spc="4">
                <a:solidFill>
                  <a:srgbClr val="1C4586"/>
                </a:solidFill>
                <a:latin typeface="Century Gothic"/>
                <a:cs typeface="Century Gothic"/>
              </a:rPr>
              <a:t>1</a:t>
            </a:r>
            <a:r>
              <a:rPr sz="971" b="1">
                <a:solidFill>
                  <a:srgbClr val="1C4586"/>
                </a:solidFill>
                <a:latin typeface="Century Gothic"/>
                <a:cs typeface="Century Gothic"/>
              </a:rPr>
              <a:t>.</a:t>
            </a:r>
            <a:r>
              <a:rPr sz="971" b="1" spc="-4">
                <a:solidFill>
                  <a:srgbClr val="1C4586"/>
                </a:solidFill>
                <a:latin typeface="Century Gothic"/>
                <a:cs typeface="Century Gothic"/>
              </a:rPr>
              <a:t> </a:t>
            </a:r>
            <a:r>
              <a:rPr sz="971" b="1">
                <a:solidFill>
                  <a:srgbClr val="1C4586"/>
                </a:solidFill>
                <a:latin typeface="Century Gothic"/>
                <a:cs typeface="Century Gothic"/>
              </a:rPr>
              <a:t>C</a:t>
            </a:r>
            <a:r>
              <a:rPr sz="971" b="1" spc="4">
                <a:solidFill>
                  <a:srgbClr val="1C4586"/>
                </a:solidFill>
                <a:latin typeface="Century Gothic"/>
                <a:cs typeface="Century Gothic"/>
              </a:rPr>
              <a:t>o</a:t>
            </a:r>
            <a:r>
              <a:rPr sz="971" b="1" spc="-12">
                <a:solidFill>
                  <a:srgbClr val="1C4586"/>
                </a:solidFill>
                <a:latin typeface="Century Gothic"/>
                <a:cs typeface="Century Gothic"/>
              </a:rPr>
              <a:t>n</a:t>
            </a:r>
            <a:r>
              <a:rPr sz="971" b="1" spc="4">
                <a:solidFill>
                  <a:srgbClr val="1C4586"/>
                </a:solidFill>
                <a:latin typeface="Century Gothic"/>
                <a:cs typeface="Century Gothic"/>
              </a:rPr>
              <a:t>t</a:t>
            </a:r>
            <a:r>
              <a:rPr sz="971" b="1">
                <a:solidFill>
                  <a:srgbClr val="1C4586"/>
                </a:solidFill>
                <a:latin typeface="Century Gothic"/>
                <a:cs typeface="Century Gothic"/>
              </a:rPr>
              <a:t>eni</a:t>
            </a:r>
            <a:r>
              <a:rPr sz="971" b="1" spc="-8">
                <a:solidFill>
                  <a:srgbClr val="1C4586"/>
                </a:solidFill>
                <a:latin typeface="Century Gothic"/>
                <a:cs typeface="Century Gothic"/>
              </a:rPr>
              <a:t>d</a:t>
            </a:r>
            <a:r>
              <a:rPr sz="971" b="1">
                <a:solidFill>
                  <a:srgbClr val="1C4586"/>
                </a:solidFill>
                <a:latin typeface="Century Gothic"/>
                <a:cs typeface="Century Gothic"/>
              </a:rPr>
              <a:t>o</a:t>
            </a:r>
            <a:r>
              <a:rPr sz="971" b="1" spc="-4">
                <a:solidFill>
                  <a:srgbClr val="1C4586"/>
                </a:solidFill>
                <a:latin typeface="Century Gothic"/>
                <a:cs typeface="Century Gothic"/>
              </a:rPr>
              <a:t>s/</a:t>
            </a:r>
            <a:r>
              <a:rPr sz="971" b="1" spc="4">
                <a:solidFill>
                  <a:srgbClr val="1C4586"/>
                </a:solidFill>
                <a:latin typeface="Century Gothic"/>
                <a:cs typeface="Century Gothic"/>
              </a:rPr>
              <a:t>T</a:t>
            </a:r>
            <a:r>
              <a:rPr sz="971" b="1">
                <a:solidFill>
                  <a:srgbClr val="1C4586"/>
                </a:solidFill>
                <a:latin typeface="Century Gothic"/>
                <a:cs typeface="Century Gothic"/>
              </a:rPr>
              <a:t>e</a:t>
            </a:r>
            <a:r>
              <a:rPr sz="971" b="1" spc="-4">
                <a:solidFill>
                  <a:srgbClr val="1C4586"/>
                </a:solidFill>
                <a:latin typeface="Century Gothic"/>
                <a:cs typeface="Century Gothic"/>
              </a:rPr>
              <a:t>m</a:t>
            </a:r>
            <a:r>
              <a:rPr sz="971" b="1">
                <a:solidFill>
                  <a:srgbClr val="1C4586"/>
                </a:solidFill>
                <a:latin typeface="Century Gothic"/>
                <a:cs typeface="Century Gothic"/>
              </a:rPr>
              <a:t>as</a:t>
            </a:r>
            <a:endParaRPr sz="971">
              <a:latin typeface="Century Gothic"/>
              <a:cs typeface="Century Gothic"/>
            </a:endParaRPr>
          </a:p>
          <a:p>
            <a:pPr marL="194992">
              <a:lnSpc>
                <a:spcPct val="102172"/>
              </a:lnSpc>
              <a:spcBef>
                <a:spcPts val="176"/>
              </a:spcBef>
            </a:pPr>
            <a:r>
              <a:rPr sz="971" b="1" spc="4">
                <a:solidFill>
                  <a:srgbClr val="1C4586"/>
                </a:solidFill>
                <a:latin typeface="Century Gothic"/>
                <a:cs typeface="Century Gothic"/>
              </a:rPr>
              <a:t>I</a:t>
            </a:r>
            <a:r>
              <a:rPr sz="971" b="1">
                <a:solidFill>
                  <a:srgbClr val="1C4586"/>
                </a:solidFill>
                <a:latin typeface="Century Gothic"/>
                <a:cs typeface="Century Gothic"/>
              </a:rPr>
              <a:t>n</a:t>
            </a:r>
            <a:r>
              <a:rPr sz="971" b="1" spc="-8">
                <a:solidFill>
                  <a:srgbClr val="1C4586"/>
                </a:solidFill>
                <a:latin typeface="Century Gothic"/>
                <a:cs typeface="Century Gothic"/>
              </a:rPr>
              <a:t>v</a:t>
            </a:r>
            <a:r>
              <a:rPr sz="971" b="1">
                <a:solidFill>
                  <a:srgbClr val="1C4586"/>
                </a:solidFill>
                <a:latin typeface="Century Gothic"/>
                <a:cs typeface="Century Gothic"/>
              </a:rPr>
              <a:t>oluc</a:t>
            </a:r>
            <a:r>
              <a:rPr sz="971" b="1" spc="-4">
                <a:solidFill>
                  <a:srgbClr val="1C4586"/>
                </a:solidFill>
                <a:latin typeface="Century Gothic"/>
                <a:cs typeface="Century Gothic"/>
              </a:rPr>
              <a:t>r</a:t>
            </a:r>
            <a:r>
              <a:rPr sz="971" b="1" spc="-8">
                <a:solidFill>
                  <a:srgbClr val="1C4586"/>
                </a:solidFill>
                <a:latin typeface="Century Gothic"/>
                <a:cs typeface="Century Gothic"/>
              </a:rPr>
              <a:t>a</a:t>
            </a:r>
            <a:r>
              <a:rPr sz="971" b="1">
                <a:solidFill>
                  <a:srgbClr val="1C4586"/>
                </a:solidFill>
                <a:latin typeface="Century Gothic"/>
                <a:cs typeface="Century Gothic"/>
              </a:rPr>
              <a:t>dos</a:t>
            </a:r>
            <a:endParaRPr sz="971">
              <a:latin typeface="Century Gothic"/>
              <a:cs typeface="Century Gothic"/>
            </a:endParaRPr>
          </a:p>
          <a:p>
            <a:pPr marL="215164" marR="34239">
              <a:lnSpc>
                <a:spcPts val="1189"/>
              </a:lnSpc>
              <a:spcBef>
                <a:spcPts val="185"/>
              </a:spcBef>
            </a:pPr>
            <a:r>
              <a:rPr sz="971">
                <a:solidFill>
                  <a:srgbClr val="1F487C"/>
                </a:solidFill>
                <a:latin typeface="Century Gothic"/>
                <a:cs typeface="Century Gothic"/>
              </a:rPr>
              <a:t>del  </a:t>
            </a:r>
            <a:r>
              <a:rPr sz="971" spc="259">
                <a:solidFill>
                  <a:srgbClr val="1F487C"/>
                </a:solidFill>
                <a:latin typeface="Century Gothic"/>
                <a:cs typeface="Century Gothic"/>
              </a:rPr>
              <a:t> </a:t>
            </a:r>
            <a:r>
              <a:rPr sz="971">
                <a:solidFill>
                  <a:srgbClr val="1F487C"/>
                </a:solidFill>
                <a:latin typeface="Century Gothic"/>
                <a:cs typeface="Century Gothic"/>
              </a:rPr>
              <a:t>p</a:t>
            </a:r>
            <a:r>
              <a:rPr sz="971" spc="4">
                <a:solidFill>
                  <a:srgbClr val="1F487C"/>
                </a:solidFill>
                <a:latin typeface="Century Gothic"/>
                <a:cs typeface="Century Gothic"/>
              </a:rPr>
              <a:t>r</a:t>
            </a:r>
            <a:r>
              <a:rPr sz="971">
                <a:solidFill>
                  <a:srgbClr val="1F487C"/>
                </a:solidFill>
                <a:latin typeface="Century Gothic"/>
                <a:cs typeface="Century Gothic"/>
              </a:rPr>
              <a:t>o</a:t>
            </a:r>
            <a:r>
              <a:rPr sz="971" spc="-12">
                <a:solidFill>
                  <a:srgbClr val="1F487C"/>
                </a:solidFill>
                <a:latin typeface="Century Gothic"/>
                <a:cs typeface="Century Gothic"/>
              </a:rPr>
              <a:t>g</a:t>
            </a:r>
            <a:r>
              <a:rPr sz="971">
                <a:solidFill>
                  <a:srgbClr val="1F487C"/>
                </a:solidFill>
                <a:latin typeface="Century Gothic"/>
                <a:cs typeface="Century Gothic"/>
              </a:rPr>
              <a:t>rama,</a:t>
            </a:r>
            <a:r>
              <a:rPr sz="971" spc="254">
                <a:solidFill>
                  <a:srgbClr val="1F487C"/>
                </a:solidFill>
                <a:latin typeface="Century Gothic"/>
                <a:cs typeface="Century Gothic"/>
              </a:rPr>
              <a:t> </a:t>
            </a:r>
            <a:r>
              <a:rPr sz="971">
                <a:solidFill>
                  <a:srgbClr val="1F487C"/>
                </a:solidFill>
                <a:latin typeface="Century Gothic"/>
                <a:cs typeface="Century Gothic"/>
              </a:rPr>
              <a:t>q</a:t>
            </a:r>
            <a:r>
              <a:rPr sz="971" spc="-8">
                <a:solidFill>
                  <a:srgbClr val="1F487C"/>
                </a:solidFill>
                <a:latin typeface="Century Gothic"/>
                <a:cs typeface="Century Gothic"/>
              </a:rPr>
              <a:t>u</a:t>
            </a:r>
            <a:r>
              <a:rPr sz="971">
                <a:solidFill>
                  <a:srgbClr val="1F487C"/>
                </a:solidFill>
                <a:latin typeface="Century Gothic"/>
                <a:cs typeface="Century Gothic"/>
              </a:rPr>
              <a:t>e</a:t>
            </a:r>
            <a:r>
              <a:rPr sz="971" spc="263">
                <a:solidFill>
                  <a:srgbClr val="1F487C"/>
                </a:solidFill>
                <a:latin typeface="Century Gothic"/>
                <a:cs typeface="Century Gothic"/>
              </a:rPr>
              <a:t> </a:t>
            </a:r>
            <a:r>
              <a:rPr sz="971">
                <a:solidFill>
                  <a:srgbClr val="1F487C"/>
                </a:solidFill>
                <a:latin typeface="Century Gothic"/>
                <a:cs typeface="Century Gothic"/>
              </a:rPr>
              <a:t>se </a:t>
            </a:r>
            <a:endParaRPr sz="971">
              <a:latin typeface="Century Gothic"/>
              <a:cs typeface="Century Gothic"/>
            </a:endParaRPr>
          </a:p>
          <a:p>
            <a:pPr marL="215164" marR="34239">
              <a:lnSpc>
                <a:spcPts val="1189"/>
              </a:lnSpc>
              <a:spcBef>
                <a:spcPts val="176"/>
              </a:spcBef>
            </a:pPr>
            <a:r>
              <a:rPr sz="971" spc="4">
                <a:solidFill>
                  <a:srgbClr val="1F487C"/>
                </a:solidFill>
                <a:latin typeface="Century Gothic"/>
                <a:cs typeface="Century Gothic"/>
              </a:rPr>
              <a:t>c</a:t>
            </a:r>
            <a:r>
              <a:rPr sz="971">
                <a:solidFill>
                  <a:srgbClr val="1F487C"/>
                </a:solidFill>
                <a:latin typeface="Century Gothic"/>
                <a:cs typeface="Century Gothic"/>
              </a:rPr>
              <a:t>o</a:t>
            </a:r>
            <a:r>
              <a:rPr sz="971" spc="-4">
                <a:solidFill>
                  <a:srgbClr val="1F487C"/>
                </a:solidFill>
                <a:latin typeface="Century Gothic"/>
                <a:cs typeface="Century Gothic"/>
              </a:rPr>
              <a:t>n</a:t>
            </a:r>
            <a:r>
              <a:rPr sz="971" spc="-8">
                <a:solidFill>
                  <a:srgbClr val="1F487C"/>
                </a:solidFill>
                <a:latin typeface="Century Gothic"/>
                <a:cs typeface="Century Gothic"/>
              </a:rPr>
              <a:t>s</a:t>
            </a:r>
            <a:r>
              <a:rPr sz="971" spc="4">
                <a:solidFill>
                  <a:srgbClr val="1F487C"/>
                </a:solidFill>
                <a:latin typeface="Century Gothic"/>
                <a:cs typeface="Century Gothic"/>
              </a:rPr>
              <a:t>i</a:t>
            </a:r>
            <a:r>
              <a:rPr sz="971">
                <a:solidFill>
                  <a:srgbClr val="1F487C"/>
                </a:solidFill>
                <a:latin typeface="Century Gothic"/>
                <a:cs typeface="Century Gothic"/>
              </a:rPr>
              <a:t>d</a:t>
            </a:r>
            <a:r>
              <a:rPr sz="971" spc="-8">
                <a:solidFill>
                  <a:srgbClr val="1F487C"/>
                </a:solidFill>
                <a:latin typeface="Century Gothic"/>
                <a:cs typeface="Century Gothic"/>
              </a:rPr>
              <a:t>e</a:t>
            </a:r>
            <a:r>
              <a:rPr sz="971">
                <a:solidFill>
                  <a:srgbClr val="1F487C"/>
                </a:solidFill>
                <a:latin typeface="Century Gothic"/>
                <a:cs typeface="Century Gothic"/>
              </a:rPr>
              <a:t>ran.</a:t>
            </a:r>
            <a:endParaRPr sz="971">
              <a:latin typeface="Century Gothic"/>
              <a:cs typeface="Century Gothic"/>
            </a:endParaRPr>
          </a:p>
        </p:txBody>
      </p:sp>
      <p:sp>
        <p:nvSpPr>
          <p:cNvPr id="17" name="object 17"/>
          <p:cNvSpPr txBox="1"/>
          <p:nvPr/>
        </p:nvSpPr>
        <p:spPr>
          <a:xfrm>
            <a:off x="2442730" y="4423045"/>
            <a:ext cx="1841238" cy="1166196"/>
          </a:xfrm>
          <a:prstGeom prst="rect">
            <a:avLst/>
          </a:prstGeom>
        </p:spPr>
        <p:txBody>
          <a:bodyPr wrap="square" lIns="0" tIns="0" rIns="0" bIns="0" rtlCol="0">
            <a:noAutofit/>
          </a:bodyPr>
          <a:lstStyle/>
          <a:p>
            <a:pPr>
              <a:lnSpc>
                <a:spcPts val="485"/>
              </a:lnSpc>
              <a:spcBef>
                <a:spcPts val="10"/>
              </a:spcBef>
            </a:pPr>
            <a:endParaRPr sz="485"/>
          </a:p>
          <a:p>
            <a:pPr marL="56480" marR="76607">
              <a:lnSpc>
                <a:spcPct val="102683"/>
              </a:lnSpc>
            </a:pPr>
            <a:r>
              <a:rPr sz="971">
                <a:latin typeface="Century Gothic"/>
                <a:cs typeface="Century Gothic"/>
              </a:rPr>
              <a:t>Co</a:t>
            </a:r>
            <a:r>
              <a:rPr sz="971" spc="-4">
                <a:latin typeface="Century Gothic"/>
                <a:cs typeface="Century Gothic"/>
              </a:rPr>
              <a:t>m</a:t>
            </a:r>
            <a:r>
              <a:rPr sz="971">
                <a:latin typeface="Century Gothic"/>
                <a:cs typeface="Century Gothic"/>
              </a:rPr>
              <a:t>p</a:t>
            </a:r>
            <a:r>
              <a:rPr sz="971" spc="-4">
                <a:latin typeface="Century Gothic"/>
                <a:cs typeface="Century Gothic"/>
              </a:rPr>
              <a:t>r</a:t>
            </a:r>
            <a:r>
              <a:rPr sz="971">
                <a:latin typeface="Century Gothic"/>
                <a:cs typeface="Century Gothic"/>
              </a:rPr>
              <a:t>en</a:t>
            </a:r>
            <a:r>
              <a:rPr sz="971" spc="-8">
                <a:latin typeface="Century Gothic"/>
                <a:cs typeface="Century Gothic"/>
              </a:rPr>
              <a:t>s</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de</a:t>
            </a:r>
            <a:r>
              <a:rPr sz="971" spc="-12">
                <a:latin typeface="Century Gothic"/>
                <a:cs typeface="Century Gothic"/>
              </a:rPr>
              <a:t> </a:t>
            </a:r>
            <a:r>
              <a:rPr sz="971" spc="4">
                <a:latin typeface="Century Gothic"/>
                <a:cs typeface="Century Gothic"/>
              </a:rPr>
              <a:t>c</a:t>
            </a:r>
            <a:r>
              <a:rPr sz="971">
                <a:latin typeface="Century Gothic"/>
                <a:cs typeface="Century Gothic"/>
              </a:rPr>
              <a:t>o</a:t>
            </a:r>
            <a:r>
              <a:rPr sz="971" spc="-4">
                <a:latin typeface="Century Gothic"/>
                <a:cs typeface="Century Gothic"/>
              </a:rPr>
              <a:t>nc</a:t>
            </a:r>
            <a:r>
              <a:rPr sz="971">
                <a:latin typeface="Century Gothic"/>
                <a:cs typeface="Century Gothic"/>
              </a:rPr>
              <a:t>e</a:t>
            </a:r>
            <a:r>
              <a:rPr sz="971" spc="4">
                <a:latin typeface="Century Gothic"/>
                <a:cs typeface="Century Gothic"/>
              </a:rPr>
              <a:t>p</a:t>
            </a:r>
            <a:r>
              <a:rPr sz="971">
                <a:latin typeface="Century Gothic"/>
                <a:cs typeface="Century Gothic"/>
              </a:rPr>
              <a:t>t</a:t>
            </a:r>
            <a:r>
              <a:rPr sz="971" spc="-4">
                <a:latin typeface="Century Gothic"/>
                <a:cs typeface="Century Gothic"/>
              </a:rPr>
              <a:t>o</a:t>
            </a:r>
            <a:r>
              <a:rPr sz="971">
                <a:latin typeface="Century Gothic"/>
                <a:cs typeface="Century Gothic"/>
              </a:rPr>
              <a:t>s y</a:t>
            </a:r>
            <a:r>
              <a:rPr sz="971" spc="-4">
                <a:latin typeface="Century Gothic"/>
                <a:cs typeface="Century Gothic"/>
              </a:rPr>
              <a:t> </a:t>
            </a:r>
            <a:r>
              <a:rPr sz="971">
                <a:latin typeface="Century Gothic"/>
                <a:cs typeface="Century Gothic"/>
              </a:rPr>
              <a:t>red</a:t>
            </a:r>
            <a:r>
              <a:rPr sz="971" spc="-8">
                <a:latin typeface="Century Gothic"/>
                <a:cs typeface="Century Gothic"/>
              </a:rPr>
              <a:t>a</a:t>
            </a:r>
            <a:r>
              <a:rPr sz="971" spc="4">
                <a:latin typeface="Century Gothic"/>
                <a:cs typeface="Century Gothic"/>
              </a:rPr>
              <a:t>c</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de tex</a:t>
            </a:r>
            <a:r>
              <a:rPr sz="971" spc="-4">
                <a:latin typeface="Century Gothic"/>
                <a:cs typeface="Century Gothic"/>
              </a:rPr>
              <a:t>t</a:t>
            </a:r>
            <a:r>
              <a:rPr sz="971" spc="-12">
                <a:latin typeface="Century Gothic"/>
                <a:cs typeface="Century Gothic"/>
              </a:rPr>
              <a:t>o</a:t>
            </a:r>
            <a:r>
              <a:rPr sz="971">
                <a:latin typeface="Century Gothic"/>
                <a:cs typeface="Century Gothic"/>
              </a:rPr>
              <a:t>s.</a:t>
            </a:r>
          </a:p>
        </p:txBody>
      </p:sp>
      <p:sp>
        <p:nvSpPr>
          <p:cNvPr id="16" name="object 16"/>
          <p:cNvSpPr txBox="1"/>
          <p:nvPr/>
        </p:nvSpPr>
        <p:spPr>
          <a:xfrm>
            <a:off x="4283968" y="4423045"/>
            <a:ext cx="1823645" cy="1166196"/>
          </a:xfrm>
          <a:prstGeom prst="rect">
            <a:avLst/>
          </a:prstGeom>
        </p:spPr>
        <p:txBody>
          <a:bodyPr wrap="square" lIns="0" tIns="0" rIns="0" bIns="0" rtlCol="0">
            <a:noAutofit/>
          </a:bodyPr>
          <a:lstStyle/>
          <a:p>
            <a:pPr>
              <a:lnSpc>
                <a:spcPts val="485"/>
              </a:lnSpc>
              <a:spcBef>
                <a:spcPts val="10"/>
              </a:spcBef>
            </a:pPr>
            <a:endParaRPr sz="485"/>
          </a:p>
          <a:p>
            <a:pPr marL="55136" marR="60358">
              <a:lnSpc>
                <a:spcPts val="1189"/>
              </a:lnSpc>
            </a:pPr>
            <a:r>
              <a:rPr sz="971">
                <a:latin typeface="Century Gothic"/>
                <a:cs typeface="Century Gothic"/>
              </a:rPr>
              <a:t>Co</a:t>
            </a:r>
            <a:r>
              <a:rPr sz="971" spc="-4">
                <a:latin typeface="Century Gothic"/>
                <a:cs typeface="Century Gothic"/>
              </a:rPr>
              <a:t>m</a:t>
            </a:r>
            <a:r>
              <a:rPr sz="971">
                <a:latin typeface="Century Gothic"/>
                <a:cs typeface="Century Gothic"/>
              </a:rPr>
              <a:t>p</a:t>
            </a:r>
            <a:r>
              <a:rPr sz="971" spc="-4">
                <a:latin typeface="Century Gothic"/>
                <a:cs typeface="Century Gothic"/>
              </a:rPr>
              <a:t>r</a:t>
            </a:r>
            <a:r>
              <a:rPr sz="971">
                <a:latin typeface="Century Gothic"/>
                <a:cs typeface="Century Gothic"/>
              </a:rPr>
              <a:t>en</a:t>
            </a:r>
            <a:r>
              <a:rPr sz="971" spc="-8">
                <a:latin typeface="Century Gothic"/>
                <a:cs typeface="Century Gothic"/>
              </a:rPr>
              <a:t>s</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de</a:t>
            </a:r>
            <a:r>
              <a:rPr sz="971" spc="-12">
                <a:latin typeface="Century Gothic"/>
                <a:cs typeface="Century Gothic"/>
              </a:rPr>
              <a:t> </a:t>
            </a:r>
            <a:r>
              <a:rPr sz="971" spc="4">
                <a:latin typeface="Century Gothic"/>
                <a:cs typeface="Century Gothic"/>
              </a:rPr>
              <a:t>c</a:t>
            </a:r>
            <a:r>
              <a:rPr sz="971">
                <a:latin typeface="Century Gothic"/>
                <a:cs typeface="Century Gothic"/>
              </a:rPr>
              <a:t>o</a:t>
            </a:r>
            <a:r>
              <a:rPr sz="971" spc="-4">
                <a:latin typeface="Century Gothic"/>
                <a:cs typeface="Century Gothic"/>
              </a:rPr>
              <a:t>nc</a:t>
            </a:r>
            <a:r>
              <a:rPr sz="971">
                <a:latin typeface="Century Gothic"/>
                <a:cs typeface="Century Gothic"/>
              </a:rPr>
              <a:t>e</a:t>
            </a:r>
            <a:r>
              <a:rPr sz="971" spc="4">
                <a:latin typeface="Century Gothic"/>
                <a:cs typeface="Century Gothic"/>
              </a:rPr>
              <a:t>p</a:t>
            </a:r>
            <a:r>
              <a:rPr sz="971">
                <a:latin typeface="Century Gothic"/>
                <a:cs typeface="Century Gothic"/>
              </a:rPr>
              <a:t>t</a:t>
            </a:r>
            <a:r>
              <a:rPr sz="971" spc="-4">
                <a:latin typeface="Century Gothic"/>
                <a:cs typeface="Century Gothic"/>
              </a:rPr>
              <a:t>o</a:t>
            </a:r>
            <a:r>
              <a:rPr sz="971">
                <a:latin typeface="Century Gothic"/>
                <a:cs typeface="Century Gothic"/>
              </a:rPr>
              <a:t>s </a:t>
            </a:r>
          </a:p>
          <a:p>
            <a:pPr marL="55136" marR="60358">
              <a:lnSpc>
                <a:spcPts val="1189"/>
              </a:lnSpc>
              <a:spcBef>
                <a:spcPts val="176"/>
              </a:spcBef>
            </a:pPr>
            <a:r>
              <a:rPr sz="971" spc="-4">
                <a:latin typeface="Century Gothic"/>
                <a:cs typeface="Century Gothic"/>
              </a:rPr>
              <a:t>m</a:t>
            </a:r>
            <a:r>
              <a:rPr sz="971">
                <a:latin typeface="Century Gothic"/>
                <a:cs typeface="Century Gothic"/>
              </a:rPr>
              <a:t>edian</a:t>
            </a:r>
            <a:r>
              <a:rPr sz="971" spc="-4">
                <a:latin typeface="Century Gothic"/>
                <a:cs typeface="Century Gothic"/>
              </a:rPr>
              <a:t>t</a:t>
            </a:r>
            <a:r>
              <a:rPr sz="971">
                <a:latin typeface="Century Gothic"/>
                <a:cs typeface="Century Gothic"/>
              </a:rPr>
              <a:t>e g</a:t>
            </a:r>
            <a:r>
              <a:rPr sz="971" spc="-4">
                <a:latin typeface="Century Gothic"/>
                <a:cs typeface="Century Gothic"/>
              </a:rPr>
              <a:t>r</a:t>
            </a:r>
            <a:r>
              <a:rPr sz="971">
                <a:latin typeface="Century Gothic"/>
                <a:cs typeface="Century Gothic"/>
              </a:rPr>
              <a:t>á</a:t>
            </a:r>
            <a:r>
              <a:rPr sz="971" spc="-8">
                <a:latin typeface="Century Gothic"/>
                <a:cs typeface="Century Gothic"/>
              </a:rPr>
              <a:t>f</a:t>
            </a:r>
            <a:r>
              <a:rPr sz="971" spc="4">
                <a:latin typeface="Century Gothic"/>
                <a:cs typeface="Century Gothic"/>
              </a:rPr>
              <a:t>ic</a:t>
            </a:r>
            <a:r>
              <a:rPr sz="971" spc="-12">
                <a:latin typeface="Century Gothic"/>
                <a:cs typeface="Century Gothic"/>
              </a:rPr>
              <a:t>o</a:t>
            </a:r>
            <a:r>
              <a:rPr sz="971">
                <a:latin typeface="Century Gothic"/>
                <a:cs typeface="Century Gothic"/>
              </a:rPr>
              <a:t>s.</a:t>
            </a:r>
          </a:p>
        </p:txBody>
      </p:sp>
      <p:sp>
        <p:nvSpPr>
          <p:cNvPr id="15" name="object 15"/>
          <p:cNvSpPr txBox="1"/>
          <p:nvPr/>
        </p:nvSpPr>
        <p:spPr>
          <a:xfrm>
            <a:off x="6107615" y="4423045"/>
            <a:ext cx="2276923" cy="1166196"/>
          </a:xfrm>
          <a:prstGeom prst="rect">
            <a:avLst/>
          </a:prstGeom>
        </p:spPr>
        <p:txBody>
          <a:bodyPr wrap="square" lIns="0" tIns="0" rIns="0" bIns="0" rtlCol="0">
            <a:noAutofit/>
          </a:bodyPr>
          <a:lstStyle/>
          <a:p>
            <a:pPr>
              <a:lnSpc>
                <a:spcPts val="485"/>
              </a:lnSpc>
              <a:spcBef>
                <a:spcPts val="10"/>
              </a:spcBef>
            </a:pPr>
            <a:endParaRPr sz="485"/>
          </a:p>
          <a:p>
            <a:pPr marL="56480" marR="231110">
              <a:lnSpc>
                <a:spcPts val="1189"/>
              </a:lnSpc>
            </a:pPr>
            <a:r>
              <a:rPr sz="971" spc="4">
                <a:latin typeface="Century Gothic"/>
                <a:cs typeface="Century Gothic"/>
              </a:rPr>
              <a:t>F</a:t>
            </a:r>
            <a:r>
              <a:rPr sz="971">
                <a:latin typeface="Century Gothic"/>
                <a:cs typeface="Century Gothic"/>
              </a:rPr>
              <a:t>unda</a:t>
            </a:r>
            <a:r>
              <a:rPr sz="971" spc="-12">
                <a:latin typeface="Century Gothic"/>
                <a:cs typeface="Century Gothic"/>
              </a:rPr>
              <a:t>m</a:t>
            </a:r>
            <a:r>
              <a:rPr sz="971">
                <a:latin typeface="Century Gothic"/>
                <a:cs typeface="Century Gothic"/>
              </a:rPr>
              <a:t>ent</a:t>
            </a:r>
            <a:r>
              <a:rPr sz="971" spc="-8">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c</a:t>
            </a:r>
            <a:r>
              <a:rPr sz="971" spc="4">
                <a:latin typeface="Century Gothic"/>
                <a:cs typeface="Century Gothic"/>
              </a:rPr>
              <a:t>i</a:t>
            </a:r>
            <a:r>
              <a:rPr sz="971">
                <a:latin typeface="Century Gothic"/>
                <a:cs typeface="Century Gothic"/>
              </a:rPr>
              <a:t>en</a:t>
            </a:r>
            <a:r>
              <a:rPr sz="971" spc="-12">
                <a:latin typeface="Century Gothic"/>
                <a:cs typeface="Century Gothic"/>
              </a:rPr>
              <a:t>t</a:t>
            </a:r>
            <a:r>
              <a:rPr sz="971" spc="4">
                <a:latin typeface="Century Gothic"/>
                <a:cs typeface="Century Gothic"/>
              </a:rPr>
              <a:t>í</a:t>
            </a:r>
            <a:r>
              <a:rPr sz="971" spc="-8">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a de </a:t>
            </a:r>
            <a:r>
              <a:rPr sz="971" spc="4">
                <a:latin typeface="Century Gothic"/>
                <a:cs typeface="Century Gothic"/>
              </a:rPr>
              <a:t>l</a:t>
            </a:r>
            <a:r>
              <a:rPr sz="971">
                <a:latin typeface="Century Gothic"/>
                <a:cs typeface="Century Gothic"/>
              </a:rPr>
              <a:t>a </a:t>
            </a:r>
          </a:p>
          <a:p>
            <a:pPr marL="56480" marR="231110">
              <a:lnSpc>
                <a:spcPts val="1189"/>
              </a:lnSpc>
              <a:spcBef>
                <a:spcPts val="176"/>
              </a:spcBef>
            </a:pPr>
            <a:r>
              <a:rPr sz="971">
                <a:latin typeface="Century Gothic"/>
                <a:cs typeface="Century Gothic"/>
              </a:rPr>
              <a:t>p</a:t>
            </a:r>
            <a:r>
              <a:rPr sz="971" spc="4">
                <a:latin typeface="Century Gothic"/>
                <a:cs typeface="Century Gothic"/>
              </a:rPr>
              <a:t>r</a:t>
            </a:r>
            <a:r>
              <a:rPr sz="971">
                <a:latin typeface="Century Gothic"/>
                <a:cs typeface="Century Gothic"/>
              </a:rPr>
              <a:t>o</a:t>
            </a:r>
            <a:r>
              <a:rPr sz="971" spc="-8">
                <a:latin typeface="Century Gothic"/>
                <a:cs typeface="Century Gothic"/>
              </a:rPr>
              <a:t>b</a:t>
            </a:r>
            <a:r>
              <a:rPr sz="971" spc="4">
                <a:latin typeface="Century Gothic"/>
                <a:cs typeface="Century Gothic"/>
              </a:rPr>
              <a:t>l</a:t>
            </a:r>
            <a:r>
              <a:rPr sz="971">
                <a:latin typeface="Century Gothic"/>
                <a:cs typeface="Century Gothic"/>
              </a:rPr>
              <a:t>e</a:t>
            </a:r>
            <a:r>
              <a:rPr sz="971" spc="-12">
                <a:latin typeface="Century Gothic"/>
                <a:cs typeface="Century Gothic"/>
              </a:rPr>
              <a:t>m</a:t>
            </a:r>
            <a:r>
              <a:rPr sz="971">
                <a:latin typeface="Century Gothic"/>
                <a:cs typeface="Century Gothic"/>
              </a:rPr>
              <a:t>át</a:t>
            </a:r>
            <a:r>
              <a:rPr sz="971" spc="-4">
                <a:latin typeface="Century Gothic"/>
                <a:cs typeface="Century Gothic"/>
              </a:rPr>
              <a:t>i</a:t>
            </a:r>
            <a:r>
              <a:rPr sz="971" spc="4">
                <a:latin typeface="Century Gothic"/>
                <a:cs typeface="Century Gothic"/>
              </a:rPr>
              <a:t>c</a:t>
            </a:r>
            <a:r>
              <a:rPr sz="971">
                <a:latin typeface="Century Gothic"/>
                <a:cs typeface="Century Gothic"/>
              </a:rPr>
              <a:t>a.</a:t>
            </a:r>
          </a:p>
        </p:txBody>
      </p:sp>
      <p:sp>
        <p:nvSpPr>
          <p:cNvPr id="14" name="object 14"/>
          <p:cNvSpPr txBox="1"/>
          <p:nvPr/>
        </p:nvSpPr>
        <p:spPr>
          <a:xfrm>
            <a:off x="702457" y="5589240"/>
            <a:ext cx="1740274" cy="993693"/>
          </a:xfrm>
          <a:prstGeom prst="rect">
            <a:avLst/>
          </a:prstGeom>
        </p:spPr>
        <p:txBody>
          <a:bodyPr wrap="square" lIns="0" tIns="0" rIns="0" bIns="0" rtlCol="0">
            <a:noAutofit/>
          </a:bodyPr>
          <a:lstStyle/>
          <a:p>
            <a:pPr>
              <a:lnSpc>
                <a:spcPts val="485"/>
              </a:lnSpc>
              <a:spcBef>
                <a:spcPts val="10"/>
              </a:spcBef>
            </a:pPr>
            <a:endParaRPr sz="485"/>
          </a:p>
          <a:p>
            <a:pPr marL="212474" marR="77880" indent="-155993">
              <a:lnSpc>
                <a:spcPts val="1189"/>
              </a:lnSpc>
            </a:pPr>
            <a:r>
              <a:rPr sz="971" b="1" spc="4">
                <a:solidFill>
                  <a:srgbClr val="1F487C"/>
                </a:solidFill>
                <a:latin typeface="Century Gothic"/>
                <a:cs typeface="Century Gothic"/>
              </a:rPr>
              <a:t>2</a:t>
            </a:r>
            <a:r>
              <a:rPr sz="971" b="1">
                <a:solidFill>
                  <a:srgbClr val="1F487C"/>
                </a:solidFill>
                <a:latin typeface="Century Gothic"/>
                <a:cs typeface="Century Gothic"/>
              </a:rPr>
              <a:t>.</a:t>
            </a:r>
            <a:r>
              <a:rPr sz="971" b="1" spc="-4">
                <a:solidFill>
                  <a:srgbClr val="1F487C"/>
                </a:solidFill>
                <a:latin typeface="Century Gothic"/>
                <a:cs typeface="Century Gothic"/>
              </a:rPr>
              <a:t> </a:t>
            </a:r>
            <a:r>
              <a:rPr sz="971" b="1">
                <a:solidFill>
                  <a:srgbClr val="1F487C"/>
                </a:solidFill>
                <a:latin typeface="Century Gothic"/>
                <a:cs typeface="Century Gothic"/>
              </a:rPr>
              <a:t>C</a:t>
            </a:r>
            <a:r>
              <a:rPr sz="971" b="1" spc="4">
                <a:solidFill>
                  <a:srgbClr val="1F487C"/>
                </a:solidFill>
                <a:latin typeface="Century Gothic"/>
                <a:cs typeface="Century Gothic"/>
              </a:rPr>
              <a:t>o</a:t>
            </a:r>
            <a:r>
              <a:rPr sz="971" b="1">
                <a:solidFill>
                  <a:srgbClr val="1F487C"/>
                </a:solidFill>
                <a:latin typeface="Century Gothic"/>
                <a:cs typeface="Century Gothic"/>
              </a:rPr>
              <a:t>n</a:t>
            </a:r>
            <a:r>
              <a:rPr sz="971" b="1" spc="-12">
                <a:solidFill>
                  <a:srgbClr val="1F487C"/>
                </a:solidFill>
                <a:latin typeface="Century Gothic"/>
                <a:cs typeface="Century Gothic"/>
              </a:rPr>
              <a:t>c</a:t>
            </a:r>
            <a:r>
              <a:rPr sz="971" b="1">
                <a:solidFill>
                  <a:srgbClr val="1F487C"/>
                </a:solidFill>
                <a:latin typeface="Century Gothic"/>
                <a:cs typeface="Century Gothic"/>
              </a:rPr>
              <a:t>e</a:t>
            </a:r>
            <a:r>
              <a:rPr sz="971" b="1" spc="-8">
                <a:solidFill>
                  <a:srgbClr val="1F487C"/>
                </a:solidFill>
                <a:latin typeface="Century Gothic"/>
                <a:cs typeface="Century Gothic"/>
              </a:rPr>
              <a:t>p</a:t>
            </a:r>
            <a:r>
              <a:rPr sz="971" b="1" spc="4">
                <a:solidFill>
                  <a:srgbClr val="1F487C"/>
                </a:solidFill>
                <a:latin typeface="Century Gothic"/>
                <a:cs typeface="Century Gothic"/>
              </a:rPr>
              <a:t>t</a:t>
            </a:r>
            <a:r>
              <a:rPr sz="971" b="1">
                <a:solidFill>
                  <a:srgbClr val="1F487C"/>
                </a:solidFill>
                <a:latin typeface="Century Gothic"/>
                <a:cs typeface="Century Gothic"/>
              </a:rPr>
              <a:t>os </a:t>
            </a:r>
            <a:r>
              <a:rPr sz="971" b="1" spc="4">
                <a:solidFill>
                  <a:srgbClr val="1F487C"/>
                </a:solidFill>
                <a:latin typeface="Century Gothic"/>
                <a:cs typeface="Century Gothic"/>
              </a:rPr>
              <a:t>c</a:t>
            </a:r>
            <a:r>
              <a:rPr sz="971" b="1" spc="-12">
                <a:solidFill>
                  <a:srgbClr val="1F487C"/>
                </a:solidFill>
                <a:latin typeface="Century Gothic"/>
                <a:cs typeface="Century Gothic"/>
              </a:rPr>
              <a:t>l</a:t>
            </a:r>
            <a:r>
              <a:rPr sz="971" b="1" spc="-8">
                <a:solidFill>
                  <a:srgbClr val="1F487C"/>
                </a:solidFill>
                <a:latin typeface="Century Gothic"/>
                <a:cs typeface="Century Gothic"/>
              </a:rPr>
              <a:t>a</a:t>
            </a:r>
            <a:r>
              <a:rPr sz="971" b="1" spc="4">
                <a:solidFill>
                  <a:srgbClr val="1F487C"/>
                </a:solidFill>
                <a:latin typeface="Century Gothic"/>
                <a:cs typeface="Century Gothic"/>
              </a:rPr>
              <a:t>v</a:t>
            </a:r>
            <a:r>
              <a:rPr sz="971" b="1">
                <a:solidFill>
                  <a:srgbClr val="1F487C"/>
                </a:solidFill>
                <a:latin typeface="Century Gothic"/>
                <a:cs typeface="Century Gothic"/>
              </a:rPr>
              <a:t>e, </a:t>
            </a:r>
            <a:endParaRPr sz="971">
              <a:latin typeface="Century Gothic"/>
              <a:cs typeface="Century Gothic"/>
            </a:endParaRPr>
          </a:p>
          <a:p>
            <a:pPr marL="212474" marR="77880">
              <a:lnSpc>
                <a:spcPts val="1189"/>
              </a:lnSpc>
              <a:spcBef>
                <a:spcPts val="178"/>
              </a:spcBef>
            </a:pPr>
            <a:r>
              <a:rPr sz="971" b="1" spc="4">
                <a:solidFill>
                  <a:srgbClr val="1F487C"/>
                </a:solidFill>
                <a:latin typeface="Century Gothic"/>
                <a:cs typeface="Century Gothic"/>
              </a:rPr>
              <a:t>T</a:t>
            </a:r>
            <a:r>
              <a:rPr sz="971" b="1" spc="-4">
                <a:solidFill>
                  <a:srgbClr val="1F487C"/>
                </a:solidFill>
                <a:latin typeface="Century Gothic"/>
                <a:cs typeface="Century Gothic"/>
              </a:rPr>
              <a:t>r</a:t>
            </a:r>
            <a:r>
              <a:rPr sz="971" b="1">
                <a:solidFill>
                  <a:srgbClr val="1F487C"/>
                </a:solidFill>
                <a:latin typeface="Century Gothic"/>
                <a:cs typeface="Century Gothic"/>
              </a:rPr>
              <a:t>a</a:t>
            </a:r>
            <a:r>
              <a:rPr sz="971" b="1" spc="-4">
                <a:solidFill>
                  <a:srgbClr val="1F487C"/>
                </a:solidFill>
                <a:latin typeface="Century Gothic"/>
                <a:cs typeface="Century Gothic"/>
              </a:rPr>
              <a:t>s</a:t>
            </a:r>
            <a:r>
              <a:rPr sz="971" b="1" spc="-8">
                <a:solidFill>
                  <a:srgbClr val="1F487C"/>
                </a:solidFill>
                <a:latin typeface="Century Gothic"/>
                <a:cs typeface="Century Gothic"/>
              </a:rPr>
              <a:t>c</a:t>
            </a:r>
            <a:r>
              <a:rPr sz="971" b="1">
                <a:solidFill>
                  <a:srgbClr val="1F487C"/>
                </a:solidFill>
                <a:latin typeface="Century Gothic"/>
                <a:cs typeface="Century Gothic"/>
              </a:rPr>
              <a:t>en</a:t>
            </a:r>
            <a:r>
              <a:rPr sz="971" b="1" spc="-8">
                <a:solidFill>
                  <a:srgbClr val="1F487C"/>
                </a:solidFill>
                <a:latin typeface="Century Gothic"/>
                <a:cs typeface="Century Gothic"/>
              </a:rPr>
              <a:t>d</a:t>
            </a:r>
            <a:r>
              <a:rPr sz="971" b="1">
                <a:solidFill>
                  <a:srgbClr val="1F487C"/>
                </a:solidFill>
                <a:latin typeface="Century Gothic"/>
                <a:cs typeface="Century Gothic"/>
              </a:rPr>
              <a:t>ent</a:t>
            </a:r>
            <a:r>
              <a:rPr sz="971" b="1" spc="-8">
                <a:solidFill>
                  <a:srgbClr val="1F487C"/>
                </a:solidFill>
                <a:latin typeface="Century Gothic"/>
                <a:cs typeface="Century Gothic"/>
              </a:rPr>
              <a:t>a</a:t>
            </a:r>
            <a:r>
              <a:rPr sz="971" b="1">
                <a:solidFill>
                  <a:srgbClr val="1F487C"/>
                </a:solidFill>
                <a:latin typeface="Century Gothic"/>
                <a:cs typeface="Century Gothic"/>
              </a:rPr>
              <a:t>les. </a:t>
            </a:r>
            <a:endParaRPr sz="971">
              <a:latin typeface="Century Gothic"/>
              <a:cs typeface="Century Gothic"/>
            </a:endParaRPr>
          </a:p>
          <a:p>
            <a:pPr marL="212474" marR="77880">
              <a:lnSpc>
                <a:spcPts val="1189"/>
              </a:lnSpc>
              <a:spcBef>
                <a:spcPts val="178"/>
              </a:spcBef>
            </a:pPr>
            <a:r>
              <a:rPr sz="971">
                <a:solidFill>
                  <a:srgbClr val="1F487C"/>
                </a:solidFill>
                <a:latin typeface="Century Gothic"/>
                <a:cs typeface="Century Gothic"/>
              </a:rPr>
              <a:t>Con</a:t>
            </a:r>
            <a:r>
              <a:rPr sz="971" spc="-8">
                <a:solidFill>
                  <a:srgbClr val="1F487C"/>
                </a:solidFill>
                <a:latin typeface="Century Gothic"/>
                <a:cs typeface="Century Gothic"/>
              </a:rPr>
              <a:t>c</a:t>
            </a:r>
            <a:r>
              <a:rPr sz="971">
                <a:solidFill>
                  <a:srgbClr val="1F487C"/>
                </a:solidFill>
                <a:latin typeface="Century Gothic"/>
                <a:cs typeface="Century Gothic"/>
              </a:rPr>
              <a:t>e</a:t>
            </a:r>
            <a:r>
              <a:rPr sz="971" spc="4">
                <a:solidFill>
                  <a:srgbClr val="1F487C"/>
                </a:solidFill>
                <a:latin typeface="Century Gothic"/>
                <a:cs typeface="Century Gothic"/>
              </a:rPr>
              <a:t>p</a:t>
            </a:r>
            <a:r>
              <a:rPr sz="971">
                <a:solidFill>
                  <a:srgbClr val="1F487C"/>
                </a:solidFill>
                <a:latin typeface="Century Gothic"/>
                <a:cs typeface="Century Gothic"/>
              </a:rPr>
              <a:t>t</a:t>
            </a:r>
            <a:r>
              <a:rPr sz="971" spc="-4">
                <a:solidFill>
                  <a:srgbClr val="1F487C"/>
                </a:solidFill>
                <a:latin typeface="Century Gothic"/>
                <a:cs typeface="Century Gothic"/>
              </a:rPr>
              <a:t>o</a:t>
            </a:r>
            <a:r>
              <a:rPr sz="971">
                <a:solidFill>
                  <a:srgbClr val="1F487C"/>
                </a:solidFill>
                <a:latin typeface="Century Gothic"/>
                <a:cs typeface="Century Gothic"/>
              </a:rPr>
              <a:t>s</a:t>
            </a:r>
            <a:r>
              <a:rPr sz="971" spc="-12">
                <a:solidFill>
                  <a:srgbClr val="1F487C"/>
                </a:solidFill>
                <a:latin typeface="Century Gothic"/>
                <a:cs typeface="Century Gothic"/>
              </a:rPr>
              <a:t> </a:t>
            </a:r>
            <a:r>
              <a:rPr sz="971">
                <a:solidFill>
                  <a:srgbClr val="1F487C"/>
                </a:solidFill>
                <a:latin typeface="Century Gothic"/>
                <a:cs typeface="Century Gothic"/>
              </a:rPr>
              <a:t>b</a:t>
            </a:r>
            <a:r>
              <a:rPr sz="971" spc="4">
                <a:solidFill>
                  <a:srgbClr val="1F487C"/>
                </a:solidFill>
                <a:latin typeface="Century Gothic"/>
                <a:cs typeface="Century Gothic"/>
              </a:rPr>
              <a:t>á</a:t>
            </a:r>
            <a:r>
              <a:rPr sz="971" spc="-8">
                <a:solidFill>
                  <a:srgbClr val="1F487C"/>
                </a:solidFill>
                <a:latin typeface="Century Gothic"/>
                <a:cs typeface="Century Gothic"/>
              </a:rPr>
              <a:t>s</a:t>
            </a:r>
            <a:r>
              <a:rPr sz="971" spc="-4">
                <a:solidFill>
                  <a:srgbClr val="1F487C"/>
                </a:solidFill>
                <a:latin typeface="Century Gothic"/>
                <a:cs typeface="Century Gothic"/>
              </a:rPr>
              <a:t>i</a:t>
            </a:r>
            <a:r>
              <a:rPr sz="971" spc="4">
                <a:solidFill>
                  <a:srgbClr val="1F487C"/>
                </a:solidFill>
                <a:latin typeface="Century Gothic"/>
                <a:cs typeface="Century Gothic"/>
              </a:rPr>
              <a:t>c</a:t>
            </a:r>
            <a:r>
              <a:rPr sz="971">
                <a:solidFill>
                  <a:srgbClr val="1F487C"/>
                </a:solidFill>
                <a:latin typeface="Century Gothic"/>
                <a:cs typeface="Century Gothic"/>
              </a:rPr>
              <a:t>os</a:t>
            </a:r>
            <a:r>
              <a:rPr sz="971" spc="-4">
                <a:solidFill>
                  <a:srgbClr val="1F487C"/>
                </a:solidFill>
                <a:latin typeface="Century Gothic"/>
                <a:cs typeface="Century Gothic"/>
              </a:rPr>
              <a:t> </a:t>
            </a:r>
            <a:r>
              <a:rPr sz="971">
                <a:solidFill>
                  <a:srgbClr val="1F487C"/>
                </a:solidFill>
                <a:latin typeface="Century Gothic"/>
                <a:cs typeface="Century Gothic"/>
              </a:rPr>
              <a:t>q</a:t>
            </a:r>
            <a:r>
              <a:rPr sz="971" spc="-8">
                <a:solidFill>
                  <a:srgbClr val="1F487C"/>
                </a:solidFill>
                <a:latin typeface="Century Gothic"/>
                <a:cs typeface="Century Gothic"/>
              </a:rPr>
              <a:t>u</a:t>
            </a:r>
            <a:r>
              <a:rPr sz="971">
                <a:solidFill>
                  <a:srgbClr val="1F487C"/>
                </a:solidFill>
                <a:latin typeface="Century Gothic"/>
                <a:cs typeface="Century Gothic"/>
              </a:rPr>
              <a:t>e </a:t>
            </a:r>
            <a:endParaRPr sz="971">
              <a:latin typeface="Century Gothic"/>
              <a:cs typeface="Century Gothic"/>
            </a:endParaRPr>
          </a:p>
          <a:p>
            <a:pPr marL="212474" marR="77880">
              <a:lnSpc>
                <a:spcPts val="1189"/>
              </a:lnSpc>
              <a:spcBef>
                <a:spcPts val="178"/>
              </a:spcBef>
            </a:pPr>
            <a:r>
              <a:rPr sz="971">
                <a:solidFill>
                  <a:srgbClr val="1F487C"/>
                </a:solidFill>
                <a:latin typeface="Century Gothic"/>
                <a:cs typeface="Century Gothic"/>
              </a:rPr>
              <a:t>su</a:t>
            </a:r>
            <a:r>
              <a:rPr sz="971" spc="4">
                <a:solidFill>
                  <a:srgbClr val="1F487C"/>
                </a:solidFill>
                <a:latin typeface="Century Gothic"/>
                <a:cs typeface="Century Gothic"/>
              </a:rPr>
              <a:t>r</a:t>
            </a:r>
            <a:r>
              <a:rPr sz="971" spc="-8">
                <a:solidFill>
                  <a:srgbClr val="1F487C"/>
                </a:solidFill>
                <a:latin typeface="Century Gothic"/>
                <a:cs typeface="Century Gothic"/>
              </a:rPr>
              <a:t>g</a:t>
            </a:r>
            <a:r>
              <a:rPr sz="971">
                <a:solidFill>
                  <a:srgbClr val="1F487C"/>
                </a:solidFill>
                <a:latin typeface="Century Gothic"/>
                <a:cs typeface="Century Gothic"/>
              </a:rPr>
              <a:t>en</a:t>
            </a:r>
            <a:r>
              <a:rPr sz="971" spc="263">
                <a:solidFill>
                  <a:srgbClr val="1F487C"/>
                </a:solidFill>
                <a:latin typeface="Century Gothic"/>
                <a:cs typeface="Century Gothic"/>
              </a:rPr>
              <a:t> </a:t>
            </a:r>
            <a:r>
              <a:rPr sz="971">
                <a:solidFill>
                  <a:srgbClr val="1F487C"/>
                </a:solidFill>
                <a:latin typeface="Century Gothic"/>
                <a:cs typeface="Century Gothic"/>
              </a:rPr>
              <a:t>del</a:t>
            </a:r>
            <a:r>
              <a:rPr sz="971" spc="-8">
                <a:solidFill>
                  <a:srgbClr val="1F487C"/>
                </a:solidFill>
                <a:latin typeface="Century Gothic"/>
                <a:cs typeface="Century Gothic"/>
              </a:rPr>
              <a:t> </a:t>
            </a:r>
            <a:r>
              <a:rPr sz="971">
                <a:solidFill>
                  <a:srgbClr val="1F487C"/>
                </a:solidFill>
                <a:latin typeface="Century Gothic"/>
                <a:cs typeface="Century Gothic"/>
              </a:rPr>
              <a:t>p</a:t>
            </a:r>
            <a:r>
              <a:rPr sz="971" spc="4">
                <a:solidFill>
                  <a:srgbClr val="1F487C"/>
                </a:solidFill>
                <a:latin typeface="Century Gothic"/>
                <a:cs typeface="Century Gothic"/>
              </a:rPr>
              <a:t>r</a:t>
            </a:r>
            <a:r>
              <a:rPr sz="971">
                <a:solidFill>
                  <a:srgbClr val="1F487C"/>
                </a:solidFill>
                <a:latin typeface="Century Gothic"/>
                <a:cs typeface="Century Gothic"/>
              </a:rPr>
              <a:t>o</a:t>
            </a:r>
            <a:r>
              <a:rPr sz="971" spc="-4">
                <a:solidFill>
                  <a:srgbClr val="1F487C"/>
                </a:solidFill>
                <a:latin typeface="Century Gothic"/>
                <a:cs typeface="Century Gothic"/>
              </a:rPr>
              <a:t>y</a:t>
            </a:r>
            <a:r>
              <a:rPr sz="971" spc="-8">
                <a:solidFill>
                  <a:srgbClr val="1F487C"/>
                </a:solidFill>
                <a:latin typeface="Century Gothic"/>
                <a:cs typeface="Century Gothic"/>
              </a:rPr>
              <a:t>e</a:t>
            </a:r>
            <a:r>
              <a:rPr sz="971" spc="4">
                <a:solidFill>
                  <a:srgbClr val="1F487C"/>
                </a:solidFill>
                <a:latin typeface="Century Gothic"/>
                <a:cs typeface="Century Gothic"/>
              </a:rPr>
              <a:t>c</a:t>
            </a:r>
            <a:r>
              <a:rPr sz="971">
                <a:solidFill>
                  <a:srgbClr val="1F487C"/>
                </a:solidFill>
                <a:latin typeface="Century Gothic"/>
                <a:cs typeface="Century Gothic"/>
              </a:rPr>
              <a:t>t</a:t>
            </a:r>
            <a:r>
              <a:rPr sz="971" spc="-4">
                <a:solidFill>
                  <a:srgbClr val="1F487C"/>
                </a:solidFill>
                <a:latin typeface="Century Gothic"/>
                <a:cs typeface="Century Gothic"/>
              </a:rPr>
              <a:t>o</a:t>
            </a:r>
            <a:r>
              <a:rPr sz="971">
                <a:solidFill>
                  <a:srgbClr val="1F487C"/>
                </a:solidFill>
                <a:latin typeface="Century Gothic"/>
                <a:cs typeface="Century Gothic"/>
              </a:rPr>
              <a:t>, </a:t>
            </a:r>
            <a:endParaRPr sz="971">
              <a:latin typeface="Century Gothic"/>
              <a:cs typeface="Century Gothic"/>
            </a:endParaRPr>
          </a:p>
          <a:p>
            <a:pPr marL="212474" marR="77880">
              <a:lnSpc>
                <a:spcPts val="1189"/>
              </a:lnSpc>
              <a:spcBef>
                <a:spcPts val="178"/>
              </a:spcBef>
            </a:pPr>
            <a:r>
              <a:rPr sz="971">
                <a:solidFill>
                  <a:srgbClr val="1F487C"/>
                </a:solidFill>
                <a:latin typeface="Century Gothic"/>
                <a:cs typeface="Century Gothic"/>
              </a:rPr>
              <a:t>p</a:t>
            </a:r>
            <a:r>
              <a:rPr sz="971" spc="4">
                <a:solidFill>
                  <a:srgbClr val="1F487C"/>
                </a:solidFill>
                <a:latin typeface="Century Gothic"/>
                <a:cs typeface="Century Gothic"/>
              </a:rPr>
              <a:t>e</a:t>
            </a:r>
            <a:r>
              <a:rPr sz="971">
                <a:solidFill>
                  <a:srgbClr val="1F487C"/>
                </a:solidFill>
                <a:latin typeface="Century Gothic"/>
                <a:cs typeface="Century Gothic"/>
              </a:rPr>
              <a:t>r</a:t>
            </a:r>
            <a:r>
              <a:rPr sz="971" spc="-12">
                <a:solidFill>
                  <a:srgbClr val="1F487C"/>
                </a:solidFill>
                <a:latin typeface="Century Gothic"/>
                <a:cs typeface="Century Gothic"/>
              </a:rPr>
              <a:t>m</a:t>
            </a:r>
            <a:r>
              <a:rPr sz="971" spc="4">
                <a:solidFill>
                  <a:srgbClr val="1F487C"/>
                </a:solidFill>
                <a:latin typeface="Century Gothic"/>
                <a:cs typeface="Century Gothic"/>
              </a:rPr>
              <a:t>i</a:t>
            </a:r>
            <a:r>
              <a:rPr sz="971">
                <a:solidFill>
                  <a:srgbClr val="1F487C"/>
                </a:solidFill>
                <a:latin typeface="Century Gothic"/>
                <a:cs typeface="Century Gothic"/>
              </a:rPr>
              <a:t>ten</a:t>
            </a:r>
            <a:r>
              <a:rPr sz="971" spc="-12">
                <a:solidFill>
                  <a:srgbClr val="1F487C"/>
                </a:solidFill>
                <a:latin typeface="Century Gothic"/>
                <a:cs typeface="Century Gothic"/>
              </a:rPr>
              <a:t> </a:t>
            </a:r>
            <a:r>
              <a:rPr sz="971" spc="4">
                <a:solidFill>
                  <a:srgbClr val="1F487C"/>
                </a:solidFill>
                <a:latin typeface="Century Gothic"/>
                <a:cs typeface="Century Gothic"/>
              </a:rPr>
              <a:t>l</a:t>
            </a:r>
            <a:r>
              <a:rPr sz="971">
                <a:solidFill>
                  <a:srgbClr val="1F487C"/>
                </a:solidFill>
                <a:latin typeface="Century Gothic"/>
                <a:cs typeface="Century Gothic"/>
              </a:rPr>
              <a:t>a</a:t>
            </a:r>
            <a:endParaRPr sz="971">
              <a:latin typeface="Century Gothic"/>
              <a:cs typeface="Century Gothic"/>
            </a:endParaRPr>
          </a:p>
        </p:txBody>
      </p:sp>
      <p:sp>
        <p:nvSpPr>
          <p:cNvPr id="13" name="object 13"/>
          <p:cNvSpPr txBox="1"/>
          <p:nvPr/>
        </p:nvSpPr>
        <p:spPr>
          <a:xfrm>
            <a:off x="2442730" y="5589240"/>
            <a:ext cx="1841238" cy="993693"/>
          </a:xfrm>
          <a:prstGeom prst="rect">
            <a:avLst/>
          </a:prstGeom>
        </p:spPr>
        <p:txBody>
          <a:bodyPr wrap="square" lIns="0" tIns="0" rIns="0" bIns="0" rtlCol="0">
            <a:noAutofit/>
          </a:bodyPr>
          <a:lstStyle/>
          <a:p>
            <a:pPr>
              <a:lnSpc>
                <a:spcPts val="485"/>
              </a:lnSpc>
              <a:spcBef>
                <a:spcPts val="10"/>
              </a:spcBef>
            </a:pPr>
            <a:endParaRPr sz="485"/>
          </a:p>
          <a:p>
            <a:pPr marL="56480">
              <a:lnSpc>
                <a:spcPct val="102172"/>
              </a:lnSpc>
            </a:pPr>
            <a:r>
              <a:rPr sz="971">
                <a:latin typeface="Century Gothic"/>
                <a:cs typeface="Century Gothic"/>
              </a:rPr>
              <a:t>R</a:t>
            </a:r>
            <a:r>
              <a:rPr sz="971" spc="4">
                <a:latin typeface="Century Gothic"/>
                <a:cs typeface="Century Gothic"/>
              </a:rPr>
              <a:t>e</a:t>
            </a:r>
            <a:r>
              <a:rPr sz="971">
                <a:latin typeface="Century Gothic"/>
                <a:cs typeface="Century Gothic"/>
              </a:rPr>
              <a:t>p</a:t>
            </a:r>
            <a:r>
              <a:rPr sz="971" spc="-8">
                <a:latin typeface="Century Gothic"/>
                <a:cs typeface="Century Gothic"/>
              </a:rPr>
              <a:t>o</a:t>
            </a:r>
            <a:r>
              <a:rPr sz="971">
                <a:latin typeface="Century Gothic"/>
                <a:cs typeface="Century Gothic"/>
              </a:rPr>
              <a:t>rta</a:t>
            </a:r>
            <a:r>
              <a:rPr sz="971" spc="-8">
                <a:latin typeface="Century Gothic"/>
                <a:cs typeface="Century Gothic"/>
              </a:rPr>
              <a:t>j</a:t>
            </a:r>
            <a:r>
              <a:rPr sz="971">
                <a:latin typeface="Century Gothic"/>
                <a:cs typeface="Century Gothic"/>
              </a:rPr>
              <a:t>e</a:t>
            </a:r>
          </a:p>
          <a:p>
            <a:pPr marL="56480">
              <a:lnSpc>
                <a:spcPct val="102172"/>
              </a:lnSpc>
              <a:spcBef>
                <a:spcPts val="4"/>
              </a:spcBef>
            </a:pPr>
            <a:r>
              <a:rPr sz="971">
                <a:latin typeface="Century Gothic"/>
                <a:cs typeface="Century Gothic"/>
              </a:rPr>
              <a:t>Tex</a:t>
            </a:r>
            <a:r>
              <a:rPr sz="971" spc="-4">
                <a:latin typeface="Century Gothic"/>
                <a:cs typeface="Century Gothic"/>
              </a:rPr>
              <a:t>t</a:t>
            </a:r>
            <a:r>
              <a:rPr sz="971">
                <a:latin typeface="Century Gothic"/>
                <a:cs typeface="Century Gothic"/>
              </a:rPr>
              <a:t>o</a:t>
            </a:r>
            <a:r>
              <a:rPr sz="971" spc="-4">
                <a:latin typeface="Century Gothic"/>
                <a:cs typeface="Century Gothic"/>
              </a:rPr>
              <a:t> </a:t>
            </a:r>
            <a:r>
              <a:rPr sz="971">
                <a:latin typeface="Century Gothic"/>
                <a:cs typeface="Century Gothic"/>
              </a:rPr>
              <a:t>expo</a:t>
            </a:r>
            <a:r>
              <a:rPr sz="971" spc="-8">
                <a:latin typeface="Century Gothic"/>
                <a:cs typeface="Century Gothic"/>
              </a:rPr>
              <a:t>s</a:t>
            </a:r>
            <a:r>
              <a:rPr sz="971" spc="4">
                <a:latin typeface="Century Gothic"/>
                <a:cs typeface="Century Gothic"/>
              </a:rPr>
              <a:t>i</a:t>
            </a:r>
            <a:r>
              <a:rPr sz="971">
                <a:latin typeface="Century Gothic"/>
                <a:cs typeface="Century Gothic"/>
              </a:rPr>
              <a:t>t</a:t>
            </a:r>
            <a:r>
              <a:rPr sz="971" spc="-4">
                <a:latin typeface="Century Gothic"/>
                <a:cs typeface="Century Gothic"/>
              </a:rPr>
              <a:t>i</a:t>
            </a:r>
            <a:r>
              <a:rPr sz="971">
                <a:latin typeface="Century Gothic"/>
                <a:cs typeface="Century Gothic"/>
              </a:rPr>
              <a:t>vo</a:t>
            </a:r>
          </a:p>
        </p:txBody>
      </p:sp>
      <p:sp>
        <p:nvSpPr>
          <p:cNvPr id="12" name="object 12"/>
          <p:cNvSpPr txBox="1"/>
          <p:nvPr/>
        </p:nvSpPr>
        <p:spPr>
          <a:xfrm>
            <a:off x="4283968" y="5589240"/>
            <a:ext cx="1823645" cy="993693"/>
          </a:xfrm>
          <a:prstGeom prst="rect">
            <a:avLst/>
          </a:prstGeom>
        </p:spPr>
        <p:txBody>
          <a:bodyPr wrap="square" lIns="0" tIns="0" rIns="0" bIns="0" rtlCol="0">
            <a:noAutofit/>
          </a:bodyPr>
          <a:lstStyle/>
          <a:p>
            <a:pPr>
              <a:lnSpc>
                <a:spcPts val="485"/>
              </a:lnSpc>
              <a:spcBef>
                <a:spcPts val="10"/>
              </a:spcBef>
            </a:pPr>
            <a:endParaRPr sz="485"/>
          </a:p>
          <a:p>
            <a:pPr marL="55136">
              <a:lnSpc>
                <a:spcPct val="102172"/>
              </a:lnSpc>
            </a:pPr>
            <a:r>
              <a:rPr sz="971">
                <a:latin typeface="Century Gothic"/>
                <a:cs typeface="Century Gothic"/>
              </a:rPr>
              <a:t>Grá</a:t>
            </a:r>
            <a:r>
              <a:rPr sz="971" spc="-8">
                <a:latin typeface="Century Gothic"/>
                <a:cs typeface="Century Gothic"/>
              </a:rPr>
              <a:t>f</a:t>
            </a:r>
            <a:r>
              <a:rPr sz="971" spc="4">
                <a:latin typeface="Century Gothic"/>
                <a:cs typeface="Century Gothic"/>
              </a:rPr>
              <a:t>ic</a:t>
            </a:r>
            <a:r>
              <a:rPr sz="971">
                <a:latin typeface="Century Gothic"/>
                <a:cs typeface="Century Gothic"/>
              </a:rPr>
              <a:t>o</a:t>
            </a:r>
          </a:p>
          <a:p>
            <a:pPr marL="55136">
              <a:lnSpc>
                <a:spcPct val="102172"/>
              </a:lnSpc>
              <a:spcBef>
                <a:spcPts val="4"/>
              </a:spcBef>
            </a:pPr>
            <a:r>
              <a:rPr sz="971" spc="-4">
                <a:latin typeface="Century Gothic"/>
                <a:cs typeface="Century Gothic"/>
              </a:rPr>
              <a:t>E</a:t>
            </a:r>
            <a:r>
              <a:rPr sz="971">
                <a:latin typeface="Century Gothic"/>
                <a:cs typeface="Century Gothic"/>
              </a:rPr>
              <a:t>str</a:t>
            </a:r>
            <a:r>
              <a:rPr sz="971" spc="-8">
                <a:latin typeface="Century Gothic"/>
                <a:cs typeface="Century Gothic"/>
              </a:rPr>
              <a:t>u</a:t>
            </a:r>
            <a:r>
              <a:rPr sz="971" spc="4">
                <a:latin typeface="Century Gothic"/>
                <a:cs typeface="Century Gothic"/>
              </a:rPr>
              <a:t>c</a:t>
            </a:r>
            <a:r>
              <a:rPr sz="971">
                <a:latin typeface="Century Gothic"/>
                <a:cs typeface="Century Gothic"/>
              </a:rPr>
              <a:t>tu</a:t>
            </a:r>
            <a:r>
              <a:rPr sz="971" spc="-8">
                <a:latin typeface="Century Gothic"/>
                <a:cs typeface="Century Gothic"/>
              </a:rPr>
              <a:t>r</a:t>
            </a:r>
            <a:r>
              <a:rPr sz="971">
                <a:latin typeface="Century Gothic"/>
                <a:cs typeface="Century Gothic"/>
              </a:rPr>
              <a:t>a del</a:t>
            </a:r>
            <a:r>
              <a:rPr sz="971" spc="-8">
                <a:latin typeface="Century Gothic"/>
                <a:cs typeface="Century Gothic"/>
              </a:rPr>
              <a:t> </a:t>
            </a:r>
            <a:r>
              <a:rPr sz="971">
                <a:latin typeface="Century Gothic"/>
                <a:cs typeface="Century Gothic"/>
              </a:rPr>
              <a:t>re</a:t>
            </a:r>
            <a:r>
              <a:rPr sz="971" spc="4">
                <a:latin typeface="Century Gothic"/>
                <a:cs typeface="Century Gothic"/>
              </a:rPr>
              <a:t>p</a:t>
            </a:r>
            <a:r>
              <a:rPr sz="971" spc="-12">
                <a:latin typeface="Century Gothic"/>
                <a:cs typeface="Century Gothic"/>
              </a:rPr>
              <a:t>o</a:t>
            </a:r>
            <a:r>
              <a:rPr sz="971">
                <a:latin typeface="Century Gothic"/>
                <a:cs typeface="Century Gothic"/>
              </a:rPr>
              <a:t>rt</a:t>
            </a:r>
            <a:r>
              <a:rPr sz="971" spc="-8">
                <a:latin typeface="Century Gothic"/>
                <a:cs typeface="Century Gothic"/>
              </a:rPr>
              <a:t>aj</a:t>
            </a:r>
            <a:r>
              <a:rPr sz="971">
                <a:latin typeface="Century Gothic"/>
                <a:cs typeface="Century Gothic"/>
              </a:rPr>
              <a:t>e</a:t>
            </a:r>
          </a:p>
          <a:p>
            <a:pPr marL="55136">
              <a:lnSpc>
                <a:spcPts val="1187"/>
              </a:lnSpc>
              <a:spcBef>
                <a:spcPts val="59"/>
              </a:spcBef>
            </a:pPr>
            <a:r>
              <a:rPr sz="1456" baseline="-2471">
                <a:latin typeface="Century Gothic"/>
                <a:cs typeface="Century Gothic"/>
              </a:rPr>
              <a:t>Co</a:t>
            </a:r>
            <a:r>
              <a:rPr sz="1456" spc="4" baseline="-2471">
                <a:latin typeface="Century Gothic"/>
                <a:cs typeface="Century Gothic"/>
              </a:rPr>
              <a:t>l</a:t>
            </a:r>
            <a:r>
              <a:rPr sz="1456" baseline="-2471">
                <a:latin typeface="Century Gothic"/>
                <a:cs typeface="Century Gothic"/>
              </a:rPr>
              <a:t>or</a:t>
            </a:r>
            <a:endParaRPr sz="971">
              <a:latin typeface="Century Gothic"/>
              <a:cs typeface="Century Gothic"/>
            </a:endParaRPr>
          </a:p>
        </p:txBody>
      </p:sp>
      <p:sp>
        <p:nvSpPr>
          <p:cNvPr id="11" name="object 11"/>
          <p:cNvSpPr txBox="1"/>
          <p:nvPr/>
        </p:nvSpPr>
        <p:spPr>
          <a:xfrm>
            <a:off x="6107615" y="5589240"/>
            <a:ext cx="2276923" cy="993693"/>
          </a:xfrm>
          <a:prstGeom prst="rect">
            <a:avLst/>
          </a:prstGeom>
        </p:spPr>
        <p:txBody>
          <a:bodyPr wrap="square" lIns="0" tIns="0" rIns="0" bIns="0" rtlCol="0">
            <a:noAutofit/>
          </a:bodyPr>
          <a:lstStyle/>
          <a:p>
            <a:pPr>
              <a:lnSpc>
                <a:spcPts val="485"/>
              </a:lnSpc>
              <a:spcBef>
                <a:spcPts val="10"/>
              </a:spcBef>
            </a:pPr>
            <a:endParaRPr sz="485"/>
          </a:p>
          <a:p>
            <a:pPr marL="56480" marR="802447">
              <a:lnSpc>
                <a:spcPct val="102275"/>
              </a:lnSpc>
            </a:pPr>
            <a:r>
              <a:rPr sz="971" spc="-4">
                <a:latin typeface="Century Gothic"/>
                <a:cs typeface="Century Gothic"/>
              </a:rPr>
              <a:t>M</a:t>
            </a:r>
            <a:r>
              <a:rPr sz="971">
                <a:latin typeface="Century Gothic"/>
                <a:cs typeface="Century Gothic"/>
              </a:rPr>
              <a:t>e</a:t>
            </a:r>
            <a:r>
              <a:rPr sz="971" spc="4">
                <a:latin typeface="Century Gothic"/>
                <a:cs typeface="Century Gothic"/>
              </a:rPr>
              <a:t>c</a:t>
            </a:r>
            <a:r>
              <a:rPr sz="971">
                <a:latin typeface="Century Gothic"/>
                <a:cs typeface="Century Gothic"/>
              </a:rPr>
              <a:t>á</a:t>
            </a:r>
            <a:r>
              <a:rPr sz="971" spc="-8">
                <a:latin typeface="Century Gothic"/>
                <a:cs typeface="Century Gothic"/>
              </a:rPr>
              <a:t>n</a:t>
            </a:r>
            <a:r>
              <a:rPr sz="971" spc="-4">
                <a:latin typeface="Century Gothic"/>
                <a:cs typeface="Century Gothic"/>
              </a:rPr>
              <a:t>i</a:t>
            </a:r>
            <a:r>
              <a:rPr sz="971" spc="4">
                <a:latin typeface="Century Gothic"/>
                <a:cs typeface="Century Gothic"/>
              </a:rPr>
              <a:t>c</a:t>
            </a:r>
            <a:r>
              <a:rPr sz="971">
                <a:latin typeface="Century Gothic"/>
                <a:cs typeface="Century Gothic"/>
              </a:rPr>
              <a:t>a Ne</a:t>
            </a:r>
            <a:r>
              <a:rPr sz="971" spc="-4">
                <a:latin typeface="Century Gothic"/>
                <a:cs typeface="Century Gothic"/>
              </a:rPr>
              <a:t>w</a:t>
            </a:r>
            <a:r>
              <a:rPr sz="971">
                <a:latin typeface="Century Gothic"/>
                <a:cs typeface="Century Gothic"/>
              </a:rPr>
              <a:t>t</a:t>
            </a:r>
            <a:r>
              <a:rPr sz="971" spc="-4">
                <a:latin typeface="Century Gothic"/>
                <a:cs typeface="Century Gothic"/>
              </a:rPr>
              <a:t>o</a:t>
            </a:r>
            <a:r>
              <a:rPr sz="971" spc="-12">
                <a:latin typeface="Century Gothic"/>
                <a:cs typeface="Century Gothic"/>
              </a:rPr>
              <a:t>n</a:t>
            </a:r>
            <a:r>
              <a:rPr sz="971" spc="4">
                <a:latin typeface="Century Gothic"/>
                <a:cs typeface="Century Gothic"/>
              </a:rPr>
              <a:t>i</a:t>
            </a:r>
            <a:r>
              <a:rPr sz="971">
                <a:latin typeface="Century Gothic"/>
                <a:cs typeface="Century Gothic"/>
              </a:rPr>
              <a:t>a</a:t>
            </a:r>
            <a:r>
              <a:rPr sz="971" spc="-8">
                <a:latin typeface="Century Gothic"/>
                <a:cs typeface="Century Gothic"/>
              </a:rPr>
              <a:t>n</a:t>
            </a:r>
            <a:r>
              <a:rPr sz="971">
                <a:latin typeface="Century Gothic"/>
                <a:cs typeface="Century Gothic"/>
              </a:rPr>
              <a:t>a </a:t>
            </a:r>
            <a:r>
              <a:rPr sz="971" spc="-4">
                <a:latin typeface="Century Gothic"/>
                <a:cs typeface="Century Gothic"/>
              </a:rPr>
              <a:t>M</a:t>
            </a:r>
            <a:r>
              <a:rPr sz="971">
                <a:latin typeface="Century Gothic"/>
                <a:cs typeface="Century Gothic"/>
              </a:rPr>
              <a:t>e</a:t>
            </a:r>
            <a:r>
              <a:rPr sz="971" spc="4">
                <a:latin typeface="Century Gothic"/>
                <a:cs typeface="Century Gothic"/>
              </a:rPr>
              <a:t>c</a:t>
            </a:r>
            <a:r>
              <a:rPr sz="971">
                <a:latin typeface="Century Gothic"/>
                <a:cs typeface="Century Gothic"/>
              </a:rPr>
              <a:t>á</a:t>
            </a:r>
            <a:r>
              <a:rPr sz="971" spc="-8">
                <a:latin typeface="Century Gothic"/>
                <a:cs typeface="Century Gothic"/>
              </a:rPr>
              <a:t>n</a:t>
            </a:r>
            <a:r>
              <a:rPr sz="971" spc="-4">
                <a:latin typeface="Century Gothic"/>
                <a:cs typeface="Century Gothic"/>
              </a:rPr>
              <a:t>i</a:t>
            </a:r>
            <a:r>
              <a:rPr sz="971" spc="4">
                <a:latin typeface="Century Gothic"/>
                <a:cs typeface="Century Gothic"/>
              </a:rPr>
              <a:t>c</a:t>
            </a:r>
            <a:r>
              <a:rPr sz="971">
                <a:latin typeface="Century Gothic"/>
                <a:cs typeface="Century Gothic"/>
              </a:rPr>
              <a:t>a de </a:t>
            </a:r>
            <a:r>
              <a:rPr sz="971" spc="-8">
                <a:latin typeface="Century Gothic"/>
                <a:cs typeface="Century Gothic"/>
              </a:rPr>
              <a:t>f</a:t>
            </a:r>
            <a:r>
              <a:rPr sz="971" spc="4">
                <a:latin typeface="Century Gothic"/>
                <a:cs typeface="Century Gothic"/>
              </a:rPr>
              <a:t>l</a:t>
            </a:r>
            <a:r>
              <a:rPr sz="971" spc="-8">
                <a:latin typeface="Century Gothic"/>
                <a:cs typeface="Century Gothic"/>
              </a:rPr>
              <a:t>u</a:t>
            </a:r>
            <a:r>
              <a:rPr sz="971" spc="4">
                <a:latin typeface="Century Gothic"/>
                <a:cs typeface="Century Gothic"/>
              </a:rPr>
              <a:t>í</a:t>
            </a:r>
            <a:r>
              <a:rPr sz="971">
                <a:latin typeface="Century Gothic"/>
                <a:cs typeface="Century Gothic"/>
              </a:rPr>
              <a:t>d</a:t>
            </a:r>
            <a:r>
              <a:rPr sz="971" spc="-4">
                <a:latin typeface="Century Gothic"/>
                <a:cs typeface="Century Gothic"/>
              </a:rPr>
              <a:t>o</a:t>
            </a:r>
            <a:r>
              <a:rPr sz="971">
                <a:latin typeface="Century Gothic"/>
                <a:cs typeface="Century Gothic"/>
              </a:rPr>
              <a:t>s Ondas </a:t>
            </a:r>
            <a:r>
              <a:rPr sz="971" spc="-4">
                <a:latin typeface="Century Gothic"/>
                <a:cs typeface="Century Gothic"/>
              </a:rPr>
              <a:t>m</a:t>
            </a:r>
            <a:r>
              <a:rPr sz="971" spc="-8">
                <a:latin typeface="Century Gothic"/>
                <a:cs typeface="Century Gothic"/>
              </a:rPr>
              <a:t>e</a:t>
            </a:r>
            <a:r>
              <a:rPr sz="971" spc="-4">
                <a:latin typeface="Century Gothic"/>
                <a:cs typeface="Century Gothic"/>
              </a:rPr>
              <a:t>c</a:t>
            </a:r>
            <a:r>
              <a:rPr sz="971">
                <a:latin typeface="Century Gothic"/>
                <a:cs typeface="Century Gothic"/>
              </a:rPr>
              <a:t>án</a:t>
            </a:r>
            <a:r>
              <a:rPr sz="971" spc="-4">
                <a:latin typeface="Century Gothic"/>
                <a:cs typeface="Century Gothic"/>
              </a:rPr>
              <a:t>i</a:t>
            </a:r>
            <a:r>
              <a:rPr sz="971" spc="4">
                <a:latin typeface="Century Gothic"/>
                <a:cs typeface="Century Gothic"/>
              </a:rPr>
              <a:t>c</a:t>
            </a:r>
            <a:r>
              <a:rPr sz="971" spc="-8">
                <a:latin typeface="Century Gothic"/>
                <a:cs typeface="Century Gothic"/>
              </a:rPr>
              <a:t>a</a:t>
            </a:r>
            <a:r>
              <a:rPr sz="971">
                <a:latin typeface="Century Gothic"/>
                <a:cs typeface="Century Gothic"/>
              </a:rPr>
              <a:t>s</a:t>
            </a:r>
          </a:p>
        </p:txBody>
      </p:sp>
      <p:sp>
        <p:nvSpPr>
          <p:cNvPr id="10" name="object 10"/>
          <p:cNvSpPr txBox="1"/>
          <p:nvPr/>
        </p:nvSpPr>
        <p:spPr>
          <a:xfrm>
            <a:off x="702457" y="2692182"/>
            <a:ext cx="7682081" cy="727486"/>
          </a:xfrm>
          <a:prstGeom prst="rect">
            <a:avLst/>
          </a:prstGeom>
        </p:spPr>
        <p:txBody>
          <a:bodyPr wrap="square" lIns="0" tIns="0" rIns="0" bIns="0" rtlCol="0">
            <a:noAutofit/>
          </a:bodyPr>
          <a:lstStyle/>
          <a:p>
            <a:pPr>
              <a:lnSpc>
                <a:spcPts val="794"/>
              </a:lnSpc>
              <a:spcBef>
                <a:spcPts val="29"/>
              </a:spcBef>
            </a:pPr>
            <a:endParaRPr sz="794" dirty="0"/>
          </a:p>
          <a:p>
            <a:pPr marL="56480" marR="135096">
              <a:lnSpc>
                <a:spcPct val="150000"/>
              </a:lnSpc>
            </a:pPr>
            <a:r>
              <a:rPr lang="es-MX" sz="971" b="1" dirty="0">
                <a:latin typeface="Century Gothic"/>
                <a:cs typeface="Century Gothic"/>
              </a:rPr>
              <a:t>El alumno investigará y reflexionará sobre las problemáticas de falta de agua, inundaciones y vulnerabilidad sísmica en la Ciudad de México y propondrá soluciones que difundirá a la comunidad educativa mediante un reportaje.</a:t>
            </a:r>
            <a:endParaRPr sz="971" dirty="0">
              <a:latin typeface="Century Gothic"/>
              <a:cs typeface="Century Gothic"/>
            </a:endParaRPr>
          </a:p>
        </p:txBody>
      </p:sp>
      <p:sp>
        <p:nvSpPr>
          <p:cNvPr id="9" name="object 9"/>
          <p:cNvSpPr txBox="1"/>
          <p:nvPr/>
        </p:nvSpPr>
        <p:spPr>
          <a:xfrm>
            <a:off x="702457" y="1155968"/>
            <a:ext cx="1822300" cy="275889"/>
          </a:xfrm>
          <a:prstGeom prst="rect">
            <a:avLst/>
          </a:prstGeom>
        </p:spPr>
        <p:txBody>
          <a:bodyPr wrap="square" lIns="0" tIns="0" rIns="0" bIns="0" rtlCol="0">
            <a:noAutofit/>
          </a:bodyPr>
          <a:lstStyle/>
          <a:p>
            <a:pPr marL="22413">
              <a:lnSpc>
                <a:spcPts val="882"/>
              </a:lnSpc>
            </a:pPr>
            <a:endParaRPr sz="882"/>
          </a:p>
        </p:txBody>
      </p:sp>
      <p:sp>
        <p:nvSpPr>
          <p:cNvPr id="8" name="object 8"/>
          <p:cNvSpPr txBox="1"/>
          <p:nvPr/>
        </p:nvSpPr>
        <p:spPr>
          <a:xfrm>
            <a:off x="2524757" y="1155968"/>
            <a:ext cx="1822413" cy="275889"/>
          </a:xfrm>
          <a:prstGeom prst="rect">
            <a:avLst/>
          </a:prstGeom>
        </p:spPr>
        <p:txBody>
          <a:bodyPr wrap="square" lIns="0" tIns="0" rIns="0" bIns="0" rtlCol="0">
            <a:noAutofit/>
          </a:bodyPr>
          <a:lstStyle/>
          <a:p>
            <a:pPr marL="22413">
              <a:lnSpc>
                <a:spcPts val="882"/>
              </a:lnSpc>
            </a:pPr>
            <a:endParaRPr sz="882"/>
          </a:p>
        </p:txBody>
      </p:sp>
      <p:sp>
        <p:nvSpPr>
          <p:cNvPr id="7" name="object 7"/>
          <p:cNvSpPr txBox="1"/>
          <p:nvPr/>
        </p:nvSpPr>
        <p:spPr>
          <a:xfrm>
            <a:off x="4347169" y="1155968"/>
            <a:ext cx="1822301" cy="275889"/>
          </a:xfrm>
          <a:prstGeom prst="rect">
            <a:avLst/>
          </a:prstGeom>
        </p:spPr>
        <p:txBody>
          <a:bodyPr wrap="square" lIns="0" tIns="0" rIns="0" bIns="0" rtlCol="0">
            <a:noAutofit/>
          </a:bodyPr>
          <a:lstStyle/>
          <a:p>
            <a:pPr>
              <a:lnSpc>
                <a:spcPts val="485"/>
              </a:lnSpc>
              <a:spcBef>
                <a:spcPts val="11"/>
              </a:spcBef>
            </a:pPr>
            <a:endParaRPr sz="485"/>
          </a:p>
          <a:p>
            <a:pPr marL="567720">
              <a:lnSpc>
                <a:spcPct val="102172"/>
              </a:lnSpc>
            </a:pPr>
            <a:r>
              <a:rPr sz="971">
                <a:solidFill>
                  <a:srgbClr val="1C4586"/>
                </a:solidFill>
                <a:latin typeface="Century Gothic"/>
                <a:cs typeface="Century Gothic"/>
              </a:rPr>
              <a:t>p</a:t>
            </a:r>
            <a:r>
              <a:rPr sz="971" spc="4">
                <a:solidFill>
                  <a:srgbClr val="1C4586"/>
                </a:solidFill>
                <a:latin typeface="Century Gothic"/>
                <a:cs typeface="Century Gothic"/>
              </a:rPr>
              <a:t>r</a:t>
            </a:r>
            <a:r>
              <a:rPr sz="971">
                <a:solidFill>
                  <a:srgbClr val="1C4586"/>
                </a:solidFill>
                <a:latin typeface="Century Gothic"/>
                <a:cs typeface="Century Gothic"/>
              </a:rPr>
              <a:t>o</a:t>
            </a:r>
            <a:r>
              <a:rPr sz="971" spc="-8">
                <a:solidFill>
                  <a:srgbClr val="1C4586"/>
                </a:solidFill>
                <a:latin typeface="Century Gothic"/>
                <a:cs typeface="Century Gothic"/>
              </a:rPr>
              <a:t>p</a:t>
            </a:r>
            <a:r>
              <a:rPr sz="971">
                <a:solidFill>
                  <a:srgbClr val="1C4586"/>
                </a:solidFill>
                <a:latin typeface="Century Gothic"/>
                <a:cs typeface="Century Gothic"/>
              </a:rPr>
              <a:t>ue</a:t>
            </a:r>
            <a:r>
              <a:rPr sz="971" spc="4">
                <a:solidFill>
                  <a:srgbClr val="1C4586"/>
                </a:solidFill>
                <a:latin typeface="Century Gothic"/>
                <a:cs typeface="Century Gothic"/>
              </a:rPr>
              <a:t>s</a:t>
            </a:r>
            <a:r>
              <a:rPr sz="971">
                <a:solidFill>
                  <a:srgbClr val="1C4586"/>
                </a:solidFill>
                <a:latin typeface="Century Gothic"/>
                <a:cs typeface="Century Gothic"/>
              </a:rPr>
              <a:t>to?</a:t>
            </a:r>
            <a:endParaRPr sz="971">
              <a:latin typeface="Century Gothic"/>
              <a:cs typeface="Century Gothic"/>
            </a:endParaRPr>
          </a:p>
        </p:txBody>
      </p:sp>
      <p:sp>
        <p:nvSpPr>
          <p:cNvPr id="6" name="object 6"/>
          <p:cNvSpPr txBox="1"/>
          <p:nvPr/>
        </p:nvSpPr>
        <p:spPr>
          <a:xfrm>
            <a:off x="6169471" y="1155968"/>
            <a:ext cx="2215067" cy="275889"/>
          </a:xfrm>
          <a:prstGeom prst="rect">
            <a:avLst/>
          </a:prstGeom>
        </p:spPr>
        <p:txBody>
          <a:bodyPr wrap="square" lIns="0" tIns="0" rIns="0" bIns="0" rtlCol="0">
            <a:noAutofit/>
          </a:bodyPr>
          <a:lstStyle/>
          <a:p>
            <a:pPr marL="22413">
              <a:lnSpc>
                <a:spcPts val="882"/>
              </a:lnSpc>
            </a:pPr>
            <a:endParaRPr sz="882"/>
          </a:p>
        </p:txBody>
      </p:sp>
      <p:sp>
        <p:nvSpPr>
          <p:cNvPr id="5" name="object 5"/>
          <p:cNvSpPr txBox="1"/>
          <p:nvPr/>
        </p:nvSpPr>
        <p:spPr>
          <a:xfrm>
            <a:off x="702457" y="1431858"/>
            <a:ext cx="1822300" cy="727486"/>
          </a:xfrm>
          <a:prstGeom prst="rect">
            <a:avLst/>
          </a:prstGeom>
        </p:spPr>
        <p:txBody>
          <a:bodyPr wrap="square" lIns="0" tIns="0" rIns="0" bIns="0" rtlCol="0">
            <a:noAutofit/>
          </a:bodyPr>
          <a:lstStyle/>
          <a:p>
            <a:pPr marL="22413">
              <a:lnSpc>
                <a:spcPts val="882"/>
              </a:lnSpc>
            </a:pPr>
            <a:endParaRPr sz="882"/>
          </a:p>
        </p:txBody>
      </p:sp>
      <p:sp>
        <p:nvSpPr>
          <p:cNvPr id="4" name="object 4"/>
          <p:cNvSpPr txBox="1"/>
          <p:nvPr/>
        </p:nvSpPr>
        <p:spPr>
          <a:xfrm>
            <a:off x="2524757" y="1431858"/>
            <a:ext cx="1822413" cy="727486"/>
          </a:xfrm>
          <a:prstGeom prst="rect">
            <a:avLst/>
          </a:prstGeom>
        </p:spPr>
        <p:txBody>
          <a:bodyPr wrap="square" lIns="0" tIns="0" rIns="0" bIns="0" rtlCol="0">
            <a:noAutofit/>
          </a:bodyPr>
          <a:lstStyle/>
          <a:p>
            <a:pPr>
              <a:lnSpc>
                <a:spcPts val="485"/>
              </a:lnSpc>
              <a:spcBef>
                <a:spcPts val="40"/>
              </a:spcBef>
            </a:pPr>
            <a:endParaRPr sz="485" dirty="0"/>
          </a:p>
          <a:p>
            <a:pPr marL="55136" marR="127660">
              <a:lnSpc>
                <a:spcPts val="1182"/>
              </a:lnSpc>
              <a:spcBef>
                <a:spcPts val="59"/>
              </a:spcBef>
            </a:pPr>
            <a:r>
              <a:rPr sz="971" spc="-4" dirty="0">
                <a:latin typeface="Century Gothic"/>
                <a:cs typeface="Century Gothic"/>
              </a:rPr>
              <a:t>¿</a:t>
            </a:r>
            <a:r>
              <a:rPr sz="971" dirty="0" err="1">
                <a:latin typeface="Century Gothic"/>
                <a:cs typeface="Century Gothic"/>
              </a:rPr>
              <a:t>Có</a:t>
            </a:r>
            <a:r>
              <a:rPr sz="971" spc="-4" dirty="0" err="1">
                <a:latin typeface="Century Gothic"/>
                <a:cs typeface="Century Gothic"/>
              </a:rPr>
              <a:t>m</a:t>
            </a:r>
            <a:r>
              <a:rPr sz="971" dirty="0" err="1">
                <a:latin typeface="Century Gothic"/>
                <a:cs typeface="Century Gothic"/>
              </a:rPr>
              <a:t>o</a:t>
            </a:r>
            <a:r>
              <a:rPr sz="971" spc="-4" dirty="0">
                <a:latin typeface="Century Gothic"/>
                <a:cs typeface="Century Gothic"/>
              </a:rPr>
              <a:t> </a:t>
            </a:r>
            <a:r>
              <a:rPr sz="971" dirty="0" err="1" smtClean="0">
                <a:latin typeface="Century Gothic"/>
                <a:cs typeface="Century Gothic"/>
              </a:rPr>
              <a:t>pu</a:t>
            </a:r>
            <a:r>
              <a:rPr lang="es-MX" sz="971" dirty="0" smtClean="0">
                <a:latin typeface="Century Gothic"/>
                <a:cs typeface="Century Gothic"/>
              </a:rPr>
              <a:t>e</a:t>
            </a:r>
            <a:r>
              <a:rPr sz="971" dirty="0" smtClean="0">
                <a:latin typeface="Century Gothic"/>
                <a:cs typeface="Century Gothic"/>
              </a:rPr>
              <a:t>d</a:t>
            </a:r>
            <a:r>
              <a:rPr lang="es-MX" sz="971" dirty="0" smtClean="0">
                <a:latin typeface="Century Gothic"/>
                <a:cs typeface="Century Gothic"/>
              </a:rPr>
              <a:t>e</a:t>
            </a:r>
            <a:r>
              <a:rPr sz="971" spc="-4" dirty="0" smtClean="0">
                <a:latin typeface="Century Gothic"/>
                <a:cs typeface="Century Gothic"/>
              </a:rPr>
              <a:t> </a:t>
            </a:r>
            <a:r>
              <a:rPr sz="971" dirty="0" err="1">
                <a:latin typeface="Century Gothic"/>
                <a:cs typeface="Century Gothic"/>
              </a:rPr>
              <a:t>s</a:t>
            </a:r>
            <a:r>
              <a:rPr sz="971" spc="-8" dirty="0" err="1">
                <a:latin typeface="Century Gothic"/>
                <a:cs typeface="Century Gothic"/>
              </a:rPr>
              <a:t>e</a:t>
            </a:r>
            <a:r>
              <a:rPr sz="971" dirty="0" err="1">
                <a:latin typeface="Century Gothic"/>
                <a:cs typeface="Century Gothic"/>
              </a:rPr>
              <a:t>r</a:t>
            </a:r>
            <a:r>
              <a:rPr sz="971" dirty="0">
                <a:latin typeface="Century Gothic"/>
                <a:cs typeface="Century Gothic"/>
              </a:rPr>
              <a:t> </a:t>
            </a:r>
            <a:r>
              <a:rPr sz="971" spc="4" dirty="0">
                <a:latin typeface="Century Gothic"/>
                <a:cs typeface="Century Gothic"/>
              </a:rPr>
              <a:t>l</a:t>
            </a:r>
            <a:r>
              <a:rPr sz="971" dirty="0">
                <a:latin typeface="Century Gothic"/>
                <a:cs typeface="Century Gothic"/>
              </a:rPr>
              <a:t>a</a:t>
            </a:r>
            <a:r>
              <a:rPr sz="971" spc="-12" dirty="0">
                <a:latin typeface="Century Gothic"/>
                <a:cs typeface="Century Gothic"/>
              </a:rPr>
              <a:t> </a:t>
            </a:r>
            <a:r>
              <a:rPr sz="971" spc="4" dirty="0">
                <a:latin typeface="Century Gothic"/>
                <a:cs typeface="Century Gothic"/>
              </a:rPr>
              <a:t>c</a:t>
            </a:r>
            <a:r>
              <a:rPr sz="971" spc="-4" dirty="0">
                <a:latin typeface="Century Gothic"/>
                <a:cs typeface="Century Gothic"/>
              </a:rPr>
              <a:t>i</a:t>
            </a:r>
            <a:r>
              <a:rPr sz="971" spc="-8" dirty="0">
                <a:latin typeface="Century Gothic"/>
                <a:cs typeface="Century Gothic"/>
              </a:rPr>
              <a:t>u</a:t>
            </a:r>
            <a:r>
              <a:rPr sz="971" dirty="0">
                <a:latin typeface="Century Gothic"/>
                <a:cs typeface="Century Gothic"/>
              </a:rPr>
              <a:t>dad de </a:t>
            </a:r>
            <a:r>
              <a:rPr sz="971" spc="-4" dirty="0">
                <a:latin typeface="Century Gothic"/>
                <a:cs typeface="Century Gothic"/>
              </a:rPr>
              <a:t>M</a:t>
            </a:r>
            <a:r>
              <a:rPr sz="971" dirty="0">
                <a:latin typeface="Century Gothic"/>
                <a:cs typeface="Century Gothic"/>
              </a:rPr>
              <a:t>éx</a:t>
            </a:r>
            <a:r>
              <a:rPr sz="971" spc="-4" dirty="0">
                <a:latin typeface="Century Gothic"/>
                <a:cs typeface="Century Gothic"/>
              </a:rPr>
              <a:t>i</a:t>
            </a:r>
            <a:r>
              <a:rPr sz="971" spc="4" dirty="0">
                <a:latin typeface="Century Gothic"/>
                <a:cs typeface="Century Gothic"/>
              </a:rPr>
              <a:t>c</a:t>
            </a:r>
            <a:r>
              <a:rPr sz="971" dirty="0">
                <a:latin typeface="Century Gothic"/>
                <a:cs typeface="Century Gothic"/>
              </a:rPr>
              <a:t>o?</a:t>
            </a:r>
          </a:p>
        </p:txBody>
      </p:sp>
      <p:sp>
        <p:nvSpPr>
          <p:cNvPr id="3" name="object 3"/>
          <p:cNvSpPr txBox="1"/>
          <p:nvPr/>
        </p:nvSpPr>
        <p:spPr>
          <a:xfrm>
            <a:off x="4347169" y="1431858"/>
            <a:ext cx="1822301" cy="727486"/>
          </a:xfrm>
          <a:prstGeom prst="rect">
            <a:avLst/>
          </a:prstGeom>
        </p:spPr>
        <p:txBody>
          <a:bodyPr wrap="square" lIns="0" tIns="0" rIns="0" bIns="0" rtlCol="0">
            <a:noAutofit/>
          </a:bodyPr>
          <a:lstStyle/>
          <a:p>
            <a:pPr marL="22413">
              <a:lnSpc>
                <a:spcPts val="882"/>
              </a:lnSpc>
            </a:pPr>
            <a:endParaRPr sz="882"/>
          </a:p>
        </p:txBody>
      </p:sp>
      <p:sp>
        <p:nvSpPr>
          <p:cNvPr id="2" name="object 2"/>
          <p:cNvSpPr txBox="1"/>
          <p:nvPr/>
        </p:nvSpPr>
        <p:spPr>
          <a:xfrm>
            <a:off x="6169471" y="1431858"/>
            <a:ext cx="2215067" cy="727486"/>
          </a:xfrm>
          <a:prstGeom prst="rect">
            <a:avLst/>
          </a:prstGeom>
        </p:spPr>
        <p:txBody>
          <a:bodyPr wrap="square" lIns="0" tIns="0" rIns="0" bIns="0" rtlCol="0">
            <a:noAutofit/>
          </a:bodyPr>
          <a:lstStyle/>
          <a:p>
            <a:pPr marL="22413">
              <a:lnSpc>
                <a:spcPts val="882"/>
              </a:lnSpc>
            </a:pPr>
            <a:endParaRPr sz="882"/>
          </a:p>
        </p:txBody>
      </p:sp>
      <p:sp>
        <p:nvSpPr>
          <p:cNvPr id="71" name="70 CuadroTexto"/>
          <p:cNvSpPr txBox="1"/>
          <p:nvPr/>
        </p:nvSpPr>
        <p:spPr>
          <a:xfrm>
            <a:off x="5076056" y="279526"/>
            <a:ext cx="3600400" cy="369332"/>
          </a:xfrm>
          <a:prstGeom prst="rect">
            <a:avLst/>
          </a:prstGeom>
          <a:noFill/>
        </p:spPr>
        <p:txBody>
          <a:bodyPr wrap="square" rtlCol="0">
            <a:spAutoFit/>
          </a:bodyPr>
          <a:lstStyle/>
          <a:p>
            <a:r>
              <a:rPr lang="es-MX" dirty="0" smtClean="0"/>
              <a:t>5.i.8  E.I.P. Elaboración de Proyecto</a:t>
            </a:r>
            <a:endParaRPr lang="es-MX" dirty="0"/>
          </a:p>
        </p:txBody>
      </p:sp>
    </p:spTree>
    <p:extLst>
      <p:ext uri="{BB962C8B-B14F-4D97-AF65-F5344CB8AC3E}">
        <p14:creationId xmlns:p14="http://schemas.microsoft.com/office/powerpoint/2010/main" val="8788192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9" name="object 19"/>
          <p:cNvSpPr/>
          <p:nvPr/>
        </p:nvSpPr>
        <p:spPr>
          <a:xfrm>
            <a:off x="676866" y="1310549"/>
            <a:ext cx="1729516" cy="0"/>
          </a:xfrm>
          <a:custGeom>
            <a:avLst/>
            <a:gdLst/>
            <a:ahLst/>
            <a:cxnLst/>
            <a:rect l="l" t="t" r="r" b="b"/>
            <a:pathLst>
              <a:path w="1960118">
                <a:moveTo>
                  <a:pt x="0" y="0"/>
                </a:moveTo>
                <a:lnTo>
                  <a:pt x="1960118" y="0"/>
                </a:lnTo>
              </a:path>
            </a:pathLst>
          </a:custGeom>
          <a:ln w="13462">
            <a:solidFill>
              <a:srgbClr val="1C4586"/>
            </a:solidFill>
          </a:ln>
        </p:spPr>
        <p:txBody>
          <a:bodyPr wrap="square" lIns="0" tIns="0" rIns="0" bIns="0" rtlCol="0">
            <a:noAutofit/>
          </a:bodyPr>
          <a:lstStyle/>
          <a:p>
            <a:endParaRPr sz="1588"/>
          </a:p>
        </p:txBody>
      </p:sp>
      <p:sp>
        <p:nvSpPr>
          <p:cNvPr id="20" name="object 20"/>
          <p:cNvSpPr/>
          <p:nvPr/>
        </p:nvSpPr>
        <p:spPr>
          <a:xfrm>
            <a:off x="2417139" y="1310549"/>
            <a:ext cx="1830369" cy="0"/>
          </a:xfrm>
          <a:custGeom>
            <a:avLst/>
            <a:gdLst/>
            <a:ahLst/>
            <a:cxnLst/>
            <a:rect l="l" t="t" r="r" b="b"/>
            <a:pathLst>
              <a:path w="2074418">
                <a:moveTo>
                  <a:pt x="0" y="0"/>
                </a:moveTo>
                <a:lnTo>
                  <a:pt x="2074418" y="0"/>
                </a:lnTo>
              </a:path>
            </a:pathLst>
          </a:custGeom>
          <a:ln w="13462">
            <a:solidFill>
              <a:srgbClr val="1C4586"/>
            </a:solidFill>
          </a:ln>
        </p:spPr>
        <p:txBody>
          <a:bodyPr wrap="square" lIns="0" tIns="0" rIns="0" bIns="0" rtlCol="0">
            <a:noAutofit/>
          </a:bodyPr>
          <a:lstStyle/>
          <a:p>
            <a:endParaRPr sz="1588"/>
          </a:p>
        </p:txBody>
      </p:sp>
      <p:sp>
        <p:nvSpPr>
          <p:cNvPr id="21" name="object 21"/>
          <p:cNvSpPr/>
          <p:nvPr/>
        </p:nvSpPr>
        <p:spPr>
          <a:xfrm>
            <a:off x="4258378" y="1310549"/>
            <a:ext cx="1812888" cy="0"/>
          </a:xfrm>
          <a:custGeom>
            <a:avLst/>
            <a:gdLst/>
            <a:ahLst/>
            <a:cxnLst/>
            <a:rect l="l" t="t" r="r" b="b"/>
            <a:pathLst>
              <a:path w="2054606">
                <a:moveTo>
                  <a:pt x="0" y="0"/>
                </a:moveTo>
                <a:lnTo>
                  <a:pt x="2054606" y="0"/>
                </a:lnTo>
              </a:path>
            </a:pathLst>
          </a:custGeom>
          <a:ln w="13462">
            <a:solidFill>
              <a:srgbClr val="1C4586"/>
            </a:solidFill>
          </a:ln>
        </p:spPr>
        <p:txBody>
          <a:bodyPr wrap="square" lIns="0" tIns="0" rIns="0" bIns="0" rtlCol="0">
            <a:noAutofit/>
          </a:bodyPr>
          <a:lstStyle/>
          <a:p>
            <a:endParaRPr sz="1588"/>
          </a:p>
        </p:txBody>
      </p:sp>
      <p:sp>
        <p:nvSpPr>
          <p:cNvPr id="22" name="object 22"/>
          <p:cNvSpPr/>
          <p:nvPr/>
        </p:nvSpPr>
        <p:spPr>
          <a:xfrm>
            <a:off x="6082022" y="1310549"/>
            <a:ext cx="2266054" cy="0"/>
          </a:xfrm>
          <a:custGeom>
            <a:avLst/>
            <a:gdLst/>
            <a:ahLst/>
            <a:cxnLst/>
            <a:rect l="l" t="t" r="r" b="b"/>
            <a:pathLst>
              <a:path w="2568194">
                <a:moveTo>
                  <a:pt x="0" y="0"/>
                </a:moveTo>
                <a:lnTo>
                  <a:pt x="2568194" y="0"/>
                </a:lnTo>
              </a:path>
            </a:pathLst>
          </a:custGeom>
          <a:ln w="13462">
            <a:solidFill>
              <a:srgbClr val="1C4586"/>
            </a:solidFill>
          </a:ln>
        </p:spPr>
        <p:txBody>
          <a:bodyPr wrap="square" lIns="0" tIns="0" rIns="0" bIns="0" rtlCol="0">
            <a:noAutofit/>
          </a:bodyPr>
          <a:lstStyle/>
          <a:p>
            <a:endParaRPr sz="1588"/>
          </a:p>
        </p:txBody>
      </p:sp>
      <p:sp>
        <p:nvSpPr>
          <p:cNvPr id="23" name="object 23"/>
          <p:cNvSpPr/>
          <p:nvPr/>
        </p:nvSpPr>
        <p:spPr>
          <a:xfrm>
            <a:off x="676866" y="2651444"/>
            <a:ext cx="1729516" cy="0"/>
          </a:xfrm>
          <a:custGeom>
            <a:avLst/>
            <a:gdLst/>
            <a:ahLst/>
            <a:cxnLst/>
            <a:rect l="l" t="t" r="r" b="b"/>
            <a:pathLst>
              <a:path w="1960118">
                <a:moveTo>
                  <a:pt x="0" y="0"/>
                </a:moveTo>
                <a:lnTo>
                  <a:pt x="1960118" y="0"/>
                </a:lnTo>
              </a:path>
            </a:pathLst>
          </a:custGeom>
          <a:ln w="13462">
            <a:solidFill>
              <a:srgbClr val="1C4586"/>
            </a:solidFill>
          </a:ln>
        </p:spPr>
        <p:txBody>
          <a:bodyPr wrap="square" lIns="0" tIns="0" rIns="0" bIns="0" rtlCol="0">
            <a:noAutofit/>
          </a:bodyPr>
          <a:lstStyle/>
          <a:p>
            <a:endParaRPr sz="1588"/>
          </a:p>
        </p:txBody>
      </p:sp>
      <p:sp>
        <p:nvSpPr>
          <p:cNvPr id="24" name="object 24"/>
          <p:cNvSpPr/>
          <p:nvPr/>
        </p:nvSpPr>
        <p:spPr>
          <a:xfrm>
            <a:off x="2417139" y="2651444"/>
            <a:ext cx="1830369" cy="0"/>
          </a:xfrm>
          <a:custGeom>
            <a:avLst/>
            <a:gdLst/>
            <a:ahLst/>
            <a:cxnLst/>
            <a:rect l="l" t="t" r="r" b="b"/>
            <a:pathLst>
              <a:path w="2074418">
                <a:moveTo>
                  <a:pt x="0" y="0"/>
                </a:moveTo>
                <a:lnTo>
                  <a:pt x="2074418" y="0"/>
                </a:lnTo>
              </a:path>
            </a:pathLst>
          </a:custGeom>
          <a:ln w="13462">
            <a:solidFill>
              <a:srgbClr val="1C4586"/>
            </a:solidFill>
          </a:ln>
        </p:spPr>
        <p:txBody>
          <a:bodyPr wrap="square" lIns="0" tIns="0" rIns="0" bIns="0" rtlCol="0">
            <a:noAutofit/>
          </a:bodyPr>
          <a:lstStyle/>
          <a:p>
            <a:endParaRPr sz="1588"/>
          </a:p>
        </p:txBody>
      </p:sp>
      <p:sp>
        <p:nvSpPr>
          <p:cNvPr id="25" name="object 25"/>
          <p:cNvSpPr/>
          <p:nvPr/>
        </p:nvSpPr>
        <p:spPr>
          <a:xfrm>
            <a:off x="4258378" y="2651444"/>
            <a:ext cx="1812888" cy="0"/>
          </a:xfrm>
          <a:custGeom>
            <a:avLst/>
            <a:gdLst/>
            <a:ahLst/>
            <a:cxnLst/>
            <a:rect l="l" t="t" r="r" b="b"/>
            <a:pathLst>
              <a:path w="2054606">
                <a:moveTo>
                  <a:pt x="0" y="0"/>
                </a:moveTo>
                <a:lnTo>
                  <a:pt x="2054606" y="0"/>
                </a:lnTo>
              </a:path>
            </a:pathLst>
          </a:custGeom>
          <a:ln w="13462">
            <a:solidFill>
              <a:srgbClr val="1C4586"/>
            </a:solidFill>
          </a:ln>
        </p:spPr>
        <p:txBody>
          <a:bodyPr wrap="square" lIns="0" tIns="0" rIns="0" bIns="0" rtlCol="0">
            <a:noAutofit/>
          </a:bodyPr>
          <a:lstStyle/>
          <a:p>
            <a:endParaRPr sz="1588"/>
          </a:p>
        </p:txBody>
      </p:sp>
      <p:sp>
        <p:nvSpPr>
          <p:cNvPr id="26" name="object 26"/>
          <p:cNvSpPr/>
          <p:nvPr/>
        </p:nvSpPr>
        <p:spPr>
          <a:xfrm>
            <a:off x="6082022" y="2651444"/>
            <a:ext cx="2266054" cy="0"/>
          </a:xfrm>
          <a:custGeom>
            <a:avLst/>
            <a:gdLst/>
            <a:ahLst/>
            <a:cxnLst/>
            <a:rect l="l" t="t" r="r" b="b"/>
            <a:pathLst>
              <a:path w="2568194">
                <a:moveTo>
                  <a:pt x="0" y="0"/>
                </a:moveTo>
                <a:lnTo>
                  <a:pt x="2568194" y="0"/>
                </a:lnTo>
              </a:path>
            </a:pathLst>
          </a:custGeom>
          <a:ln w="13462">
            <a:solidFill>
              <a:srgbClr val="1C4586"/>
            </a:solidFill>
          </a:ln>
        </p:spPr>
        <p:txBody>
          <a:bodyPr wrap="square" lIns="0" tIns="0" rIns="0" bIns="0" rtlCol="0">
            <a:noAutofit/>
          </a:bodyPr>
          <a:lstStyle/>
          <a:p>
            <a:endParaRPr sz="1588"/>
          </a:p>
        </p:txBody>
      </p:sp>
      <p:sp>
        <p:nvSpPr>
          <p:cNvPr id="27" name="object 27"/>
          <p:cNvSpPr/>
          <p:nvPr/>
        </p:nvSpPr>
        <p:spPr>
          <a:xfrm>
            <a:off x="676866" y="3644174"/>
            <a:ext cx="1729516" cy="0"/>
          </a:xfrm>
          <a:custGeom>
            <a:avLst/>
            <a:gdLst/>
            <a:ahLst/>
            <a:cxnLst/>
            <a:rect l="l" t="t" r="r" b="b"/>
            <a:pathLst>
              <a:path w="1960118">
                <a:moveTo>
                  <a:pt x="0" y="0"/>
                </a:moveTo>
                <a:lnTo>
                  <a:pt x="1960118" y="0"/>
                </a:lnTo>
              </a:path>
            </a:pathLst>
          </a:custGeom>
          <a:ln w="13461">
            <a:solidFill>
              <a:srgbClr val="1C4586"/>
            </a:solidFill>
          </a:ln>
        </p:spPr>
        <p:txBody>
          <a:bodyPr wrap="square" lIns="0" tIns="0" rIns="0" bIns="0" rtlCol="0">
            <a:noAutofit/>
          </a:bodyPr>
          <a:lstStyle/>
          <a:p>
            <a:endParaRPr sz="1588"/>
          </a:p>
        </p:txBody>
      </p:sp>
      <p:sp>
        <p:nvSpPr>
          <p:cNvPr id="28" name="object 28"/>
          <p:cNvSpPr/>
          <p:nvPr/>
        </p:nvSpPr>
        <p:spPr>
          <a:xfrm>
            <a:off x="2417139" y="3644174"/>
            <a:ext cx="1830369" cy="0"/>
          </a:xfrm>
          <a:custGeom>
            <a:avLst/>
            <a:gdLst/>
            <a:ahLst/>
            <a:cxnLst/>
            <a:rect l="l" t="t" r="r" b="b"/>
            <a:pathLst>
              <a:path w="2074418">
                <a:moveTo>
                  <a:pt x="0" y="0"/>
                </a:moveTo>
                <a:lnTo>
                  <a:pt x="2074418" y="0"/>
                </a:lnTo>
              </a:path>
            </a:pathLst>
          </a:custGeom>
          <a:ln w="13461">
            <a:solidFill>
              <a:srgbClr val="1C4586"/>
            </a:solidFill>
          </a:ln>
        </p:spPr>
        <p:txBody>
          <a:bodyPr wrap="square" lIns="0" tIns="0" rIns="0" bIns="0" rtlCol="0">
            <a:noAutofit/>
          </a:bodyPr>
          <a:lstStyle/>
          <a:p>
            <a:endParaRPr sz="1588"/>
          </a:p>
        </p:txBody>
      </p:sp>
      <p:sp>
        <p:nvSpPr>
          <p:cNvPr id="29" name="object 29"/>
          <p:cNvSpPr/>
          <p:nvPr/>
        </p:nvSpPr>
        <p:spPr>
          <a:xfrm>
            <a:off x="4258378" y="3644174"/>
            <a:ext cx="1812888" cy="0"/>
          </a:xfrm>
          <a:custGeom>
            <a:avLst/>
            <a:gdLst/>
            <a:ahLst/>
            <a:cxnLst/>
            <a:rect l="l" t="t" r="r" b="b"/>
            <a:pathLst>
              <a:path w="2054606">
                <a:moveTo>
                  <a:pt x="0" y="0"/>
                </a:moveTo>
                <a:lnTo>
                  <a:pt x="2054606" y="0"/>
                </a:lnTo>
              </a:path>
            </a:pathLst>
          </a:custGeom>
          <a:ln w="13461">
            <a:solidFill>
              <a:srgbClr val="1C4586"/>
            </a:solidFill>
          </a:ln>
        </p:spPr>
        <p:txBody>
          <a:bodyPr wrap="square" lIns="0" tIns="0" rIns="0" bIns="0" rtlCol="0">
            <a:noAutofit/>
          </a:bodyPr>
          <a:lstStyle/>
          <a:p>
            <a:endParaRPr sz="1588"/>
          </a:p>
        </p:txBody>
      </p:sp>
      <p:sp>
        <p:nvSpPr>
          <p:cNvPr id="30" name="object 30"/>
          <p:cNvSpPr/>
          <p:nvPr/>
        </p:nvSpPr>
        <p:spPr>
          <a:xfrm>
            <a:off x="6082022" y="3644174"/>
            <a:ext cx="2266054" cy="0"/>
          </a:xfrm>
          <a:custGeom>
            <a:avLst/>
            <a:gdLst/>
            <a:ahLst/>
            <a:cxnLst/>
            <a:rect l="l" t="t" r="r" b="b"/>
            <a:pathLst>
              <a:path w="2568194">
                <a:moveTo>
                  <a:pt x="0" y="0"/>
                </a:moveTo>
                <a:lnTo>
                  <a:pt x="2568194" y="0"/>
                </a:lnTo>
              </a:path>
            </a:pathLst>
          </a:custGeom>
          <a:ln w="13461">
            <a:solidFill>
              <a:srgbClr val="1C4586"/>
            </a:solidFill>
          </a:ln>
        </p:spPr>
        <p:txBody>
          <a:bodyPr wrap="square" lIns="0" tIns="0" rIns="0" bIns="0" rtlCol="0">
            <a:noAutofit/>
          </a:bodyPr>
          <a:lstStyle/>
          <a:p>
            <a:endParaRPr sz="1588"/>
          </a:p>
        </p:txBody>
      </p:sp>
      <p:sp>
        <p:nvSpPr>
          <p:cNvPr id="31" name="object 31"/>
          <p:cNvSpPr/>
          <p:nvPr/>
        </p:nvSpPr>
        <p:spPr>
          <a:xfrm>
            <a:off x="676866" y="5157192"/>
            <a:ext cx="1729516" cy="0"/>
          </a:xfrm>
          <a:custGeom>
            <a:avLst/>
            <a:gdLst/>
            <a:ahLst/>
            <a:cxnLst/>
            <a:rect l="l" t="t" r="r" b="b"/>
            <a:pathLst>
              <a:path w="1960118">
                <a:moveTo>
                  <a:pt x="0" y="0"/>
                </a:moveTo>
                <a:lnTo>
                  <a:pt x="1960118" y="0"/>
                </a:lnTo>
              </a:path>
            </a:pathLst>
          </a:custGeom>
          <a:ln w="13461">
            <a:solidFill>
              <a:srgbClr val="1C4586"/>
            </a:solidFill>
          </a:ln>
        </p:spPr>
        <p:txBody>
          <a:bodyPr wrap="square" lIns="0" tIns="0" rIns="0" bIns="0" rtlCol="0">
            <a:noAutofit/>
          </a:bodyPr>
          <a:lstStyle/>
          <a:p>
            <a:endParaRPr sz="1588"/>
          </a:p>
        </p:txBody>
      </p:sp>
      <p:sp>
        <p:nvSpPr>
          <p:cNvPr id="32" name="object 32"/>
          <p:cNvSpPr/>
          <p:nvPr/>
        </p:nvSpPr>
        <p:spPr>
          <a:xfrm>
            <a:off x="2417139" y="5157192"/>
            <a:ext cx="1830369" cy="0"/>
          </a:xfrm>
          <a:custGeom>
            <a:avLst/>
            <a:gdLst/>
            <a:ahLst/>
            <a:cxnLst/>
            <a:rect l="l" t="t" r="r" b="b"/>
            <a:pathLst>
              <a:path w="2074418">
                <a:moveTo>
                  <a:pt x="0" y="0"/>
                </a:moveTo>
                <a:lnTo>
                  <a:pt x="2074418" y="0"/>
                </a:lnTo>
              </a:path>
            </a:pathLst>
          </a:custGeom>
          <a:ln w="13461">
            <a:solidFill>
              <a:srgbClr val="1C4586"/>
            </a:solidFill>
          </a:ln>
        </p:spPr>
        <p:txBody>
          <a:bodyPr wrap="square" lIns="0" tIns="0" rIns="0" bIns="0" rtlCol="0">
            <a:noAutofit/>
          </a:bodyPr>
          <a:lstStyle/>
          <a:p>
            <a:endParaRPr sz="1588"/>
          </a:p>
        </p:txBody>
      </p:sp>
      <p:sp>
        <p:nvSpPr>
          <p:cNvPr id="33" name="object 33"/>
          <p:cNvSpPr/>
          <p:nvPr/>
        </p:nvSpPr>
        <p:spPr>
          <a:xfrm>
            <a:off x="4258378" y="5157192"/>
            <a:ext cx="1812888" cy="0"/>
          </a:xfrm>
          <a:custGeom>
            <a:avLst/>
            <a:gdLst/>
            <a:ahLst/>
            <a:cxnLst/>
            <a:rect l="l" t="t" r="r" b="b"/>
            <a:pathLst>
              <a:path w="2054606">
                <a:moveTo>
                  <a:pt x="0" y="0"/>
                </a:moveTo>
                <a:lnTo>
                  <a:pt x="2054606" y="0"/>
                </a:lnTo>
              </a:path>
            </a:pathLst>
          </a:custGeom>
          <a:ln w="13461">
            <a:solidFill>
              <a:srgbClr val="1C4586"/>
            </a:solidFill>
          </a:ln>
        </p:spPr>
        <p:txBody>
          <a:bodyPr wrap="square" lIns="0" tIns="0" rIns="0" bIns="0" rtlCol="0">
            <a:noAutofit/>
          </a:bodyPr>
          <a:lstStyle/>
          <a:p>
            <a:endParaRPr sz="1588"/>
          </a:p>
        </p:txBody>
      </p:sp>
      <p:sp>
        <p:nvSpPr>
          <p:cNvPr id="34" name="object 34"/>
          <p:cNvSpPr/>
          <p:nvPr/>
        </p:nvSpPr>
        <p:spPr>
          <a:xfrm>
            <a:off x="6082022" y="5157192"/>
            <a:ext cx="2266054" cy="0"/>
          </a:xfrm>
          <a:custGeom>
            <a:avLst/>
            <a:gdLst/>
            <a:ahLst/>
            <a:cxnLst/>
            <a:rect l="l" t="t" r="r" b="b"/>
            <a:pathLst>
              <a:path w="2568194">
                <a:moveTo>
                  <a:pt x="0" y="0"/>
                </a:moveTo>
                <a:lnTo>
                  <a:pt x="2568194" y="0"/>
                </a:lnTo>
              </a:path>
            </a:pathLst>
          </a:custGeom>
          <a:ln w="13461">
            <a:solidFill>
              <a:srgbClr val="1C4586"/>
            </a:solidFill>
          </a:ln>
        </p:spPr>
        <p:txBody>
          <a:bodyPr wrap="square" lIns="0" tIns="0" rIns="0" bIns="0" rtlCol="0">
            <a:noAutofit/>
          </a:bodyPr>
          <a:lstStyle/>
          <a:p>
            <a:endParaRPr sz="1588"/>
          </a:p>
        </p:txBody>
      </p:sp>
      <p:sp>
        <p:nvSpPr>
          <p:cNvPr id="35" name="object 35"/>
          <p:cNvSpPr/>
          <p:nvPr/>
        </p:nvSpPr>
        <p:spPr>
          <a:xfrm>
            <a:off x="671487" y="1305125"/>
            <a:ext cx="0" cy="4866311"/>
          </a:xfrm>
          <a:custGeom>
            <a:avLst/>
            <a:gdLst/>
            <a:ahLst/>
            <a:cxnLst/>
            <a:rect l="l" t="t" r="r" b="b"/>
            <a:pathLst>
              <a:path h="5515152">
                <a:moveTo>
                  <a:pt x="0" y="0"/>
                </a:moveTo>
                <a:lnTo>
                  <a:pt x="0" y="5515152"/>
                </a:lnTo>
              </a:path>
            </a:pathLst>
          </a:custGeom>
          <a:ln w="13462">
            <a:solidFill>
              <a:srgbClr val="1C4586"/>
            </a:solidFill>
          </a:ln>
        </p:spPr>
        <p:txBody>
          <a:bodyPr wrap="square" lIns="0" tIns="0" rIns="0" bIns="0" rtlCol="0">
            <a:noAutofit/>
          </a:bodyPr>
          <a:lstStyle/>
          <a:p>
            <a:endParaRPr sz="1588"/>
          </a:p>
        </p:txBody>
      </p:sp>
      <p:sp>
        <p:nvSpPr>
          <p:cNvPr id="36" name="object 36"/>
          <p:cNvSpPr/>
          <p:nvPr/>
        </p:nvSpPr>
        <p:spPr>
          <a:xfrm>
            <a:off x="676866" y="6166058"/>
            <a:ext cx="1729516" cy="0"/>
          </a:xfrm>
          <a:custGeom>
            <a:avLst/>
            <a:gdLst/>
            <a:ahLst/>
            <a:cxnLst/>
            <a:rect l="l" t="t" r="r" b="b"/>
            <a:pathLst>
              <a:path w="1960118">
                <a:moveTo>
                  <a:pt x="0" y="0"/>
                </a:moveTo>
                <a:lnTo>
                  <a:pt x="1960118" y="0"/>
                </a:lnTo>
              </a:path>
            </a:pathLst>
          </a:custGeom>
          <a:ln w="13461">
            <a:solidFill>
              <a:srgbClr val="1C4586"/>
            </a:solidFill>
          </a:ln>
        </p:spPr>
        <p:txBody>
          <a:bodyPr wrap="square" lIns="0" tIns="0" rIns="0" bIns="0" rtlCol="0">
            <a:noAutofit/>
          </a:bodyPr>
          <a:lstStyle/>
          <a:p>
            <a:endParaRPr sz="1588"/>
          </a:p>
        </p:txBody>
      </p:sp>
      <p:sp>
        <p:nvSpPr>
          <p:cNvPr id="37" name="object 37"/>
          <p:cNvSpPr/>
          <p:nvPr/>
        </p:nvSpPr>
        <p:spPr>
          <a:xfrm>
            <a:off x="2411760" y="1305170"/>
            <a:ext cx="0" cy="4866266"/>
          </a:xfrm>
          <a:custGeom>
            <a:avLst/>
            <a:gdLst/>
            <a:ahLst/>
            <a:cxnLst/>
            <a:rect l="l" t="t" r="r" b="b"/>
            <a:pathLst>
              <a:path h="5515102">
                <a:moveTo>
                  <a:pt x="0" y="0"/>
                </a:moveTo>
                <a:lnTo>
                  <a:pt x="0" y="5515102"/>
                </a:lnTo>
              </a:path>
            </a:pathLst>
          </a:custGeom>
          <a:ln w="13462">
            <a:solidFill>
              <a:srgbClr val="1C4586"/>
            </a:solidFill>
          </a:ln>
        </p:spPr>
        <p:txBody>
          <a:bodyPr wrap="square" lIns="0" tIns="0" rIns="0" bIns="0" rtlCol="0">
            <a:noAutofit/>
          </a:bodyPr>
          <a:lstStyle/>
          <a:p>
            <a:endParaRPr sz="1588"/>
          </a:p>
        </p:txBody>
      </p:sp>
      <p:sp>
        <p:nvSpPr>
          <p:cNvPr id="38" name="object 38"/>
          <p:cNvSpPr/>
          <p:nvPr/>
        </p:nvSpPr>
        <p:spPr>
          <a:xfrm>
            <a:off x="2417139" y="6166058"/>
            <a:ext cx="1830369" cy="0"/>
          </a:xfrm>
          <a:custGeom>
            <a:avLst/>
            <a:gdLst/>
            <a:ahLst/>
            <a:cxnLst/>
            <a:rect l="l" t="t" r="r" b="b"/>
            <a:pathLst>
              <a:path w="2074418">
                <a:moveTo>
                  <a:pt x="0" y="0"/>
                </a:moveTo>
                <a:lnTo>
                  <a:pt x="2074418" y="0"/>
                </a:lnTo>
              </a:path>
            </a:pathLst>
          </a:custGeom>
          <a:ln w="13461">
            <a:solidFill>
              <a:srgbClr val="1C4586"/>
            </a:solidFill>
          </a:ln>
        </p:spPr>
        <p:txBody>
          <a:bodyPr wrap="square" lIns="0" tIns="0" rIns="0" bIns="0" rtlCol="0">
            <a:noAutofit/>
          </a:bodyPr>
          <a:lstStyle/>
          <a:p>
            <a:endParaRPr sz="1588"/>
          </a:p>
        </p:txBody>
      </p:sp>
      <p:sp>
        <p:nvSpPr>
          <p:cNvPr id="39" name="object 39"/>
          <p:cNvSpPr/>
          <p:nvPr/>
        </p:nvSpPr>
        <p:spPr>
          <a:xfrm>
            <a:off x="4252998" y="1305170"/>
            <a:ext cx="0" cy="4866266"/>
          </a:xfrm>
          <a:custGeom>
            <a:avLst/>
            <a:gdLst/>
            <a:ahLst/>
            <a:cxnLst/>
            <a:rect l="l" t="t" r="r" b="b"/>
            <a:pathLst>
              <a:path h="5515101">
                <a:moveTo>
                  <a:pt x="0" y="0"/>
                </a:moveTo>
                <a:lnTo>
                  <a:pt x="0" y="5515101"/>
                </a:lnTo>
              </a:path>
            </a:pathLst>
          </a:custGeom>
          <a:ln w="13461">
            <a:solidFill>
              <a:srgbClr val="1C4586"/>
            </a:solidFill>
          </a:ln>
        </p:spPr>
        <p:txBody>
          <a:bodyPr wrap="square" lIns="0" tIns="0" rIns="0" bIns="0" rtlCol="0">
            <a:noAutofit/>
          </a:bodyPr>
          <a:lstStyle/>
          <a:p>
            <a:endParaRPr sz="1588"/>
          </a:p>
        </p:txBody>
      </p:sp>
      <p:sp>
        <p:nvSpPr>
          <p:cNvPr id="40" name="object 40"/>
          <p:cNvSpPr/>
          <p:nvPr/>
        </p:nvSpPr>
        <p:spPr>
          <a:xfrm>
            <a:off x="4258378" y="6166058"/>
            <a:ext cx="1812888" cy="0"/>
          </a:xfrm>
          <a:custGeom>
            <a:avLst/>
            <a:gdLst/>
            <a:ahLst/>
            <a:cxnLst/>
            <a:rect l="l" t="t" r="r" b="b"/>
            <a:pathLst>
              <a:path w="2054606">
                <a:moveTo>
                  <a:pt x="0" y="0"/>
                </a:moveTo>
                <a:lnTo>
                  <a:pt x="2054606" y="0"/>
                </a:lnTo>
              </a:path>
            </a:pathLst>
          </a:custGeom>
          <a:ln w="13461">
            <a:solidFill>
              <a:srgbClr val="1C4586"/>
            </a:solidFill>
          </a:ln>
        </p:spPr>
        <p:txBody>
          <a:bodyPr wrap="square" lIns="0" tIns="0" rIns="0" bIns="0" rtlCol="0">
            <a:noAutofit/>
          </a:bodyPr>
          <a:lstStyle/>
          <a:p>
            <a:endParaRPr sz="1588"/>
          </a:p>
        </p:txBody>
      </p:sp>
      <p:sp>
        <p:nvSpPr>
          <p:cNvPr id="41" name="object 41"/>
          <p:cNvSpPr/>
          <p:nvPr/>
        </p:nvSpPr>
        <p:spPr>
          <a:xfrm>
            <a:off x="6076644" y="1305170"/>
            <a:ext cx="0" cy="4866266"/>
          </a:xfrm>
          <a:custGeom>
            <a:avLst/>
            <a:gdLst/>
            <a:ahLst/>
            <a:cxnLst/>
            <a:rect l="l" t="t" r="r" b="b"/>
            <a:pathLst>
              <a:path h="5515102">
                <a:moveTo>
                  <a:pt x="0" y="0"/>
                </a:moveTo>
                <a:lnTo>
                  <a:pt x="0" y="5515102"/>
                </a:lnTo>
              </a:path>
            </a:pathLst>
          </a:custGeom>
          <a:ln w="13462">
            <a:solidFill>
              <a:srgbClr val="1C4586"/>
            </a:solidFill>
          </a:ln>
        </p:spPr>
        <p:txBody>
          <a:bodyPr wrap="square" lIns="0" tIns="0" rIns="0" bIns="0" rtlCol="0">
            <a:noAutofit/>
          </a:bodyPr>
          <a:lstStyle/>
          <a:p>
            <a:endParaRPr sz="1588"/>
          </a:p>
        </p:txBody>
      </p:sp>
      <p:sp>
        <p:nvSpPr>
          <p:cNvPr id="42" name="object 42"/>
          <p:cNvSpPr/>
          <p:nvPr/>
        </p:nvSpPr>
        <p:spPr>
          <a:xfrm>
            <a:off x="6082022" y="6166058"/>
            <a:ext cx="2266054" cy="0"/>
          </a:xfrm>
          <a:custGeom>
            <a:avLst/>
            <a:gdLst/>
            <a:ahLst/>
            <a:cxnLst/>
            <a:rect l="l" t="t" r="r" b="b"/>
            <a:pathLst>
              <a:path w="2568194">
                <a:moveTo>
                  <a:pt x="0" y="0"/>
                </a:moveTo>
                <a:lnTo>
                  <a:pt x="2568194" y="0"/>
                </a:lnTo>
              </a:path>
            </a:pathLst>
          </a:custGeom>
          <a:ln w="13461">
            <a:solidFill>
              <a:srgbClr val="1C4586"/>
            </a:solidFill>
          </a:ln>
        </p:spPr>
        <p:txBody>
          <a:bodyPr wrap="square" lIns="0" tIns="0" rIns="0" bIns="0" rtlCol="0">
            <a:noAutofit/>
          </a:bodyPr>
          <a:lstStyle/>
          <a:p>
            <a:endParaRPr sz="1588"/>
          </a:p>
        </p:txBody>
      </p:sp>
      <p:sp>
        <p:nvSpPr>
          <p:cNvPr id="43" name="object 43"/>
          <p:cNvSpPr/>
          <p:nvPr/>
        </p:nvSpPr>
        <p:spPr>
          <a:xfrm>
            <a:off x="8353567" y="1305125"/>
            <a:ext cx="0" cy="4866311"/>
          </a:xfrm>
          <a:custGeom>
            <a:avLst/>
            <a:gdLst/>
            <a:ahLst/>
            <a:cxnLst/>
            <a:rect l="l" t="t" r="r" b="b"/>
            <a:pathLst>
              <a:path h="5515152">
                <a:moveTo>
                  <a:pt x="0" y="0"/>
                </a:moveTo>
                <a:lnTo>
                  <a:pt x="0" y="5515152"/>
                </a:lnTo>
              </a:path>
            </a:pathLst>
          </a:custGeom>
          <a:ln w="13462">
            <a:solidFill>
              <a:srgbClr val="1C4586"/>
            </a:solidFill>
          </a:ln>
        </p:spPr>
        <p:txBody>
          <a:bodyPr wrap="square" lIns="0" tIns="0" rIns="0" bIns="0" rtlCol="0">
            <a:noAutofit/>
          </a:bodyPr>
          <a:lstStyle/>
          <a:p>
            <a:endParaRPr sz="1588"/>
          </a:p>
        </p:txBody>
      </p:sp>
      <p:sp>
        <p:nvSpPr>
          <p:cNvPr id="18" name="object 18"/>
          <p:cNvSpPr txBox="1"/>
          <p:nvPr/>
        </p:nvSpPr>
        <p:spPr>
          <a:xfrm>
            <a:off x="6682994" y="915978"/>
            <a:ext cx="1642627" cy="311523"/>
          </a:xfrm>
          <a:prstGeom prst="rect">
            <a:avLst/>
          </a:prstGeom>
        </p:spPr>
        <p:txBody>
          <a:bodyPr wrap="square" lIns="0" tIns="0" rIns="0" bIns="0" rtlCol="0">
            <a:noAutofit/>
          </a:bodyPr>
          <a:lstStyle/>
          <a:p>
            <a:pPr marL="11206" marR="1439">
              <a:lnSpc>
                <a:spcPts val="1002"/>
              </a:lnSpc>
              <a:spcBef>
                <a:spcPts val="49"/>
              </a:spcBef>
            </a:pPr>
            <a:r>
              <a:rPr sz="882" i="1" spc="4">
                <a:solidFill>
                  <a:srgbClr val="006FC0"/>
                </a:solidFill>
                <a:latin typeface="Century Gothic"/>
                <a:cs typeface="Century Gothic"/>
              </a:rPr>
              <a:t>E</a:t>
            </a:r>
            <a:r>
              <a:rPr sz="882" i="1">
                <a:solidFill>
                  <a:srgbClr val="006FC0"/>
                </a:solidFill>
                <a:latin typeface="Century Gothic"/>
                <a:cs typeface="Century Gothic"/>
              </a:rPr>
              <a:t>.I.P.</a:t>
            </a:r>
            <a:r>
              <a:rPr sz="882" i="1" spc="4">
                <a:solidFill>
                  <a:srgbClr val="006FC0"/>
                </a:solidFill>
                <a:latin typeface="Century Gothic"/>
                <a:cs typeface="Century Gothic"/>
              </a:rPr>
              <a:t>Elab</a:t>
            </a:r>
            <a:r>
              <a:rPr sz="882" i="1" spc="-4">
                <a:solidFill>
                  <a:srgbClr val="006FC0"/>
                </a:solidFill>
                <a:latin typeface="Century Gothic"/>
                <a:cs typeface="Century Gothic"/>
              </a:rPr>
              <a:t>o</a:t>
            </a:r>
            <a:r>
              <a:rPr sz="882" i="1">
                <a:solidFill>
                  <a:srgbClr val="006FC0"/>
                </a:solidFill>
                <a:latin typeface="Century Gothic"/>
                <a:cs typeface="Century Gothic"/>
              </a:rPr>
              <a:t>r</a:t>
            </a:r>
            <a:r>
              <a:rPr sz="882" i="1" spc="4">
                <a:solidFill>
                  <a:srgbClr val="006FC0"/>
                </a:solidFill>
                <a:latin typeface="Century Gothic"/>
                <a:cs typeface="Century Gothic"/>
              </a:rPr>
              <a:t>a</a:t>
            </a:r>
            <a:r>
              <a:rPr sz="882" i="1" spc="-8">
                <a:solidFill>
                  <a:srgbClr val="006FC0"/>
                </a:solidFill>
                <a:latin typeface="Century Gothic"/>
                <a:cs typeface="Century Gothic"/>
              </a:rPr>
              <a:t>c</a:t>
            </a:r>
            <a:r>
              <a:rPr sz="882" i="1" spc="12">
                <a:solidFill>
                  <a:srgbClr val="006FC0"/>
                </a:solidFill>
                <a:latin typeface="Century Gothic"/>
                <a:cs typeface="Century Gothic"/>
              </a:rPr>
              <a:t>i</a:t>
            </a:r>
            <a:r>
              <a:rPr sz="882" i="1" spc="-4">
                <a:solidFill>
                  <a:srgbClr val="006FC0"/>
                </a:solidFill>
                <a:latin typeface="Century Gothic"/>
                <a:cs typeface="Century Gothic"/>
              </a:rPr>
              <a:t>ó</a:t>
            </a:r>
            <a:r>
              <a:rPr sz="882" i="1">
                <a:solidFill>
                  <a:srgbClr val="006FC0"/>
                </a:solidFill>
                <a:latin typeface="Century Gothic"/>
                <a:cs typeface="Century Gothic"/>
              </a:rPr>
              <a:t>n</a:t>
            </a:r>
            <a:r>
              <a:rPr sz="882" i="1" spc="-66">
                <a:solidFill>
                  <a:srgbClr val="006FC0"/>
                </a:solidFill>
                <a:latin typeface="Century Gothic"/>
                <a:cs typeface="Century Gothic"/>
              </a:rPr>
              <a:t> </a:t>
            </a:r>
            <a:r>
              <a:rPr sz="882" i="1">
                <a:solidFill>
                  <a:srgbClr val="006FC0"/>
                </a:solidFill>
                <a:latin typeface="Century Gothic"/>
                <a:cs typeface="Century Gothic"/>
              </a:rPr>
              <a:t>de</a:t>
            </a:r>
            <a:r>
              <a:rPr sz="882" i="1" spc="-11">
                <a:solidFill>
                  <a:srgbClr val="006FC0"/>
                </a:solidFill>
                <a:latin typeface="Century Gothic"/>
                <a:cs typeface="Century Gothic"/>
              </a:rPr>
              <a:t> </a:t>
            </a:r>
            <a:r>
              <a:rPr sz="882" i="1">
                <a:solidFill>
                  <a:srgbClr val="006FC0"/>
                </a:solidFill>
                <a:latin typeface="Century Gothic"/>
                <a:cs typeface="Century Gothic"/>
              </a:rPr>
              <a:t>Pr</a:t>
            </a:r>
            <a:r>
              <a:rPr sz="882" i="1" spc="8">
                <a:solidFill>
                  <a:srgbClr val="006FC0"/>
                </a:solidFill>
                <a:latin typeface="Century Gothic"/>
                <a:cs typeface="Century Gothic"/>
              </a:rPr>
              <a:t>o</a:t>
            </a:r>
            <a:r>
              <a:rPr sz="882" i="1" spc="4">
                <a:solidFill>
                  <a:srgbClr val="006FC0"/>
                </a:solidFill>
                <a:latin typeface="Century Gothic"/>
                <a:cs typeface="Century Gothic"/>
              </a:rPr>
              <a:t>y</a:t>
            </a:r>
            <a:r>
              <a:rPr sz="882" i="1">
                <a:solidFill>
                  <a:srgbClr val="006FC0"/>
                </a:solidFill>
                <a:latin typeface="Century Gothic"/>
                <a:cs typeface="Century Gothic"/>
              </a:rPr>
              <a:t>e</a:t>
            </a:r>
            <a:r>
              <a:rPr sz="882" i="1" spc="4">
                <a:solidFill>
                  <a:srgbClr val="006FC0"/>
                </a:solidFill>
                <a:latin typeface="Century Gothic"/>
                <a:cs typeface="Century Gothic"/>
              </a:rPr>
              <a:t>c</a:t>
            </a:r>
            <a:r>
              <a:rPr sz="882" i="1" spc="8">
                <a:solidFill>
                  <a:srgbClr val="006FC0"/>
                </a:solidFill>
                <a:latin typeface="Century Gothic"/>
                <a:cs typeface="Century Gothic"/>
              </a:rPr>
              <a:t>t</a:t>
            </a:r>
            <a:r>
              <a:rPr sz="882" i="1">
                <a:solidFill>
                  <a:srgbClr val="006FC0"/>
                </a:solidFill>
                <a:latin typeface="Century Gothic"/>
                <a:cs typeface="Century Gothic"/>
              </a:rPr>
              <a:t>o</a:t>
            </a:r>
            <a:endParaRPr sz="882">
              <a:latin typeface="Century Gothic"/>
              <a:cs typeface="Century Gothic"/>
            </a:endParaRPr>
          </a:p>
          <a:p>
            <a:pPr marL="1033237">
              <a:lnSpc>
                <a:spcPct val="102172"/>
              </a:lnSpc>
              <a:spcBef>
                <a:spcPts val="263"/>
              </a:spcBef>
            </a:pPr>
            <a:r>
              <a:rPr sz="882" b="1" i="1" spc="-4">
                <a:solidFill>
                  <a:srgbClr val="006FC0"/>
                </a:solidFill>
                <a:latin typeface="Century Gothic"/>
                <a:cs typeface="Century Gothic"/>
              </a:rPr>
              <a:t>P</a:t>
            </a:r>
            <a:r>
              <a:rPr sz="882" b="1" i="1" spc="4">
                <a:solidFill>
                  <a:srgbClr val="006FC0"/>
                </a:solidFill>
                <a:latin typeface="Century Gothic"/>
                <a:cs typeface="Century Gothic"/>
              </a:rPr>
              <a:t>r</a:t>
            </a:r>
            <a:r>
              <a:rPr sz="882" b="1" i="1">
                <a:solidFill>
                  <a:srgbClr val="006FC0"/>
                </a:solidFill>
                <a:latin typeface="Century Gothic"/>
                <a:cs typeface="Century Gothic"/>
              </a:rPr>
              <a:t>od</a:t>
            </a:r>
            <a:r>
              <a:rPr sz="882" b="1" i="1" spc="4">
                <a:solidFill>
                  <a:srgbClr val="006FC0"/>
                </a:solidFill>
                <a:latin typeface="Century Gothic"/>
                <a:cs typeface="Century Gothic"/>
              </a:rPr>
              <a:t>u</a:t>
            </a:r>
            <a:r>
              <a:rPr sz="882" b="1" i="1">
                <a:solidFill>
                  <a:srgbClr val="006FC0"/>
                </a:solidFill>
                <a:latin typeface="Century Gothic"/>
                <a:cs typeface="Century Gothic"/>
              </a:rPr>
              <a:t>cto</a:t>
            </a:r>
            <a:r>
              <a:rPr sz="882" b="1" i="1" spc="-29">
                <a:solidFill>
                  <a:srgbClr val="006FC0"/>
                </a:solidFill>
                <a:latin typeface="Century Gothic"/>
                <a:cs typeface="Century Gothic"/>
              </a:rPr>
              <a:t> </a:t>
            </a:r>
            <a:r>
              <a:rPr sz="882" b="1" i="1">
                <a:solidFill>
                  <a:srgbClr val="006FC0"/>
                </a:solidFill>
                <a:latin typeface="Century Gothic"/>
                <a:cs typeface="Century Gothic"/>
              </a:rPr>
              <a:t>8</a:t>
            </a:r>
            <a:endParaRPr sz="882">
              <a:latin typeface="Century Gothic"/>
              <a:cs typeface="Century Gothic"/>
            </a:endParaRPr>
          </a:p>
        </p:txBody>
      </p:sp>
      <p:sp>
        <p:nvSpPr>
          <p:cNvPr id="17" name="object 17"/>
          <p:cNvSpPr txBox="1"/>
          <p:nvPr/>
        </p:nvSpPr>
        <p:spPr>
          <a:xfrm>
            <a:off x="671487" y="1310549"/>
            <a:ext cx="1740274" cy="1340895"/>
          </a:xfrm>
          <a:prstGeom prst="rect">
            <a:avLst/>
          </a:prstGeom>
        </p:spPr>
        <p:txBody>
          <a:bodyPr wrap="square" lIns="0" tIns="0" rIns="0" bIns="0" rtlCol="0">
            <a:noAutofit/>
          </a:bodyPr>
          <a:lstStyle/>
          <a:p>
            <a:pPr>
              <a:lnSpc>
                <a:spcPts val="485"/>
              </a:lnSpc>
              <a:spcBef>
                <a:spcPts val="11"/>
              </a:spcBef>
            </a:pPr>
            <a:endParaRPr sz="485"/>
          </a:p>
          <a:p>
            <a:pPr marL="212474" marR="82596">
              <a:lnSpc>
                <a:spcPts val="1189"/>
              </a:lnSpc>
            </a:pPr>
            <a:r>
              <a:rPr sz="971" spc="4">
                <a:solidFill>
                  <a:srgbClr val="1F487C"/>
                </a:solidFill>
                <a:latin typeface="Century Gothic"/>
                <a:cs typeface="Century Gothic"/>
              </a:rPr>
              <a:t>c</a:t>
            </a:r>
            <a:r>
              <a:rPr sz="971">
                <a:solidFill>
                  <a:srgbClr val="1F487C"/>
                </a:solidFill>
                <a:latin typeface="Century Gothic"/>
                <a:cs typeface="Century Gothic"/>
              </a:rPr>
              <a:t>o</a:t>
            </a:r>
            <a:r>
              <a:rPr sz="971" spc="-4">
                <a:solidFill>
                  <a:srgbClr val="1F487C"/>
                </a:solidFill>
                <a:latin typeface="Century Gothic"/>
                <a:cs typeface="Century Gothic"/>
              </a:rPr>
              <a:t>m</a:t>
            </a:r>
            <a:r>
              <a:rPr sz="971" spc="-8">
                <a:solidFill>
                  <a:srgbClr val="1F487C"/>
                </a:solidFill>
                <a:latin typeface="Century Gothic"/>
                <a:cs typeface="Century Gothic"/>
              </a:rPr>
              <a:t>p</a:t>
            </a:r>
            <a:r>
              <a:rPr sz="971">
                <a:solidFill>
                  <a:srgbClr val="1F487C"/>
                </a:solidFill>
                <a:latin typeface="Century Gothic"/>
                <a:cs typeface="Century Gothic"/>
              </a:rPr>
              <a:t>ren</a:t>
            </a:r>
            <a:r>
              <a:rPr sz="971" spc="-8">
                <a:solidFill>
                  <a:srgbClr val="1F487C"/>
                </a:solidFill>
                <a:latin typeface="Century Gothic"/>
                <a:cs typeface="Century Gothic"/>
              </a:rPr>
              <a:t>s</a:t>
            </a:r>
            <a:r>
              <a:rPr sz="971" spc="4">
                <a:solidFill>
                  <a:srgbClr val="1F487C"/>
                </a:solidFill>
                <a:latin typeface="Century Gothic"/>
                <a:cs typeface="Century Gothic"/>
              </a:rPr>
              <a:t>i</a:t>
            </a:r>
            <a:r>
              <a:rPr sz="971">
                <a:solidFill>
                  <a:srgbClr val="1F487C"/>
                </a:solidFill>
                <a:latin typeface="Century Gothic"/>
                <a:cs typeface="Century Gothic"/>
              </a:rPr>
              <a:t>ón</a:t>
            </a:r>
            <a:r>
              <a:rPr sz="971" spc="-4">
                <a:solidFill>
                  <a:srgbClr val="1F487C"/>
                </a:solidFill>
                <a:latin typeface="Century Gothic"/>
                <a:cs typeface="Century Gothic"/>
              </a:rPr>
              <a:t> </a:t>
            </a:r>
            <a:r>
              <a:rPr sz="971">
                <a:solidFill>
                  <a:srgbClr val="1F487C"/>
                </a:solidFill>
                <a:latin typeface="Century Gothic"/>
                <a:cs typeface="Century Gothic"/>
              </a:rPr>
              <a:t>d</a:t>
            </a:r>
            <a:r>
              <a:rPr sz="971" spc="-8">
                <a:solidFill>
                  <a:srgbClr val="1F487C"/>
                </a:solidFill>
                <a:latin typeface="Century Gothic"/>
                <a:cs typeface="Century Gothic"/>
              </a:rPr>
              <a:t>e</a:t>
            </a:r>
            <a:r>
              <a:rPr sz="971">
                <a:solidFill>
                  <a:srgbClr val="1F487C"/>
                </a:solidFill>
                <a:latin typeface="Century Gothic"/>
                <a:cs typeface="Century Gothic"/>
              </a:rPr>
              <a:t>l</a:t>
            </a:r>
            <a:r>
              <a:rPr sz="971" spc="4">
                <a:solidFill>
                  <a:srgbClr val="1F487C"/>
                </a:solidFill>
                <a:latin typeface="Century Gothic"/>
                <a:cs typeface="Century Gothic"/>
              </a:rPr>
              <a:t> </a:t>
            </a:r>
            <a:r>
              <a:rPr sz="971" spc="-4">
                <a:solidFill>
                  <a:srgbClr val="1F487C"/>
                </a:solidFill>
                <a:latin typeface="Century Gothic"/>
                <a:cs typeface="Century Gothic"/>
              </a:rPr>
              <a:t>mi</a:t>
            </a:r>
            <a:r>
              <a:rPr sz="971">
                <a:solidFill>
                  <a:srgbClr val="1F487C"/>
                </a:solidFill>
                <a:latin typeface="Century Gothic"/>
                <a:cs typeface="Century Gothic"/>
              </a:rPr>
              <a:t>s</a:t>
            </a:r>
            <a:r>
              <a:rPr sz="971" spc="-12">
                <a:solidFill>
                  <a:srgbClr val="1F487C"/>
                </a:solidFill>
                <a:latin typeface="Century Gothic"/>
                <a:cs typeface="Century Gothic"/>
              </a:rPr>
              <a:t>m</a:t>
            </a:r>
            <a:r>
              <a:rPr sz="971">
                <a:solidFill>
                  <a:srgbClr val="1F487C"/>
                </a:solidFill>
                <a:latin typeface="Century Gothic"/>
                <a:cs typeface="Century Gothic"/>
              </a:rPr>
              <a:t>o </a:t>
            </a:r>
            <a:endParaRPr sz="971">
              <a:latin typeface="Century Gothic"/>
              <a:cs typeface="Century Gothic"/>
            </a:endParaRPr>
          </a:p>
          <a:p>
            <a:pPr marL="212474" marR="82596">
              <a:lnSpc>
                <a:spcPts val="1189"/>
              </a:lnSpc>
              <a:spcBef>
                <a:spcPts val="179"/>
              </a:spcBef>
            </a:pPr>
            <a:r>
              <a:rPr sz="971">
                <a:solidFill>
                  <a:srgbClr val="1F487C"/>
                </a:solidFill>
                <a:latin typeface="Century Gothic"/>
                <a:cs typeface="Century Gothic"/>
              </a:rPr>
              <a:t>y</a:t>
            </a:r>
            <a:r>
              <a:rPr sz="971" spc="259">
                <a:solidFill>
                  <a:srgbClr val="1F487C"/>
                </a:solidFill>
                <a:latin typeface="Century Gothic"/>
                <a:cs typeface="Century Gothic"/>
              </a:rPr>
              <a:t> </a:t>
            </a:r>
            <a:r>
              <a:rPr sz="971">
                <a:solidFill>
                  <a:srgbClr val="1F487C"/>
                </a:solidFill>
                <a:latin typeface="Century Gothic"/>
                <a:cs typeface="Century Gothic"/>
              </a:rPr>
              <a:t>pued</a:t>
            </a:r>
            <a:r>
              <a:rPr sz="971" spc="4">
                <a:solidFill>
                  <a:srgbClr val="1F487C"/>
                </a:solidFill>
                <a:latin typeface="Century Gothic"/>
                <a:cs typeface="Century Gothic"/>
              </a:rPr>
              <a:t>e</a:t>
            </a:r>
            <a:r>
              <a:rPr sz="971">
                <a:solidFill>
                  <a:srgbClr val="1F487C"/>
                </a:solidFill>
                <a:latin typeface="Century Gothic"/>
                <a:cs typeface="Century Gothic"/>
              </a:rPr>
              <a:t>n</a:t>
            </a:r>
            <a:r>
              <a:rPr sz="971" spc="-4">
                <a:solidFill>
                  <a:srgbClr val="1F487C"/>
                </a:solidFill>
                <a:latin typeface="Century Gothic"/>
                <a:cs typeface="Century Gothic"/>
              </a:rPr>
              <a:t> </a:t>
            </a:r>
            <a:r>
              <a:rPr sz="971">
                <a:solidFill>
                  <a:srgbClr val="1F487C"/>
                </a:solidFill>
                <a:latin typeface="Century Gothic"/>
                <a:cs typeface="Century Gothic"/>
              </a:rPr>
              <a:t>s</a:t>
            </a:r>
            <a:r>
              <a:rPr sz="971" spc="-8">
                <a:solidFill>
                  <a:srgbClr val="1F487C"/>
                </a:solidFill>
                <a:latin typeface="Century Gothic"/>
                <a:cs typeface="Century Gothic"/>
              </a:rPr>
              <a:t>e</a:t>
            </a:r>
            <a:r>
              <a:rPr sz="971">
                <a:solidFill>
                  <a:srgbClr val="1F487C"/>
                </a:solidFill>
                <a:latin typeface="Century Gothic"/>
                <a:cs typeface="Century Gothic"/>
              </a:rPr>
              <a:t>r </a:t>
            </a:r>
            <a:endParaRPr sz="971">
              <a:latin typeface="Century Gothic"/>
              <a:cs typeface="Century Gothic"/>
            </a:endParaRPr>
          </a:p>
          <a:p>
            <a:pPr marL="212474" marR="82596">
              <a:lnSpc>
                <a:spcPts val="1189"/>
              </a:lnSpc>
              <a:spcBef>
                <a:spcPts val="179"/>
              </a:spcBef>
            </a:pPr>
            <a:r>
              <a:rPr sz="971">
                <a:solidFill>
                  <a:srgbClr val="1F487C"/>
                </a:solidFill>
                <a:latin typeface="Century Gothic"/>
                <a:cs typeface="Century Gothic"/>
              </a:rPr>
              <a:t>trans</a:t>
            </a:r>
            <a:r>
              <a:rPr sz="971" spc="-8">
                <a:solidFill>
                  <a:srgbClr val="1F487C"/>
                </a:solidFill>
                <a:latin typeface="Century Gothic"/>
                <a:cs typeface="Century Gothic"/>
              </a:rPr>
              <a:t>f</a:t>
            </a:r>
            <a:r>
              <a:rPr sz="971">
                <a:solidFill>
                  <a:srgbClr val="1F487C"/>
                </a:solidFill>
                <a:latin typeface="Century Gothic"/>
                <a:cs typeface="Century Gothic"/>
              </a:rPr>
              <a:t>e</a:t>
            </a:r>
            <a:r>
              <a:rPr sz="971" spc="-4">
                <a:solidFill>
                  <a:srgbClr val="1F487C"/>
                </a:solidFill>
                <a:latin typeface="Century Gothic"/>
                <a:cs typeface="Century Gothic"/>
              </a:rPr>
              <a:t>r</a:t>
            </a:r>
            <a:r>
              <a:rPr sz="971" spc="4">
                <a:solidFill>
                  <a:srgbClr val="1F487C"/>
                </a:solidFill>
                <a:latin typeface="Century Gothic"/>
                <a:cs typeface="Century Gothic"/>
              </a:rPr>
              <a:t>i</a:t>
            </a:r>
            <a:r>
              <a:rPr sz="971" spc="-8">
                <a:solidFill>
                  <a:srgbClr val="1F487C"/>
                </a:solidFill>
                <a:latin typeface="Century Gothic"/>
                <a:cs typeface="Century Gothic"/>
              </a:rPr>
              <a:t>b</a:t>
            </a:r>
            <a:r>
              <a:rPr sz="971" spc="4">
                <a:solidFill>
                  <a:srgbClr val="1F487C"/>
                </a:solidFill>
                <a:latin typeface="Century Gothic"/>
                <a:cs typeface="Century Gothic"/>
              </a:rPr>
              <a:t>l</a:t>
            </a:r>
            <a:r>
              <a:rPr sz="971" spc="-8">
                <a:solidFill>
                  <a:srgbClr val="1F487C"/>
                </a:solidFill>
                <a:latin typeface="Century Gothic"/>
                <a:cs typeface="Century Gothic"/>
              </a:rPr>
              <a:t>e</a:t>
            </a:r>
            <a:r>
              <a:rPr sz="971">
                <a:solidFill>
                  <a:srgbClr val="1F487C"/>
                </a:solidFill>
                <a:latin typeface="Century Gothic"/>
                <a:cs typeface="Century Gothic"/>
              </a:rPr>
              <a:t>s a o</a:t>
            </a:r>
            <a:r>
              <a:rPr sz="971" spc="-4">
                <a:solidFill>
                  <a:srgbClr val="1F487C"/>
                </a:solidFill>
                <a:latin typeface="Century Gothic"/>
                <a:cs typeface="Century Gothic"/>
              </a:rPr>
              <a:t>t</a:t>
            </a:r>
            <a:r>
              <a:rPr sz="971">
                <a:solidFill>
                  <a:srgbClr val="1F487C"/>
                </a:solidFill>
                <a:latin typeface="Century Gothic"/>
                <a:cs typeface="Century Gothic"/>
              </a:rPr>
              <a:t>ros </a:t>
            </a:r>
            <a:endParaRPr sz="971">
              <a:latin typeface="Century Gothic"/>
              <a:cs typeface="Century Gothic"/>
            </a:endParaRPr>
          </a:p>
          <a:p>
            <a:pPr marL="212474" marR="82596">
              <a:lnSpc>
                <a:spcPts val="1189"/>
              </a:lnSpc>
              <a:spcBef>
                <a:spcPts val="179"/>
              </a:spcBef>
            </a:pPr>
            <a:r>
              <a:rPr sz="971">
                <a:solidFill>
                  <a:srgbClr val="1F487C"/>
                </a:solidFill>
                <a:latin typeface="Century Gothic"/>
                <a:cs typeface="Century Gothic"/>
              </a:rPr>
              <a:t>ám</a:t>
            </a:r>
            <a:r>
              <a:rPr sz="971" spc="-8">
                <a:solidFill>
                  <a:srgbClr val="1F487C"/>
                </a:solidFill>
                <a:latin typeface="Century Gothic"/>
                <a:cs typeface="Century Gothic"/>
              </a:rPr>
              <a:t>b</a:t>
            </a:r>
            <a:r>
              <a:rPr sz="971" spc="4">
                <a:solidFill>
                  <a:srgbClr val="1F487C"/>
                </a:solidFill>
                <a:latin typeface="Century Gothic"/>
                <a:cs typeface="Century Gothic"/>
              </a:rPr>
              <a:t>i</a:t>
            </a:r>
            <a:r>
              <a:rPr sz="971">
                <a:solidFill>
                  <a:srgbClr val="1F487C"/>
                </a:solidFill>
                <a:latin typeface="Century Gothic"/>
                <a:cs typeface="Century Gothic"/>
              </a:rPr>
              <a:t>t</a:t>
            </a:r>
            <a:r>
              <a:rPr sz="971" spc="-4">
                <a:solidFill>
                  <a:srgbClr val="1F487C"/>
                </a:solidFill>
                <a:latin typeface="Century Gothic"/>
                <a:cs typeface="Century Gothic"/>
              </a:rPr>
              <a:t>o</a:t>
            </a:r>
            <a:r>
              <a:rPr sz="971">
                <a:solidFill>
                  <a:srgbClr val="1F487C"/>
                </a:solidFill>
                <a:latin typeface="Century Gothic"/>
                <a:cs typeface="Century Gothic"/>
              </a:rPr>
              <a:t>s.</a:t>
            </a:r>
            <a:endParaRPr sz="971">
              <a:latin typeface="Century Gothic"/>
              <a:cs typeface="Century Gothic"/>
            </a:endParaRPr>
          </a:p>
          <a:p>
            <a:pPr marL="212474" marR="100768">
              <a:lnSpc>
                <a:spcPts val="1189"/>
              </a:lnSpc>
              <a:spcBef>
                <a:spcPts val="179"/>
              </a:spcBef>
            </a:pPr>
            <a:r>
              <a:rPr sz="971">
                <a:solidFill>
                  <a:srgbClr val="1F487C"/>
                </a:solidFill>
                <a:latin typeface="Century Gothic"/>
                <a:cs typeface="Century Gothic"/>
              </a:rPr>
              <a:t>Se </a:t>
            </a:r>
            <a:r>
              <a:rPr sz="971" spc="4">
                <a:solidFill>
                  <a:srgbClr val="1F487C"/>
                </a:solidFill>
                <a:latin typeface="Century Gothic"/>
                <a:cs typeface="Century Gothic"/>
              </a:rPr>
              <a:t>c</a:t>
            </a:r>
            <a:r>
              <a:rPr sz="971">
                <a:solidFill>
                  <a:srgbClr val="1F487C"/>
                </a:solidFill>
                <a:latin typeface="Century Gothic"/>
                <a:cs typeface="Century Gothic"/>
              </a:rPr>
              <a:t>o</a:t>
            </a:r>
            <a:r>
              <a:rPr sz="971" spc="-12">
                <a:solidFill>
                  <a:srgbClr val="1F487C"/>
                </a:solidFill>
                <a:latin typeface="Century Gothic"/>
                <a:cs typeface="Century Gothic"/>
              </a:rPr>
              <a:t>n</a:t>
            </a:r>
            <a:r>
              <a:rPr sz="971">
                <a:solidFill>
                  <a:srgbClr val="1F487C"/>
                </a:solidFill>
                <a:latin typeface="Century Gothic"/>
                <a:cs typeface="Century Gothic"/>
              </a:rPr>
              <a:t>s</a:t>
            </a:r>
            <a:r>
              <a:rPr sz="971" spc="4">
                <a:solidFill>
                  <a:srgbClr val="1F487C"/>
                </a:solidFill>
                <a:latin typeface="Century Gothic"/>
                <a:cs typeface="Century Gothic"/>
              </a:rPr>
              <a:t>i</a:t>
            </a:r>
            <a:r>
              <a:rPr sz="971" spc="-8">
                <a:solidFill>
                  <a:srgbClr val="1F487C"/>
                </a:solidFill>
                <a:latin typeface="Century Gothic"/>
                <a:cs typeface="Century Gothic"/>
              </a:rPr>
              <a:t>d</a:t>
            </a:r>
            <a:r>
              <a:rPr sz="971">
                <a:solidFill>
                  <a:srgbClr val="1F487C"/>
                </a:solidFill>
                <a:latin typeface="Century Gothic"/>
                <a:cs typeface="Century Gothic"/>
              </a:rPr>
              <a:t>e</a:t>
            </a:r>
            <a:r>
              <a:rPr sz="971" spc="-4">
                <a:solidFill>
                  <a:srgbClr val="1F487C"/>
                </a:solidFill>
                <a:latin typeface="Century Gothic"/>
                <a:cs typeface="Century Gothic"/>
              </a:rPr>
              <a:t>r</a:t>
            </a:r>
            <a:r>
              <a:rPr sz="971">
                <a:solidFill>
                  <a:srgbClr val="1F487C"/>
                </a:solidFill>
                <a:latin typeface="Century Gothic"/>
                <a:cs typeface="Century Gothic"/>
              </a:rPr>
              <a:t>an</a:t>
            </a:r>
            <a:r>
              <a:rPr sz="971" spc="-4">
                <a:solidFill>
                  <a:srgbClr val="1F487C"/>
                </a:solidFill>
                <a:latin typeface="Century Gothic"/>
                <a:cs typeface="Century Gothic"/>
              </a:rPr>
              <a:t> </a:t>
            </a:r>
            <a:r>
              <a:rPr sz="971">
                <a:solidFill>
                  <a:srgbClr val="1F487C"/>
                </a:solidFill>
                <a:latin typeface="Century Gothic"/>
                <a:cs typeface="Century Gothic"/>
              </a:rPr>
              <a:t>p</a:t>
            </a:r>
            <a:r>
              <a:rPr sz="971" spc="-4">
                <a:solidFill>
                  <a:srgbClr val="1F487C"/>
                </a:solidFill>
                <a:latin typeface="Century Gothic"/>
                <a:cs typeface="Century Gothic"/>
              </a:rPr>
              <a:t>a</a:t>
            </a:r>
            <a:r>
              <a:rPr sz="971">
                <a:solidFill>
                  <a:srgbClr val="1F487C"/>
                </a:solidFill>
                <a:latin typeface="Century Gothic"/>
                <a:cs typeface="Century Gothic"/>
              </a:rPr>
              <a:t>rte</a:t>
            </a:r>
            <a:r>
              <a:rPr sz="971" spc="-4">
                <a:solidFill>
                  <a:srgbClr val="1F487C"/>
                </a:solidFill>
                <a:latin typeface="Century Gothic"/>
                <a:cs typeface="Century Gothic"/>
              </a:rPr>
              <a:t> </a:t>
            </a:r>
            <a:r>
              <a:rPr sz="971" spc="-8">
                <a:solidFill>
                  <a:srgbClr val="1F487C"/>
                </a:solidFill>
                <a:latin typeface="Century Gothic"/>
                <a:cs typeface="Century Gothic"/>
              </a:rPr>
              <a:t>d</a:t>
            </a:r>
            <a:r>
              <a:rPr sz="971">
                <a:solidFill>
                  <a:srgbClr val="1F487C"/>
                </a:solidFill>
                <a:latin typeface="Century Gothic"/>
                <a:cs typeface="Century Gothic"/>
              </a:rPr>
              <a:t>e </a:t>
            </a:r>
            <a:endParaRPr sz="971">
              <a:latin typeface="Century Gothic"/>
              <a:cs typeface="Century Gothic"/>
            </a:endParaRPr>
          </a:p>
          <a:p>
            <a:pPr marL="212474" marR="100768">
              <a:lnSpc>
                <a:spcPts val="1189"/>
              </a:lnSpc>
              <a:spcBef>
                <a:spcPts val="186"/>
              </a:spcBef>
            </a:pPr>
            <a:r>
              <a:rPr sz="971">
                <a:solidFill>
                  <a:srgbClr val="1F487C"/>
                </a:solidFill>
                <a:latin typeface="Century Gothic"/>
                <a:cs typeface="Century Gothic"/>
              </a:rPr>
              <a:t>un</a:t>
            </a:r>
            <a:r>
              <a:rPr sz="971" spc="263">
                <a:solidFill>
                  <a:srgbClr val="1F487C"/>
                </a:solidFill>
                <a:latin typeface="Century Gothic"/>
                <a:cs typeface="Century Gothic"/>
              </a:rPr>
              <a:t> </a:t>
            </a:r>
            <a:r>
              <a:rPr sz="971">
                <a:solidFill>
                  <a:srgbClr val="1F487C"/>
                </a:solidFill>
                <a:latin typeface="Century Gothic"/>
                <a:cs typeface="Century Gothic"/>
              </a:rPr>
              <a:t>G</a:t>
            </a:r>
            <a:r>
              <a:rPr sz="971" spc="4">
                <a:solidFill>
                  <a:srgbClr val="1F487C"/>
                </a:solidFill>
                <a:latin typeface="Century Gothic"/>
                <a:cs typeface="Century Gothic"/>
              </a:rPr>
              <a:t>l</a:t>
            </a:r>
            <a:r>
              <a:rPr sz="971">
                <a:solidFill>
                  <a:srgbClr val="1F487C"/>
                </a:solidFill>
                <a:latin typeface="Century Gothic"/>
                <a:cs typeface="Century Gothic"/>
              </a:rPr>
              <a:t>osa</a:t>
            </a:r>
            <a:r>
              <a:rPr sz="971" spc="-4">
                <a:solidFill>
                  <a:srgbClr val="1F487C"/>
                </a:solidFill>
                <a:latin typeface="Century Gothic"/>
                <a:cs typeface="Century Gothic"/>
              </a:rPr>
              <a:t>r</a:t>
            </a:r>
            <a:r>
              <a:rPr sz="971" spc="4">
                <a:solidFill>
                  <a:srgbClr val="1F487C"/>
                </a:solidFill>
                <a:latin typeface="Century Gothic"/>
                <a:cs typeface="Century Gothic"/>
              </a:rPr>
              <a:t>i</a:t>
            </a:r>
            <a:r>
              <a:rPr sz="971">
                <a:solidFill>
                  <a:srgbClr val="1F487C"/>
                </a:solidFill>
                <a:latin typeface="Century Gothic"/>
                <a:cs typeface="Century Gothic"/>
              </a:rPr>
              <a:t>o.</a:t>
            </a:r>
            <a:endParaRPr sz="971">
              <a:latin typeface="Century Gothic"/>
              <a:cs typeface="Century Gothic"/>
            </a:endParaRPr>
          </a:p>
        </p:txBody>
      </p:sp>
      <p:sp>
        <p:nvSpPr>
          <p:cNvPr id="16" name="object 16"/>
          <p:cNvSpPr txBox="1"/>
          <p:nvPr/>
        </p:nvSpPr>
        <p:spPr>
          <a:xfrm>
            <a:off x="2411760" y="1310549"/>
            <a:ext cx="1841238" cy="1340895"/>
          </a:xfrm>
          <a:prstGeom prst="rect">
            <a:avLst/>
          </a:prstGeom>
        </p:spPr>
        <p:txBody>
          <a:bodyPr wrap="square" lIns="0" tIns="0" rIns="0" bIns="0" rtlCol="0">
            <a:noAutofit/>
          </a:bodyPr>
          <a:lstStyle/>
          <a:p>
            <a:pPr marL="22413">
              <a:lnSpc>
                <a:spcPts val="882"/>
              </a:lnSpc>
            </a:pPr>
            <a:endParaRPr sz="882"/>
          </a:p>
        </p:txBody>
      </p:sp>
      <p:sp>
        <p:nvSpPr>
          <p:cNvPr id="15" name="object 15"/>
          <p:cNvSpPr txBox="1"/>
          <p:nvPr/>
        </p:nvSpPr>
        <p:spPr>
          <a:xfrm>
            <a:off x="4252998" y="1310549"/>
            <a:ext cx="1823645" cy="1340895"/>
          </a:xfrm>
          <a:prstGeom prst="rect">
            <a:avLst/>
          </a:prstGeom>
        </p:spPr>
        <p:txBody>
          <a:bodyPr wrap="square" lIns="0" tIns="0" rIns="0" bIns="0" rtlCol="0">
            <a:noAutofit/>
          </a:bodyPr>
          <a:lstStyle/>
          <a:p>
            <a:pPr marL="22413">
              <a:lnSpc>
                <a:spcPts val="882"/>
              </a:lnSpc>
            </a:pPr>
            <a:endParaRPr sz="882"/>
          </a:p>
        </p:txBody>
      </p:sp>
      <p:sp>
        <p:nvSpPr>
          <p:cNvPr id="14" name="object 14"/>
          <p:cNvSpPr txBox="1"/>
          <p:nvPr/>
        </p:nvSpPr>
        <p:spPr>
          <a:xfrm>
            <a:off x="6076645" y="1310549"/>
            <a:ext cx="2276923" cy="1340895"/>
          </a:xfrm>
          <a:prstGeom prst="rect">
            <a:avLst/>
          </a:prstGeom>
        </p:spPr>
        <p:txBody>
          <a:bodyPr wrap="square" lIns="0" tIns="0" rIns="0" bIns="0" rtlCol="0">
            <a:noAutofit/>
          </a:bodyPr>
          <a:lstStyle/>
          <a:p>
            <a:pPr marL="22413">
              <a:lnSpc>
                <a:spcPts val="882"/>
              </a:lnSpc>
            </a:pPr>
            <a:endParaRPr sz="882"/>
          </a:p>
        </p:txBody>
      </p:sp>
      <p:sp>
        <p:nvSpPr>
          <p:cNvPr id="13" name="object 13"/>
          <p:cNvSpPr txBox="1"/>
          <p:nvPr/>
        </p:nvSpPr>
        <p:spPr>
          <a:xfrm>
            <a:off x="671487" y="2651445"/>
            <a:ext cx="1740274" cy="992729"/>
          </a:xfrm>
          <a:prstGeom prst="rect">
            <a:avLst/>
          </a:prstGeom>
        </p:spPr>
        <p:txBody>
          <a:bodyPr wrap="square" lIns="0" tIns="0" rIns="0" bIns="0" rtlCol="0">
            <a:noAutofit/>
          </a:bodyPr>
          <a:lstStyle/>
          <a:p>
            <a:pPr>
              <a:lnSpc>
                <a:spcPts val="485"/>
              </a:lnSpc>
              <a:spcBef>
                <a:spcPts val="12"/>
              </a:spcBef>
            </a:pPr>
            <a:endParaRPr sz="485"/>
          </a:p>
          <a:p>
            <a:pPr marL="56480">
              <a:lnSpc>
                <a:spcPct val="102172"/>
              </a:lnSpc>
            </a:pPr>
            <a:r>
              <a:rPr sz="971" b="1" spc="4">
                <a:solidFill>
                  <a:srgbClr val="1F487C"/>
                </a:solidFill>
                <a:latin typeface="Century Gothic"/>
                <a:cs typeface="Century Gothic"/>
              </a:rPr>
              <a:t>3</a:t>
            </a:r>
            <a:r>
              <a:rPr sz="971" b="1">
                <a:solidFill>
                  <a:srgbClr val="1F487C"/>
                </a:solidFill>
                <a:latin typeface="Century Gothic"/>
                <a:cs typeface="Century Gothic"/>
              </a:rPr>
              <a:t>.</a:t>
            </a:r>
            <a:r>
              <a:rPr sz="971" b="1" spc="155">
                <a:solidFill>
                  <a:srgbClr val="1F487C"/>
                </a:solidFill>
                <a:latin typeface="Century Gothic"/>
                <a:cs typeface="Century Gothic"/>
              </a:rPr>
              <a:t> </a:t>
            </a:r>
            <a:r>
              <a:rPr sz="971" b="1" spc="-4">
                <a:solidFill>
                  <a:srgbClr val="1F487C"/>
                </a:solidFill>
                <a:latin typeface="Century Gothic"/>
                <a:cs typeface="Century Gothic"/>
              </a:rPr>
              <a:t>O</a:t>
            </a:r>
            <a:r>
              <a:rPr sz="971" b="1">
                <a:solidFill>
                  <a:srgbClr val="1F487C"/>
                </a:solidFill>
                <a:latin typeface="Century Gothic"/>
                <a:cs typeface="Century Gothic"/>
              </a:rPr>
              <a:t>bj</a:t>
            </a:r>
            <a:r>
              <a:rPr sz="971" b="1" spc="-8">
                <a:solidFill>
                  <a:srgbClr val="1F487C"/>
                </a:solidFill>
                <a:latin typeface="Century Gothic"/>
                <a:cs typeface="Century Gothic"/>
              </a:rPr>
              <a:t>e</a:t>
            </a:r>
            <a:r>
              <a:rPr sz="971" b="1" spc="4">
                <a:solidFill>
                  <a:srgbClr val="1F487C"/>
                </a:solidFill>
                <a:latin typeface="Century Gothic"/>
                <a:cs typeface="Century Gothic"/>
              </a:rPr>
              <a:t>t</a:t>
            </a:r>
            <a:r>
              <a:rPr sz="971" b="1">
                <a:solidFill>
                  <a:srgbClr val="1F487C"/>
                </a:solidFill>
                <a:latin typeface="Century Gothic"/>
                <a:cs typeface="Century Gothic"/>
              </a:rPr>
              <a:t>i</a:t>
            </a:r>
            <a:r>
              <a:rPr sz="971" b="1" spc="-8">
                <a:solidFill>
                  <a:srgbClr val="1F487C"/>
                </a:solidFill>
                <a:latin typeface="Century Gothic"/>
                <a:cs typeface="Century Gothic"/>
              </a:rPr>
              <a:t>v</a:t>
            </a:r>
            <a:r>
              <a:rPr sz="971" b="1">
                <a:solidFill>
                  <a:srgbClr val="1F487C"/>
                </a:solidFill>
                <a:latin typeface="Century Gothic"/>
                <a:cs typeface="Century Gothic"/>
              </a:rPr>
              <a:t>os o</a:t>
            </a:r>
            <a:r>
              <a:rPr sz="971" b="1" spc="-4">
                <a:solidFill>
                  <a:srgbClr val="1F487C"/>
                </a:solidFill>
                <a:latin typeface="Century Gothic"/>
                <a:cs typeface="Century Gothic"/>
              </a:rPr>
              <a:t> </a:t>
            </a:r>
            <a:r>
              <a:rPr sz="971" b="1">
                <a:solidFill>
                  <a:srgbClr val="1F487C"/>
                </a:solidFill>
                <a:latin typeface="Century Gothic"/>
                <a:cs typeface="Century Gothic"/>
              </a:rPr>
              <a:t>p</a:t>
            </a:r>
            <a:r>
              <a:rPr sz="971" b="1" spc="-4">
                <a:solidFill>
                  <a:srgbClr val="1F487C"/>
                </a:solidFill>
                <a:latin typeface="Century Gothic"/>
                <a:cs typeface="Century Gothic"/>
              </a:rPr>
              <a:t>r</a:t>
            </a:r>
            <a:r>
              <a:rPr sz="971" b="1">
                <a:solidFill>
                  <a:srgbClr val="1F487C"/>
                </a:solidFill>
                <a:latin typeface="Century Gothic"/>
                <a:cs typeface="Century Gothic"/>
              </a:rPr>
              <a:t>o</a:t>
            </a:r>
            <a:r>
              <a:rPr sz="971" b="1" spc="4">
                <a:solidFill>
                  <a:srgbClr val="1F487C"/>
                </a:solidFill>
                <a:latin typeface="Century Gothic"/>
                <a:cs typeface="Century Gothic"/>
              </a:rPr>
              <a:t>p</a:t>
            </a:r>
            <a:r>
              <a:rPr sz="971" b="1">
                <a:solidFill>
                  <a:srgbClr val="1F487C"/>
                </a:solidFill>
                <a:latin typeface="Century Gothic"/>
                <a:cs typeface="Century Gothic"/>
              </a:rPr>
              <a:t>ó</a:t>
            </a:r>
            <a:r>
              <a:rPr sz="971" b="1" spc="-4">
                <a:solidFill>
                  <a:srgbClr val="1F487C"/>
                </a:solidFill>
                <a:latin typeface="Century Gothic"/>
                <a:cs typeface="Century Gothic"/>
              </a:rPr>
              <a:t>s</a:t>
            </a:r>
            <a:r>
              <a:rPr sz="971" b="1" spc="-12">
                <a:solidFill>
                  <a:srgbClr val="1F487C"/>
                </a:solidFill>
                <a:latin typeface="Century Gothic"/>
                <a:cs typeface="Century Gothic"/>
              </a:rPr>
              <a:t>i</a:t>
            </a:r>
            <a:r>
              <a:rPr sz="971" b="1" spc="4">
                <a:solidFill>
                  <a:srgbClr val="1F487C"/>
                </a:solidFill>
                <a:latin typeface="Century Gothic"/>
                <a:cs typeface="Century Gothic"/>
              </a:rPr>
              <a:t>t</a:t>
            </a:r>
            <a:r>
              <a:rPr sz="971" b="1">
                <a:solidFill>
                  <a:srgbClr val="1F487C"/>
                </a:solidFill>
                <a:latin typeface="Century Gothic"/>
                <a:cs typeface="Century Gothic"/>
              </a:rPr>
              <a:t>os</a:t>
            </a:r>
            <a:endParaRPr sz="971">
              <a:latin typeface="Century Gothic"/>
              <a:cs typeface="Century Gothic"/>
            </a:endParaRPr>
          </a:p>
          <a:p>
            <a:pPr marL="215164">
              <a:lnSpc>
                <a:spcPct val="102172"/>
              </a:lnSpc>
              <a:spcBef>
                <a:spcPts val="176"/>
              </a:spcBef>
            </a:pPr>
            <a:r>
              <a:rPr sz="971">
                <a:solidFill>
                  <a:srgbClr val="1F487C"/>
                </a:solidFill>
                <a:latin typeface="Century Gothic"/>
                <a:cs typeface="Century Gothic"/>
              </a:rPr>
              <a:t>a alc</a:t>
            </a:r>
            <a:r>
              <a:rPr sz="971" spc="4">
                <a:solidFill>
                  <a:srgbClr val="1F487C"/>
                </a:solidFill>
                <a:latin typeface="Century Gothic"/>
                <a:cs typeface="Century Gothic"/>
              </a:rPr>
              <a:t>a</a:t>
            </a:r>
            <a:r>
              <a:rPr sz="971">
                <a:solidFill>
                  <a:srgbClr val="1F487C"/>
                </a:solidFill>
                <a:latin typeface="Century Gothic"/>
                <a:cs typeface="Century Gothic"/>
              </a:rPr>
              <a:t>n</a:t>
            </a:r>
            <a:r>
              <a:rPr sz="971" spc="-12">
                <a:solidFill>
                  <a:srgbClr val="1F487C"/>
                </a:solidFill>
                <a:latin typeface="Century Gothic"/>
                <a:cs typeface="Century Gothic"/>
              </a:rPr>
              <a:t>z</a:t>
            </a:r>
            <a:r>
              <a:rPr sz="971">
                <a:solidFill>
                  <a:srgbClr val="1F487C"/>
                </a:solidFill>
                <a:latin typeface="Century Gothic"/>
                <a:cs typeface="Century Gothic"/>
              </a:rPr>
              <a:t>a</a:t>
            </a:r>
            <a:r>
              <a:rPr sz="971" spc="8">
                <a:solidFill>
                  <a:srgbClr val="1F487C"/>
                </a:solidFill>
                <a:latin typeface="Century Gothic"/>
                <a:cs typeface="Century Gothic"/>
              </a:rPr>
              <a:t>r</a:t>
            </a:r>
            <a:r>
              <a:rPr sz="971">
                <a:solidFill>
                  <a:srgbClr val="1F487C"/>
                </a:solidFill>
                <a:latin typeface="Century Gothic"/>
                <a:cs typeface="Century Gothic"/>
              </a:rPr>
              <a:t>.</a:t>
            </a:r>
            <a:endParaRPr sz="971">
              <a:latin typeface="Century Gothic"/>
              <a:cs typeface="Century Gothic"/>
            </a:endParaRPr>
          </a:p>
        </p:txBody>
      </p:sp>
      <p:sp>
        <p:nvSpPr>
          <p:cNvPr id="12" name="object 12"/>
          <p:cNvSpPr txBox="1"/>
          <p:nvPr/>
        </p:nvSpPr>
        <p:spPr>
          <a:xfrm>
            <a:off x="2411760" y="2651445"/>
            <a:ext cx="1841238" cy="992729"/>
          </a:xfrm>
          <a:prstGeom prst="rect">
            <a:avLst/>
          </a:prstGeom>
        </p:spPr>
        <p:txBody>
          <a:bodyPr wrap="square" lIns="0" tIns="0" rIns="0" bIns="0" rtlCol="0">
            <a:noAutofit/>
          </a:bodyPr>
          <a:lstStyle/>
          <a:p>
            <a:pPr>
              <a:lnSpc>
                <a:spcPts val="485"/>
              </a:lnSpc>
              <a:spcBef>
                <a:spcPts val="43"/>
              </a:spcBef>
            </a:pPr>
            <a:endParaRPr sz="485"/>
          </a:p>
          <a:p>
            <a:pPr marL="56480" marR="296399">
              <a:lnSpc>
                <a:spcPts val="1182"/>
              </a:lnSpc>
              <a:spcBef>
                <a:spcPts val="59"/>
              </a:spcBef>
            </a:pPr>
            <a:r>
              <a:rPr sz="971" spc="4">
                <a:latin typeface="Century Gothic"/>
                <a:cs typeface="Century Gothic"/>
              </a:rPr>
              <a:t>L</a:t>
            </a:r>
            <a:r>
              <a:rPr sz="971">
                <a:latin typeface="Century Gothic"/>
                <a:cs typeface="Century Gothic"/>
              </a:rPr>
              <a:t>ogro</a:t>
            </a:r>
            <a:r>
              <a:rPr sz="971" spc="-4">
                <a:latin typeface="Century Gothic"/>
                <a:cs typeface="Century Gothic"/>
              </a:rPr>
              <a:t> </a:t>
            </a:r>
            <a:r>
              <a:rPr sz="971" spc="-8">
                <a:latin typeface="Century Gothic"/>
                <a:cs typeface="Century Gothic"/>
              </a:rPr>
              <a:t>d</a:t>
            </a:r>
            <a:r>
              <a:rPr sz="971">
                <a:latin typeface="Century Gothic"/>
                <a:cs typeface="Century Gothic"/>
              </a:rPr>
              <a:t>e una r</a:t>
            </a:r>
            <a:r>
              <a:rPr sz="971" spc="-8">
                <a:latin typeface="Century Gothic"/>
                <a:cs typeface="Century Gothic"/>
              </a:rPr>
              <a:t>e</a:t>
            </a:r>
            <a:r>
              <a:rPr sz="971">
                <a:latin typeface="Century Gothic"/>
                <a:cs typeface="Century Gothic"/>
              </a:rPr>
              <a:t>d</a:t>
            </a:r>
            <a:r>
              <a:rPr sz="971" spc="-8">
                <a:latin typeface="Century Gothic"/>
                <a:cs typeface="Century Gothic"/>
              </a:rPr>
              <a:t>a</a:t>
            </a:r>
            <a:r>
              <a:rPr sz="971" spc="4">
                <a:latin typeface="Century Gothic"/>
                <a:cs typeface="Century Gothic"/>
              </a:rPr>
              <a:t>c</a:t>
            </a:r>
            <a:r>
              <a:rPr sz="971" spc="-4">
                <a:latin typeface="Century Gothic"/>
                <a:cs typeface="Century Gothic"/>
              </a:rPr>
              <a:t>ci</a:t>
            </a:r>
            <a:r>
              <a:rPr sz="971">
                <a:latin typeface="Century Gothic"/>
                <a:cs typeface="Century Gothic"/>
              </a:rPr>
              <a:t>ón ad</a:t>
            </a:r>
            <a:r>
              <a:rPr sz="971" spc="-8">
                <a:latin typeface="Century Gothic"/>
                <a:cs typeface="Century Gothic"/>
              </a:rPr>
              <a:t>e</a:t>
            </a:r>
            <a:r>
              <a:rPr sz="971" spc="4">
                <a:latin typeface="Century Gothic"/>
                <a:cs typeface="Century Gothic"/>
              </a:rPr>
              <a:t>c</a:t>
            </a:r>
            <a:r>
              <a:rPr sz="971">
                <a:latin typeface="Century Gothic"/>
                <a:cs typeface="Century Gothic"/>
              </a:rPr>
              <a:t>u</a:t>
            </a:r>
            <a:r>
              <a:rPr sz="971" spc="-8">
                <a:latin typeface="Century Gothic"/>
                <a:cs typeface="Century Gothic"/>
              </a:rPr>
              <a:t>a</a:t>
            </a:r>
            <a:r>
              <a:rPr sz="971">
                <a:latin typeface="Century Gothic"/>
                <a:cs typeface="Century Gothic"/>
              </a:rPr>
              <a:t>da</a:t>
            </a:r>
          </a:p>
        </p:txBody>
      </p:sp>
      <p:sp>
        <p:nvSpPr>
          <p:cNvPr id="11" name="object 11"/>
          <p:cNvSpPr txBox="1"/>
          <p:nvPr/>
        </p:nvSpPr>
        <p:spPr>
          <a:xfrm>
            <a:off x="4252998" y="2651445"/>
            <a:ext cx="1823645" cy="992729"/>
          </a:xfrm>
          <a:prstGeom prst="rect">
            <a:avLst/>
          </a:prstGeom>
        </p:spPr>
        <p:txBody>
          <a:bodyPr wrap="square" lIns="0" tIns="0" rIns="0" bIns="0" rtlCol="0">
            <a:noAutofit/>
          </a:bodyPr>
          <a:lstStyle/>
          <a:p>
            <a:pPr>
              <a:lnSpc>
                <a:spcPts val="485"/>
              </a:lnSpc>
              <a:spcBef>
                <a:spcPts val="43"/>
              </a:spcBef>
            </a:pPr>
            <a:endParaRPr sz="485"/>
          </a:p>
          <a:p>
            <a:pPr marL="55136" marR="238333">
              <a:lnSpc>
                <a:spcPts val="1182"/>
              </a:lnSpc>
              <a:spcBef>
                <a:spcPts val="59"/>
              </a:spcBef>
            </a:pPr>
            <a:r>
              <a:rPr sz="971" spc="4">
                <a:latin typeface="Century Gothic"/>
                <a:cs typeface="Century Gothic"/>
              </a:rPr>
              <a:t>L</a:t>
            </a:r>
            <a:r>
              <a:rPr sz="971">
                <a:latin typeface="Century Gothic"/>
                <a:cs typeface="Century Gothic"/>
              </a:rPr>
              <a:t>ogro</a:t>
            </a:r>
            <a:r>
              <a:rPr sz="971" spc="-4">
                <a:latin typeface="Century Gothic"/>
                <a:cs typeface="Century Gothic"/>
              </a:rPr>
              <a:t> </a:t>
            </a:r>
            <a:r>
              <a:rPr sz="971" spc="-8">
                <a:latin typeface="Century Gothic"/>
                <a:cs typeface="Century Gothic"/>
              </a:rPr>
              <a:t>d</a:t>
            </a:r>
            <a:r>
              <a:rPr sz="971">
                <a:latin typeface="Century Gothic"/>
                <a:cs typeface="Century Gothic"/>
              </a:rPr>
              <a:t>e a</a:t>
            </a:r>
            <a:r>
              <a:rPr sz="971" spc="4">
                <a:latin typeface="Century Gothic"/>
                <a:cs typeface="Century Gothic"/>
              </a:rPr>
              <a:t>r</a:t>
            </a:r>
            <a:r>
              <a:rPr sz="971" spc="-8">
                <a:latin typeface="Century Gothic"/>
                <a:cs typeface="Century Gothic"/>
              </a:rPr>
              <a:t>g</a:t>
            </a:r>
            <a:r>
              <a:rPr sz="971">
                <a:latin typeface="Century Gothic"/>
                <a:cs typeface="Century Gothic"/>
              </a:rPr>
              <a:t>umen</a:t>
            </a:r>
            <a:r>
              <a:rPr sz="971" spc="-4">
                <a:latin typeface="Century Gothic"/>
                <a:cs typeface="Century Gothic"/>
              </a:rPr>
              <a:t>t</a:t>
            </a:r>
            <a:r>
              <a:rPr sz="971" spc="-8">
                <a:latin typeface="Century Gothic"/>
                <a:cs typeface="Century Gothic"/>
              </a:rPr>
              <a:t>a</a:t>
            </a:r>
            <a:r>
              <a:rPr sz="971" spc="-4">
                <a:latin typeface="Century Gothic"/>
                <a:cs typeface="Century Gothic"/>
              </a:rPr>
              <a:t>ci</a:t>
            </a:r>
            <a:r>
              <a:rPr sz="971">
                <a:latin typeface="Century Gothic"/>
                <a:cs typeface="Century Gothic"/>
              </a:rPr>
              <a:t>ón g</a:t>
            </a:r>
            <a:r>
              <a:rPr sz="971" spc="4">
                <a:latin typeface="Century Gothic"/>
                <a:cs typeface="Century Gothic"/>
              </a:rPr>
              <a:t>r</a:t>
            </a:r>
            <a:r>
              <a:rPr sz="971">
                <a:latin typeface="Century Gothic"/>
                <a:cs typeface="Century Gothic"/>
              </a:rPr>
              <a:t>á</a:t>
            </a:r>
            <a:r>
              <a:rPr sz="971" spc="-8">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a</a:t>
            </a:r>
          </a:p>
        </p:txBody>
      </p:sp>
      <p:sp>
        <p:nvSpPr>
          <p:cNvPr id="10" name="object 10"/>
          <p:cNvSpPr txBox="1"/>
          <p:nvPr/>
        </p:nvSpPr>
        <p:spPr>
          <a:xfrm>
            <a:off x="6076645" y="2651445"/>
            <a:ext cx="2276923" cy="992729"/>
          </a:xfrm>
          <a:prstGeom prst="rect">
            <a:avLst/>
          </a:prstGeom>
        </p:spPr>
        <p:txBody>
          <a:bodyPr wrap="square" lIns="0" tIns="0" rIns="0" bIns="0" rtlCol="0">
            <a:noAutofit/>
          </a:bodyPr>
          <a:lstStyle/>
          <a:p>
            <a:pPr>
              <a:lnSpc>
                <a:spcPts val="485"/>
              </a:lnSpc>
              <a:spcBef>
                <a:spcPts val="43"/>
              </a:spcBef>
            </a:pPr>
            <a:endParaRPr sz="485"/>
          </a:p>
          <a:p>
            <a:pPr marL="56480" marR="106896">
              <a:lnSpc>
                <a:spcPts val="1182"/>
              </a:lnSpc>
              <a:spcBef>
                <a:spcPts val="59"/>
              </a:spcBef>
            </a:pPr>
            <a:r>
              <a:rPr sz="971" spc="-22">
                <a:latin typeface="Century Gothic"/>
                <a:cs typeface="Century Gothic"/>
              </a:rPr>
              <a:t>A</a:t>
            </a:r>
            <a:r>
              <a:rPr sz="971">
                <a:latin typeface="Century Gothic"/>
                <a:cs typeface="Century Gothic"/>
              </a:rPr>
              <a:t>p</a:t>
            </a:r>
            <a:r>
              <a:rPr sz="971" spc="8">
                <a:latin typeface="Century Gothic"/>
                <a:cs typeface="Century Gothic"/>
              </a:rPr>
              <a:t>l</a:t>
            </a:r>
            <a:r>
              <a:rPr sz="971" spc="4">
                <a:latin typeface="Century Gothic"/>
                <a:cs typeface="Century Gothic"/>
              </a:rPr>
              <a:t>ic</a:t>
            </a:r>
            <a:r>
              <a:rPr sz="971" spc="-8">
                <a:latin typeface="Century Gothic"/>
                <a:cs typeface="Century Gothic"/>
              </a:rPr>
              <a:t>a</a:t>
            </a:r>
            <a:r>
              <a:rPr sz="971" spc="4">
                <a:latin typeface="Century Gothic"/>
                <a:cs typeface="Century Gothic"/>
              </a:rPr>
              <a:t>ci</a:t>
            </a:r>
            <a:r>
              <a:rPr sz="971">
                <a:latin typeface="Century Gothic"/>
                <a:cs typeface="Century Gothic"/>
              </a:rPr>
              <a:t>ón</a:t>
            </a:r>
            <a:r>
              <a:rPr sz="971" spc="-4">
                <a:latin typeface="Century Gothic"/>
                <a:cs typeface="Century Gothic"/>
              </a:rPr>
              <a:t> </a:t>
            </a:r>
            <a:r>
              <a:rPr sz="971" spc="-8">
                <a:latin typeface="Century Gothic"/>
                <a:cs typeface="Century Gothic"/>
              </a:rPr>
              <a:t>d</a:t>
            </a:r>
            <a:r>
              <a:rPr sz="971">
                <a:latin typeface="Century Gothic"/>
                <a:cs typeface="Century Gothic"/>
              </a:rPr>
              <a:t>e fórm</a:t>
            </a:r>
            <a:r>
              <a:rPr sz="971" spc="-12">
                <a:latin typeface="Century Gothic"/>
                <a:cs typeface="Century Gothic"/>
              </a:rPr>
              <a:t>u</a:t>
            </a:r>
            <a:r>
              <a:rPr sz="971" spc="4">
                <a:latin typeface="Century Gothic"/>
                <a:cs typeface="Century Gothic"/>
              </a:rPr>
              <a:t>l</a:t>
            </a:r>
            <a:r>
              <a:rPr sz="971" spc="-8">
                <a:latin typeface="Century Gothic"/>
                <a:cs typeface="Century Gothic"/>
              </a:rPr>
              <a:t>a</a:t>
            </a:r>
            <a:r>
              <a:rPr sz="971">
                <a:latin typeface="Century Gothic"/>
                <a:cs typeface="Century Gothic"/>
              </a:rPr>
              <a:t>s f</a:t>
            </a:r>
            <a:r>
              <a:rPr sz="971" spc="8">
                <a:latin typeface="Century Gothic"/>
                <a:cs typeface="Century Gothic"/>
              </a:rPr>
              <a:t>í</a:t>
            </a:r>
            <a:r>
              <a:rPr sz="971" spc="-8">
                <a:latin typeface="Century Gothic"/>
                <a:cs typeface="Century Gothic"/>
              </a:rPr>
              <a:t>s</a:t>
            </a:r>
            <a:r>
              <a:rPr sz="971" spc="-4">
                <a:latin typeface="Century Gothic"/>
                <a:cs typeface="Century Gothic"/>
              </a:rPr>
              <a:t>i</a:t>
            </a:r>
            <a:r>
              <a:rPr sz="971" spc="4">
                <a:latin typeface="Century Gothic"/>
                <a:cs typeface="Century Gothic"/>
              </a:rPr>
              <a:t>c</a:t>
            </a:r>
            <a:r>
              <a:rPr sz="971">
                <a:latin typeface="Century Gothic"/>
                <a:cs typeface="Century Gothic"/>
              </a:rPr>
              <a:t>as</a:t>
            </a:r>
            <a:r>
              <a:rPr sz="971" spc="-8">
                <a:latin typeface="Century Gothic"/>
                <a:cs typeface="Century Gothic"/>
              </a:rPr>
              <a:t> </a:t>
            </a:r>
            <a:r>
              <a:rPr sz="971">
                <a:latin typeface="Century Gothic"/>
                <a:cs typeface="Century Gothic"/>
              </a:rPr>
              <a:t>p</a:t>
            </a:r>
            <a:r>
              <a:rPr sz="971" spc="4">
                <a:latin typeface="Century Gothic"/>
                <a:cs typeface="Century Gothic"/>
              </a:rPr>
              <a:t>a</a:t>
            </a:r>
            <a:r>
              <a:rPr sz="971" spc="-8">
                <a:latin typeface="Century Gothic"/>
                <a:cs typeface="Century Gothic"/>
              </a:rPr>
              <a:t>r</a:t>
            </a:r>
            <a:r>
              <a:rPr sz="971">
                <a:latin typeface="Century Gothic"/>
                <a:cs typeface="Century Gothic"/>
              </a:rPr>
              <a:t>a dar s</a:t>
            </a:r>
            <a:r>
              <a:rPr sz="971" spc="-12">
                <a:latin typeface="Century Gothic"/>
                <a:cs typeface="Century Gothic"/>
              </a:rPr>
              <a:t>o</a:t>
            </a:r>
            <a:r>
              <a:rPr sz="971" spc="4">
                <a:latin typeface="Century Gothic"/>
                <a:cs typeface="Century Gothic"/>
              </a:rPr>
              <a:t>l</a:t>
            </a:r>
            <a:r>
              <a:rPr sz="971" spc="-8">
                <a:latin typeface="Century Gothic"/>
                <a:cs typeface="Century Gothic"/>
              </a:rPr>
              <a:t>u</a:t>
            </a:r>
            <a:r>
              <a:rPr sz="971" spc="4">
                <a:latin typeface="Century Gothic"/>
                <a:cs typeface="Century Gothic"/>
              </a:rPr>
              <a:t>ci</a:t>
            </a:r>
            <a:r>
              <a:rPr sz="971">
                <a:latin typeface="Century Gothic"/>
                <a:cs typeface="Century Gothic"/>
              </a:rPr>
              <a:t>ón</a:t>
            </a:r>
            <a:r>
              <a:rPr sz="971" spc="-4">
                <a:latin typeface="Century Gothic"/>
                <a:cs typeface="Century Gothic"/>
              </a:rPr>
              <a:t> </a:t>
            </a:r>
            <a:r>
              <a:rPr sz="971">
                <a:latin typeface="Century Gothic"/>
                <a:cs typeface="Century Gothic"/>
              </a:rPr>
              <a:t>a un</a:t>
            </a:r>
            <a:r>
              <a:rPr sz="971" spc="-4">
                <a:latin typeface="Century Gothic"/>
                <a:cs typeface="Century Gothic"/>
              </a:rPr>
              <a:t> </a:t>
            </a:r>
            <a:r>
              <a:rPr sz="971" spc="-8">
                <a:latin typeface="Century Gothic"/>
                <a:cs typeface="Century Gothic"/>
              </a:rPr>
              <a:t>p</a:t>
            </a:r>
            <a:r>
              <a:rPr sz="971">
                <a:latin typeface="Century Gothic"/>
                <a:cs typeface="Century Gothic"/>
              </a:rPr>
              <a:t>ro</a:t>
            </a:r>
            <a:r>
              <a:rPr sz="971" spc="-8">
                <a:latin typeface="Century Gothic"/>
                <a:cs typeface="Century Gothic"/>
              </a:rPr>
              <a:t>b</a:t>
            </a:r>
            <a:r>
              <a:rPr sz="971" spc="-4">
                <a:latin typeface="Century Gothic"/>
                <a:cs typeface="Century Gothic"/>
              </a:rPr>
              <a:t>l</a:t>
            </a:r>
            <a:r>
              <a:rPr sz="971">
                <a:latin typeface="Century Gothic"/>
                <a:cs typeface="Century Gothic"/>
              </a:rPr>
              <a:t>ema</a:t>
            </a:r>
          </a:p>
        </p:txBody>
      </p:sp>
      <p:sp>
        <p:nvSpPr>
          <p:cNvPr id="9" name="object 9"/>
          <p:cNvSpPr txBox="1"/>
          <p:nvPr/>
        </p:nvSpPr>
        <p:spPr>
          <a:xfrm>
            <a:off x="671487" y="3644174"/>
            <a:ext cx="1740274" cy="1513018"/>
          </a:xfrm>
          <a:prstGeom prst="rect">
            <a:avLst/>
          </a:prstGeom>
        </p:spPr>
        <p:txBody>
          <a:bodyPr wrap="square" lIns="0" tIns="0" rIns="0" bIns="0" rtlCol="0">
            <a:noAutofit/>
          </a:bodyPr>
          <a:lstStyle/>
          <a:p>
            <a:pPr>
              <a:lnSpc>
                <a:spcPts val="485"/>
              </a:lnSpc>
              <a:spcBef>
                <a:spcPts val="10"/>
              </a:spcBef>
            </a:pPr>
            <a:endParaRPr sz="485"/>
          </a:p>
          <a:p>
            <a:pPr marL="56480">
              <a:lnSpc>
                <a:spcPct val="102172"/>
              </a:lnSpc>
            </a:pPr>
            <a:r>
              <a:rPr sz="971" b="1" spc="4">
                <a:solidFill>
                  <a:srgbClr val="1F487C"/>
                </a:solidFill>
                <a:latin typeface="Century Gothic"/>
                <a:cs typeface="Century Gothic"/>
              </a:rPr>
              <a:t>4</a:t>
            </a:r>
            <a:r>
              <a:rPr sz="971" b="1">
                <a:solidFill>
                  <a:srgbClr val="1F487C"/>
                </a:solidFill>
                <a:latin typeface="Century Gothic"/>
                <a:cs typeface="Century Gothic"/>
              </a:rPr>
              <a:t>.</a:t>
            </a:r>
            <a:r>
              <a:rPr sz="971" b="1" spc="-4">
                <a:solidFill>
                  <a:srgbClr val="1F487C"/>
                </a:solidFill>
                <a:latin typeface="Century Gothic"/>
                <a:cs typeface="Century Gothic"/>
              </a:rPr>
              <a:t> </a:t>
            </a:r>
            <a:r>
              <a:rPr sz="971" b="1">
                <a:solidFill>
                  <a:srgbClr val="1F487C"/>
                </a:solidFill>
                <a:latin typeface="Century Gothic"/>
                <a:cs typeface="Century Gothic"/>
              </a:rPr>
              <a:t>E</a:t>
            </a:r>
            <a:r>
              <a:rPr sz="971" b="1" spc="-4">
                <a:solidFill>
                  <a:srgbClr val="1F487C"/>
                </a:solidFill>
                <a:latin typeface="Century Gothic"/>
                <a:cs typeface="Century Gothic"/>
              </a:rPr>
              <a:t>v</a:t>
            </a:r>
            <a:r>
              <a:rPr sz="971" b="1">
                <a:solidFill>
                  <a:srgbClr val="1F487C"/>
                </a:solidFill>
                <a:latin typeface="Century Gothic"/>
                <a:cs typeface="Century Gothic"/>
              </a:rPr>
              <a:t>al</a:t>
            </a:r>
            <a:r>
              <a:rPr sz="971" b="1" spc="-4">
                <a:solidFill>
                  <a:srgbClr val="1F487C"/>
                </a:solidFill>
                <a:latin typeface="Century Gothic"/>
                <a:cs typeface="Century Gothic"/>
              </a:rPr>
              <a:t>u</a:t>
            </a:r>
            <a:r>
              <a:rPr sz="971" b="1" spc="-8">
                <a:solidFill>
                  <a:srgbClr val="1F487C"/>
                </a:solidFill>
                <a:latin typeface="Century Gothic"/>
                <a:cs typeface="Century Gothic"/>
              </a:rPr>
              <a:t>a</a:t>
            </a:r>
            <a:r>
              <a:rPr sz="971" b="1">
                <a:solidFill>
                  <a:srgbClr val="1F487C"/>
                </a:solidFill>
                <a:latin typeface="Century Gothic"/>
                <a:cs typeface="Century Gothic"/>
              </a:rPr>
              <a:t>ción.</a:t>
            </a:r>
            <a:endParaRPr sz="971">
              <a:latin typeface="Century Gothic"/>
              <a:cs typeface="Century Gothic"/>
            </a:endParaRPr>
          </a:p>
          <a:p>
            <a:pPr marL="192302" marR="187082">
              <a:lnSpc>
                <a:spcPts val="1189"/>
              </a:lnSpc>
              <a:spcBef>
                <a:spcPts val="176"/>
              </a:spcBef>
            </a:pPr>
            <a:r>
              <a:rPr sz="971" spc="-4">
                <a:solidFill>
                  <a:srgbClr val="1F487C"/>
                </a:solidFill>
                <a:latin typeface="Century Gothic"/>
                <a:cs typeface="Century Gothic"/>
              </a:rPr>
              <a:t>P</a:t>
            </a:r>
            <a:r>
              <a:rPr sz="971">
                <a:solidFill>
                  <a:srgbClr val="1F487C"/>
                </a:solidFill>
                <a:latin typeface="Century Gothic"/>
                <a:cs typeface="Century Gothic"/>
              </a:rPr>
              <a:t>ro</a:t>
            </a:r>
            <a:r>
              <a:rPr sz="971" spc="-4">
                <a:solidFill>
                  <a:srgbClr val="1F487C"/>
                </a:solidFill>
                <a:latin typeface="Century Gothic"/>
                <a:cs typeface="Century Gothic"/>
              </a:rPr>
              <a:t>d</a:t>
            </a:r>
            <a:r>
              <a:rPr sz="971">
                <a:solidFill>
                  <a:srgbClr val="1F487C"/>
                </a:solidFill>
                <a:latin typeface="Century Gothic"/>
                <a:cs typeface="Century Gothic"/>
              </a:rPr>
              <a:t>u</a:t>
            </a:r>
            <a:r>
              <a:rPr sz="971" spc="4">
                <a:solidFill>
                  <a:srgbClr val="1F487C"/>
                </a:solidFill>
                <a:latin typeface="Century Gothic"/>
                <a:cs typeface="Century Gothic"/>
              </a:rPr>
              <a:t>c</a:t>
            </a:r>
            <a:r>
              <a:rPr sz="971">
                <a:solidFill>
                  <a:srgbClr val="1F487C"/>
                </a:solidFill>
                <a:latin typeface="Century Gothic"/>
                <a:cs typeface="Century Gothic"/>
              </a:rPr>
              <a:t>t</a:t>
            </a:r>
            <a:r>
              <a:rPr sz="971" spc="-4">
                <a:solidFill>
                  <a:srgbClr val="1F487C"/>
                </a:solidFill>
                <a:latin typeface="Century Gothic"/>
                <a:cs typeface="Century Gothic"/>
              </a:rPr>
              <a:t>o</a:t>
            </a:r>
            <a:r>
              <a:rPr sz="971">
                <a:solidFill>
                  <a:srgbClr val="1F487C"/>
                </a:solidFill>
                <a:latin typeface="Century Gothic"/>
                <a:cs typeface="Century Gothic"/>
              </a:rPr>
              <a:t>s /</a:t>
            </a:r>
            <a:r>
              <a:rPr sz="971" spc="-8">
                <a:solidFill>
                  <a:srgbClr val="1F487C"/>
                </a:solidFill>
                <a:latin typeface="Century Gothic"/>
                <a:cs typeface="Century Gothic"/>
              </a:rPr>
              <a:t>e</a:t>
            </a:r>
            <a:r>
              <a:rPr sz="971">
                <a:solidFill>
                  <a:srgbClr val="1F487C"/>
                </a:solidFill>
                <a:latin typeface="Century Gothic"/>
                <a:cs typeface="Century Gothic"/>
              </a:rPr>
              <a:t>v</a:t>
            </a:r>
            <a:r>
              <a:rPr sz="971" spc="4">
                <a:solidFill>
                  <a:srgbClr val="1F487C"/>
                </a:solidFill>
                <a:latin typeface="Century Gothic"/>
                <a:cs typeface="Century Gothic"/>
              </a:rPr>
              <a:t>i</a:t>
            </a:r>
            <a:r>
              <a:rPr sz="971" spc="-8">
                <a:solidFill>
                  <a:srgbClr val="1F487C"/>
                </a:solidFill>
                <a:latin typeface="Century Gothic"/>
                <a:cs typeface="Century Gothic"/>
              </a:rPr>
              <a:t>d</a:t>
            </a:r>
            <a:r>
              <a:rPr sz="971">
                <a:solidFill>
                  <a:srgbClr val="1F487C"/>
                </a:solidFill>
                <a:latin typeface="Century Gothic"/>
                <a:cs typeface="Century Gothic"/>
              </a:rPr>
              <a:t>en</a:t>
            </a:r>
            <a:r>
              <a:rPr sz="971" spc="-4">
                <a:solidFill>
                  <a:srgbClr val="1F487C"/>
                </a:solidFill>
                <a:latin typeface="Century Gothic"/>
                <a:cs typeface="Century Gothic"/>
              </a:rPr>
              <a:t>ci</a:t>
            </a:r>
            <a:r>
              <a:rPr sz="971">
                <a:solidFill>
                  <a:srgbClr val="1F487C"/>
                </a:solidFill>
                <a:latin typeface="Century Gothic"/>
                <a:cs typeface="Century Gothic"/>
              </a:rPr>
              <a:t>as </a:t>
            </a:r>
            <a:endParaRPr sz="971">
              <a:latin typeface="Century Gothic"/>
              <a:cs typeface="Century Gothic"/>
            </a:endParaRPr>
          </a:p>
          <a:p>
            <a:pPr marL="192302" marR="187082">
              <a:lnSpc>
                <a:spcPts val="1189"/>
              </a:lnSpc>
              <a:spcBef>
                <a:spcPts val="182"/>
              </a:spcBef>
            </a:pPr>
            <a:r>
              <a:rPr sz="971">
                <a:solidFill>
                  <a:srgbClr val="1F487C"/>
                </a:solidFill>
                <a:latin typeface="Century Gothic"/>
                <a:cs typeface="Century Gothic"/>
              </a:rPr>
              <a:t>de a</a:t>
            </a:r>
            <a:r>
              <a:rPr sz="971" spc="4">
                <a:solidFill>
                  <a:srgbClr val="1F487C"/>
                </a:solidFill>
                <a:latin typeface="Century Gothic"/>
                <a:cs typeface="Century Gothic"/>
              </a:rPr>
              <a:t>p</a:t>
            </a:r>
            <a:r>
              <a:rPr sz="971">
                <a:solidFill>
                  <a:srgbClr val="1F487C"/>
                </a:solidFill>
                <a:latin typeface="Century Gothic"/>
                <a:cs typeface="Century Gothic"/>
              </a:rPr>
              <a:t>re</a:t>
            </a:r>
            <a:r>
              <a:rPr sz="971" spc="-8">
                <a:solidFill>
                  <a:srgbClr val="1F487C"/>
                </a:solidFill>
                <a:latin typeface="Century Gothic"/>
                <a:cs typeface="Century Gothic"/>
              </a:rPr>
              <a:t>n</a:t>
            </a:r>
            <a:r>
              <a:rPr sz="971">
                <a:solidFill>
                  <a:srgbClr val="1F487C"/>
                </a:solidFill>
                <a:latin typeface="Century Gothic"/>
                <a:cs typeface="Century Gothic"/>
              </a:rPr>
              <a:t>d</a:t>
            </a:r>
            <a:r>
              <a:rPr sz="971" spc="4">
                <a:solidFill>
                  <a:srgbClr val="1F487C"/>
                </a:solidFill>
                <a:latin typeface="Century Gothic"/>
                <a:cs typeface="Century Gothic"/>
              </a:rPr>
              <a:t>i</a:t>
            </a:r>
            <a:r>
              <a:rPr sz="971" spc="-12">
                <a:solidFill>
                  <a:srgbClr val="1F487C"/>
                </a:solidFill>
                <a:latin typeface="Century Gothic"/>
                <a:cs typeface="Century Gothic"/>
              </a:rPr>
              <a:t>z</a:t>
            </a:r>
            <a:r>
              <a:rPr sz="971">
                <a:solidFill>
                  <a:srgbClr val="1F487C"/>
                </a:solidFill>
                <a:latin typeface="Century Gothic"/>
                <a:cs typeface="Century Gothic"/>
              </a:rPr>
              <a:t>a</a:t>
            </a:r>
            <a:r>
              <a:rPr sz="971" spc="-4">
                <a:solidFill>
                  <a:srgbClr val="1F487C"/>
                </a:solidFill>
                <a:latin typeface="Century Gothic"/>
                <a:cs typeface="Century Gothic"/>
              </a:rPr>
              <a:t>j</a:t>
            </a:r>
            <a:r>
              <a:rPr sz="971">
                <a:solidFill>
                  <a:srgbClr val="1F487C"/>
                </a:solidFill>
                <a:latin typeface="Century Gothic"/>
                <a:cs typeface="Century Gothic"/>
              </a:rPr>
              <a:t>e p</a:t>
            </a:r>
            <a:r>
              <a:rPr sz="971" spc="4">
                <a:solidFill>
                  <a:srgbClr val="1F487C"/>
                </a:solidFill>
                <a:latin typeface="Century Gothic"/>
                <a:cs typeface="Century Gothic"/>
              </a:rPr>
              <a:t>a</a:t>
            </a:r>
            <a:r>
              <a:rPr sz="971" spc="-8">
                <a:solidFill>
                  <a:srgbClr val="1F487C"/>
                </a:solidFill>
                <a:latin typeface="Century Gothic"/>
                <a:cs typeface="Century Gothic"/>
              </a:rPr>
              <a:t>r</a:t>
            </a:r>
            <a:r>
              <a:rPr sz="971">
                <a:solidFill>
                  <a:srgbClr val="1F487C"/>
                </a:solidFill>
                <a:latin typeface="Century Gothic"/>
                <a:cs typeface="Century Gothic"/>
              </a:rPr>
              <a:t>a </a:t>
            </a:r>
            <a:endParaRPr sz="971">
              <a:latin typeface="Century Gothic"/>
              <a:cs typeface="Century Gothic"/>
            </a:endParaRPr>
          </a:p>
          <a:p>
            <a:pPr marL="192302" marR="187082">
              <a:lnSpc>
                <a:spcPts val="1189"/>
              </a:lnSpc>
              <a:spcBef>
                <a:spcPts val="182"/>
              </a:spcBef>
            </a:pPr>
            <a:r>
              <a:rPr sz="971">
                <a:solidFill>
                  <a:srgbClr val="1F487C"/>
                </a:solidFill>
                <a:latin typeface="Century Gothic"/>
                <a:cs typeface="Century Gothic"/>
              </a:rPr>
              <a:t>demostr</a:t>
            </a:r>
            <a:r>
              <a:rPr sz="971" spc="-4">
                <a:solidFill>
                  <a:srgbClr val="1F487C"/>
                </a:solidFill>
                <a:latin typeface="Century Gothic"/>
                <a:cs typeface="Century Gothic"/>
              </a:rPr>
              <a:t>a</a:t>
            </a:r>
            <a:r>
              <a:rPr sz="971">
                <a:solidFill>
                  <a:srgbClr val="1F487C"/>
                </a:solidFill>
                <a:latin typeface="Century Gothic"/>
                <a:cs typeface="Century Gothic"/>
              </a:rPr>
              <a:t>r el</a:t>
            </a:r>
            <a:endParaRPr sz="971">
              <a:latin typeface="Century Gothic"/>
              <a:cs typeface="Century Gothic"/>
            </a:endParaRPr>
          </a:p>
          <a:p>
            <a:pPr marL="192302">
              <a:lnSpc>
                <a:spcPts val="1187"/>
              </a:lnSpc>
              <a:spcBef>
                <a:spcPts val="241"/>
              </a:spcBef>
            </a:pPr>
            <a:r>
              <a:rPr sz="1456" baseline="-2471">
                <a:solidFill>
                  <a:srgbClr val="1F487C"/>
                </a:solidFill>
                <a:latin typeface="Century Gothic"/>
                <a:cs typeface="Century Gothic"/>
              </a:rPr>
              <a:t>a</a:t>
            </a:r>
            <a:r>
              <a:rPr sz="1456" spc="12" baseline="-2471">
                <a:solidFill>
                  <a:srgbClr val="1F487C"/>
                </a:solidFill>
                <a:latin typeface="Century Gothic"/>
                <a:cs typeface="Century Gothic"/>
              </a:rPr>
              <a:t>v</a:t>
            </a:r>
            <a:r>
              <a:rPr sz="1456" spc="-8" baseline="-2471">
                <a:solidFill>
                  <a:srgbClr val="1F487C"/>
                </a:solidFill>
                <a:latin typeface="Century Gothic"/>
                <a:cs typeface="Century Gothic"/>
              </a:rPr>
              <a:t>a</a:t>
            </a:r>
            <a:r>
              <a:rPr sz="1456" baseline="-2471">
                <a:solidFill>
                  <a:srgbClr val="1F487C"/>
                </a:solidFill>
                <a:latin typeface="Century Gothic"/>
                <a:cs typeface="Century Gothic"/>
              </a:rPr>
              <a:t>n</a:t>
            </a:r>
            <a:r>
              <a:rPr sz="1456" spc="-8" baseline="-2471">
                <a:solidFill>
                  <a:srgbClr val="1F487C"/>
                </a:solidFill>
                <a:latin typeface="Century Gothic"/>
                <a:cs typeface="Century Gothic"/>
              </a:rPr>
              <a:t>c</a:t>
            </a:r>
            <a:r>
              <a:rPr sz="1456" baseline="-2471">
                <a:solidFill>
                  <a:srgbClr val="1F487C"/>
                </a:solidFill>
                <a:latin typeface="Century Gothic"/>
                <a:cs typeface="Century Gothic"/>
              </a:rPr>
              <a:t>e d</a:t>
            </a:r>
            <a:r>
              <a:rPr sz="1456" spc="-8" baseline="-2471">
                <a:solidFill>
                  <a:srgbClr val="1F487C"/>
                </a:solidFill>
                <a:latin typeface="Century Gothic"/>
                <a:cs typeface="Century Gothic"/>
              </a:rPr>
              <a:t>e</a:t>
            </a:r>
            <a:r>
              <a:rPr sz="1456" baseline="-2471">
                <a:solidFill>
                  <a:srgbClr val="1F487C"/>
                </a:solidFill>
                <a:latin typeface="Century Gothic"/>
                <a:cs typeface="Century Gothic"/>
              </a:rPr>
              <a:t>l  </a:t>
            </a:r>
            <a:r>
              <a:rPr sz="1456" baseline="-2471">
                <a:solidFill>
                  <a:srgbClr val="17365D"/>
                </a:solidFill>
                <a:latin typeface="Century Gothic"/>
                <a:cs typeface="Century Gothic"/>
              </a:rPr>
              <a:t>p</a:t>
            </a:r>
            <a:r>
              <a:rPr sz="1456" spc="4" baseline="-2471">
                <a:solidFill>
                  <a:srgbClr val="17365D"/>
                </a:solidFill>
                <a:latin typeface="Century Gothic"/>
                <a:cs typeface="Century Gothic"/>
              </a:rPr>
              <a:t>r</a:t>
            </a:r>
            <a:r>
              <a:rPr sz="1456" baseline="-2471">
                <a:solidFill>
                  <a:srgbClr val="17365D"/>
                </a:solidFill>
                <a:latin typeface="Century Gothic"/>
                <a:cs typeface="Century Gothic"/>
              </a:rPr>
              <a:t>o</a:t>
            </a:r>
            <a:r>
              <a:rPr sz="1456" spc="-8" baseline="-2471">
                <a:solidFill>
                  <a:srgbClr val="17365D"/>
                </a:solidFill>
                <a:latin typeface="Century Gothic"/>
                <a:cs typeface="Century Gothic"/>
              </a:rPr>
              <a:t>c</a:t>
            </a:r>
            <a:r>
              <a:rPr sz="1456" baseline="-2471">
                <a:solidFill>
                  <a:srgbClr val="17365D"/>
                </a:solidFill>
                <a:latin typeface="Century Gothic"/>
                <a:cs typeface="Century Gothic"/>
              </a:rPr>
              <a:t>e</a:t>
            </a:r>
            <a:r>
              <a:rPr sz="1456" spc="-4" baseline="-2471">
                <a:solidFill>
                  <a:srgbClr val="17365D"/>
                </a:solidFill>
                <a:latin typeface="Century Gothic"/>
                <a:cs typeface="Century Gothic"/>
              </a:rPr>
              <a:t>s</a:t>
            </a:r>
            <a:r>
              <a:rPr sz="1456" baseline="-2471">
                <a:solidFill>
                  <a:srgbClr val="17365D"/>
                </a:solidFill>
                <a:latin typeface="Century Gothic"/>
                <a:cs typeface="Century Gothic"/>
              </a:rPr>
              <a:t>o</a:t>
            </a:r>
            <a:r>
              <a:rPr sz="1456" spc="259" baseline="-2471">
                <a:solidFill>
                  <a:srgbClr val="17365D"/>
                </a:solidFill>
                <a:latin typeface="Century Gothic"/>
                <a:cs typeface="Century Gothic"/>
              </a:rPr>
              <a:t> </a:t>
            </a:r>
            <a:r>
              <a:rPr sz="1456" baseline="-2471">
                <a:solidFill>
                  <a:srgbClr val="17365D"/>
                </a:solidFill>
                <a:latin typeface="Century Gothic"/>
                <a:cs typeface="Century Gothic"/>
              </a:rPr>
              <a:t>y</a:t>
            </a:r>
            <a:endParaRPr sz="971">
              <a:latin typeface="Century Gothic"/>
              <a:cs typeface="Century Gothic"/>
            </a:endParaRPr>
          </a:p>
          <a:p>
            <a:pPr marL="192302" marR="301040">
              <a:lnSpc>
                <a:spcPts val="1189"/>
              </a:lnSpc>
              <a:spcBef>
                <a:spcPts val="116"/>
              </a:spcBef>
            </a:pPr>
            <a:r>
              <a:rPr sz="971">
                <a:solidFill>
                  <a:srgbClr val="17365D"/>
                </a:solidFill>
                <a:latin typeface="Century Gothic"/>
                <a:cs typeface="Century Gothic"/>
              </a:rPr>
              <a:t>el</a:t>
            </a:r>
            <a:r>
              <a:rPr sz="971" spc="4">
                <a:solidFill>
                  <a:srgbClr val="17365D"/>
                </a:solidFill>
                <a:latin typeface="Century Gothic"/>
                <a:cs typeface="Century Gothic"/>
              </a:rPr>
              <a:t> l</a:t>
            </a:r>
            <a:r>
              <a:rPr sz="971">
                <a:solidFill>
                  <a:srgbClr val="17365D"/>
                </a:solidFill>
                <a:latin typeface="Century Gothic"/>
                <a:cs typeface="Century Gothic"/>
              </a:rPr>
              <a:t>o</a:t>
            </a:r>
            <a:r>
              <a:rPr sz="971" spc="-12">
                <a:solidFill>
                  <a:srgbClr val="17365D"/>
                </a:solidFill>
                <a:latin typeface="Century Gothic"/>
                <a:cs typeface="Century Gothic"/>
              </a:rPr>
              <a:t>g</a:t>
            </a:r>
            <a:r>
              <a:rPr sz="971">
                <a:solidFill>
                  <a:srgbClr val="17365D"/>
                </a:solidFill>
                <a:latin typeface="Century Gothic"/>
                <a:cs typeface="Century Gothic"/>
              </a:rPr>
              <a:t>ro</a:t>
            </a:r>
            <a:r>
              <a:rPr sz="971" spc="-4">
                <a:solidFill>
                  <a:srgbClr val="17365D"/>
                </a:solidFill>
                <a:latin typeface="Century Gothic"/>
                <a:cs typeface="Century Gothic"/>
              </a:rPr>
              <a:t> </a:t>
            </a:r>
            <a:r>
              <a:rPr sz="971">
                <a:solidFill>
                  <a:srgbClr val="17365D"/>
                </a:solidFill>
                <a:latin typeface="Century Gothic"/>
                <a:cs typeface="Century Gothic"/>
              </a:rPr>
              <a:t>del </a:t>
            </a:r>
            <a:r>
              <a:rPr sz="971" spc="4">
                <a:solidFill>
                  <a:srgbClr val="17365D"/>
                </a:solidFill>
                <a:latin typeface="Century Gothic"/>
                <a:cs typeface="Century Gothic"/>
              </a:rPr>
              <a:t> </a:t>
            </a:r>
            <a:r>
              <a:rPr sz="971">
                <a:solidFill>
                  <a:srgbClr val="17365D"/>
                </a:solidFill>
                <a:latin typeface="Century Gothic"/>
                <a:cs typeface="Century Gothic"/>
              </a:rPr>
              <a:t>ob</a:t>
            </a:r>
            <a:r>
              <a:rPr sz="971" spc="-8">
                <a:solidFill>
                  <a:srgbClr val="17365D"/>
                </a:solidFill>
                <a:latin typeface="Century Gothic"/>
                <a:cs typeface="Century Gothic"/>
              </a:rPr>
              <a:t>j</a:t>
            </a:r>
            <a:r>
              <a:rPr sz="971">
                <a:solidFill>
                  <a:srgbClr val="17365D"/>
                </a:solidFill>
                <a:latin typeface="Century Gothic"/>
                <a:cs typeface="Century Gothic"/>
              </a:rPr>
              <a:t>et</a:t>
            </a:r>
            <a:r>
              <a:rPr sz="971" spc="-4">
                <a:solidFill>
                  <a:srgbClr val="17365D"/>
                </a:solidFill>
                <a:latin typeface="Century Gothic"/>
                <a:cs typeface="Century Gothic"/>
              </a:rPr>
              <a:t>i</a:t>
            </a:r>
            <a:r>
              <a:rPr sz="971">
                <a:solidFill>
                  <a:srgbClr val="17365D"/>
                </a:solidFill>
                <a:latin typeface="Century Gothic"/>
                <a:cs typeface="Century Gothic"/>
              </a:rPr>
              <a:t>vo </a:t>
            </a:r>
            <a:endParaRPr sz="971">
              <a:latin typeface="Century Gothic"/>
              <a:cs typeface="Century Gothic"/>
            </a:endParaRPr>
          </a:p>
          <a:p>
            <a:pPr marL="192302" marR="301040">
              <a:lnSpc>
                <a:spcPts val="1189"/>
              </a:lnSpc>
              <a:spcBef>
                <a:spcPts val="176"/>
              </a:spcBef>
            </a:pPr>
            <a:r>
              <a:rPr sz="971">
                <a:solidFill>
                  <a:srgbClr val="17365D"/>
                </a:solidFill>
                <a:latin typeface="Century Gothic"/>
                <a:cs typeface="Century Gothic"/>
              </a:rPr>
              <a:t>p</a:t>
            </a:r>
            <a:r>
              <a:rPr sz="971" spc="4">
                <a:solidFill>
                  <a:srgbClr val="17365D"/>
                </a:solidFill>
                <a:latin typeface="Century Gothic"/>
                <a:cs typeface="Century Gothic"/>
              </a:rPr>
              <a:t>r</a:t>
            </a:r>
            <a:r>
              <a:rPr sz="971">
                <a:solidFill>
                  <a:srgbClr val="17365D"/>
                </a:solidFill>
                <a:latin typeface="Century Gothic"/>
                <a:cs typeface="Century Gothic"/>
              </a:rPr>
              <a:t>op</a:t>
            </a:r>
            <a:r>
              <a:rPr sz="971" spc="-8">
                <a:solidFill>
                  <a:srgbClr val="17365D"/>
                </a:solidFill>
                <a:latin typeface="Century Gothic"/>
                <a:cs typeface="Century Gothic"/>
              </a:rPr>
              <a:t>u</a:t>
            </a:r>
            <a:r>
              <a:rPr sz="971">
                <a:solidFill>
                  <a:srgbClr val="17365D"/>
                </a:solidFill>
                <a:latin typeface="Century Gothic"/>
                <a:cs typeface="Century Gothic"/>
              </a:rPr>
              <a:t>e</a:t>
            </a:r>
            <a:r>
              <a:rPr sz="971" spc="4">
                <a:solidFill>
                  <a:srgbClr val="17365D"/>
                </a:solidFill>
                <a:latin typeface="Century Gothic"/>
                <a:cs typeface="Century Gothic"/>
              </a:rPr>
              <a:t>s</a:t>
            </a:r>
            <a:r>
              <a:rPr sz="971">
                <a:solidFill>
                  <a:srgbClr val="17365D"/>
                </a:solidFill>
                <a:latin typeface="Century Gothic"/>
                <a:cs typeface="Century Gothic"/>
              </a:rPr>
              <a:t>t</a:t>
            </a:r>
            <a:r>
              <a:rPr sz="971" spc="-4">
                <a:solidFill>
                  <a:srgbClr val="17365D"/>
                </a:solidFill>
                <a:latin typeface="Century Gothic"/>
                <a:cs typeface="Century Gothic"/>
              </a:rPr>
              <a:t>o</a:t>
            </a:r>
            <a:r>
              <a:rPr sz="971">
                <a:solidFill>
                  <a:srgbClr val="17365D"/>
                </a:solidFill>
                <a:latin typeface="Century Gothic"/>
                <a:cs typeface="Century Gothic"/>
              </a:rPr>
              <a:t>.</a:t>
            </a:r>
            <a:endParaRPr sz="971">
              <a:latin typeface="Century Gothic"/>
              <a:cs typeface="Century Gothic"/>
            </a:endParaRPr>
          </a:p>
        </p:txBody>
      </p:sp>
      <p:sp>
        <p:nvSpPr>
          <p:cNvPr id="8" name="object 8"/>
          <p:cNvSpPr txBox="1"/>
          <p:nvPr/>
        </p:nvSpPr>
        <p:spPr>
          <a:xfrm>
            <a:off x="2411760" y="3644174"/>
            <a:ext cx="1841238" cy="1513018"/>
          </a:xfrm>
          <a:prstGeom prst="rect">
            <a:avLst/>
          </a:prstGeom>
        </p:spPr>
        <p:txBody>
          <a:bodyPr wrap="square" lIns="0" tIns="0" rIns="0" bIns="0" rtlCol="0">
            <a:noAutofit/>
          </a:bodyPr>
          <a:lstStyle/>
          <a:p>
            <a:pPr>
              <a:lnSpc>
                <a:spcPts val="485"/>
              </a:lnSpc>
              <a:spcBef>
                <a:spcPts val="40"/>
              </a:spcBef>
            </a:pPr>
            <a:endParaRPr sz="485"/>
          </a:p>
          <a:p>
            <a:pPr marL="56480" marR="275236">
              <a:lnSpc>
                <a:spcPts val="1182"/>
              </a:lnSpc>
              <a:spcBef>
                <a:spcPts val="59"/>
              </a:spcBef>
            </a:pPr>
            <a:r>
              <a:rPr sz="971">
                <a:latin typeface="Century Gothic"/>
                <a:cs typeface="Century Gothic"/>
              </a:rPr>
              <a:t>Tex</a:t>
            </a:r>
            <a:r>
              <a:rPr sz="971" spc="-4">
                <a:latin typeface="Century Gothic"/>
                <a:cs typeface="Century Gothic"/>
              </a:rPr>
              <a:t>t</a:t>
            </a:r>
            <a:r>
              <a:rPr sz="971">
                <a:latin typeface="Century Gothic"/>
                <a:cs typeface="Century Gothic"/>
              </a:rPr>
              <a:t>o</a:t>
            </a:r>
            <a:r>
              <a:rPr sz="971" spc="-4">
                <a:latin typeface="Century Gothic"/>
                <a:cs typeface="Century Gothic"/>
              </a:rPr>
              <a:t> </a:t>
            </a:r>
            <a:r>
              <a:rPr sz="971">
                <a:latin typeface="Century Gothic"/>
                <a:cs typeface="Century Gothic"/>
              </a:rPr>
              <a:t>b</a:t>
            </a:r>
            <a:r>
              <a:rPr sz="971" spc="4">
                <a:latin typeface="Century Gothic"/>
                <a:cs typeface="Century Gothic"/>
              </a:rPr>
              <a:t>a</a:t>
            </a:r>
            <a:r>
              <a:rPr sz="971" spc="-8">
                <a:latin typeface="Century Gothic"/>
                <a:cs typeface="Century Gothic"/>
              </a:rPr>
              <a:t>s</a:t>
            </a:r>
            <a:r>
              <a:rPr sz="971">
                <a:latin typeface="Century Gothic"/>
                <a:cs typeface="Century Gothic"/>
              </a:rPr>
              <a:t>e del</a:t>
            </a:r>
            <a:r>
              <a:rPr sz="971" spc="-8">
                <a:latin typeface="Century Gothic"/>
                <a:cs typeface="Century Gothic"/>
              </a:rPr>
              <a:t> </a:t>
            </a:r>
            <a:r>
              <a:rPr sz="971">
                <a:latin typeface="Century Gothic"/>
                <a:cs typeface="Century Gothic"/>
              </a:rPr>
              <a:t>re</a:t>
            </a:r>
            <a:r>
              <a:rPr sz="971" spc="4">
                <a:latin typeface="Century Gothic"/>
                <a:cs typeface="Century Gothic"/>
              </a:rPr>
              <a:t>p</a:t>
            </a:r>
            <a:r>
              <a:rPr sz="971" spc="-12">
                <a:latin typeface="Century Gothic"/>
                <a:cs typeface="Century Gothic"/>
              </a:rPr>
              <a:t>o</a:t>
            </a:r>
            <a:r>
              <a:rPr sz="971">
                <a:latin typeface="Century Gothic"/>
                <a:cs typeface="Century Gothic"/>
              </a:rPr>
              <a:t>rt</a:t>
            </a:r>
            <a:r>
              <a:rPr sz="971" spc="-8">
                <a:latin typeface="Century Gothic"/>
                <a:cs typeface="Century Gothic"/>
              </a:rPr>
              <a:t>aj</a:t>
            </a:r>
            <a:r>
              <a:rPr sz="971" spc="8">
                <a:latin typeface="Century Gothic"/>
                <a:cs typeface="Century Gothic"/>
              </a:rPr>
              <a:t>e</a:t>
            </a:r>
            <a:r>
              <a:rPr sz="971">
                <a:latin typeface="Century Gothic"/>
                <a:cs typeface="Century Gothic"/>
              </a:rPr>
              <a:t>. </a:t>
            </a:r>
            <a:r>
              <a:rPr sz="971" spc="-8">
                <a:latin typeface="Century Gothic"/>
                <a:cs typeface="Century Gothic"/>
              </a:rPr>
              <a:t>(</a:t>
            </a:r>
            <a:r>
              <a:rPr sz="971">
                <a:latin typeface="Century Gothic"/>
                <a:cs typeface="Century Gothic"/>
              </a:rPr>
              <a:t>Gu</a:t>
            </a:r>
            <a:r>
              <a:rPr sz="971" spc="4">
                <a:latin typeface="Century Gothic"/>
                <a:cs typeface="Century Gothic"/>
              </a:rPr>
              <a:t>i</a:t>
            </a:r>
            <a:r>
              <a:rPr sz="971">
                <a:latin typeface="Century Gothic"/>
                <a:cs typeface="Century Gothic"/>
              </a:rPr>
              <a:t>ó</a:t>
            </a:r>
            <a:r>
              <a:rPr sz="971" spc="-4">
                <a:latin typeface="Century Gothic"/>
                <a:cs typeface="Century Gothic"/>
              </a:rPr>
              <a:t>n</a:t>
            </a:r>
            <a:r>
              <a:rPr sz="971">
                <a:latin typeface="Century Gothic"/>
                <a:cs typeface="Century Gothic"/>
              </a:rPr>
              <a:t>)</a:t>
            </a:r>
          </a:p>
        </p:txBody>
      </p:sp>
      <p:sp>
        <p:nvSpPr>
          <p:cNvPr id="7" name="object 7"/>
          <p:cNvSpPr txBox="1"/>
          <p:nvPr/>
        </p:nvSpPr>
        <p:spPr>
          <a:xfrm>
            <a:off x="4252998" y="3644174"/>
            <a:ext cx="1823645" cy="1513018"/>
          </a:xfrm>
          <a:prstGeom prst="rect">
            <a:avLst/>
          </a:prstGeom>
        </p:spPr>
        <p:txBody>
          <a:bodyPr wrap="square" lIns="0" tIns="0" rIns="0" bIns="0" rtlCol="0">
            <a:noAutofit/>
          </a:bodyPr>
          <a:lstStyle/>
          <a:p>
            <a:pPr>
              <a:lnSpc>
                <a:spcPts val="485"/>
              </a:lnSpc>
              <a:spcBef>
                <a:spcPts val="40"/>
              </a:spcBef>
            </a:pPr>
            <a:endParaRPr sz="485"/>
          </a:p>
          <a:p>
            <a:pPr marL="55136" marR="96608">
              <a:lnSpc>
                <a:spcPts val="1182"/>
              </a:lnSpc>
              <a:spcBef>
                <a:spcPts val="59"/>
              </a:spcBef>
            </a:pPr>
            <a:r>
              <a:rPr sz="971" spc="4">
                <a:latin typeface="Century Gothic"/>
                <a:cs typeface="Century Gothic"/>
              </a:rPr>
              <a:t>F</a:t>
            </a:r>
            <a:r>
              <a:rPr sz="971">
                <a:latin typeface="Century Gothic"/>
                <a:cs typeface="Century Gothic"/>
              </a:rPr>
              <a:t>ormato</a:t>
            </a:r>
            <a:r>
              <a:rPr sz="971" spc="-8">
                <a:latin typeface="Century Gothic"/>
                <a:cs typeface="Century Gothic"/>
              </a:rPr>
              <a:t> </a:t>
            </a:r>
            <a:r>
              <a:rPr sz="971">
                <a:latin typeface="Century Gothic"/>
                <a:cs typeface="Century Gothic"/>
              </a:rPr>
              <a:t>de </a:t>
            </a:r>
            <a:r>
              <a:rPr sz="971" spc="-8">
                <a:latin typeface="Century Gothic"/>
                <a:cs typeface="Century Gothic"/>
              </a:rPr>
              <a:t>g</a:t>
            </a:r>
            <a:r>
              <a:rPr sz="971">
                <a:latin typeface="Century Gothic"/>
                <a:cs typeface="Century Gothic"/>
              </a:rPr>
              <a:t>rá</a:t>
            </a:r>
            <a:r>
              <a:rPr sz="971" spc="-8">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os e</a:t>
            </a:r>
            <a:r>
              <a:rPr sz="971" spc="8">
                <a:latin typeface="Century Gothic"/>
                <a:cs typeface="Century Gothic"/>
              </a:rPr>
              <a:t>l</a:t>
            </a:r>
            <a:r>
              <a:rPr sz="971" spc="-8">
                <a:latin typeface="Century Gothic"/>
                <a:cs typeface="Century Gothic"/>
              </a:rPr>
              <a:t>a</a:t>
            </a:r>
            <a:r>
              <a:rPr sz="971">
                <a:latin typeface="Century Gothic"/>
                <a:cs typeface="Century Gothic"/>
              </a:rPr>
              <a:t>bo</a:t>
            </a:r>
            <a:r>
              <a:rPr sz="971" spc="-8">
                <a:latin typeface="Century Gothic"/>
                <a:cs typeface="Century Gothic"/>
              </a:rPr>
              <a:t>r</a:t>
            </a:r>
            <a:r>
              <a:rPr sz="971">
                <a:latin typeface="Century Gothic"/>
                <a:cs typeface="Century Gothic"/>
              </a:rPr>
              <a:t>ados p</a:t>
            </a:r>
            <a:r>
              <a:rPr sz="971" spc="-8">
                <a:latin typeface="Century Gothic"/>
                <a:cs typeface="Century Gothic"/>
              </a:rPr>
              <a:t>o</a:t>
            </a:r>
            <a:r>
              <a:rPr sz="971">
                <a:latin typeface="Century Gothic"/>
                <a:cs typeface="Century Gothic"/>
              </a:rPr>
              <a:t>r </a:t>
            </a:r>
            <a:r>
              <a:rPr sz="971" spc="4">
                <a:latin typeface="Century Gothic"/>
                <a:cs typeface="Century Gothic"/>
              </a:rPr>
              <a:t>l</a:t>
            </a:r>
            <a:r>
              <a:rPr sz="971">
                <a:latin typeface="Century Gothic"/>
                <a:cs typeface="Century Gothic"/>
              </a:rPr>
              <a:t>os</a:t>
            </a:r>
            <a:r>
              <a:rPr sz="971" spc="-4">
                <a:latin typeface="Century Gothic"/>
                <a:cs typeface="Century Gothic"/>
              </a:rPr>
              <a:t> </a:t>
            </a:r>
            <a:r>
              <a:rPr sz="971" spc="-8">
                <a:latin typeface="Century Gothic"/>
                <a:cs typeface="Century Gothic"/>
              </a:rPr>
              <a:t>a</a:t>
            </a:r>
            <a:r>
              <a:rPr sz="971" spc="4">
                <a:latin typeface="Century Gothic"/>
                <a:cs typeface="Century Gothic"/>
              </a:rPr>
              <a:t>l</a:t>
            </a:r>
            <a:r>
              <a:rPr sz="971" spc="-8">
                <a:latin typeface="Century Gothic"/>
                <a:cs typeface="Century Gothic"/>
              </a:rPr>
              <a:t>u</a:t>
            </a:r>
            <a:r>
              <a:rPr sz="971" spc="-4">
                <a:latin typeface="Century Gothic"/>
                <a:cs typeface="Century Gothic"/>
              </a:rPr>
              <a:t>m</a:t>
            </a:r>
            <a:r>
              <a:rPr sz="971">
                <a:latin typeface="Century Gothic"/>
                <a:cs typeface="Century Gothic"/>
              </a:rPr>
              <a:t>n</a:t>
            </a:r>
            <a:r>
              <a:rPr sz="971" spc="-4">
                <a:latin typeface="Century Gothic"/>
                <a:cs typeface="Century Gothic"/>
              </a:rPr>
              <a:t>o</a:t>
            </a:r>
            <a:r>
              <a:rPr sz="971">
                <a:latin typeface="Century Gothic"/>
                <a:cs typeface="Century Gothic"/>
              </a:rPr>
              <a:t>s</a:t>
            </a:r>
          </a:p>
        </p:txBody>
      </p:sp>
      <p:sp>
        <p:nvSpPr>
          <p:cNvPr id="6" name="object 6"/>
          <p:cNvSpPr txBox="1"/>
          <p:nvPr/>
        </p:nvSpPr>
        <p:spPr>
          <a:xfrm>
            <a:off x="6076645" y="3644174"/>
            <a:ext cx="2276923" cy="1513018"/>
          </a:xfrm>
          <a:prstGeom prst="rect">
            <a:avLst/>
          </a:prstGeom>
        </p:spPr>
        <p:txBody>
          <a:bodyPr wrap="square" lIns="0" tIns="0" rIns="0" bIns="0" rtlCol="0">
            <a:noAutofit/>
          </a:bodyPr>
          <a:lstStyle/>
          <a:p>
            <a:pPr>
              <a:lnSpc>
                <a:spcPts val="485"/>
              </a:lnSpc>
              <a:spcBef>
                <a:spcPts val="40"/>
              </a:spcBef>
            </a:pPr>
            <a:endParaRPr sz="485"/>
          </a:p>
          <a:p>
            <a:pPr marL="56480" marR="537457">
              <a:lnSpc>
                <a:spcPts val="1182"/>
              </a:lnSpc>
              <a:spcBef>
                <a:spcPts val="59"/>
              </a:spcBef>
            </a:pPr>
            <a:r>
              <a:rPr sz="971" spc="-4">
                <a:latin typeface="Century Gothic"/>
                <a:cs typeface="Century Gothic"/>
              </a:rPr>
              <a:t>D</a:t>
            </a:r>
            <a:r>
              <a:rPr sz="971">
                <a:latin typeface="Century Gothic"/>
                <a:cs typeface="Century Gothic"/>
              </a:rPr>
              <a:t>edu</a:t>
            </a:r>
            <a:r>
              <a:rPr sz="971" spc="-4">
                <a:latin typeface="Century Gothic"/>
                <a:cs typeface="Century Gothic"/>
              </a:rPr>
              <a:t>cc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o</a:t>
            </a:r>
            <a:r>
              <a:rPr sz="971" spc="-4">
                <a:latin typeface="Century Gothic"/>
                <a:cs typeface="Century Gothic"/>
              </a:rPr>
              <a:t> </a:t>
            </a:r>
            <a:r>
              <a:rPr sz="971">
                <a:latin typeface="Century Gothic"/>
                <a:cs typeface="Century Gothic"/>
              </a:rPr>
              <a:t>a</a:t>
            </a:r>
            <a:r>
              <a:rPr sz="971" spc="4">
                <a:latin typeface="Century Gothic"/>
                <a:cs typeface="Century Gothic"/>
              </a:rPr>
              <a:t>p</a:t>
            </a:r>
            <a:r>
              <a:rPr sz="971" spc="-4">
                <a:latin typeface="Century Gothic"/>
                <a:cs typeface="Century Gothic"/>
              </a:rPr>
              <a:t>li</a:t>
            </a:r>
            <a:r>
              <a:rPr sz="971" spc="4">
                <a:latin typeface="Century Gothic"/>
                <a:cs typeface="Century Gothic"/>
              </a:rPr>
              <a:t>c</a:t>
            </a:r>
            <a:r>
              <a:rPr sz="971" spc="-8">
                <a:latin typeface="Century Gothic"/>
                <a:cs typeface="Century Gothic"/>
              </a:rPr>
              <a:t>a</a:t>
            </a:r>
            <a:r>
              <a:rPr sz="971" spc="-4">
                <a:latin typeface="Century Gothic"/>
                <a:cs typeface="Century Gothic"/>
              </a:rPr>
              <a:t>ci</a:t>
            </a:r>
            <a:r>
              <a:rPr sz="971">
                <a:latin typeface="Century Gothic"/>
                <a:cs typeface="Century Gothic"/>
              </a:rPr>
              <a:t>ón</a:t>
            </a:r>
            <a:r>
              <a:rPr sz="971" spc="-4">
                <a:latin typeface="Century Gothic"/>
                <a:cs typeface="Century Gothic"/>
              </a:rPr>
              <a:t> </a:t>
            </a:r>
            <a:r>
              <a:rPr sz="971">
                <a:latin typeface="Century Gothic"/>
                <a:cs typeface="Century Gothic"/>
              </a:rPr>
              <a:t>de fórm</a:t>
            </a:r>
            <a:r>
              <a:rPr sz="971" spc="-12">
                <a:latin typeface="Century Gothic"/>
                <a:cs typeface="Century Gothic"/>
              </a:rPr>
              <a:t>u</a:t>
            </a:r>
            <a:r>
              <a:rPr sz="971" spc="4">
                <a:latin typeface="Century Gothic"/>
                <a:cs typeface="Century Gothic"/>
              </a:rPr>
              <a:t>l</a:t>
            </a:r>
            <a:r>
              <a:rPr sz="971">
                <a:latin typeface="Century Gothic"/>
                <a:cs typeface="Century Gothic"/>
              </a:rPr>
              <a:t>as</a:t>
            </a:r>
          </a:p>
        </p:txBody>
      </p:sp>
      <p:sp>
        <p:nvSpPr>
          <p:cNvPr id="5" name="object 5"/>
          <p:cNvSpPr txBox="1"/>
          <p:nvPr/>
        </p:nvSpPr>
        <p:spPr>
          <a:xfrm>
            <a:off x="671487" y="5157192"/>
            <a:ext cx="1740274" cy="1008865"/>
          </a:xfrm>
          <a:prstGeom prst="rect">
            <a:avLst/>
          </a:prstGeom>
        </p:spPr>
        <p:txBody>
          <a:bodyPr wrap="square" lIns="0" tIns="0" rIns="0" bIns="0" rtlCol="0">
            <a:noAutofit/>
          </a:bodyPr>
          <a:lstStyle/>
          <a:p>
            <a:pPr>
              <a:lnSpc>
                <a:spcPts val="485"/>
              </a:lnSpc>
              <a:spcBef>
                <a:spcPts val="26"/>
              </a:spcBef>
            </a:pPr>
            <a:endParaRPr sz="485"/>
          </a:p>
          <a:p>
            <a:pPr marL="192302" marR="97261" indent="-135822">
              <a:lnSpc>
                <a:spcPts val="1298"/>
              </a:lnSpc>
            </a:pPr>
            <a:r>
              <a:rPr sz="971" b="1" spc="4">
                <a:solidFill>
                  <a:srgbClr val="1F487C"/>
                </a:solidFill>
                <a:latin typeface="Century Gothic"/>
                <a:cs typeface="Century Gothic"/>
              </a:rPr>
              <a:t>5</a:t>
            </a:r>
            <a:r>
              <a:rPr sz="971" b="1">
                <a:solidFill>
                  <a:srgbClr val="1F487C"/>
                </a:solidFill>
                <a:latin typeface="Century Gothic"/>
                <a:cs typeface="Century Gothic"/>
              </a:rPr>
              <a:t>.</a:t>
            </a:r>
            <a:r>
              <a:rPr sz="971" b="1" spc="-4">
                <a:solidFill>
                  <a:srgbClr val="1F487C"/>
                </a:solidFill>
                <a:latin typeface="Century Gothic"/>
                <a:cs typeface="Century Gothic"/>
              </a:rPr>
              <a:t> </a:t>
            </a:r>
            <a:r>
              <a:rPr sz="971" b="1" spc="4">
                <a:solidFill>
                  <a:srgbClr val="1F487C"/>
                </a:solidFill>
                <a:latin typeface="Century Gothic"/>
                <a:cs typeface="Century Gothic"/>
              </a:rPr>
              <a:t>T</a:t>
            </a:r>
            <a:r>
              <a:rPr sz="971" b="1">
                <a:solidFill>
                  <a:srgbClr val="1F487C"/>
                </a:solidFill>
                <a:latin typeface="Century Gothic"/>
                <a:cs typeface="Century Gothic"/>
              </a:rPr>
              <a:t>i</a:t>
            </a:r>
            <a:r>
              <a:rPr sz="971" b="1" spc="-8">
                <a:solidFill>
                  <a:srgbClr val="1F487C"/>
                </a:solidFill>
                <a:latin typeface="Century Gothic"/>
                <a:cs typeface="Century Gothic"/>
              </a:rPr>
              <a:t>p</a:t>
            </a:r>
            <a:r>
              <a:rPr sz="971" b="1">
                <a:solidFill>
                  <a:srgbClr val="1F487C"/>
                </a:solidFill>
                <a:latin typeface="Century Gothic"/>
                <a:cs typeface="Century Gothic"/>
              </a:rPr>
              <a:t>os</a:t>
            </a:r>
            <a:r>
              <a:rPr sz="971" b="1" spc="4">
                <a:solidFill>
                  <a:srgbClr val="1F487C"/>
                </a:solidFill>
                <a:latin typeface="Century Gothic"/>
                <a:cs typeface="Century Gothic"/>
              </a:rPr>
              <a:t> </a:t>
            </a:r>
            <a:r>
              <a:rPr sz="1059" b="1">
                <a:solidFill>
                  <a:srgbClr val="1F487C"/>
                </a:solidFill>
                <a:latin typeface="Century Gothic"/>
                <a:cs typeface="Century Gothic"/>
              </a:rPr>
              <a:t>y</a:t>
            </a:r>
            <a:r>
              <a:rPr sz="1059" b="1" spc="-22">
                <a:solidFill>
                  <a:srgbClr val="1F487C"/>
                </a:solidFill>
                <a:latin typeface="Century Gothic"/>
                <a:cs typeface="Century Gothic"/>
              </a:rPr>
              <a:t> </a:t>
            </a:r>
            <a:r>
              <a:rPr sz="971" b="1">
                <a:solidFill>
                  <a:srgbClr val="1F487C"/>
                </a:solidFill>
                <a:latin typeface="Century Gothic"/>
                <a:cs typeface="Century Gothic"/>
              </a:rPr>
              <a:t>he</a:t>
            </a:r>
            <a:r>
              <a:rPr sz="971" b="1" spc="-4">
                <a:solidFill>
                  <a:srgbClr val="1F487C"/>
                </a:solidFill>
                <a:latin typeface="Century Gothic"/>
                <a:cs typeface="Century Gothic"/>
              </a:rPr>
              <a:t>rr</a:t>
            </a:r>
            <a:r>
              <a:rPr sz="971" b="1">
                <a:solidFill>
                  <a:srgbClr val="1F487C"/>
                </a:solidFill>
                <a:latin typeface="Century Gothic"/>
                <a:cs typeface="Century Gothic"/>
              </a:rPr>
              <a:t>a</a:t>
            </a:r>
            <a:r>
              <a:rPr sz="971" b="1" spc="-4">
                <a:solidFill>
                  <a:srgbClr val="1F487C"/>
                </a:solidFill>
                <a:latin typeface="Century Gothic"/>
                <a:cs typeface="Century Gothic"/>
              </a:rPr>
              <a:t>m</a:t>
            </a:r>
            <a:r>
              <a:rPr sz="971" b="1">
                <a:solidFill>
                  <a:srgbClr val="1F487C"/>
                </a:solidFill>
                <a:latin typeface="Century Gothic"/>
                <a:cs typeface="Century Gothic"/>
              </a:rPr>
              <a:t>ie</a:t>
            </a:r>
            <a:r>
              <a:rPr sz="971" b="1" spc="-12">
                <a:solidFill>
                  <a:srgbClr val="1F487C"/>
                </a:solidFill>
                <a:latin typeface="Century Gothic"/>
                <a:cs typeface="Century Gothic"/>
              </a:rPr>
              <a:t>n</a:t>
            </a:r>
            <a:r>
              <a:rPr sz="971" b="1" spc="4">
                <a:solidFill>
                  <a:srgbClr val="1F487C"/>
                </a:solidFill>
                <a:latin typeface="Century Gothic"/>
                <a:cs typeface="Century Gothic"/>
              </a:rPr>
              <a:t>t</a:t>
            </a:r>
            <a:r>
              <a:rPr sz="971" b="1">
                <a:solidFill>
                  <a:srgbClr val="1F487C"/>
                </a:solidFill>
                <a:latin typeface="Century Gothic"/>
                <a:cs typeface="Century Gothic"/>
              </a:rPr>
              <a:t>as</a:t>
            </a:r>
            <a:r>
              <a:rPr sz="971" b="1" spc="-17">
                <a:solidFill>
                  <a:srgbClr val="1F487C"/>
                </a:solidFill>
                <a:latin typeface="Century Gothic"/>
                <a:cs typeface="Century Gothic"/>
              </a:rPr>
              <a:t> </a:t>
            </a:r>
            <a:r>
              <a:rPr sz="971">
                <a:solidFill>
                  <a:srgbClr val="1F487C"/>
                </a:solidFill>
                <a:latin typeface="Century Gothic"/>
                <a:cs typeface="Century Gothic"/>
              </a:rPr>
              <a:t>de </a:t>
            </a:r>
            <a:endParaRPr sz="971">
              <a:latin typeface="Century Gothic"/>
              <a:cs typeface="Century Gothic"/>
            </a:endParaRPr>
          </a:p>
          <a:p>
            <a:pPr marL="192302" marR="97261">
              <a:lnSpc>
                <a:spcPts val="1189"/>
              </a:lnSpc>
              <a:spcBef>
                <a:spcPts val="177"/>
              </a:spcBef>
            </a:pPr>
            <a:r>
              <a:rPr sz="971">
                <a:solidFill>
                  <a:srgbClr val="1F487C"/>
                </a:solidFill>
                <a:latin typeface="Century Gothic"/>
                <a:cs typeface="Century Gothic"/>
              </a:rPr>
              <a:t>e</a:t>
            </a:r>
            <a:r>
              <a:rPr sz="971" spc="12">
                <a:solidFill>
                  <a:srgbClr val="1F487C"/>
                </a:solidFill>
                <a:latin typeface="Century Gothic"/>
                <a:cs typeface="Century Gothic"/>
              </a:rPr>
              <a:t>v</a:t>
            </a:r>
            <a:r>
              <a:rPr sz="971" spc="-8">
                <a:solidFill>
                  <a:srgbClr val="1F487C"/>
                </a:solidFill>
                <a:latin typeface="Century Gothic"/>
                <a:cs typeface="Century Gothic"/>
              </a:rPr>
              <a:t>a</a:t>
            </a:r>
            <a:r>
              <a:rPr sz="971" spc="4">
                <a:solidFill>
                  <a:srgbClr val="1F487C"/>
                </a:solidFill>
                <a:latin typeface="Century Gothic"/>
                <a:cs typeface="Century Gothic"/>
              </a:rPr>
              <a:t>l</a:t>
            </a:r>
            <a:r>
              <a:rPr sz="971" spc="-8">
                <a:solidFill>
                  <a:srgbClr val="1F487C"/>
                </a:solidFill>
                <a:latin typeface="Century Gothic"/>
                <a:cs typeface="Century Gothic"/>
              </a:rPr>
              <a:t>u</a:t>
            </a:r>
            <a:r>
              <a:rPr sz="971">
                <a:solidFill>
                  <a:srgbClr val="1F487C"/>
                </a:solidFill>
                <a:latin typeface="Century Gothic"/>
                <a:cs typeface="Century Gothic"/>
              </a:rPr>
              <a:t>a</a:t>
            </a:r>
            <a:r>
              <a:rPr sz="971" spc="-4">
                <a:solidFill>
                  <a:srgbClr val="1F487C"/>
                </a:solidFill>
                <a:latin typeface="Century Gothic"/>
                <a:cs typeface="Century Gothic"/>
              </a:rPr>
              <a:t>c</a:t>
            </a:r>
            <a:r>
              <a:rPr sz="971" spc="4">
                <a:solidFill>
                  <a:srgbClr val="1F487C"/>
                </a:solidFill>
                <a:latin typeface="Century Gothic"/>
                <a:cs typeface="Century Gothic"/>
              </a:rPr>
              <a:t>i</a:t>
            </a:r>
            <a:r>
              <a:rPr sz="971">
                <a:solidFill>
                  <a:srgbClr val="1F487C"/>
                </a:solidFill>
                <a:latin typeface="Century Gothic"/>
                <a:cs typeface="Century Gothic"/>
              </a:rPr>
              <a:t>ó</a:t>
            </a:r>
            <a:r>
              <a:rPr sz="971" spc="-4">
                <a:solidFill>
                  <a:srgbClr val="1F487C"/>
                </a:solidFill>
                <a:latin typeface="Century Gothic"/>
                <a:cs typeface="Century Gothic"/>
              </a:rPr>
              <a:t>n</a:t>
            </a:r>
            <a:r>
              <a:rPr sz="971">
                <a:solidFill>
                  <a:srgbClr val="1F487C"/>
                </a:solidFill>
                <a:latin typeface="Century Gothic"/>
                <a:cs typeface="Century Gothic"/>
              </a:rPr>
              <a:t>.</a:t>
            </a:r>
            <a:endParaRPr sz="971">
              <a:latin typeface="Century Gothic"/>
              <a:cs typeface="Century Gothic"/>
            </a:endParaRPr>
          </a:p>
        </p:txBody>
      </p:sp>
      <p:sp>
        <p:nvSpPr>
          <p:cNvPr id="4" name="object 4"/>
          <p:cNvSpPr txBox="1"/>
          <p:nvPr/>
        </p:nvSpPr>
        <p:spPr>
          <a:xfrm>
            <a:off x="2411760" y="5157192"/>
            <a:ext cx="1841238" cy="1008865"/>
          </a:xfrm>
          <a:prstGeom prst="rect">
            <a:avLst/>
          </a:prstGeom>
        </p:spPr>
        <p:txBody>
          <a:bodyPr wrap="square" lIns="0" tIns="0" rIns="0" bIns="0" rtlCol="0">
            <a:noAutofit/>
          </a:bodyPr>
          <a:lstStyle/>
          <a:p>
            <a:pPr>
              <a:lnSpc>
                <a:spcPts val="485"/>
              </a:lnSpc>
              <a:spcBef>
                <a:spcPts val="10"/>
              </a:spcBef>
            </a:pPr>
            <a:endParaRPr sz="485"/>
          </a:p>
          <a:p>
            <a:pPr marL="56480">
              <a:lnSpc>
                <a:spcPct val="102172"/>
              </a:lnSpc>
            </a:pPr>
            <a:r>
              <a:rPr sz="971">
                <a:latin typeface="Century Gothic"/>
                <a:cs typeface="Century Gothic"/>
              </a:rPr>
              <a:t>Tabla</a:t>
            </a:r>
            <a:r>
              <a:rPr sz="971" spc="-12">
                <a:latin typeface="Century Gothic"/>
                <a:cs typeface="Century Gothic"/>
              </a:rPr>
              <a:t> </a:t>
            </a:r>
            <a:r>
              <a:rPr sz="971" spc="8">
                <a:latin typeface="Century Gothic"/>
                <a:cs typeface="Century Gothic"/>
              </a:rPr>
              <a:t>v</a:t>
            </a:r>
            <a:r>
              <a:rPr sz="971" spc="-8">
                <a:latin typeface="Century Gothic"/>
                <a:cs typeface="Century Gothic"/>
              </a:rPr>
              <a:t>a</a:t>
            </a:r>
            <a:r>
              <a:rPr sz="971" spc="4">
                <a:latin typeface="Century Gothic"/>
                <a:cs typeface="Century Gothic"/>
              </a:rPr>
              <a:t>l</a:t>
            </a:r>
            <a:r>
              <a:rPr sz="971">
                <a:latin typeface="Century Gothic"/>
                <a:cs typeface="Century Gothic"/>
              </a:rPr>
              <a:t>ora</a:t>
            </a:r>
            <a:r>
              <a:rPr sz="971" spc="-8">
                <a:latin typeface="Century Gothic"/>
                <a:cs typeface="Century Gothic"/>
              </a:rPr>
              <a:t>t</a:t>
            </a:r>
            <a:r>
              <a:rPr sz="971" spc="-4">
                <a:latin typeface="Century Gothic"/>
                <a:cs typeface="Century Gothic"/>
              </a:rPr>
              <a:t>i</a:t>
            </a:r>
            <a:r>
              <a:rPr sz="971">
                <a:latin typeface="Century Gothic"/>
                <a:cs typeface="Century Gothic"/>
              </a:rPr>
              <a:t>va</a:t>
            </a:r>
          </a:p>
          <a:p>
            <a:pPr marL="56480">
              <a:lnSpc>
                <a:spcPct val="102172"/>
              </a:lnSpc>
              <a:spcBef>
                <a:spcPts val="4"/>
              </a:spcBef>
            </a:pPr>
            <a:r>
              <a:rPr sz="971">
                <a:latin typeface="Century Gothic"/>
                <a:cs typeface="Century Gothic"/>
              </a:rPr>
              <a:t>Rú</a:t>
            </a:r>
            <a:r>
              <a:rPr sz="971" spc="-4">
                <a:latin typeface="Century Gothic"/>
                <a:cs typeface="Century Gothic"/>
              </a:rPr>
              <a:t>b</a:t>
            </a:r>
            <a:r>
              <a:rPr sz="971">
                <a:latin typeface="Century Gothic"/>
                <a:cs typeface="Century Gothic"/>
              </a:rPr>
              <a:t>r</a:t>
            </a:r>
            <a:r>
              <a:rPr sz="971" spc="-4">
                <a:latin typeface="Century Gothic"/>
                <a:cs typeface="Century Gothic"/>
              </a:rPr>
              <a:t>i</a:t>
            </a:r>
            <a:r>
              <a:rPr sz="971" spc="4">
                <a:latin typeface="Century Gothic"/>
                <a:cs typeface="Century Gothic"/>
              </a:rPr>
              <a:t>c</a:t>
            </a:r>
            <a:r>
              <a:rPr sz="971">
                <a:latin typeface="Century Gothic"/>
                <a:cs typeface="Century Gothic"/>
              </a:rPr>
              <a:t>a</a:t>
            </a:r>
          </a:p>
        </p:txBody>
      </p:sp>
      <p:sp>
        <p:nvSpPr>
          <p:cNvPr id="3" name="object 3"/>
          <p:cNvSpPr txBox="1"/>
          <p:nvPr/>
        </p:nvSpPr>
        <p:spPr>
          <a:xfrm>
            <a:off x="4252998" y="5157192"/>
            <a:ext cx="1823645" cy="1008865"/>
          </a:xfrm>
          <a:prstGeom prst="rect">
            <a:avLst/>
          </a:prstGeom>
        </p:spPr>
        <p:txBody>
          <a:bodyPr wrap="square" lIns="0" tIns="0" rIns="0" bIns="0" rtlCol="0">
            <a:noAutofit/>
          </a:bodyPr>
          <a:lstStyle/>
          <a:p>
            <a:pPr>
              <a:lnSpc>
                <a:spcPts val="485"/>
              </a:lnSpc>
              <a:spcBef>
                <a:spcPts val="10"/>
              </a:spcBef>
            </a:pPr>
            <a:endParaRPr sz="485"/>
          </a:p>
          <a:p>
            <a:pPr marL="55136">
              <a:lnSpc>
                <a:spcPct val="102172"/>
              </a:lnSpc>
            </a:pPr>
            <a:r>
              <a:rPr sz="971">
                <a:latin typeface="Century Gothic"/>
                <a:cs typeface="Century Gothic"/>
              </a:rPr>
              <a:t>Tabla</a:t>
            </a:r>
            <a:r>
              <a:rPr sz="971" spc="-12">
                <a:latin typeface="Century Gothic"/>
                <a:cs typeface="Century Gothic"/>
              </a:rPr>
              <a:t> </a:t>
            </a:r>
            <a:r>
              <a:rPr sz="971" spc="8">
                <a:latin typeface="Century Gothic"/>
                <a:cs typeface="Century Gothic"/>
              </a:rPr>
              <a:t>v</a:t>
            </a:r>
            <a:r>
              <a:rPr sz="971" spc="-8">
                <a:latin typeface="Century Gothic"/>
                <a:cs typeface="Century Gothic"/>
              </a:rPr>
              <a:t>a</a:t>
            </a:r>
            <a:r>
              <a:rPr sz="971" spc="4">
                <a:latin typeface="Century Gothic"/>
                <a:cs typeface="Century Gothic"/>
              </a:rPr>
              <a:t>l</a:t>
            </a:r>
            <a:r>
              <a:rPr sz="971">
                <a:latin typeface="Century Gothic"/>
                <a:cs typeface="Century Gothic"/>
              </a:rPr>
              <a:t>ora</a:t>
            </a:r>
            <a:r>
              <a:rPr sz="971" spc="-8">
                <a:latin typeface="Century Gothic"/>
                <a:cs typeface="Century Gothic"/>
              </a:rPr>
              <a:t>t</a:t>
            </a:r>
            <a:r>
              <a:rPr sz="971" spc="-4">
                <a:latin typeface="Century Gothic"/>
                <a:cs typeface="Century Gothic"/>
              </a:rPr>
              <a:t>i</a:t>
            </a:r>
            <a:r>
              <a:rPr sz="971">
                <a:latin typeface="Century Gothic"/>
                <a:cs typeface="Century Gothic"/>
              </a:rPr>
              <a:t>va</a:t>
            </a:r>
          </a:p>
          <a:p>
            <a:pPr marL="55136">
              <a:lnSpc>
                <a:spcPct val="102172"/>
              </a:lnSpc>
              <a:spcBef>
                <a:spcPts val="4"/>
              </a:spcBef>
            </a:pPr>
            <a:r>
              <a:rPr sz="971">
                <a:latin typeface="Century Gothic"/>
                <a:cs typeface="Century Gothic"/>
              </a:rPr>
              <a:t>Rú</a:t>
            </a:r>
            <a:r>
              <a:rPr sz="971" spc="-4">
                <a:latin typeface="Century Gothic"/>
                <a:cs typeface="Century Gothic"/>
              </a:rPr>
              <a:t>b</a:t>
            </a:r>
            <a:r>
              <a:rPr sz="971">
                <a:latin typeface="Century Gothic"/>
                <a:cs typeface="Century Gothic"/>
              </a:rPr>
              <a:t>r</a:t>
            </a:r>
            <a:r>
              <a:rPr sz="971" spc="-4">
                <a:latin typeface="Century Gothic"/>
                <a:cs typeface="Century Gothic"/>
              </a:rPr>
              <a:t>i</a:t>
            </a:r>
            <a:r>
              <a:rPr sz="971" spc="4">
                <a:latin typeface="Century Gothic"/>
                <a:cs typeface="Century Gothic"/>
              </a:rPr>
              <a:t>c</a:t>
            </a:r>
            <a:r>
              <a:rPr sz="971">
                <a:latin typeface="Century Gothic"/>
                <a:cs typeface="Century Gothic"/>
              </a:rPr>
              <a:t>a</a:t>
            </a:r>
          </a:p>
        </p:txBody>
      </p:sp>
      <p:sp>
        <p:nvSpPr>
          <p:cNvPr id="2" name="object 2"/>
          <p:cNvSpPr txBox="1"/>
          <p:nvPr/>
        </p:nvSpPr>
        <p:spPr>
          <a:xfrm>
            <a:off x="6076645" y="5157192"/>
            <a:ext cx="2276923" cy="1008865"/>
          </a:xfrm>
          <a:prstGeom prst="rect">
            <a:avLst/>
          </a:prstGeom>
        </p:spPr>
        <p:txBody>
          <a:bodyPr wrap="square" lIns="0" tIns="0" rIns="0" bIns="0" rtlCol="0">
            <a:noAutofit/>
          </a:bodyPr>
          <a:lstStyle/>
          <a:p>
            <a:pPr>
              <a:lnSpc>
                <a:spcPts val="485"/>
              </a:lnSpc>
              <a:spcBef>
                <a:spcPts val="10"/>
              </a:spcBef>
            </a:pPr>
            <a:endParaRPr sz="485"/>
          </a:p>
          <a:p>
            <a:pPr marL="56480">
              <a:lnSpc>
                <a:spcPct val="102172"/>
              </a:lnSpc>
            </a:pPr>
            <a:r>
              <a:rPr sz="971">
                <a:latin typeface="Century Gothic"/>
                <a:cs typeface="Century Gothic"/>
              </a:rPr>
              <a:t>Tabla</a:t>
            </a:r>
            <a:r>
              <a:rPr sz="971" spc="-12">
                <a:latin typeface="Century Gothic"/>
                <a:cs typeface="Century Gothic"/>
              </a:rPr>
              <a:t> </a:t>
            </a:r>
            <a:r>
              <a:rPr sz="971" spc="8">
                <a:latin typeface="Century Gothic"/>
                <a:cs typeface="Century Gothic"/>
              </a:rPr>
              <a:t>v</a:t>
            </a:r>
            <a:r>
              <a:rPr sz="971" spc="-8">
                <a:latin typeface="Century Gothic"/>
                <a:cs typeface="Century Gothic"/>
              </a:rPr>
              <a:t>a</a:t>
            </a:r>
            <a:r>
              <a:rPr sz="971" spc="4">
                <a:latin typeface="Century Gothic"/>
                <a:cs typeface="Century Gothic"/>
              </a:rPr>
              <a:t>l</a:t>
            </a:r>
            <a:r>
              <a:rPr sz="971">
                <a:latin typeface="Century Gothic"/>
                <a:cs typeface="Century Gothic"/>
              </a:rPr>
              <a:t>ora</a:t>
            </a:r>
            <a:r>
              <a:rPr sz="971" spc="-8">
                <a:latin typeface="Century Gothic"/>
                <a:cs typeface="Century Gothic"/>
              </a:rPr>
              <a:t>t</a:t>
            </a:r>
            <a:r>
              <a:rPr sz="971" spc="-4">
                <a:latin typeface="Century Gothic"/>
                <a:cs typeface="Century Gothic"/>
              </a:rPr>
              <a:t>i</a:t>
            </a:r>
            <a:r>
              <a:rPr sz="971">
                <a:latin typeface="Century Gothic"/>
                <a:cs typeface="Century Gothic"/>
              </a:rPr>
              <a:t>va</a:t>
            </a:r>
          </a:p>
          <a:p>
            <a:pPr marL="56480">
              <a:lnSpc>
                <a:spcPct val="102172"/>
              </a:lnSpc>
              <a:spcBef>
                <a:spcPts val="4"/>
              </a:spcBef>
            </a:pPr>
            <a:r>
              <a:rPr sz="971">
                <a:latin typeface="Century Gothic"/>
                <a:cs typeface="Century Gothic"/>
              </a:rPr>
              <a:t>Rú</a:t>
            </a:r>
            <a:r>
              <a:rPr sz="971" spc="-4">
                <a:latin typeface="Century Gothic"/>
                <a:cs typeface="Century Gothic"/>
              </a:rPr>
              <a:t>b</a:t>
            </a:r>
            <a:r>
              <a:rPr sz="971">
                <a:latin typeface="Century Gothic"/>
                <a:cs typeface="Century Gothic"/>
              </a:rPr>
              <a:t>r</a:t>
            </a:r>
            <a:r>
              <a:rPr sz="971" spc="-4">
                <a:latin typeface="Century Gothic"/>
                <a:cs typeface="Century Gothic"/>
              </a:rPr>
              <a:t>i</a:t>
            </a:r>
            <a:r>
              <a:rPr sz="971" spc="4">
                <a:latin typeface="Century Gothic"/>
                <a:cs typeface="Century Gothic"/>
              </a:rPr>
              <a:t>c</a:t>
            </a:r>
            <a:r>
              <a:rPr sz="971">
                <a:latin typeface="Century Gothic"/>
                <a:cs typeface="Century Gothic"/>
              </a:rPr>
              <a:t>a</a:t>
            </a:r>
          </a:p>
        </p:txBody>
      </p:sp>
      <p:sp>
        <p:nvSpPr>
          <p:cNvPr id="44" name="43 CuadroTexto"/>
          <p:cNvSpPr txBox="1"/>
          <p:nvPr/>
        </p:nvSpPr>
        <p:spPr>
          <a:xfrm>
            <a:off x="5004048" y="363950"/>
            <a:ext cx="3600400" cy="369332"/>
          </a:xfrm>
          <a:prstGeom prst="rect">
            <a:avLst/>
          </a:prstGeom>
          <a:noFill/>
        </p:spPr>
        <p:txBody>
          <a:bodyPr wrap="square" rtlCol="0">
            <a:spAutoFit/>
          </a:bodyPr>
          <a:lstStyle/>
          <a:p>
            <a:r>
              <a:rPr lang="es-MX" dirty="0" smtClean="0"/>
              <a:t>5.i.8  E.I.P. Elaboración de Proyecto</a:t>
            </a:r>
            <a:endParaRPr lang="es-MX" dirty="0"/>
          </a:p>
        </p:txBody>
      </p:sp>
    </p:spTree>
    <p:extLst>
      <p:ext uri="{BB962C8B-B14F-4D97-AF65-F5344CB8AC3E}">
        <p14:creationId xmlns:p14="http://schemas.microsoft.com/office/powerpoint/2010/main" val="20060186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3" name="object 23"/>
          <p:cNvSpPr/>
          <p:nvPr/>
        </p:nvSpPr>
        <p:spPr>
          <a:xfrm>
            <a:off x="687145" y="1404429"/>
            <a:ext cx="2562225" cy="0"/>
          </a:xfrm>
          <a:custGeom>
            <a:avLst/>
            <a:gdLst/>
            <a:ahLst/>
            <a:cxnLst/>
            <a:rect l="l" t="t" r="r" b="b"/>
            <a:pathLst>
              <a:path w="2903855">
                <a:moveTo>
                  <a:pt x="0" y="0"/>
                </a:moveTo>
                <a:lnTo>
                  <a:pt x="2903855" y="0"/>
                </a:lnTo>
              </a:path>
            </a:pathLst>
          </a:custGeom>
          <a:ln w="13462">
            <a:solidFill>
              <a:srgbClr val="1C4586"/>
            </a:solidFill>
          </a:ln>
        </p:spPr>
        <p:txBody>
          <a:bodyPr wrap="square" lIns="0" tIns="0" rIns="0" bIns="0" rtlCol="0">
            <a:noAutofit/>
          </a:bodyPr>
          <a:lstStyle/>
          <a:p>
            <a:endParaRPr sz="1588"/>
          </a:p>
        </p:txBody>
      </p:sp>
      <p:sp>
        <p:nvSpPr>
          <p:cNvPr id="24" name="object 24"/>
          <p:cNvSpPr/>
          <p:nvPr/>
        </p:nvSpPr>
        <p:spPr>
          <a:xfrm>
            <a:off x="3260128" y="1404429"/>
            <a:ext cx="1595044" cy="0"/>
          </a:xfrm>
          <a:custGeom>
            <a:avLst/>
            <a:gdLst/>
            <a:ahLst/>
            <a:cxnLst/>
            <a:rect l="l" t="t" r="r" b="b"/>
            <a:pathLst>
              <a:path w="1807717">
                <a:moveTo>
                  <a:pt x="0" y="0"/>
                </a:moveTo>
                <a:lnTo>
                  <a:pt x="1807717" y="0"/>
                </a:lnTo>
              </a:path>
            </a:pathLst>
          </a:custGeom>
          <a:ln w="13462">
            <a:solidFill>
              <a:srgbClr val="1C4586"/>
            </a:solidFill>
          </a:ln>
        </p:spPr>
        <p:txBody>
          <a:bodyPr wrap="square" lIns="0" tIns="0" rIns="0" bIns="0" rtlCol="0">
            <a:noAutofit/>
          </a:bodyPr>
          <a:lstStyle/>
          <a:p>
            <a:endParaRPr sz="1588"/>
          </a:p>
        </p:txBody>
      </p:sp>
      <p:sp>
        <p:nvSpPr>
          <p:cNvPr id="25" name="object 25"/>
          <p:cNvSpPr/>
          <p:nvPr/>
        </p:nvSpPr>
        <p:spPr>
          <a:xfrm>
            <a:off x="4865930" y="1404429"/>
            <a:ext cx="1551791" cy="0"/>
          </a:xfrm>
          <a:custGeom>
            <a:avLst/>
            <a:gdLst/>
            <a:ahLst/>
            <a:cxnLst/>
            <a:rect l="l" t="t" r="r" b="b"/>
            <a:pathLst>
              <a:path w="1758696">
                <a:moveTo>
                  <a:pt x="0" y="0"/>
                </a:moveTo>
                <a:lnTo>
                  <a:pt x="1758696" y="0"/>
                </a:lnTo>
              </a:path>
            </a:pathLst>
          </a:custGeom>
          <a:ln w="13462">
            <a:solidFill>
              <a:srgbClr val="1C4586"/>
            </a:solidFill>
          </a:ln>
        </p:spPr>
        <p:txBody>
          <a:bodyPr wrap="square" lIns="0" tIns="0" rIns="0" bIns="0" rtlCol="0">
            <a:noAutofit/>
          </a:bodyPr>
          <a:lstStyle/>
          <a:p>
            <a:endParaRPr sz="1588"/>
          </a:p>
        </p:txBody>
      </p:sp>
      <p:sp>
        <p:nvSpPr>
          <p:cNvPr id="26" name="object 26"/>
          <p:cNvSpPr/>
          <p:nvPr/>
        </p:nvSpPr>
        <p:spPr>
          <a:xfrm>
            <a:off x="6428478" y="1404429"/>
            <a:ext cx="1929877" cy="0"/>
          </a:xfrm>
          <a:custGeom>
            <a:avLst/>
            <a:gdLst/>
            <a:ahLst/>
            <a:cxnLst/>
            <a:rect l="l" t="t" r="r" b="b"/>
            <a:pathLst>
              <a:path w="2187194">
                <a:moveTo>
                  <a:pt x="0" y="0"/>
                </a:moveTo>
                <a:lnTo>
                  <a:pt x="2187194" y="0"/>
                </a:lnTo>
              </a:path>
            </a:pathLst>
          </a:custGeom>
          <a:ln w="13462">
            <a:solidFill>
              <a:srgbClr val="1C4586"/>
            </a:solidFill>
          </a:ln>
        </p:spPr>
        <p:txBody>
          <a:bodyPr wrap="square" lIns="0" tIns="0" rIns="0" bIns="0" rtlCol="0">
            <a:noAutofit/>
          </a:bodyPr>
          <a:lstStyle/>
          <a:p>
            <a:endParaRPr sz="1588"/>
          </a:p>
        </p:txBody>
      </p:sp>
      <p:sp>
        <p:nvSpPr>
          <p:cNvPr id="27" name="object 27"/>
          <p:cNvSpPr/>
          <p:nvPr/>
        </p:nvSpPr>
        <p:spPr>
          <a:xfrm>
            <a:off x="4865650" y="1399050"/>
            <a:ext cx="0" cy="369794"/>
          </a:xfrm>
          <a:custGeom>
            <a:avLst/>
            <a:gdLst/>
            <a:ahLst/>
            <a:cxnLst/>
            <a:rect l="l" t="t" r="r" b="b"/>
            <a:pathLst>
              <a:path h="419100">
                <a:moveTo>
                  <a:pt x="0" y="0"/>
                </a:moveTo>
                <a:lnTo>
                  <a:pt x="0" y="419100"/>
                </a:lnTo>
              </a:path>
            </a:pathLst>
          </a:custGeom>
          <a:ln w="13461">
            <a:solidFill>
              <a:srgbClr val="1C4586"/>
            </a:solidFill>
          </a:ln>
        </p:spPr>
        <p:txBody>
          <a:bodyPr wrap="square" lIns="0" tIns="0" rIns="0" bIns="0" rtlCol="0">
            <a:noAutofit/>
          </a:bodyPr>
          <a:lstStyle/>
          <a:p>
            <a:endParaRPr sz="1588"/>
          </a:p>
        </p:txBody>
      </p:sp>
      <p:sp>
        <p:nvSpPr>
          <p:cNvPr id="28" name="object 28"/>
          <p:cNvSpPr/>
          <p:nvPr/>
        </p:nvSpPr>
        <p:spPr>
          <a:xfrm>
            <a:off x="6428198" y="1399049"/>
            <a:ext cx="0" cy="369794"/>
          </a:xfrm>
          <a:custGeom>
            <a:avLst/>
            <a:gdLst/>
            <a:ahLst/>
            <a:cxnLst/>
            <a:rect l="l" t="t" r="r" b="b"/>
            <a:pathLst>
              <a:path h="419100">
                <a:moveTo>
                  <a:pt x="0" y="0"/>
                </a:moveTo>
                <a:lnTo>
                  <a:pt x="0" y="419100"/>
                </a:lnTo>
              </a:path>
            </a:pathLst>
          </a:custGeom>
          <a:ln w="13462">
            <a:solidFill>
              <a:srgbClr val="1C4586"/>
            </a:solidFill>
          </a:ln>
        </p:spPr>
        <p:txBody>
          <a:bodyPr wrap="square" lIns="0" tIns="0" rIns="0" bIns="0" rtlCol="0">
            <a:noAutofit/>
          </a:bodyPr>
          <a:lstStyle/>
          <a:p>
            <a:endParaRPr sz="1588"/>
          </a:p>
        </p:txBody>
      </p:sp>
      <p:sp>
        <p:nvSpPr>
          <p:cNvPr id="29" name="object 29"/>
          <p:cNvSpPr/>
          <p:nvPr/>
        </p:nvSpPr>
        <p:spPr>
          <a:xfrm>
            <a:off x="687145" y="1763465"/>
            <a:ext cx="2562225" cy="0"/>
          </a:xfrm>
          <a:custGeom>
            <a:avLst/>
            <a:gdLst/>
            <a:ahLst/>
            <a:cxnLst/>
            <a:rect l="l" t="t" r="r" b="b"/>
            <a:pathLst>
              <a:path w="2903855">
                <a:moveTo>
                  <a:pt x="0" y="0"/>
                </a:moveTo>
                <a:lnTo>
                  <a:pt x="2903855" y="0"/>
                </a:lnTo>
              </a:path>
            </a:pathLst>
          </a:custGeom>
          <a:ln w="13461">
            <a:solidFill>
              <a:srgbClr val="1C4586"/>
            </a:solidFill>
          </a:ln>
        </p:spPr>
        <p:txBody>
          <a:bodyPr wrap="square" lIns="0" tIns="0" rIns="0" bIns="0" rtlCol="0">
            <a:noAutofit/>
          </a:bodyPr>
          <a:lstStyle/>
          <a:p>
            <a:endParaRPr sz="1588"/>
          </a:p>
        </p:txBody>
      </p:sp>
      <p:sp>
        <p:nvSpPr>
          <p:cNvPr id="30" name="object 30"/>
          <p:cNvSpPr/>
          <p:nvPr/>
        </p:nvSpPr>
        <p:spPr>
          <a:xfrm>
            <a:off x="3260128" y="1763465"/>
            <a:ext cx="1595044" cy="0"/>
          </a:xfrm>
          <a:custGeom>
            <a:avLst/>
            <a:gdLst/>
            <a:ahLst/>
            <a:cxnLst/>
            <a:rect l="l" t="t" r="r" b="b"/>
            <a:pathLst>
              <a:path w="1807717">
                <a:moveTo>
                  <a:pt x="0" y="0"/>
                </a:moveTo>
                <a:lnTo>
                  <a:pt x="1807717" y="0"/>
                </a:lnTo>
              </a:path>
            </a:pathLst>
          </a:custGeom>
          <a:ln w="13461">
            <a:solidFill>
              <a:srgbClr val="1C4586"/>
            </a:solidFill>
          </a:ln>
        </p:spPr>
        <p:txBody>
          <a:bodyPr wrap="square" lIns="0" tIns="0" rIns="0" bIns="0" rtlCol="0">
            <a:noAutofit/>
          </a:bodyPr>
          <a:lstStyle/>
          <a:p>
            <a:endParaRPr sz="1588"/>
          </a:p>
        </p:txBody>
      </p:sp>
      <p:sp>
        <p:nvSpPr>
          <p:cNvPr id="31" name="object 31"/>
          <p:cNvSpPr/>
          <p:nvPr/>
        </p:nvSpPr>
        <p:spPr>
          <a:xfrm>
            <a:off x="4860551" y="1768843"/>
            <a:ext cx="0" cy="56478"/>
          </a:xfrm>
          <a:custGeom>
            <a:avLst/>
            <a:gdLst/>
            <a:ahLst/>
            <a:cxnLst/>
            <a:rect l="l" t="t" r="r" b="b"/>
            <a:pathLst>
              <a:path h="64008">
                <a:moveTo>
                  <a:pt x="0" y="0"/>
                </a:moveTo>
                <a:lnTo>
                  <a:pt x="0" y="64008"/>
                </a:lnTo>
              </a:path>
            </a:pathLst>
          </a:custGeom>
          <a:ln w="7366">
            <a:solidFill>
              <a:srgbClr val="000000"/>
            </a:solidFill>
          </a:ln>
        </p:spPr>
        <p:txBody>
          <a:bodyPr wrap="square" lIns="0" tIns="0" rIns="0" bIns="0" rtlCol="0">
            <a:noAutofit/>
          </a:bodyPr>
          <a:lstStyle/>
          <a:p>
            <a:endParaRPr sz="1588"/>
          </a:p>
        </p:txBody>
      </p:sp>
      <p:sp>
        <p:nvSpPr>
          <p:cNvPr id="32" name="object 32"/>
          <p:cNvSpPr/>
          <p:nvPr/>
        </p:nvSpPr>
        <p:spPr>
          <a:xfrm>
            <a:off x="4876688" y="1763465"/>
            <a:ext cx="1541033" cy="0"/>
          </a:xfrm>
          <a:custGeom>
            <a:avLst/>
            <a:gdLst/>
            <a:ahLst/>
            <a:cxnLst/>
            <a:rect l="l" t="t" r="r" b="b"/>
            <a:pathLst>
              <a:path w="1746504">
                <a:moveTo>
                  <a:pt x="0" y="0"/>
                </a:moveTo>
                <a:lnTo>
                  <a:pt x="1746504" y="0"/>
                </a:lnTo>
              </a:path>
            </a:pathLst>
          </a:custGeom>
          <a:ln w="13461">
            <a:solidFill>
              <a:srgbClr val="1C4586"/>
            </a:solidFill>
          </a:ln>
        </p:spPr>
        <p:txBody>
          <a:bodyPr wrap="square" lIns="0" tIns="0" rIns="0" bIns="0" rtlCol="0">
            <a:noAutofit/>
          </a:bodyPr>
          <a:lstStyle/>
          <a:p>
            <a:endParaRPr sz="1588"/>
          </a:p>
        </p:txBody>
      </p:sp>
      <p:sp>
        <p:nvSpPr>
          <p:cNvPr id="33" name="object 33"/>
          <p:cNvSpPr/>
          <p:nvPr/>
        </p:nvSpPr>
        <p:spPr>
          <a:xfrm>
            <a:off x="6423099" y="1768843"/>
            <a:ext cx="0" cy="56478"/>
          </a:xfrm>
          <a:custGeom>
            <a:avLst/>
            <a:gdLst/>
            <a:ahLst/>
            <a:cxnLst/>
            <a:rect l="l" t="t" r="r" b="b"/>
            <a:pathLst>
              <a:path h="64008">
                <a:moveTo>
                  <a:pt x="0" y="0"/>
                </a:moveTo>
                <a:lnTo>
                  <a:pt x="0" y="64008"/>
                </a:lnTo>
              </a:path>
            </a:pathLst>
          </a:custGeom>
          <a:ln w="7365">
            <a:solidFill>
              <a:srgbClr val="000000"/>
            </a:solidFill>
          </a:ln>
        </p:spPr>
        <p:txBody>
          <a:bodyPr wrap="square" lIns="0" tIns="0" rIns="0" bIns="0" rtlCol="0">
            <a:noAutofit/>
          </a:bodyPr>
          <a:lstStyle/>
          <a:p>
            <a:endParaRPr sz="1588"/>
          </a:p>
        </p:txBody>
      </p:sp>
      <p:sp>
        <p:nvSpPr>
          <p:cNvPr id="34" name="object 34"/>
          <p:cNvSpPr/>
          <p:nvPr/>
        </p:nvSpPr>
        <p:spPr>
          <a:xfrm>
            <a:off x="6439236" y="1763465"/>
            <a:ext cx="1919119" cy="0"/>
          </a:xfrm>
          <a:custGeom>
            <a:avLst/>
            <a:gdLst/>
            <a:ahLst/>
            <a:cxnLst/>
            <a:rect l="l" t="t" r="r" b="b"/>
            <a:pathLst>
              <a:path w="2175002">
                <a:moveTo>
                  <a:pt x="0" y="0"/>
                </a:moveTo>
                <a:lnTo>
                  <a:pt x="2175002" y="0"/>
                </a:lnTo>
              </a:path>
            </a:pathLst>
          </a:custGeom>
          <a:ln w="13461">
            <a:solidFill>
              <a:srgbClr val="1C4586"/>
            </a:solidFill>
          </a:ln>
        </p:spPr>
        <p:txBody>
          <a:bodyPr wrap="square" lIns="0" tIns="0" rIns="0" bIns="0" rtlCol="0">
            <a:noAutofit/>
          </a:bodyPr>
          <a:lstStyle/>
          <a:p>
            <a:endParaRPr sz="1588"/>
          </a:p>
        </p:txBody>
      </p:sp>
      <p:sp>
        <p:nvSpPr>
          <p:cNvPr id="35" name="object 35"/>
          <p:cNvSpPr/>
          <p:nvPr/>
        </p:nvSpPr>
        <p:spPr>
          <a:xfrm>
            <a:off x="4860551" y="1825433"/>
            <a:ext cx="0" cy="1944669"/>
          </a:xfrm>
          <a:custGeom>
            <a:avLst/>
            <a:gdLst/>
            <a:ahLst/>
            <a:cxnLst/>
            <a:rect l="l" t="t" r="r" b="b"/>
            <a:pathLst>
              <a:path h="2203958">
                <a:moveTo>
                  <a:pt x="0" y="0"/>
                </a:moveTo>
                <a:lnTo>
                  <a:pt x="0" y="2203958"/>
                </a:lnTo>
              </a:path>
            </a:pathLst>
          </a:custGeom>
          <a:ln w="7366">
            <a:solidFill>
              <a:srgbClr val="000000"/>
            </a:solidFill>
          </a:ln>
        </p:spPr>
        <p:txBody>
          <a:bodyPr wrap="square" lIns="0" tIns="0" rIns="0" bIns="0" rtlCol="0">
            <a:noAutofit/>
          </a:bodyPr>
          <a:lstStyle/>
          <a:p>
            <a:endParaRPr sz="1588"/>
          </a:p>
        </p:txBody>
      </p:sp>
      <p:sp>
        <p:nvSpPr>
          <p:cNvPr id="36" name="object 36"/>
          <p:cNvSpPr/>
          <p:nvPr/>
        </p:nvSpPr>
        <p:spPr>
          <a:xfrm>
            <a:off x="6423099" y="1825433"/>
            <a:ext cx="0" cy="1944669"/>
          </a:xfrm>
          <a:custGeom>
            <a:avLst/>
            <a:gdLst/>
            <a:ahLst/>
            <a:cxnLst/>
            <a:rect l="l" t="t" r="r" b="b"/>
            <a:pathLst>
              <a:path h="2203958">
                <a:moveTo>
                  <a:pt x="0" y="0"/>
                </a:moveTo>
                <a:lnTo>
                  <a:pt x="0" y="2203958"/>
                </a:lnTo>
              </a:path>
            </a:pathLst>
          </a:custGeom>
          <a:ln w="7365">
            <a:solidFill>
              <a:srgbClr val="000000"/>
            </a:solidFill>
          </a:ln>
        </p:spPr>
        <p:txBody>
          <a:bodyPr wrap="square" lIns="0" tIns="0" rIns="0" bIns="0" rtlCol="0">
            <a:noAutofit/>
          </a:bodyPr>
          <a:lstStyle/>
          <a:p>
            <a:endParaRPr sz="1588"/>
          </a:p>
        </p:txBody>
      </p:sp>
      <p:sp>
        <p:nvSpPr>
          <p:cNvPr id="37" name="object 37"/>
          <p:cNvSpPr/>
          <p:nvPr/>
        </p:nvSpPr>
        <p:spPr>
          <a:xfrm>
            <a:off x="4860551" y="3780859"/>
            <a:ext cx="0" cy="56478"/>
          </a:xfrm>
          <a:custGeom>
            <a:avLst/>
            <a:gdLst/>
            <a:ahLst/>
            <a:cxnLst/>
            <a:rect l="l" t="t" r="r" b="b"/>
            <a:pathLst>
              <a:path h="64008">
                <a:moveTo>
                  <a:pt x="0" y="0"/>
                </a:moveTo>
                <a:lnTo>
                  <a:pt x="0" y="64008"/>
                </a:lnTo>
              </a:path>
            </a:pathLst>
          </a:custGeom>
          <a:ln w="7366">
            <a:solidFill>
              <a:srgbClr val="000000"/>
            </a:solidFill>
          </a:ln>
        </p:spPr>
        <p:txBody>
          <a:bodyPr wrap="square" lIns="0" tIns="0" rIns="0" bIns="0" rtlCol="0">
            <a:noAutofit/>
          </a:bodyPr>
          <a:lstStyle/>
          <a:p>
            <a:endParaRPr sz="1588"/>
          </a:p>
        </p:txBody>
      </p:sp>
      <p:sp>
        <p:nvSpPr>
          <p:cNvPr id="40" name="object 40"/>
          <p:cNvSpPr/>
          <p:nvPr/>
        </p:nvSpPr>
        <p:spPr>
          <a:xfrm>
            <a:off x="4857862" y="3775482"/>
            <a:ext cx="10758" cy="0"/>
          </a:xfrm>
          <a:custGeom>
            <a:avLst/>
            <a:gdLst/>
            <a:ahLst/>
            <a:cxnLst/>
            <a:rect l="l" t="t" r="r" b="b"/>
            <a:pathLst>
              <a:path w="12192">
                <a:moveTo>
                  <a:pt x="0" y="0"/>
                </a:moveTo>
                <a:lnTo>
                  <a:pt x="12192" y="0"/>
                </a:lnTo>
              </a:path>
            </a:pathLst>
          </a:custGeom>
          <a:ln w="13461">
            <a:solidFill>
              <a:srgbClr val="1C4586"/>
            </a:solidFill>
          </a:ln>
        </p:spPr>
        <p:txBody>
          <a:bodyPr wrap="square" lIns="0" tIns="0" rIns="0" bIns="0" rtlCol="0">
            <a:noAutofit/>
          </a:bodyPr>
          <a:lstStyle/>
          <a:p>
            <a:endParaRPr sz="1588"/>
          </a:p>
        </p:txBody>
      </p:sp>
      <p:sp>
        <p:nvSpPr>
          <p:cNvPr id="42" name="object 42"/>
          <p:cNvSpPr/>
          <p:nvPr/>
        </p:nvSpPr>
        <p:spPr>
          <a:xfrm>
            <a:off x="6427128" y="4998322"/>
            <a:ext cx="0" cy="56478"/>
          </a:xfrm>
          <a:custGeom>
            <a:avLst/>
            <a:gdLst/>
            <a:ahLst/>
            <a:cxnLst/>
            <a:rect l="l" t="t" r="r" b="b"/>
            <a:pathLst>
              <a:path h="64008">
                <a:moveTo>
                  <a:pt x="0" y="0"/>
                </a:moveTo>
                <a:lnTo>
                  <a:pt x="0" y="64008"/>
                </a:lnTo>
              </a:path>
            </a:pathLst>
          </a:custGeom>
          <a:ln w="7365">
            <a:solidFill>
              <a:srgbClr val="000000"/>
            </a:solidFill>
          </a:ln>
        </p:spPr>
        <p:txBody>
          <a:bodyPr wrap="square" lIns="0" tIns="0" rIns="0" bIns="0" rtlCol="0">
            <a:noAutofit/>
          </a:bodyPr>
          <a:lstStyle/>
          <a:p>
            <a:endParaRPr sz="1588"/>
          </a:p>
        </p:txBody>
      </p:sp>
      <p:sp>
        <p:nvSpPr>
          <p:cNvPr id="43" name="object 43"/>
          <p:cNvSpPr/>
          <p:nvPr/>
        </p:nvSpPr>
        <p:spPr>
          <a:xfrm>
            <a:off x="6424440" y="4992945"/>
            <a:ext cx="10757" cy="0"/>
          </a:xfrm>
          <a:custGeom>
            <a:avLst/>
            <a:gdLst/>
            <a:ahLst/>
            <a:cxnLst/>
            <a:rect l="l" t="t" r="r" b="b"/>
            <a:pathLst>
              <a:path w="12191">
                <a:moveTo>
                  <a:pt x="0" y="0"/>
                </a:moveTo>
                <a:lnTo>
                  <a:pt x="12191" y="0"/>
                </a:lnTo>
              </a:path>
            </a:pathLst>
          </a:custGeom>
          <a:ln w="13461">
            <a:solidFill>
              <a:srgbClr val="1C4586"/>
            </a:solidFill>
          </a:ln>
        </p:spPr>
        <p:txBody>
          <a:bodyPr wrap="square" lIns="0" tIns="0" rIns="0" bIns="0" rtlCol="0">
            <a:noAutofit/>
          </a:bodyPr>
          <a:lstStyle/>
          <a:p>
            <a:endParaRPr sz="1588"/>
          </a:p>
        </p:txBody>
      </p:sp>
      <p:sp>
        <p:nvSpPr>
          <p:cNvPr id="45" name="object 45"/>
          <p:cNvSpPr/>
          <p:nvPr/>
        </p:nvSpPr>
        <p:spPr>
          <a:xfrm>
            <a:off x="4860551" y="3837338"/>
            <a:ext cx="0" cy="1530499"/>
          </a:xfrm>
          <a:custGeom>
            <a:avLst/>
            <a:gdLst/>
            <a:ahLst/>
            <a:cxnLst/>
            <a:rect l="l" t="t" r="r" b="b"/>
            <a:pathLst>
              <a:path h="1734565">
                <a:moveTo>
                  <a:pt x="0" y="0"/>
                </a:moveTo>
                <a:lnTo>
                  <a:pt x="0" y="1734566"/>
                </a:lnTo>
              </a:path>
            </a:pathLst>
          </a:custGeom>
          <a:ln w="7366">
            <a:solidFill>
              <a:srgbClr val="000000"/>
            </a:solidFill>
          </a:ln>
        </p:spPr>
        <p:txBody>
          <a:bodyPr wrap="square" lIns="0" tIns="0" rIns="0" bIns="0" rtlCol="0">
            <a:noAutofit/>
          </a:bodyPr>
          <a:lstStyle/>
          <a:p>
            <a:endParaRPr sz="1588"/>
          </a:p>
        </p:txBody>
      </p:sp>
      <p:sp>
        <p:nvSpPr>
          <p:cNvPr id="46" name="object 46"/>
          <p:cNvSpPr/>
          <p:nvPr/>
        </p:nvSpPr>
        <p:spPr>
          <a:xfrm>
            <a:off x="6423099" y="3837338"/>
            <a:ext cx="0" cy="1530499"/>
          </a:xfrm>
          <a:custGeom>
            <a:avLst/>
            <a:gdLst/>
            <a:ahLst/>
            <a:cxnLst/>
            <a:rect l="l" t="t" r="r" b="b"/>
            <a:pathLst>
              <a:path h="1734565">
                <a:moveTo>
                  <a:pt x="0" y="0"/>
                </a:moveTo>
                <a:lnTo>
                  <a:pt x="0" y="1734566"/>
                </a:lnTo>
              </a:path>
            </a:pathLst>
          </a:custGeom>
          <a:ln w="7365">
            <a:solidFill>
              <a:srgbClr val="000000"/>
            </a:solidFill>
          </a:ln>
        </p:spPr>
        <p:txBody>
          <a:bodyPr wrap="square" lIns="0" tIns="0" rIns="0" bIns="0" rtlCol="0">
            <a:noAutofit/>
          </a:bodyPr>
          <a:lstStyle/>
          <a:p>
            <a:endParaRPr sz="1588"/>
          </a:p>
        </p:txBody>
      </p:sp>
      <p:sp>
        <p:nvSpPr>
          <p:cNvPr id="47" name="object 47"/>
          <p:cNvSpPr/>
          <p:nvPr/>
        </p:nvSpPr>
        <p:spPr>
          <a:xfrm>
            <a:off x="687145" y="5373216"/>
            <a:ext cx="2562225" cy="0"/>
          </a:xfrm>
          <a:custGeom>
            <a:avLst/>
            <a:gdLst/>
            <a:ahLst/>
            <a:cxnLst/>
            <a:rect l="l" t="t" r="r" b="b"/>
            <a:pathLst>
              <a:path w="2903855">
                <a:moveTo>
                  <a:pt x="0" y="0"/>
                </a:moveTo>
                <a:lnTo>
                  <a:pt x="2903855" y="0"/>
                </a:lnTo>
              </a:path>
            </a:pathLst>
          </a:custGeom>
          <a:ln w="13461">
            <a:solidFill>
              <a:srgbClr val="1C4586"/>
            </a:solidFill>
          </a:ln>
        </p:spPr>
        <p:txBody>
          <a:bodyPr wrap="square" lIns="0" tIns="0" rIns="0" bIns="0" rtlCol="0">
            <a:noAutofit/>
          </a:bodyPr>
          <a:lstStyle/>
          <a:p>
            <a:endParaRPr sz="1588"/>
          </a:p>
        </p:txBody>
      </p:sp>
      <p:sp>
        <p:nvSpPr>
          <p:cNvPr id="48" name="object 48"/>
          <p:cNvSpPr/>
          <p:nvPr/>
        </p:nvSpPr>
        <p:spPr>
          <a:xfrm>
            <a:off x="3260128" y="5373216"/>
            <a:ext cx="1595044" cy="0"/>
          </a:xfrm>
          <a:custGeom>
            <a:avLst/>
            <a:gdLst/>
            <a:ahLst/>
            <a:cxnLst/>
            <a:rect l="l" t="t" r="r" b="b"/>
            <a:pathLst>
              <a:path w="1807717">
                <a:moveTo>
                  <a:pt x="0" y="0"/>
                </a:moveTo>
                <a:lnTo>
                  <a:pt x="1807717" y="0"/>
                </a:lnTo>
              </a:path>
            </a:pathLst>
          </a:custGeom>
          <a:ln w="13461">
            <a:solidFill>
              <a:srgbClr val="1C4586"/>
            </a:solidFill>
          </a:ln>
        </p:spPr>
        <p:txBody>
          <a:bodyPr wrap="square" lIns="0" tIns="0" rIns="0" bIns="0" rtlCol="0">
            <a:noAutofit/>
          </a:bodyPr>
          <a:lstStyle/>
          <a:p>
            <a:endParaRPr sz="1588"/>
          </a:p>
        </p:txBody>
      </p:sp>
      <p:sp>
        <p:nvSpPr>
          <p:cNvPr id="49" name="object 49"/>
          <p:cNvSpPr/>
          <p:nvPr/>
        </p:nvSpPr>
        <p:spPr>
          <a:xfrm>
            <a:off x="4876688" y="5373216"/>
            <a:ext cx="1541033" cy="0"/>
          </a:xfrm>
          <a:custGeom>
            <a:avLst/>
            <a:gdLst/>
            <a:ahLst/>
            <a:cxnLst/>
            <a:rect l="l" t="t" r="r" b="b"/>
            <a:pathLst>
              <a:path w="1746504">
                <a:moveTo>
                  <a:pt x="0" y="0"/>
                </a:moveTo>
                <a:lnTo>
                  <a:pt x="1746504" y="0"/>
                </a:lnTo>
              </a:path>
            </a:pathLst>
          </a:custGeom>
          <a:ln w="13461">
            <a:solidFill>
              <a:srgbClr val="1C4586"/>
            </a:solidFill>
          </a:ln>
        </p:spPr>
        <p:txBody>
          <a:bodyPr wrap="square" lIns="0" tIns="0" rIns="0" bIns="0" rtlCol="0">
            <a:noAutofit/>
          </a:bodyPr>
          <a:lstStyle/>
          <a:p>
            <a:endParaRPr sz="1588"/>
          </a:p>
        </p:txBody>
      </p:sp>
      <p:sp>
        <p:nvSpPr>
          <p:cNvPr id="50" name="object 50"/>
          <p:cNvSpPr/>
          <p:nvPr/>
        </p:nvSpPr>
        <p:spPr>
          <a:xfrm>
            <a:off x="6439236" y="5373216"/>
            <a:ext cx="1919119" cy="0"/>
          </a:xfrm>
          <a:custGeom>
            <a:avLst/>
            <a:gdLst/>
            <a:ahLst/>
            <a:cxnLst/>
            <a:rect l="l" t="t" r="r" b="b"/>
            <a:pathLst>
              <a:path w="2175002">
                <a:moveTo>
                  <a:pt x="0" y="0"/>
                </a:moveTo>
                <a:lnTo>
                  <a:pt x="2175002" y="0"/>
                </a:lnTo>
              </a:path>
            </a:pathLst>
          </a:custGeom>
          <a:ln w="13461">
            <a:solidFill>
              <a:srgbClr val="1C4586"/>
            </a:solidFill>
          </a:ln>
        </p:spPr>
        <p:txBody>
          <a:bodyPr wrap="square" lIns="0" tIns="0" rIns="0" bIns="0" rtlCol="0">
            <a:noAutofit/>
          </a:bodyPr>
          <a:lstStyle/>
          <a:p>
            <a:endParaRPr sz="1588"/>
          </a:p>
        </p:txBody>
      </p:sp>
      <p:sp>
        <p:nvSpPr>
          <p:cNvPr id="51" name="object 51"/>
          <p:cNvSpPr/>
          <p:nvPr/>
        </p:nvSpPr>
        <p:spPr>
          <a:xfrm>
            <a:off x="681766" y="1399051"/>
            <a:ext cx="0" cy="5160488"/>
          </a:xfrm>
          <a:custGeom>
            <a:avLst/>
            <a:gdLst/>
            <a:ahLst/>
            <a:cxnLst/>
            <a:rect l="l" t="t" r="r" b="b"/>
            <a:pathLst>
              <a:path h="5848553">
                <a:moveTo>
                  <a:pt x="0" y="0"/>
                </a:moveTo>
                <a:lnTo>
                  <a:pt x="0" y="5848553"/>
                </a:lnTo>
              </a:path>
            </a:pathLst>
          </a:custGeom>
          <a:ln w="13462">
            <a:solidFill>
              <a:srgbClr val="1C4586"/>
            </a:solidFill>
          </a:ln>
        </p:spPr>
        <p:txBody>
          <a:bodyPr wrap="square" lIns="0" tIns="0" rIns="0" bIns="0" rtlCol="0">
            <a:noAutofit/>
          </a:bodyPr>
          <a:lstStyle/>
          <a:p>
            <a:endParaRPr sz="1588"/>
          </a:p>
        </p:txBody>
      </p:sp>
      <p:sp>
        <p:nvSpPr>
          <p:cNvPr id="52" name="object 52"/>
          <p:cNvSpPr/>
          <p:nvPr/>
        </p:nvSpPr>
        <p:spPr>
          <a:xfrm>
            <a:off x="687145" y="6554159"/>
            <a:ext cx="2562225" cy="0"/>
          </a:xfrm>
          <a:custGeom>
            <a:avLst/>
            <a:gdLst/>
            <a:ahLst/>
            <a:cxnLst/>
            <a:rect l="l" t="t" r="r" b="b"/>
            <a:pathLst>
              <a:path w="2903855">
                <a:moveTo>
                  <a:pt x="0" y="0"/>
                </a:moveTo>
                <a:lnTo>
                  <a:pt x="2903855" y="0"/>
                </a:lnTo>
              </a:path>
            </a:pathLst>
          </a:custGeom>
          <a:ln w="13461">
            <a:solidFill>
              <a:srgbClr val="1C4586"/>
            </a:solidFill>
          </a:ln>
        </p:spPr>
        <p:txBody>
          <a:bodyPr wrap="square" lIns="0" tIns="0" rIns="0" bIns="0" rtlCol="0">
            <a:noAutofit/>
          </a:bodyPr>
          <a:lstStyle/>
          <a:p>
            <a:endParaRPr sz="1588"/>
          </a:p>
        </p:txBody>
      </p:sp>
      <p:sp>
        <p:nvSpPr>
          <p:cNvPr id="53" name="object 53"/>
          <p:cNvSpPr/>
          <p:nvPr/>
        </p:nvSpPr>
        <p:spPr>
          <a:xfrm>
            <a:off x="3254748" y="1399051"/>
            <a:ext cx="0" cy="5160488"/>
          </a:xfrm>
          <a:custGeom>
            <a:avLst/>
            <a:gdLst/>
            <a:ahLst/>
            <a:cxnLst/>
            <a:rect l="l" t="t" r="r" b="b"/>
            <a:pathLst>
              <a:path h="5848553">
                <a:moveTo>
                  <a:pt x="0" y="0"/>
                </a:moveTo>
                <a:lnTo>
                  <a:pt x="0" y="5848553"/>
                </a:lnTo>
              </a:path>
            </a:pathLst>
          </a:custGeom>
          <a:ln w="13461">
            <a:solidFill>
              <a:srgbClr val="1C4586"/>
            </a:solidFill>
          </a:ln>
        </p:spPr>
        <p:txBody>
          <a:bodyPr wrap="square" lIns="0" tIns="0" rIns="0" bIns="0" rtlCol="0">
            <a:noAutofit/>
          </a:bodyPr>
          <a:lstStyle/>
          <a:p>
            <a:endParaRPr sz="1588"/>
          </a:p>
        </p:txBody>
      </p:sp>
      <p:sp>
        <p:nvSpPr>
          <p:cNvPr id="54" name="object 54"/>
          <p:cNvSpPr/>
          <p:nvPr/>
        </p:nvSpPr>
        <p:spPr>
          <a:xfrm>
            <a:off x="3260128" y="6554159"/>
            <a:ext cx="1595044" cy="0"/>
          </a:xfrm>
          <a:custGeom>
            <a:avLst/>
            <a:gdLst/>
            <a:ahLst/>
            <a:cxnLst/>
            <a:rect l="l" t="t" r="r" b="b"/>
            <a:pathLst>
              <a:path w="1807717">
                <a:moveTo>
                  <a:pt x="0" y="0"/>
                </a:moveTo>
                <a:lnTo>
                  <a:pt x="1807717" y="0"/>
                </a:lnTo>
              </a:path>
            </a:pathLst>
          </a:custGeom>
          <a:ln w="13461">
            <a:solidFill>
              <a:srgbClr val="1C4586"/>
            </a:solidFill>
          </a:ln>
        </p:spPr>
        <p:txBody>
          <a:bodyPr wrap="square" lIns="0" tIns="0" rIns="0" bIns="0" rtlCol="0">
            <a:noAutofit/>
          </a:bodyPr>
          <a:lstStyle/>
          <a:p>
            <a:endParaRPr sz="1588"/>
          </a:p>
        </p:txBody>
      </p:sp>
      <p:sp>
        <p:nvSpPr>
          <p:cNvPr id="55" name="object 55"/>
          <p:cNvSpPr/>
          <p:nvPr/>
        </p:nvSpPr>
        <p:spPr>
          <a:xfrm>
            <a:off x="4863380" y="5367836"/>
            <a:ext cx="0" cy="1191701"/>
          </a:xfrm>
          <a:custGeom>
            <a:avLst/>
            <a:gdLst/>
            <a:ahLst/>
            <a:cxnLst/>
            <a:rect l="l" t="t" r="r" b="b"/>
            <a:pathLst>
              <a:path h="1350594">
                <a:moveTo>
                  <a:pt x="0" y="0"/>
                </a:moveTo>
                <a:lnTo>
                  <a:pt x="0" y="1350594"/>
                </a:lnTo>
              </a:path>
            </a:pathLst>
          </a:custGeom>
          <a:ln w="13461">
            <a:solidFill>
              <a:srgbClr val="1C4586"/>
            </a:solidFill>
          </a:ln>
        </p:spPr>
        <p:txBody>
          <a:bodyPr wrap="square" lIns="0" tIns="0" rIns="0" bIns="0" rtlCol="0">
            <a:noAutofit/>
          </a:bodyPr>
          <a:lstStyle/>
          <a:p>
            <a:endParaRPr sz="1588"/>
          </a:p>
        </p:txBody>
      </p:sp>
      <p:sp>
        <p:nvSpPr>
          <p:cNvPr id="56" name="object 56"/>
          <p:cNvSpPr/>
          <p:nvPr/>
        </p:nvSpPr>
        <p:spPr>
          <a:xfrm>
            <a:off x="4865930" y="6554159"/>
            <a:ext cx="1551791" cy="0"/>
          </a:xfrm>
          <a:custGeom>
            <a:avLst/>
            <a:gdLst/>
            <a:ahLst/>
            <a:cxnLst/>
            <a:rect l="l" t="t" r="r" b="b"/>
            <a:pathLst>
              <a:path w="1758696">
                <a:moveTo>
                  <a:pt x="0" y="0"/>
                </a:moveTo>
                <a:lnTo>
                  <a:pt x="1758696" y="0"/>
                </a:lnTo>
              </a:path>
            </a:pathLst>
          </a:custGeom>
          <a:ln w="13461">
            <a:solidFill>
              <a:srgbClr val="1C4586"/>
            </a:solidFill>
          </a:ln>
        </p:spPr>
        <p:txBody>
          <a:bodyPr wrap="square" lIns="0" tIns="0" rIns="0" bIns="0" rtlCol="0">
            <a:noAutofit/>
          </a:bodyPr>
          <a:lstStyle/>
          <a:p>
            <a:endParaRPr sz="1588"/>
          </a:p>
        </p:txBody>
      </p:sp>
      <p:sp>
        <p:nvSpPr>
          <p:cNvPr id="57" name="object 57"/>
          <p:cNvSpPr/>
          <p:nvPr/>
        </p:nvSpPr>
        <p:spPr>
          <a:xfrm>
            <a:off x="6425929" y="5367836"/>
            <a:ext cx="0" cy="1191701"/>
          </a:xfrm>
          <a:custGeom>
            <a:avLst/>
            <a:gdLst/>
            <a:ahLst/>
            <a:cxnLst/>
            <a:rect l="l" t="t" r="r" b="b"/>
            <a:pathLst>
              <a:path h="1350594">
                <a:moveTo>
                  <a:pt x="0" y="0"/>
                </a:moveTo>
                <a:lnTo>
                  <a:pt x="0" y="1350594"/>
                </a:lnTo>
              </a:path>
            </a:pathLst>
          </a:custGeom>
          <a:ln w="13462">
            <a:solidFill>
              <a:srgbClr val="1C4586"/>
            </a:solidFill>
          </a:ln>
        </p:spPr>
        <p:txBody>
          <a:bodyPr wrap="square" lIns="0" tIns="0" rIns="0" bIns="0" rtlCol="0">
            <a:noAutofit/>
          </a:bodyPr>
          <a:lstStyle/>
          <a:p>
            <a:endParaRPr sz="1588"/>
          </a:p>
        </p:txBody>
      </p:sp>
      <p:sp>
        <p:nvSpPr>
          <p:cNvPr id="58" name="object 58"/>
          <p:cNvSpPr/>
          <p:nvPr/>
        </p:nvSpPr>
        <p:spPr>
          <a:xfrm>
            <a:off x="6428478" y="6554159"/>
            <a:ext cx="1929877" cy="0"/>
          </a:xfrm>
          <a:custGeom>
            <a:avLst/>
            <a:gdLst/>
            <a:ahLst/>
            <a:cxnLst/>
            <a:rect l="l" t="t" r="r" b="b"/>
            <a:pathLst>
              <a:path w="2187194">
                <a:moveTo>
                  <a:pt x="0" y="0"/>
                </a:moveTo>
                <a:lnTo>
                  <a:pt x="2187194" y="0"/>
                </a:lnTo>
              </a:path>
            </a:pathLst>
          </a:custGeom>
          <a:ln w="13461">
            <a:solidFill>
              <a:srgbClr val="1C4586"/>
            </a:solidFill>
          </a:ln>
        </p:spPr>
        <p:txBody>
          <a:bodyPr wrap="square" lIns="0" tIns="0" rIns="0" bIns="0" rtlCol="0">
            <a:noAutofit/>
          </a:bodyPr>
          <a:lstStyle/>
          <a:p>
            <a:endParaRPr sz="1588"/>
          </a:p>
        </p:txBody>
      </p:sp>
      <p:sp>
        <p:nvSpPr>
          <p:cNvPr id="59" name="object 59"/>
          <p:cNvSpPr/>
          <p:nvPr/>
        </p:nvSpPr>
        <p:spPr>
          <a:xfrm>
            <a:off x="8363846" y="1399050"/>
            <a:ext cx="0" cy="5160488"/>
          </a:xfrm>
          <a:custGeom>
            <a:avLst/>
            <a:gdLst/>
            <a:ahLst/>
            <a:cxnLst/>
            <a:rect l="l" t="t" r="r" b="b"/>
            <a:pathLst>
              <a:path h="5848553">
                <a:moveTo>
                  <a:pt x="0" y="0"/>
                </a:moveTo>
                <a:lnTo>
                  <a:pt x="0" y="5848553"/>
                </a:lnTo>
              </a:path>
            </a:pathLst>
          </a:custGeom>
          <a:ln w="13462">
            <a:solidFill>
              <a:srgbClr val="1C4586"/>
            </a:solidFill>
          </a:ln>
        </p:spPr>
        <p:txBody>
          <a:bodyPr wrap="square" lIns="0" tIns="0" rIns="0" bIns="0" rtlCol="0">
            <a:noAutofit/>
          </a:bodyPr>
          <a:lstStyle/>
          <a:p>
            <a:endParaRPr sz="1588"/>
          </a:p>
        </p:txBody>
      </p:sp>
      <p:sp>
        <p:nvSpPr>
          <p:cNvPr id="22" name="object 22"/>
          <p:cNvSpPr txBox="1"/>
          <p:nvPr/>
        </p:nvSpPr>
        <p:spPr>
          <a:xfrm>
            <a:off x="6693273" y="810973"/>
            <a:ext cx="1642627" cy="311523"/>
          </a:xfrm>
          <a:prstGeom prst="rect">
            <a:avLst/>
          </a:prstGeom>
        </p:spPr>
        <p:txBody>
          <a:bodyPr wrap="square" lIns="0" tIns="0" rIns="0" bIns="0" rtlCol="0">
            <a:noAutofit/>
          </a:bodyPr>
          <a:lstStyle/>
          <a:p>
            <a:pPr marL="11206" marR="1439">
              <a:lnSpc>
                <a:spcPts val="1002"/>
              </a:lnSpc>
              <a:spcBef>
                <a:spcPts val="49"/>
              </a:spcBef>
            </a:pPr>
            <a:r>
              <a:rPr sz="882" i="1" spc="4">
                <a:solidFill>
                  <a:srgbClr val="006FC0"/>
                </a:solidFill>
                <a:latin typeface="Century Gothic"/>
                <a:cs typeface="Century Gothic"/>
              </a:rPr>
              <a:t>E</a:t>
            </a:r>
            <a:r>
              <a:rPr sz="882" i="1">
                <a:solidFill>
                  <a:srgbClr val="006FC0"/>
                </a:solidFill>
                <a:latin typeface="Century Gothic"/>
                <a:cs typeface="Century Gothic"/>
              </a:rPr>
              <a:t>.I.P.</a:t>
            </a:r>
            <a:r>
              <a:rPr sz="882" i="1" spc="4">
                <a:solidFill>
                  <a:srgbClr val="006FC0"/>
                </a:solidFill>
                <a:latin typeface="Century Gothic"/>
                <a:cs typeface="Century Gothic"/>
              </a:rPr>
              <a:t>Elab</a:t>
            </a:r>
            <a:r>
              <a:rPr sz="882" i="1" spc="-4">
                <a:solidFill>
                  <a:srgbClr val="006FC0"/>
                </a:solidFill>
                <a:latin typeface="Century Gothic"/>
                <a:cs typeface="Century Gothic"/>
              </a:rPr>
              <a:t>o</a:t>
            </a:r>
            <a:r>
              <a:rPr sz="882" i="1">
                <a:solidFill>
                  <a:srgbClr val="006FC0"/>
                </a:solidFill>
                <a:latin typeface="Century Gothic"/>
                <a:cs typeface="Century Gothic"/>
              </a:rPr>
              <a:t>r</a:t>
            </a:r>
            <a:r>
              <a:rPr sz="882" i="1" spc="4">
                <a:solidFill>
                  <a:srgbClr val="006FC0"/>
                </a:solidFill>
                <a:latin typeface="Century Gothic"/>
                <a:cs typeface="Century Gothic"/>
              </a:rPr>
              <a:t>a</a:t>
            </a:r>
            <a:r>
              <a:rPr sz="882" i="1" spc="-8">
                <a:solidFill>
                  <a:srgbClr val="006FC0"/>
                </a:solidFill>
                <a:latin typeface="Century Gothic"/>
                <a:cs typeface="Century Gothic"/>
              </a:rPr>
              <a:t>c</a:t>
            </a:r>
            <a:r>
              <a:rPr sz="882" i="1" spc="12">
                <a:solidFill>
                  <a:srgbClr val="006FC0"/>
                </a:solidFill>
                <a:latin typeface="Century Gothic"/>
                <a:cs typeface="Century Gothic"/>
              </a:rPr>
              <a:t>i</a:t>
            </a:r>
            <a:r>
              <a:rPr sz="882" i="1" spc="-4">
                <a:solidFill>
                  <a:srgbClr val="006FC0"/>
                </a:solidFill>
                <a:latin typeface="Century Gothic"/>
                <a:cs typeface="Century Gothic"/>
              </a:rPr>
              <a:t>ó</a:t>
            </a:r>
            <a:r>
              <a:rPr sz="882" i="1">
                <a:solidFill>
                  <a:srgbClr val="006FC0"/>
                </a:solidFill>
                <a:latin typeface="Century Gothic"/>
                <a:cs typeface="Century Gothic"/>
              </a:rPr>
              <a:t>n</a:t>
            </a:r>
            <a:r>
              <a:rPr sz="882" i="1" spc="-66">
                <a:solidFill>
                  <a:srgbClr val="006FC0"/>
                </a:solidFill>
                <a:latin typeface="Century Gothic"/>
                <a:cs typeface="Century Gothic"/>
              </a:rPr>
              <a:t> </a:t>
            </a:r>
            <a:r>
              <a:rPr sz="882" i="1">
                <a:solidFill>
                  <a:srgbClr val="006FC0"/>
                </a:solidFill>
                <a:latin typeface="Century Gothic"/>
                <a:cs typeface="Century Gothic"/>
              </a:rPr>
              <a:t>de</a:t>
            </a:r>
            <a:r>
              <a:rPr sz="882" i="1" spc="-11">
                <a:solidFill>
                  <a:srgbClr val="006FC0"/>
                </a:solidFill>
                <a:latin typeface="Century Gothic"/>
                <a:cs typeface="Century Gothic"/>
              </a:rPr>
              <a:t> </a:t>
            </a:r>
            <a:r>
              <a:rPr sz="882" i="1">
                <a:solidFill>
                  <a:srgbClr val="006FC0"/>
                </a:solidFill>
                <a:latin typeface="Century Gothic"/>
                <a:cs typeface="Century Gothic"/>
              </a:rPr>
              <a:t>Pr</a:t>
            </a:r>
            <a:r>
              <a:rPr sz="882" i="1" spc="8">
                <a:solidFill>
                  <a:srgbClr val="006FC0"/>
                </a:solidFill>
                <a:latin typeface="Century Gothic"/>
                <a:cs typeface="Century Gothic"/>
              </a:rPr>
              <a:t>o</a:t>
            </a:r>
            <a:r>
              <a:rPr sz="882" i="1" spc="4">
                <a:solidFill>
                  <a:srgbClr val="006FC0"/>
                </a:solidFill>
                <a:latin typeface="Century Gothic"/>
                <a:cs typeface="Century Gothic"/>
              </a:rPr>
              <a:t>y</a:t>
            </a:r>
            <a:r>
              <a:rPr sz="882" i="1">
                <a:solidFill>
                  <a:srgbClr val="006FC0"/>
                </a:solidFill>
                <a:latin typeface="Century Gothic"/>
                <a:cs typeface="Century Gothic"/>
              </a:rPr>
              <a:t>e</a:t>
            </a:r>
            <a:r>
              <a:rPr sz="882" i="1" spc="4">
                <a:solidFill>
                  <a:srgbClr val="006FC0"/>
                </a:solidFill>
                <a:latin typeface="Century Gothic"/>
                <a:cs typeface="Century Gothic"/>
              </a:rPr>
              <a:t>c</a:t>
            </a:r>
            <a:r>
              <a:rPr sz="882" i="1" spc="8">
                <a:solidFill>
                  <a:srgbClr val="006FC0"/>
                </a:solidFill>
                <a:latin typeface="Century Gothic"/>
                <a:cs typeface="Century Gothic"/>
              </a:rPr>
              <a:t>t</a:t>
            </a:r>
            <a:r>
              <a:rPr sz="882" i="1">
                <a:solidFill>
                  <a:srgbClr val="006FC0"/>
                </a:solidFill>
                <a:latin typeface="Century Gothic"/>
                <a:cs typeface="Century Gothic"/>
              </a:rPr>
              <a:t>o</a:t>
            </a:r>
            <a:endParaRPr sz="882">
              <a:latin typeface="Century Gothic"/>
              <a:cs typeface="Century Gothic"/>
            </a:endParaRPr>
          </a:p>
          <a:p>
            <a:pPr marL="1033237">
              <a:lnSpc>
                <a:spcPct val="102172"/>
              </a:lnSpc>
              <a:spcBef>
                <a:spcPts val="263"/>
              </a:spcBef>
            </a:pPr>
            <a:r>
              <a:rPr sz="882" b="1" i="1" spc="-4">
                <a:solidFill>
                  <a:srgbClr val="006FC0"/>
                </a:solidFill>
                <a:latin typeface="Century Gothic"/>
                <a:cs typeface="Century Gothic"/>
              </a:rPr>
              <a:t>P</a:t>
            </a:r>
            <a:r>
              <a:rPr sz="882" b="1" i="1" spc="4">
                <a:solidFill>
                  <a:srgbClr val="006FC0"/>
                </a:solidFill>
                <a:latin typeface="Century Gothic"/>
                <a:cs typeface="Century Gothic"/>
              </a:rPr>
              <a:t>r</a:t>
            </a:r>
            <a:r>
              <a:rPr sz="882" b="1" i="1">
                <a:solidFill>
                  <a:srgbClr val="006FC0"/>
                </a:solidFill>
                <a:latin typeface="Century Gothic"/>
                <a:cs typeface="Century Gothic"/>
              </a:rPr>
              <a:t>od</a:t>
            </a:r>
            <a:r>
              <a:rPr sz="882" b="1" i="1" spc="4">
                <a:solidFill>
                  <a:srgbClr val="006FC0"/>
                </a:solidFill>
                <a:latin typeface="Century Gothic"/>
                <a:cs typeface="Century Gothic"/>
              </a:rPr>
              <a:t>u</a:t>
            </a:r>
            <a:r>
              <a:rPr sz="882" b="1" i="1">
                <a:solidFill>
                  <a:srgbClr val="006FC0"/>
                </a:solidFill>
                <a:latin typeface="Century Gothic"/>
                <a:cs typeface="Century Gothic"/>
              </a:rPr>
              <a:t>cto</a:t>
            </a:r>
            <a:r>
              <a:rPr sz="882" b="1" i="1" spc="-29">
                <a:solidFill>
                  <a:srgbClr val="006FC0"/>
                </a:solidFill>
                <a:latin typeface="Century Gothic"/>
                <a:cs typeface="Century Gothic"/>
              </a:rPr>
              <a:t> </a:t>
            </a:r>
            <a:r>
              <a:rPr sz="882" b="1" i="1">
                <a:solidFill>
                  <a:srgbClr val="006FC0"/>
                </a:solidFill>
                <a:latin typeface="Century Gothic"/>
                <a:cs typeface="Century Gothic"/>
              </a:rPr>
              <a:t>8</a:t>
            </a:r>
            <a:endParaRPr sz="882">
              <a:latin typeface="Century Gothic"/>
              <a:cs typeface="Century Gothic"/>
            </a:endParaRPr>
          </a:p>
        </p:txBody>
      </p:sp>
      <p:sp>
        <p:nvSpPr>
          <p:cNvPr id="21" name="object 21"/>
          <p:cNvSpPr txBox="1"/>
          <p:nvPr/>
        </p:nvSpPr>
        <p:spPr>
          <a:xfrm>
            <a:off x="727038" y="1063129"/>
            <a:ext cx="4230356" cy="146125"/>
          </a:xfrm>
          <a:prstGeom prst="rect">
            <a:avLst/>
          </a:prstGeom>
        </p:spPr>
        <p:txBody>
          <a:bodyPr wrap="square" lIns="0" tIns="0" rIns="0" bIns="0" rtlCol="0">
            <a:noAutofit/>
          </a:bodyPr>
          <a:lstStyle/>
          <a:p>
            <a:pPr marL="11206">
              <a:lnSpc>
                <a:spcPts val="1103"/>
              </a:lnSpc>
              <a:spcBef>
                <a:spcPts val="55"/>
              </a:spcBef>
            </a:pPr>
            <a:r>
              <a:rPr sz="971" b="1" spc="-4" dirty="0">
                <a:solidFill>
                  <a:srgbClr val="1C4586"/>
                </a:solidFill>
                <a:latin typeface="Century Gothic"/>
                <a:cs typeface="Century Gothic"/>
              </a:rPr>
              <a:t>V</a:t>
            </a:r>
            <a:r>
              <a:rPr sz="971" b="1" dirty="0">
                <a:solidFill>
                  <a:srgbClr val="1C4586"/>
                </a:solidFill>
                <a:latin typeface="Century Gothic"/>
                <a:cs typeface="Century Gothic"/>
              </a:rPr>
              <a:t>.</a:t>
            </a:r>
            <a:r>
              <a:rPr sz="971" b="1" spc="4" dirty="0">
                <a:solidFill>
                  <a:srgbClr val="1C4586"/>
                </a:solidFill>
                <a:latin typeface="Century Gothic"/>
                <a:cs typeface="Century Gothic"/>
              </a:rPr>
              <a:t> </a:t>
            </a:r>
            <a:r>
              <a:rPr sz="971" b="1" dirty="0" err="1">
                <a:solidFill>
                  <a:srgbClr val="1C4586"/>
                </a:solidFill>
                <a:latin typeface="Century Gothic"/>
                <a:cs typeface="Century Gothic"/>
              </a:rPr>
              <a:t>E</a:t>
            </a:r>
            <a:r>
              <a:rPr sz="971" b="1" spc="-4" dirty="0" err="1">
                <a:solidFill>
                  <a:srgbClr val="1C4586"/>
                </a:solidFill>
                <a:latin typeface="Century Gothic"/>
                <a:cs typeface="Century Gothic"/>
              </a:rPr>
              <a:t>s</a:t>
            </a:r>
            <a:r>
              <a:rPr sz="971" b="1" dirty="0" err="1">
                <a:solidFill>
                  <a:srgbClr val="1C4586"/>
                </a:solidFill>
                <a:latin typeface="Century Gothic"/>
                <a:cs typeface="Century Gothic"/>
              </a:rPr>
              <a:t>que</a:t>
            </a:r>
            <a:r>
              <a:rPr sz="971" b="1" spc="-17" dirty="0" err="1">
                <a:solidFill>
                  <a:srgbClr val="1C4586"/>
                </a:solidFill>
                <a:latin typeface="Century Gothic"/>
                <a:cs typeface="Century Gothic"/>
              </a:rPr>
              <a:t>m</a:t>
            </a:r>
            <a:r>
              <a:rPr sz="971" b="1" dirty="0" err="1">
                <a:solidFill>
                  <a:srgbClr val="1C4586"/>
                </a:solidFill>
                <a:latin typeface="Century Gothic"/>
                <a:cs typeface="Century Gothic"/>
              </a:rPr>
              <a:t>a</a:t>
            </a:r>
            <a:r>
              <a:rPr sz="971" b="1" spc="4" dirty="0">
                <a:solidFill>
                  <a:srgbClr val="1C4586"/>
                </a:solidFill>
                <a:latin typeface="Century Gothic"/>
                <a:cs typeface="Century Gothic"/>
              </a:rPr>
              <a:t> </a:t>
            </a:r>
            <a:r>
              <a:rPr sz="971" b="1" spc="-4" dirty="0">
                <a:solidFill>
                  <a:srgbClr val="1C4586"/>
                </a:solidFill>
                <a:latin typeface="Century Gothic"/>
                <a:cs typeface="Century Gothic"/>
              </a:rPr>
              <a:t>d</a:t>
            </a:r>
            <a:r>
              <a:rPr sz="971" b="1" dirty="0">
                <a:solidFill>
                  <a:srgbClr val="1C4586"/>
                </a:solidFill>
                <a:latin typeface="Century Gothic"/>
                <a:cs typeface="Century Gothic"/>
              </a:rPr>
              <a:t>el</a:t>
            </a:r>
            <a:r>
              <a:rPr sz="971" b="1" spc="-4" dirty="0">
                <a:solidFill>
                  <a:srgbClr val="1C4586"/>
                </a:solidFill>
                <a:latin typeface="Century Gothic"/>
                <a:cs typeface="Century Gothic"/>
              </a:rPr>
              <a:t> </a:t>
            </a:r>
            <a:r>
              <a:rPr sz="971" b="1" dirty="0" err="1">
                <a:solidFill>
                  <a:srgbClr val="1C4586"/>
                </a:solidFill>
                <a:latin typeface="Century Gothic"/>
                <a:cs typeface="Century Gothic"/>
              </a:rPr>
              <a:t>p</a:t>
            </a:r>
            <a:r>
              <a:rPr sz="971" b="1" spc="-4" dirty="0" err="1">
                <a:solidFill>
                  <a:srgbClr val="1C4586"/>
                </a:solidFill>
                <a:latin typeface="Century Gothic"/>
                <a:cs typeface="Century Gothic"/>
              </a:rPr>
              <a:t>r</a:t>
            </a:r>
            <a:r>
              <a:rPr sz="971" b="1" dirty="0" err="1">
                <a:solidFill>
                  <a:srgbClr val="1C4586"/>
                </a:solidFill>
                <a:latin typeface="Century Gothic"/>
                <a:cs typeface="Century Gothic"/>
              </a:rPr>
              <a:t>oc</a:t>
            </a:r>
            <a:r>
              <a:rPr sz="971" b="1" spc="4" dirty="0" err="1">
                <a:solidFill>
                  <a:srgbClr val="1C4586"/>
                </a:solidFill>
                <a:latin typeface="Century Gothic"/>
                <a:cs typeface="Century Gothic"/>
              </a:rPr>
              <a:t>e</a:t>
            </a:r>
            <a:r>
              <a:rPr sz="971" b="1" spc="-17" dirty="0" err="1">
                <a:solidFill>
                  <a:srgbClr val="1C4586"/>
                </a:solidFill>
                <a:latin typeface="Century Gothic"/>
                <a:cs typeface="Century Gothic"/>
              </a:rPr>
              <a:t>s</a:t>
            </a:r>
            <a:r>
              <a:rPr sz="971" b="1" dirty="0" err="1">
                <a:solidFill>
                  <a:srgbClr val="1C4586"/>
                </a:solidFill>
                <a:latin typeface="Century Gothic"/>
                <a:cs typeface="Century Gothic"/>
              </a:rPr>
              <a:t>o</a:t>
            </a:r>
            <a:r>
              <a:rPr sz="971" b="1" spc="4" dirty="0">
                <a:solidFill>
                  <a:srgbClr val="1C4586"/>
                </a:solidFill>
                <a:latin typeface="Century Gothic"/>
                <a:cs typeface="Century Gothic"/>
              </a:rPr>
              <a:t> </a:t>
            </a:r>
            <a:r>
              <a:rPr sz="971" b="1" dirty="0">
                <a:solidFill>
                  <a:srgbClr val="1C4586"/>
                </a:solidFill>
                <a:latin typeface="Century Gothic"/>
                <a:cs typeface="Century Gothic"/>
              </a:rPr>
              <a:t>de</a:t>
            </a:r>
            <a:r>
              <a:rPr sz="971" b="1" spc="-8" dirty="0">
                <a:solidFill>
                  <a:srgbClr val="1C4586"/>
                </a:solidFill>
                <a:latin typeface="Century Gothic"/>
                <a:cs typeface="Century Gothic"/>
              </a:rPr>
              <a:t> </a:t>
            </a:r>
            <a:r>
              <a:rPr sz="971" b="1" spc="4" dirty="0" err="1">
                <a:solidFill>
                  <a:srgbClr val="1C4586"/>
                </a:solidFill>
                <a:latin typeface="Century Gothic"/>
                <a:cs typeface="Century Gothic"/>
              </a:rPr>
              <a:t>c</a:t>
            </a:r>
            <a:r>
              <a:rPr sz="971" b="1" dirty="0" err="1">
                <a:solidFill>
                  <a:srgbClr val="1C4586"/>
                </a:solidFill>
                <a:latin typeface="Century Gothic"/>
                <a:cs typeface="Century Gothic"/>
              </a:rPr>
              <a:t>on</a:t>
            </a:r>
            <a:r>
              <a:rPr sz="971" b="1" spc="-17" dirty="0" err="1">
                <a:solidFill>
                  <a:srgbClr val="1C4586"/>
                </a:solidFill>
                <a:latin typeface="Century Gothic"/>
                <a:cs typeface="Century Gothic"/>
              </a:rPr>
              <a:t>s</a:t>
            </a:r>
            <a:r>
              <a:rPr sz="971" b="1" spc="4" dirty="0" err="1">
                <a:solidFill>
                  <a:srgbClr val="1C4586"/>
                </a:solidFill>
                <a:latin typeface="Century Gothic"/>
                <a:cs typeface="Century Gothic"/>
              </a:rPr>
              <a:t>t</a:t>
            </a:r>
            <a:r>
              <a:rPr sz="971" b="1" spc="-4" dirty="0" err="1">
                <a:solidFill>
                  <a:srgbClr val="1C4586"/>
                </a:solidFill>
                <a:latin typeface="Century Gothic"/>
                <a:cs typeface="Century Gothic"/>
              </a:rPr>
              <a:t>r</a:t>
            </a:r>
            <a:r>
              <a:rPr sz="971" b="1" dirty="0" err="1">
                <a:solidFill>
                  <a:srgbClr val="1C4586"/>
                </a:solidFill>
                <a:latin typeface="Century Gothic"/>
                <a:cs typeface="Century Gothic"/>
              </a:rPr>
              <a:t>ucción</a:t>
            </a:r>
            <a:r>
              <a:rPr sz="971" b="1" spc="-8" dirty="0">
                <a:solidFill>
                  <a:srgbClr val="1C4586"/>
                </a:solidFill>
                <a:latin typeface="Century Gothic"/>
                <a:cs typeface="Century Gothic"/>
              </a:rPr>
              <a:t> </a:t>
            </a:r>
            <a:r>
              <a:rPr sz="971" b="1" spc="4" dirty="0">
                <a:solidFill>
                  <a:srgbClr val="1C4586"/>
                </a:solidFill>
                <a:latin typeface="Century Gothic"/>
                <a:cs typeface="Century Gothic"/>
              </a:rPr>
              <a:t>d</a:t>
            </a:r>
            <a:r>
              <a:rPr sz="971" b="1" dirty="0">
                <a:solidFill>
                  <a:srgbClr val="1C4586"/>
                </a:solidFill>
                <a:latin typeface="Century Gothic"/>
                <a:cs typeface="Century Gothic"/>
              </a:rPr>
              <a:t>el</a:t>
            </a:r>
            <a:r>
              <a:rPr sz="971" b="1" spc="-17" dirty="0">
                <a:solidFill>
                  <a:srgbClr val="1C4586"/>
                </a:solidFill>
                <a:latin typeface="Century Gothic"/>
                <a:cs typeface="Century Gothic"/>
              </a:rPr>
              <a:t> </a:t>
            </a:r>
            <a:r>
              <a:rPr sz="971" b="1" dirty="0" err="1">
                <a:solidFill>
                  <a:srgbClr val="1C4586"/>
                </a:solidFill>
                <a:latin typeface="Century Gothic"/>
                <a:cs typeface="Century Gothic"/>
              </a:rPr>
              <a:t>p</a:t>
            </a:r>
            <a:r>
              <a:rPr sz="971" b="1" spc="-4" dirty="0" err="1">
                <a:solidFill>
                  <a:srgbClr val="1C4586"/>
                </a:solidFill>
                <a:latin typeface="Century Gothic"/>
                <a:cs typeface="Century Gothic"/>
              </a:rPr>
              <a:t>r</a:t>
            </a:r>
            <a:r>
              <a:rPr sz="971" b="1" dirty="0" err="1">
                <a:solidFill>
                  <a:srgbClr val="1C4586"/>
                </a:solidFill>
                <a:latin typeface="Century Gothic"/>
                <a:cs typeface="Century Gothic"/>
              </a:rPr>
              <a:t>oyec</a:t>
            </a:r>
            <a:r>
              <a:rPr sz="971" b="1" spc="-8" dirty="0" err="1">
                <a:solidFill>
                  <a:srgbClr val="1C4586"/>
                </a:solidFill>
                <a:latin typeface="Century Gothic"/>
                <a:cs typeface="Century Gothic"/>
              </a:rPr>
              <a:t>t</a:t>
            </a:r>
            <a:r>
              <a:rPr sz="971" b="1" dirty="0" err="1">
                <a:solidFill>
                  <a:srgbClr val="1C4586"/>
                </a:solidFill>
                <a:latin typeface="Century Gothic"/>
                <a:cs typeface="Century Gothic"/>
              </a:rPr>
              <a:t>o</a:t>
            </a:r>
            <a:r>
              <a:rPr sz="971" b="1" spc="-4" dirty="0">
                <a:solidFill>
                  <a:srgbClr val="1C4586"/>
                </a:solidFill>
                <a:latin typeface="Century Gothic"/>
                <a:cs typeface="Century Gothic"/>
              </a:rPr>
              <a:t> </a:t>
            </a:r>
            <a:r>
              <a:rPr sz="971" b="1" dirty="0" err="1">
                <a:solidFill>
                  <a:srgbClr val="1C4586"/>
                </a:solidFill>
                <a:latin typeface="Century Gothic"/>
                <a:cs typeface="Century Gothic"/>
              </a:rPr>
              <a:t>por</a:t>
            </a:r>
            <a:r>
              <a:rPr sz="971" b="1" dirty="0">
                <a:solidFill>
                  <a:srgbClr val="1C4586"/>
                </a:solidFill>
                <a:latin typeface="Century Gothic"/>
                <a:cs typeface="Century Gothic"/>
              </a:rPr>
              <a:t> </a:t>
            </a:r>
            <a:r>
              <a:rPr sz="971" b="1" spc="4" dirty="0" err="1">
                <a:solidFill>
                  <a:srgbClr val="1C4586"/>
                </a:solidFill>
                <a:latin typeface="Century Gothic"/>
                <a:cs typeface="Century Gothic"/>
              </a:rPr>
              <a:t>d</a:t>
            </a:r>
            <a:r>
              <a:rPr sz="971" b="1" dirty="0" err="1">
                <a:solidFill>
                  <a:srgbClr val="1C4586"/>
                </a:solidFill>
                <a:latin typeface="Century Gothic"/>
                <a:cs typeface="Century Gothic"/>
              </a:rPr>
              <a:t>i</a:t>
            </a:r>
            <a:r>
              <a:rPr sz="971" b="1" spc="-4" dirty="0" err="1">
                <a:solidFill>
                  <a:srgbClr val="1C4586"/>
                </a:solidFill>
                <a:latin typeface="Century Gothic"/>
                <a:cs typeface="Century Gothic"/>
              </a:rPr>
              <a:t>s</a:t>
            </a:r>
            <a:r>
              <a:rPr sz="971" b="1" dirty="0" err="1">
                <a:solidFill>
                  <a:srgbClr val="1C4586"/>
                </a:solidFill>
                <a:latin typeface="Century Gothic"/>
                <a:cs typeface="Century Gothic"/>
              </a:rPr>
              <a:t>c</a:t>
            </a:r>
            <a:r>
              <a:rPr sz="971" b="1" spc="-8" dirty="0" err="1">
                <a:solidFill>
                  <a:srgbClr val="1C4586"/>
                </a:solidFill>
                <a:latin typeface="Century Gothic"/>
                <a:cs typeface="Century Gothic"/>
              </a:rPr>
              <a:t>i</a:t>
            </a:r>
            <a:r>
              <a:rPr sz="971" b="1" dirty="0" err="1">
                <a:solidFill>
                  <a:srgbClr val="1C4586"/>
                </a:solidFill>
                <a:latin typeface="Century Gothic"/>
                <a:cs typeface="Century Gothic"/>
              </a:rPr>
              <a:t>pli</a:t>
            </a:r>
            <a:r>
              <a:rPr sz="971" b="1" spc="-12" dirty="0" err="1">
                <a:solidFill>
                  <a:srgbClr val="1C4586"/>
                </a:solidFill>
                <a:latin typeface="Century Gothic"/>
                <a:cs typeface="Century Gothic"/>
              </a:rPr>
              <a:t>n</a:t>
            </a:r>
            <a:r>
              <a:rPr sz="971" b="1" dirty="0" err="1">
                <a:solidFill>
                  <a:srgbClr val="1C4586"/>
                </a:solidFill>
                <a:latin typeface="Century Gothic"/>
                <a:cs typeface="Century Gothic"/>
              </a:rPr>
              <a:t>a</a:t>
            </a:r>
            <a:r>
              <a:rPr sz="971" b="1" spc="-4" dirty="0" err="1">
                <a:solidFill>
                  <a:srgbClr val="1C4586"/>
                </a:solidFill>
                <a:latin typeface="Century Gothic"/>
                <a:cs typeface="Century Gothic"/>
              </a:rPr>
              <a:t>s</a:t>
            </a:r>
            <a:r>
              <a:rPr sz="971" b="1" dirty="0">
                <a:solidFill>
                  <a:srgbClr val="1C4586"/>
                </a:solidFill>
                <a:latin typeface="Century Gothic"/>
                <a:cs typeface="Century Gothic"/>
              </a:rPr>
              <a:t>.</a:t>
            </a:r>
            <a:endParaRPr sz="971" dirty="0">
              <a:latin typeface="Century Gothic"/>
              <a:cs typeface="Century Gothic"/>
            </a:endParaRPr>
          </a:p>
        </p:txBody>
      </p:sp>
      <p:sp>
        <p:nvSpPr>
          <p:cNvPr id="20" name="object 20"/>
          <p:cNvSpPr txBox="1"/>
          <p:nvPr/>
        </p:nvSpPr>
        <p:spPr>
          <a:xfrm>
            <a:off x="4904478" y="2358081"/>
            <a:ext cx="545695" cy="146125"/>
          </a:xfrm>
          <a:prstGeom prst="rect">
            <a:avLst/>
          </a:prstGeom>
        </p:spPr>
        <p:txBody>
          <a:bodyPr wrap="square" lIns="0" tIns="0" rIns="0" bIns="0" rtlCol="0">
            <a:noAutofit/>
          </a:bodyPr>
          <a:lstStyle/>
          <a:p>
            <a:pPr marL="11206">
              <a:lnSpc>
                <a:spcPts val="1103"/>
              </a:lnSpc>
              <a:spcBef>
                <a:spcPts val="55"/>
              </a:spcBef>
            </a:pPr>
            <a:r>
              <a:rPr sz="971" spc="-4">
                <a:latin typeface="Century Gothic"/>
                <a:cs typeface="Century Gothic"/>
              </a:rPr>
              <a:t>m</a:t>
            </a:r>
            <a:r>
              <a:rPr sz="971">
                <a:latin typeface="Century Gothic"/>
                <a:cs typeface="Century Gothic"/>
              </a:rPr>
              <a:t>und</a:t>
            </a:r>
            <a:r>
              <a:rPr sz="971" spc="-4">
                <a:latin typeface="Century Gothic"/>
                <a:cs typeface="Century Gothic"/>
              </a:rPr>
              <a:t>o</a:t>
            </a:r>
            <a:r>
              <a:rPr sz="971">
                <a:latin typeface="Century Gothic"/>
                <a:cs typeface="Century Gothic"/>
              </a:rPr>
              <a:t>?</a:t>
            </a:r>
          </a:p>
        </p:txBody>
      </p:sp>
      <p:sp>
        <p:nvSpPr>
          <p:cNvPr id="18" name="object 18"/>
          <p:cNvSpPr txBox="1"/>
          <p:nvPr/>
        </p:nvSpPr>
        <p:spPr>
          <a:xfrm>
            <a:off x="6468372" y="5923793"/>
            <a:ext cx="585658" cy="146125"/>
          </a:xfrm>
          <a:prstGeom prst="rect">
            <a:avLst/>
          </a:prstGeom>
        </p:spPr>
        <p:txBody>
          <a:bodyPr wrap="square" lIns="0" tIns="0" rIns="0" bIns="0" rtlCol="0">
            <a:noAutofit/>
          </a:bodyPr>
          <a:lstStyle/>
          <a:p>
            <a:pPr marL="11206">
              <a:lnSpc>
                <a:spcPts val="1103"/>
              </a:lnSpc>
              <a:spcBef>
                <a:spcPts val="55"/>
              </a:spcBef>
            </a:pPr>
            <a:r>
              <a:rPr sz="971">
                <a:latin typeface="Century Gothic"/>
                <a:cs typeface="Century Gothic"/>
              </a:rPr>
              <a:t>té</a:t>
            </a:r>
            <a:r>
              <a:rPr sz="971" spc="4">
                <a:latin typeface="Century Gothic"/>
                <a:cs typeface="Century Gothic"/>
              </a:rPr>
              <a:t>c</a:t>
            </a:r>
            <a:r>
              <a:rPr sz="971" spc="-12">
                <a:latin typeface="Century Gothic"/>
                <a:cs typeface="Century Gothic"/>
              </a:rPr>
              <a:t>n</a:t>
            </a:r>
            <a:r>
              <a:rPr sz="971" spc="4">
                <a:latin typeface="Century Gothic"/>
                <a:cs typeface="Century Gothic"/>
              </a:rPr>
              <a:t>ic</a:t>
            </a:r>
            <a:r>
              <a:rPr sz="971" spc="-12">
                <a:latin typeface="Century Gothic"/>
                <a:cs typeface="Century Gothic"/>
              </a:rPr>
              <a:t>o</a:t>
            </a:r>
            <a:r>
              <a:rPr sz="971">
                <a:latin typeface="Century Gothic"/>
                <a:cs typeface="Century Gothic"/>
              </a:rPr>
              <a:t>s.</a:t>
            </a:r>
          </a:p>
        </p:txBody>
      </p:sp>
      <p:sp>
        <p:nvSpPr>
          <p:cNvPr id="17" name="object 17"/>
          <p:cNvSpPr txBox="1"/>
          <p:nvPr/>
        </p:nvSpPr>
        <p:spPr>
          <a:xfrm>
            <a:off x="681766" y="1404429"/>
            <a:ext cx="2572982" cy="359036"/>
          </a:xfrm>
          <a:prstGeom prst="rect">
            <a:avLst/>
          </a:prstGeom>
        </p:spPr>
        <p:txBody>
          <a:bodyPr wrap="square" lIns="0" tIns="0" rIns="0" bIns="0" rtlCol="0">
            <a:noAutofit/>
          </a:bodyPr>
          <a:lstStyle/>
          <a:p>
            <a:pPr marL="22413">
              <a:lnSpc>
                <a:spcPts val="882"/>
              </a:lnSpc>
            </a:pPr>
            <a:endParaRPr sz="882"/>
          </a:p>
        </p:txBody>
      </p:sp>
      <p:sp>
        <p:nvSpPr>
          <p:cNvPr id="16" name="object 16"/>
          <p:cNvSpPr txBox="1"/>
          <p:nvPr/>
        </p:nvSpPr>
        <p:spPr>
          <a:xfrm>
            <a:off x="3254748" y="1404429"/>
            <a:ext cx="1605803" cy="359036"/>
          </a:xfrm>
          <a:prstGeom prst="rect">
            <a:avLst/>
          </a:prstGeom>
        </p:spPr>
        <p:txBody>
          <a:bodyPr wrap="square" lIns="0" tIns="0" rIns="0" bIns="0" rtlCol="0">
            <a:noAutofit/>
          </a:bodyPr>
          <a:lstStyle/>
          <a:p>
            <a:pPr>
              <a:lnSpc>
                <a:spcPts val="485"/>
              </a:lnSpc>
              <a:spcBef>
                <a:spcPts val="10"/>
              </a:spcBef>
            </a:pPr>
            <a:endParaRPr sz="485"/>
          </a:p>
          <a:p>
            <a:pPr marL="445121">
              <a:lnSpc>
                <a:spcPct val="102172"/>
              </a:lnSpc>
            </a:pPr>
            <a:r>
              <a:rPr sz="971" b="1" spc="-4">
                <a:solidFill>
                  <a:srgbClr val="1C4586"/>
                </a:solidFill>
                <a:latin typeface="Century Gothic"/>
                <a:cs typeface="Century Gothic"/>
              </a:rPr>
              <a:t>D</a:t>
            </a:r>
            <a:r>
              <a:rPr sz="971" b="1">
                <a:solidFill>
                  <a:srgbClr val="1C4586"/>
                </a:solidFill>
                <a:latin typeface="Century Gothic"/>
                <a:cs typeface="Century Gothic"/>
              </a:rPr>
              <a:t>i</a:t>
            </a:r>
            <a:r>
              <a:rPr sz="971" b="1" spc="-4">
                <a:solidFill>
                  <a:srgbClr val="1C4586"/>
                </a:solidFill>
                <a:latin typeface="Century Gothic"/>
                <a:cs typeface="Century Gothic"/>
              </a:rPr>
              <a:t>s</a:t>
            </a:r>
            <a:r>
              <a:rPr sz="971" b="1">
                <a:solidFill>
                  <a:srgbClr val="1C4586"/>
                </a:solidFill>
                <a:latin typeface="Century Gothic"/>
                <a:cs typeface="Century Gothic"/>
              </a:rPr>
              <a:t>cipli</a:t>
            </a:r>
            <a:r>
              <a:rPr sz="971" b="1" spc="-4">
                <a:solidFill>
                  <a:srgbClr val="1C4586"/>
                </a:solidFill>
                <a:latin typeface="Century Gothic"/>
                <a:cs typeface="Century Gothic"/>
              </a:rPr>
              <a:t>n</a:t>
            </a:r>
            <a:r>
              <a:rPr sz="971" b="1">
                <a:solidFill>
                  <a:srgbClr val="1C4586"/>
                </a:solidFill>
                <a:latin typeface="Century Gothic"/>
                <a:cs typeface="Century Gothic"/>
              </a:rPr>
              <a:t>a</a:t>
            </a:r>
            <a:r>
              <a:rPr sz="971" b="1" spc="-4">
                <a:solidFill>
                  <a:srgbClr val="1C4586"/>
                </a:solidFill>
                <a:latin typeface="Century Gothic"/>
                <a:cs typeface="Century Gothic"/>
              </a:rPr>
              <a:t> </a:t>
            </a:r>
            <a:r>
              <a:rPr sz="971" b="1" spc="4">
                <a:solidFill>
                  <a:srgbClr val="1C4586"/>
                </a:solidFill>
                <a:latin typeface="Century Gothic"/>
                <a:cs typeface="Century Gothic"/>
              </a:rPr>
              <a:t>1</a:t>
            </a:r>
            <a:r>
              <a:rPr sz="971" b="1">
                <a:solidFill>
                  <a:srgbClr val="1C4586"/>
                </a:solidFill>
                <a:latin typeface="Century Gothic"/>
                <a:cs typeface="Century Gothic"/>
              </a:rPr>
              <a:t>.</a:t>
            </a:r>
            <a:endParaRPr sz="971">
              <a:latin typeface="Century Gothic"/>
              <a:cs typeface="Century Gothic"/>
            </a:endParaRPr>
          </a:p>
        </p:txBody>
      </p:sp>
      <p:sp>
        <p:nvSpPr>
          <p:cNvPr id="15" name="object 15"/>
          <p:cNvSpPr txBox="1"/>
          <p:nvPr/>
        </p:nvSpPr>
        <p:spPr>
          <a:xfrm>
            <a:off x="4860552" y="1404429"/>
            <a:ext cx="1562547" cy="359036"/>
          </a:xfrm>
          <a:prstGeom prst="rect">
            <a:avLst/>
          </a:prstGeom>
        </p:spPr>
        <p:txBody>
          <a:bodyPr wrap="square" lIns="0" tIns="0" rIns="0" bIns="0" rtlCol="0">
            <a:noAutofit/>
          </a:bodyPr>
          <a:lstStyle/>
          <a:p>
            <a:pPr>
              <a:lnSpc>
                <a:spcPts val="485"/>
              </a:lnSpc>
              <a:spcBef>
                <a:spcPts val="10"/>
              </a:spcBef>
            </a:pPr>
            <a:endParaRPr sz="485"/>
          </a:p>
          <a:p>
            <a:pPr marL="423604">
              <a:lnSpc>
                <a:spcPct val="102172"/>
              </a:lnSpc>
            </a:pPr>
            <a:r>
              <a:rPr sz="971" b="1" spc="-4">
                <a:solidFill>
                  <a:srgbClr val="1C4586"/>
                </a:solidFill>
                <a:latin typeface="Century Gothic"/>
                <a:cs typeface="Century Gothic"/>
              </a:rPr>
              <a:t>D</a:t>
            </a:r>
            <a:r>
              <a:rPr sz="971" b="1">
                <a:solidFill>
                  <a:srgbClr val="1C4586"/>
                </a:solidFill>
                <a:latin typeface="Century Gothic"/>
                <a:cs typeface="Century Gothic"/>
              </a:rPr>
              <a:t>i</a:t>
            </a:r>
            <a:r>
              <a:rPr sz="971" b="1" spc="-4">
                <a:solidFill>
                  <a:srgbClr val="1C4586"/>
                </a:solidFill>
                <a:latin typeface="Century Gothic"/>
                <a:cs typeface="Century Gothic"/>
              </a:rPr>
              <a:t>s</a:t>
            </a:r>
            <a:r>
              <a:rPr sz="971" b="1">
                <a:solidFill>
                  <a:srgbClr val="1C4586"/>
                </a:solidFill>
                <a:latin typeface="Century Gothic"/>
                <a:cs typeface="Century Gothic"/>
              </a:rPr>
              <a:t>cipli</a:t>
            </a:r>
            <a:r>
              <a:rPr sz="971" b="1" spc="-4">
                <a:solidFill>
                  <a:srgbClr val="1C4586"/>
                </a:solidFill>
                <a:latin typeface="Century Gothic"/>
                <a:cs typeface="Century Gothic"/>
              </a:rPr>
              <a:t>n</a:t>
            </a:r>
            <a:r>
              <a:rPr sz="971" b="1">
                <a:solidFill>
                  <a:srgbClr val="1C4586"/>
                </a:solidFill>
                <a:latin typeface="Century Gothic"/>
                <a:cs typeface="Century Gothic"/>
              </a:rPr>
              <a:t>a</a:t>
            </a:r>
            <a:r>
              <a:rPr sz="971" b="1" spc="-4">
                <a:solidFill>
                  <a:srgbClr val="1C4586"/>
                </a:solidFill>
                <a:latin typeface="Century Gothic"/>
                <a:cs typeface="Century Gothic"/>
              </a:rPr>
              <a:t> </a:t>
            </a:r>
            <a:r>
              <a:rPr sz="971" b="1" spc="4">
                <a:solidFill>
                  <a:srgbClr val="1C4586"/>
                </a:solidFill>
                <a:latin typeface="Century Gothic"/>
                <a:cs typeface="Century Gothic"/>
              </a:rPr>
              <a:t>2</a:t>
            </a:r>
            <a:r>
              <a:rPr sz="971" b="1">
                <a:solidFill>
                  <a:srgbClr val="1C4586"/>
                </a:solidFill>
                <a:latin typeface="Century Gothic"/>
                <a:cs typeface="Century Gothic"/>
              </a:rPr>
              <a:t>.</a:t>
            </a:r>
            <a:endParaRPr sz="971">
              <a:latin typeface="Century Gothic"/>
              <a:cs typeface="Century Gothic"/>
            </a:endParaRPr>
          </a:p>
        </p:txBody>
      </p:sp>
      <p:sp>
        <p:nvSpPr>
          <p:cNvPr id="14" name="object 14"/>
          <p:cNvSpPr txBox="1"/>
          <p:nvPr/>
        </p:nvSpPr>
        <p:spPr>
          <a:xfrm>
            <a:off x="6423099" y="1404429"/>
            <a:ext cx="1940747" cy="359036"/>
          </a:xfrm>
          <a:prstGeom prst="rect">
            <a:avLst/>
          </a:prstGeom>
        </p:spPr>
        <p:txBody>
          <a:bodyPr wrap="square" lIns="0" tIns="0" rIns="0" bIns="0" rtlCol="0">
            <a:noAutofit/>
          </a:bodyPr>
          <a:lstStyle/>
          <a:p>
            <a:pPr>
              <a:lnSpc>
                <a:spcPts val="485"/>
              </a:lnSpc>
              <a:spcBef>
                <a:spcPts val="10"/>
              </a:spcBef>
            </a:pPr>
            <a:endParaRPr sz="485"/>
          </a:p>
          <a:p>
            <a:pPr marL="614900">
              <a:lnSpc>
                <a:spcPct val="102172"/>
              </a:lnSpc>
            </a:pPr>
            <a:r>
              <a:rPr sz="971" b="1" spc="-4">
                <a:solidFill>
                  <a:srgbClr val="1C4586"/>
                </a:solidFill>
                <a:latin typeface="Century Gothic"/>
                <a:cs typeface="Century Gothic"/>
              </a:rPr>
              <a:t>D</a:t>
            </a:r>
            <a:r>
              <a:rPr sz="971" b="1">
                <a:solidFill>
                  <a:srgbClr val="1C4586"/>
                </a:solidFill>
                <a:latin typeface="Century Gothic"/>
                <a:cs typeface="Century Gothic"/>
              </a:rPr>
              <a:t>i</a:t>
            </a:r>
            <a:r>
              <a:rPr sz="971" b="1" spc="-4">
                <a:solidFill>
                  <a:srgbClr val="1C4586"/>
                </a:solidFill>
                <a:latin typeface="Century Gothic"/>
                <a:cs typeface="Century Gothic"/>
              </a:rPr>
              <a:t>s</a:t>
            </a:r>
            <a:r>
              <a:rPr sz="971" b="1">
                <a:solidFill>
                  <a:srgbClr val="1C4586"/>
                </a:solidFill>
                <a:latin typeface="Century Gothic"/>
                <a:cs typeface="Century Gothic"/>
              </a:rPr>
              <a:t>cipli</a:t>
            </a:r>
            <a:r>
              <a:rPr sz="971" b="1" spc="-4">
                <a:solidFill>
                  <a:srgbClr val="1C4586"/>
                </a:solidFill>
                <a:latin typeface="Century Gothic"/>
                <a:cs typeface="Century Gothic"/>
              </a:rPr>
              <a:t>n</a:t>
            </a:r>
            <a:r>
              <a:rPr sz="971" b="1">
                <a:solidFill>
                  <a:srgbClr val="1C4586"/>
                </a:solidFill>
                <a:latin typeface="Century Gothic"/>
                <a:cs typeface="Century Gothic"/>
              </a:rPr>
              <a:t>a</a:t>
            </a:r>
            <a:r>
              <a:rPr sz="971" b="1" spc="-4">
                <a:solidFill>
                  <a:srgbClr val="1C4586"/>
                </a:solidFill>
                <a:latin typeface="Century Gothic"/>
                <a:cs typeface="Century Gothic"/>
              </a:rPr>
              <a:t> </a:t>
            </a:r>
            <a:r>
              <a:rPr sz="971" b="1" spc="4">
                <a:solidFill>
                  <a:srgbClr val="1C4586"/>
                </a:solidFill>
                <a:latin typeface="Century Gothic"/>
                <a:cs typeface="Century Gothic"/>
              </a:rPr>
              <a:t>3</a:t>
            </a:r>
            <a:r>
              <a:rPr sz="971" b="1">
                <a:solidFill>
                  <a:srgbClr val="1C4586"/>
                </a:solidFill>
                <a:latin typeface="Century Gothic"/>
                <a:cs typeface="Century Gothic"/>
              </a:rPr>
              <a:t>.</a:t>
            </a:r>
            <a:endParaRPr sz="971">
              <a:latin typeface="Century Gothic"/>
              <a:cs typeface="Century Gothic"/>
            </a:endParaRPr>
          </a:p>
        </p:txBody>
      </p:sp>
      <p:sp>
        <p:nvSpPr>
          <p:cNvPr id="13" name="object 13"/>
          <p:cNvSpPr txBox="1"/>
          <p:nvPr/>
        </p:nvSpPr>
        <p:spPr>
          <a:xfrm>
            <a:off x="681766" y="1763466"/>
            <a:ext cx="2572982" cy="1793348"/>
          </a:xfrm>
          <a:prstGeom prst="rect">
            <a:avLst/>
          </a:prstGeom>
        </p:spPr>
        <p:txBody>
          <a:bodyPr wrap="square" lIns="0" tIns="0" rIns="0" bIns="0" rtlCol="0">
            <a:noAutofit/>
          </a:bodyPr>
          <a:lstStyle/>
          <a:p>
            <a:pPr>
              <a:lnSpc>
                <a:spcPts val="485"/>
              </a:lnSpc>
              <a:spcBef>
                <a:spcPts val="10"/>
              </a:spcBef>
            </a:pPr>
            <a:endParaRPr sz="485"/>
          </a:p>
          <a:p>
            <a:pPr marL="141201">
              <a:lnSpc>
                <a:spcPct val="102172"/>
              </a:lnSpc>
            </a:pPr>
            <a:r>
              <a:rPr sz="971" b="1" spc="4">
                <a:solidFill>
                  <a:srgbClr val="1C4586"/>
                </a:solidFill>
                <a:latin typeface="Century Gothic"/>
                <a:cs typeface="Century Gothic"/>
              </a:rPr>
              <a:t>1</a:t>
            </a:r>
            <a:r>
              <a:rPr sz="971" b="1">
                <a:solidFill>
                  <a:srgbClr val="1C4586"/>
                </a:solidFill>
                <a:latin typeface="Century Gothic"/>
                <a:cs typeface="Century Gothic"/>
              </a:rPr>
              <a:t>.  </a:t>
            </a:r>
            <a:r>
              <a:rPr sz="971" b="1" spc="4">
                <a:solidFill>
                  <a:srgbClr val="1F487C"/>
                </a:solidFill>
                <a:latin typeface="Century Gothic"/>
                <a:cs typeface="Century Gothic"/>
              </a:rPr>
              <a:t>P</a:t>
            </a:r>
            <a:r>
              <a:rPr sz="971" b="1" spc="-4">
                <a:solidFill>
                  <a:srgbClr val="1F487C"/>
                </a:solidFill>
                <a:latin typeface="Century Gothic"/>
                <a:cs typeface="Century Gothic"/>
              </a:rPr>
              <a:t>r</a:t>
            </a:r>
            <a:r>
              <a:rPr sz="971" b="1" spc="-8">
                <a:solidFill>
                  <a:srgbClr val="1F487C"/>
                </a:solidFill>
                <a:latin typeface="Century Gothic"/>
                <a:cs typeface="Century Gothic"/>
              </a:rPr>
              <a:t>e</a:t>
            </a:r>
            <a:r>
              <a:rPr sz="971" b="1">
                <a:solidFill>
                  <a:srgbClr val="1F487C"/>
                </a:solidFill>
                <a:latin typeface="Century Gothic"/>
                <a:cs typeface="Century Gothic"/>
              </a:rPr>
              <a:t>gu</a:t>
            </a:r>
            <a:r>
              <a:rPr sz="971" b="1" spc="-4">
                <a:solidFill>
                  <a:srgbClr val="1F487C"/>
                </a:solidFill>
                <a:latin typeface="Century Gothic"/>
                <a:cs typeface="Century Gothic"/>
              </a:rPr>
              <a:t>n</a:t>
            </a:r>
            <a:r>
              <a:rPr sz="971" b="1" spc="-8">
                <a:solidFill>
                  <a:srgbClr val="1F487C"/>
                </a:solidFill>
                <a:latin typeface="Century Gothic"/>
                <a:cs typeface="Century Gothic"/>
              </a:rPr>
              <a:t>t</a:t>
            </a:r>
            <a:r>
              <a:rPr sz="971" b="1">
                <a:solidFill>
                  <a:srgbClr val="1F487C"/>
                </a:solidFill>
                <a:latin typeface="Century Gothic"/>
                <a:cs typeface="Century Gothic"/>
              </a:rPr>
              <a:t>ar</a:t>
            </a:r>
            <a:r>
              <a:rPr sz="971" b="1" spc="-4">
                <a:solidFill>
                  <a:srgbClr val="1F487C"/>
                </a:solidFill>
                <a:latin typeface="Century Gothic"/>
                <a:cs typeface="Century Gothic"/>
              </a:rPr>
              <a:t> </a:t>
            </a:r>
            <a:r>
              <a:rPr sz="971" b="1">
                <a:solidFill>
                  <a:srgbClr val="1F487C"/>
                </a:solidFill>
                <a:latin typeface="Century Gothic"/>
                <a:cs typeface="Century Gothic"/>
              </a:rPr>
              <a:t>y c</a:t>
            </a:r>
            <a:r>
              <a:rPr sz="971" b="1" spc="-8">
                <a:solidFill>
                  <a:srgbClr val="1F487C"/>
                </a:solidFill>
                <a:latin typeface="Century Gothic"/>
                <a:cs typeface="Century Gothic"/>
              </a:rPr>
              <a:t>u</a:t>
            </a:r>
            <a:r>
              <a:rPr sz="971" b="1">
                <a:solidFill>
                  <a:srgbClr val="1F487C"/>
                </a:solidFill>
                <a:latin typeface="Century Gothic"/>
                <a:cs typeface="Century Gothic"/>
              </a:rPr>
              <a:t>e</a:t>
            </a:r>
            <a:r>
              <a:rPr sz="971" b="1" spc="-4">
                <a:solidFill>
                  <a:srgbClr val="1F487C"/>
                </a:solidFill>
                <a:latin typeface="Century Gothic"/>
                <a:cs typeface="Century Gothic"/>
              </a:rPr>
              <a:t>s</a:t>
            </a:r>
            <a:r>
              <a:rPr sz="971" b="1" spc="4">
                <a:solidFill>
                  <a:srgbClr val="1F487C"/>
                </a:solidFill>
                <a:latin typeface="Century Gothic"/>
                <a:cs typeface="Century Gothic"/>
              </a:rPr>
              <a:t>t</a:t>
            </a:r>
            <a:r>
              <a:rPr sz="971" b="1">
                <a:solidFill>
                  <a:srgbClr val="1F487C"/>
                </a:solidFill>
                <a:latin typeface="Century Gothic"/>
                <a:cs typeface="Century Gothic"/>
              </a:rPr>
              <a:t>i</a:t>
            </a:r>
            <a:r>
              <a:rPr sz="971" b="1" spc="-8">
                <a:solidFill>
                  <a:srgbClr val="1F487C"/>
                </a:solidFill>
                <a:latin typeface="Century Gothic"/>
                <a:cs typeface="Century Gothic"/>
              </a:rPr>
              <a:t>o</a:t>
            </a:r>
            <a:r>
              <a:rPr sz="971" b="1">
                <a:solidFill>
                  <a:srgbClr val="1F487C"/>
                </a:solidFill>
                <a:latin typeface="Century Gothic"/>
                <a:cs typeface="Century Gothic"/>
              </a:rPr>
              <a:t>na</a:t>
            </a:r>
            <a:r>
              <a:rPr sz="971" b="1" spc="-4">
                <a:solidFill>
                  <a:srgbClr val="1F487C"/>
                </a:solidFill>
                <a:latin typeface="Century Gothic"/>
                <a:cs typeface="Century Gothic"/>
              </a:rPr>
              <a:t>r</a:t>
            </a:r>
            <a:r>
              <a:rPr sz="971" b="1">
                <a:solidFill>
                  <a:srgbClr val="1F487C"/>
                </a:solidFill>
                <a:latin typeface="Century Gothic"/>
                <a:cs typeface="Century Gothic"/>
              </a:rPr>
              <a:t>.</a:t>
            </a:r>
            <a:endParaRPr sz="971">
              <a:latin typeface="Century Gothic"/>
              <a:cs typeface="Century Gothic"/>
            </a:endParaRPr>
          </a:p>
          <a:p>
            <a:pPr marL="310644">
              <a:lnSpc>
                <a:spcPts val="1187"/>
              </a:lnSpc>
              <a:spcBef>
                <a:spcPts val="59"/>
              </a:spcBef>
            </a:pPr>
            <a:r>
              <a:rPr sz="1456" spc="-4" baseline="-2471">
                <a:solidFill>
                  <a:srgbClr val="1F487C"/>
                </a:solidFill>
                <a:latin typeface="Century Gothic"/>
                <a:cs typeface="Century Gothic"/>
              </a:rPr>
              <a:t>P</a:t>
            </a:r>
            <a:r>
              <a:rPr sz="1456" baseline="-2471">
                <a:solidFill>
                  <a:srgbClr val="1F487C"/>
                </a:solidFill>
                <a:latin typeface="Century Gothic"/>
                <a:cs typeface="Century Gothic"/>
              </a:rPr>
              <a:t>reguntas </a:t>
            </a:r>
            <a:r>
              <a:rPr sz="1456" spc="-8" baseline="-2471">
                <a:solidFill>
                  <a:srgbClr val="1F487C"/>
                </a:solidFill>
                <a:latin typeface="Century Gothic"/>
                <a:cs typeface="Century Gothic"/>
              </a:rPr>
              <a:t>p</a:t>
            </a:r>
            <a:r>
              <a:rPr sz="1456" baseline="-2471">
                <a:solidFill>
                  <a:srgbClr val="1F487C"/>
                </a:solidFill>
                <a:latin typeface="Century Gothic"/>
                <a:cs typeface="Century Gothic"/>
              </a:rPr>
              <a:t>a</a:t>
            </a:r>
            <a:r>
              <a:rPr sz="1456" spc="4" baseline="-2471">
                <a:solidFill>
                  <a:srgbClr val="1F487C"/>
                </a:solidFill>
                <a:latin typeface="Century Gothic"/>
                <a:cs typeface="Century Gothic"/>
              </a:rPr>
              <a:t>r</a:t>
            </a:r>
            <a:r>
              <a:rPr sz="1456" baseline="-2471">
                <a:solidFill>
                  <a:srgbClr val="1F487C"/>
                </a:solidFill>
                <a:latin typeface="Century Gothic"/>
                <a:cs typeface="Century Gothic"/>
              </a:rPr>
              <a:t>a </a:t>
            </a:r>
            <a:r>
              <a:rPr sz="1456" spc="-8" baseline="-2471">
                <a:solidFill>
                  <a:srgbClr val="1F487C"/>
                </a:solidFill>
                <a:latin typeface="Century Gothic"/>
                <a:cs typeface="Century Gothic"/>
              </a:rPr>
              <a:t>d</a:t>
            </a:r>
            <a:r>
              <a:rPr sz="1456" spc="4" baseline="-2471">
                <a:solidFill>
                  <a:srgbClr val="1F487C"/>
                </a:solidFill>
                <a:latin typeface="Century Gothic"/>
                <a:cs typeface="Century Gothic"/>
              </a:rPr>
              <a:t>i</a:t>
            </a:r>
            <a:r>
              <a:rPr sz="1456" spc="-8" baseline="-2471">
                <a:solidFill>
                  <a:srgbClr val="1F487C"/>
                </a:solidFill>
                <a:latin typeface="Century Gothic"/>
                <a:cs typeface="Century Gothic"/>
              </a:rPr>
              <a:t>r</a:t>
            </a:r>
            <a:r>
              <a:rPr sz="1456" spc="-4" baseline="-2471">
                <a:solidFill>
                  <a:srgbClr val="1F487C"/>
                </a:solidFill>
                <a:latin typeface="Century Gothic"/>
                <a:cs typeface="Century Gothic"/>
              </a:rPr>
              <a:t>i</a:t>
            </a:r>
            <a:r>
              <a:rPr sz="1456" baseline="-2471">
                <a:solidFill>
                  <a:srgbClr val="1F487C"/>
                </a:solidFill>
                <a:latin typeface="Century Gothic"/>
                <a:cs typeface="Century Gothic"/>
              </a:rPr>
              <a:t>g</a:t>
            </a:r>
            <a:r>
              <a:rPr sz="1456" spc="4" baseline="-2471">
                <a:solidFill>
                  <a:srgbClr val="1F487C"/>
                </a:solidFill>
                <a:latin typeface="Century Gothic"/>
                <a:cs typeface="Century Gothic"/>
              </a:rPr>
              <a:t>i</a:t>
            </a:r>
            <a:r>
              <a:rPr sz="1456" baseline="-2471">
                <a:solidFill>
                  <a:srgbClr val="1F487C"/>
                </a:solidFill>
                <a:latin typeface="Century Gothic"/>
                <a:cs typeface="Century Gothic"/>
              </a:rPr>
              <a:t>r</a:t>
            </a:r>
            <a:r>
              <a:rPr sz="1456" spc="263" baseline="-2471">
                <a:solidFill>
                  <a:srgbClr val="1F487C"/>
                </a:solidFill>
                <a:latin typeface="Century Gothic"/>
                <a:cs typeface="Century Gothic"/>
              </a:rPr>
              <a:t> </a:t>
            </a:r>
            <a:r>
              <a:rPr sz="1456" spc="-4" baseline="-2471">
                <a:solidFill>
                  <a:srgbClr val="1F487C"/>
                </a:solidFill>
                <a:latin typeface="Century Gothic"/>
                <a:cs typeface="Century Gothic"/>
              </a:rPr>
              <a:t>l</a:t>
            </a:r>
            <a:r>
              <a:rPr sz="1456" baseline="-2471">
                <a:solidFill>
                  <a:srgbClr val="1F487C"/>
                </a:solidFill>
                <a:latin typeface="Century Gothic"/>
                <a:cs typeface="Century Gothic"/>
              </a:rPr>
              <a:t>a</a:t>
            </a:r>
            <a:endParaRPr sz="971">
              <a:latin typeface="Century Gothic"/>
              <a:cs typeface="Century Gothic"/>
            </a:endParaRPr>
          </a:p>
          <a:p>
            <a:pPr marL="299885">
              <a:lnSpc>
                <a:spcPct val="102172"/>
              </a:lnSpc>
              <a:spcBef>
                <a:spcPts val="116"/>
              </a:spcBef>
            </a:pPr>
            <a:r>
              <a:rPr sz="971" spc="12">
                <a:solidFill>
                  <a:srgbClr val="1F487C"/>
                </a:solidFill>
                <a:latin typeface="Century Gothic"/>
                <a:cs typeface="Century Gothic"/>
              </a:rPr>
              <a:t>I</a:t>
            </a:r>
            <a:r>
              <a:rPr sz="971" spc="-12">
                <a:solidFill>
                  <a:srgbClr val="1F487C"/>
                </a:solidFill>
                <a:latin typeface="Century Gothic"/>
                <a:cs typeface="Century Gothic"/>
              </a:rPr>
              <a:t>n</a:t>
            </a:r>
            <a:r>
              <a:rPr sz="971">
                <a:solidFill>
                  <a:srgbClr val="1F487C"/>
                </a:solidFill>
                <a:latin typeface="Century Gothic"/>
                <a:cs typeface="Century Gothic"/>
              </a:rPr>
              <a:t>ve</a:t>
            </a:r>
            <a:r>
              <a:rPr sz="971" spc="4">
                <a:solidFill>
                  <a:srgbClr val="1F487C"/>
                </a:solidFill>
                <a:latin typeface="Century Gothic"/>
                <a:cs typeface="Century Gothic"/>
              </a:rPr>
              <a:t>s</a:t>
            </a:r>
            <a:r>
              <a:rPr sz="971" spc="-12">
                <a:solidFill>
                  <a:srgbClr val="1F487C"/>
                </a:solidFill>
                <a:latin typeface="Century Gothic"/>
                <a:cs typeface="Century Gothic"/>
              </a:rPr>
              <a:t>t</a:t>
            </a:r>
            <a:r>
              <a:rPr sz="971" spc="4">
                <a:solidFill>
                  <a:srgbClr val="1F487C"/>
                </a:solidFill>
                <a:latin typeface="Century Gothic"/>
                <a:cs typeface="Century Gothic"/>
              </a:rPr>
              <a:t>i</a:t>
            </a:r>
            <a:r>
              <a:rPr sz="971" spc="-8">
                <a:solidFill>
                  <a:srgbClr val="1F487C"/>
                </a:solidFill>
                <a:latin typeface="Century Gothic"/>
                <a:cs typeface="Century Gothic"/>
              </a:rPr>
              <a:t>g</a:t>
            </a:r>
            <a:r>
              <a:rPr sz="971">
                <a:solidFill>
                  <a:srgbClr val="1F487C"/>
                </a:solidFill>
                <a:latin typeface="Century Gothic"/>
                <a:cs typeface="Century Gothic"/>
              </a:rPr>
              <a:t>a</a:t>
            </a:r>
            <a:r>
              <a:rPr sz="971" spc="-4">
                <a:solidFill>
                  <a:srgbClr val="1F487C"/>
                </a:solidFill>
                <a:latin typeface="Century Gothic"/>
                <a:cs typeface="Century Gothic"/>
              </a:rPr>
              <a:t>c</a:t>
            </a:r>
            <a:r>
              <a:rPr sz="971" spc="4">
                <a:solidFill>
                  <a:srgbClr val="1F487C"/>
                </a:solidFill>
                <a:latin typeface="Century Gothic"/>
                <a:cs typeface="Century Gothic"/>
              </a:rPr>
              <a:t>i</a:t>
            </a:r>
            <a:r>
              <a:rPr sz="971">
                <a:solidFill>
                  <a:srgbClr val="1F487C"/>
                </a:solidFill>
                <a:latin typeface="Century Gothic"/>
                <a:cs typeface="Century Gothic"/>
              </a:rPr>
              <a:t>ón</a:t>
            </a:r>
            <a:r>
              <a:rPr sz="971" spc="-17">
                <a:solidFill>
                  <a:srgbClr val="1F487C"/>
                </a:solidFill>
                <a:latin typeface="Century Gothic"/>
                <a:cs typeface="Century Gothic"/>
              </a:rPr>
              <a:t> </a:t>
            </a:r>
            <a:r>
              <a:rPr sz="971" spc="12">
                <a:solidFill>
                  <a:srgbClr val="1F487C"/>
                </a:solidFill>
                <a:latin typeface="Century Gothic"/>
                <a:cs typeface="Century Gothic"/>
              </a:rPr>
              <a:t>I</a:t>
            </a:r>
            <a:r>
              <a:rPr sz="971">
                <a:solidFill>
                  <a:srgbClr val="1F487C"/>
                </a:solidFill>
                <a:latin typeface="Century Gothic"/>
                <a:cs typeface="Century Gothic"/>
              </a:rPr>
              <a:t>n</a:t>
            </a:r>
            <a:r>
              <a:rPr sz="971" spc="-4">
                <a:solidFill>
                  <a:srgbClr val="1F487C"/>
                </a:solidFill>
                <a:latin typeface="Century Gothic"/>
                <a:cs typeface="Century Gothic"/>
              </a:rPr>
              <a:t>t</a:t>
            </a:r>
            <a:r>
              <a:rPr sz="971" spc="-8">
                <a:solidFill>
                  <a:srgbClr val="1F487C"/>
                </a:solidFill>
                <a:latin typeface="Century Gothic"/>
                <a:cs typeface="Century Gothic"/>
              </a:rPr>
              <a:t>e</a:t>
            </a:r>
            <a:r>
              <a:rPr sz="971">
                <a:solidFill>
                  <a:srgbClr val="1F487C"/>
                </a:solidFill>
                <a:latin typeface="Century Gothic"/>
                <a:cs typeface="Century Gothic"/>
              </a:rPr>
              <a:t>r</a:t>
            </a:r>
            <a:r>
              <a:rPr sz="971" spc="-8">
                <a:solidFill>
                  <a:srgbClr val="1F487C"/>
                </a:solidFill>
                <a:latin typeface="Century Gothic"/>
                <a:cs typeface="Century Gothic"/>
              </a:rPr>
              <a:t>d</a:t>
            </a:r>
            <a:r>
              <a:rPr sz="971" spc="4">
                <a:solidFill>
                  <a:srgbClr val="1F487C"/>
                </a:solidFill>
                <a:latin typeface="Century Gothic"/>
                <a:cs typeface="Century Gothic"/>
              </a:rPr>
              <a:t>i</a:t>
            </a:r>
            <a:r>
              <a:rPr sz="971" spc="-8">
                <a:solidFill>
                  <a:srgbClr val="1F487C"/>
                </a:solidFill>
                <a:latin typeface="Century Gothic"/>
                <a:cs typeface="Century Gothic"/>
              </a:rPr>
              <a:t>s</a:t>
            </a:r>
            <a:r>
              <a:rPr sz="971" spc="4">
                <a:solidFill>
                  <a:srgbClr val="1F487C"/>
                </a:solidFill>
                <a:latin typeface="Century Gothic"/>
                <a:cs typeface="Century Gothic"/>
              </a:rPr>
              <a:t>c</a:t>
            </a:r>
            <a:r>
              <a:rPr sz="971" spc="-4">
                <a:solidFill>
                  <a:srgbClr val="1F487C"/>
                </a:solidFill>
                <a:latin typeface="Century Gothic"/>
                <a:cs typeface="Century Gothic"/>
              </a:rPr>
              <a:t>i</a:t>
            </a:r>
            <a:r>
              <a:rPr sz="971">
                <a:solidFill>
                  <a:srgbClr val="1F487C"/>
                </a:solidFill>
                <a:latin typeface="Century Gothic"/>
                <a:cs typeface="Century Gothic"/>
              </a:rPr>
              <a:t>pl</a:t>
            </a:r>
            <a:r>
              <a:rPr sz="971" spc="4">
                <a:solidFill>
                  <a:srgbClr val="1F487C"/>
                </a:solidFill>
                <a:latin typeface="Century Gothic"/>
                <a:cs typeface="Century Gothic"/>
              </a:rPr>
              <a:t>i</a:t>
            </a:r>
            <a:r>
              <a:rPr sz="971">
                <a:solidFill>
                  <a:srgbClr val="1F487C"/>
                </a:solidFill>
                <a:latin typeface="Century Gothic"/>
                <a:cs typeface="Century Gothic"/>
              </a:rPr>
              <a:t>n</a:t>
            </a:r>
            <a:r>
              <a:rPr sz="971" spc="-8">
                <a:solidFill>
                  <a:srgbClr val="1F487C"/>
                </a:solidFill>
                <a:latin typeface="Century Gothic"/>
                <a:cs typeface="Century Gothic"/>
              </a:rPr>
              <a:t>a</a:t>
            </a:r>
            <a:r>
              <a:rPr sz="971">
                <a:solidFill>
                  <a:srgbClr val="1F487C"/>
                </a:solidFill>
                <a:latin typeface="Century Gothic"/>
                <a:cs typeface="Century Gothic"/>
              </a:rPr>
              <a:t>r</a:t>
            </a:r>
            <a:r>
              <a:rPr sz="971" spc="-4">
                <a:solidFill>
                  <a:srgbClr val="1F487C"/>
                </a:solidFill>
                <a:latin typeface="Century Gothic"/>
                <a:cs typeface="Century Gothic"/>
              </a:rPr>
              <a:t>i</a:t>
            </a:r>
            <a:r>
              <a:rPr sz="971">
                <a:solidFill>
                  <a:srgbClr val="1F487C"/>
                </a:solidFill>
                <a:latin typeface="Century Gothic"/>
                <a:cs typeface="Century Gothic"/>
              </a:rPr>
              <a:t>a.</a:t>
            </a:r>
            <a:endParaRPr sz="971">
              <a:latin typeface="Century Gothic"/>
              <a:cs typeface="Century Gothic"/>
            </a:endParaRPr>
          </a:p>
        </p:txBody>
      </p:sp>
      <p:sp>
        <p:nvSpPr>
          <p:cNvPr id="12" name="object 12"/>
          <p:cNvSpPr txBox="1"/>
          <p:nvPr/>
        </p:nvSpPr>
        <p:spPr>
          <a:xfrm>
            <a:off x="3254748" y="1763466"/>
            <a:ext cx="1605803" cy="2758384"/>
          </a:xfrm>
          <a:prstGeom prst="rect">
            <a:avLst/>
          </a:prstGeom>
        </p:spPr>
        <p:txBody>
          <a:bodyPr wrap="square" lIns="0" tIns="0" rIns="0" bIns="0" rtlCol="0">
            <a:noAutofit/>
          </a:bodyPr>
          <a:lstStyle/>
          <a:p>
            <a:pPr>
              <a:lnSpc>
                <a:spcPts val="794"/>
              </a:lnSpc>
              <a:spcBef>
                <a:spcPts val="4"/>
              </a:spcBef>
            </a:pPr>
            <a:endParaRPr sz="794" dirty="0"/>
          </a:p>
          <a:p>
            <a:pPr marL="55136" marR="212363" indent="33619">
              <a:lnSpc>
                <a:spcPct val="102275"/>
              </a:lnSpc>
              <a:spcBef>
                <a:spcPts val="882"/>
              </a:spcBef>
            </a:pPr>
            <a:r>
              <a:rPr sz="971" spc="-4" dirty="0">
                <a:latin typeface="Century Gothic"/>
                <a:cs typeface="Century Gothic"/>
              </a:rPr>
              <a:t>¿</a:t>
            </a:r>
            <a:r>
              <a:rPr sz="971" dirty="0" err="1">
                <a:latin typeface="Century Gothic"/>
                <a:cs typeface="Century Gothic"/>
              </a:rPr>
              <a:t>Qu</a:t>
            </a:r>
            <a:r>
              <a:rPr sz="971" spc="4" dirty="0" err="1">
                <a:latin typeface="Century Gothic"/>
                <a:cs typeface="Century Gothic"/>
              </a:rPr>
              <a:t>i</a:t>
            </a:r>
            <a:r>
              <a:rPr sz="971" dirty="0" err="1">
                <a:latin typeface="Century Gothic"/>
                <a:cs typeface="Century Gothic"/>
              </a:rPr>
              <a:t>én</a:t>
            </a:r>
            <a:r>
              <a:rPr sz="971" dirty="0">
                <a:latin typeface="Century Gothic"/>
                <a:cs typeface="Century Gothic"/>
              </a:rPr>
              <a:t> </a:t>
            </a:r>
            <a:r>
              <a:rPr sz="971" dirty="0" err="1">
                <a:latin typeface="Century Gothic"/>
                <a:cs typeface="Century Gothic"/>
              </a:rPr>
              <a:t>s</a:t>
            </a:r>
            <a:r>
              <a:rPr sz="971" spc="-8" dirty="0" err="1">
                <a:latin typeface="Century Gothic"/>
                <a:cs typeface="Century Gothic"/>
              </a:rPr>
              <a:t>e</a:t>
            </a:r>
            <a:r>
              <a:rPr sz="971" dirty="0" err="1">
                <a:latin typeface="Century Gothic"/>
                <a:cs typeface="Century Gothic"/>
              </a:rPr>
              <a:t>rá</a:t>
            </a:r>
            <a:r>
              <a:rPr sz="971" dirty="0">
                <a:latin typeface="Century Gothic"/>
                <a:cs typeface="Century Gothic"/>
              </a:rPr>
              <a:t> </a:t>
            </a:r>
            <a:r>
              <a:rPr sz="971" spc="-8" dirty="0">
                <a:latin typeface="Century Gothic"/>
                <a:cs typeface="Century Gothic"/>
              </a:rPr>
              <a:t>e</a:t>
            </a:r>
            <a:r>
              <a:rPr sz="971" dirty="0">
                <a:latin typeface="Century Gothic"/>
                <a:cs typeface="Century Gothic"/>
              </a:rPr>
              <a:t>l </a:t>
            </a:r>
            <a:r>
              <a:rPr sz="971" dirty="0" err="1">
                <a:latin typeface="Century Gothic"/>
                <a:cs typeface="Century Gothic"/>
              </a:rPr>
              <a:t>re</a:t>
            </a:r>
            <a:r>
              <a:rPr sz="971" spc="-4" dirty="0" err="1">
                <a:latin typeface="Century Gothic"/>
                <a:cs typeface="Century Gothic"/>
              </a:rPr>
              <a:t>s</a:t>
            </a:r>
            <a:r>
              <a:rPr sz="971" dirty="0" err="1">
                <a:latin typeface="Century Gothic"/>
                <a:cs typeface="Century Gothic"/>
              </a:rPr>
              <a:t>pon</a:t>
            </a:r>
            <a:r>
              <a:rPr sz="971" spc="-8" dirty="0" err="1">
                <a:latin typeface="Century Gothic"/>
                <a:cs typeface="Century Gothic"/>
              </a:rPr>
              <a:t>s</a:t>
            </a:r>
            <a:r>
              <a:rPr sz="971" dirty="0" err="1">
                <a:latin typeface="Century Gothic"/>
                <a:cs typeface="Century Gothic"/>
              </a:rPr>
              <a:t>a</a:t>
            </a:r>
            <a:r>
              <a:rPr sz="971" spc="-4" dirty="0" err="1">
                <a:latin typeface="Century Gothic"/>
                <a:cs typeface="Century Gothic"/>
              </a:rPr>
              <a:t>b</a:t>
            </a:r>
            <a:r>
              <a:rPr sz="971" spc="4" dirty="0" err="1">
                <a:latin typeface="Century Gothic"/>
                <a:cs typeface="Century Gothic"/>
              </a:rPr>
              <a:t>l</a:t>
            </a:r>
            <a:r>
              <a:rPr sz="971" dirty="0" err="1">
                <a:latin typeface="Century Gothic"/>
                <a:cs typeface="Century Gothic"/>
              </a:rPr>
              <a:t>e</a:t>
            </a:r>
            <a:r>
              <a:rPr sz="971" dirty="0">
                <a:latin typeface="Century Gothic"/>
                <a:cs typeface="Century Gothic"/>
              </a:rPr>
              <a:t> de </a:t>
            </a:r>
            <a:r>
              <a:rPr sz="971" dirty="0" err="1">
                <a:latin typeface="Century Gothic"/>
                <a:cs typeface="Century Gothic"/>
              </a:rPr>
              <a:t>h</a:t>
            </a:r>
            <a:r>
              <a:rPr sz="971" spc="-8" dirty="0" err="1">
                <a:latin typeface="Century Gothic"/>
                <a:cs typeface="Century Gothic"/>
              </a:rPr>
              <a:t>a</a:t>
            </a:r>
            <a:r>
              <a:rPr sz="971" spc="-4" dirty="0" err="1">
                <a:latin typeface="Century Gothic"/>
                <a:cs typeface="Century Gothic"/>
              </a:rPr>
              <a:t>c</a:t>
            </a:r>
            <a:r>
              <a:rPr sz="971" dirty="0" err="1">
                <a:latin typeface="Century Gothic"/>
                <a:cs typeface="Century Gothic"/>
              </a:rPr>
              <a:t>er</a:t>
            </a:r>
            <a:r>
              <a:rPr sz="971" dirty="0">
                <a:latin typeface="Century Gothic"/>
                <a:cs typeface="Century Gothic"/>
              </a:rPr>
              <a:t> </a:t>
            </a:r>
            <a:r>
              <a:rPr sz="971" dirty="0" err="1">
                <a:latin typeface="Century Gothic"/>
                <a:cs typeface="Century Gothic"/>
              </a:rPr>
              <a:t>a</a:t>
            </a:r>
            <a:r>
              <a:rPr sz="971" spc="4" dirty="0" err="1">
                <a:latin typeface="Century Gothic"/>
                <a:cs typeface="Century Gothic"/>
              </a:rPr>
              <a:t>l</a:t>
            </a:r>
            <a:r>
              <a:rPr sz="971" dirty="0" err="1">
                <a:latin typeface="Century Gothic"/>
                <a:cs typeface="Century Gothic"/>
              </a:rPr>
              <a:t>go</a:t>
            </a:r>
            <a:r>
              <a:rPr sz="971" spc="-4" dirty="0">
                <a:latin typeface="Century Gothic"/>
                <a:cs typeface="Century Gothic"/>
              </a:rPr>
              <a:t> </a:t>
            </a:r>
            <a:r>
              <a:rPr sz="971" spc="-8" dirty="0" err="1">
                <a:latin typeface="Century Gothic"/>
                <a:cs typeface="Century Gothic"/>
              </a:rPr>
              <a:t>a</a:t>
            </a:r>
            <a:r>
              <a:rPr sz="971" dirty="0" err="1">
                <a:latin typeface="Century Gothic"/>
                <a:cs typeface="Century Gothic"/>
              </a:rPr>
              <a:t>s</a:t>
            </a:r>
            <a:r>
              <a:rPr sz="971" spc="4" dirty="0" err="1">
                <a:latin typeface="Century Gothic"/>
                <a:cs typeface="Century Gothic"/>
              </a:rPr>
              <a:t>í</a:t>
            </a:r>
            <a:r>
              <a:rPr sz="971" dirty="0">
                <a:latin typeface="Century Gothic"/>
                <a:cs typeface="Century Gothic"/>
              </a:rPr>
              <a:t>?</a:t>
            </a:r>
          </a:p>
          <a:p>
            <a:pPr marL="55136" marR="231129">
              <a:lnSpc>
                <a:spcPts val="1200"/>
              </a:lnSpc>
              <a:spcBef>
                <a:spcPts val="73"/>
              </a:spcBef>
            </a:pPr>
            <a:r>
              <a:rPr sz="971" spc="-4" dirty="0">
                <a:latin typeface="Century Gothic"/>
                <a:cs typeface="Century Gothic"/>
              </a:rPr>
              <a:t>¿</a:t>
            </a:r>
            <a:r>
              <a:rPr sz="971" spc="4" dirty="0" err="1">
                <a:latin typeface="Century Gothic"/>
                <a:cs typeface="Century Gothic"/>
              </a:rPr>
              <a:t>F</a:t>
            </a:r>
            <a:r>
              <a:rPr sz="971" dirty="0" err="1">
                <a:latin typeface="Century Gothic"/>
                <a:cs typeface="Century Gothic"/>
              </a:rPr>
              <a:t>ue</a:t>
            </a:r>
            <a:r>
              <a:rPr sz="971" dirty="0">
                <a:latin typeface="Century Gothic"/>
                <a:cs typeface="Century Gothic"/>
              </a:rPr>
              <a:t> </a:t>
            </a:r>
            <a:r>
              <a:rPr sz="971" dirty="0" err="1">
                <a:latin typeface="Century Gothic"/>
                <a:cs typeface="Century Gothic"/>
              </a:rPr>
              <a:t>una</a:t>
            </a:r>
            <a:r>
              <a:rPr sz="971" spc="-12" dirty="0">
                <a:latin typeface="Century Gothic"/>
                <a:cs typeface="Century Gothic"/>
              </a:rPr>
              <a:t> </a:t>
            </a:r>
            <a:r>
              <a:rPr sz="971" dirty="0" err="1">
                <a:latin typeface="Century Gothic"/>
                <a:cs typeface="Century Gothic"/>
              </a:rPr>
              <a:t>bue</a:t>
            </a:r>
            <a:r>
              <a:rPr sz="971" spc="-8" dirty="0" err="1">
                <a:latin typeface="Century Gothic"/>
                <a:cs typeface="Century Gothic"/>
              </a:rPr>
              <a:t>n</a:t>
            </a:r>
            <a:r>
              <a:rPr sz="971" dirty="0" err="1">
                <a:latin typeface="Century Gothic"/>
                <a:cs typeface="Century Gothic"/>
              </a:rPr>
              <a:t>a</a:t>
            </a:r>
            <a:r>
              <a:rPr sz="971" dirty="0">
                <a:latin typeface="Century Gothic"/>
                <a:cs typeface="Century Gothic"/>
              </a:rPr>
              <a:t> </a:t>
            </a:r>
            <a:r>
              <a:rPr sz="971" spc="4" dirty="0">
                <a:latin typeface="Century Gothic"/>
                <a:cs typeface="Century Gothic"/>
              </a:rPr>
              <a:t>i</a:t>
            </a:r>
            <a:r>
              <a:rPr sz="971" spc="-8" dirty="0">
                <a:latin typeface="Century Gothic"/>
                <a:cs typeface="Century Gothic"/>
              </a:rPr>
              <a:t>d</a:t>
            </a:r>
            <a:r>
              <a:rPr sz="971" dirty="0">
                <a:latin typeface="Century Gothic"/>
                <a:cs typeface="Century Gothic"/>
              </a:rPr>
              <a:t>ea </a:t>
            </a:r>
            <a:r>
              <a:rPr sz="971" dirty="0" err="1">
                <a:latin typeface="Century Gothic"/>
                <a:cs typeface="Century Gothic"/>
              </a:rPr>
              <a:t>s</a:t>
            </a:r>
            <a:r>
              <a:rPr sz="971" spc="-8" dirty="0" err="1">
                <a:latin typeface="Century Gothic"/>
                <a:cs typeface="Century Gothic"/>
              </a:rPr>
              <a:t>e</a:t>
            </a:r>
            <a:r>
              <a:rPr sz="971" spc="4" dirty="0" err="1">
                <a:latin typeface="Century Gothic"/>
                <a:cs typeface="Century Gothic"/>
              </a:rPr>
              <a:t>c</a:t>
            </a:r>
            <a:r>
              <a:rPr sz="971" dirty="0" err="1">
                <a:latin typeface="Century Gothic"/>
                <a:cs typeface="Century Gothic"/>
              </a:rPr>
              <a:t>ar</a:t>
            </a:r>
            <a:r>
              <a:rPr sz="971" dirty="0">
                <a:latin typeface="Century Gothic"/>
                <a:cs typeface="Century Gothic"/>
              </a:rPr>
              <a:t> </a:t>
            </a:r>
            <a:r>
              <a:rPr sz="971" dirty="0" err="1">
                <a:latin typeface="Century Gothic"/>
                <a:cs typeface="Century Gothic"/>
              </a:rPr>
              <a:t>n</a:t>
            </a:r>
            <a:r>
              <a:rPr sz="971" spc="-8" dirty="0" err="1">
                <a:latin typeface="Century Gothic"/>
                <a:cs typeface="Century Gothic"/>
              </a:rPr>
              <a:t>u</a:t>
            </a:r>
            <a:r>
              <a:rPr sz="971" dirty="0" err="1">
                <a:latin typeface="Century Gothic"/>
                <a:cs typeface="Century Gothic"/>
              </a:rPr>
              <a:t>e</a:t>
            </a:r>
            <a:r>
              <a:rPr sz="971" spc="4" dirty="0" err="1">
                <a:latin typeface="Century Gothic"/>
                <a:cs typeface="Century Gothic"/>
              </a:rPr>
              <a:t>s</a:t>
            </a:r>
            <a:r>
              <a:rPr sz="971" spc="-12" dirty="0" err="1">
                <a:latin typeface="Century Gothic"/>
                <a:cs typeface="Century Gothic"/>
              </a:rPr>
              <a:t>t</a:t>
            </a:r>
            <a:r>
              <a:rPr sz="971" dirty="0" err="1">
                <a:latin typeface="Century Gothic"/>
                <a:cs typeface="Century Gothic"/>
              </a:rPr>
              <a:t>ro</a:t>
            </a:r>
            <a:r>
              <a:rPr sz="971" spc="-4" dirty="0">
                <a:latin typeface="Century Gothic"/>
                <a:cs typeface="Century Gothic"/>
              </a:rPr>
              <a:t> </a:t>
            </a:r>
            <a:r>
              <a:rPr sz="971" spc="4" dirty="0" err="1">
                <a:latin typeface="Century Gothic"/>
                <a:cs typeface="Century Gothic"/>
              </a:rPr>
              <a:t>l</a:t>
            </a:r>
            <a:r>
              <a:rPr sz="971" dirty="0" err="1">
                <a:latin typeface="Century Gothic"/>
                <a:cs typeface="Century Gothic"/>
              </a:rPr>
              <a:t>ago</a:t>
            </a:r>
            <a:r>
              <a:rPr sz="971" dirty="0" smtClean="0">
                <a:latin typeface="Century Gothic"/>
                <a:cs typeface="Century Gothic"/>
              </a:rPr>
              <a:t>?</a:t>
            </a:r>
            <a:endParaRPr lang="es-MX" sz="971" dirty="0" smtClean="0">
              <a:latin typeface="Century Gothic"/>
              <a:cs typeface="Century Gothic"/>
            </a:endParaRPr>
          </a:p>
          <a:p>
            <a:pPr marL="55136" marR="231129">
              <a:lnSpc>
                <a:spcPts val="1200"/>
              </a:lnSpc>
              <a:spcBef>
                <a:spcPts val="73"/>
              </a:spcBef>
            </a:pPr>
            <a:endParaRPr lang="es-MX" sz="971" spc="4" dirty="0" smtClean="0">
              <a:latin typeface="Century Gothic"/>
              <a:cs typeface="Century Gothic"/>
            </a:endParaRPr>
          </a:p>
          <a:p>
            <a:pPr marL="55136" marR="231129">
              <a:lnSpc>
                <a:spcPts val="1200"/>
              </a:lnSpc>
              <a:spcBef>
                <a:spcPts val="73"/>
              </a:spcBef>
            </a:pPr>
            <a:r>
              <a:rPr lang="es-MX" sz="1000" spc="4" dirty="0">
                <a:latin typeface="Century Gothic"/>
                <a:cs typeface="Century Gothic"/>
              </a:rPr>
              <a:t>¿Cómo puede ser la Ciudad de México, teniendo conciencia de sus vulnerabilidades?</a:t>
            </a:r>
          </a:p>
          <a:p>
            <a:pPr marL="55136" marR="231129">
              <a:lnSpc>
                <a:spcPts val="1200"/>
              </a:lnSpc>
              <a:spcBef>
                <a:spcPts val="73"/>
              </a:spcBef>
            </a:pPr>
            <a:endParaRPr lang="es-MX" sz="971" spc="4" dirty="0" smtClean="0">
              <a:latin typeface="Century Gothic"/>
              <a:cs typeface="Century Gothic"/>
            </a:endParaRPr>
          </a:p>
        </p:txBody>
      </p:sp>
      <p:sp>
        <p:nvSpPr>
          <p:cNvPr id="11" name="object 11"/>
          <p:cNvSpPr txBox="1"/>
          <p:nvPr/>
        </p:nvSpPr>
        <p:spPr>
          <a:xfrm>
            <a:off x="4860552" y="1763465"/>
            <a:ext cx="1562547" cy="2769141"/>
          </a:xfrm>
          <a:prstGeom prst="rect">
            <a:avLst/>
          </a:prstGeom>
        </p:spPr>
        <p:txBody>
          <a:bodyPr wrap="square" lIns="0" tIns="0" rIns="0" bIns="0" rtlCol="0">
            <a:noAutofit/>
          </a:bodyPr>
          <a:lstStyle/>
          <a:p>
            <a:pPr>
              <a:lnSpc>
                <a:spcPts val="882"/>
              </a:lnSpc>
            </a:pPr>
            <a:endParaRPr sz="882" dirty="0"/>
          </a:p>
          <a:p>
            <a:pPr marL="55135" marR="115885">
              <a:lnSpc>
                <a:spcPts val="1189"/>
              </a:lnSpc>
              <a:spcBef>
                <a:spcPts val="979"/>
              </a:spcBef>
            </a:pPr>
            <a:r>
              <a:rPr sz="971" spc="-4" dirty="0">
                <a:latin typeface="Century Gothic"/>
                <a:cs typeface="Century Gothic"/>
              </a:rPr>
              <a:t>¿</a:t>
            </a:r>
            <a:r>
              <a:rPr sz="971" spc="-4" dirty="0" err="1">
                <a:latin typeface="Century Gothic"/>
                <a:cs typeface="Century Gothic"/>
              </a:rPr>
              <a:t>E</a:t>
            </a:r>
            <a:r>
              <a:rPr sz="971" dirty="0" err="1">
                <a:latin typeface="Century Gothic"/>
                <a:cs typeface="Century Gothic"/>
              </a:rPr>
              <a:t>n</a:t>
            </a:r>
            <a:r>
              <a:rPr sz="971" spc="-4" dirty="0">
                <a:latin typeface="Century Gothic"/>
                <a:cs typeface="Century Gothic"/>
              </a:rPr>
              <a:t> </a:t>
            </a:r>
            <a:r>
              <a:rPr sz="971" dirty="0" err="1">
                <a:latin typeface="Century Gothic"/>
                <a:cs typeface="Century Gothic"/>
              </a:rPr>
              <a:t>qué</a:t>
            </a:r>
            <a:r>
              <a:rPr sz="971" dirty="0">
                <a:latin typeface="Century Gothic"/>
                <a:cs typeface="Century Gothic"/>
              </a:rPr>
              <a:t> </a:t>
            </a:r>
            <a:r>
              <a:rPr sz="971" spc="-4" dirty="0" err="1">
                <a:latin typeface="Century Gothic"/>
                <a:cs typeface="Century Gothic"/>
              </a:rPr>
              <a:t>m</a:t>
            </a:r>
            <a:r>
              <a:rPr sz="971" dirty="0" err="1">
                <a:latin typeface="Century Gothic"/>
                <a:cs typeface="Century Gothic"/>
              </a:rPr>
              <a:t>edida</a:t>
            </a:r>
            <a:r>
              <a:rPr sz="971" spc="-4" dirty="0">
                <a:latin typeface="Century Gothic"/>
                <a:cs typeface="Century Gothic"/>
              </a:rPr>
              <a:t> </a:t>
            </a:r>
            <a:r>
              <a:rPr sz="971" dirty="0" err="1">
                <a:latin typeface="Century Gothic"/>
                <a:cs typeface="Century Gothic"/>
              </a:rPr>
              <a:t>q</a:t>
            </a:r>
            <a:r>
              <a:rPr sz="971" spc="-8" dirty="0" err="1">
                <a:latin typeface="Century Gothic"/>
                <a:cs typeface="Century Gothic"/>
              </a:rPr>
              <a:t>u</a:t>
            </a:r>
            <a:r>
              <a:rPr sz="971" spc="4" dirty="0" err="1">
                <a:latin typeface="Century Gothic"/>
                <a:cs typeface="Century Gothic"/>
              </a:rPr>
              <a:t>i</a:t>
            </a:r>
            <a:r>
              <a:rPr sz="971" spc="-8" dirty="0" err="1">
                <a:latin typeface="Century Gothic"/>
                <a:cs typeface="Century Gothic"/>
              </a:rPr>
              <a:t>e</a:t>
            </a:r>
            <a:r>
              <a:rPr sz="971" dirty="0" err="1">
                <a:latin typeface="Century Gothic"/>
                <a:cs typeface="Century Gothic"/>
              </a:rPr>
              <a:t>n</a:t>
            </a:r>
            <a:r>
              <a:rPr sz="971" dirty="0">
                <a:latin typeface="Century Gothic"/>
                <a:cs typeface="Century Gothic"/>
              </a:rPr>
              <a:t> </a:t>
            </a:r>
          </a:p>
          <a:p>
            <a:pPr marL="55135" marR="115885">
              <a:lnSpc>
                <a:spcPts val="1189"/>
              </a:lnSpc>
              <a:spcBef>
                <a:spcPts val="176"/>
              </a:spcBef>
            </a:pPr>
            <a:r>
              <a:rPr sz="971" dirty="0" err="1">
                <a:latin typeface="Century Gothic"/>
                <a:cs typeface="Century Gothic"/>
              </a:rPr>
              <a:t>t</a:t>
            </a:r>
            <a:r>
              <a:rPr sz="971" spc="4" dirty="0" err="1">
                <a:latin typeface="Century Gothic"/>
                <a:cs typeface="Century Gothic"/>
              </a:rPr>
              <a:t>i</a:t>
            </a:r>
            <a:r>
              <a:rPr sz="971" dirty="0" err="1">
                <a:latin typeface="Century Gothic"/>
                <a:cs typeface="Century Gothic"/>
              </a:rPr>
              <a:t>e</a:t>
            </a:r>
            <a:r>
              <a:rPr sz="971" spc="-8" dirty="0" err="1">
                <a:latin typeface="Century Gothic"/>
                <a:cs typeface="Century Gothic"/>
              </a:rPr>
              <a:t>n</a:t>
            </a:r>
            <a:r>
              <a:rPr sz="971" dirty="0" err="1">
                <a:latin typeface="Century Gothic"/>
                <a:cs typeface="Century Gothic"/>
              </a:rPr>
              <a:t>e</a:t>
            </a:r>
            <a:r>
              <a:rPr sz="971" dirty="0">
                <a:latin typeface="Century Gothic"/>
                <a:cs typeface="Century Gothic"/>
              </a:rPr>
              <a:t> </a:t>
            </a:r>
            <a:r>
              <a:rPr sz="971" spc="4" dirty="0">
                <a:latin typeface="Century Gothic"/>
                <a:cs typeface="Century Gothic"/>
              </a:rPr>
              <a:t>i</a:t>
            </a:r>
            <a:r>
              <a:rPr sz="971" dirty="0">
                <a:latin typeface="Century Gothic"/>
                <a:cs typeface="Century Gothic"/>
              </a:rPr>
              <a:t>d</a:t>
            </a:r>
            <a:r>
              <a:rPr sz="971" spc="-8" dirty="0">
                <a:latin typeface="Century Gothic"/>
                <a:cs typeface="Century Gothic"/>
              </a:rPr>
              <a:t>e</a:t>
            </a:r>
            <a:r>
              <a:rPr sz="971" dirty="0">
                <a:latin typeface="Century Gothic"/>
                <a:cs typeface="Century Gothic"/>
              </a:rPr>
              <a:t>as</a:t>
            </a:r>
            <a:r>
              <a:rPr sz="971" spc="-8" dirty="0">
                <a:latin typeface="Century Gothic"/>
                <a:cs typeface="Century Gothic"/>
              </a:rPr>
              <a:t> </a:t>
            </a:r>
            <a:r>
              <a:rPr sz="971" spc="4" dirty="0" err="1">
                <a:latin typeface="Century Gothic"/>
                <a:cs typeface="Century Gothic"/>
              </a:rPr>
              <a:t>c</a:t>
            </a:r>
            <a:r>
              <a:rPr sz="971" dirty="0" err="1">
                <a:latin typeface="Century Gothic"/>
                <a:cs typeface="Century Gothic"/>
              </a:rPr>
              <a:t>o</a:t>
            </a:r>
            <a:r>
              <a:rPr sz="971" spc="-4" dirty="0" err="1">
                <a:latin typeface="Century Gothic"/>
                <a:cs typeface="Century Gothic"/>
              </a:rPr>
              <a:t>n</a:t>
            </a:r>
            <a:r>
              <a:rPr sz="971" dirty="0" err="1">
                <a:latin typeface="Century Gothic"/>
                <a:cs typeface="Century Gothic"/>
              </a:rPr>
              <a:t>tr</a:t>
            </a:r>
            <a:r>
              <a:rPr sz="971" spc="-12" dirty="0" err="1">
                <a:latin typeface="Century Gothic"/>
                <a:cs typeface="Century Gothic"/>
              </a:rPr>
              <a:t>o</a:t>
            </a:r>
            <a:r>
              <a:rPr sz="971" spc="4" dirty="0" err="1">
                <a:latin typeface="Century Gothic"/>
                <a:cs typeface="Century Gothic"/>
              </a:rPr>
              <a:t>l</a:t>
            </a:r>
            <a:r>
              <a:rPr sz="971" dirty="0" err="1">
                <a:latin typeface="Century Gothic"/>
                <a:cs typeface="Century Gothic"/>
              </a:rPr>
              <a:t>a</a:t>
            </a:r>
            <a:r>
              <a:rPr sz="971" dirty="0">
                <a:latin typeface="Century Gothic"/>
                <a:cs typeface="Century Gothic"/>
              </a:rPr>
              <a:t> </a:t>
            </a:r>
            <a:r>
              <a:rPr sz="971" spc="-8" dirty="0">
                <a:latin typeface="Century Gothic"/>
                <a:cs typeface="Century Gothic"/>
              </a:rPr>
              <a:t>e</a:t>
            </a:r>
            <a:r>
              <a:rPr sz="971" dirty="0">
                <a:latin typeface="Century Gothic"/>
                <a:cs typeface="Century Gothic"/>
              </a:rPr>
              <a:t>l</a:t>
            </a:r>
          </a:p>
          <a:p>
            <a:pPr marL="55135" marR="46725">
              <a:lnSpc>
                <a:spcPts val="1189"/>
              </a:lnSpc>
              <a:spcBef>
                <a:spcPts val="1559"/>
              </a:spcBef>
            </a:pPr>
            <a:r>
              <a:rPr sz="971" spc="-4" dirty="0">
                <a:latin typeface="Century Gothic"/>
                <a:cs typeface="Century Gothic"/>
              </a:rPr>
              <a:t>¿</a:t>
            </a:r>
            <a:r>
              <a:rPr sz="971" dirty="0" err="1">
                <a:latin typeface="Century Gothic"/>
                <a:cs typeface="Century Gothic"/>
              </a:rPr>
              <a:t>Cu</a:t>
            </a:r>
            <a:r>
              <a:rPr sz="971" spc="-4" dirty="0" err="1">
                <a:latin typeface="Century Gothic"/>
                <a:cs typeface="Century Gothic"/>
              </a:rPr>
              <a:t>á</a:t>
            </a:r>
            <a:r>
              <a:rPr sz="971" spc="4" dirty="0" err="1">
                <a:latin typeface="Century Gothic"/>
                <a:cs typeface="Century Gothic"/>
              </a:rPr>
              <a:t>l</a:t>
            </a:r>
            <a:r>
              <a:rPr sz="971" dirty="0" err="1">
                <a:latin typeface="Century Gothic"/>
                <a:cs typeface="Century Gothic"/>
              </a:rPr>
              <a:t>es</a:t>
            </a:r>
            <a:r>
              <a:rPr sz="971" spc="-8" dirty="0">
                <a:latin typeface="Century Gothic"/>
                <a:cs typeface="Century Gothic"/>
              </a:rPr>
              <a:t> </a:t>
            </a:r>
            <a:r>
              <a:rPr sz="971" spc="4" dirty="0" err="1">
                <a:latin typeface="Century Gothic"/>
                <a:cs typeface="Century Gothic"/>
              </a:rPr>
              <a:t>c</a:t>
            </a:r>
            <a:r>
              <a:rPr sz="971" spc="-8" dirty="0" err="1">
                <a:latin typeface="Century Gothic"/>
                <a:cs typeface="Century Gothic"/>
              </a:rPr>
              <a:t>r</a:t>
            </a:r>
            <a:r>
              <a:rPr sz="971" dirty="0" err="1">
                <a:latin typeface="Century Gothic"/>
                <a:cs typeface="Century Gothic"/>
              </a:rPr>
              <a:t>e</a:t>
            </a:r>
            <a:r>
              <a:rPr sz="971" spc="4" dirty="0" err="1">
                <a:latin typeface="Century Gothic"/>
                <a:cs typeface="Century Gothic"/>
              </a:rPr>
              <a:t>e</a:t>
            </a:r>
            <a:r>
              <a:rPr sz="971" dirty="0" err="1">
                <a:latin typeface="Century Gothic"/>
                <a:cs typeface="Century Gothic"/>
              </a:rPr>
              <a:t>s</a:t>
            </a:r>
            <a:r>
              <a:rPr sz="971" spc="-12" dirty="0">
                <a:latin typeface="Century Gothic"/>
                <a:cs typeface="Century Gothic"/>
              </a:rPr>
              <a:t> </a:t>
            </a:r>
            <a:r>
              <a:rPr sz="971" dirty="0">
                <a:latin typeface="Century Gothic"/>
                <a:cs typeface="Century Gothic"/>
              </a:rPr>
              <a:t>que </a:t>
            </a:r>
            <a:r>
              <a:rPr sz="971" spc="-8" dirty="0" err="1">
                <a:latin typeface="Century Gothic"/>
                <a:cs typeface="Century Gothic"/>
              </a:rPr>
              <a:t>s</a:t>
            </a:r>
            <a:r>
              <a:rPr sz="971" dirty="0" err="1">
                <a:latin typeface="Century Gothic"/>
                <a:cs typeface="Century Gothic"/>
              </a:rPr>
              <a:t>e</a:t>
            </a:r>
            <a:r>
              <a:rPr sz="971" spc="-8" dirty="0" err="1">
                <a:latin typeface="Century Gothic"/>
                <a:cs typeface="Century Gothic"/>
              </a:rPr>
              <a:t>a</a:t>
            </a:r>
            <a:r>
              <a:rPr sz="971" dirty="0" err="1">
                <a:latin typeface="Century Gothic"/>
                <a:cs typeface="Century Gothic"/>
              </a:rPr>
              <a:t>n</a:t>
            </a:r>
            <a:r>
              <a:rPr sz="971" dirty="0">
                <a:latin typeface="Century Gothic"/>
                <a:cs typeface="Century Gothic"/>
              </a:rPr>
              <a:t> </a:t>
            </a:r>
          </a:p>
          <a:p>
            <a:pPr marL="55135" marR="46725">
              <a:lnSpc>
                <a:spcPts val="1189"/>
              </a:lnSpc>
              <a:spcBef>
                <a:spcPts val="176"/>
              </a:spcBef>
            </a:pPr>
            <a:r>
              <a:rPr sz="971" spc="4" dirty="0" err="1">
                <a:latin typeface="Century Gothic"/>
                <a:cs typeface="Century Gothic"/>
              </a:rPr>
              <a:t>l</a:t>
            </a:r>
            <a:r>
              <a:rPr sz="971" dirty="0" err="1">
                <a:latin typeface="Century Gothic"/>
                <a:cs typeface="Century Gothic"/>
              </a:rPr>
              <a:t>os</a:t>
            </a:r>
            <a:r>
              <a:rPr sz="971" spc="-4" dirty="0">
                <a:latin typeface="Century Gothic"/>
                <a:cs typeface="Century Gothic"/>
              </a:rPr>
              <a:t> </a:t>
            </a:r>
            <a:r>
              <a:rPr sz="971" spc="-4" dirty="0" err="1">
                <a:latin typeface="Century Gothic"/>
                <a:cs typeface="Century Gothic"/>
              </a:rPr>
              <a:t>m</a:t>
            </a:r>
            <a:r>
              <a:rPr sz="971" dirty="0" err="1">
                <a:latin typeface="Century Gothic"/>
                <a:cs typeface="Century Gothic"/>
              </a:rPr>
              <a:t>o</a:t>
            </a:r>
            <a:r>
              <a:rPr sz="971" spc="-4" dirty="0" err="1">
                <a:latin typeface="Century Gothic"/>
                <a:cs typeface="Century Gothic"/>
              </a:rPr>
              <a:t>ti</a:t>
            </a:r>
            <a:r>
              <a:rPr sz="971" spc="8" dirty="0" err="1">
                <a:latin typeface="Century Gothic"/>
                <a:cs typeface="Century Gothic"/>
              </a:rPr>
              <a:t>v</a:t>
            </a:r>
            <a:r>
              <a:rPr sz="971" spc="-12" dirty="0" err="1">
                <a:latin typeface="Century Gothic"/>
                <a:cs typeface="Century Gothic"/>
              </a:rPr>
              <a:t>o</a:t>
            </a:r>
            <a:r>
              <a:rPr sz="971" dirty="0" err="1">
                <a:latin typeface="Century Gothic"/>
                <a:cs typeface="Century Gothic"/>
              </a:rPr>
              <a:t>s</a:t>
            </a:r>
            <a:r>
              <a:rPr sz="971" dirty="0">
                <a:latin typeface="Century Gothic"/>
                <a:cs typeface="Century Gothic"/>
              </a:rPr>
              <a:t> </a:t>
            </a:r>
            <a:r>
              <a:rPr sz="971" dirty="0" err="1">
                <a:latin typeface="Century Gothic"/>
                <a:cs typeface="Century Gothic"/>
              </a:rPr>
              <a:t>hu</a:t>
            </a:r>
            <a:r>
              <a:rPr sz="971" spc="-4" dirty="0" err="1">
                <a:latin typeface="Century Gothic"/>
                <a:cs typeface="Century Gothic"/>
              </a:rPr>
              <a:t>m</a:t>
            </a:r>
            <a:r>
              <a:rPr sz="971" dirty="0" err="1">
                <a:latin typeface="Century Gothic"/>
                <a:cs typeface="Century Gothic"/>
              </a:rPr>
              <a:t>an</a:t>
            </a:r>
            <a:r>
              <a:rPr sz="971" spc="-12" dirty="0" err="1">
                <a:latin typeface="Century Gothic"/>
                <a:cs typeface="Century Gothic"/>
              </a:rPr>
              <a:t>o</a:t>
            </a:r>
            <a:r>
              <a:rPr sz="971" dirty="0" err="1">
                <a:latin typeface="Century Gothic"/>
                <a:cs typeface="Century Gothic"/>
              </a:rPr>
              <a:t>s</a:t>
            </a:r>
            <a:r>
              <a:rPr sz="971" dirty="0">
                <a:latin typeface="Century Gothic"/>
                <a:cs typeface="Century Gothic"/>
              </a:rPr>
              <a:t> de </a:t>
            </a:r>
          </a:p>
          <a:p>
            <a:pPr marL="55135" marR="46725">
              <a:lnSpc>
                <a:spcPts val="1189"/>
              </a:lnSpc>
              <a:spcBef>
                <a:spcPts val="176"/>
              </a:spcBef>
            </a:pPr>
            <a:r>
              <a:rPr sz="971" spc="4" dirty="0">
                <a:latin typeface="Century Gothic"/>
                <a:cs typeface="Century Gothic"/>
              </a:rPr>
              <a:t>l</a:t>
            </a:r>
            <a:r>
              <a:rPr sz="971" dirty="0">
                <a:latin typeface="Century Gothic"/>
                <a:cs typeface="Century Gothic"/>
              </a:rPr>
              <a:t>a</a:t>
            </a:r>
            <a:r>
              <a:rPr sz="971" spc="-12" dirty="0">
                <a:latin typeface="Century Gothic"/>
                <a:cs typeface="Century Gothic"/>
              </a:rPr>
              <a:t> </a:t>
            </a:r>
            <a:r>
              <a:rPr sz="971" spc="8" dirty="0" err="1">
                <a:latin typeface="Century Gothic"/>
                <a:cs typeface="Century Gothic"/>
              </a:rPr>
              <a:t>v</a:t>
            </a:r>
            <a:r>
              <a:rPr sz="971" spc="-8" dirty="0" err="1">
                <a:latin typeface="Century Gothic"/>
                <a:cs typeface="Century Gothic"/>
              </a:rPr>
              <a:t>u</a:t>
            </a:r>
            <a:r>
              <a:rPr sz="971" spc="4" dirty="0" err="1">
                <a:latin typeface="Century Gothic"/>
                <a:cs typeface="Century Gothic"/>
              </a:rPr>
              <a:t>l</a:t>
            </a:r>
            <a:r>
              <a:rPr sz="971" dirty="0" err="1">
                <a:latin typeface="Century Gothic"/>
                <a:cs typeface="Century Gothic"/>
              </a:rPr>
              <a:t>n</a:t>
            </a:r>
            <a:r>
              <a:rPr sz="971" spc="-8" dirty="0" err="1">
                <a:latin typeface="Century Gothic"/>
                <a:cs typeface="Century Gothic"/>
              </a:rPr>
              <a:t>e</a:t>
            </a:r>
            <a:r>
              <a:rPr sz="971" dirty="0" err="1">
                <a:latin typeface="Century Gothic"/>
                <a:cs typeface="Century Gothic"/>
              </a:rPr>
              <a:t>r</a:t>
            </a:r>
            <a:r>
              <a:rPr sz="971" spc="-8" dirty="0" err="1">
                <a:latin typeface="Century Gothic"/>
                <a:cs typeface="Century Gothic"/>
              </a:rPr>
              <a:t>a</a:t>
            </a:r>
            <a:r>
              <a:rPr sz="971" dirty="0" err="1">
                <a:latin typeface="Century Gothic"/>
                <a:cs typeface="Century Gothic"/>
              </a:rPr>
              <a:t>bi</a:t>
            </a:r>
            <a:r>
              <a:rPr sz="971" spc="4" dirty="0" err="1">
                <a:latin typeface="Century Gothic"/>
                <a:cs typeface="Century Gothic"/>
              </a:rPr>
              <a:t>l</a:t>
            </a:r>
            <a:r>
              <a:rPr sz="971" spc="-4" dirty="0" err="1">
                <a:latin typeface="Century Gothic"/>
                <a:cs typeface="Century Gothic"/>
              </a:rPr>
              <a:t>i</a:t>
            </a:r>
            <a:r>
              <a:rPr sz="971" dirty="0" err="1">
                <a:latin typeface="Century Gothic"/>
                <a:cs typeface="Century Gothic"/>
              </a:rPr>
              <a:t>dad</a:t>
            </a:r>
            <a:r>
              <a:rPr sz="971" dirty="0">
                <a:latin typeface="Century Gothic"/>
                <a:cs typeface="Century Gothic"/>
              </a:rPr>
              <a:t> </a:t>
            </a:r>
          </a:p>
          <a:p>
            <a:pPr marL="55135" marR="46725">
              <a:lnSpc>
                <a:spcPts val="1189"/>
              </a:lnSpc>
              <a:spcBef>
                <a:spcPts val="176"/>
              </a:spcBef>
            </a:pPr>
            <a:r>
              <a:rPr sz="971" dirty="0" err="1">
                <a:latin typeface="Century Gothic"/>
                <a:cs typeface="Century Gothic"/>
              </a:rPr>
              <a:t>s</a:t>
            </a:r>
            <a:r>
              <a:rPr sz="971" spc="4" dirty="0" err="1">
                <a:latin typeface="Century Gothic"/>
                <a:cs typeface="Century Gothic"/>
              </a:rPr>
              <a:t>í</a:t>
            </a:r>
            <a:r>
              <a:rPr sz="971" dirty="0" err="1">
                <a:latin typeface="Century Gothic"/>
                <a:cs typeface="Century Gothic"/>
              </a:rPr>
              <a:t>s</a:t>
            </a:r>
            <a:r>
              <a:rPr sz="971" spc="-12" dirty="0" err="1">
                <a:latin typeface="Century Gothic"/>
                <a:cs typeface="Century Gothic"/>
              </a:rPr>
              <a:t>m</a:t>
            </a:r>
            <a:r>
              <a:rPr sz="971" spc="-4" dirty="0" err="1">
                <a:latin typeface="Century Gothic"/>
                <a:cs typeface="Century Gothic"/>
              </a:rPr>
              <a:t>i</a:t>
            </a:r>
            <a:r>
              <a:rPr sz="971" spc="4" dirty="0" err="1">
                <a:latin typeface="Century Gothic"/>
                <a:cs typeface="Century Gothic"/>
              </a:rPr>
              <a:t>c</a:t>
            </a:r>
            <a:r>
              <a:rPr sz="971" dirty="0" err="1">
                <a:latin typeface="Century Gothic"/>
                <a:cs typeface="Century Gothic"/>
              </a:rPr>
              <a:t>a</a:t>
            </a:r>
            <a:r>
              <a:rPr sz="971" dirty="0" smtClean="0">
                <a:latin typeface="Century Gothic"/>
                <a:cs typeface="Century Gothic"/>
              </a:rPr>
              <a:t>?</a:t>
            </a:r>
            <a:endParaRPr lang="es-MX" sz="971" dirty="0" smtClean="0">
              <a:latin typeface="Century Gothic"/>
              <a:cs typeface="Century Gothic"/>
            </a:endParaRPr>
          </a:p>
          <a:p>
            <a:pPr marL="55135" marR="46725">
              <a:lnSpc>
                <a:spcPts val="1189"/>
              </a:lnSpc>
              <a:spcBef>
                <a:spcPts val="176"/>
              </a:spcBef>
            </a:pPr>
            <a:endParaRPr lang="es-MX" sz="971" dirty="0" smtClean="0">
              <a:latin typeface="Century Gothic"/>
              <a:cs typeface="Century Gothic"/>
            </a:endParaRPr>
          </a:p>
          <a:p>
            <a:pPr marL="55135" marR="46725">
              <a:lnSpc>
                <a:spcPts val="1189"/>
              </a:lnSpc>
              <a:spcBef>
                <a:spcPts val="176"/>
              </a:spcBef>
            </a:pPr>
            <a:r>
              <a:rPr lang="es-MX" sz="971" spc="4" dirty="0">
                <a:latin typeface="Century Gothic"/>
                <a:cs typeface="Century Gothic"/>
              </a:rPr>
              <a:t>¿Crees que exista una relación entre la vulnerabilidad sísmica en la Ciudad de México con la sobre explotación de sus mantos acuíferos?</a:t>
            </a:r>
          </a:p>
          <a:p>
            <a:pPr marL="55135" marR="46725">
              <a:lnSpc>
                <a:spcPts val="1189"/>
              </a:lnSpc>
              <a:spcBef>
                <a:spcPts val="176"/>
              </a:spcBef>
            </a:pPr>
            <a:endParaRPr sz="971" dirty="0">
              <a:latin typeface="Century Gothic"/>
              <a:cs typeface="Century Gothic"/>
            </a:endParaRPr>
          </a:p>
        </p:txBody>
      </p:sp>
      <p:sp>
        <p:nvSpPr>
          <p:cNvPr id="10" name="object 10"/>
          <p:cNvSpPr txBox="1"/>
          <p:nvPr/>
        </p:nvSpPr>
        <p:spPr>
          <a:xfrm>
            <a:off x="6423099" y="1763466"/>
            <a:ext cx="1940747" cy="2758384"/>
          </a:xfrm>
          <a:prstGeom prst="rect">
            <a:avLst/>
          </a:prstGeom>
        </p:spPr>
        <p:txBody>
          <a:bodyPr wrap="square" lIns="0" tIns="0" rIns="0" bIns="0" rtlCol="0">
            <a:noAutofit/>
          </a:bodyPr>
          <a:lstStyle/>
          <a:p>
            <a:pPr>
              <a:lnSpc>
                <a:spcPts val="882"/>
              </a:lnSpc>
            </a:pPr>
            <a:endParaRPr sz="882" dirty="0"/>
          </a:p>
          <a:p>
            <a:pPr marL="56481" marR="80512">
              <a:lnSpc>
                <a:spcPts val="1189"/>
              </a:lnSpc>
              <a:spcBef>
                <a:spcPts val="979"/>
              </a:spcBef>
            </a:pPr>
            <a:r>
              <a:rPr sz="971" spc="-4" dirty="0">
                <a:latin typeface="Century Gothic"/>
                <a:cs typeface="Century Gothic"/>
              </a:rPr>
              <a:t>¿</a:t>
            </a:r>
            <a:r>
              <a:rPr sz="971" dirty="0" err="1">
                <a:latin typeface="Century Gothic"/>
                <a:cs typeface="Century Gothic"/>
              </a:rPr>
              <a:t>Có</a:t>
            </a:r>
            <a:r>
              <a:rPr sz="971" spc="-4" dirty="0" err="1">
                <a:latin typeface="Century Gothic"/>
                <a:cs typeface="Century Gothic"/>
              </a:rPr>
              <a:t>m</a:t>
            </a:r>
            <a:r>
              <a:rPr sz="971" dirty="0" err="1">
                <a:latin typeface="Century Gothic"/>
                <a:cs typeface="Century Gothic"/>
              </a:rPr>
              <a:t>o</a:t>
            </a:r>
            <a:r>
              <a:rPr sz="971" spc="-4" dirty="0">
                <a:latin typeface="Century Gothic"/>
                <a:cs typeface="Century Gothic"/>
              </a:rPr>
              <a:t> </a:t>
            </a:r>
            <a:r>
              <a:rPr sz="971" dirty="0" err="1">
                <a:latin typeface="Century Gothic"/>
                <a:cs typeface="Century Gothic"/>
              </a:rPr>
              <a:t>p</a:t>
            </a:r>
            <a:r>
              <a:rPr sz="971" spc="8" dirty="0" err="1">
                <a:latin typeface="Century Gothic"/>
                <a:cs typeface="Century Gothic"/>
              </a:rPr>
              <a:t>l</a:t>
            </a:r>
            <a:r>
              <a:rPr sz="971" dirty="0" err="1">
                <a:latin typeface="Century Gothic"/>
                <a:cs typeface="Century Gothic"/>
              </a:rPr>
              <a:t>an</a:t>
            </a:r>
            <a:r>
              <a:rPr sz="971" spc="-12" dirty="0" err="1">
                <a:latin typeface="Century Gothic"/>
                <a:cs typeface="Century Gothic"/>
              </a:rPr>
              <a:t>t</a:t>
            </a:r>
            <a:r>
              <a:rPr sz="971" dirty="0" err="1">
                <a:latin typeface="Century Gothic"/>
                <a:cs typeface="Century Gothic"/>
              </a:rPr>
              <a:t>e</a:t>
            </a:r>
            <a:r>
              <a:rPr sz="971" spc="-8" dirty="0" err="1">
                <a:latin typeface="Century Gothic"/>
                <a:cs typeface="Century Gothic"/>
              </a:rPr>
              <a:t>a</a:t>
            </a:r>
            <a:r>
              <a:rPr sz="971" dirty="0" err="1">
                <a:latin typeface="Century Gothic"/>
                <a:cs typeface="Century Gothic"/>
              </a:rPr>
              <a:t>r</a:t>
            </a:r>
            <a:r>
              <a:rPr sz="971" dirty="0">
                <a:latin typeface="Century Gothic"/>
                <a:cs typeface="Century Gothic"/>
              </a:rPr>
              <a:t> </a:t>
            </a:r>
            <a:r>
              <a:rPr sz="971" spc="4" dirty="0" err="1">
                <a:latin typeface="Century Gothic"/>
                <a:cs typeface="Century Gothic"/>
              </a:rPr>
              <a:t>l</a:t>
            </a:r>
            <a:r>
              <a:rPr sz="971" dirty="0" err="1">
                <a:latin typeface="Century Gothic"/>
                <a:cs typeface="Century Gothic"/>
              </a:rPr>
              <a:t>os</a:t>
            </a:r>
            <a:r>
              <a:rPr sz="971" spc="-4" dirty="0">
                <a:latin typeface="Century Gothic"/>
                <a:cs typeface="Century Gothic"/>
              </a:rPr>
              <a:t> </a:t>
            </a:r>
            <a:r>
              <a:rPr sz="971" spc="-8" dirty="0" err="1">
                <a:latin typeface="Century Gothic"/>
                <a:cs typeface="Century Gothic"/>
              </a:rPr>
              <a:t>p</a:t>
            </a:r>
            <a:r>
              <a:rPr sz="971" dirty="0" err="1">
                <a:latin typeface="Century Gothic"/>
                <a:cs typeface="Century Gothic"/>
              </a:rPr>
              <a:t>r</a:t>
            </a:r>
            <a:r>
              <a:rPr sz="971" spc="-4" dirty="0" err="1">
                <a:latin typeface="Century Gothic"/>
                <a:cs typeface="Century Gothic"/>
              </a:rPr>
              <a:t>i</a:t>
            </a:r>
            <a:r>
              <a:rPr sz="971" dirty="0" err="1">
                <a:latin typeface="Century Gothic"/>
                <a:cs typeface="Century Gothic"/>
              </a:rPr>
              <a:t>n</a:t>
            </a:r>
            <a:r>
              <a:rPr sz="971" spc="4" dirty="0" err="1">
                <a:latin typeface="Century Gothic"/>
                <a:cs typeface="Century Gothic"/>
              </a:rPr>
              <a:t>c</a:t>
            </a:r>
            <a:r>
              <a:rPr sz="971" spc="-4" dirty="0" err="1">
                <a:latin typeface="Century Gothic"/>
                <a:cs typeface="Century Gothic"/>
              </a:rPr>
              <a:t>i</a:t>
            </a:r>
            <a:r>
              <a:rPr sz="971" spc="-8" dirty="0" err="1">
                <a:latin typeface="Century Gothic"/>
                <a:cs typeface="Century Gothic"/>
              </a:rPr>
              <a:t>p</a:t>
            </a:r>
            <a:r>
              <a:rPr sz="971" spc="4" dirty="0" err="1">
                <a:latin typeface="Century Gothic"/>
                <a:cs typeface="Century Gothic"/>
              </a:rPr>
              <a:t>i</a:t>
            </a:r>
            <a:r>
              <a:rPr sz="971" dirty="0" err="1">
                <a:latin typeface="Century Gothic"/>
                <a:cs typeface="Century Gothic"/>
              </a:rPr>
              <a:t>os</a:t>
            </a:r>
            <a:r>
              <a:rPr sz="971" dirty="0">
                <a:latin typeface="Century Gothic"/>
                <a:cs typeface="Century Gothic"/>
              </a:rPr>
              <a:t> </a:t>
            </a:r>
          </a:p>
          <a:p>
            <a:pPr marL="56481" marR="80512">
              <a:lnSpc>
                <a:spcPts val="1189"/>
              </a:lnSpc>
              <a:spcBef>
                <a:spcPts val="176"/>
              </a:spcBef>
            </a:pPr>
            <a:r>
              <a:rPr sz="971" dirty="0" err="1">
                <a:latin typeface="Century Gothic"/>
                <a:cs typeface="Century Gothic"/>
              </a:rPr>
              <a:t>f</a:t>
            </a:r>
            <a:r>
              <a:rPr sz="971" spc="8" dirty="0" err="1">
                <a:latin typeface="Century Gothic"/>
                <a:cs typeface="Century Gothic"/>
              </a:rPr>
              <a:t>í</a:t>
            </a:r>
            <a:r>
              <a:rPr sz="971" spc="-8" dirty="0" err="1">
                <a:latin typeface="Century Gothic"/>
                <a:cs typeface="Century Gothic"/>
              </a:rPr>
              <a:t>s</a:t>
            </a:r>
            <a:r>
              <a:rPr sz="971" spc="-4" dirty="0" err="1">
                <a:latin typeface="Century Gothic"/>
                <a:cs typeface="Century Gothic"/>
              </a:rPr>
              <a:t>i</a:t>
            </a:r>
            <a:r>
              <a:rPr sz="971" spc="4" dirty="0" err="1">
                <a:latin typeface="Century Gothic"/>
                <a:cs typeface="Century Gothic"/>
              </a:rPr>
              <a:t>c</a:t>
            </a:r>
            <a:r>
              <a:rPr sz="971" dirty="0" err="1">
                <a:latin typeface="Century Gothic"/>
                <a:cs typeface="Century Gothic"/>
              </a:rPr>
              <a:t>os</a:t>
            </a:r>
            <a:r>
              <a:rPr sz="971" spc="-4" dirty="0">
                <a:latin typeface="Century Gothic"/>
                <a:cs typeface="Century Gothic"/>
              </a:rPr>
              <a:t> </a:t>
            </a:r>
            <a:r>
              <a:rPr sz="971" spc="8" dirty="0">
                <a:latin typeface="Century Gothic"/>
                <a:cs typeface="Century Gothic"/>
              </a:rPr>
              <a:t>p</a:t>
            </a:r>
            <a:r>
              <a:rPr sz="971" spc="-8" dirty="0">
                <a:latin typeface="Century Gothic"/>
                <a:cs typeface="Century Gothic"/>
              </a:rPr>
              <a:t>a</a:t>
            </a:r>
            <a:r>
              <a:rPr sz="971" dirty="0">
                <a:latin typeface="Century Gothic"/>
                <a:cs typeface="Century Gothic"/>
              </a:rPr>
              <a:t>ra</a:t>
            </a:r>
            <a:r>
              <a:rPr sz="971" spc="-12" dirty="0">
                <a:latin typeface="Century Gothic"/>
                <a:cs typeface="Century Gothic"/>
              </a:rPr>
              <a:t> </a:t>
            </a:r>
            <a:r>
              <a:rPr sz="971" spc="4" dirty="0">
                <a:latin typeface="Century Gothic"/>
                <a:cs typeface="Century Gothic"/>
              </a:rPr>
              <a:t>l</a:t>
            </a:r>
            <a:r>
              <a:rPr sz="971" dirty="0">
                <a:latin typeface="Century Gothic"/>
                <a:cs typeface="Century Gothic"/>
              </a:rPr>
              <a:t>a </a:t>
            </a:r>
            <a:r>
              <a:rPr sz="971" spc="4" dirty="0" err="1">
                <a:latin typeface="Century Gothic"/>
                <a:cs typeface="Century Gothic"/>
              </a:rPr>
              <a:t>i</a:t>
            </a:r>
            <a:r>
              <a:rPr sz="971" dirty="0" err="1">
                <a:latin typeface="Century Gothic"/>
                <a:cs typeface="Century Gothic"/>
              </a:rPr>
              <a:t>nn</a:t>
            </a:r>
            <a:r>
              <a:rPr sz="971" spc="-12" dirty="0" err="1">
                <a:latin typeface="Century Gothic"/>
                <a:cs typeface="Century Gothic"/>
              </a:rPr>
              <a:t>o</a:t>
            </a:r>
            <a:r>
              <a:rPr sz="971" dirty="0" err="1">
                <a:latin typeface="Century Gothic"/>
                <a:cs typeface="Century Gothic"/>
              </a:rPr>
              <a:t>v</a:t>
            </a:r>
            <a:r>
              <a:rPr sz="971" spc="-8" dirty="0" err="1">
                <a:latin typeface="Century Gothic"/>
                <a:cs typeface="Century Gothic"/>
              </a:rPr>
              <a:t>a</a:t>
            </a:r>
            <a:r>
              <a:rPr sz="971" spc="4" dirty="0" err="1">
                <a:latin typeface="Century Gothic"/>
                <a:cs typeface="Century Gothic"/>
              </a:rPr>
              <a:t>c</a:t>
            </a:r>
            <a:r>
              <a:rPr sz="971" spc="-4" dirty="0" err="1">
                <a:latin typeface="Century Gothic"/>
                <a:cs typeface="Century Gothic"/>
              </a:rPr>
              <a:t>i</a:t>
            </a:r>
            <a:r>
              <a:rPr sz="971" dirty="0" err="1">
                <a:latin typeface="Century Gothic"/>
                <a:cs typeface="Century Gothic"/>
              </a:rPr>
              <a:t>ó</a:t>
            </a:r>
            <a:r>
              <a:rPr sz="971" spc="-4" dirty="0" err="1">
                <a:latin typeface="Century Gothic"/>
                <a:cs typeface="Century Gothic"/>
              </a:rPr>
              <a:t>n</a:t>
            </a:r>
            <a:r>
              <a:rPr sz="971" dirty="0" smtClean="0">
                <a:latin typeface="Century Gothic"/>
                <a:cs typeface="Century Gothic"/>
              </a:rPr>
              <a:t>?</a:t>
            </a:r>
            <a:endParaRPr lang="es-MX" sz="971" dirty="0" smtClean="0">
              <a:latin typeface="Century Gothic"/>
              <a:cs typeface="Century Gothic"/>
            </a:endParaRPr>
          </a:p>
          <a:p>
            <a:pPr marL="56481" marR="80512">
              <a:lnSpc>
                <a:spcPts val="1189"/>
              </a:lnSpc>
              <a:spcBef>
                <a:spcPts val="176"/>
              </a:spcBef>
            </a:pPr>
            <a:endParaRPr lang="es-MX" sz="971" dirty="0">
              <a:latin typeface="Century Gothic"/>
              <a:cs typeface="Century Gothic"/>
            </a:endParaRPr>
          </a:p>
          <a:p>
            <a:pPr marL="56481" marR="192570" algn="just">
              <a:spcBef>
                <a:spcPts val="484"/>
              </a:spcBef>
            </a:pPr>
            <a:r>
              <a:rPr lang="es-MX" sz="971" spc="-4" dirty="0">
                <a:latin typeface="Century Gothic"/>
                <a:cs typeface="Century Gothic"/>
              </a:rPr>
              <a:t>¿</a:t>
            </a:r>
            <a:r>
              <a:rPr lang="es-MX" sz="971" dirty="0">
                <a:latin typeface="Century Gothic"/>
                <a:cs typeface="Century Gothic"/>
              </a:rPr>
              <a:t>Cuál es tu reflexión ante la s</a:t>
            </a:r>
            <a:r>
              <a:rPr lang="es-MX" sz="971" spc="4" dirty="0">
                <a:latin typeface="Century Gothic"/>
                <a:cs typeface="Century Gothic"/>
              </a:rPr>
              <a:t>i</a:t>
            </a:r>
            <a:r>
              <a:rPr lang="es-MX" sz="971" dirty="0">
                <a:latin typeface="Century Gothic"/>
                <a:cs typeface="Century Gothic"/>
              </a:rPr>
              <a:t>t</a:t>
            </a:r>
            <a:r>
              <a:rPr lang="es-MX" sz="971" spc="-12" dirty="0">
                <a:latin typeface="Century Gothic"/>
                <a:cs typeface="Century Gothic"/>
              </a:rPr>
              <a:t>u</a:t>
            </a:r>
            <a:r>
              <a:rPr lang="es-MX" sz="971" dirty="0">
                <a:latin typeface="Century Gothic"/>
                <a:cs typeface="Century Gothic"/>
              </a:rPr>
              <a:t>a</a:t>
            </a:r>
            <a:r>
              <a:rPr lang="es-MX" sz="971" spc="-4" dirty="0">
                <a:latin typeface="Century Gothic"/>
                <a:cs typeface="Century Gothic"/>
              </a:rPr>
              <a:t>c</a:t>
            </a:r>
            <a:r>
              <a:rPr lang="es-MX" sz="971" spc="4" dirty="0">
                <a:latin typeface="Century Gothic"/>
                <a:cs typeface="Century Gothic"/>
              </a:rPr>
              <a:t>i</a:t>
            </a:r>
            <a:r>
              <a:rPr lang="es-MX" sz="971" dirty="0">
                <a:latin typeface="Century Gothic"/>
                <a:cs typeface="Century Gothic"/>
              </a:rPr>
              <a:t>ón</a:t>
            </a:r>
            <a:r>
              <a:rPr lang="es-MX" sz="971" spc="-4" dirty="0">
                <a:latin typeface="Century Gothic"/>
                <a:cs typeface="Century Gothic"/>
              </a:rPr>
              <a:t> </a:t>
            </a:r>
            <a:r>
              <a:rPr lang="es-MX" sz="971" spc="-8" dirty="0">
                <a:latin typeface="Century Gothic"/>
                <a:cs typeface="Century Gothic"/>
              </a:rPr>
              <a:t>p</a:t>
            </a:r>
            <a:r>
              <a:rPr lang="es-MX" sz="971" dirty="0">
                <a:latin typeface="Century Gothic"/>
                <a:cs typeface="Century Gothic"/>
              </a:rPr>
              <a:t>a</a:t>
            </a:r>
            <a:r>
              <a:rPr lang="es-MX" sz="971" spc="4" dirty="0">
                <a:latin typeface="Century Gothic"/>
                <a:cs typeface="Century Gothic"/>
              </a:rPr>
              <a:t>r</a:t>
            </a:r>
            <a:r>
              <a:rPr lang="es-MX" sz="971" spc="-8" dirty="0">
                <a:latin typeface="Century Gothic"/>
                <a:cs typeface="Century Gothic"/>
              </a:rPr>
              <a:t>a</a:t>
            </a:r>
            <a:r>
              <a:rPr lang="es-MX" sz="971" dirty="0">
                <a:latin typeface="Century Gothic"/>
                <a:cs typeface="Century Gothic"/>
              </a:rPr>
              <a:t>d</a:t>
            </a:r>
            <a:r>
              <a:rPr lang="es-MX" sz="971" spc="-4" dirty="0">
                <a:latin typeface="Century Gothic"/>
                <a:cs typeface="Century Gothic"/>
              </a:rPr>
              <a:t>ó</a:t>
            </a:r>
            <a:r>
              <a:rPr lang="es-MX" sz="971" spc="-8" dirty="0">
                <a:latin typeface="Century Gothic"/>
                <a:cs typeface="Century Gothic"/>
              </a:rPr>
              <a:t>j</a:t>
            </a:r>
            <a:r>
              <a:rPr lang="es-MX" sz="971" spc="4" dirty="0">
                <a:latin typeface="Century Gothic"/>
                <a:cs typeface="Century Gothic"/>
              </a:rPr>
              <a:t>i</a:t>
            </a:r>
            <a:r>
              <a:rPr lang="es-MX" sz="971" spc="-4" dirty="0">
                <a:latin typeface="Century Gothic"/>
                <a:cs typeface="Century Gothic"/>
              </a:rPr>
              <a:t>c</a:t>
            </a:r>
            <a:r>
              <a:rPr lang="es-MX" sz="971" dirty="0">
                <a:latin typeface="Century Gothic"/>
                <a:cs typeface="Century Gothic"/>
              </a:rPr>
              <a:t>a de v</a:t>
            </a:r>
            <a:r>
              <a:rPr lang="es-MX" sz="971" spc="-4" dirty="0">
                <a:latin typeface="Century Gothic"/>
                <a:cs typeface="Century Gothic"/>
              </a:rPr>
              <a:t>i</a:t>
            </a:r>
            <a:r>
              <a:rPr lang="es-MX" sz="971" dirty="0">
                <a:latin typeface="Century Gothic"/>
                <a:cs typeface="Century Gothic"/>
              </a:rPr>
              <a:t>v</a:t>
            </a:r>
            <a:r>
              <a:rPr lang="es-MX" sz="971" spc="4" dirty="0">
                <a:latin typeface="Century Gothic"/>
                <a:cs typeface="Century Gothic"/>
              </a:rPr>
              <a:t>i</a:t>
            </a:r>
            <a:r>
              <a:rPr lang="es-MX" sz="971" dirty="0">
                <a:latin typeface="Century Gothic"/>
                <a:cs typeface="Century Gothic"/>
              </a:rPr>
              <a:t>r en una ciudad con peligro inminente de inundación y falta de agua al mismo </a:t>
            </a:r>
          </a:p>
          <a:p>
            <a:pPr marL="56481" marR="467035" algn="just">
              <a:spcBef>
                <a:spcPts val="176"/>
              </a:spcBef>
            </a:pPr>
            <a:r>
              <a:rPr lang="es-MX" sz="971" dirty="0">
                <a:latin typeface="Century Gothic"/>
                <a:cs typeface="Century Gothic"/>
              </a:rPr>
              <a:t>tiempo?</a:t>
            </a:r>
          </a:p>
          <a:p>
            <a:pPr marL="56481" marR="80512">
              <a:lnSpc>
                <a:spcPts val="1189"/>
              </a:lnSpc>
              <a:spcBef>
                <a:spcPts val="176"/>
              </a:spcBef>
            </a:pPr>
            <a:endParaRPr sz="971" dirty="0">
              <a:latin typeface="Century Gothic"/>
              <a:cs typeface="Century Gothic"/>
            </a:endParaRPr>
          </a:p>
          <a:p>
            <a:pPr marL="56481" marR="467035">
              <a:lnSpc>
                <a:spcPts val="1189"/>
              </a:lnSpc>
              <a:spcBef>
                <a:spcPts val="176"/>
              </a:spcBef>
            </a:pPr>
            <a:endParaRPr lang="es-MX" sz="971" spc="4" dirty="0">
              <a:latin typeface="Century Gothic"/>
              <a:cs typeface="Century Gothic"/>
            </a:endParaRPr>
          </a:p>
          <a:p>
            <a:pPr marL="56481" marR="467035">
              <a:lnSpc>
                <a:spcPts val="1189"/>
              </a:lnSpc>
              <a:spcBef>
                <a:spcPts val="176"/>
              </a:spcBef>
            </a:pPr>
            <a:endParaRPr lang="es-MX" sz="971" dirty="0" smtClean="0">
              <a:latin typeface="Century Gothic"/>
              <a:cs typeface="Century Gothic"/>
            </a:endParaRPr>
          </a:p>
        </p:txBody>
      </p:sp>
      <p:sp>
        <p:nvSpPr>
          <p:cNvPr id="9" name="object 9"/>
          <p:cNvSpPr txBox="1"/>
          <p:nvPr/>
        </p:nvSpPr>
        <p:spPr>
          <a:xfrm>
            <a:off x="681766" y="4532610"/>
            <a:ext cx="2572982" cy="840605"/>
          </a:xfrm>
          <a:prstGeom prst="rect">
            <a:avLst/>
          </a:prstGeom>
        </p:spPr>
        <p:txBody>
          <a:bodyPr wrap="square" lIns="0" tIns="0" rIns="0" bIns="0" rtlCol="0">
            <a:noAutofit/>
          </a:bodyPr>
          <a:lstStyle/>
          <a:p>
            <a:pPr>
              <a:lnSpc>
                <a:spcPts val="485"/>
              </a:lnSpc>
              <a:spcBef>
                <a:spcPts val="10"/>
              </a:spcBef>
            </a:pPr>
            <a:endParaRPr sz="485"/>
          </a:p>
          <a:p>
            <a:pPr marL="141201">
              <a:lnSpc>
                <a:spcPct val="102172"/>
              </a:lnSpc>
            </a:pPr>
            <a:r>
              <a:rPr sz="971" b="1" spc="4">
                <a:solidFill>
                  <a:srgbClr val="1C4586"/>
                </a:solidFill>
                <a:latin typeface="Century Gothic"/>
                <a:cs typeface="Century Gothic"/>
              </a:rPr>
              <a:t>2</a:t>
            </a:r>
            <a:r>
              <a:rPr sz="971" b="1">
                <a:solidFill>
                  <a:srgbClr val="1C4586"/>
                </a:solidFill>
                <a:latin typeface="Century Gothic"/>
                <a:cs typeface="Century Gothic"/>
              </a:rPr>
              <a:t>.</a:t>
            </a:r>
            <a:r>
              <a:rPr sz="971" b="1" spc="4">
                <a:solidFill>
                  <a:srgbClr val="1C4586"/>
                </a:solidFill>
                <a:latin typeface="Century Gothic"/>
                <a:cs typeface="Century Gothic"/>
              </a:rPr>
              <a:t> </a:t>
            </a:r>
            <a:r>
              <a:rPr sz="971" b="1" spc="-4">
                <a:solidFill>
                  <a:srgbClr val="1C4586"/>
                </a:solidFill>
                <a:latin typeface="Century Gothic"/>
                <a:cs typeface="Century Gothic"/>
              </a:rPr>
              <a:t>D</a:t>
            </a:r>
            <a:r>
              <a:rPr sz="971" b="1">
                <a:solidFill>
                  <a:srgbClr val="1C4586"/>
                </a:solidFill>
                <a:latin typeface="Century Gothic"/>
                <a:cs typeface="Century Gothic"/>
              </a:rPr>
              <a:t>e</a:t>
            </a:r>
            <a:r>
              <a:rPr sz="971" b="1" spc="-12">
                <a:solidFill>
                  <a:srgbClr val="1C4586"/>
                </a:solidFill>
                <a:latin typeface="Century Gothic"/>
                <a:cs typeface="Century Gothic"/>
              </a:rPr>
              <a:t>s</a:t>
            </a:r>
            <a:r>
              <a:rPr sz="971" b="1">
                <a:solidFill>
                  <a:srgbClr val="1C4586"/>
                </a:solidFill>
                <a:latin typeface="Century Gothic"/>
                <a:cs typeface="Century Gothic"/>
              </a:rPr>
              <a:t>pe</a:t>
            </a:r>
            <a:r>
              <a:rPr sz="971" b="1" spc="-4">
                <a:solidFill>
                  <a:srgbClr val="1C4586"/>
                </a:solidFill>
                <a:latin typeface="Century Gothic"/>
                <a:cs typeface="Century Gothic"/>
              </a:rPr>
              <a:t>r</a:t>
            </a:r>
            <a:r>
              <a:rPr sz="971" b="1" spc="-8">
                <a:solidFill>
                  <a:srgbClr val="1C4586"/>
                </a:solidFill>
                <a:latin typeface="Century Gothic"/>
                <a:cs typeface="Century Gothic"/>
              </a:rPr>
              <a:t>t</a:t>
            </a:r>
            <a:r>
              <a:rPr sz="971" b="1">
                <a:solidFill>
                  <a:srgbClr val="1C4586"/>
                </a:solidFill>
                <a:latin typeface="Century Gothic"/>
                <a:cs typeface="Century Gothic"/>
              </a:rPr>
              <a:t>ar</a:t>
            </a:r>
            <a:r>
              <a:rPr sz="971" b="1" spc="-4">
                <a:solidFill>
                  <a:srgbClr val="1C4586"/>
                </a:solidFill>
                <a:latin typeface="Century Gothic"/>
                <a:cs typeface="Century Gothic"/>
              </a:rPr>
              <a:t> </a:t>
            </a:r>
            <a:r>
              <a:rPr sz="971" b="1" spc="4">
                <a:solidFill>
                  <a:srgbClr val="1C4586"/>
                </a:solidFill>
                <a:latin typeface="Century Gothic"/>
                <a:cs typeface="Century Gothic"/>
              </a:rPr>
              <a:t>e</a:t>
            </a:r>
            <a:r>
              <a:rPr sz="971" b="1">
                <a:solidFill>
                  <a:srgbClr val="1C4586"/>
                </a:solidFill>
                <a:latin typeface="Century Gothic"/>
                <a:cs typeface="Century Gothic"/>
              </a:rPr>
              <a:t>l i</a:t>
            </a:r>
            <a:r>
              <a:rPr sz="971" b="1" spc="-12">
                <a:solidFill>
                  <a:srgbClr val="1C4586"/>
                </a:solidFill>
                <a:latin typeface="Century Gothic"/>
                <a:cs typeface="Century Gothic"/>
              </a:rPr>
              <a:t>n</a:t>
            </a:r>
            <a:r>
              <a:rPr sz="971" b="1" spc="4">
                <a:solidFill>
                  <a:srgbClr val="1C4586"/>
                </a:solidFill>
                <a:latin typeface="Century Gothic"/>
                <a:cs typeface="Century Gothic"/>
              </a:rPr>
              <a:t>t</a:t>
            </a:r>
            <a:r>
              <a:rPr sz="971" b="1">
                <a:solidFill>
                  <a:srgbClr val="1C4586"/>
                </a:solidFill>
                <a:latin typeface="Century Gothic"/>
                <a:cs typeface="Century Gothic"/>
              </a:rPr>
              <a:t>e</a:t>
            </a:r>
            <a:r>
              <a:rPr sz="971" b="1" spc="-4">
                <a:solidFill>
                  <a:srgbClr val="1C4586"/>
                </a:solidFill>
                <a:latin typeface="Century Gothic"/>
                <a:cs typeface="Century Gothic"/>
              </a:rPr>
              <a:t>r</a:t>
            </a:r>
            <a:r>
              <a:rPr sz="971" b="1">
                <a:solidFill>
                  <a:srgbClr val="1C4586"/>
                </a:solidFill>
                <a:latin typeface="Century Gothic"/>
                <a:cs typeface="Century Gothic"/>
              </a:rPr>
              <a:t>és</a:t>
            </a:r>
            <a:r>
              <a:rPr sz="971" b="1" spc="8">
                <a:solidFill>
                  <a:srgbClr val="1C4586"/>
                </a:solidFill>
                <a:latin typeface="Century Gothic"/>
                <a:cs typeface="Century Gothic"/>
              </a:rPr>
              <a:t> </a:t>
            </a:r>
            <a:r>
              <a:rPr sz="971" b="1" spc="-8">
                <a:solidFill>
                  <a:srgbClr val="1F487C"/>
                </a:solidFill>
                <a:latin typeface="Century Gothic"/>
                <a:cs typeface="Century Gothic"/>
              </a:rPr>
              <a:t>(</a:t>
            </a:r>
            <a:r>
              <a:rPr sz="971" b="1">
                <a:solidFill>
                  <a:srgbClr val="1F487C"/>
                </a:solidFill>
                <a:latin typeface="Century Gothic"/>
                <a:cs typeface="Century Gothic"/>
              </a:rPr>
              <a:t>de</a:t>
            </a:r>
            <a:r>
              <a:rPr sz="971" b="1" spc="-4">
                <a:solidFill>
                  <a:srgbClr val="1F487C"/>
                </a:solidFill>
                <a:latin typeface="Century Gothic"/>
                <a:cs typeface="Century Gothic"/>
              </a:rPr>
              <a:t>t</a:t>
            </a:r>
            <a:r>
              <a:rPr sz="971" b="1">
                <a:solidFill>
                  <a:srgbClr val="1F487C"/>
                </a:solidFill>
                <a:latin typeface="Century Gothic"/>
                <a:cs typeface="Century Gothic"/>
              </a:rPr>
              <a:t>onar).</a:t>
            </a:r>
            <a:endParaRPr sz="971">
              <a:latin typeface="Century Gothic"/>
              <a:cs typeface="Century Gothic"/>
            </a:endParaRPr>
          </a:p>
          <a:p>
            <a:pPr marL="295850" marR="303636" indent="-24205">
              <a:lnSpc>
                <a:spcPct val="102275"/>
              </a:lnSpc>
              <a:spcBef>
                <a:spcPts val="176"/>
              </a:spcBef>
            </a:pPr>
            <a:r>
              <a:rPr sz="971" spc="-4">
                <a:solidFill>
                  <a:srgbClr val="1F487C"/>
                </a:solidFill>
                <a:latin typeface="Century Gothic"/>
                <a:cs typeface="Century Gothic"/>
              </a:rPr>
              <a:t>E</a:t>
            </a:r>
            <a:r>
              <a:rPr sz="971">
                <a:solidFill>
                  <a:srgbClr val="1F487C"/>
                </a:solidFill>
                <a:latin typeface="Century Gothic"/>
                <a:cs typeface="Century Gothic"/>
              </a:rPr>
              <a:t>strate</a:t>
            </a:r>
            <a:r>
              <a:rPr sz="971" spc="-8">
                <a:solidFill>
                  <a:srgbClr val="1F487C"/>
                </a:solidFill>
                <a:latin typeface="Century Gothic"/>
                <a:cs typeface="Century Gothic"/>
              </a:rPr>
              <a:t>g</a:t>
            </a:r>
            <a:r>
              <a:rPr sz="971" spc="4">
                <a:solidFill>
                  <a:srgbClr val="1F487C"/>
                </a:solidFill>
                <a:latin typeface="Century Gothic"/>
                <a:cs typeface="Century Gothic"/>
              </a:rPr>
              <a:t>i</a:t>
            </a:r>
            <a:r>
              <a:rPr sz="971" spc="-8">
                <a:solidFill>
                  <a:srgbClr val="1F487C"/>
                </a:solidFill>
                <a:latin typeface="Century Gothic"/>
                <a:cs typeface="Century Gothic"/>
              </a:rPr>
              <a:t>a</a:t>
            </a:r>
            <a:r>
              <a:rPr sz="971">
                <a:solidFill>
                  <a:srgbClr val="1F487C"/>
                </a:solidFill>
                <a:latin typeface="Century Gothic"/>
                <a:cs typeface="Century Gothic"/>
              </a:rPr>
              <a:t>s p</a:t>
            </a:r>
            <a:r>
              <a:rPr sz="971" spc="4">
                <a:solidFill>
                  <a:srgbClr val="1F487C"/>
                </a:solidFill>
                <a:latin typeface="Century Gothic"/>
                <a:cs typeface="Century Gothic"/>
              </a:rPr>
              <a:t>a</a:t>
            </a:r>
            <a:r>
              <a:rPr sz="971" spc="-8">
                <a:solidFill>
                  <a:srgbClr val="1F487C"/>
                </a:solidFill>
                <a:latin typeface="Century Gothic"/>
                <a:cs typeface="Century Gothic"/>
              </a:rPr>
              <a:t>r</a:t>
            </a:r>
            <a:r>
              <a:rPr sz="971">
                <a:solidFill>
                  <a:srgbClr val="1F487C"/>
                </a:solidFill>
                <a:latin typeface="Century Gothic"/>
                <a:cs typeface="Century Gothic"/>
              </a:rPr>
              <a:t>a </a:t>
            </a:r>
            <a:r>
              <a:rPr sz="971" spc="4">
                <a:solidFill>
                  <a:srgbClr val="1F487C"/>
                </a:solidFill>
                <a:latin typeface="Century Gothic"/>
                <a:cs typeface="Century Gothic"/>
              </a:rPr>
              <a:t>i</a:t>
            </a:r>
            <a:r>
              <a:rPr sz="971" spc="-12">
                <a:solidFill>
                  <a:srgbClr val="1F487C"/>
                </a:solidFill>
                <a:latin typeface="Century Gothic"/>
                <a:cs typeface="Century Gothic"/>
              </a:rPr>
              <a:t>n</a:t>
            </a:r>
            <a:r>
              <a:rPr sz="971">
                <a:solidFill>
                  <a:srgbClr val="1F487C"/>
                </a:solidFill>
                <a:latin typeface="Century Gothic"/>
                <a:cs typeface="Century Gothic"/>
              </a:rPr>
              <a:t>vo</a:t>
            </a:r>
            <a:r>
              <a:rPr sz="971" spc="4">
                <a:solidFill>
                  <a:srgbClr val="1F487C"/>
                </a:solidFill>
                <a:latin typeface="Century Gothic"/>
                <a:cs typeface="Century Gothic"/>
              </a:rPr>
              <a:t>l</a:t>
            </a:r>
            <a:r>
              <a:rPr sz="971" spc="-8">
                <a:solidFill>
                  <a:srgbClr val="1F487C"/>
                </a:solidFill>
                <a:latin typeface="Century Gothic"/>
                <a:cs typeface="Century Gothic"/>
              </a:rPr>
              <a:t>u</a:t>
            </a:r>
            <a:r>
              <a:rPr sz="971" spc="4">
                <a:solidFill>
                  <a:srgbClr val="1F487C"/>
                </a:solidFill>
                <a:latin typeface="Century Gothic"/>
                <a:cs typeface="Century Gothic"/>
              </a:rPr>
              <a:t>c</a:t>
            </a:r>
            <a:r>
              <a:rPr sz="971">
                <a:solidFill>
                  <a:srgbClr val="1F487C"/>
                </a:solidFill>
                <a:latin typeface="Century Gothic"/>
                <a:cs typeface="Century Gothic"/>
              </a:rPr>
              <a:t>r</a:t>
            </a:r>
            <a:r>
              <a:rPr sz="971" spc="-8">
                <a:solidFill>
                  <a:srgbClr val="1F487C"/>
                </a:solidFill>
                <a:latin typeface="Century Gothic"/>
                <a:cs typeface="Century Gothic"/>
              </a:rPr>
              <a:t>a</a:t>
            </a:r>
            <a:r>
              <a:rPr sz="971">
                <a:solidFill>
                  <a:srgbClr val="1F487C"/>
                </a:solidFill>
                <a:latin typeface="Century Gothic"/>
                <a:cs typeface="Century Gothic"/>
              </a:rPr>
              <a:t>r a </a:t>
            </a:r>
            <a:r>
              <a:rPr sz="971" spc="4">
                <a:solidFill>
                  <a:srgbClr val="1F487C"/>
                </a:solidFill>
                <a:latin typeface="Century Gothic"/>
                <a:cs typeface="Century Gothic"/>
              </a:rPr>
              <a:t>l</a:t>
            </a:r>
            <a:r>
              <a:rPr sz="971">
                <a:solidFill>
                  <a:srgbClr val="1F487C"/>
                </a:solidFill>
                <a:latin typeface="Century Gothic"/>
                <a:cs typeface="Century Gothic"/>
              </a:rPr>
              <a:t>os e</a:t>
            </a:r>
            <a:r>
              <a:rPr sz="971" spc="4">
                <a:solidFill>
                  <a:srgbClr val="1F487C"/>
                </a:solidFill>
                <a:latin typeface="Century Gothic"/>
                <a:cs typeface="Century Gothic"/>
              </a:rPr>
              <a:t>s</a:t>
            </a:r>
            <a:r>
              <a:rPr sz="971">
                <a:solidFill>
                  <a:srgbClr val="1F487C"/>
                </a:solidFill>
                <a:latin typeface="Century Gothic"/>
                <a:cs typeface="Century Gothic"/>
              </a:rPr>
              <a:t>tu</a:t>
            </a:r>
            <a:r>
              <a:rPr sz="971" spc="-12">
                <a:solidFill>
                  <a:srgbClr val="1F487C"/>
                </a:solidFill>
                <a:latin typeface="Century Gothic"/>
                <a:cs typeface="Century Gothic"/>
              </a:rPr>
              <a:t>d</a:t>
            </a:r>
            <a:r>
              <a:rPr sz="971" spc="4">
                <a:solidFill>
                  <a:srgbClr val="1F487C"/>
                </a:solidFill>
                <a:latin typeface="Century Gothic"/>
                <a:cs typeface="Century Gothic"/>
              </a:rPr>
              <a:t>i</a:t>
            </a:r>
            <a:r>
              <a:rPr sz="971">
                <a:solidFill>
                  <a:srgbClr val="1F487C"/>
                </a:solidFill>
                <a:latin typeface="Century Gothic"/>
                <a:cs typeface="Century Gothic"/>
              </a:rPr>
              <a:t>an</a:t>
            </a:r>
            <a:r>
              <a:rPr sz="971" spc="-12">
                <a:solidFill>
                  <a:srgbClr val="1F487C"/>
                </a:solidFill>
                <a:latin typeface="Century Gothic"/>
                <a:cs typeface="Century Gothic"/>
              </a:rPr>
              <a:t>t</a:t>
            </a:r>
            <a:r>
              <a:rPr sz="971">
                <a:solidFill>
                  <a:srgbClr val="1F487C"/>
                </a:solidFill>
                <a:latin typeface="Century Gothic"/>
                <a:cs typeface="Century Gothic"/>
              </a:rPr>
              <a:t>es </a:t>
            </a:r>
            <a:r>
              <a:rPr sz="971" spc="4">
                <a:solidFill>
                  <a:srgbClr val="1F487C"/>
                </a:solidFill>
                <a:latin typeface="Century Gothic"/>
                <a:cs typeface="Century Gothic"/>
              </a:rPr>
              <a:t>c</a:t>
            </a:r>
            <a:r>
              <a:rPr sz="971">
                <a:solidFill>
                  <a:srgbClr val="1F487C"/>
                </a:solidFill>
                <a:latin typeface="Century Gothic"/>
                <a:cs typeface="Century Gothic"/>
              </a:rPr>
              <a:t>on</a:t>
            </a:r>
            <a:r>
              <a:rPr sz="971" spc="-17">
                <a:solidFill>
                  <a:srgbClr val="1F487C"/>
                </a:solidFill>
                <a:latin typeface="Century Gothic"/>
                <a:cs typeface="Century Gothic"/>
              </a:rPr>
              <a:t> </a:t>
            </a:r>
            <a:r>
              <a:rPr sz="971" spc="4">
                <a:solidFill>
                  <a:srgbClr val="1F487C"/>
                </a:solidFill>
                <a:latin typeface="Century Gothic"/>
                <a:cs typeface="Century Gothic"/>
              </a:rPr>
              <a:t>l</a:t>
            </a:r>
            <a:r>
              <a:rPr sz="971">
                <a:solidFill>
                  <a:srgbClr val="1F487C"/>
                </a:solidFill>
                <a:latin typeface="Century Gothic"/>
                <a:cs typeface="Century Gothic"/>
              </a:rPr>
              <a:t>a</a:t>
            </a:r>
            <a:r>
              <a:rPr sz="971" spc="4">
                <a:solidFill>
                  <a:srgbClr val="1F487C"/>
                </a:solidFill>
                <a:latin typeface="Century Gothic"/>
                <a:cs typeface="Century Gothic"/>
              </a:rPr>
              <a:t> </a:t>
            </a:r>
            <a:r>
              <a:rPr sz="971" spc="-8">
                <a:solidFill>
                  <a:srgbClr val="1F487C"/>
                </a:solidFill>
                <a:latin typeface="Century Gothic"/>
                <a:cs typeface="Century Gothic"/>
              </a:rPr>
              <a:t>p</a:t>
            </a:r>
            <a:r>
              <a:rPr sz="971">
                <a:solidFill>
                  <a:srgbClr val="1F487C"/>
                </a:solidFill>
                <a:latin typeface="Century Gothic"/>
                <a:cs typeface="Century Gothic"/>
              </a:rPr>
              <a:t>r</a:t>
            </a:r>
            <a:r>
              <a:rPr sz="971" spc="-12">
                <a:solidFill>
                  <a:srgbClr val="1F487C"/>
                </a:solidFill>
                <a:latin typeface="Century Gothic"/>
                <a:cs typeface="Century Gothic"/>
              </a:rPr>
              <a:t>o</a:t>
            </a:r>
            <a:r>
              <a:rPr sz="971">
                <a:solidFill>
                  <a:srgbClr val="1F487C"/>
                </a:solidFill>
                <a:latin typeface="Century Gothic"/>
                <a:cs typeface="Century Gothic"/>
              </a:rPr>
              <a:t>blemá</a:t>
            </a:r>
            <a:r>
              <a:rPr sz="971" spc="-12">
                <a:solidFill>
                  <a:srgbClr val="1F487C"/>
                </a:solidFill>
                <a:latin typeface="Century Gothic"/>
                <a:cs typeface="Century Gothic"/>
              </a:rPr>
              <a:t>t</a:t>
            </a:r>
            <a:r>
              <a:rPr sz="971" spc="4">
                <a:solidFill>
                  <a:srgbClr val="1F487C"/>
                </a:solidFill>
                <a:latin typeface="Century Gothic"/>
                <a:cs typeface="Century Gothic"/>
              </a:rPr>
              <a:t>i</a:t>
            </a:r>
            <a:r>
              <a:rPr sz="971" spc="-4">
                <a:solidFill>
                  <a:srgbClr val="1F487C"/>
                </a:solidFill>
                <a:latin typeface="Century Gothic"/>
                <a:cs typeface="Century Gothic"/>
              </a:rPr>
              <a:t>c</a:t>
            </a:r>
            <a:r>
              <a:rPr sz="971">
                <a:solidFill>
                  <a:srgbClr val="1F487C"/>
                </a:solidFill>
                <a:latin typeface="Century Gothic"/>
                <a:cs typeface="Century Gothic"/>
              </a:rPr>
              <a:t>a p</a:t>
            </a:r>
            <a:r>
              <a:rPr sz="971" spc="8">
                <a:solidFill>
                  <a:srgbClr val="1F487C"/>
                </a:solidFill>
                <a:latin typeface="Century Gothic"/>
                <a:cs typeface="Century Gothic"/>
              </a:rPr>
              <a:t>l</a:t>
            </a:r>
            <a:r>
              <a:rPr sz="971" spc="-8">
                <a:solidFill>
                  <a:srgbClr val="1F487C"/>
                </a:solidFill>
                <a:latin typeface="Century Gothic"/>
                <a:cs typeface="Century Gothic"/>
              </a:rPr>
              <a:t>a</a:t>
            </a:r>
            <a:r>
              <a:rPr sz="971">
                <a:solidFill>
                  <a:srgbClr val="1F487C"/>
                </a:solidFill>
                <a:latin typeface="Century Gothic"/>
                <a:cs typeface="Century Gothic"/>
              </a:rPr>
              <a:t>n</a:t>
            </a:r>
            <a:r>
              <a:rPr sz="971" spc="-4">
                <a:solidFill>
                  <a:srgbClr val="1F487C"/>
                </a:solidFill>
                <a:latin typeface="Century Gothic"/>
                <a:cs typeface="Century Gothic"/>
              </a:rPr>
              <a:t>t</a:t>
            </a:r>
            <a:r>
              <a:rPr sz="971">
                <a:solidFill>
                  <a:srgbClr val="1F487C"/>
                </a:solidFill>
                <a:latin typeface="Century Gothic"/>
                <a:cs typeface="Century Gothic"/>
              </a:rPr>
              <a:t>e</a:t>
            </a:r>
            <a:r>
              <a:rPr sz="971" spc="-8">
                <a:solidFill>
                  <a:srgbClr val="1F487C"/>
                </a:solidFill>
                <a:latin typeface="Century Gothic"/>
                <a:cs typeface="Century Gothic"/>
              </a:rPr>
              <a:t>a</a:t>
            </a:r>
            <a:r>
              <a:rPr sz="971">
                <a:solidFill>
                  <a:srgbClr val="1F487C"/>
                </a:solidFill>
                <a:latin typeface="Century Gothic"/>
                <a:cs typeface="Century Gothic"/>
              </a:rPr>
              <a:t>da,</a:t>
            </a:r>
            <a:r>
              <a:rPr sz="971" spc="-8">
                <a:solidFill>
                  <a:srgbClr val="1F487C"/>
                </a:solidFill>
                <a:latin typeface="Century Gothic"/>
                <a:cs typeface="Century Gothic"/>
              </a:rPr>
              <a:t> </a:t>
            </a:r>
            <a:r>
              <a:rPr sz="971">
                <a:solidFill>
                  <a:srgbClr val="1F487C"/>
                </a:solidFill>
                <a:latin typeface="Century Gothic"/>
                <a:cs typeface="Century Gothic"/>
              </a:rPr>
              <a:t>en el</a:t>
            </a:r>
            <a:r>
              <a:rPr sz="971" spc="4">
                <a:solidFill>
                  <a:srgbClr val="1F487C"/>
                </a:solidFill>
                <a:latin typeface="Century Gothic"/>
                <a:cs typeface="Century Gothic"/>
              </a:rPr>
              <a:t> </a:t>
            </a:r>
            <a:r>
              <a:rPr sz="971" spc="-8">
                <a:solidFill>
                  <a:srgbClr val="1F487C"/>
                </a:solidFill>
                <a:latin typeface="Century Gothic"/>
                <a:cs typeface="Century Gothic"/>
              </a:rPr>
              <a:t>s</a:t>
            </a:r>
            <a:r>
              <a:rPr sz="971">
                <a:solidFill>
                  <a:srgbClr val="1F487C"/>
                </a:solidFill>
                <a:latin typeface="Century Gothic"/>
                <a:cs typeface="Century Gothic"/>
              </a:rPr>
              <a:t>a</a:t>
            </a:r>
            <a:r>
              <a:rPr sz="971" spc="4">
                <a:solidFill>
                  <a:srgbClr val="1F487C"/>
                </a:solidFill>
                <a:latin typeface="Century Gothic"/>
                <a:cs typeface="Century Gothic"/>
              </a:rPr>
              <a:t>l</a:t>
            </a:r>
            <a:r>
              <a:rPr sz="971">
                <a:solidFill>
                  <a:srgbClr val="1F487C"/>
                </a:solidFill>
                <a:latin typeface="Century Gothic"/>
                <a:cs typeface="Century Gothic"/>
              </a:rPr>
              <a:t>ón</a:t>
            </a:r>
            <a:r>
              <a:rPr sz="971" spc="-17">
                <a:solidFill>
                  <a:srgbClr val="1F487C"/>
                </a:solidFill>
                <a:latin typeface="Century Gothic"/>
                <a:cs typeface="Century Gothic"/>
              </a:rPr>
              <a:t> </a:t>
            </a:r>
            <a:r>
              <a:rPr sz="971">
                <a:solidFill>
                  <a:srgbClr val="1F487C"/>
                </a:solidFill>
                <a:latin typeface="Century Gothic"/>
                <a:cs typeface="Century Gothic"/>
              </a:rPr>
              <a:t>de </a:t>
            </a:r>
            <a:r>
              <a:rPr sz="971" spc="4">
                <a:solidFill>
                  <a:srgbClr val="1F487C"/>
                </a:solidFill>
                <a:latin typeface="Century Gothic"/>
                <a:cs typeface="Century Gothic"/>
              </a:rPr>
              <a:t>c</a:t>
            </a:r>
            <a:r>
              <a:rPr sz="971" spc="-4">
                <a:solidFill>
                  <a:srgbClr val="1F487C"/>
                </a:solidFill>
                <a:latin typeface="Century Gothic"/>
                <a:cs typeface="Century Gothic"/>
              </a:rPr>
              <a:t>l</a:t>
            </a:r>
            <a:r>
              <a:rPr sz="971">
                <a:solidFill>
                  <a:srgbClr val="1F487C"/>
                </a:solidFill>
                <a:latin typeface="Century Gothic"/>
                <a:cs typeface="Century Gothic"/>
              </a:rPr>
              <a:t>a</a:t>
            </a:r>
            <a:r>
              <a:rPr sz="971" spc="4">
                <a:solidFill>
                  <a:srgbClr val="1F487C"/>
                </a:solidFill>
                <a:latin typeface="Century Gothic"/>
                <a:cs typeface="Century Gothic"/>
              </a:rPr>
              <a:t>s</a:t>
            </a:r>
            <a:r>
              <a:rPr sz="971">
                <a:solidFill>
                  <a:srgbClr val="1F487C"/>
                </a:solidFill>
                <a:latin typeface="Century Gothic"/>
                <a:cs typeface="Century Gothic"/>
              </a:rPr>
              <a:t>e</a:t>
            </a:r>
            <a:endParaRPr sz="971">
              <a:latin typeface="Century Gothic"/>
              <a:cs typeface="Century Gothic"/>
            </a:endParaRPr>
          </a:p>
        </p:txBody>
      </p:sp>
      <p:sp>
        <p:nvSpPr>
          <p:cNvPr id="8" name="object 8"/>
          <p:cNvSpPr txBox="1"/>
          <p:nvPr/>
        </p:nvSpPr>
        <p:spPr>
          <a:xfrm>
            <a:off x="3254748" y="4527230"/>
            <a:ext cx="1605803" cy="845985"/>
          </a:xfrm>
          <a:prstGeom prst="rect">
            <a:avLst/>
          </a:prstGeom>
        </p:spPr>
        <p:txBody>
          <a:bodyPr wrap="square" lIns="0" tIns="0" rIns="0" bIns="0" rtlCol="0">
            <a:noAutofit/>
          </a:bodyPr>
          <a:lstStyle/>
          <a:p>
            <a:pPr>
              <a:lnSpc>
                <a:spcPts val="485"/>
              </a:lnSpc>
              <a:spcBef>
                <a:spcPts val="10"/>
              </a:spcBef>
            </a:pPr>
            <a:endParaRPr sz="485" dirty="0"/>
          </a:p>
          <a:p>
            <a:pPr marL="55136" marR="185078">
              <a:lnSpc>
                <a:spcPct val="102172"/>
              </a:lnSpc>
            </a:pPr>
            <a:r>
              <a:rPr sz="971" spc="4" dirty="0" err="1">
                <a:latin typeface="Century Gothic"/>
                <a:cs typeface="Century Gothic"/>
              </a:rPr>
              <a:t>L</a:t>
            </a:r>
            <a:r>
              <a:rPr sz="971" spc="-8" dirty="0" err="1">
                <a:latin typeface="Century Gothic"/>
                <a:cs typeface="Century Gothic"/>
              </a:rPr>
              <a:t>e</a:t>
            </a:r>
            <a:r>
              <a:rPr sz="971" spc="4" dirty="0" err="1">
                <a:latin typeface="Century Gothic"/>
                <a:cs typeface="Century Gothic"/>
              </a:rPr>
              <a:t>c</a:t>
            </a:r>
            <a:r>
              <a:rPr sz="971" dirty="0" err="1">
                <a:latin typeface="Century Gothic"/>
                <a:cs typeface="Century Gothic"/>
              </a:rPr>
              <a:t>tu</a:t>
            </a:r>
            <a:r>
              <a:rPr sz="971" spc="-8" dirty="0" err="1">
                <a:latin typeface="Century Gothic"/>
                <a:cs typeface="Century Gothic"/>
              </a:rPr>
              <a:t>r</a:t>
            </a:r>
            <a:r>
              <a:rPr sz="971" dirty="0" err="1">
                <a:latin typeface="Century Gothic"/>
                <a:cs typeface="Century Gothic"/>
              </a:rPr>
              <a:t>a</a:t>
            </a:r>
            <a:r>
              <a:rPr sz="971" dirty="0">
                <a:latin typeface="Century Gothic"/>
                <a:cs typeface="Century Gothic"/>
              </a:rPr>
              <a:t> de </a:t>
            </a:r>
            <a:r>
              <a:rPr sz="971" dirty="0" err="1">
                <a:latin typeface="Century Gothic"/>
                <a:cs typeface="Century Gothic"/>
              </a:rPr>
              <a:t>tex</a:t>
            </a:r>
            <a:r>
              <a:rPr sz="971" spc="-4" dirty="0" err="1">
                <a:latin typeface="Century Gothic"/>
                <a:cs typeface="Century Gothic"/>
              </a:rPr>
              <a:t>t</a:t>
            </a:r>
            <a:r>
              <a:rPr sz="971" dirty="0" err="1">
                <a:latin typeface="Century Gothic"/>
                <a:cs typeface="Century Gothic"/>
              </a:rPr>
              <a:t>os</a:t>
            </a:r>
            <a:r>
              <a:rPr sz="971" spc="-4" dirty="0">
                <a:latin typeface="Century Gothic"/>
                <a:cs typeface="Century Gothic"/>
              </a:rPr>
              <a:t> </a:t>
            </a:r>
            <a:r>
              <a:rPr sz="971" spc="-8" dirty="0">
                <a:latin typeface="Century Gothic"/>
                <a:cs typeface="Century Gothic"/>
              </a:rPr>
              <a:t>q</a:t>
            </a:r>
            <a:r>
              <a:rPr sz="971" dirty="0">
                <a:latin typeface="Century Gothic"/>
                <a:cs typeface="Century Gothic"/>
              </a:rPr>
              <a:t>ue </a:t>
            </a:r>
            <a:r>
              <a:rPr sz="971" dirty="0" err="1">
                <a:latin typeface="Century Gothic"/>
                <a:cs typeface="Century Gothic"/>
              </a:rPr>
              <a:t>de</a:t>
            </a:r>
            <a:r>
              <a:rPr sz="971" spc="-4" dirty="0" err="1">
                <a:latin typeface="Century Gothic"/>
                <a:cs typeface="Century Gothic"/>
              </a:rPr>
              <a:t>s</a:t>
            </a:r>
            <a:r>
              <a:rPr sz="971" spc="4" dirty="0" err="1">
                <a:latin typeface="Century Gothic"/>
                <a:cs typeface="Century Gothic"/>
              </a:rPr>
              <a:t>c</a:t>
            </a:r>
            <a:r>
              <a:rPr sz="971" spc="-8" dirty="0" err="1">
                <a:latin typeface="Century Gothic"/>
                <a:cs typeface="Century Gothic"/>
              </a:rPr>
              <a:t>r</a:t>
            </a:r>
            <a:r>
              <a:rPr sz="971" spc="4" dirty="0" err="1">
                <a:latin typeface="Century Gothic"/>
                <a:cs typeface="Century Gothic"/>
              </a:rPr>
              <a:t>i</a:t>
            </a:r>
            <a:r>
              <a:rPr sz="971" spc="-8" dirty="0" err="1">
                <a:latin typeface="Century Gothic"/>
                <a:cs typeface="Century Gothic"/>
              </a:rPr>
              <a:t>b</a:t>
            </a:r>
            <a:r>
              <a:rPr sz="971" dirty="0" err="1">
                <a:latin typeface="Century Gothic"/>
                <a:cs typeface="Century Gothic"/>
              </a:rPr>
              <a:t>en</a:t>
            </a:r>
            <a:r>
              <a:rPr sz="971" dirty="0">
                <a:latin typeface="Century Gothic"/>
                <a:cs typeface="Century Gothic"/>
              </a:rPr>
              <a:t> a </a:t>
            </a:r>
            <a:r>
              <a:rPr sz="971" spc="4" dirty="0">
                <a:latin typeface="Century Gothic"/>
                <a:cs typeface="Century Gothic"/>
              </a:rPr>
              <a:t>l</a:t>
            </a:r>
            <a:r>
              <a:rPr sz="971" dirty="0">
                <a:latin typeface="Century Gothic"/>
                <a:cs typeface="Century Gothic"/>
              </a:rPr>
              <a:t>a</a:t>
            </a:r>
            <a:r>
              <a:rPr sz="971" spc="-12" dirty="0">
                <a:latin typeface="Century Gothic"/>
                <a:cs typeface="Century Gothic"/>
              </a:rPr>
              <a:t> </a:t>
            </a:r>
            <a:r>
              <a:rPr sz="971" dirty="0">
                <a:latin typeface="Century Gothic"/>
                <a:cs typeface="Century Gothic"/>
              </a:rPr>
              <a:t>C</a:t>
            </a:r>
            <a:r>
              <a:rPr sz="971" spc="8" dirty="0">
                <a:latin typeface="Century Gothic"/>
                <a:cs typeface="Century Gothic"/>
              </a:rPr>
              <a:t>i</a:t>
            </a:r>
            <a:r>
              <a:rPr sz="971" spc="-8" dirty="0">
                <a:latin typeface="Century Gothic"/>
                <a:cs typeface="Century Gothic"/>
              </a:rPr>
              <a:t>u</a:t>
            </a:r>
            <a:r>
              <a:rPr sz="971" dirty="0">
                <a:latin typeface="Century Gothic"/>
                <a:cs typeface="Century Gothic"/>
              </a:rPr>
              <a:t>dad de </a:t>
            </a:r>
            <a:r>
              <a:rPr sz="971" spc="-4" dirty="0">
                <a:latin typeface="Century Gothic"/>
                <a:cs typeface="Century Gothic"/>
              </a:rPr>
              <a:t>M</a:t>
            </a:r>
            <a:r>
              <a:rPr sz="971" dirty="0">
                <a:latin typeface="Century Gothic"/>
                <a:cs typeface="Century Gothic"/>
              </a:rPr>
              <a:t>éx</a:t>
            </a:r>
            <a:r>
              <a:rPr sz="971" spc="-4" dirty="0">
                <a:latin typeface="Century Gothic"/>
                <a:cs typeface="Century Gothic"/>
              </a:rPr>
              <a:t>i</a:t>
            </a:r>
            <a:r>
              <a:rPr sz="971" spc="4" dirty="0">
                <a:latin typeface="Century Gothic"/>
                <a:cs typeface="Century Gothic"/>
              </a:rPr>
              <a:t>c</a:t>
            </a:r>
            <a:r>
              <a:rPr sz="971" dirty="0">
                <a:latin typeface="Century Gothic"/>
                <a:cs typeface="Century Gothic"/>
              </a:rPr>
              <a:t>o</a:t>
            </a:r>
            <a:r>
              <a:rPr sz="971" spc="-4" dirty="0">
                <a:latin typeface="Century Gothic"/>
                <a:cs typeface="Century Gothic"/>
              </a:rPr>
              <a:t> </a:t>
            </a:r>
            <a:r>
              <a:rPr sz="971" dirty="0" err="1">
                <a:latin typeface="Century Gothic"/>
                <a:cs typeface="Century Gothic"/>
              </a:rPr>
              <a:t>en</a:t>
            </a:r>
            <a:r>
              <a:rPr sz="971" dirty="0">
                <a:latin typeface="Century Gothic"/>
                <a:cs typeface="Century Gothic"/>
              </a:rPr>
              <a:t> </a:t>
            </a:r>
            <a:r>
              <a:rPr sz="971" dirty="0" err="1">
                <a:latin typeface="Century Gothic"/>
                <a:cs typeface="Century Gothic"/>
              </a:rPr>
              <a:t>o</a:t>
            </a:r>
            <a:r>
              <a:rPr sz="971" spc="-4" dirty="0" err="1">
                <a:latin typeface="Century Gothic"/>
                <a:cs typeface="Century Gothic"/>
              </a:rPr>
              <a:t>t</a:t>
            </a:r>
            <a:r>
              <a:rPr sz="971" dirty="0" err="1">
                <a:latin typeface="Century Gothic"/>
                <a:cs typeface="Century Gothic"/>
              </a:rPr>
              <a:t>r</a:t>
            </a:r>
            <a:r>
              <a:rPr sz="971" spc="-8" dirty="0" err="1">
                <a:latin typeface="Century Gothic"/>
                <a:cs typeface="Century Gothic"/>
              </a:rPr>
              <a:t>a</a:t>
            </a:r>
            <a:r>
              <a:rPr sz="971" dirty="0" err="1">
                <a:latin typeface="Century Gothic"/>
                <a:cs typeface="Century Gothic"/>
              </a:rPr>
              <a:t>s</a:t>
            </a:r>
            <a:r>
              <a:rPr sz="971" dirty="0">
                <a:latin typeface="Century Gothic"/>
                <a:cs typeface="Century Gothic"/>
              </a:rPr>
              <a:t> </a:t>
            </a:r>
            <a:r>
              <a:rPr sz="971" dirty="0" err="1">
                <a:latin typeface="Century Gothic"/>
                <a:cs typeface="Century Gothic"/>
              </a:rPr>
              <a:t>é</a:t>
            </a:r>
            <a:r>
              <a:rPr sz="971" spc="4" dirty="0" err="1">
                <a:latin typeface="Century Gothic"/>
                <a:cs typeface="Century Gothic"/>
              </a:rPr>
              <a:t>p</a:t>
            </a:r>
            <a:r>
              <a:rPr sz="971" spc="-12" dirty="0" err="1">
                <a:latin typeface="Century Gothic"/>
                <a:cs typeface="Century Gothic"/>
              </a:rPr>
              <a:t>o</a:t>
            </a:r>
            <a:r>
              <a:rPr sz="971" spc="4" dirty="0" err="1">
                <a:latin typeface="Century Gothic"/>
                <a:cs typeface="Century Gothic"/>
              </a:rPr>
              <a:t>c</a:t>
            </a:r>
            <a:r>
              <a:rPr sz="971" dirty="0" err="1">
                <a:latin typeface="Century Gothic"/>
                <a:cs typeface="Century Gothic"/>
              </a:rPr>
              <a:t>as</a:t>
            </a:r>
            <a:endParaRPr sz="971" dirty="0">
              <a:latin typeface="Century Gothic"/>
              <a:cs typeface="Century Gothic"/>
            </a:endParaRPr>
          </a:p>
        </p:txBody>
      </p:sp>
      <p:sp>
        <p:nvSpPr>
          <p:cNvPr id="7" name="object 7"/>
          <p:cNvSpPr txBox="1"/>
          <p:nvPr/>
        </p:nvSpPr>
        <p:spPr>
          <a:xfrm>
            <a:off x="4860552" y="4532610"/>
            <a:ext cx="1562547" cy="840606"/>
          </a:xfrm>
          <a:prstGeom prst="rect">
            <a:avLst/>
          </a:prstGeom>
        </p:spPr>
        <p:txBody>
          <a:bodyPr wrap="square" lIns="0" tIns="0" rIns="0" bIns="0" rtlCol="0">
            <a:noAutofit/>
          </a:bodyPr>
          <a:lstStyle/>
          <a:p>
            <a:pPr>
              <a:lnSpc>
                <a:spcPts val="485"/>
              </a:lnSpc>
              <a:spcBef>
                <a:spcPts val="10"/>
              </a:spcBef>
            </a:pPr>
            <a:endParaRPr sz="485" dirty="0"/>
          </a:p>
          <a:p>
            <a:pPr marL="55135" marR="35343">
              <a:lnSpc>
                <a:spcPts val="1189"/>
              </a:lnSpc>
            </a:pPr>
            <a:r>
              <a:rPr sz="971" spc="-4" dirty="0" err="1">
                <a:latin typeface="Century Gothic"/>
                <a:cs typeface="Century Gothic"/>
              </a:rPr>
              <a:t>M</a:t>
            </a:r>
            <a:r>
              <a:rPr sz="971" dirty="0" err="1">
                <a:latin typeface="Century Gothic"/>
                <a:cs typeface="Century Gothic"/>
              </a:rPr>
              <a:t>ostr</a:t>
            </a:r>
            <a:r>
              <a:rPr sz="971" spc="4" dirty="0" err="1">
                <a:latin typeface="Century Gothic"/>
                <a:cs typeface="Century Gothic"/>
              </a:rPr>
              <a:t>a</a:t>
            </a:r>
            <a:r>
              <a:rPr sz="971" dirty="0" err="1">
                <a:latin typeface="Century Gothic"/>
                <a:cs typeface="Century Gothic"/>
              </a:rPr>
              <a:t>r</a:t>
            </a:r>
            <a:r>
              <a:rPr sz="971" spc="-12" dirty="0">
                <a:latin typeface="Century Gothic"/>
                <a:cs typeface="Century Gothic"/>
              </a:rPr>
              <a:t> </a:t>
            </a:r>
            <a:r>
              <a:rPr sz="971" spc="4" dirty="0" err="1">
                <a:latin typeface="Century Gothic"/>
                <a:cs typeface="Century Gothic"/>
              </a:rPr>
              <a:t>i</a:t>
            </a:r>
            <a:r>
              <a:rPr sz="971" spc="-4" dirty="0" err="1">
                <a:latin typeface="Century Gothic"/>
                <a:cs typeface="Century Gothic"/>
              </a:rPr>
              <a:t>m</a:t>
            </a:r>
            <a:r>
              <a:rPr sz="971" dirty="0" err="1">
                <a:latin typeface="Century Gothic"/>
                <a:cs typeface="Century Gothic"/>
              </a:rPr>
              <a:t>á</a:t>
            </a:r>
            <a:r>
              <a:rPr sz="971" spc="-8" dirty="0" err="1">
                <a:latin typeface="Century Gothic"/>
                <a:cs typeface="Century Gothic"/>
              </a:rPr>
              <a:t>g</a:t>
            </a:r>
            <a:r>
              <a:rPr sz="971" dirty="0" err="1">
                <a:latin typeface="Century Gothic"/>
                <a:cs typeface="Century Gothic"/>
              </a:rPr>
              <a:t>en</a:t>
            </a:r>
            <a:r>
              <a:rPr sz="971" spc="-8" dirty="0" err="1">
                <a:latin typeface="Century Gothic"/>
                <a:cs typeface="Century Gothic"/>
              </a:rPr>
              <a:t>e</a:t>
            </a:r>
            <a:r>
              <a:rPr sz="971" dirty="0" err="1">
                <a:latin typeface="Century Gothic"/>
                <a:cs typeface="Century Gothic"/>
              </a:rPr>
              <a:t>s</a:t>
            </a:r>
            <a:r>
              <a:rPr sz="971" dirty="0">
                <a:latin typeface="Century Gothic"/>
                <a:cs typeface="Century Gothic"/>
              </a:rPr>
              <a:t> de </a:t>
            </a:r>
            <a:r>
              <a:rPr sz="971" spc="-8" dirty="0">
                <a:latin typeface="Century Gothic"/>
                <a:cs typeface="Century Gothic"/>
              </a:rPr>
              <a:t>u</a:t>
            </a:r>
            <a:r>
              <a:rPr sz="971" dirty="0">
                <a:latin typeface="Century Gothic"/>
                <a:cs typeface="Century Gothic"/>
              </a:rPr>
              <a:t>n </a:t>
            </a:r>
          </a:p>
          <a:p>
            <a:pPr marL="55135" marR="35343">
              <a:lnSpc>
                <a:spcPts val="1189"/>
              </a:lnSpc>
              <a:spcBef>
                <a:spcPts val="182"/>
              </a:spcBef>
            </a:pPr>
            <a:r>
              <a:rPr sz="971" spc="-4" dirty="0">
                <a:latin typeface="Century Gothic"/>
                <a:cs typeface="Century Gothic"/>
              </a:rPr>
              <a:t>M</a:t>
            </a:r>
            <a:r>
              <a:rPr sz="971" dirty="0">
                <a:latin typeface="Century Gothic"/>
                <a:cs typeface="Century Gothic"/>
              </a:rPr>
              <a:t>éx</a:t>
            </a:r>
            <a:r>
              <a:rPr sz="971" spc="-4" dirty="0">
                <a:latin typeface="Century Gothic"/>
                <a:cs typeface="Century Gothic"/>
              </a:rPr>
              <a:t>i</a:t>
            </a:r>
            <a:r>
              <a:rPr sz="971" spc="4" dirty="0">
                <a:latin typeface="Century Gothic"/>
                <a:cs typeface="Century Gothic"/>
              </a:rPr>
              <a:t>c</a:t>
            </a:r>
            <a:r>
              <a:rPr sz="971" dirty="0">
                <a:latin typeface="Century Gothic"/>
                <a:cs typeface="Century Gothic"/>
              </a:rPr>
              <a:t>o</a:t>
            </a:r>
            <a:r>
              <a:rPr sz="971" spc="-4" dirty="0">
                <a:latin typeface="Century Gothic"/>
                <a:cs typeface="Century Gothic"/>
              </a:rPr>
              <a:t> </a:t>
            </a:r>
            <a:r>
              <a:rPr sz="971" dirty="0" err="1">
                <a:latin typeface="Century Gothic"/>
                <a:cs typeface="Century Gothic"/>
              </a:rPr>
              <a:t>ro</a:t>
            </a:r>
            <a:r>
              <a:rPr sz="971" spc="-4" dirty="0" err="1">
                <a:latin typeface="Century Gothic"/>
                <a:cs typeface="Century Gothic"/>
              </a:rPr>
              <a:t>d</a:t>
            </a:r>
            <a:r>
              <a:rPr sz="971" spc="-8" dirty="0" err="1">
                <a:latin typeface="Century Gothic"/>
                <a:cs typeface="Century Gothic"/>
              </a:rPr>
              <a:t>e</a:t>
            </a:r>
            <a:r>
              <a:rPr sz="971" dirty="0" err="1">
                <a:latin typeface="Century Gothic"/>
                <a:cs typeface="Century Gothic"/>
              </a:rPr>
              <a:t>ado</a:t>
            </a:r>
            <a:r>
              <a:rPr sz="971" spc="-4" dirty="0">
                <a:latin typeface="Century Gothic"/>
                <a:cs typeface="Century Gothic"/>
              </a:rPr>
              <a:t> </a:t>
            </a:r>
            <a:r>
              <a:rPr sz="971" dirty="0">
                <a:latin typeface="Century Gothic"/>
                <a:cs typeface="Century Gothic"/>
              </a:rPr>
              <a:t>de </a:t>
            </a:r>
          </a:p>
          <a:p>
            <a:pPr marL="55135" marR="35343">
              <a:lnSpc>
                <a:spcPts val="1189"/>
              </a:lnSpc>
              <a:spcBef>
                <a:spcPts val="182"/>
              </a:spcBef>
            </a:pPr>
            <a:r>
              <a:rPr sz="971" dirty="0" err="1">
                <a:latin typeface="Century Gothic"/>
                <a:cs typeface="Century Gothic"/>
              </a:rPr>
              <a:t>agua</a:t>
            </a:r>
            <a:r>
              <a:rPr sz="971" dirty="0">
                <a:latin typeface="Century Gothic"/>
                <a:cs typeface="Century Gothic"/>
              </a:rPr>
              <a:t> y</a:t>
            </a:r>
            <a:r>
              <a:rPr sz="971" spc="-17" dirty="0">
                <a:latin typeface="Century Gothic"/>
                <a:cs typeface="Century Gothic"/>
              </a:rPr>
              <a:t> </a:t>
            </a:r>
            <a:r>
              <a:rPr sz="971" spc="8" dirty="0" err="1">
                <a:latin typeface="Century Gothic"/>
                <a:cs typeface="Century Gothic"/>
              </a:rPr>
              <a:t>v</a:t>
            </a:r>
            <a:r>
              <a:rPr sz="971" dirty="0" err="1">
                <a:latin typeface="Century Gothic"/>
                <a:cs typeface="Century Gothic"/>
              </a:rPr>
              <a:t>e</a:t>
            </a:r>
            <a:r>
              <a:rPr sz="971" spc="-8" dirty="0" err="1">
                <a:latin typeface="Century Gothic"/>
                <a:cs typeface="Century Gothic"/>
              </a:rPr>
              <a:t>g</a:t>
            </a:r>
            <a:r>
              <a:rPr sz="971" dirty="0" err="1">
                <a:latin typeface="Century Gothic"/>
                <a:cs typeface="Century Gothic"/>
              </a:rPr>
              <a:t>et</a:t>
            </a:r>
            <a:r>
              <a:rPr sz="971" spc="-8" dirty="0" err="1">
                <a:latin typeface="Century Gothic"/>
                <a:cs typeface="Century Gothic"/>
              </a:rPr>
              <a:t>a</a:t>
            </a:r>
            <a:r>
              <a:rPr sz="971" spc="4" dirty="0" err="1">
                <a:latin typeface="Century Gothic"/>
                <a:cs typeface="Century Gothic"/>
              </a:rPr>
              <a:t>ci</a:t>
            </a:r>
            <a:r>
              <a:rPr sz="971" dirty="0" err="1">
                <a:latin typeface="Century Gothic"/>
                <a:cs typeface="Century Gothic"/>
              </a:rPr>
              <a:t>ón</a:t>
            </a:r>
            <a:endParaRPr sz="971" dirty="0">
              <a:latin typeface="Century Gothic"/>
              <a:cs typeface="Century Gothic"/>
            </a:endParaRPr>
          </a:p>
        </p:txBody>
      </p:sp>
      <p:sp>
        <p:nvSpPr>
          <p:cNvPr id="6" name="object 6"/>
          <p:cNvSpPr txBox="1"/>
          <p:nvPr/>
        </p:nvSpPr>
        <p:spPr>
          <a:xfrm>
            <a:off x="6423099" y="4527230"/>
            <a:ext cx="1940747" cy="845986"/>
          </a:xfrm>
          <a:prstGeom prst="rect">
            <a:avLst/>
          </a:prstGeom>
        </p:spPr>
        <p:txBody>
          <a:bodyPr wrap="square" lIns="0" tIns="0" rIns="0" bIns="0" rtlCol="0">
            <a:noAutofit/>
          </a:bodyPr>
          <a:lstStyle/>
          <a:p>
            <a:pPr>
              <a:lnSpc>
                <a:spcPts val="485"/>
              </a:lnSpc>
              <a:spcBef>
                <a:spcPts val="10"/>
              </a:spcBef>
            </a:pPr>
            <a:endParaRPr sz="485" dirty="0"/>
          </a:p>
          <a:p>
            <a:pPr marL="56481" marR="68636">
              <a:lnSpc>
                <a:spcPts val="1189"/>
              </a:lnSpc>
            </a:pPr>
            <a:r>
              <a:rPr sz="971" spc="-22" dirty="0" err="1">
                <a:latin typeface="Century Gothic"/>
                <a:cs typeface="Century Gothic"/>
              </a:rPr>
              <a:t>A</a:t>
            </a:r>
            <a:r>
              <a:rPr sz="971" dirty="0" err="1">
                <a:latin typeface="Century Gothic"/>
                <a:cs typeface="Century Gothic"/>
              </a:rPr>
              <a:t>s</a:t>
            </a:r>
            <a:r>
              <a:rPr sz="971" spc="4" dirty="0" err="1">
                <a:latin typeface="Century Gothic"/>
                <a:cs typeface="Century Gothic"/>
              </a:rPr>
              <a:t>i</a:t>
            </a:r>
            <a:r>
              <a:rPr sz="971" dirty="0" err="1">
                <a:latin typeface="Century Gothic"/>
                <a:cs typeface="Century Gothic"/>
              </a:rPr>
              <a:t>sten</a:t>
            </a:r>
            <a:r>
              <a:rPr sz="971" spc="4" dirty="0" err="1">
                <a:latin typeface="Century Gothic"/>
                <a:cs typeface="Century Gothic"/>
              </a:rPr>
              <a:t>c</a:t>
            </a:r>
            <a:r>
              <a:rPr sz="971" spc="-4" dirty="0" err="1">
                <a:latin typeface="Century Gothic"/>
                <a:cs typeface="Century Gothic"/>
              </a:rPr>
              <a:t>i</a:t>
            </a:r>
            <a:r>
              <a:rPr sz="971" dirty="0" err="1">
                <a:latin typeface="Century Gothic"/>
                <a:cs typeface="Century Gothic"/>
              </a:rPr>
              <a:t>a</a:t>
            </a:r>
            <a:r>
              <a:rPr sz="971" dirty="0">
                <a:latin typeface="Century Gothic"/>
                <a:cs typeface="Century Gothic"/>
              </a:rPr>
              <a:t> a un</a:t>
            </a:r>
            <a:r>
              <a:rPr sz="971" spc="-4" dirty="0">
                <a:latin typeface="Century Gothic"/>
                <a:cs typeface="Century Gothic"/>
              </a:rPr>
              <a:t> </a:t>
            </a:r>
            <a:r>
              <a:rPr sz="971" spc="4" dirty="0" err="1">
                <a:latin typeface="Century Gothic"/>
                <a:cs typeface="Century Gothic"/>
              </a:rPr>
              <a:t>l</a:t>
            </a:r>
            <a:r>
              <a:rPr sz="971" spc="-8" dirty="0" err="1">
                <a:latin typeface="Century Gothic"/>
                <a:cs typeface="Century Gothic"/>
              </a:rPr>
              <a:t>a</a:t>
            </a:r>
            <a:r>
              <a:rPr sz="971" dirty="0" err="1">
                <a:latin typeface="Century Gothic"/>
                <a:cs typeface="Century Gothic"/>
              </a:rPr>
              <a:t>bo</a:t>
            </a:r>
            <a:r>
              <a:rPr sz="971" spc="-8" dirty="0" err="1">
                <a:latin typeface="Century Gothic"/>
                <a:cs typeface="Century Gothic"/>
              </a:rPr>
              <a:t>r</a:t>
            </a:r>
            <a:r>
              <a:rPr sz="971" dirty="0" err="1">
                <a:latin typeface="Century Gothic"/>
                <a:cs typeface="Century Gothic"/>
              </a:rPr>
              <a:t>a</a:t>
            </a:r>
            <a:r>
              <a:rPr sz="971" spc="-8" dirty="0" err="1">
                <a:latin typeface="Century Gothic"/>
                <a:cs typeface="Century Gothic"/>
              </a:rPr>
              <a:t>t</a:t>
            </a:r>
            <a:r>
              <a:rPr sz="971" dirty="0" err="1">
                <a:latin typeface="Century Gothic"/>
                <a:cs typeface="Century Gothic"/>
              </a:rPr>
              <a:t>or</a:t>
            </a:r>
            <a:r>
              <a:rPr sz="971" spc="4" dirty="0" err="1">
                <a:latin typeface="Century Gothic"/>
                <a:cs typeface="Century Gothic"/>
              </a:rPr>
              <a:t>i</a:t>
            </a:r>
            <a:r>
              <a:rPr sz="971" dirty="0" err="1">
                <a:latin typeface="Century Gothic"/>
                <a:cs typeface="Century Gothic"/>
              </a:rPr>
              <a:t>o</a:t>
            </a:r>
            <a:r>
              <a:rPr sz="971" spc="-4" dirty="0">
                <a:latin typeface="Century Gothic"/>
                <a:cs typeface="Century Gothic"/>
              </a:rPr>
              <a:t> </a:t>
            </a:r>
            <a:r>
              <a:rPr sz="971" dirty="0">
                <a:latin typeface="Century Gothic"/>
                <a:cs typeface="Century Gothic"/>
              </a:rPr>
              <a:t>de </a:t>
            </a:r>
          </a:p>
          <a:p>
            <a:pPr marL="56481" marR="68636">
              <a:lnSpc>
                <a:spcPts val="1189"/>
              </a:lnSpc>
              <a:spcBef>
                <a:spcPts val="176"/>
              </a:spcBef>
            </a:pPr>
            <a:r>
              <a:rPr sz="971" dirty="0" err="1">
                <a:latin typeface="Century Gothic"/>
                <a:cs typeface="Century Gothic"/>
              </a:rPr>
              <a:t>s</a:t>
            </a:r>
            <a:r>
              <a:rPr sz="971" spc="4" dirty="0" err="1">
                <a:latin typeface="Century Gothic"/>
                <a:cs typeface="Century Gothic"/>
              </a:rPr>
              <a:t>i</a:t>
            </a:r>
            <a:r>
              <a:rPr sz="971" spc="-4" dirty="0" err="1">
                <a:latin typeface="Century Gothic"/>
                <a:cs typeface="Century Gothic"/>
              </a:rPr>
              <a:t>m</a:t>
            </a:r>
            <a:r>
              <a:rPr sz="971" spc="-8" dirty="0" err="1">
                <a:latin typeface="Century Gothic"/>
                <a:cs typeface="Century Gothic"/>
              </a:rPr>
              <a:t>u</a:t>
            </a:r>
            <a:r>
              <a:rPr sz="971" spc="4" dirty="0" err="1">
                <a:latin typeface="Century Gothic"/>
                <a:cs typeface="Century Gothic"/>
              </a:rPr>
              <a:t>l</a:t>
            </a:r>
            <a:r>
              <a:rPr sz="971" spc="-8" dirty="0" err="1">
                <a:latin typeface="Century Gothic"/>
                <a:cs typeface="Century Gothic"/>
              </a:rPr>
              <a:t>a</a:t>
            </a:r>
            <a:r>
              <a:rPr sz="971" spc="-4" dirty="0" err="1">
                <a:latin typeface="Century Gothic"/>
                <a:cs typeface="Century Gothic"/>
              </a:rPr>
              <a:t>c</a:t>
            </a:r>
            <a:r>
              <a:rPr sz="971" spc="4" dirty="0" err="1">
                <a:latin typeface="Century Gothic"/>
                <a:cs typeface="Century Gothic"/>
              </a:rPr>
              <a:t>i</a:t>
            </a:r>
            <a:r>
              <a:rPr sz="971" dirty="0" err="1">
                <a:latin typeface="Century Gothic"/>
                <a:cs typeface="Century Gothic"/>
              </a:rPr>
              <a:t>ón</a:t>
            </a:r>
            <a:endParaRPr sz="971" dirty="0">
              <a:latin typeface="Century Gothic"/>
              <a:cs typeface="Century Gothic"/>
            </a:endParaRPr>
          </a:p>
        </p:txBody>
      </p:sp>
      <p:sp>
        <p:nvSpPr>
          <p:cNvPr id="5" name="object 5"/>
          <p:cNvSpPr txBox="1"/>
          <p:nvPr/>
        </p:nvSpPr>
        <p:spPr>
          <a:xfrm>
            <a:off x="681766" y="5373217"/>
            <a:ext cx="2572982" cy="847894"/>
          </a:xfrm>
          <a:prstGeom prst="rect">
            <a:avLst/>
          </a:prstGeom>
        </p:spPr>
        <p:txBody>
          <a:bodyPr wrap="square" lIns="0" tIns="0" rIns="0" bIns="0" rtlCol="0">
            <a:noAutofit/>
          </a:bodyPr>
          <a:lstStyle/>
          <a:p>
            <a:pPr>
              <a:lnSpc>
                <a:spcPts val="485"/>
              </a:lnSpc>
              <a:spcBef>
                <a:spcPts val="12"/>
              </a:spcBef>
            </a:pPr>
            <a:endParaRPr sz="485"/>
          </a:p>
          <a:p>
            <a:pPr marL="299885" marR="101279" indent="-158683">
              <a:lnSpc>
                <a:spcPts val="1189"/>
              </a:lnSpc>
            </a:pPr>
            <a:r>
              <a:rPr sz="971" b="1" spc="4">
                <a:solidFill>
                  <a:srgbClr val="1C4586"/>
                </a:solidFill>
                <a:latin typeface="Century Gothic"/>
                <a:cs typeface="Century Gothic"/>
              </a:rPr>
              <a:t>3</a:t>
            </a:r>
            <a:r>
              <a:rPr sz="971" b="1">
                <a:solidFill>
                  <a:srgbClr val="1C4586"/>
                </a:solidFill>
                <a:latin typeface="Century Gothic"/>
                <a:cs typeface="Century Gothic"/>
              </a:rPr>
              <a:t>.</a:t>
            </a:r>
            <a:r>
              <a:rPr sz="971" b="1" spc="4">
                <a:solidFill>
                  <a:srgbClr val="1C4586"/>
                </a:solidFill>
                <a:latin typeface="Century Gothic"/>
                <a:cs typeface="Century Gothic"/>
              </a:rPr>
              <a:t> </a:t>
            </a:r>
            <a:r>
              <a:rPr sz="971" b="1" spc="-4">
                <a:solidFill>
                  <a:srgbClr val="1C4586"/>
                </a:solidFill>
                <a:latin typeface="Century Gothic"/>
                <a:cs typeface="Century Gothic"/>
              </a:rPr>
              <a:t>R</a:t>
            </a:r>
            <a:r>
              <a:rPr sz="971" b="1" spc="-8">
                <a:solidFill>
                  <a:srgbClr val="1C4586"/>
                </a:solidFill>
                <a:latin typeface="Century Gothic"/>
                <a:cs typeface="Century Gothic"/>
              </a:rPr>
              <a:t>e</a:t>
            </a:r>
            <a:r>
              <a:rPr sz="971" b="1">
                <a:solidFill>
                  <a:srgbClr val="1C4586"/>
                </a:solidFill>
                <a:latin typeface="Century Gothic"/>
                <a:cs typeface="Century Gothic"/>
              </a:rPr>
              <a:t>c</a:t>
            </a:r>
            <a:r>
              <a:rPr sz="971" b="1" spc="-8">
                <a:solidFill>
                  <a:srgbClr val="1C4586"/>
                </a:solidFill>
                <a:latin typeface="Century Gothic"/>
                <a:cs typeface="Century Gothic"/>
              </a:rPr>
              <a:t>o</a:t>
            </a:r>
            <a:r>
              <a:rPr sz="971" b="1">
                <a:solidFill>
                  <a:srgbClr val="1C4586"/>
                </a:solidFill>
                <a:latin typeface="Century Gothic"/>
                <a:cs typeface="Century Gothic"/>
              </a:rPr>
              <a:t>pilar</a:t>
            </a:r>
            <a:r>
              <a:rPr sz="971" b="1" spc="8">
                <a:solidFill>
                  <a:srgbClr val="1C4586"/>
                </a:solidFill>
                <a:latin typeface="Century Gothic"/>
                <a:cs typeface="Century Gothic"/>
              </a:rPr>
              <a:t> </a:t>
            </a:r>
            <a:r>
              <a:rPr sz="971" b="1">
                <a:solidFill>
                  <a:srgbClr val="1C4586"/>
                </a:solidFill>
                <a:latin typeface="Century Gothic"/>
                <a:cs typeface="Century Gothic"/>
              </a:rPr>
              <a:t>i</a:t>
            </a:r>
            <a:r>
              <a:rPr sz="971" b="1" spc="-12">
                <a:solidFill>
                  <a:srgbClr val="1C4586"/>
                </a:solidFill>
                <a:latin typeface="Century Gothic"/>
                <a:cs typeface="Century Gothic"/>
              </a:rPr>
              <a:t>n</a:t>
            </a:r>
            <a:r>
              <a:rPr sz="971" b="1">
                <a:solidFill>
                  <a:srgbClr val="1C4586"/>
                </a:solidFill>
                <a:latin typeface="Century Gothic"/>
                <a:cs typeface="Century Gothic"/>
              </a:rPr>
              <a:t>f</a:t>
            </a:r>
            <a:r>
              <a:rPr sz="971" b="1" spc="4">
                <a:solidFill>
                  <a:srgbClr val="1C4586"/>
                </a:solidFill>
                <a:latin typeface="Century Gothic"/>
                <a:cs typeface="Century Gothic"/>
              </a:rPr>
              <a:t>o</a:t>
            </a:r>
            <a:r>
              <a:rPr sz="971" b="1" spc="-4">
                <a:solidFill>
                  <a:srgbClr val="1C4586"/>
                </a:solidFill>
                <a:latin typeface="Century Gothic"/>
                <a:cs typeface="Century Gothic"/>
              </a:rPr>
              <a:t>rm</a:t>
            </a:r>
            <a:r>
              <a:rPr sz="971" b="1">
                <a:solidFill>
                  <a:srgbClr val="1C4586"/>
                </a:solidFill>
                <a:latin typeface="Century Gothic"/>
                <a:cs typeface="Century Gothic"/>
              </a:rPr>
              <a:t>ac</a:t>
            </a:r>
            <a:r>
              <a:rPr sz="971" b="1" spc="-8">
                <a:solidFill>
                  <a:srgbClr val="1C4586"/>
                </a:solidFill>
                <a:latin typeface="Century Gothic"/>
                <a:cs typeface="Century Gothic"/>
              </a:rPr>
              <a:t>i</a:t>
            </a:r>
            <a:r>
              <a:rPr sz="971" b="1">
                <a:solidFill>
                  <a:srgbClr val="1C4586"/>
                </a:solidFill>
                <a:latin typeface="Century Gothic"/>
                <a:cs typeface="Century Gothic"/>
              </a:rPr>
              <a:t>ón a </a:t>
            </a:r>
            <a:r>
              <a:rPr sz="971" b="1" spc="4">
                <a:solidFill>
                  <a:srgbClr val="1C4586"/>
                </a:solidFill>
                <a:latin typeface="Century Gothic"/>
                <a:cs typeface="Century Gothic"/>
              </a:rPr>
              <a:t>t</a:t>
            </a:r>
            <a:r>
              <a:rPr sz="971" b="1" spc="-4">
                <a:solidFill>
                  <a:srgbClr val="1C4586"/>
                </a:solidFill>
                <a:latin typeface="Century Gothic"/>
                <a:cs typeface="Century Gothic"/>
              </a:rPr>
              <a:t>r</a:t>
            </a:r>
            <a:r>
              <a:rPr sz="971" b="1" spc="-8">
                <a:solidFill>
                  <a:srgbClr val="1C4586"/>
                </a:solidFill>
                <a:latin typeface="Century Gothic"/>
                <a:cs typeface="Century Gothic"/>
              </a:rPr>
              <a:t>a</a:t>
            </a:r>
            <a:r>
              <a:rPr sz="971" b="1" spc="4">
                <a:solidFill>
                  <a:srgbClr val="1C4586"/>
                </a:solidFill>
                <a:latin typeface="Century Gothic"/>
                <a:cs typeface="Century Gothic"/>
              </a:rPr>
              <a:t>v</a:t>
            </a:r>
            <a:r>
              <a:rPr sz="971" b="1">
                <a:solidFill>
                  <a:srgbClr val="1C4586"/>
                </a:solidFill>
                <a:latin typeface="Century Gothic"/>
                <a:cs typeface="Century Gothic"/>
              </a:rPr>
              <a:t>és</a:t>
            </a:r>
            <a:r>
              <a:rPr sz="971" b="1" spc="-8">
                <a:solidFill>
                  <a:srgbClr val="1C4586"/>
                </a:solidFill>
                <a:latin typeface="Century Gothic"/>
                <a:cs typeface="Century Gothic"/>
              </a:rPr>
              <a:t> </a:t>
            </a:r>
            <a:r>
              <a:rPr sz="971" b="1">
                <a:solidFill>
                  <a:srgbClr val="1C4586"/>
                </a:solidFill>
                <a:latin typeface="Century Gothic"/>
                <a:cs typeface="Century Gothic"/>
              </a:rPr>
              <a:t>de</a:t>
            </a:r>
            <a:r>
              <a:rPr sz="971" b="1" spc="4">
                <a:solidFill>
                  <a:srgbClr val="1C4586"/>
                </a:solidFill>
                <a:latin typeface="Century Gothic"/>
                <a:cs typeface="Century Gothic"/>
              </a:rPr>
              <a:t> </a:t>
            </a:r>
            <a:r>
              <a:rPr sz="971" b="1" spc="-12">
                <a:solidFill>
                  <a:srgbClr val="1C4586"/>
                </a:solidFill>
                <a:latin typeface="Century Gothic"/>
                <a:cs typeface="Century Gothic"/>
              </a:rPr>
              <a:t>l</a:t>
            </a:r>
            <a:r>
              <a:rPr sz="971" b="1">
                <a:solidFill>
                  <a:srgbClr val="1C4586"/>
                </a:solidFill>
                <a:latin typeface="Century Gothic"/>
                <a:cs typeface="Century Gothic"/>
              </a:rPr>
              <a:t>a </a:t>
            </a:r>
            <a:endParaRPr sz="971">
              <a:latin typeface="Century Gothic"/>
              <a:cs typeface="Century Gothic"/>
            </a:endParaRPr>
          </a:p>
          <a:p>
            <a:pPr marL="299885" marR="101279">
              <a:lnSpc>
                <a:spcPts val="1189"/>
              </a:lnSpc>
              <a:spcBef>
                <a:spcPts val="176"/>
              </a:spcBef>
            </a:pPr>
            <a:r>
              <a:rPr sz="971" b="1">
                <a:solidFill>
                  <a:srgbClr val="1C4586"/>
                </a:solidFill>
                <a:latin typeface="Century Gothic"/>
                <a:cs typeface="Century Gothic"/>
              </a:rPr>
              <a:t>i</a:t>
            </a:r>
            <a:r>
              <a:rPr sz="971" b="1" spc="-4">
                <a:solidFill>
                  <a:srgbClr val="1C4586"/>
                </a:solidFill>
                <a:latin typeface="Century Gothic"/>
                <a:cs typeface="Century Gothic"/>
              </a:rPr>
              <a:t>n</a:t>
            </a:r>
            <a:r>
              <a:rPr sz="971" b="1" spc="4">
                <a:solidFill>
                  <a:srgbClr val="1C4586"/>
                </a:solidFill>
                <a:latin typeface="Century Gothic"/>
                <a:cs typeface="Century Gothic"/>
              </a:rPr>
              <a:t>v</a:t>
            </a:r>
            <a:r>
              <a:rPr sz="971" b="1">
                <a:solidFill>
                  <a:srgbClr val="1C4586"/>
                </a:solidFill>
                <a:latin typeface="Century Gothic"/>
                <a:cs typeface="Century Gothic"/>
              </a:rPr>
              <a:t>e</a:t>
            </a:r>
            <a:r>
              <a:rPr sz="971" b="1" spc="-4">
                <a:solidFill>
                  <a:srgbClr val="1C4586"/>
                </a:solidFill>
                <a:latin typeface="Century Gothic"/>
                <a:cs typeface="Century Gothic"/>
              </a:rPr>
              <a:t>s</a:t>
            </a:r>
            <a:r>
              <a:rPr sz="971" b="1" spc="4">
                <a:solidFill>
                  <a:srgbClr val="1C4586"/>
                </a:solidFill>
                <a:latin typeface="Century Gothic"/>
                <a:cs typeface="Century Gothic"/>
              </a:rPr>
              <a:t>t</a:t>
            </a:r>
            <a:r>
              <a:rPr sz="971" b="1" spc="-12">
                <a:solidFill>
                  <a:srgbClr val="1C4586"/>
                </a:solidFill>
                <a:latin typeface="Century Gothic"/>
                <a:cs typeface="Century Gothic"/>
              </a:rPr>
              <a:t>i</a:t>
            </a:r>
            <a:r>
              <a:rPr sz="971" b="1">
                <a:solidFill>
                  <a:srgbClr val="1C4586"/>
                </a:solidFill>
                <a:latin typeface="Century Gothic"/>
                <a:cs typeface="Century Gothic"/>
              </a:rPr>
              <a:t>gac</a:t>
            </a:r>
            <a:r>
              <a:rPr sz="971" b="1" spc="-8">
                <a:solidFill>
                  <a:srgbClr val="1C4586"/>
                </a:solidFill>
                <a:latin typeface="Century Gothic"/>
                <a:cs typeface="Century Gothic"/>
              </a:rPr>
              <a:t>i</a:t>
            </a:r>
            <a:r>
              <a:rPr sz="971" b="1">
                <a:solidFill>
                  <a:srgbClr val="1C4586"/>
                </a:solidFill>
                <a:latin typeface="Century Gothic"/>
                <a:cs typeface="Century Gothic"/>
              </a:rPr>
              <a:t>ón.</a:t>
            </a:r>
            <a:endParaRPr sz="971">
              <a:latin typeface="Century Gothic"/>
              <a:cs typeface="Century Gothic"/>
            </a:endParaRPr>
          </a:p>
          <a:p>
            <a:pPr marL="277024">
              <a:lnSpc>
                <a:spcPct val="102172"/>
              </a:lnSpc>
              <a:spcBef>
                <a:spcPts val="176"/>
              </a:spcBef>
            </a:pPr>
            <a:r>
              <a:rPr sz="971" spc="-4">
                <a:solidFill>
                  <a:srgbClr val="1C4586"/>
                </a:solidFill>
                <a:latin typeface="Century Gothic"/>
                <a:cs typeface="Century Gothic"/>
              </a:rPr>
              <a:t>P</a:t>
            </a:r>
            <a:r>
              <a:rPr sz="971">
                <a:solidFill>
                  <a:srgbClr val="1C4586"/>
                </a:solidFill>
                <a:latin typeface="Century Gothic"/>
                <a:cs typeface="Century Gothic"/>
              </a:rPr>
              <a:t>ropue</a:t>
            </a:r>
            <a:r>
              <a:rPr sz="971" spc="4">
                <a:solidFill>
                  <a:srgbClr val="1C4586"/>
                </a:solidFill>
                <a:latin typeface="Century Gothic"/>
                <a:cs typeface="Century Gothic"/>
              </a:rPr>
              <a:t>s</a:t>
            </a:r>
            <a:r>
              <a:rPr sz="971" spc="-12">
                <a:solidFill>
                  <a:srgbClr val="1C4586"/>
                </a:solidFill>
                <a:latin typeface="Century Gothic"/>
                <a:cs typeface="Century Gothic"/>
              </a:rPr>
              <a:t>t</a:t>
            </a:r>
            <a:r>
              <a:rPr sz="971">
                <a:solidFill>
                  <a:srgbClr val="1C4586"/>
                </a:solidFill>
                <a:latin typeface="Century Gothic"/>
                <a:cs typeface="Century Gothic"/>
              </a:rPr>
              <a:t>as a </a:t>
            </a:r>
            <a:r>
              <a:rPr sz="971" spc="4">
                <a:solidFill>
                  <a:srgbClr val="1C4586"/>
                </a:solidFill>
                <a:latin typeface="Century Gothic"/>
                <a:cs typeface="Century Gothic"/>
              </a:rPr>
              <a:t>i</a:t>
            </a:r>
            <a:r>
              <a:rPr sz="971" spc="-12">
                <a:solidFill>
                  <a:srgbClr val="1C4586"/>
                </a:solidFill>
                <a:latin typeface="Century Gothic"/>
                <a:cs typeface="Century Gothic"/>
              </a:rPr>
              <a:t>n</a:t>
            </a:r>
            <a:r>
              <a:rPr sz="971">
                <a:solidFill>
                  <a:srgbClr val="1C4586"/>
                </a:solidFill>
                <a:latin typeface="Century Gothic"/>
                <a:cs typeface="Century Gothic"/>
              </a:rPr>
              <a:t>ve</a:t>
            </a:r>
            <a:r>
              <a:rPr sz="971" spc="4">
                <a:solidFill>
                  <a:srgbClr val="1C4586"/>
                </a:solidFill>
                <a:latin typeface="Century Gothic"/>
                <a:cs typeface="Century Gothic"/>
              </a:rPr>
              <a:t>s</a:t>
            </a:r>
            <a:r>
              <a:rPr sz="971" spc="-12">
                <a:solidFill>
                  <a:srgbClr val="1C4586"/>
                </a:solidFill>
                <a:latin typeface="Century Gothic"/>
                <a:cs typeface="Century Gothic"/>
              </a:rPr>
              <a:t>t</a:t>
            </a:r>
            <a:r>
              <a:rPr sz="971" spc="-4">
                <a:solidFill>
                  <a:srgbClr val="1C4586"/>
                </a:solidFill>
                <a:latin typeface="Century Gothic"/>
                <a:cs typeface="Century Gothic"/>
              </a:rPr>
              <a:t>i</a:t>
            </a:r>
            <a:r>
              <a:rPr sz="971">
                <a:solidFill>
                  <a:srgbClr val="1C4586"/>
                </a:solidFill>
                <a:latin typeface="Century Gothic"/>
                <a:cs typeface="Century Gothic"/>
              </a:rPr>
              <a:t>gar y</a:t>
            </a:r>
            <a:r>
              <a:rPr sz="971" spc="-4">
                <a:solidFill>
                  <a:srgbClr val="1C4586"/>
                </a:solidFill>
                <a:latin typeface="Century Gothic"/>
                <a:cs typeface="Century Gothic"/>
              </a:rPr>
              <a:t> </a:t>
            </a:r>
            <a:r>
              <a:rPr sz="971">
                <a:solidFill>
                  <a:srgbClr val="1C4586"/>
                </a:solidFill>
                <a:latin typeface="Century Gothic"/>
                <a:cs typeface="Century Gothic"/>
              </a:rPr>
              <a:t>sus f</a:t>
            </a:r>
            <a:r>
              <a:rPr sz="971" spc="-8">
                <a:solidFill>
                  <a:srgbClr val="1C4586"/>
                </a:solidFill>
                <a:latin typeface="Century Gothic"/>
                <a:cs typeface="Century Gothic"/>
              </a:rPr>
              <a:t>u</a:t>
            </a:r>
            <a:r>
              <a:rPr sz="971">
                <a:solidFill>
                  <a:srgbClr val="1C4586"/>
                </a:solidFill>
                <a:latin typeface="Century Gothic"/>
                <a:cs typeface="Century Gothic"/>
              </a:rPr>
              <a:t>ent</a:t>
            </a:r>
            <a:r>
              <a:rPr sz="971" spc="-8">
                <a:solidFill>
                  <a:srgbClr val="1C4586"/>
                </a:solidFill>
                <a:latin typeface="Century Gothic"/>
                <a:cs typeface="Century Gothic"/>
              </a:rPr>
              <a:t>e</a:t>
            </a:r>
            <a:r>
              <a:rPr sz="971">
                <a:solidFill>
                  <a:srgbClr val="1C4586"/>
                </a:solidFill>
                <a:latin typeface="Century Gothic"/>
                <a:cs typeface="Century Gothic"/>
              </a:rPr>
              <a:t>s.</a:t>
            </a:r>
            <a:endParaRPr sz="971">
              <a:latin typeface="Century Gothic"/>
              <a:cs typeface="Century Gothic"/>
            </a:endParaRPr>
          </a:p>
        </p:txBody>
      </p:sp>
      <p:sp>
        <p:nvSpPr>
          <p:cNvPr id="4" name="object 4"/>
          <p:cNvSpPr txBox="1"/>
          <p:nvPr/>
        </p:nvSpPr>
        <p:spPr>
          <a:xfrm>
            <a:off x="3254748" y="5373216"/>
            <a:ext cx="1605803" cy="1180943"/>
          </a:xfrm>
          <a:prstGeom prst="rect">
            <a:avLst/>
          </a:prstGeom>
        </p:spPr>
        <p:txBody>
          <a:bodyPr wrap="square" lIns="0" tIns="0" rIns="0" bIns="0" rtlCol="0">
            <a:noAutofit/>
          </a:bodyPr>
          <a:lstStyle/>
          <a:p>
            <a:pPr>
              <a:lnSpc>
                <a:spcPts val="485"/>
              </a:lnSpc>
              <a:spcBef>
                <a:spcPts val="42"/>
              </a:spcBef>
            </a:pPr>
            <a:endParaRPr sz="485"/>
          </a:p>
          <a:p>
            <a:pPr marL="55136" marR="170617">
              <a:lnSpc>
                <a:spcPts val="1182"/>
              </a:lnSpc>
              <a:spcBef>
                <a:spcPts val="59"/>
              </a:spcBef>
            </a:pPr>
            <a:r>
              <a:rPr sz="971">
                <a:latin typeface="Century Gothic"/>
                <a:cs typeface="Century Gothic"/>
              </a:rPr>
              <a:t>Tex</a:t>
            </a:r>
            <a:r>
              <a:rPr sz="971" spc="-4">
                <a:latin typeface="Century Gothic"/>
                <a:cs typeface="Century Gothic"/>
              </a:rPr>
              <a:t>t</a:t>
            </a:r>
            <a:r>
              <a:rPr sz="971">
                <a:latin typeface="Century Gothic"/>
                <a:cs typeface="Century Gothic"/>
              </a:rPr>
              <a:t>o</a:t>
            </a:r>
            <a:r>
              <a:rPr sz="971" spc="-4">
                <a:latin typeface="Century Gothic"/>
                <a:cs typeface="Century Gothic"/>
              </a:rPr>
              <a:t> </a:t>
            </a:r>
            <a:r>
              <a:rPr sz="971">
                <a:latin typeface="Century Gothic"/>
                <a:cs typeface="Century Gothic"/>
              </a:rPr>
              <a:t>expo</a:t>
            </a:r>
            <a:r>
              <a:rPr sz="971" spc="-8">
                <a:latin typeface="Century Gothic"/>
                <a:cs typeface="Century Gothic"/>
              </a:rPr>
              <a:t>s</a:t>
            </a:r>
            <a:r>
              <a:rPr sz="971" spc="4">
                <a:latin typeface="Century Gothic"/>
                <a:cs typeface="Century Gothic"/>
              </a:rPr>
              <a:t>i</a:t>
            </a:r>
            <a:r>
              <a:rPr sz="971">
                <a:latin typeface="Century Gothic"/>
                <a:cs typeface="Century Gothic"/>
              </a:rPr>
              <a:t>t</a:t>
            </a:r>
            <a:r>
              <a:rPr sz="971" spc="-4">
                <a:latin typeface="Century Gothic"/>
                <a:cs typeface="Century Gothic"/>
              </a:rPr>
              <a:t>i</a:t>
            </a:r>
            <a:r>
              <a:rPr sz="971">
                <a:latin typeface="Century Gothic"/>
                <a:cs typeface="Century Gothic"/>
              </a:rPr>
              <a:t>vo Con</a:t>
            </a:r>
            <a:r>
              <a:rPr sz="971" spc="-8">
                <a:latin typeface="Century Gothic"/>
                <a:cs typeface="Century Gothic"/>
              </a:rPr>
              <a:t>c</a:t>
            </a:r>
            <a:r>
              <a:rPr sz="971">
                <a:latin typeface="Century Gothic"/>
                <a:cs typeface="Century Gothic"/>
              </a:rPr>
              <a:t>e</a:t>
            </a:r>
            <a:r>
              <a:rPr sz="971" spc="4">
                <a:latin typeface="Century Gothic"/>
                <a:cs typeface="Century Gothic"/>
              </a:rPr>
              <a:t>p</a:t>
            </a:r>
            <a:r>
              <a:rPr sz="971">
                <a:latin typeface="Century Gothic"/>
                <a:cs typeface="Century Gothic"/>
              </a:rPr>
              <a:t>to</a:t>
            </a:r>
            <a:r>
              <a:rPr sz="971" spc="-8">
                <a:latin typeface="Century Gothic"/>
                <a:cs typeface="Century Gothic"/>
              </a:rPr>
              <a:t> </a:t>
            </a:r>
            <a:r>
              <a:rPr sz="971">
                <a:latin typeface="Century Gothic"/>
                <a:cs typeface="Century Gothic"/>
              </a:rPr>
              <a:t>y</a:t>
            </a:r>
            <a:r>
              <a:rPr sz="971" spc="-4">
                <a:latin typeface="Century Gothic"/>
                <a:cs typeface="Century Gothic"/>
              </a:rPr>
              <a:t> </a:t>
            </a:r>
            <a:r>
              <a:rPr sz="971">
                <a:latin typeface="Century Gothic"/>
                <a:cs typeface="Century Gothic"/>
              </a:rPr>
              <a:t>e</a:t>
            </a:r>
            <a:r>
              <a:rPr sz="971" spc="4">
                <a:latin typeface="Century Gothic"/>
                <a:cs typeface="Century Gothic"/>
              </a:rPr>
              <a:t>s</a:t>
            </a:r>
            <a:r>
              <a:rPr sz="971">
                <a:latin typeface="Century Gothic"/>
                <a:cs typeface="Century Gothic"/>
              </a:rPr>
              <a:t>t</a:t>
            </a:r>
            <a:r>
              <a:rPr sz="971" spc="-8">
                <a:latin typeface="Century Gothic"/>
                <a:cs typeface="Century Gothic"/>
              </a:rPr>
              <a:t>r</a:t>
            </a:r>
            <a:r>
              <a:rPr sz="971">
                <a:latin typeface="Century Gothic"/>
                <a:cs typeface="Century Gothic"/>
              </a:rPr>
              <a:t>u</a:t>
            </a:r>
            <a:r>
              <a:rPr sz="971" spc="4">
                <a:latin typeface="Century Gothic"/>
                <a:cs typeface="Century Gothic"/>
              </a:rPr>
              <a:t>c</a:t>
            </a:r>
            <a:r>
              <a:rPr sz="971">
                <a:latin typeface="Century Gothic"/>
                <a:cs typeface="Century Gothic"/>
              </a:rPr>
              <a:t>t</a:t>
            </a:r>
            <a:r>
              <a:rPr sz="971" spc="-12">
                <a:latin typeface="Century Gothic"/>
                <a:cs typeface="Century Gothic"/>
              </a:rPr>
              <a:t>u</a:t>
            </a:r>
            <a:r>
              <a:rPr sz="971">
                <a:latin typeface="Century Gothic"/>
                <a:cs typeface="Century Gothic"/>
              </a:rPr>
              <a:t>ra del</a:t>
            </a:r>
            <a:r>
              <a:rPr sz="971" spc="4">
                <a:latin typeface="Century Gothic"/>
                <a:cs typeface="Century Gothic"/>
              </a:rPr>
              <a:t> </a:t>
            </a:r>
            <a:r>
              <a:rPr sz="971" spc="-8">
                <a:latin typeface="Century Gothic"/>
                <a:cs typeface="Century Gothic"/>
              </a:rPr>
              <a:t>r</a:t>
            </a:r>
            <a:r>
              <a:rPr sz="971">
                <a:latin typeface="Century Gothic"/>
                <a:cs typeface="Century Gothic"/>
              </a:rPr>
              <a:t>e</a:t>
            </a:r>
            <a:r>
              <a:rPr sz="971" spc="4">
                <a:latin typeface="Century Gothic"/>
                <a:cs typeface="Century Gothic"/>
              </a:rPr>
              <a:t>p</a:t>
            </a:r>
            <a:r>
              <a:rPr sz="971" spc="-12">
                <a:latin typeface="Century Gothic"/>
                <a:cs typeface="Century Gothic"/>
              </a:rPr>
              <a:t>o</a:t>
            </a:r>
            <a:r>
              <a:rPr sz="971">
                <a:latin typeface="Century Gothic"/>
                <a:cs typeface="Century Gothic"/>
              </a:rPr>
              <a:t>rta</a:t>
            </a:r>
            <a:r>
              <a:rPr sz="971" spc="-8">
                <a:latin typeface="Century Gothic"/>
                <a:cs typeface="Century Gothic"/>
              </a:rPr>
              <a:t>j</a:t>
            </a:r>
            <a:r>
              <a:rPr sz="971">
                <a:latin typeface="Century Gothic"/>
                <a:cs typeface="Century Gothic"/>
              </a:rPr>
              <a:t>e</a:t>
            </a:r>
          </a:p>
          <a:p>
            <a:pPr marL="55136" marR="413964">
              <a:lnSpc>
                <a:spcPts val="1182"/>
              </a:lnSpc>
              <a:spcBef>
                <a:spcPts val="13"/>
              </a:spcBef>
            </a:pPr>
            <a:r>
              <a:rPr sz="971">
                <a:latin typeface="Century Gothic"/>
                <a:cs typeface="Century Gothic"/>
              </a:rPr>
              <a:t>C</a:t>
            </a:r>
            <a:r>
              <a:rPr sz="971" spc="4">
                <a:latin typeface="Century Gothic"/>
                <a:cs typeface="Century Gothic"/>
              </a:rPr>
              <a:t>r</a:t>
            </a:r>
            <a:r>
              <a:rPr sz="971">
                <a:latin typeface="Century Gothic"/>
                <a:cs typeface="Century Gothic"/>
              </a:rPr>
              <a:t>ó</a:t>
            </a:r>
            <a:r>
              <a:rPr sz="971" spc="-12">
                <a:latin typeface="Century Gothic"/>
                <a:cs typeface="Century Gothic"/>
              </a:rPr>
              <a:t>n</a:t>
            </a:r>
            <a:r>
              <a:rPr sz="971" spc="4">
                <a:latin typeface="Century Gothic"/>
                <a:cs typeface="Century Gothic"/>
              </a:rPr>
              <a:t>i</a:t>
            </a:r>
            <a:r>
              <a:rPr sz="971" spc="-4">
                <a:latin typeface="Century Gothic"/>
                <a:cs typeface="Century Gothic"/>
              </a:rPr>
              <a:t>c</a:t>
            </a:r>
            <a:r>
              <a:rPr sz="971">
                <a:latin typeface="Century Gothic"/>
                <a:cs typeface="Century Gothic"/>
              </a:rPr>
              <a:t>as de</a:t>
            </a:r>
            <a:r>
              <a:rPr sz="971" spc="-12">
                <a:latin typeface="Century Gothic"/>
                <a:cs typeface="Century Gothic"/>
              </a:rPr>
              <a:t> </a:t>
            </a:r>
            <a:r>
              <a:rPr sz="971" spc="4">
                <a:latin typeface="Century Gothic"/>
                <a:cs typeface="Century Gothic"/>
              </a:rPr>
              <a:t>l</a:t>
            </a:r>
            <a:r>
              <a:rPr sz="971">
                <a:latin typeface="Century Gothic"/>
                <a:cs typeface="Century Gothic"/>
              </a:rPr>
              <a:t>a </a:t>
            </a:r>
            <a:r>
              <a:rPr sz="971" spc="-8">
                <a:latin typeface="Century Gothic"/>
                <a:cs typeface="Century Gothic"/>
              </a:rPr>
              <a:t>e</a:t>
            </a:r>
            <a:r>
              <a:rPr sz="971" spc="8">
                <a:latin typeface="Century Gothic"/>
                <a:cs typeface="Century Gothic"/>
              </a:rPr>
              <a:t>v</a:t>
            </a:r>
            <a:r>
              <a:rPr sz="971">
                <a:latin typeface="Century Gothic"/>
                <a:cs typeface="Century Gothic"/>
              </a:rPr>
              <a:t>o</a:t>
            </a:r>
            <a:r>
              <a:rPr sz="971" spc="-8">
                <a:latin typeface="Century Gothic"/>
                <a:cs typeface="Century Gothic"/>
              </a:rPr>
              <a:t>l</a:t>
            </a:r>
            <a:r>
              <a:rPr sz="971">
                <a:latin typeface="Century Gothic"/>
                <a:cs typeface="Century Gothic"/>
              </a:rPr>
              <a:t>u</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de o</a:t>
            </a:r>
            <a:r>
              <a:rPr sz="971" spc="-4">
                <a:latin typeface="Century Gothic"/>
                <a:cs typeface="Century Gothic"/>
              </a:rPr>
              <a:t>t</a:t>
            </a:r>
            <a:r>
              <a:rPr sz="971">
                <a:latin typeface="Century Gothic"/>
                <a:cs typeface="Century Gothic"/>
              </a:rPr>
              <a:t>r</a:t>
            </a:r>
            <a:r>
              <a:rPr sz="971" spc="-8">
                <a:latin typeface="Century Gothic"/>
                <a:cs typeface="Century Gothic"/>
              </a:rPr>
              <a:t>a</a:t>
            </a:r>
            <a:r>
              <a:rPr sz="971">
                <a:latin typeface="Century Gothic"/>
                <a:cs typeface="Century Gothic"/>
              </a:rPr>
              <a:t>s</a:t>
            </a:r>
          </a:p>
          <a:p>
            <a:pPr marL="55136" marR="606250">
              <a:lnSpc>
                <a:spcPts val="1182"/>
              </a:lnSpc>
              <a:spcBef>
                <a:spcPts val="13"/>
              </a:spcBef>
            </a:pPr>
            <a:r>
              <a:rPr sz="971" spc="4">
                <a:latin typeface="Century Gothic"/>
                <a:cs typeface="Century Gothic"/>
              </a:rPr>
              <a:t>c</a:t>
            </a:r>
            <a:r>
              <a:rPr sz="971" spc="-4">
                <a:latin typeface="Century Gothic"/>
                <a:cs typeface="Century Gothic"/>
              </a:rPr>
              <a:t>i</a:t>
            </a:r>
            <a:r>
              <a:rPr sz="971">
                <a:latin typeface="Century Gothic"/>
                <a:cs typeface="Century Gothic"/>
              </a:rPr>
              <a:t>uda</a:t>
            </a:r>
            <a:r>
              <a:rPr sz="971" spc="-8">
                <a:latin typeface="Century Gothic"/>
                <a:cs typeface="Century Gothic"/>
              </a:rPr>
              <a:t>d</a:t>
            </a:r>
            <a:r>
              <a:rPr sz="971">
                <a:latin typeface="Century Gothic"/>
                <a:cs typeface="Century Gothic"/>
              </a:rPr>
              <a:t>e</a:t>
            </a:r>
            <a:r>
              <a:rPr sz="971" spc="4">
                <a:latin typeface="Century Gothic"/>
                <a:cs typeface="Century Gothic"/>
              </a:rPr>
              <a:t>s</a:t>
            </a:r>
            <a:r>
              <a:rPr sz="971">
                <a:latin typeface="Century Gothic"/>
                <a:cs typeface="Century Gothic"/>
              </a:rPr>
              <a:t>. </a:t>
            </a:r>
            <a:r>
              <a:rPr sz="971" spc="4">
                <a:latin typeface="Century Gothic"/>
                <a:cs typeface="Century Gothic"/>
              </a:rPr>
              <a:t>L</a:t>
            </a:r>
            <a:r>
              <a:rPr sz="971" spc="-8">
                <a:latin typeface="Century Gothic"/>
                <a:cs typeface="Century Gothic"/>
              </a:rPr>
              <a:t>e</a:t>
            </a:r>
            <a:r>
              <a:rPr sz="971" spc="4">
                <a:latin typeface="Century Gothic"/>
                <a:cs typeface="Century Gothic"/>
              </a:rPr>
              <a:t>c</a:t>
            </a:r>
            <a:r>
              <a:rPr sz="971">
                <a:latin typeface="Century Gothic"/>
                <a:cs typeface="Century Gothic"/>
              </a:rPr>
              <a:t>tu</a:t>
            </a:r>
            <a:r>
              <a:rPr sz="971" spc="-8">
                <a:latin typeface="Century Gothic"/>
                <a:cs typeface="Century Gothic"/>
              </a:rPr>
              <a:t>r</a:t>
            </a:r>
            <a:r>
              <a:rPr sz="971">
                <a:latin typeface="Century Gothic"/>
                <a:cs typeface="Century Gothic"/>
              </a:rPr>
              <a:t>a d</a:t>
            </a:r>
            <a:r>
              <a:rPr sz="971" spc="-4">
                <a:latin typeface="Century Gothic"/>
                <a:cs typeface="Century Gothic"/>
              </a:rPr>
              <a:t>i</a:t>
            </a:r>
            <a:r>
              <a:rPr sz="971">
                <a:latin typeface="Century Gothic"/>
                <a:cs typeface="Century Gothic"/>
              </a:rPr>
              <a:t>r</a:t>
            </a:r>
            <a:r>
              <a:rPr sz="971" spc="-8">
                <a:latin typeface="Century Gothic"/>
                <a:cs typeface="Century Gothic"/>
              </a:rPr>
              <a:t>e</a:t>
            </a:r>
            <a:r>
              <a:rPr sz="971" spc="4">
                <a:latin typeface="Century Gothic"/>
                <a:cs typeface="Century Gothic"/>
              </a:rPr>
              <a:t>c</a:t>
            </a:r>
            <a:r>
              <a:rPr sz="971">
                <a:latin typeface="Century Gothic"/>
                <a:cs typeface="Century Gothic"/>
              </a:rPr>
              <a:t>ta</a:t>
            </a:r>
          </a:p>
        </p:txBody>
      </p:sp>
      <p:sp>
        <p:nvSpPr>
          <p:cNvPr id="3" name="object 3"/>
          <p:cNvSpPr txBox="1"/>
          <p:nvPr/>
        </p:nvSpPr>
        <p:spPr>
          <a:xfrm>
            <a:off x="4860552" y="5373216"/>
            <a:ext cx="1562547" cy="1180943"/>
          </a:xfrm>
          <a:prstGeom prst="rect">
            <a:avLst/>
          </a:prstGeom>
        </p:spPr>
        <p:txBody>
          <a:bodyPr wrap="square" lIns="0" tIns="0" rIns="0" bIns="0" rtlCol="0">
            <a:noAutofit/>
          </a:bodyPr>
          <a:lstStyle/>
          <a:p>
            <a:pPr>
              <a:lnSpc>
                <a:spcPts val="485"/>
              </a:lnSpc>
              <a:spcBef>
                <a:spcPts val="12"/>
              </a:spcBef>
            </a:pPr>
            <a:endParaRPr sz="485"/>
          </a:p>
          <a:p>
            <a:pPr marL="55135" marR="41158">
              <a:lnSpc>
                <a:spcPts val="1189"/>
              </a:lnSpc>
            </a:pPr>
            <a:r>
              <a:rPr sz="971" spc="-4">
                <a:latin typeface="Century Gothic"/>
                <a:cs typeface="Century Gothic"/>
              </a:rPr>
              <a:t>E</a:t>
            </a:r>
            <a:r>
              <a:rPr sz="971" spc="8">
                <a:latin typeface="Century Gothic"/>
                <a:cs typeface="Century Gothic"/>
              </a:rPr>
              <a:t>v</a:t>
            </a:r>
            <a:r>
              <a:rPr sz="971" spc="-12">
                <a:latin typeface="Century Gothic"/>
                <a:cs typeface="Century Gothic"/>
              </a:rPr>
              <a:t>o</a:t>
            </a:r>
            <a:r>
              <a:rPr sz="971" spc="4">
                <a:latin typeface="Century Gothic"/>
                <a:cs typeface="Century Gothic"/>
              </a:rPr>
              <a:t>l</a:t>
            </a:r>
            <a:r>
              <a:rPr sz="971" spc="-8">
                <a:latin typeface="Century Gothic"/>
                <a:cs typeface="Century Gothic"/>
              </a:rPr>
              <a:t>u</a:t>
            </a:r>
            <a:r>
              <a:rPr sz="971" spc="4">
                <a:latin typeface="Century Gothic"/>
                <a:cs typeface="Century Gothic"/>
              </a:rPr>
              <a:t>ci</a:t>
            </a:r>
            <a:r>
              <a:rPr sz="971">
                <a:latin typeface="Century Gothic"/>
                <a:cs typeface="Century Gothic"/>
              </a:rPr>
              <a:t>ón</a:t>
            </a:r>
            <a:r>
              <a:rPr sz="971" spc="-4">
                <a:latin typeface="Century Gothic"/>
                <a:cs typeface="Century Gothic"/>
              </a:rPr>
              <a:t> </a:t>
            </a:r>
            <a:r>
              <a:rPr sz="971" spc="-8">
                <a:latin typeface="Century Gothic"/>
                <a:cs typeface="Century Gothic"/>
              </a:rPr>
              <a:t>g</a:t>
            </a:r>
            <a:r>
              <a:rPr sz="971">
                <a:latin typeface="Century Gothic"/>
                <a:cs typeface="Century Gothic"/>
              </a:rPr>
              <a:t>rá</a:t>
            </a:r>
            <a:r>
              <a:rPr sz="971" spc="-8">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a de</a:t>
            </a:r>
            <a:r>
              <a:rPr sz="971" spc="-12">
                <a:latin typeface="Century Gothic"/>
                <a:cs typeface="Century Gothic"/>
              </a:rPr>
              <a:t> </a:t>
            </a:r>
            <a:r>
              <a:rPr sz="971" spc="-4">
                <a:latin typeface="Century Gothic"/>
                <a:cs typeface="Century Gothic"/>
              </a:rPr>
              <a:t>l</a:t>
            </a:r>
            <a:r>
              <a:rPr sz="971">
                <a:latin typeface="Century Gothic"/>
                <a:cs typeface="Century Gothic"/>
              </a:rPr>
              <a:t>a </a:t>
            </a:r>
          </a:p>
          <a:p>
            <a:pPr marL="55135" marR="41158">
              <a:lnSpc>
                <a:spcPts val="1189"/>
              </a:lnSpc>
              <a:spcBef>
                <a:spcPts val="178"/>
              </a:spcBef>
            </a:pPr>
            <a:r>
              <a:rPr sz="971" spc="4">
                <a:latin typeface="Century Gothic"/>
                <a:cs typeface="Century Gothic"/>
              </a:rPr>
              <a:t>c</a:t>
            </a:r>
            <a:r>
              <a:rPr sz="971">
                <a:latin typeface="Century Gothic"/>
                <a:cs typeface="Century Gothic"/>
              </a:rPr>
              <a:t>o</a:t>
            </a:r>
            <a:r>
              <a:rPr sz="971" spc="-4">
                <a:latin typeface="Century Gothic"/>
                <a:cs typeface="Century Gothic"/>
              </a:rPr>
              <a:t>n</a:t>
            </a:r>
            <a:r>
              <a:rPr sz="971">
                <a:latin typeface="Century Gothic"/>
                <a:cs typeface="Century Gothic"/>
              </a:rPr>
              <a:t>s</a:t>
            </a:r>
            <a:r>
              <a:rPr sz="971" spc="-12">
                <a:latin typeface="Century Gothic"/>
                <a:cs typeface="Century Gothic"/>
              </a:rPr>
              <a:t>t</a:t>
            </a:r>
            <a:r>
              <a:rPr sz="971" spc="4">
                <a:latin typeface="Century Gothic"/>
                <a:cs typeface="Century Gothic"/>
              </a:rPr>
              <a:t>i</a:t>
            </a:r>
            <a:r>
              <a:rPr sz="971">
                <a:latin typeface="Century Gothic"/>
                <a:cs typeface="Century Gothic"/>
              </a:rPr>
              <a:t>t</a:t>
            </a:r>
            <a:r>
              <a:rPr sz="971" spc="-12">
                <a:latin typeface="Century Gothic"/>
                <a:cs typeface="Century Gothic"/>
              </a:rPr>
              <a:t>u</a:t>
            </a:r>
            <a:r>
              <a:rPr sz="971" spc="4">
                <a:latin typeface="Century Gothic"/>
                <a:cs typeface="Century Gothic"/>
              </a:rPr>
              <a:t>ci</a:t>
            </a:r>
            <a:r>
              <a:rPr sz="971">
                <a:latin typeface="Century Gothic"/>
                <a:cs typeface="Century Gothic"/>
              </a:rPr>
              <a:t>ón</a:t>
            </a:r>
            <a:r>
              <a:rPr sz="971" spc="-4">
                <a:latin typeface="Century Gothic"/>
                <a:cs typeface="Century Gothic"/>
              </a:rPr>
              <a:t> </a:t>
            </a:r>
            <a:r>
              <a:rPr sz="971" spc="-8">
                <a:latin typeface="Century Gothic"/>
                <a:cs typeface="Century Gothic"/>
              </a:rPr>
              <a:t>f</a:t>
            </a:r>
            <a:r>
              <a:rPr sz="971" spc="4">
                <a:latin typeface="Century Gothic"/>
                <a:cs typeface="Century Gothic"/>
              </a:rPr>
              <a:t>í</a:t>
            </a:r>
            <a:r>
              <a:rPr sz="971" spc="-8">
                <a:latin typeface="Century Gothic"/>
                <a:cs typeface="Century Gothic"/>
              </a:rPr>
              <a:t>s</a:t>
            </a:r>
            <a:r>
              <a:rPr sz="971" spc="-4">
                <a:latin typeface="Century Gothic"/>
                <a:cs typeface="Century Gothic"/>
              </a:rPr>
              <a:t>i</a:t>
            </a:r>
            <a:r>
              <a:rPr sz="971" spc="4">
                <a:latin typeface="Century Gothic"/>
                <a:cs typeface="Century Gothic"/>
              </a:rPr>
              <a:t>c</a:t>
            </a:r>
            <a:r>
              <a:rPr sz="971">
                <a:latin typeface="Century Gothic"/>
                <a:cs typeface="Century Gothic"/>
              </a:rPr>
              <a:t>a d</a:t>
            </a:r>
            <a:r>
              <a:rPr sz="971" spc="-8">
                <a:latin typeface="Century Gothic"/>
                <a:cs typeface="Century Gothic"/>
              </a:rPr>
              <a:t>e</a:t>
            </a:r>
            <a:r>
              <a:rPr sz="971">
                <a:latin typeface="Century Gothic"/>
                <a:cs typeface="Century Gothic"/>
              </a:rPr>
              <a:t>l </a:t>
            </a:r>
          </a:p>
          <a:p>
            <a:pPr marL="55135" marR="41158">
              <a:lnSpc>
                <a:spcPts val="1189"/>
              </a:lnSpc>
              <a:spcBef>
                <a:spcPts val="178"/>
              </a:spcBef>
            </a:pPr>
            <a:r>
              <a:rPr sz="971" spc="-17">
                <a:latin typeface="Century Gothic"/>
                <a:cs typeface="Century Gothic"/>
              </a:rPr>
              <a:t>V</a:t>
            </a:r>
            <a:r>
              <a:rPr sz="971">
                <a:latin typeface="Century Gothic"/>
                <a:cs typeface="Century Gothic"/>
              </a:rPr>
              <a:t>a</a:t>
            </a:r>
            <a:r>
              <a:rPr sz="971" spc="4">
                <a:latin typeface="Century Gothic"/>
                <a:cs typeface="Century Gothic"/>
              </a:rPr>
              <a:t>ll</a:t>
            </a:r>
            <a:r>
              <a:rPr sz="971">
                <a:latin typeface="Century Gothic"/>
                <a:cs typeface="Century Gothic"/>
              </a:rPr>
              <a:t>e de </a:t>
            </a:r>
            <a:r>
              <a:rPr sz="971" spc="-4">
                <a:latin typeface="Century Gothic"/>
                <a:cs typeface="Century Gothic"/>
              </a:rPr>
              <a:t>M</a:t>
            </a:r>
            <a:r>
              <a:rPr sz="971">
                <a:latin typeface="Century Gothic"/>
                <a:cs typeface="Century Gothic"/>
              </a:rPr>
              <a:t>éx</a:t>
            </a:r>
            <a:r>
              <a:rPr sz="971" spc="-4">
                <a:latin typeface="Century Gothic"/>
                <a:cs typeface="Century Gothic"/>
              </a:rPr>
              <a:t>i</a:t>
            </a:r>
            <a:r>
              <a:rPr sz="971" spc="4">
                <a:latin typeface="Century Gothic"/>
                <a:cs typeface="Century Gothic"/>
              </a:rPr>
              <a:t>c</a:t>
            </a:r>
            <a:r>
              <a:rPr sz="971">
                <a:latin typeface="Century Gothic"/>
                <a:cs typeface="Century Gothic"/>
              </a:rPr>
              <a:t>o. </a:t>
            </a:r>
          </a:p>
          <a:p>
            <a:pPr marL="55135" marR="41158">
              <a:lnSpc>
                <a:spcPts val="1189"/>
              </a:lnSpc>
              <a:spcBef>
                <a:spcPts val="178"/>
              </a:spcBef>
            </a:pPr>
            <a:r>
              <a:rPr sz="971" spc="12">
                <a:latin typeface="Century Gothic"/>
                <a:cs typeface="Century Gothic"/>
              </a:rPr>
              <a:t>I</a:t>
            </a:r>
            <a:r>
              <a:rPr sz="971" spc="-12">
                <a:latin typeface="Century Gothic"/>
                <a:cs typeface="Century Gothic"/>
              </a:rPr>
              <a:t>n</a:t>
            </a:r>
            <a:r>
              <a:rPr sz="971">
                <a:latin typeface="Century Gothic"/>
                <a:cs typeface="Century Gothic"/>
              </a:rPr>
              <a:t>ve</a:t>
            </a:r>
            <a:r>
              <a:rPr sz="971" spc="4">
                <a:latin typeface="Century Gothic"/>
                <a:cs typeface="Century Gothic"/>
              </a:rPr>
              <a:t>s</a:t>
            </a:r>
            <a:r>
              <a:rPr sz="971" spc="-12">
                <a:latin typeface="Century Gothic"/>
                <a:cs typeface="Century Gothic"/>
              </a:rPr>
              <a:t>t</a:t>
            </a:r>
            <a:r>
              <a:rPr sz="971" spc="4">
                <a:latin typeface="Century Gothic"/>
                <a:cs typeface="Century Gothic"/>
              </a:rPr>
              <a:t>i</a:t>
            </a:r>
            <a:r>
              <a:rPr sz="971" spc="-8">
                <a:latin typeface="Century Gothic"/>
                <a:cs typeface="Century Gothic"/>
              </a:rPr>
              <a:t>g</a:t>
            </a:r>
            <a:r>
              <a:rPr sz="971">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de </a:t>
            </a:r>
          </a:p>
          <a:p>
            <a:pPr marL="55135" marR="41158">
              <a:lnSpc>
                <a:spcPts val="1189"/>
              </a:lnSpc>
              <a:spcBef>
                <a:spcPts val="178"/>
              </a:spcBef>
            </a:pPr>
            <a:r>
              <a:rPr sz="971">
                <a:latin typeface="Century Gothic"/>
                <a:cs typeface="Century Gothic"/>
              </a:rPr>
              <a:t>so</a:t>
            </a:r>
            <a:r>
              <a:rPr sz="971" spc="4">
                <a:latin typeface="Century Gothic"/>
                <a:cs typeface="Century Gothic"/>
              </a:rPr>
              <a:t>l</a:t>
            </a:r>
            <a:r>
              <a:rPr sz="971" spc="-8">
                <a:latin typeface="Century Gothic"/>
                <a:cs typeface="Century Gothic"/>
              </a:rPr>
              <a:t>u</a:t>
            </a:r>
            <a:r>
              <a:rPr sz="971" spc="-4">
                <a:latin typeface="Century Gothic"/>
                <a:cs typeface="Century Gothic"/>
              </a:rPr>
              <a:t>c</a:t>
            </a:r>
            <a:r>
              <a:rPr sz="971" spc="4">
                <a:latin typeface="Century Gothic"/>
                <a:cs typeface="Century Gothic"/>
              </a:rPr>
              <a:t>i</a:t>
            </a:r>
            <a:r>
              <a:rPr sz="971">
                <a:latin typeface="Century Gothic"/>
                <a:cs typeface="Century Gothic"/>
              </a:rPr>
              <a:t>o</a:t>
            </a:r>
            <a:r>
              <a:rPr sz="971" spc="-4">
                <a:latin typeface="Century Gothic"/>
                <a:cs typeface="Century Gothic"/>
              </a:rPr>
              <a:t>n</a:t>
            </a:r>
            <a:r>
              <a:rPr sz="971" spc="-8">
                <a:latin typeface="Century Gothic"/>
                <a:cs typeface="Century Gothic"/>
              </a:rPr>
              <a:t>e</a:t>
            </a:r>
            <a:r>
              <a:rPr sz="971">
                <a:latin typeface="Century Gothic"/>
                <a:cs typeface="Century Gothic"/>
              </a:rPr>
              <a:t>s re</a:t>
            </a:r>
            <a:r>
              <a:rPr sz="971" spc="-8">
                <a:latin typeface="Century Gothic"/>
                <a:cs typeface="Century Gothic"/>
              </a:rPr>
              <a:t>a</a:t>
            </a:r>
            <a:r>
              <a:rPr sz="971" spc="-4">
                <a:latin typeface="Century Gothic"/>
                <a:cs typeface="Century Gothic"/>
              </a:rPr>
              <a:t>l</a:t>
            </a:r>
            <a:r>
              <a:rPr sz="971" spc="4">
                <a:latin typeface="Century Gothic"/>
                <a:cs typeface="Century Gothic"/>
              </a:rPr>
              <a:t>i</a:t>
            </a:r>
            <a:r>
              <a:rPr sz="971">
                <a:latin typeface="Century Gothic"/>
                <a:cs typeface="Century Gothic"/>
              </a:rPr>
              <a:t>za</a:t>
            </a:r>
            <a:r>
              <a:rPr sz="971" spc="-8">
                <a:latin typeface="Century Gothic"/>
                <a:cs typeface="Century Gothic"/>
              </a:rPr>
              <a:t>d</a:t>
            </a:r>
            <a:r>
              <a:rPr sz="971">
                <a:latin typeface="Century Gothic"/>
                <a:cs typeface="Century Gothic"/>
              </a:rPr>
              <a:t>as </a:t>
            </a:r>
            <a:r>
              <a:rPr sz="971" spc="-8">
                <a:latin typeface="Century Gothic"/>
                <a:cs typeface="Century Gothic"/>
              </a:rPr>
              <a:t>e</a:t>
            </a:r>
            <a:r>
              <a:rPr sz="971">
                <a:latin typeface="Century Gothic"/>
                <a:cs typeface="Century Gothic"/>
              </a:rPr>
              <a:t>n </a:t>
            </a:r>
          </a:p>
          <a:p>
            <a:pPr marL="55135" marR="41158">
              <a:lnSpc>
                <a:spcPts val="1189"/>
              </a:lnSpc>
              <a:spcBef>
                <a:spcPts val="178"/>
              </a:spcBef>
            </a:pPr>
            <a:r>
              <a:rPr sz="971">
                <a:latin typeface="Century Gothic"/>
                <a:cs typeface="Century Gothic"/>
              </a:rPr>
              <a:t>o</a:t>
            </a:r>
            <a:r>
              <a:rPr sz="971" spc="-4">
                <a:latin typeface="Century Gothic"/>
                <a:cs typeface="Century Gothic"/>
              </a:rPr>
              <a:t>t</a:t>
            </a:r>
            <a:r>
              <a:rPr sz="971">
                <a:latin typeface="Century Gothic"/>
                <a:cs typeface="Century Gothic"/>
              </a:rPr>
              <a:t>ras </a:t>
            </a:r>
            <a:r>
              <a:rPr sz="971" spc="-4">
                <a:latin typeface="Century Gothic"/>
                <a:cs typeface="Century Gothic"/>
              </a:rPr>
              <a:t>c</a:t>
            </a:r>
            <a:r>
              <a:rPr sz="971" spc="4">
                <a:latin typeface="Century Gothic"/>
                <a:cs typeface="Century Gothic"/>
              </a:rPr>
              <a:t>i</a:t>
            </a:r>
            <a:r>
              <a:rPr sz="971" spc="-8">
                <a:latin typeface="Century Gothic"/>
                <a:cs typeface="Century Gothic"/>
              </a:rPr>
              <a:t>u</a:t>
            </a:r>
            <a:r>
              <a:rPr sz="971">
                <a:latin typeface="Century Gothic"/>
                <a:cs typeface="Century Gothic"/>
              </a:rPr>
              <a:t>da</a:t>
            </a:r>
            <a:r>
              <a:rPr sz="971" spc="-8">
                <a:latin typeface="Century Gothic"/>
                <a:cs typeface="Century Gothic"/>
              </a:rPr>
              <a:t>d</a:t>
            </a:r>
            <a:r>
              <a:rPr sz="971">
                <a:latin typeface="Century Gothic"/>
                <a:cs typeface="Century Gothic"/>
              </a:rPr>
              <a:t>e</a:t>
            </a:r>
            <a:r>
              <a:rPr sz="971" spc="4">
                <a:latin typeface="Century Gothic"/>
                <a:cs typeface="Century Gothic"/>
              </a:rPr>
              <a:t>s</a:t>
            </a:r>
            <a:r>
              <a:rPr sz="971">
                <a:latin typeface="Century Gothic"/>
                <a:cs typeface="Century Gothic"/>
              </a:rPr>
              <a:t>.</a:t>
            </a:r>
          </a:p>
        </p:txBody>
      </p:sp>
      <p:sp>
        <p:nvSpPr>
          <p:cNvPr id="2" name="object 2"/>
          <p:cNvSpPr txBox="1"/>
          <p:nvPr/>
        </p:nvSpPr>
        <p:spPr>
          <a:xfrm>
            <a:off x="6423099" y="5373216"/>
            <a:ext cx="1940747" cy="1180943"/>
          </a:xfrm>
          <a:prstGeom prst="rect">
            <a:avLst/>
          </a:prstGeom>
        </p:spPr>
        <p:txBody>
          <a:bodyPr wrap="square" lIns="0" tIns="0" rIns="0" bIns="0" rtlCol="0">
            <a:noAutofit/>
          </a:bodyPr>
          <a:lstStyle/>
          <a:p>
            <a:pPr>
              <a:lnSpc>
                <a:spcPts val="485"/>
              </a:lnSpc>
              <a:spcBef>
                <a:spcPts val="42"/>
              </a:spcBef>
            </a:pPr>
            <a:endParaRPr sz="485"/>
          </a:p>
          <a:p>
            <a:pPr marL="56481" marR="302381">
              <a:lnSpc>
                <a:spcPts val="1182"/>
              </a:lnSpc>
              <a:spcBef>
                <a:spcPts val="59"/>
              </a:spcBef>
            </a:pPr>
            <a:r>
              <a:rPr sz="971">
                <a:latin typeface="Century Gothic"/>
                <a:cs typeface="Century Gothic"/>
              </a:rPr>
              <a:t>Con</a:t>
            </a:r>
            <a:r>
              <a:rPr sz="971" spc="-8">
                <a:latin typeface="Century Gothic"/>
                <a:cs typeface="Century Gothic"/>
              </a:rPr>
              <a:t>c</a:t>
            </a:r>
            <a:r>
              <a:rPr sz="971">
                <a:latin typeface="Century Gothic"/>
                <a:cs typeface="Century Gothic"/>
              </a:rPr>
              <a:t>e</a:t>
            </a:r>
            <a:r>
              <a:rPr sz="971" spc="4">
                <a:latin typeface="Century Gothic"/>
                <a:cs typeface="Century Gothic"/>
              </a:rPr>
              <a:t>p</a:t>
            </a:r>
            <a:r>
              <a:rPr sz="971">
                <a:latin typeface="Century Gothic"/>
                <a:cs typeface="Century Gothic"/>
              </a:rPr>
              <a:t>t</a:t>
            </a:r>
            <a:r>
              <a:rPr sz="971" spc="-4">
                <a:latin typeface="Century Gothic"/>
                <a:cs typeface="Century Gothic"/>
              </a:rPr>
              <a:t>o</a:t>
            </a:r>
            <a:r>
              <a:rPr sz="971">
                <a:latin typeface="Century Gothic"/>
                <a:cs typeface="Century Gothic"/>
              </a:rPr>
              <a:t>s </a:t>
            </a:r>
            <a:r>
              <a:rPr sz="971" spc="-8">
                <a:latin typeface="Century Gothic"/>
                <a:cs typeface="Century Gothic"/>
              </a:rPr>
              <a:t>e</a:t>
            </a:r>
            <a:r>
              <a:rPr sz="971">
                <a:latin typeface="Century Gothic"/>
                <a:cs typeface="Century Gothic"/>
              </a:rPr>
              <a:t>s</a:t>
            </a:r>
            <a:r>
              <a:rPr sz="971" spc="-8">
                <a:latin typeface="Century Gothic"/>
                <a:cs typeface="Century Gothic"/>
              </a:rPr>
              <a:t>p</a:t>
            </a:r>
            <a:r>
              <a:rPr sz="971">
                <a:latin typeface="Century Gothic"/>
                <a:cs typeface="Century Gothic"/>
              </a:rPr>
              <a:t>e</a:t>
            </a:r>
            <a:r>
              <a:rPr sz="971" spc="-4">
                <a:latin typeface="Century Gothic"/>
                <a:cs typeface="Century Gothic"/>
              </a:rPr>
              <a:t>c</a:t>
            </a:r>
            <a:r>
              <a:rPr sz="971" spc="4">
                <a:latin typeface="Century Gothic"/>
                <a:cs typeface="Century Gothic"/>
              </a:rPr>
              <a:t>í</a:t>
            </a:r>
            <a:r>
              <a:rPr sz="971" spc="-8">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os </a:t>
            </a:r>
            <a:r>
              <a:rPr sz="971" spc="4">
                <a:latin typeface="Century Gothic"/>
                <a:cs typeface="Century Gothic"/>
              </a:rPr>
              <a:t>L</a:t>
            </a:r>
            <a:r>
              <a:rPr sz="971">
                <a:latin typeface="Century Gothic"/>
                <a:cs typeface="Century Gothic"/>
              </a:rPr>
              <a:t>a</a:t>
            </a:r>
            <a:r>
              <a:rPr sz="971" spc="4">
                <a:latin typeface="Century Gothic"/>
                <a:cs typeface="Century Gothic"/>
              </a:rPr>
              <a:t>b</a:t>
            </a:r>
            <a:r>
              <a:rPr sz="971" spc="-12">
                <a:latin typeface="Century Gothic"/>
                <a:cs typeface="Century Gothic"/>
              </a:rPr>
              <a:t>o</a:t>
            </a:r>
            <a:r>
              <a:rPr sz="971">
                <a:latin typeface="Century Gothic"/>
                <a:cs typeface="Century Gothic"/>
              </a:rPr>
              <a:t>rat</a:t>
            </a:r>
            <a:r>
              <a:rPr sz="971" spc="-12">
                <a:latin typeface="Century Gothic"/>
                <a:cs typeface="Century Gothic"/>
              </a:rPr>
              <a:t>o</a:t>
            </a:r>
            <a:r>
              <a:rPr sz="971">
                <a:latin typeface="Century Gothic"/>
                <a:cs typeface="Century Gothic"/>
              </a:rPr>
              <a:t>r</a:t>
            </a:r>
            <a:r>
              <a:rPr sz="971" spc="4">
                <a:latin typeface="Century Gothic"/>
                <a:cs typeface="Century Gothic"/>
              </a:rPr>
              <a:t>i</a:t>
            </a:r>
            <a:r>
              <a:rPr sz="971">
                <a:latin typeface="Century Gothic"/>
                <a:cs typeface="Century Gothic"/>
              </a:rPr>
              <a:t>o</a:t>
            </a:r>
            <a:r>
              <a:rPr sz="971" spc="-4">
                <a:latin typeface="Century Gothic"/>
                <a:cs typeface="Century Gothic"/>
              </a:rPr>
              <a:t> </a:t>
            </a:r>
            <a:r>
              <a:rPr sz="971">
                <a:latin typeface="Century Gothic"/>
                <a:cs typeface="Century Gothic"/>
              </a:rPr>
              <a:t>de</a:t>
            </a:r>
            <a:r>
              <a:rPr sz="971" spc="-12">
                <a:latin typeface="Century Gothic"/>
                <a:cs typeface="Century Gothic"/>
              </a:rPr>
              <a:t> </a:t>
            </a:r>
            <a:r>
              <a:rPr sz="971">
                <a:latin typeface="Century Gothic"/>
                <a:cs typeface="Century Gothic"/>
              </a:rPr>
              <a:t>s</a:t>
            </a:r>
            <a:r>
              <a:rPr sz="971" spc="4">
                <a:latin typeface="Century Gothic"/>
                <a:cs typeface="Century Gothic"/>
              </a:rPr>
              <a:t>i</a:t>
            </a:r>
            <a:r>
              <a:rPr sz="971" spc="-4">
                <a:latin typeface="Century Gothic"/>
                <a:cs typeface="Century Gothic"/>
              </a:rPr>
              <a:t>m</a:t>
            </a:r>
            <a:r>
              <a:rPr sz="971" spc="-8">
                <a:latin typeface="Century Gothic"/>
                <a:cs typeface="Century Gothic"/>
              </a:rPr>
              <a:t>u</a:t>
            </a:r>
            <a:r>
              <a:rPr sz="971" spc="4">
                <a:latin typeface="Century Gothic"/>
                <a:cs typeface="Century Gothic"/>
              </a:rPr>
              <a:t>l</a:t>
            </a:r>
            <a:r>
              <a:rPr sz="971" spc="-8">
                <a:latin typeface="Century Gothic"/>
                <a:cs typeface="Century Gothic"/>
              </a:rPr>
              <a:t>a</a:t>
            </a:r>
            <a:r>
              <a:rPr sz="971" spc="4">
                <a:latin typeface="Century Gothic"/>
                <a:cs typeface="Century Gothic"/>
              </a:rPr>
              <a:t>ci</a:t>
            </a:r>
            <a:r>
              <a:rPr sz="971">
                <a:latin typeface="Century Gothic"/>
                <a:cs typeface="Century Gothic"/>
              </a:rPr>
              <a:t>ón Cons</a:t>
            </a:r>
            <a:r>
              <a:rPr sz="971" spc="-8">
                <a:latin typeface="Century Gothic"/>
                <a:cs typeface="Century Gothic"/>
              </a:rPr>
              <a:t>u</a:t>
            </a:r>
            <a:r>
              <a:rPr sz="971" spc="4">
                <a:latin typeface="Century Gothic"/>
                <a:cs typeface="Century Gothic"/>
              </a:rPr>
              <a:t>l</a:t>
            </a:r>
            <a:r>
              <a:rPr sz="971">
                <a:latin typeface="Century Gothic"/>
                <a:cs typeface="Century Gothic"/>
              </a:rPr>
              <a:t>ta</a:t>
            </a:r>
            <a:r>
              <a:rPr sz="971" spc="-4">
                <a:latin typeface="Century Gothic"/>
                <a:cs typeface="Century Gothic"/>
              </a:rPr>
              <a:t> </a:t>
            </a:r>
            <a:r>
              <a:rPr sz="971">
                <a:latin typeface="Century Gothic"/>
                <a:cs typeface="Century Gothic"/>
              </a:rPr>
              <a:t>de </a:t>
            </a:r>
            <a:r>
              <a:rPr sz="971" spc="-4">
                <a:latin typeface="Century Gothic"/>
                <a:cs typeface="Century Gothic"/>
              </a:rPr>
              <a:t>m</a:t>
            </a:r>
            <a:r>
              <a:rPr sz="971" spc="-8">
                <a:latin typeface="Century Gothic"/>
                <a:cs typeface="Century Gothic"/>
              </a:rPr>
              <a:t>a</a:t>
            </a:r>
            <a:r>
              <a:rPr sz="971">
                <a:latin typeface="Century Gothic"/>
                <a:cs typeface="Century Gothic"/>
              </a:rPr>
              <a:t>nu</a:t>
            </a:r>
            <a:r>
              <a:rPr sz="971" spc="-8">
                <a:latin typeface="Century Gothic"/>
                <a:cs typeface="Century Gothic"/>
              </a:rPr>
              <a:t>a</a:t>
            </a:r>
            <a:r>
              <a:rPr sz="971" spc="4">
                <a:latin typeface="Century Gothic"/>
                <a:cs typeface="Century Gothic"/>
              </a:rPr>
              <a:t>l</a:t>
            </a:r>
            <a:r>
              <a:rPr sz="971" spc="-8">
                <a:latin typeface="Century Gothic"/>
                <a:cs typeface="Century Gothic"/>
              </a:rPr>
              <a:t>e</a:t>
            </a:r>
            <a:r>
              <a:rPr sz="971">
                <a:latin typeface="Century Gothic"/>
                <a:cs typeface="Century Gothic"/>
              </a:rPr>
              <a:t>s</a:t>
            </a:r>
          </a:p>
          <a:p>
            <a:pPr marL="56481" marR="312811">
              <a:lnSpc>
                <a:spcPts val="1189"/>
              </a:lnSpc>
              <a:spcBef>
                <a:spcPts val="1470"/>
              </a:spcBef>
            </a:pPr>
            <a:r>
              <a:rPr sz="971" spc="12">
                <a:latin typeface="Century Gothic"/>
                <a:cs typeface="Century Gothic"/>
              </a:rPr>
              <a:t>I</a:t>
            </a:r>
            <a:r>
              <a:rPr sz="971" spc="-12">
                <a:latin typeface="Century Gothic"/>
                <a:cs typeface="Century Gothic"/>
              </a:rPr>
              <a:t>n</a:t>
            </a:r>
            <a:r>
              <a:rPr sz="971">
                <a:latin typeface="Century Gothic"/>
                <a:cs typeface="Century Gothic"/>
              </a:rPr>
              <a:t>ve</a:t>
            </a:r>
            <a:r>
              <a:rPr sz="971" spc="4">
                <a:latin typeface="Century Gothic"/>
                <a:cs typeface="Century Gothic"/>
              </a:rPr>
              <a:t>s</a:t>
            </a:r>
            <a:r>
              <a:rPr sz="971" spc="-12">
                <a:latin typeface="Century Gothic"/>
                <a:cs typeface="Century Gothic"/>
              </a:rPr>
              <a:t>t</a:t>
            </a:r>
            <a:r>
              <a:rPr sz="971" spc="4">
                <a:latin typeface="Century Gothic"/>
                <a:cs typeface="Century Gothic"/>
              </a:rPr>
              <a:t>i</a:t>
            </a:r>
            <a:r>
              <a:rPr sz="971" spc="-8">
                <a:latin typeface="Century Gothic"/>
                <a:cs typeface="Century Gothic"/>
              </a:rPr>
              <a:t>g</a:t>
            </a:r>
            <a:r>
              <a:rPr sz="971">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h</a:t>
            </a:r>
            <a:r>
              <a:rPr sz="971" spc="-4">
                <a:latin typeface="Century Gothic"/>
                <a:cs typeface="Century Gothic"/>
              </a:rPr>
              <a:t>i</a:t>
            </a:r>
            <a:r>
              <a:rPr sz="971">
                <a:latin typeface="Century Gothic"/>
                <a:cs typeface="Century Gothic"/>
              </a:rPr>
              <a:t>st</a:t>
            </a:r>
            <a:r>
              <a:rPr sz="971" spc="-4">
                <a:latin typeface="Century Gothic"/>
                <a:cs typeface="Century Gothic"/>
              </a:rPr>
              <a:t>ó</a:t>
            </a:r>
            <a:r>
              <a:rPr sz="971" spc="-8">
                <a:latin typeface="Century Gothic"/>
                <a:cs typeface="Century Gothic"/>
              </a:rPr>
              <a:t>r</a:t>
            </a:r>
            <a:r>
              <a:rPr sz="971" spc="-4">
                <a:latin typeface="Century Gothic"/>
                <a:cs typeface="Century Gothic"/>
              </a:rPr>
              <a:t>i</a:t>
            </a:r>
            <a:r>
              <a:rPr sz="971" spc="4">
                <a:latin typeface="Century Gothic"/>
                <a:cs typeface="Century Gothic"/>
              </a:rPr>
              <a:t>c</a:t>
            </a:r>
            <a:r>
              <a:rPr sz="971">
                <a:latin typeface="Century Gothic"/>
                <a:cs typeface="Century Gothic"/>
              </a:rPr>
              <a:t>a</a:t>
            </a:r>
            <a:r>
              <a:rPr sz="971" spc="-12">
                <a:latin typeface="Century Gothic"/>
                <a:cs typeface="Century Gothic"/>
              </a:rPr>
              <a:t> </a:t>
            </a:r>
            <a:r>
              <a:rPr sz="971">
                <a:latin typeface="Century Gothic"/>
                <a:cs typeface="Century Gothic"/>
              </a:rPr>
              <a:t>del </a:t>
            </a:r>
          </a:p>
          <a:p>
            <a:pPr marL="56481" marR="312811">
              <a:lnSpc>
                <a:spcPts val="1189"/>
              </a:lnSpc>
              <a:spcBef>
                <a:spcPts val="176"/>
              </a:spcBef>
            </a:pPr>
            <a:r>
              <a:rPr sz="971">
                <a:latin typeface="Century Gothic"/>
                <a:cs typeface="Century Gothic"/>
              </a:rPr>
              <a:t>de</a:t>
            </a:r>
            <a:r>
              <a:rPr sz="971" spc="4">
                <a:latin typeface="Century Gothic"/>
                <a:cs typeface="Century Gothic"/>
              </a:rPr>
              <a:t>s</a:t>
            </a:r>
            <a:r>
              <a:rPr sz="971" spc="-8">
                <a:latin typeface="Century Gothic"/>
                <a:cs typeface="Century Gothic"/>
              </a:rPr>
              <a:t>a</a:t>
            </a:r>
            <a:r>
              <a:rPr sz="971">
                <a:latin typeface="Century Gothic"/>
                <a:cs typeface="Century Gothic"/>
              </a:rPr>
              <a:t>rr</a:t>
            </a:r>
            <a:r>
              <a:rPr sz="971" spc="-12">
                <a:latin typeface="Century Gothic"/>
                <a:cs typeface="Century Gothic"/>
              </a:rPr>
              <a:t>o</a:t>
            </a:r>
            <a:r>
              <a:rPr sz="971" spc="-4">
                <a:latin typeface="Century Gothic"/>
                <a:cs typeface="Century Gothic"/>
              </a:rPr>
              <a:t>l</a:t>
            </a:r>
            <a:r>
              <a:rPr sz="971" spc="4">
                <a:latin typeface="Century Gothic"/>
                <a:cs typeface="Century Gothic"/>
              </a:rPr>
              <a:t>l</a:t>
            </a:r>
            <a:r>
              <a:rPr sz="971">
                <a:latin typeface="Century Gothic"/>
                <a:cs typeface="Century Gothic"/>
              </a:rPr>
              <a:t>o</a:t>
            </a:r>
            <a:r>
              <a:rPr sz="971" spc="-4">
                <a:latin typeface="Century Gothic"/>
                <a:cs typeface="Century Gothic"/>
              </a:rPr>
              <a:t> </a:t>
            </a:r>
            <a:r>
              <a:rPr sz="971">
                <a:latin typeface="Century Gothic"/>
                <a:cs typeface="Century Gothic"/>
              </a:rPr>
              <a:t>u</a:t>
            </a:r>
            <a:r>
              <a:rPr sz="971" spc="4">
                <a:latin typeface="Century Gothic"/>
                <a:cs typeface="Century Gothic"/>
              </a:rPr>
              <a:t>r</a:t>
            </a:r>
            <a:r>
              <a:rPr sz="971" spc="-8">
                <a:latin typeface="Century Gothic"/>
                <a:cs typeface="Century Gothic"/>
              </a:rPr>
              <a:t>b</a:t>
            </a:r>
            <a:r>
              <a:rPr sz="971">
                <a:latin typeface="Century Gothic"/>
                <a:cs typeface="Century Gothic"/>
              </a:rPr>
              <a:t>ano</a:t>
            </a:r>
            <a:r>
              <a:rPr sz="971" spc="-4">
                <a:latin typeface="Century Gothic"/>
                <a:cs typeface="Century Gothic"/>
              </a:rPr>
              <a:t> </a:t>
            </a:r>
            <a:r>
              <a:rPr sz="971">
                <a:latin typeface="Century Gothic"/>
                <a:cs typeface="Century Gothic"/>
              </a:rPr>
              <a:t>de </a:t>
            </a:r>
            <a:r>
              <a:rPr sz="971" spc="-4">
                <a:latin typeface="Century Gothic"/>
                <a:cs typeface="Century Gothic"/>
              </a:rPr>
              <a:t>l</a:t>
            </a:r>
            <a:r>
              <a:rPr sz="971">
                <a:latin typeface="Century Gothic"/>
                <a:cs typeface="Century Gothic"/>
              </a:rPr>
              <a:t>a</a:t>
            </a:r>
          </a:p>
        </p:txBody>
      </p:sp>
      <p:sp>
        <p:nvSpPr>
          <p:cNvPr id="63" name="Rectángulo 62"/>
          <p:cNvSpPr/>
          <p:nvPr/>
        </p:nvSpPr>
        <p:spPr>
          <a:xfrm>
            <a:off x="4407273" y="4808298"/>
            <a:ext cx="4572000" cy="391133"/>
          </a:xfrm>
          <a:prstGeom prst="rect">
            <a:avLst/>
          </a:prstGeom>
        </p:spPr>
        <p:txBody>
          <a:bodyPr>
            <a:spAutoFit/>
          </a:bodyPr>
          <a:lstStyle/>
          <a:p>
            <a:endParaRPr lang="es-MX" sz="971" spc="4" dirty="0">
              <a:latin typeface="Century Gothic"/>
              <a:cs typeface="Century Gothic"/>
            </a:endParaRPr>
          </a:p>
          <a:p>
            <a:endParaRPr lang="es-MX" sz="971" spc="4" dirty="0">
              <a:latin typeface="Century Gothic"/>
              <a:cs typeface="Century Gothic"/>
            </a:endParaRPr>
          </a:p>
        </p:txBody>
      </p:sp>
      <p:cxnSp>
        <p:nvCxnSpPr>
          <p:cNvPr id="65" name="Conector recto 64"/>
          <p:cNvCxnSpPr/>
          <p:nvPr/>
        </p:nvCxnSpPr>
        <p:spPr>
          <a:xfrm>
            <a:off x="681766" y="4527230"/>
            <a:ext cx="7676589" cy="0"/>
          </a:xfrm>
          <a:prstGeom prst="line">
            <a:avLst/>
          </a:prstGeom>
          <a:ln w="13461">
            <a:solidFill>
              <a:srgbClr val="1C4586"/>
            </a:solidFill>
          </a:ln>
        </p:spPr>
      </p:cxnSp>
      <p:sp>
        <p:nvSpPr>
          <p:cNvPr id="60" name="59 CuadroTexto"/>
          <p:cNvSpPr txBox="1"/>
          <p:nvPr/>
        </p:nvSpPr>
        <p:spPr>
          <a:xfrm>
            <a:off x="4957394" y="299643"/>
            <a:ext cx="3600400" cy="369332"/>
          </a:xfrm>
          <a:prstGeom prst="rect">
            <a:avLst/>
          </a:prstGeom>
          <a:noFill/>
        </p:spPr>
        <p:txBody>
          <a:bodyPr wrap="square" rtlCol="0">
            <a:spAutoFit/>
          </a:bodyPr>
          <a:lstStyle/>
          <a:p>
            <a:r>
              <a:rPr lang="es-MX" dirty="0" smtClean="0"/>
              <a:t>5.i.8  E.I.P. Elaboración de Proyecto</a:t>
            </a:r>
            <a:endParaRPr lang="es-MX" dirty="0"/>
          </a:p>
        </p:txBody>
      </p:sp>
    </p:spTree>
    <p:extLst>
      <p:ext uri="{BB962C8B-B14F-4D97-AF65-F5344CB8AC3E}">
        <p14:creationId xmlns:p14="http://schemas.microsoft.com/office/powerpoint/2010/main" val="19465582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7" name="object 17"/>
          <p:cNvSpPr/>
          <p:nvPr/>
        </p:nvSpPr>
        <p:spPr>
          <a:xfrm>
            <a:off x="687145" y="1112745"/>
            <a:ext cx="2562225" cy="0"/>
          </a:xfrm>
          <a:custGeom>
            <a:avLst/>
            <a:gdLst/>
            <a:ahLst/>
            <a:cxnLst/>
            <a:rect l="l" t="t" r="r" b="b"/>
            <a:pathLst>
              <a:path w="2903855">
                <a:moveTo>
                  <a:pt x="0" y="0"/>
                </a:moveTo>
                <a:lnTo>
                  <a:pt x="2903855" y="0"/>
                </a:lnTo>
              </a:path>
            </a:pathLst>
          </a:custGeom>
          <a:ln w="13462">
            <a:solidFill>
              <a:srgbClr val="1C4586"/>
            </a:solidFill>
          </a:ln>
        </p:spPr>
        <p:txBody>
          <a:bodyPr wrap="square" lIns="0" tIns="0" rIns="0" bIns="0" rtlCol="0">
            <a:noAutofit/>
          </a:bodyPr>
          <a:lstStyle/>
          <a:p>
            <a:endParaRPr sz="1588"/>
          </a:p>
        </p:txBody>
      </p:sp>
      <p:sp>
        <p:nvSpPr>
          <p:cNvPr id="18" name="object 18"/>
          <p:cNvSpPr/>
          <p:nvPr/>
        </p:nvSpPr>
        <p:spPr>
          <a:xfrm>
            <a:off x="3260128" y="1112745"/>
            <a:ext cx="1595044" cy="0"/>
          </a:xfrm>
          <a:custGeom>
            <a:avLst/>
            <a:gdLst/>
            <a:ahLst/>
            <a:cxnLst/>
            <a:rect l="l" t="t" r="r" b="b"/>
            <a:pathLst>
              <a:path w="1807717">
                <a:moveTo>
                  <a:pt x="0" y="0"/>
                </a:moveTo>
                <a:lnTo>
                  <a:pt x="1807717" y="0"/>
                </a:lnTo>
              </a:path>
            </a:pathLst>
          </a:custGeom>
          <a:ln w="13462">
            <a:solidFill>
              <a:srgbClr val="1C4586"/>
            </a:solidFill>
          </a:ln>
        </p:spPr>
        <p:txBody>
          <a:bodyPr wrap="square" lIns="0" tIns="0" rIns="0" bIns="0" rtlCol="0">
            <a:noAutofit/>
          </a:bodyPr>
          <a:lstStyle/>
          <a:p>
            <a:endParaRPr sz="1588"/>
          </a:p>
        </p:txBody>
      </p:sp>
      <p:sp>
        <p:nvSpPr>
          <p:cNvPr id="19" name="object 19"/>
          <p:cNvSpPr/>
          <p:nvPr/>
        </p:nvSpPr>
        <p:spPr>
          <a:xfrm>
            <a:off x="4865930" y="1112745"/>
            <a:ext cx="1551791" cy="0"/>
          </a:xfrm>
          <a:custGeom>
            <a:avLst/>
            <a:gdLst/>
            <a:ahLst/>
            <a:cxnLst/>
            <a:rect l="l" t="t" r="r" b="b"/>
            <a:pathLst>
              <a:path w="1758696">
                <a:moveTo>
                  <a:pt x="0" y="0"/>
                </a:moveTo>
                <a:lnTo>
                  <a:pt x="1758696" y="0"/>
                </a:lnTo>
              </a:path>
            </a:pathLst>
          </a:custGeom>
          <a:ln w="13462">
            <a:solidFill>
              <a:srgbClr val="1C4586"/>
            </a:solidFill>
          </a:ln>
        </p:spPr>
        <p:txBody>
          <a:bodyPr wrap="square" lIns="0" tIns="0" rIns="0" bIns="0" rtlCol="0">
            <a:noAutofit/>
          </a:bodyPr>
          <a:lstStyle/>
          <a:p>
            <a:endParaRPr sz="1588"/>
          </a:p>
        </p:txBody>
      </p:sp>
      <p:sp>
        <p:nvSpPr>
          <p:cNvPr id="20" name="object 20"/>
          <p:cNvSpPr/>
          <p:nvPr/>
        </p:nvSpPr>
        <p:spPr>
          <a:xfrm>
            <a:off x="6428478" y="1112745"/>
            <a:ext cx="1929877" cy="0"/>
          </a:xfrm>
          <a:custGeom>
            <a:avLst/>
            <a:gdLst/>
            <a:ahLst/>
            <a:cxnLst/>
            <a:rect l="l" t="t" r="r" b="b"/>
            <a:pathLst>
              <a:path w="2187194">
                <a:moveTo>
                  <a:pt x="0" y="0"/>
                </a:moveTo>
                <a:lnTo>
                  <a:pt x="2187194" y="0"/>
                </a:lnTo>
              </a:path>
            </a:pathLst>
          </a:custGeom>
          <a:ln w="13462">
            <a:solidFill>
              <a:srgbClr val="1C4586"/>
            </a:solidFill>
          </a:ln>
        </p:spPr>
        <p:txBody>
          <a:bodyPr wrap="square" lIns="0" tIns="0" rIns="0" bIns="0" rtlCol="0">
            <a:noAutofit/>
          </a:bodyPr>
          <a:lstStyle/>
          <a:p>
            <a:endParaRPr sz="1588"/>
          </a:p>
        </p:txBody>
      </p:sp>
      <p:sp>
        <p:nvSpPr>
          <p:cNvPr id="21" name="object 21"/>
          <p:cNvSpPr/>
          <p:nvPr/>
        </p:nvSpPr>
        <p:spPr>
          <a:xfrm>
            <a:off x="4860551" y="1107367"/>
            <a:ext cx="0" cy="308161"/>
          </a:xfrm>
          <a:custGeom>
            <a:avLst/>
            <a:gdLst/>
            <a:ahLst/>
            <a:cxnLst/>
            <a:rect l="l" t="t" r="r" b="b"/>
            <a:pathLst>
              <a:path h="349249">
                <a:moveTo>
                  <a:pt x="0" y="0"/>
                </a:moveTo>
                <a:lnTo>
                  <a:pt x="0" y="349249"/>
                </a:lnTo>
              </a:path>
            </a:pathLst>
          </a:custGeom>
          <a:ln w="13461">
            <a:solidFill>
              <a:srgbClr val="1C4586"/>
            </a:solidFill>
          </a:ln>
        </p:spPr>
        <p:txBody>
          <a:bodyPr wrap="square" lIns="0" tIns="0" rIns="0" bIns="0" rtlCol="0">
            <a:noAutofit/>
          </a:bodyPr>
          <a:lstStyle/>
          <a:p>
            <a:endParaRPr sz="1588"/>
          </a:p>
        </p:txBody>
      </p:sp>
      <p:sp>
        <p:nvSpPr>
          <p:cNvPr id="22" name="object 22"/>
          <p:cNvSpPr/>
          <p:nvPr/>
        </p:nvSpPr>
        <p:spPr>
          <a:xfrm>
            <a:off x="6423100" y="1107365"/>
            <a:ext cx="0" cy="308162"/>
          </a:xfrm>
          <a:custGeom>
            <a:avLst/>
            <a:gdLst/>
            <a:ahLst/>
            <a:cxnLst/>
            <a:rect l="l" t="t" r="r" b="b"/>
            <a:pathLst>
              <a:path h="349250">
                <a:moveTo>
                  <a:pt x="0" y="0"/>
                </a:moveTo>
                <a:lnTo>
                  <a:pt x="0" y="349250"/>
                </a:lnTo>
              </a:path>
            </a:pathLst>
          </a:custGeom>
          <a:ln w="13462">
            <a:solidFill>
              <a:srgbClr val="1C4586"/>
            </a:solidFill>
          </a:ln>
        </p:spPr>
        <p:txBody>
          <a:bodyPr wrap="square" lIns="0" tIns="0" rIns="0" bIns="0" rtlCol="0">
            <a:noAutofit/>
          </a:bodyPr>
          <a:lstStyle/>
          <a:p>
            <a:endParaRPr sz="1588"/>
          </a:p>
        </p:txBody>
      </p:sp>
      <p:sp>
        <p:nvSpPr>
          <p:cNvPr id="23" name="object 23"/>
          <p:cNvSpPr/>
          <p:nvPr/>
        </p:nvSpPr>
        <p:spPr>
          <a:xfrm>
            <a:off x="687145" y="1410148"/>
            <a:ext cx="2562225" cy="0"/>
          </a:xfrm>
          <a:custGeom>
            <a:avLst/>
            <a:gdLst/>
            <a:ahLst/>
            <a:cxnLst/>
            <a:rect l="l" t="t" r="r" b="b"/>
            <a:pathLst>
              <a:path w="2903855">
                <a:moveTo>
                  <a:pt x="0" y="0"/>
                </a:moveTo>
                <a:lnTo>
                  <a:pt x="2903855" y="0"/>
                </a:lnTo>
              </a:path>
            </a:pathLst>
          </a:custGeom>
          <a:ln w="13462">
            <a:solidFill>
              <a:srgbClr val="1C4586"/>
            </a:solidFill>
          </a:ln>
        </p:spPr>
        <p:txBody>
          <a:bodyPr wrap="square" lIns="0" tIns="0" rIns="0" bIns="0" rtlCol="0">
            <a:noAutofit/>
          </a:bodyPr>
          <a:lstStyle/>
          <a:p>
            <a:endParaRPr sz="1588"/>
          </a:p>
        </p:txBody>
      </p:sp>
      <p:sp>
        <p:nvSpPr>
          <p:cNvPr id="24" name="object 24"/>
          <p:cNvSpPr/>
          <p:nvPr/>
        </p:nvSpPr>
        <p:spPr>
          <a:xfrm>
            <a:off x="3260128" y="1410148"/>
            <a:ext cx="1595044" cy="0"/>
          </a:xfrm>
          <a:custGeom>
            <a:avLst/>
            <a:gdLst/>
            <a:ahLst/>
            <a:cxnLst/>
            <a:rect l="l" t="t" r="r" b="b"/>
            <a:pathLst>
              <a:path w="1807717">
                <a:moveTo>
                  <a:pt x="0" y="0"/>
                </a:moveTo>
                <a:lnTo>
                  <a:pt x="1807717" y="0"/>
                </a:lnTo>
              </a:path>
            </a:pathLst>
          </a:custGeom>
          <a:ln w="13462">
            <a:solidFill>
              <a:srgbClr val="1C4586"/>
            </a:solidFill>
          </a:ln>
        </p:spPr>
        <p:txBody>
          <a:bodyPr wrap="square" lIns="0" tIns="0" rIns="0" bIns="0" rtlCol="0">
            <a:noAutofit/>
          </a:bodyPr>
          <a:lstStyle/>
          <a:p>
            <a:endParaRPr sz="1588"/>
          </a:p>
        </p:txBody>
      </p:sp>
      <p:sp>
        <p:nvSpPr>
          <p:cNvPr id="25" name="object 25"/>
          <p:cNvSpPr/>
          <p:nvPr/>
        </p:nvSpPr>
        <p:spPr>
          <a:xfrm>
            <a:off x="4865930" y="1410148"/>
            <a:ext cx="1551791" cy="0"/>
          </a:xfrm>
          <a:custGeom>
            <a:avLst/>
            <a:gdLst/>
            <a:ahLst/>
            <a:cxnLst/>
            <a:rect l="l" t="t" r="r" b="b"/>
            <a:pathLst>
              <a:path w="1758696">
                <a:moveTo>
                  <a:pt x="0" y="0"/>
                </a:moveTo>
                <a:lnTo>
                  <a:pt x="1758696" y="0"/>
                </a:lnTo>
              </a:path>
            </a:pathLst>
          </a:custGeom>
          <a:ln w="13462">
            <a:solidFill>
              <a:srgbClr val="1C4586"/>
            </a:solidFill>
          </a:ln>
        </p:spPr>
        <p:txBody>
          <a:bodyPr wrap="square" lIns="0" tIns="0" rIns="0" bIns="0" rtlCol="0">
            <a:noAutofit/>
          </a:bodyPr>
          <a:lstStyle/>
          <a:p>
            <a:endParaRPr sz="1588"/>
          </a:p>
        </p:txBody>
      </p:sp>
      <p:sp>
        <p:nvSpPr>
          <p:cNvPr id="26" name="object 26"/>
          <p:cNvSpPr/>
          <p:nvPr/>
        </p:nvSpPr>
        <p:spPr>
          <a:xfrm>
            <a:off x="6428478" y="1410148"/>
            <a:ext cx="1929877" cy="0"/>
          </a:xfrm>
          <a:custGeom>
            <a:avLst/>
            <a:gdLst/>
            <a:ahLst/>
            <a:cxnLst/>
            <a:rect l="l" t="t" r="r" b="b"/>
            <a:pathLst>
              <a:path w="2187194">
                <a:moveTo>
                  <a:pt x="0" y="0"/>
                </a:moveTo>
                <a:lnTo>
                  <a:pt x="2187194" y="0"/>
                </a:lnTo>
              </a:path>
            </a:pathLst>
          </a:custGeom>
          <a:ln w="13462">
            <a:solidFill>
              <a:srgbClr val="1C4586"/>
            </a:solidFill>
          </a:ln>
        </p:spPr>
        <p:txBody>
          <a:bodyPr wrap="square" lIns="0" tIns="0" rIns="0" bIns="0" rtlCol="0">
            <a:noAutofit/>
          </a:bodyPr>
          <a:lstStyle/>
          <a:p>
            <a:endParaRPr sz="1588"/>
          </a:p>
        </p:txBody>
      </p:sp>
      <p:sp>
        <p:nvSpPr>
          <p:cNvPr id="27" name="object 27"/>
          <p:cNvSpPr/>
          <p:nvPr/>
        </p:nvSpPr>
        <p:spPr>
          <a:xfrm>
            <a:off x="687145" y="3227182"/>
            <a:ext cx="2562225" cy="0"/>
          </a:xfrm>
          <a:custGeom>
            <a:avLst/>
            <a:gdLst/>
            <a:ahLst/>
            <a:cxnLst/>
            <a:rect l="l" t="t" r="r" b="b"/>
            <a:pathLst>
              <a:path w="2903855">
                <a:moveTo>
                  <a:pt x="0" y="0"/>
                </a:moveTo>
                <a:lnTo>
                  <a:pt x="2903855" y="0"/>
                </a:lnTo>
              </a:path>
            </a:pathLst>
          </a:custGeom>
          <a:ln w="13462">
            <a:solidFill>
              <a:srgbClr val="1C4586"/>
            </a:solidFill>
          </a:ln>
        </p:spPr>
        <p:txBody>
          <a:bodyPr wrap="square" lIns="0" tIns="0" rIns="0" bIns="0" rtlCol="0">
            <a:noAutofit/>
          </a:bodyPr>
          <a:lstStyle/>
          <a:p>
            <a:endParaRPr sz="1588"/>
          </a:p>
        </p:txBody>
      </p:sp>
      <p:sp>
        <p:nvSpPr>
          <p:cNvPr id="28" name="object 28"/>
          <p:cNvSpPr/>
          <p:nvPr/>
        </p:nvSpPr>
        <p:spPr>
          <a:xfrm>
            <a:off x="3260128" y="3227182"/>
            <a:ext cx="1691863" cy="0"/>
          </a:xfrm>
          <a:custGeom>
            <a:avLst/>
            <a:gdLst/>
            <a:ahLst/>
            <a:cxnLst/>
            <a:rect l="l" t="t" r="r" b="b"/>
            <a:pathLst>
              <a:path w="1917445">
                <a:moveTo>
                  <a:pt x="0" y="0"/>
                </a:moveTo>
                <a:lnTo>
                  <a:pt x="1917445" y="0"/>
                </a:lnTo>
              </a:path>
            </a:pathLst>
          </a:custGeom>
          <a:ln w="13462">
            <a:solidFill>
              <a:srgbClr val="1C4586"/>
            </a:solidFill>
          </a:ln>
        </p:spPr>
        <p:txBody>
          <a:bodyPr wrap="square" lIns="0" tIns="0" rIns="0" bIns="0" rtlCol="0">
            <a:noAutofit/>
          </a:bodyPr>
          <a:lstStyle/>
          <a:p>
            <a:endParaRPr sz="1588"/>
          </a:p>
        </p:txBody>
      </p:sp>
      <p:sp>
        <p:nvSpPr>
          <p:cNvPr id="29" name="object 29"/>
          <p:cNvSpPr/>
          <p:nvPr/>
        </p:nvSpPr>
        <p:spPr>
          <a:xfrm>
            <a:off x="4962749" y="3227182"/>
            <a:ext cx="1691864" cy="0"/>
          </a:xfrm>
          <a:custGeom>
            <a:avLst/>
            <a:gdLst/>
            <a:ahLst/>
            <a:cxnLst/>
            <a:rect l="l" t="t" r="r" b="b"/>
            <a:pathLst>
              <a:path w="1917446">
                <a:moveTo>
                  <a:pt x="0" y="0"/>
                </a:moveTo>
                <a:lnTo>
                  <a:pt x="1917446" y="0"/>
                </a:lnTo>
              </a:path>
            </a:pathLst>
          </a:custGeom>
          <a:ln w="13462">
            <a:solidFill>
              <a:srgbClr val="1C4586"/>
            </a:solidFill>
          </a:ln>
        </p:spPr>
        <p:txBody>
          <a:bodyPr wrap="square" lIns="0" tIns="0" rIns="0" bIns="0" rtlCol="0">
            <a:noAutofit/>
          </a:bodyPr>
          <a:lstStyle/>
          <a:p>
            <a:endParaRPr sz="1588"/>
          </a:p>
        </p:txBody>
      </p:sp>
      <p:sp>
        <p:nvSpPr>
          <p:cNvPr id="30" name="object 30"/>
          <p:cNvSpPr/>
          <p:nvPr/>
        </p:nvSpPr>
        <p:spPr>
          <a:xfrm>
            <a:off x="6665482" y="3227182"/>
            <a:ext cx="1692985" cy="0"/>
          </a:xfrm>
          <a:custGeom>
            <a:avLst/>
            <a:gdLst/>
            <a:ahLst/>
            <a:cxnLst/>
            <a:rect l="l" t="t" r="r" b="b"/>
            <a:pathLst>
              <a:path w="1918716">
                <a:moveTo>
                  <a:pt x="0" y="0"/>
                </a:moveTo>
                <a:lnTo>
                  <a:pt x="1918716" y="0"/>
                </a:lnTo>
              </a:path>
            </a:pathLst>
          </a:custGeom>
          <a:ln w="13462">
            <a:solidFill>
              <a:srgbClr val="1C4586"/>
            </a:solidFill>
          </a:ln>
        </p:spPr>
        <p:txBody>
          <a:bodyPr wrap="square" lIns="0" tIns="0" rIns="0" bIns="0" rtlCol="0">
            <a:noAutofit/>
          </a:bodyPr>
          <a:lstStyle/>
          <a:p>
            <a:endParaRPr sz="1588"/>
          </a:p>
        </p:txBody>
      </p:sp>
      <p:sp>
        <p:nvSpPr>
          <p:cNvPr id="31" name="object 31"/>
          <p:cNvSpPr/>
          <p:nvPr/>
        </p:nvSpPr>
        <p:spPr>
          <a:xfrm>
            <a:off x="4957369" y="3221804"/>
            <a:ext cx="0" cy="1796751"/>
          </a:xfrm>
          <a:custGeom>
            <a:avLst/>
            <a:gdLst/>
            <a:ahLst/>
            <a:cxnLst/>
            <a:rect l="l" t="t" r="r" b="b"/>
            <a:pathLst>
              <a:path h="2036317">
                <a:moveTo>
                  <a:pt x="0" y="0"/>
                </a:moveTo>
                <a:lnTo>
                  <a:pt x="0" y="2036318"/>
                </a:lnTo>
              </a:path>
            </a:pathLst>
          </a:custGeom>
          <a:ln w="13461">
            <a:solidFill>
              <a:srgbClr val="1C4586"/>
            </a:solidFill>
          </a:ln>
        </p:spPr>
        <p:txBody>
          <a:bodyPr wrap="square" lIns="0" tIns="0" rIns="0" bIns="0" rtlCol="0">
            <a:noAutofit/>
          </a:bodyPr>
          <a:lstStyle/>
          <a:p>
            <a:endParaRPr sz="1588"/>
          </a:p>
        </p:txBody>
      </p:sp>
      <p:sp>
        <p:nvSpPr>
          <p:cNvPr id="32" name="object 32"/>
          <p:cNvSpPr/>
          <p:nvPr/>
        </p:nvSpPr>
        <p:spPr>
          <a:xfrm>
            <a:off x="6660103" y="3221805"/>
            <a:ext cx="0" cy="1796750"/>
          </a:xfrm>
          <a:custGeom>
            <a:avLst/>
            <a:gdLst/>
            <a:ahLst/>
            <a:cxnLst/>
            <a:rect l="l" t="t" r="r" b="b"/>
            <a:pathLst>
              <a:path h="2036317">
                <a:moveTo>
                  <a:pt x="0" y="0"/>
                </a:moveTo>
                <a:lnTo>
                  <a:pt x="0" y="2036317"/>
                </a:lnTo>
              </a:path>
            </a:pathLst>
          </a:custGeom>
          <a:ln w="13461">
            <a:solidFill>
              <a:srgbClr val="1C4586"/>
            </a:solidFill>
          </a:ln>
        </p:spPr>
        <p:txBody>
          <a:bodyPr wrap="square" lIns="0" tIns="0" rIns="0" bIns="0" rtlCol="0">
            <a:noAutofit/>
          </a:bodyPr>
          <a:lstStyle/>
          <a:p>
            <a:endParaRPr sz="1588"/>
          </a:p>
        </p:txBody>
      </p:sp>
      <p:sp>
        <p:nvSpPr>
          <p:cNvPr id="33" name="object 33"/>
          <p:cNvSpPr/>
          <p:nvPr/>
        </p:nvSpPr>
        <p:spPr>
          <a:xfrm>
            <a:off x="687145" y="5013176"/>
            <a:ext cx="2562225" cy="0"/>
          </a:xfrm>
          <a:custGeom>
            <a:avLst/>
            <a:gdLst/>
            <a:ahLst/>
            <a:cxnLst/>
            <a:rect l="l" t="t" r="r" b="b"/>
            <a:pathLst>
              <a:path w="2903855">
                <a:moveTo>
                  <a:pt x="0" y="0"/>
                </a:moveTo>
                <a:lnTo>
                  <a:pt x="2903855" y="0"/>
                </a:lnTo>
              </a:path>
            </a:pathLst>
          </a:custGeom>
          <a:ln w="13461">
            <a:solidFill>
              <a:srgbClr val="1C4586"/>
            </a:solidFill>
          </a:ln>
        </p:spPr>
        <p:txBody>
          <a:bodyPr wrap="square" lIns="0" tIns="0" rIns="0" bIns="0" rtlCol="0">
            <a:noAutofit/>
          </a:bodyPr>
          <a:lstStyle/>
          <a:p>
            <a:endParaRPr sz="1588"/>
          </a:p>
        </p:txBody>
      </p:sp>
      <p:sp>
        <p:nvSpPr>
          <p:cNvPr id="34" name="object 34"/>
          <p:cNvSpPr/>
          <p:nvPr/>
        </p:nvSpPr>
        <p:spPr>
          <a:xfrm>
            <a:off x="3260128" y="5013176"/>
            <a:ext cx="1691863" cy="0"/>
          </a:xfrm>
          <a:custGeom>
            <a:avLst/>
            <a:gdLst/>
            <a:ahLst/>
            <a:cxnLst/>
            <a:rect l="l" t="t" r="r" b="b"/>
            <a:pathLst>
              <a:path w="1917445">
                <a:moveTo>
                  <a:pt x="0" y="0"/>
                </a:moveTo>
                <a:lnTo>
                  <a:pt x="1917445" y="0"/>
                </a:lnTo>
              </a:path>
            </a:pathLst>
          </a:custGeom>
          <a:ln w="13461">
            <a:solidFill>
              <a:srgbClr val="1C4586"/>
            </a:solidFill>
          </a:ln>
        </p:spPr>
        <p:txBody>
          <a:bodyPr wrap="square" lIns="0" tIns="0" rIns="0" bIns="0" rtlCol="0">
            <a:noAutofit/>
          </a:bodyPr>
          <a:lstStyle/>
          <a:p>
            <a:endParaRPr sz="1588"/>
          </a:p>
        </p:txBody>
      </p:sp>
      <p:sp>
        <p:nvSpPr>
          <p:cNvPr id="35" name="object 35"/>
          <p:cNvSpPr/>
          <p:nvPr/>
        </p:nvSpPr>
        <p:spPr>
          <a:xfrm>
            <a:off x="4962749" y="5013176"/>
            <a:ext cx="1691864" cy="0"/>
          </a:xfrm>
          <a:custGeom>
            <a:avLst/>
            <a:gdLst/>
            <a:ahLst/>
            <a:cxnLst/>
            <a:rect l="l" t="t" r="r" b="b"/>
            <a:pathLst>
              <a:path w="1917446">
                <a:moveTo>
                  <a:pt x="0" y="0"/>
                </a:moveTo>
                <a:lnTo>
                  <a:pt x="1917446" y="0"/>
                </a:lnTo>
              </a:path>
            </a:pathLst>
          </a:custGeom>
          <a:ln w="13461">
            <a:solidFill>
              <a:srgbClr val="1C4586"/>
            </a:solidFill>
          </a:ln>
        </p:spPr>
        <p:txBody>
          <a:bodyPr wrap="square" lIns="0" tIns="0" rIns="0" bIns="0" rtlCol="0">
            <a:noAutofit/>
          </a:bodyPr>
          <a:lstStyle/>
          <a:p>
            <a:endParaRPr sz="1588"/>
          </a:p>
        </p:txBody>
      </p:sp>
      <p:sp>
        <p:nvSpPr>
          <p:cNvPr id="36" name="object 36"/>
          <p:cNvSpPr/>
          <p:nvPr/>
        </p:nvSpPr>
        <p:spPr>
          <a:xfrm>
            <a:off x="6665482" y="5013176"/>
            <a:ext cx="1692985" cy="0"/>
          </a:xfrm>
          <a:custGeom>
            <a:avLst/>
            <a:gdLst/>
            <a:ahLst/>
            <a:cxnLst/>
            <a:rect l="l" t="t" r="r" b="b"/>
            <a:pathLst>
              <a:path w="1918716">
                <a:moveTo>
                  <a:pt x="0" y="0"/>
                </a:moveTo>
                <a:lnTo>
                  <a:pt x="1918716" y="0"/>
                </a:lnTo>
              </a:path>
            </a:pathLst>
          </a:custGeom>
          <a:ln w="13461">
            <a:solidFill>
              <a:srgbClr val="1C4586"/>
            </a:solidFill>
          </a:ln>
        </p:spPr>
        <p:txBody>
          <a:bodyPr wrap="square" lIns="0" tIns="0" rIns="0" bIns="0" rtlCol="0">
            <a:noAutofit/>
          </a:bodyPr>
          <a:lstStyle/>
          <a:p>
            <a:endParaRPr sz="1588"/>
          </a:p>
        </p:txBody>
      </p:sp>
      <p:sp>
        <p:nvSpPr>
          <p:cNvPr id="37" name="object 37"/>
          <p:cNvSpPr/>
          <p:nvPr/>
        </p:nvSpPr>
        <p:spPr>
          <a:xfrm>
            <a:off x="681766" y="1107321"/>
            <a:ext cx="0" cy="5425664"/>
          </a:xfrm>
          <a:custGeom>
            <a:avLst/>
            <a:gdLst/>
            <a:ahLst/>
            <a:cxnLst/>
            <a:rect l="l" t="t" r="r" b="b"/>
            <a:pathLst>
              <a:path h="6149086">
                <a:moveTo>
                  <a:pt x="0" y="0"/>
                </a:moveTo>
                <a:lnTo>
                  <a:pt x="0" y="6149086"/>
                </a:lnTo>
              </a:path>
            </a:pathLst>
          </a:custGeom>
          <a:ln w="13462">
            <a:solidFill>
              <a:srgbClr val="1C4586"/>
            </a:solidFill>
          </a:ln>
        </p:spPr>
        <p:txBody>
          <a:bodyPr wrap="square" lIns="0" tIns="0" rIns="0" bIns="0" rtlCol="0">
            <a:noAutofit/>
          </a:bodyPr>
          <a:lstStyle/>
          <a:p>
            <a:endParaRPr sz="1588"/>
          </a:p>
        </p:txBody>
      </p:sp>
      <p:sp>
        <p:nvSpPr>
          <p:cNvPr id="38" name="object 38"/>
          <p:cNvSpPr/>
          <p:nvPr/>
        </p:nvSpPr>
        <p:spPr>
          <a:xfrm>
            <a:off x="687145" y="6527606"/>
            <a:ext cx="2562225" cy="0"/>
          </a:xfrm>
          <a:custGeom>
            <a:avLst/>
            <a:gdLst/>
            <a:ahLst/>
            <a:cxnLst/>
            <a:rect l="l" t="t" r="r" b="b"/>
            <a:pathLst>
              <a:path w="2903855">
                <a:moveTo>
                  <a:pt x="0" y="0"/>
                </a:moveTo>
                <a:lnTo>
                  <a:pt x="2903855" y="0"/>
                </a:lnTo>
              </a:path>
            </a:pathLst>
          </a:custGeom>
          <a:ln w="13461">
            <a:solidFill>
              <a:srgbClr val="1C4586"/>
            </a:solidFill>
          </a:ln>
        </p:spPr>
        <p:txBody>
          <a:bodyPr wrap="square" lIns="0" tIns="0" rIns="0" bIns="0" rtlCol="0">
            <a:noAutofit/>
          </a:bodyPr>
          <a:lstStyle/>
          <a:p>
            <a:endParaRPr sz="1588"/>
          </a:p>
        </p:txBody>
      </p:sp>
      <p:sp>
        <p:nvSpPr>
          <p:cNvPr id="39" name="object 39"/>
          <p:cNvSpPr/>
          <p:nvPr/>
        </p:nvSpPr>
        <p:spPr>
          <a:xfrm>
            <a:off x="3254748" y="1107367"/>
            <a:ext cx="0" cy="5425619"/>
          </a:xfrm>
          <a:custGeom>
            <a:avLst/>
            <a:gdLst/>
            <a:ahLst/>
            <a:cxnLst/>
            <a:rect l="l" t="t" r="r" b="b"/>
            <a:pathLst>
              <a:path h="6149035">
                <a:moveTo>
                  <a:pt x="0" y="0"/>
                </a:moveTo>
                <a:lnTo>
                  <a:pt x="0" y="6149035"/>
                </a:lnTo>
              </a:path>
            </a:pathLst>
          </a:custGeom>
          <a:ln w="13461">
            <a:solidFill>
              <a:srgbClr val="1C4586"/>
            </a:solidFill>
          </a:ln>
        </p:spPr>
        <p:txBody>
          <a:bodyPr wrap="square" lIns="0" tIns="0" rIns="0" bIns="0" rtlCol="0">
            <a:noAutofit/>
          </a:bodyPr>
          <a:lstStyle/>
          <a:p>
            <a:endParaRPr sz="1588"/>
          </a:p>
        </p:txBody>
      </p:sp>
      <p:sp>
        <p:nvSpPr>
          <p:cNvPr id="40" name="object 40"/>
          <p:cNvSpPr/>
          <p:nvPr/>
        </p:nvSpPr>
        <p:spPr>
          <a:xfrm>
            <a:off x="3260128" y="6527606"/>
            <a:ext cx="5098340" cy="0"/>
          </a:xfrm>
          <a:custGeom>
            <a:avLst/>
            <a:gdLst/>
            <a:ahLst/>
            <a:cxnLst/>
            <a:rect l="l" t="t" r="r" b="b"/>
            <a:pathLst>
              <a:path w="5778119">
                <a:moveTo>
                  <a:pt x="0" y="0"/>
                </a:moveTo>
                <a:lnTo>
                  <a:pt x="5778119" y="0"/>
                </a:lnTo>
              </a:path>
            </a:pathLst>
          </a:custGeom>
          <a:ln w="13461">
            <a:solidFill>
              <a:srgbClr val="1C4586"/>
            </a:solidFill>
          </a:ln>
        </p:spPr>
        <p:txBody>
          <a:bodyPr wrap="square" lIns="0" tIns="0" rIns="0" bIns="0" rtlCol="0">
            <a:noAutofit/>
          </a:bodyPr>
          <a:lstStyle/>
          <a:p>
            <a:endParaRPr sz="1588"/>
          </a:p>
        </p:txBody>
      </p:sp>
      <p:sp>
        <p:nvSpPr>
          <p:cNvPr id="41" name="object 41"/>
          <p:cNvSpPr/>
          <p:nvPr/>
        </p:nvSpPr>
        <p:spPr>
          <a:xfrm>
            <a:off x="8363846" y="1107321"/>
            <a:ext cx="0" cy="5425664"/>
          </a:xfrm>
          <a:custGeom>
            <a:avLst/>
            <a:gdLst/>
            <a:ahLst/>
            <a:cxnLst/>
            <a:rect l="l" t="t" r="r" b="b"/>
            <a:pathLst>
              <a:path h="6149086">
                <a:moveTo>
                  <a:pt x="0" y="0"/>
                </a:moveTo>
                <a:lnTo>
                  <a:pt x="0" y="6149086"/>
                </a:lnTo>
              </a:path>
            </a:pathLst>
          </a:custGeom>
          <a:ln w="13462">
            <a:solidFill>
              <a:srgbClr val="1C4586"/>
            </a:solidFill>
          </a:ln>
        </p:spPr>
        <p:txBody>
          <a:bodyPr wrap="square" lIns="0" tIns="0" rIns="0" bIns="0" rtlCol="0">
            <a:noAutofit/>
          </a:bodyPr>
          <a:lstStyle/>
          <a:p>
            <a:endParaRPr sz="1588"/>
          </a:p>
        </p:txBody>
      </p:sp>
      <p:sp>
        <p:nvSpPr>
          <p:cNvPr id="16" name="object 16"/>
          <p:cNvSpPr txBox="1"/>
          <p:nvPr/>
        </p:nvSpPr>
        <p:spPr>
          <a:xfrm>
            <a:off x="6693273" y="718174"/>
            <a:ext cx="1642627" cy="311523"/>
          </a:xfrm>
          <a:prstGeom prst="rect">
            <a:avLst/>
          </a:prstGeom>
        </p:spPr>
        <p:txBody>
          <a:bodyPr wrap="square" lIns="0" tIns="0" rIns="0" bIns="0" rtlCol="0">
            <a:noAutofit/>
          </a:bodyPr>
          <a:lstStyle/>
          <a:p>
            <a:pPr marL="11206" marR="1439">
              <a:lnSpc>
                <a:spcPts val="1002"/>
              </a:lnSpc>
              <a:spcBef>
                <a:spcPts val="49"/>
              </a:spcBef>
            </a:pPr>
            <a:r>
              <a:rPr sz="882" i="1" spc="4">
                <a:solidFill>
                  <a:srgbClr val="006FC0"/>
                </a:solidFill>
                <a:latin typeface="Century Gothic"/>
                <a:cs typeface="Century Gothic"/>
              </a:rPr>
              <a:t>E</a:t>
            </a:r>
            <a:r>
              <a:rPr sz="882" i="1">
                <a:solidFill>
                  <a:srgbClr val="006FC0"/>
                </a:solidFill>
                <a:latin typeface="Century Gothic"/>
                <a:cs typeface="Century Gothic"/>
              </a:rPr>
              <a:t>.I.P.</a:t>
            </a:r>
            <a:r>
              <a:rPr sz="882" i="1" spc="4">
                <a:solidFill>
                  <a:srgbClr val="006FC0"/>
                </a:solidFill>
                <a:latin typeface="Century Gothic"/>
                <a:cs typeface="Century Gothic"/>
              </a:rPr>
              <a:t>Elab</a:t>
            </a:r>
            <a:r>
              <a:rPr sz="882" i="1" spc="-4">
                <a:solidFill>
                  <a:srgbClr val="006FC0"/>
                </a:solidFill>
                <a:latin typeface="Century Gothic"/>
                <a:cs typeface="Century Gothic"/>
              </a:rPr>
              <a:t>o</a:t>
            </a:r>
            <a:r>
              <a:rPr sz="882" i="1">
                <a:solidFill>
                  <a:srgbClr val="006FC0"/>
                </a:solidFill>
                <a:latin typeface="Century Gothic"/>
                <a:cs typeface="Century Gothic"/>
              </a:rPr>
              <a:t>r</a:t>
            </a:r>
            <a:r>
              <a:rPr sz="882" i="1" spc="4">
                <a:solidFill>
                  <a:srgbClr val="006FC0"/>
                </a:solidFill>
                <a:latin typeface="Century Gothic"/>
                <a:cs typeface="Century Gothic"/>
              </a:rPr>
              <a:t>a</a:t>
            </a:r>
            <a:r>
              <a:rPr sz="882" i="1" spc="-8">
                <a:solidFill>
                  <a:srgbClr val="006FC0"/>
                </a:solidFill>
                <a:latin typeface="Century Gothic"/>
                <a:cs typeface="Century Gothic"/>
              </a:rPr>
              <a:t>c</a:t>
            </a:r>
            <a:r>
              <a:rPr sz="882" i="1" spc="12">
                <a:solidFill>
                  <a:srgbClr val="006FC0"/>
                </a:solidFill>
                <a:latin typeface="Century Gothic"/>
                <a:cs typeface="Century Gothic"/>
              </a:rPr>
              <a:t>i</a:t>
            </a:r>
            <a:r>
              <a:rPr sz="882" i="1" spc="-4">
                <a:solidFill>
                  <a:srgbClr val="006FC0"/>
                </a:solidFill>
                <a:latin typeface="Century Gothic"/>
                <a:cs typeface="Century Gothic"/>
              </a:rPr>
              <a:t>ó</a:t>
            </a:r>
            <a:r>
              <a:rPr sz="882" i="1">
                <a:solidFill>
                  <a:srgbClr val="006FC0"/>
                </a:solidFill>
                <a:latin typeface="Century Gothic"/>
                <a:cs typeface="Century Gothic"/>
              </a:rPr>
              <a:t>n</a:t>
            </a:r>
            <a:r>
              <a:rPr sz="882" i="1" spc="-66">
                <a:solidFill>
                  <a:srgbClr val="006FC0"/>
                </a:solidFill>
                <a:latin typeface="Century Gothic"/>
                <a:cs typeface="Century Gothic"/>
              </a:rPr>
              <a:t> </a:t>
            </a:r>
            <a:r>
              <a:rPr sz="882" i="1">
                <a:solidFill>
                  <a:srgbClr val="006FC0"/>
                </a:solidFill>
                <a:latin typeface="Century Gothic"/>
                <a:cs typeface="Century Gothic"/>
              </a:rPr>
              <a:t>de</a:t>
            </a:r>
            <a:r>
              <a:rPr sz="882" i="1" spc="-11">
                <a:solidFill>
                  <a:srgbClr val="006FC0"/>
                </a:solidFill>
                <a:latin typeface="Century Gothic"/>
                <a:cs typeface="Century Gothic"/>
              </a:rPr>
              <a:t> </a:t>
            </a:r>
            <a:r>
              <a:rPr sz="882" i="1">
                <a:solidFill>
                  <a:srgbClr val="006FC0"/>
                </a:solidFill>
                <a:latin typeface="Century Gothic"/>
                <a:cs typeface="Century Gothic"/>
              </a:rPr>
              <a:t>Pr</a:t>
            </a:r>
            <a:r>
              <a:rPr sz="882" i="1" spc="8">
                <a:solidFill>
                  <a:srgbClr val="006FC0"/>
                </a:solidFill>
                <a:latin typeface="Century Gothic"/>
                <a:cs typeface="Century Gothic"/>
              </a:rPr>
              <a:t>o</a:t>
            </a:r>
            <a:r>
              <a:rPr sz="882" i="1" spc="4">
                <a:solidFill>
                  <a:srgbClr val="006FC0"/>
                </a:solidFill>
                <a:latin typeface="Century Gothic"/>
                <a:cs typeface="Century Gothic"/>
              </a:rPr>
              <a:t>y</a:t>
            </a:r>
            <a:r>
              <a:rPr sz="882" i="1">
                <a:solidFill>
                  <a:srgbClr val="006FC0"/>
                </a:solidFill>
                <a:latin typeface="Century Gothic"/>
                <a:cs typeface="Century Gothic"/>
              </a:rPr>
              <a:t>e</a:t>
            </a:r>
            <a:r>
              <a:rPr sz="882" i="1" spc="4">
                <a:solidFill>
                  <a:srgbClr val="006FC0"/>
                </a:solidFill>
                <a:latin typeface="Century Gothic"/>
                <a:cs typeface="Century Gothic"/>
              </a:rPr>
              <a:t>c</a:t>
            </a:r>
            <a:r>
              <a:rPr sz="882" i="1" spc="8">
                <a:solidFill>
                  <a:srgbClr val="006FC0"/>
                </a:solidFill>
                <a:latin typeface="Century Gothic"/>
                <a:cs typeface="Century Gothic"/>
              </a:rPr>
              <a:t>t</a:t>
            </a:r>
            <a:r>
              <a:rPr sz="882" i="1">
                <a:solidFill>
                  <a:srgbClr val="006FC0"/>
                </a:solidFill>
                <a:latin typeface="Century Gothic"/>
                <a:cs typeface="Century Gothic"/>
              </a:rPr>
              <a:t>o</a:t>
            </a:r>
            <a:endParaRPr sz="882">
              <a:latin typeface="Century Gothic"/>
              <a:cs typeface="Century Gothic"/>
            </a:endParaRPr>
          </a:p>
          <a:p>
            <a:pPr marL="1033237">
              <a:lnSpc>
                <a:spcPct val="102172"/>
              </a:lnSpc>
              <a:spcBef>
                <a:spcPts val="263"/>
              </a:spcBef>
            </a:pPr>
            <a:r>
              <a:rPr sz="882" b="1" i="1" spc="-4">
                <a:solidFill>
                  <a:srgbClr val="006FC0"/>
                </a:solidFill>
                <a:latin typeface="Century Gothic"/>
                <a:cs typeface="Century Gothic"/>
              </a:rPr>
              <a:t>P</a:t>
            </a:r>
            <a:r>
              <a:rPr sz="882" b="1" i="1" spc="4">
                <a:solidFill>
                  <a:srgbClr val="006FC0"/>
                </a:solidFill>
                <a:latin typeface="Century Gothic"/>
                <a:cs typeface="Century Gothic"/>
              </a:rPr>
              <a:t>r</a:t>
            </a:r>
            <a:r>
              <a:rPr sz="882" b="1" i="1">
                <a:solidFill>
                  <a:srgbClr val="006FC0"/>
                </a:solidFill>
                <a:latin typeface="Century Gothic"/>
                <a:cs typeface="Century Gothic"/>
              </a:rPr>
              <a:t>od</a:t>
            </a:r>
            <a:r>
              <a:rPr sz="882" b="1" i="1" spc="4">
                <a:solidFill>
                  <a:srgbClr val="006FC0"/>
                </a:solidFill>
                <a:latin typeface="Century Gothic"/>
                <a:cs typeface="Century Gothic"/>
              </a:rPr>
              <a:t>u</a:t>
            </a:r>
            <a:r>
              <a:rPr sz="882" b="1" i="1">
                <a:solidFill>
                  <a:srgbClr val="006FC0"/>
                </a:solidFill>
                <a:latin typeface="Century Gothic"/>
                <a:cs typeface="Century Gothic"/>
              </a:rPr>
              <a:t>cto</a:t>
            </a:r>
            <a:r>
              <a:rPr sz="882" b="1" i="1" spc="-29">
                <a:solidFill>
                  <a:srgbClr val="006FC0"/>
                </a:solidFill>
                <a:latin typeface="Century Gothic"/>
                <a:cs typeface="Century Gothic"/>
              </a:rPr>
              <a:t> </a:t>
            </a:r>
            <a:r>
              <a:rPr sz="882" b="1" i="1">
                <a:solidFill>
                  <a:srgbClr val="006FC0"/>
                </a:solidFill>
                <a:latin typeface="Century Gothic"/>
                <a:cs typeface="Century Gothic"/>
              </a:rPr>
              <a:t>8</a:t>
            </a:r>
            <a:endParaRPr sz="882">
              <a:latin typeface="Century Gothic"/>
              <a:cs typeface="Century Gothic"/>
            </a:endParaRPr>
          </a:p>
        </p:txBody>
      </p:sp>
      <p:sp>
        <p:nvSpPr>
          <p:cNvPr id="15" name="object 15"/>
          <p:cNvSpPr txBox="1"/>
          <p:nvPr/>
        </p:nvSpPr>
        <p:spPr>
          <a:xfrm>
            <a:off x="6705376" y="3754563"/>
            <a:ext cx="1585643" cy="146125"/>
          </a:xfrm>
          <a:prstGeom prst="rect">
            <a:avLst/>
          </a:prstGeom>
        </p:spPr>
        <p:txBody>
          <a:bodyPr wrap="square" lIns="0" tIns="0" rIns="0" bIns="0" rtlCol="0">
            <a:noAutofit/>
          </a:bodyPr>
          <a:lstStyle/>
          <a:p>
            <a:pPr marL="11206">
              <a:lnSpc>
                <a:spcPts val="1103"/>
              </a:lnSpc>
              <a:spcBef>
                <a:spcPts val="55"/>
              </a:spcBef>
            </a:pPr>
            <a:r>
              <a:rPr sz="971">
                <a:latin typeface="Century Gothic"/>
                <a:cs typeface="Century Gothic"/>
              </a:rPr>
              <a:t>ha</a:t>
            </a:r>
            <a:r>
              <a:rPr sz="971" spc="-8">
                <a:latin typeface="Century Gothic"/>
                <a:cs typeface="Century Gothic"/>
              </a:rPr>
              <a:t>b</a:t>
            </a:r>
            <a:r>
              <a:rPr sz="971" spc="4">
                <a:latin typeface="Century Gothic"/>
                <a:cs typeface="Century Gothic"/>
              </a:rPr>
              <a:t>i</a:t>
            </a:r>
            <a:r>
              <a:rPr sz="971" spc="-4">
                <a:latin typeface="Century Gothic"/>
                <a:cs typeface="Century Gothic"/>
              </a:rPr>
              <a:t>l</a:t>
            </a:r>
            <a:r>
              <a:rPr sz="971" spc="4">
                <a:latin typeface="Century Gothic"/>
                <a:cs typeface="Century Gothic"/>
              </a:rPr>
              <a:t>i</a:t>
            </a:r>
            <a:r>
              <a:rPr sz="971">
                <a:latin typeface="Century Gothic"/>
                <a:cs typeface="Century Gothic"/>
              </a:rPr>
              <a:t>d</a:t>
            </a:r>
            <a:r>
              <a:rPr sz="971" spc="-8">
                <a:latin typeface="Century Gothic"/>
                <a:cs typeface="Century Gothic"/>
              </a:rPr>
              <a:t>a</a:t>
            </a:r>
            <a:r>
              <a:rPr sz="971">
                <a:latin typeface="Century Gothic"/>
                <a:cs typeface="Century Gothic"/>
              </a:rPr>
              <a:t>d</a:t>
            </a:r>
            <a:r>
              <a:rPr sz="971" spc="-4">
                <a:latin typeface="Century Gothic"/>
                <a:cs typeface="Century Gothic"/>
              </a:rPr>
              <a:t> </a:t>
            </a:r>
            <a:r>
              <a:rPr sz="971">
                <a:latin typeface="Century Gothic"/>
                <a:cs typeface="Century Gothic"/>
              </a:rPr>
              <a:t>en el</a:t>
            </a:r>
            <a:r>
              <a:rPr sz="971" spc="4">
                <a:latin typeface="Century Gothic"/>
                <a:cs typeface="Century Gothic"/>
              </a:rPr>
              <a:t> </a:t>
            </a:r>
            <a:r>
              <a:rPr sz="971" spc="-8">
                <a:latin typeface="Century Gothic"/>
                <a:cs typeface="Century Gothic"/>
              </a:rPr>
              <a:t>a</a:t>
            </a:r>
            <a:r>
              <a:rPr sz="971">
                <a:latin typeface="Century Gothic"/>
                <a:cs typeface="Century Gothic"/>
              </a:rPr>
              <a:t>n</a:t>
            </a:r>
            <a:r>
              <a:rPr sz="971" spc="-8">
                <a:latin typeface="Century Gothic"/>
                <a:cs typeface="Century Gothic"/>
              </a:rPr>
              <a:t>á</a:t>
            </a:r>
            <a:r>
              <a:rPr sz="971" spc="4">
                <a:latin typeface="Century Gothic"/>
                <a:cs typeface="Century Gothic"/>
              </a:rPr>
              <a:t>l</a:t>
            </a:r>
            <a:r>
              <a:rPr sz="971" spc="-4">
                <a:latin typeface="Century Gothic"/>
                <a:cs typeface="Century Gothic"/>
              </a:rPr>
              <a:t>i</a:t>
            </a:r>
            <a:r>
              <a:rPr sz="971">
                <a:latin typeface="Century Gothic"/>
                <a:cs typeface="Century Gothic"/>
              </a:rPr>
              <a:t>s</a:t>
            </a:r>
            <a:r>
              <a:rPr sz="971" spc="-4">
                <a:latin typeface="Century Gothic"/>
                <a:cs typeface="Century Gothic"/>
              </a:rPr>
              <a:t>i</a:t>
            </a:r>
            <a:r>
              <a:rPr sz="971">
                <a:latin typeface="Century Gothic"/>
                <a:cs typeface="Century Gothic"/>
              </a:rPr>
              <a:t>s</a:t>
            </a:r>
            <a:r>
              <a:rPr sz="971" spc="-8">
                <a:latin typeface="Century Gothic"/>
                <a:cs typeface="Century Gothic"/>
              </a:rPr>
              <a:t> </a:t>
            </a:r>
            <a:r>
              <a:rPr sz="971">
                <a:latin typeface="Century Gothic"/>
                <a:cs typeface="Century Gothic"/>
              </a:rPr>
              <a:t>de</a:t>
            </a:r>
          </a:p>
        </p:txBody>
      </p:sp>
      <p:sp>
        <p:nvSpPr>
          <p:cNvPr id="14" name="object 14"/>
          <p:cNvSpPr txBox="1"/>
          <p:nvPr/>
        </p:nvSpPr>
        <p:spPr>
          <a:xfrm>
            <a:off x="6705376" y="4057346"/>
            <a:ext cx="630085" cy="146125"/>
          </a:xfrm>
          <a:prstGeom prst="rect">
            <a:avLst/>
          </a:prstGeom>
        </p:spPr>
        <p:txBody>
          <a:bodyPr wrap="square" lIns="0" tIns="0" rIns="0" bIns="0" rtlCol="0">
            <a:noAutofit/>
          </a:bodyPr>
          <a:lstStyle/>
          <a:p>
            <a:pPr marL="11206">
              <a:lnSpc>
                <a:spcPts val="1103"/>
              </a:lnSpc>
              <a:spcBef>
                <a:spcPts val="55"/>
              </a:spcBef>
            </a:pPr>
            <a:r>
              <a:rPr sz="971" spc="4">
                <a:latin typeface="Century Gothic"/>
                <a:cs typeface="Century Gothic"/>
              </a:rPr>
              <a:t>c</a:t>
            </a:r>
            <a:r>
              <a:rPr sz="971" spc="-4">
                <a:latin typeface="Century Gothic"/>
                <a:cs typeface="Century Gothic"/>
              </a:rPr>
              <a:t>i</a:t>
            </a:r>
            <a:r>
              <a:rPr sz="971">
                <a:latin typeface="Century Gothic"/>
                <a:cs typeface="Century Gothic"/>
              </a:rPr>
              <a:t>ent</a:t>
            </a:r>
            <a:r>
              <a:rPr sz="971" spc="-4">
                <a:latin typeface="Century Gothic"/>
                <a:cs typeface="Century Gothic"/>
              </a:rPr>
              <a:t>í</a:t>
            </a:r>
            <a:r>
              <a:rPr sz="971">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a.</a:t>
            </a:r>
          </a:p>
        </p:txBody>
      </p:sp>
      <p:sp>
        <p:nvSpPr>
          <p:cNvPr id="13" name="object 13"/>
          <p:cNvSpPr txBox="1"/>
          <p:nvPr/>
        </p:nvSpPr>
        <p:spPr>
          <a:xfrm>
            <a:off x="681766" y="1112745"/>
            <a:ext cx="2572982" cy="297403"/>
          </a:xfrm>
          <a:prstGeom prst="rect">
            <a:avLst/>
          </a:prstGeom>
        </p:spPr>
        <p:txBody>
          <a:bodyPr wrap="square" lIns="0" tIns="0" rIns="0" bIns="0" rtlCol="0">
            <a:noAutofit/>
          </a:bodyPr>
          <a:lstStyle/>
          <a:p>
            <a:pPr marL="22413">
              <a:lnSpc>
                <a:spcPts val="882"/>
              </a:lnSpc>
            </a:pPr>
            <a:endParaRPr sz="882"/>
          </a:p>
        </p:txBody>
      </p:sp>
      <p:sp>
        <p:nvSpPr>
          <p:cNvPr id="12" name="object 12"/>
          <p:cNvSpPr txBox="1"/>
          <p:nvPr/>
        </p:nvSpPr>
        <p:spPr>
          <a:xfrm>
            <a:off x="3254748" y="1112745"/>
            <a:ext cx="1605802" cy="297403"/>
          </a:xfrm>
          <a:prstGeom prst="rect">
            <a:avLst/>
          </a:prstGeom>
        </p:spPr>
        <p:txBody>
          <a:bodyPr wrap="square" lIns="0" tIns="0" rIns="0" bIns="0" rtlCol="0">
            <a:noAutofit/>
          </a:bodyPr>
          <a:lstStyle/>
          <a:p>
            <a:pPr>
              <a:lnSpc>
                <a:spcPts val="485"/>
              </a:lnSpc>
              <a:spcBef>
                <a:spcPts val="11"/>
              </a:spcBef>
            </a:pPr>
            <a:endParaRPr sz="485"/>
          </a:p>
          <a:p>
            <a:pPr marL="55136">
              <a:lnSpc>
                <a:spcPct val="102172"/>
              </a:lnSpc>
            </a:pPr>
            <a:r>
              <a:rPr sz="971" spc="12">
                <a:latin typeface="Century Gothic"/>
                <a:cs typeface="Century Gothic"/>
              </a:rPr>
              <a:t>I</a:t>
            </a:r>
            <a:r>
              <a:rPr sz="971" spc="-12">
                <a:latin typeface="Century Gothic"/>
                <a:cs typeface="Century Gothic"/>
              </a:rPr>
              <a:t>n</a:t>
            </a:r>
            <a:r>
              <a:rPr sz="971">
                <a:latin typeface="Century Gothic"/>
                <a:cs typeface="Century Gothic"/>
              </a:rPr>
              <a:t>ve</a:t>
            </a:r>
            <a:r>
              <a:rPr sz="971" spc="4">
                <a:latin typeface="Century Gothic"/>
                <a:cs typeface="Century Gothic"/>
              </a:rPr>
              <a:t>s</a:t>
            </a:r>
            <a:r>
              <a:rPr sz="971" spc="-12">
                <a:latin typeface="Century Gothic"/>
                <a:cs typeface="Century Gothic"/>
              </a:rPr>
              <a:t>t</a:t>
            </a:r>
            <a:r>
              <a:rPr sz="971" spc="4">
                <a:latin typeface="Century Gothic"/>
                <a:cs typeface="Century Gothic"/>
              </a:rPr>
              <a:t>i</a:t>
            </a:r>
            <a:r>
              <a:rPr sz="971" spc="-8">
                <a:latin typeface="Century Gothic"/>
                <a:cs typeface="Century Gothic"/>
              </a:rPr>
              <a:t>g</a:t>
            </a:r>
            <a:r>
              <a:rPr sz="971">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spc="-8">
                <a:latin typeface="Century Gothic"/>
                <a:cs typeface="Century Gothic"/>
              </a:rPr>
              <a:t>p</a:t>
            </a:r>
            <a:r>
              <a:rPr sz="971">
                <a:latin typeface="Century Gothic"/>
                <a:cs typeface="Century Gothic"/>
              </a:rPr>
              <a:t>re</a:t>
            </a:r>
            <a:r>
              <a:rPr sz="971" spc="-4">
                <a:latin typeface="Century Gothic"/>
                <a:cs typeface="Century Gothic"/>
              </a:rPr>
              <a:t>s</a:t>
            </a:r>
            <a:r>
              <a:rPr sz="971">
                <a:latin typeface="Century Gothic"/>
                <a:cs typeface="Century Gothic"/>
              </a:rPr>
              <a:t>e</a:t>
            </a:r>
            <a:r>
              <a:rPr sz="971" spc="-8">
                <a:latin typeface="Century Gothic"/>
                <a:cs typeface="Century Gothic"/>
              </a:rPr>
              <a:t>n</a:t>
            </a:r>
            <a:r>
              <a:rPr sz="971" spc="4">
                <a:latin typeface="Century Gothic"/>
                <a:cs typeface="Century Gothic"/>
              </a:rPr>
              <a:t>c</a:t>
            </a:r>
            <a:r>
              <a:rPr sz="971" spc="-4">
                <a:latin typeface="Century Gothic"/>
                <a:cs typeface="Century Gothic"/>
              </a:rPr>
              <a:t>i</a:t>
            </a:r>
            <a:r>
              <a:rPr sz="971">
                <a:latin typeface="Century Gothic"/>
                <a:cs typeface="Century Gothic"/>
              </a:rPr>
              <a:t>al</a:t>
            </a:r>
          </a:p>
        </p:txBody>
      </p:sp>
      <p:sp>
        <p:nvSpPr>
          <p:cNvPr id="11" name="object 11"/>
          <p:cNvSpPr txBox="1"/>
          <p:nvPr/>
        </p:nvSpPr>
        <p:spPr>
          <a:xfrm>
            <a:off x="4860551" y="1112745"/>
            <a:ext cx="1562548" cy="297403"/>
          </a:xfrm>
          <a:prstGeom prst="rect">
            <a:avLst/>
          </a:prstGeom>
        </p:spPr>
        <p:txBody>
          <a:bodyPr wrap="square" lIns="0" tIns="0" rIns="0" bIns="0" rtlCol="0">
            <a:noAutofit/>
          </a:bodyPr>
          <a:lstStyle/>
          <a:p>
            <a:pPr marL="22413">
              <a:lnSpc>
                <a:spcPts val="882"/>
              </a:lnSpc>
            </a:pPr>
            <a:endParaRPr sz="882"/>
          </a:p>
        </p:txBody>
      </p:sp>
      <p:sp>
        <p:nvSpPr>
          <p:cNvPr id="10" name="object 10"/>
          <p:cNvSpPr txBox="1"/>
          <p:nvPr/>
        </p:nvSpPr>
        <p:spPr>
          <a:xfrm>
            <a:off x="6423100" y="1112745"/>
            <a:ext cx="1940747" cy="297403"/>
          </a:xfrm>
          <a:prstGeom prst="rect">
            <a:avLst/>
          </a:prstGeom>
        </p:spPr>
        <p:txBody>
          <a:bodyPr wrap="square" lIns="0" tIns="0" rIns="0" bIns="0" rtlCol="0">
            <a:noAutofit/>
          </a:bodyPr>
          <a:lstStyle/>
          <a:p>
            <a:pPr>
              <a:lnSpc>
                <a:spcPts val="485"/>
              </a:lnSpc>
              <a:spcBef>
                <a:spcPts val="11"/>
              </a:spcBef>
            </a:pPr>
            <a:endParaRPr sz="485"/>
          </a:p>
          <a:p>
            <a:pPr marL="56480">
              <a:lnSpc>
                <a:spcPct val="102172"/>
              </a:lnSpc>
            </a:pPr>
            <a:r>
              <a:rPr sz="971">
                <a:latin typeface="Century Gothic"/>
                <a:cs typeface="Century Gothic"/>
              </a:rPr>
              <a:t>C</a:t>
            </a:r>
            <a:r>
              <a:rPr sz="971" spc="8">
                <a:latin typeface="Century Gothic"/>
                <a:cs typeface="Century Gothic"/>
              </a:rPr>
              <a:t>i</a:t>
            </a:r>
            <a:r>
              <a:rPr sz="971" spc="-8">
                <a:latin typeface="Century Gothic"/>
                <a:cs typeface="Century Gothic"/>
              </a:rPr>
              <a:t>u</a:t>
            </a:r>
            <a:r>
              <a:rPr sz="971">
                <a:latin typeface="Century Gothic"/>
                <a:cs typeface="Century Gothic"/>
              </a:rPr>
              <a:t>dad de </a:t>
            </a:r>
            <a:r>
              <a:rPr sz="971" spc="-4">
                <a:latin typeface="Century Gothic"/>
                <a:cs typeface="Century Gothic"/>
              </a:rPr>
              <a:t>M</a:t>
            </a:r>
            <a:r>
              <a:rPr sz="971">
                <a:latin typeface="Century Gothic"/>
                <a:cs typeface="Century Gothic"/>
              </a:rPr>
              <a:t>é</a:t>
            </a:r>
            <a:r>
              <a:rPr sz="971" spc="-8">
                <a:latin typeface="Century Gothic"/>
                <a:cs typeface="Century Gothic"/>
              </a:rPr>
              <a:t>x</a:t>
            </a:r>
            <a:r>
              <a:rPr sz="971" spc="-4">
                <a:latin typeface="Century Gothic"/>
                <a:cs typeface="Century Gothic"/>
              </a:rPr>
              <a:t>i</a:t>
            </a:r>
            <a:r>
              <a:rPr sz="971" spc="4">
                <a:latin typeface="Century Gothic"/>
                <a:cs typeface="Century Gothic"/>
              </a:rPr>
              <a:t>c</a:t>
            </a:r>
            <a:r>
              <a:rPr sz="971">
                <a:latin typeface="Century Gothic"/>
                <a:cs typeface="Century Gothic"/>
              </a:rPr>
              <a:t>o.</a:t>
            </a:r>
          </a:p>
        </p:txBody>
      </p:sp>
      <p:sp>
        <p:nvSpPr>
          <p:cNvPr id="9" name="object 9"/>
          <p:cNvSpPr txBox="1"/>
          <p:nvPr/>
        </p:nvSpPr>
        <p:spPr>
          <a:xfrm>
            <a:off x="681766" y="1410148"/>
            <a:ext cx="2572982" cy="1817033"/>
          </a:xfrm>
          <a:prstGeom prst="rect">
            <a:avLst/>
          </a:prstGeom>
        </p:spPr>
        <p:txBody>
          <a:bodyPr wrap="square" lIns="0" tIns="0" rIns="0" bIns="0" rtlCol="0">
            <a:noAutofit/>
          </a:bodyPr>
          <a:lstStyle/>
          <a:p>
            <a:pPr>
              <a:lnSpc>
                <a:spcPts val="485"/>
              </a:lnSpc>
              <a:spcBef>
                <a:spcPts val="10"/>
              </a:spcBef>
            </a:pPr>
            <a:endParaRPr sz="485"/>
          </a:p>
          <a:p>
            <a:pPr marL="141201">
              <a:lnSpc>
                <a:spcPct val="102172"/>
              </a:lnSpc>
            </a:pPr>
            <a:r>
              <a:rPr sz="971" b="1" spc="4">
                <a:solidFill>
                  <a:srgbClr val="1C4586"/>
                </a:solidFill>
                <a:latin typeface="Century Gothic"/>
                <a:cs typeface="Century Gothic"/>
              </a:rPr>
              <a:t>4</a:t>
            </a:r>
            <a:r>
              <a:rPr sz="971" b="1">
                <a:solidFill>
                  <a:srgbClr val="1C4586"/>
                </a:solidFill>
                <a:latin typeface="Century Gothic"/>
                <a:cs typeface="Century Gothic"/>
              </a:rPr>
              <a:t>.</a:t>
            </a:r>
            <a:r>
              <a:rPr sz="971" b="1" spc="8">
                <a:solidFill>
                  <a:srgbClr val="1C4586"/>
                </a:solidFill>
                <a:latin typeface="Century Gothic"/>
                <a:cs typeface="Century Gothic"/>
              </a:rPr>
              <a:t> </a:t>
            </a:r>
            <a:r>
              <a:rPr sz="971" b="1" spc="-4">
                <a:solidFill>
                  <a:srgbClr val="1C4586"/>
                </a:solidFill>
                <a:latin typeface="Century Gothic"/>
                <a:cs typeface="Century Gothic"/>
              </a:rPr>
              <a:t>O</a:t>
            </a:r>
            <a:r>
              <a:rPr sz="971" b="1" spc="-12">
                <a:solidFill>
                  <a:srgbClr val="1C4586"/>
                </a:solidFill>
                <a:latin typeface="Century Gothic"/>
                <a:cs typeface="Century Gothic"/>
              </a:rPr>
              <a:t>r</a:t>
            </a:r>
            <a:r>
              <a:rPr sz="971" b="1">
                <a:solidFill>
                  <a:srgbClr val="1C4586"/>
                </a:solidFill>
                <a:latin typeface="Century Gothic"/>
                <a:cs typeface="Century Gothic"/>
              </a:rPr>
              <a:t>gan</a:t>
            </a:r>
            <a:r>
              <a:rPr sz="971" b="1" spc="-4">
                <a:solidFill>
                  <a:srgbClr val="1C4586"/>
                </a:solidFill>
                <a:latin typeface="Century Gothic"/>
                <a:cs typeface="Century Gothic"/>
              </a:rPr>
              <a:t>iz</a:t>
            </a:r>
            <a:r>
              <a:rPr sz="971" b="1">
                <a:solidFill>
                  <a:srgbClr val="1C4586"/>
                </a:solidFill>
                <a:latin typeface="Century Gothic"/>
                <a:cs typeface="Century Gothic"/>
              </a:rPr>
              <a:t>ar</a:t>
            </a:r>
            <a:r>
              <a:rPr sz="971" b="1" spc="-4">
                <a:solidFill>
                  <a:srgbClr val="1C4586"/>
                </a:solidFill>
                <a:latin typeface="Century Gothic"/>
                <a:cs typeface="Century Gothic"/>
              </a:rPr>
              <a:t> </a:t>
            </a:r>
            <a:r>
              <a:rPr sz="971" b="1" spc="-8">
                <a:solidFill>
                  <a:srgbClr val="1C4586"/>
                </a:solidFill>
                <a:latin typeface="Century Gothic"/>
                <a:cs typeface="Century Gothic"/>
              </a:rPr>
              <a:t>l</a:t>
            </a:r>
            <a:r>
              <a:rPr sz="971" b="1">
                <a:solidFill>
                  <a:srgbClr val="1C4586"/>
                </a:solidFill>
                <a:latin typeface="Century Gothic"/>
                <a:cs typeface="Century Gothic"/>
              </a:rPr>
              <a:t>a</a:t>
            </a:r>
            <a:r>
              <a:rPr sz="971" b="1" spc="4">
                <a:solidFill>
                  <a:srgbClr val="1C4586"/>
                </a:solidFill>
                <a:latin typeface="Century Gothic"/>
                <a:cs typeface="Century Gothic"/>
              </a:rPr>
              <a:t> </a:t>
            </a:r>
            <a:r>
              <a:rPr sz="971" b="1">
                <a:solidFill>
                  <a:srgbClr val="1C4586"/>
                </a:solidFill>
                <a:latin typeface="Century Gothic"/>
                <a:cs typeface="Century Gothic"/>
              </a:rPr>
              <a:t>i</a:t>
            </a:r>
            <a:r>
              <a:rPr sz="971" b="1" spc="-8">
                <a:solidFill>
                  <a:srgbClr val="1C4586"/>
                </a:solidFill>
                <a:latin typeface="Century Gothic"/>
                <a:cs typeface="Century Gothic"/>
              </a:rPr>
              <a:t>n</a:t>
            </a:r>
            <a:r>
              <a:rPr sz="971" b="1">
                <a:solidFill>
                  <a:srgbClr val="1C4586"/>
                </a:solidFill>
                <a:latin typeface="Century Gothic"/>
                <a:cs typeface="Century Gothic"/>
              </a:rPr>
              <a:t>f</a:t>
            </a:r>
            <a:r>
              <a:rPr sz="971" b="1" spc="4">
                <a:solidFill>
                  <a:srgbClr val="1C4586"/>
                </a:solidFill>
                <a:latin typeface="Century Gothic"/>
                <a:cs typeface="Century Gothic"/>
              </a:rPr>
              <a:t>o</a:t>
            </a:r>
            <a:r>
              <a:rPr sz="971" b="1" spc="-4">
                <a:solidFill>
                  <a:srgbClr val="1C4586"/>
                </a:solidFill>
                <a:latin typeface="Century Gothic"/>
                <a:cs typeface="Century Gothic"/>
              </a:rPr>
              <a:t>rm</a:t>
            </a:r>
            <a:r>
              <a:rPr sz="971" b="1" spc="-8">
                <a:solidFill>
                  <a:srgbClr val="1C4586"/>
                </a:solidFill>
                <a:latin typeface="Century Gothic"/>
                <a:cs typeface="Century Gothic"/>
              </a:rPr>
              <a:t>a</a:t>
            </a:r>
            <a:r>
              <a:rPr sz="971" b="1">
                <a:solidFill>
                  <a:srgbClr val="1C4586"/>
                </a:solidFill>
                <a:latin typeface="Century Gothic"/>
                <a:cs typeface="Century Gothic"/>
              </a:rPr>
              <a:t>ción.</a:t>
            </a:r>
            <a:endParaRPr sz="971">
              <a:latin typeface="Century Gothic"/>
              <a:cs typeface="Century Gothic"/>
            </a:endParaRPr>
          </a:p>
          <a:p>
            <a:pPr marL="278369">
              <a:lnSpc>
                <a:spcPct val="102172"/>
              </a:lnSpc>
              <a:spcBef>
                <a:spcPts val="185"/>
              </a:spcBef>
            </a:pPr>
            <a:r>
              <a:rPr sz="971" spc="12">
                <a:solidFill>
                  <a:srgbClr val="1C4586"/>
                </a:solidFill>
                <a:latin typeface="Century Gothic"/>
                <a:cs typeface="Century Gothic"/>
              </a:rPr>
              <a:t>I</a:t>
            </a:r>
            <a:r>
              <a:rPr sz="971" spc="-4">
                <a:solidFill>
                  <a:srgbClr val="1C4586"/>
                </a:solidFill>
                <a:latin typeface="Century Gothic"/>
                <a:cs typeface="Century Gothic"/>
              </a:rPr>
              <a:t>m</a:t>
            </a:r>
            <a:r>
              <a:rPr sz="971" spc="-8">
                <a:solidFill>
                  <a:srgbClr val="1C4586"/>
                </a:solidFill>
                <a:latin typeface="Century Gothic"/>
                <a:cs typeface="Century Gothic"/>
              </a:rPr>
              <a:t>p</a:t>
            </a:r>
            <a:r>
              <a:rPr sz="971" spc="4">
                <a:solidFill>
                  <a:srgbClr val="1C4586"/>
                </a:solidFill>
                <a:latin typeface="Century Gothic"/>
                <a:cs typeface="Century Gothic"/>
              </a:rPr>
              <a:t>l</a:t>
            </a:r>
            <a:r>
              <a:rPr sz="971" spc="-4">
                <a:solidFill>
                  <a:srgbClr val="1C4586"/>
                </a:solidFill>
                <a:latin typeface="Century Gothic"/>
                <a:cs typeface="Century Gothic"/>
              </a:rPr>
              <a:t>ic</a:t>
            </a:r>
            <a:r>
              <a:rPr sz="971">
                <a:solidFill>
                  <a:srgbClr val="1C4586"/>
                </a:solidFill>
                <a:latin typeface="Century Gothic"/>
                <a:cs typeface="Century Gothic"/>
              </a:rPr>
              <a:t>a:</a:t>
            </a:r>
            <a:endParaRPr sz="971">
              <a:latin typeface="Century Gothic"/>
              <a:cs typeface="Century Gothic"/>
            </a:endParaRPr>
          </a:p>
          <a:p>
            <a:pPr marL="277024" marR="283289">
              <a:lnSpc>
                <a:spcPts val="1189"/>
              </a:lnSpc>
              <a:spcBef>
                <a:spcPts val="176"/>
              </a:spcBef>
            </a:pPr>
            <a:r>
              <a:rPr sz="971" spc="4">
                <a:solidFill>
                  <a:srgbClr val="1C4586"/>
                </a:solidFill>
                <a:latin typeface="Century Gothic"/>
                <a:cs typeface="Century Gothic"/>
              </a:rPr>
              <a:t>cl</a:t>
            </a:r>
            <a:r>
              <a:rPr sz="971" spc="-8">
                <a:solidFill>
                  <a:srgbClr val="1C4586"/>
                </a:solidFill>
                <a:latin typeface="Century Gothic"/>
                <a:cs typeface="Century Gothic"/>
              </a:rPr>
              <a:t>a</a:t>
            </a:r>
            <a:r>
              <a:rPr sz="971">
                <a:solidFill>
                  <a:srgbClr val="1C4586"/>
                </a:solidFill>
                <a:latin typeface="Century Gothic"/>
                <a:cs typeface="Century Gothic"/>
              </a:rPr>
              <a:t>s</a:t>
            </a:r>
            <a:r>
              <a:rPr sz="971" spc="4">
                <a:solidFill>
                  <a:srgbClr val="1C4586"/>
                </a:solidFill>
                <a:latin typeface="Century Gothic"/>
                <a:cs typeface="Century Gothic"/>
              </a:rPr>
              <a:t>i</a:t>
            </a:r>
            <a:r>
              <a:rPr sz="971" spc="-8">
                <a:solidFill>
                  <a:srgbClr val="1C4586"/>
                </a:solidFill>
                <a:latin typeface="Century Gothic"/>
                <a:cs typeface="Century Gothic"/>
              </a:rPr>
              <a:t>f</a:t>
            </a:r>
            <a:r>
              <a:rPr sz="971" spc="-4">
                <a:solidFill>
                  <a:srgbClr val="1C4586"/>
                </a:solidFill>
                <a:latin typeface="Century Gothic"/>
                <a:cs typeface="Century Gothic"/>
              </a:rPr>
              <a:t>i</a:t>
            </a:r>
            <a:r>
              <a:rPr sz="971" spc="4">
                <a:solidFill>
                  <a:srgbClr val="1C4586"/>
                </a:solidFill>
                <a:latin typeface="Century Gothic"/>
                <a:cs typeface="Century Gothic"/>
              </a:rPr>
              <a:t>c</a:t>
            </a:r>
            <a:r>
              <a:rPr sz="971" spc="-8">
                <a:solidFill>
                  <a:srgbClr val="1C4586"/>
                </a:solidFill>
                <a:latin typeface="Century Gothic"/>
                <a:cs typeface="Century Gothic"/>
              </a:rPr>
              <a:t>a</a:t>
            </a:r>
            <a:r>
              <a:rPr sz="971" spc="-4">
                <a:solidFill>
                  <a:srgbClr val="1C4586"/>
                </a:solidFill>
                <a:latin typeface="Century Gothic"/>
                <a:cs typeface="Century Gothic"/>
              </a:rPr>
              <a:t>c</a:t>
            </a:r>
            <a:r>
              <a:rPr sz="971" spc="4">
                <a:solidFill>
                  <a:srgbClr val="1C4586"/>
                </a:solidFill>
                <a:latin typeface="Century Gothic"/>
                <a:cs typeface="Century Gothic"/>
              </a:rPr>
              <a:t>i</a:t>
            </a:r>
            <a:r>
              <a:rPr sz="971">
                <a:solidFill>
                  <a:srgbClr val="1C4586"/>
                </a:solidFill>
                <a:latin typeface="Century Gothic"/>
                <a:cs typeface="Century Gothic"/>
              </a:rPr>
              <a:t>ón</a:t>
            </a:r>
            <a:r>
              <a:rPr sz="971" spc="-4">
                <a:solidFill>
                  <a:srgbClr val="1C4586"/>
                </a:solidFill>
                <a:latin typeface="Century Gothic"/>
                <a:cs typeface="Century Gothic"/>
              </a:rPr>
              <a:t> </a:t>
            </a:r>
            <a:r>
              <a:rPr sz="971">
                <a:solidFill>
                  <a:srgbClr val="1C4586"/>
                </a:solidFill>
                <a:latin typeface="Century Gothic"/>
                <a:cs typeface="Century Gothic"/>
              </a:rPr>
              <a:t>de da</a:t>
            </a:r>
            <a:r>
              <a:rPr sz="971" spc="-8">
                <a:solidFill>
                  <a:srgbClr val="1C4586"/>
                </a:solidFill>
                <a:latin typeface="Century Gothic"/>
                <a:cs typeface="Century Gothic"/>
              </a:rPr>
              <a:t>t</a:t>
            </a:r>
            <a:r>
              <a:rPr sz="971">
                <a:solidFill>
                  <a:srgbClr val="1C4586"/>
                </a:solidFill>
                <a:latin typeface="Century Gothic"/>
                <a:cs typeface="Century Gothic"/>
              </a:rPr>
              <a:t>os</a:t>
            </a:r>
            <a:r>
              <a:rPr sz="971" spc="-4">
                <a:solidFill>
                  <a:srgbClr val="1C4586"/>
                </a:solidFill>
                <a:latin typeface="Century Gothic"/>
                <a:cs typeface="Century Gothic"/>
              </a:rPr>
              <a:t> </a:t>
            </a:r>
            <a:r>
              <a:rPr sz="971">
                <a:solidFill>
                  <a:srgbClr val="1C4586"/>
                </a:solidFill>
                <a:latin typeface="Century Gothic"/>
                <a:cs typeface="Century Gothic"/>
              </a:rPr>
              <a:t>obte</a:t>
            </a:r>
            <a:r>
              <a:rPr sz="971" spc="-12">
                <a:solidFill>
                  <a:srgbClr val="1C4586"/>
                </a:solidFill>
                <a:latin typeface="Century Gothic"/>
                <a:cs typeface="Century Gothic"/>
              </a:rPr>
              <a:t>n</a:t>
            </a:r>
            <a:r>
              <a:rPr sz="971" spc="4">
                <a:solidFill>
                  <a:srgbClr val="1C4586"/>
                </a:solidFill>
                <a:latin typeface="Century Gothic"/>
                <a:cs typeface="Century Gothic"/>
              </a:rPr>
              <a:t>i</a:t>
            </a:r>
            <a:r>
              <a:rPr sz="971">
                <a:solidFill>
                  <a:srgbClr val="1C4586"/>
                </a:solidFill>
                <a:latin typeface="Century Gothic"/>
                <a:cs typeface="Century Gothic"/>
              </a:rPr>
              <a:t>d</a:t>
            </a:r>
            <a:r>
              <a:rPr sz="971" spc="-4">
                <a:solidFill>
                  <a:srgbClr val="1C4586"/>
                </a:solidFill>
                <a:latin typeface="Century Gothic"/>
                <a:cs typeface="Century Gothic"/>
              </a:rPr>
              <a:t>o</a:t>
            </a:r>
            <a:r>
              <a:rPr sz="971">
                <a:solidFill>
                  <a:srgbClr val="1C4586"/>
                </a:solidFill>
                <a:latin typeface="Century Gothic"/>
                <a:cs typeface="Century Gothic"/>
              </a:rPr>
              <a:t>s, </a:t>
            </a:r>
            <a:endParaRPr sz="971">
              <a:latin typeface="Century Gothic"/>
              <a:cs typeface="Century Gothic"/>
            </a:endParaRPr>
          </a:p>
          <a:p>
            <a:pPr marL="277024" marR="283289">
              <a:lnSpc>
                <a:spcPts val="1189"/>
              </a:lnSpc>
              <a:spcBef>
                <a:spcPts val="179"/>
              </a:spcBef>
            </a:pPr>
            <a:r>
              <a:rPr sz="971">
                <a:solidFill>
                  <a:srgbClr val="1C4586"/>
                </a:solidFill>
                <a:latin typeface="Century Gothic"/>
                <a:cs typeface="Century Gothic"/>
              </a:rPr>
              <a:t>anál</a:t>
            </a:r>
            <a:r>
              <a:rPr sz="971" spc="4">
                <a:solidFill>
                  <a:srgbClr val="1C4586"/>
                </a:solidFill>
                <a:latin typeface="Century Gothic"/>
                <a:cs typeface="Century Gothic"/>
              </a:rPr>
              <a:t>i</a:t>
            </a:r>
            <a:r>
              <a:rPr sz="971" spc="-8">
                <a:solidFill>
                  <a:srgbClr val="1C4586"/>
                </a:solidFill>
                <a:latin typeface="Century Gothic"/>
                <a:cs typeface="Century Gothic"/>
              </a:rPr>
              <a:t>s</a:t>
            </a:r>
            <a:r>
              <a:rPr sz="971" spc="4">
                <a:solidFill>
                  <a:srgbClr val="1C4586"/>
                </a:solidFill>
                <a:latin typeface="Century Gothic"/>
                <a:cs typeface="Century Gothic"/>
              </a:rPr>
              <a:t>i</a:t>
            </a:r>
            <a:r>
              <a:rPr sz="971">
                <a:solidFill>
                  <a:srgbClr val="1C4586"/>
                </a:solidFill>
                <a:latin typeface="Century Gothic"/>
                <a:cs typeface="Century Gothic"/>
              </a:rPr>
              <a:t>s de</a:t>
            </a:r>
            <a:r>
              <a:rPr sz="971" spc="-12">
                <a:solidFill>
                  <a:srgbClr val="1C4586"/>
                </a:solidFill>
                <a:latin typeface="Century Gothic"/>
                <a:cs typeface="Century Gothic"/>
              </a:rPr>
              <a:t> </a:t>
            </a:r>
            <a:r>
              <a:rPr sz="971" spc="4">
                <a:solidFill>
                  <a:srgbClr val="1C4586"/>
                </a:solidFill>
                <a:latin typeface="Century Gothic"/>
                <a:cs typeface="Century Gothic"/>
              </a:rPr>
              <a:t>l</a:t>
            </a:r>
            <a:r>
              <a:rPr sz="971">
                <a:solidFill>
                  <a:srgbClr val="1C4586"/>
                </a:solidFill>
                <a:latin typeface="Century Gothic"/>
                <a:cs typeface="Century Gothic"/>
              </a:rPr>
              <a:t>os</a:t>
            </a:r>
            <a:r>
              <a:rPr sz="971" spc="-4">
                <a:solidFill>
                  <a:srgbClr val="1C4586"/>
                </a:solidFill>
                <a:latin typeface="Century Gothic"/>
                <a:cs typeface="Century Gothic"/>
              </a:rPr>
              <a:t> </a:t>
            </a:r>
            <a:r>
              <a:rPr sz="971">
                <a:solidFill>
                  <a:srgbClr val="1C4586"/>
                </a:solidFill>
                <a:latin typeface="Century Gothic"/>
                <a:cs typeface="Century Gothic"/>
              </a:rPr>
              <a:t>dat</a:t>
            </a:r>
            <a:r>
              <a:rPr sz="971" spc="-12">
                <a:solidFill>
                  <a:srgbClr val="1C4586"/>
                </a:solidFill>
                <a:latin typeface="Century Gothic"/>
                <a:cs typeface="Century Gothic"/>
              </a:rPr>
              <a:t>o</a:t>
            </a:r>
            <a:r>
              <a:rPr sz="971">
                <a:solidFill>
                  <a:srgbClr val="1C4586"/>
                </a:solidFill>
                <a:latin typeface="Century Gothic"/>
                <a:cs typeface="Century Gothic"/>
              </a:rPr>
              <a:t>s obte</a:t>
            </a:r>
            <a:r>
              <a:rPr sz="971" spc="-12">
                <a:solidFill>
                  <a:srgbClr val="1C4586"/>
                </a:solidFill>
                <a:latin typeface="Century Gothic"/>
                <a:cs typeface="Century Gothic"/>
              </a:rPr>
              <a:t>n</a:t>
            </a:r>
            <a:r>
              <a:rPr sz="971" spc="4">
                <a:solidFill>
                  <a:srgbClr val="1C4586"/>
                </a:solidFill>
                <a:latin typeface="Century Gothic"/>
                <a:cs typeface="Century Gothic"/>
              </a:rPr>
              <a:t>i</a:t>
            </a:r>
            <a:r>
              <a:rPr sz="971">
                <a:solidFill>
                  <a:srgbClr val="1C4586"/>
                </a:solidFill>
                <a:latin typeface="Century Gothic"/>
                <a:cs typeface="Century Gothic"/>
              </a:rPr>
              <a:t>d</a:t>
            </a:r>
            <a:r>
              <a:rPr sz="971" spc="-4">
                <a:solidFill>
                  <a:srgbClr val="1C4586"/>
                </a:solidFill>
                <a:latin typeface="Century Gothic"/>
                <a:cs typeface="Century Gothic"/>
              </a:rPr>
              <a:t>o</a:t>
            </a:r>
            <a:r>
              <a:rPr sz="971">
                <a:solidFill>
                  <a:srgbClr val="1C4586"/>
                </a:solidFill>
                <a:latin typeface="Century Gothic"/>
                <a:cs typeface="Century Gothic"/>
              </a:rPr>
              <a:t>s, </a:t>
            </a:r>
            <a:endParaRPr sz="971">
              <a:latin typeface="Century Gothic"/>
              <a:cs typeface="Century Gothic"/>
            </a:endParaRPr>
          </a:p>
          <a:p>
            <a:pPr marL="277024" marR="283289">
              <a:lnSpc>
                <a:spcPts val="1189"/>
              </a:lnSpc>
              <a:spcBef>
                <a:spcPts val="179"/>
              </a:spcBef>
            </a:pPr>
            <a:r>
              <a:rPr sz="971">
                <a:solidFill>
                  <a:srgbClr val="1C4586"/>
                </a:solidFill>
                <a:latin typeface="Century Gothic"/>
                <a:cs typeface="Century Gothic"/>
              </a:rPr>
              <a:t>re</a:t>
            </a:r>
            <a:r>
              <a:rPr sz="971" spc="-8">
                <a:solidFill>
                  <a:srgbClr val="1C4586"/>
                </a:solidFill>
                <a:latin typeface="Century Gothic"/>
                <a:cs typeface="Century Gothic"/>
              </a:rPr>
              <a:t>g</a:t>
            </a:r>
            <a:r>
              <a:rPr sz="971" spc="4">
                <a:solidFill>
                  <a:srgbClr val="1C4586"/>
                </a:solidFill>
                <a:latin typeface="Century Gothic"/>
                <a:cs typeface="Century Gothic"/>
              </a:rPr>
              <a:t>i</a:t>
            </a:r>
            <a:r>
              <a:rPr sz="971">
                <a:solidFill>
                  <a:srgbClr val="1C4586"/>
                </a:solidFill>
                <a:latin typeface="Century Gothic"/>
                <a:cs typeface="Century Gothic"/>
              </a:rPr>
              <a:t>s</a:t>
            </a:r>
            <a:r>
              <a:rPr sz="971" spc="-12">
                <a:solidFill>
                  <a:srgbClr val="1C4586"/>
                </a:solidFill>
                <a:latin typeface="Century Gothic"/>
                <a:cs typeface="Century Gothic"/>
              </a:rPr>
              <a:t>t</a:t>
            </a:r>
            <a:r>
              <a:rPr sz="971">
                <a:solidFill>
                  <a:srgbClr val="1C4586"/>
                </a:solidFill>
                <a:latin typeface="Century Gothic"/>
                <a:cs typeface="Century Gothic"/>
              </a:rPr>
              <a:t>ro</a:t>
            </a:r>
            <a:r>
              <a:rPr sz="971" spc="-4">
                <a:solidFill>
                  <a:srgbClr val="1C4586"/>
                </a:solidFill>
                <a:latin typeface="Century Gothic"/>
                <a:cs typeface="Century Gothic"/>
              </a:rPr>
              <a:t> </a:t>
            </a:r>
            <a:r>
              <a:rPr sz="971">
                <a:solidFill>
                  <a:srgbClr val="1C4586"/>
                </a:solidFill>
                <a:latin typeface="Century Gothic"/>
                <a:cs typeface="Century Gothic"/>
              </a:rPr>
              <a:t>de </a:t>
            </a:r>
            <a:r>
              <a:rPr sz="971" spc="4">
                <a:solidFill>
                  <a:srgbClr val="1C4586"/>
                </a:solidFill>
                <a:latin typeface="Century Gothic"/>
                <a:cs typeface="Century Gothic"/>
              </a:rPr>
              <a:t>l</a:t>
            </a:r>
            <a:r>
              <a:rPr sz="971">
                <a:solidFill>
                  <a:srgbClr val="1C4586"/>
                </a:solidFill>
                <a:latin typeface="Century Gothic"/>
                <a:cs typeface="Century Gothic"/>
              </a:rPr>
              <a:t>a</a:t>
            </a:r>
            <a:r>
              <a:rPr sz="971" spc="-12">
                <a:solidFill>
                  <a:srgbClr val="1C4586"/>
                </a:solidFill>
                <a:latin typeface="Century Gothic"/>
                <a:cs typeface="Century Gothic"/>
              </a:rPr>
              <a:t> </a:t>
            </a:r>
            <a:r>
              <a:rPr sz="971" spc="4">
                <a:solidFill>
                  <a:srgbClr val="1C4586"/>
                </a:solidFill>
                <a:latin typeface="Century Gothic"/>
                <a:cs typeface="Century Gothic"/>
              </a:rPr>
              <a:t>i</a:t>
            </a:r>
            <a:r>
              <a:rPr sz="971">
                <a:solidFill>
                  <a:srgbClr val="1C4586"/>
                </a:solidFill>
                <a:latin typeface="Century Gothic"/>
                <a:cs typeface="Century Gothic"/>
              </a:rPr>
              <a:t>nfor</a:t>
            </a:r>
            <a:r>
              <a:rPr sz="971" spc="-12">
                <a:solidFill>
                  <a:srgbClr val="1C4586"/>
                </a:solidFill>
                <a:latin typeface="Century Gothic"/>
                <a:cs typeface="Century Gothic"/>
              </a:rPr>
              <a:t>m</a:t>
            </a:r>
            <a:r>
              <a:rPr sz="971">
                <a:solidFill>
                  <a:srgbClr val="1C4586"/>
                </a:solidFill>
                <a:latin typeface="Century Gothic"/>
                <a:cs typeface="Century Gothic"/>
              </a:rPr>
              <a:t>a</a:t>
            </a:r>
            <a:r>
              <a:rPr sz="971" spc="-4">
                <a:solidFill>
                  <a:srgbClr val="1C4586"/>
                </a:solidFill>
                <a:latin typeface="Century Gothic"/>
                <a:cs typeface="Century Gothic"/>
              </a:rPr>
              <a:t>ci</a:t>
            </a:r>
            <a:r>
              <a:rPr sz="971">
                <a:solidFill>
                  <a:srgbClr val="1C4586"/>
                </a:solidFill>
                <a:latin typeface="Century Gothic"/>
                <a:cs typeface="Century Gothic"/>
              </a:rPr>
              <a:t>ó</a:t>
            </a:r>
            <a:r>
              <a:rPr sz="971" spc="-4">
                <a:solidFill>
                  <a:srgbClr val="1C4586"/>
                </a:solidFill>
                <a:latin typeface="Century Gothic"/>
                <a:cs typeface="Century Gothic"/>
              </a:rPr>
              <a:t>n</a:t>
            </a:r>
            <a:r>
              <a:rPr sz="971">
                <a:solidFill>
                  <a:srgbClr val="1C4586"/>
                </a:solidFill>
                <a:latin typeface="Century Gothic"/>
                <a:cs typeface="Century Gothic"/>
              </a:rPr>
              <a:t>. </a:t>
            </a:r>
            <a:endParaRPr sz="971">
              <a:latin typeface="Century Gothic"/>
              <a:cs typeface="Century Gothic"/>
            </a:endParaRPr>
          </a:p>
          <a:p>
            <a:pPr marL="277024" marR="283289">
              <a:lnSpc>
                <a:spcPts val="1189"/>
              </a:lnSpc>
              <a:spcBef>
                <a:spcPts val="179"/>
              </a:spcBef>
            </a:pPr>
            <a:r>
              <a:rPr sz="971" spc="4">
                <a:solidFill>
                  <a:srgbClr val="1C4586"/>
                </a:solidFill>
                <a:latin typeface="Century Gothic"/>
                <a:cs typeface="Century Gothic"/>
              </a:rPr>
              <a:t>c</a:t>
            </a:r>
            <a:r>
              <a:rPr sz="971">
                <a:solidFill>
                  <a:srgbClr val="1C4586"/>
                </a:solidFill>
                <a:latin typeface="Century Gothic"/>
                <a:cs typeface="Century Gothic"/>
              </a:rPr>
              <a:t>o</a:t>
            </a:r>
            <a:r>
              <a:rPr sz="971" spc="-4">
                <a:solidFill>
                  <a:srgbClr val="1C4586"/>
                </a:solidFill>
                <a:latin typeface="Century Gothic"/>
                <a:cs typeface="Century Gothic"/>
              </a:rPr>
              <a:t>nc</a:t>
            </a:r>
            <a:r>
              <a:rPr sz="971" spc="4">
                <a:solidFill>
                  <a:srgbClr val="1C4586"/>
                </a:solidFill>
                <a:latin typeface="Century Gothic"/>
                <a:cs typeface="Century Gothic"/>
              </a:rPr>
              <a:t>l</a:t>
            </a:r>
            <a:r>
              <a:rPr sz="971">
                <a:solidFill>
                  <a:srgbClr val="1C4586"/>
                </a:solidFill>
                <a:latin typeface="Century Gothic"/>
                <a:cs typeface="Century Gothic"/>
              </a:rPr>
              <a:t>u</a:t>
            </a:r>
            <a:r>
              <a:rPr sz="971" spc="-8">
                <a:solidFill>
                  <a:srgbClr val="1C4586"/>
                </a:solidFill>
                <a:latin typeface="Century Gothic"/>
                <a:cs typeface="Century Gothic"/>
              </a:rPr>
              <a:t>s</a:t>
            </a:r>
            <a:r>
              <a:rPr sz="971" spc="4">
                <a:solidFill>
                  <a:srgbClr val="1C4586"/>
                </a:solidFill>
                <a:latin typeface="Century Gothic"/>
                <a:cs typeface="Century Gothic"/>
              </a:rPr>
              <a:t>i</a:t>
            </a:r>
            <a:r>
              <a:rPr sz="971">
                <a:solidFill>
                  <a:srgbClr val="1C4586"/>
                </a:solidFill>
                <a:latin typeface="Century Gothic"/>
                <a:cs typeface="Century Gothic"/>
              </a:rPr>
              <a:t>o</a:t>
            </a:r>
            <a:r>
              <a:rPr sz="971" spc="-4">
                <a:solidFill>
                  <a:srgbClr val="1C4586"/>
                </a:solidFill>
                <a:latin typeface="Century Gothic"/>
                <a:cs typeface="Century Gothic"/>
              </a:rPr>
              <a:t>n</a:t>
            </a:r>
            <a:r>
              <a:rPr sz="971" spc="-8">
                <a:solidFill>
                  <a:srgbClr val="1C4586"/>
                </a:solidFill>
                <a:latin typeface="Century Gothic"/>
                <a:cs typeface="Century Gothic"/>
              </a:rPr>
              <a:t>e</a:t>
            </a:r>
            <a:r>
              <a:rPr sz="971">
                <a:solidFill>
                  <a:srgbClr val="1C4586"/>
                </a:solidFill>
                <a:latin typeface="Century Gothic"/>
                <a:cs typeface="Century Gothic"/>
              </a:rPr>
              <a:t>s por </a:t>
            </a:r>
            <a:r>
              <a:rPr sz="971" spc="-8">
                <a:solidFill>
                  <a:srgbClr val="1C4586"/>
                </a:solidFill>
                <a:latin typeface="Century Gothic"/>
                <a:cs typeface="Century Gothic"/>
              </a:rPr>
              <a:t>d</a:t>
            </a:r>
            <a:r>
              <a:rPr sz="971" spc="4">
                <a:solidFill>
                  <a:srgbClr val="1C4586"/>
                </a:solidFill>
                <a:latin typeface="Century Gothic"/>
                <a:cs typeface="Century Gothic"/>
              </a:rPr>
              <a:t>i</a:t>
            </a:r>
            <a:r>
              <a:rPr sz="971" spc="-8">
                <a:solidFill>
                  <a:srgbClr val="1C4586"/>
                </a:solidFill>
                <a:latin typeface="Century Gothic"/>
                <a:cs typeface="Century Gothic"/>
              </a:rPr>
              <a:t>s</a:t>
            </a:r>
            <a:r>
              <a:rPr sz="971" spc="4">
                <a:solidFill>
                  <a:srgbClr val="1C4586"/>
                </a:solidFill>
                <a:latin typeface="Century Gothic"/>
                <a:cs typeface="Century Gothic"/>
              </a:rPr>
              <a:t>c</a:t>
            </a:r>
            <a:r>
              <a:rPr sz="971" spc="-4">
                <a:solidFill>
                  <a:srgbClr val="1C4586"/>
                </a:solidFill>
                <a:latin typeface="Century Gothic"/>
                <a:cs typeface="Century Gothic"/>
              </a:rPr>
              <a:t>i</a:t>
            </a:r>
            <a:r>
              <a:rPr sz="971">
                <a:solidFill>
                  <a:srgbClr val="1C4586"/>
                </a:solidFill>
                <a:latin typeface="Century Gothic"/>
                <a:cs typeface="Century Gothic"/>
              </a:rPr>
              <a:t>pl</a:t>
            </a:r>
            <a:r>
              <a:rPr sz="971" spc="4">
                <a:solidFill>
                  <a:srgbClr val="1C4586"/>
                </a:solidFill>
                <a:latin typeface="Century Gothic"/>
                <a:cs typeface="Century Gothic"/>
              </a:rPr>
              <a:t>i</a:t>
            </a:r>
            <a:r>
              <a:rPr sz="971" spc="-12">
                <a:solidFill>
                  <a:srgbClr val="1C4586"/>
                </a:solidFill>
                <a:latin typeface="Century Gothic"/>
                <a:cs typeface="Century Gothic"/>
              </a:rPr>
              <a:t>n</a:t>
            </a:r>
            <a:r>
              <a:rPr sz="971">
                <a:solidFill>
                  <a:srgbClr val="1C4586"/>
                </a:solidFill>
                <a:latin typeface="Century Gothic"/>
                <a:cs typeface="Century Gothic"/>
              </a:rPr>
              <a:t>a, </a:t>
            </a:r>
            <a:endParaRPr sz="971">
              <a:latin typeface="Century Gothic"/>
              <a:cs typeface="Century Gothic"/>
            </a:endParaRPr>
          </a:p>
          <a:p>
            <a:pPr marL="277024" marR="283289">
              <a:lnSpc>
                <a:spcPts val="1189"/>
              </a:lnSpc>
              <a:spcBef>
                <a:spcPts val="179"/>
              </a:spcBef>
            </a:pPr>
            <a:r>
              <a:rPr sz="971" spc="4">
                <a:solidFill>
                  <a:srgbClr val="1C4586"/>
                </a:solidFill>
                <a:latin typeface="Century Gothic"/>
                <a:cs typeface="Century Gothic"/>
              </a:rPr>
              <a:t>c</a:t>
            </a:r>
            <a:r>
              <a:rPr sz="971">
                <a:solidFill>
                  <a:srgbClr val="1C4586"/>
                </a:solidFill>
                <a:latin typeface="Century Gothic"/>
                <a:cs typeface="Century Gothic"/>
              </a:rPr>
              <a:t>o</a:t>
            </a:r>
            <a:r>
              <a:rPr sz="971" spc="-4">
                <a:solidFill>
                  <a:srgbClr val="1C4586"/>
                </a:solidFill>
                <a:latin typeface="Century Gothic"/>
                <a:cs typeface="Century Gothic"/>
              </a:rPr>
              <a:t>nc</a:t>
            </a:r>
            <a:r>
              <a:rPr sz="971" spc="4">
                <a:solidFill>
                  <a:srgbClr val="1C4586"/>
                </a:solidFill>
                <a:latin typeface="Century Gothic"/>
                <a:cs typeface="Century Gothic"/>
              </a:rPr>
              <a:t>l</a:t>
            </a:r>
            <a:r>
              <a:rPr sz="971">
                <a:solidFill>
                  <a:srgbClr val="1C4586"/>
                </a:solidFill>
                <a:latin typeface="Century Gothic"/>
                <a:cs typeface="Century Gothic"/>
              </a:rPr>
              <a:t>u</a:t>
            </a:r>
            <a:r>
              <a:rPr sz="971" spc="-8">
                <a:solidFill>
                  <a:srgbClr val="1C4586"/>
                </a:solidFill>
                <a:latin typeface="Century Gothic"/>
                <a:cs typeface="Century Gothic"/>
              </a:rPr>
              <a:t>s</a:t>
            </a:r>
            <a:r>
              <a:rPr sz="971" spc="4">
                <a:solidFill>
                  <a:srgbClr val="1C4586"/>
                </a:solidFill>
                <a:latin typeface="Century Gothic"/>
                <a:cs typeface="Century Gothic"/>
              </a:rPr>
              <a:t>i</a:t>
            </a:r>
            <a:r>
              <a:rPr sz="971">
                <a:solidFill>
                  <a:srgbClr val="1C4586"/>
                </a:solidFill>
                <a:latin typeface="Century Gothic"/>
                <a:cs typeface="Century Gothic"/>
              </a:rPr>
              <a:t>o</a:t>
            </a:r>
            <a:r>
              <a:rPr sz="971" spc="-4">
                <a:solidFill>
                  <a:srgbClr val="1C4586"/>
                </a:solidFill>
                <a:latin typeface="Century Gothic"/>
                <a:cs typeface="Century Gothic"/>
              </a:rPr>
              <a:t>n</a:t>
            </a:r>
            <a:r>
              <a:rPr sz="971" spc="-8">
                <a:solidFill>
                  <a:srgbClr val="1C4586"/>
                </a:solidFill>
                <a:latin typeface="Century Gothic"/>
                <a:cs typeface="Century Gothic"/>
              </a:rPr>
              <a:t>e</a:t>
            </a:r>
            <a:r>
              <a:rPr sz="971">
                <a:solidFill>
                  <a:srgbClr val="1C4586"/>
                </a:solidFill>
                <a:latin typeface="Century Gothic"/>
                <a:cs typeface="Century Gothic"/>
              </a:rPr>
              <a:t>s </a:t>
            </a:r>
            <a:r>
              <a:rPr sz="971" spc="4">
                <a:solidFill>
                  <a:srgbClr val="1C4586"/>
                </a:solidFill>
                <a:latin typeface="Century Gothic"/>
                <a:cs typeface="Century Gothic"/>
              </a:rPr>
              <a:t>c</a:t>
            </a:r>
            <a:r>
              <a:rPr sz="971">
                <a:solidFill>
                  <a:srgbClr val="1C4586"/>
                </a:solidFill>
                <a:latin typeface="Century Gothic"/>
                <a:cs typeface="Century Gothic"/>
              </a:rPr>
              <a:t>o</a:t>
            </a:r>
            <a:r>
              <a:rPr sz="971" spc="-12">
                <a:solidFill>
                  <a:srgbClr val="1C4586"/>
                </a:solidFill>
                <a:latin typeface="Century Gothic"/>
                <a:cs typeface="Century Gothic"/>
              </a:rPr>
              <a:t>n</a:t>
            </a:r>
            <a:r>
              <a:rPr sz="971" spc="4">
                <a:solidFill>
                  <a:srgbClr val="1C4586"/>
                </a:solidFill>
                <a:latin typeface="Century Gothic"/>
                <a:cs typeface="Century Gothic"/>
              </a:rPr>
              <a:t>j</a:t>
            </a:r>
            <a:r>
              <a:rPr sz="971">
                <a:solidFill>
                  <a:srgbClr val="1C4586"/>
                </a:solidFill>
                <a:latin typeface="Century Gothic"/>
                <a:cs typeface="Century Gothic"/>
              </a:rPr>
              <a:t>u</a:t>
            </a:r>
            <a:r>
              <a:rPr sz="971" spc="-8">
                <a:solidFill>
                  <a:srgbClr val="1C4586"/>
                </a:solidFill>
                <a:latin typeface="Century Gothic"/>
                <a:cs typeface="Century Gothic"/>
              </a:rPr>
              <a:t>n</a:t>
            </a:r>
            <a:r>
              <a:rPr sz="971">
                <a:solidFill>
                  <a:srgbClr val="1C4586"/>
                </a:solidFill>
                <a:latin typeface="Century Gothic"/>
                <a:cs typeface="Century Gothic"/>
              </a:rPr>
              <a:t>tas.</a:t>
            </a:r>
            <a:endParaRPr sz="971">
              <a:latin typeface="Century Gothic"/>
              <a:cs typeface="Century Gothic"/>
            </a:endParaRPr>
          </a:p>
        </p:txBody>
      </p:sp>
      <p:sp>
        <p:nvSpPr>
          <p:cNvPr id="8" name="object 8"/>
          <p:cNvSpPr txBox="1"/>
          <p:nvPr/>
        </p:nvSpPr>
        <p:spPr>
          <a:xfrm>
            <a:off x="3254748" y="1410148"/>
            <a:ext cx="5109098" cy="1817033"/>
          </a:xfrm>
          <a:prstGeom prst="rect">
            <a:avLst/>
          </a:prstGeom>
        </p:spPr>
        <p:txBody>
          <a:bodyPr wrap="square" lIns="0" tIns="0" rIns="0" bIns="0" rtlCol="0">
            <a:noAutofit/>
          </a:bodyPr>
          <a:lstStyle/>
          <a:p>
            <a:pPr>
              <a:lnSpc>
                <a:spcPts val="485"/>
              </a:lnSpc>
              <a:spcBef>
                <a:spcPts val="10"/>
              </a:spcBef>
            </a:pPr>
            <a:endParaRPr sz="485"/>
          </a:p>
          <a:p>
            <a:pPr marL="256853">
              <a:lnSpc>
                <a:spcPct val="102172"/>
              </a:lnSpc>
            </a:pPr>
            <a:r>
              <a:rPr sz="971">
                <a:latin typeface="Segoe MDL2 Assets"/>
                <a:cs typeface="Segoe MDL2 Assets"/>
              </a:rPr>
              <a:t>        </a:t>
            </a:r>
            <a:r>
              <a:rPr sz="971" spc="41">
                <a:latin typeface="Segoe MDL2 Assets"/>
                <a:cs typeface="Segoe MDL2 Assets"/>
              </a:rPr>
              <a:t> </a:t>
            </a:r>
            <a:r>
              <a:rPr sz="971">
                <a:latin typeface="Century Gothic"/>
                <a:cs typeface="Century Gothic"/>
              </a:rPr>
              <a:t>Uso</a:t>
            </a:r>
            <a:r>
              <a:rPr sz="971" spc="-4">
                <a:latin typeface="Century Gothic"/>
                <a:cs typeface="Century Gothic"/>
              </a:rPr>
              <a:t> </a:t>
            </a:r>
            <a:r>
              <a:rPr sz="971">
                <a:latin typeface="Century Gothic"/>
                <a:cs typeface="Century Gothic"/>
              </a:rPr>
              <a:t>de </a:t>
            </a:r>
            <a:r>
              <a:rPr sz="971" spc="4">
                <a:latin typeface="Century Gothic"/>
                <a:cs typeface="Century Gothic"/>
              </a:rPr>
              <a:t>c</a:t>
            </a:r>
            <a:r>
              <a:rPr sz="971">
                <a:latin typeface="Century Gothic"/>
                <a:cs typeface="Century Gothic"/>
              </a:rPr>
              <a:t>ro</a:t>
            </a:r>
            <a:r>
              <a:rPr sz="971" spc="-4">
                <a:latin typeface="Century Gothic"/>
                <a:cs typeface="Century Gothic"/>
              </a:rPr>
              <a:t>n</a:t>
            </a:r>
            <a:r>
              <a:rPr sz="971" spc="-12">
                <a:latin typeface="Century Gothic"/>
                <a:cs typeface="Century Gothic"/>
              </a:rPr>
              <a:t>o</a:t>
            </a:r>
            <a:r>
              <a:rPr sz="971">
                <a:latin typeface="Century Gothic"/>
                <a:cs typeface="Century Gothic"/>
              </a:rPr>
              <a:t>g</a:t>
            </a:r>
            <a:r>
              <a:rPr sz="971" spc="4">
                <a:latin typeface="Century Gothic"/>
                <a:cs typeface="Century Gothic"/>
              </a:rPr>
              <a:t>r</a:t>
            </a:r>
            <a:r>
              <a:rPr sz="971" spc="-8">
                <a:latin typeface="Century Gothic"/>
                <a:cs typeface="Century Gothic"/>
              </a:rPr>
              <a:t>a</a:t>
            </a:r>
            <a:r>
              <a:rPr sz="971" spc="-4">
                <a:latin typeface="Century Gothic"/>
                <a:cs typeface="Century Gothic"/>
              </a:rPr>
              <a:t>m</a:t>
            </a:r>
            <a:r>
              <a:rPr sz="971">
                <a:latin typeface="Century Gothic"/>
                <a:cs typeface="Century Gothic"/>
              </a:rPr>
              <a:t>a</a:t>
            </a:r>
            <a:r>
              <a:rPr sz="971" spc="4">
                <a:latin typeface="Century Gothic"/>
                <a:cs typeface="Century Gothic"/>
              </a:rPr>
              <a:t>s</a:t>
            </a:r>
            <a:r>
              <a:rPr sz="971">
                <a:latin typeface="Century Gothic"/>
                <a:cs typeface="Century Gothic"/>
              </a:rPr>
              <a:t>.</a:t>
            </a:r>
          </a:p>
          <a:p>
            <a:pPr marL="256853">
              <a:lnSpc>
                <a:spcPct val="102172"/>
              </a:lnSpc>
              <a:spcBef>
                <a:spcPts val="185"/>
              </a:spcBef>
            </a:pPr>
            <a:r>
              <a:rPr sz="971">
                <a:latin typeface="Segoe MDL2 Assets"/>
                <a:cs typeface="Segoe MDL2 Assets"/>
              </a:rPr>
              <a:t>        </a:t>
            </a:r>
            <a:r>
              <a:rPr sz="971" spc="41">
                <a:latin typeface="Segoe MDL2 Assets"/>
                <a:cs typeface="Segoe MDL2 Assets"/>
              </a:rPr>
              <a:t> </a:t>
            </a:r>
            <a:r>
              <a:rPr sz="971">
                <a:latin typeface="Century Gothic"/>
                <a:cs typeface="Century Gothic"/>
              </a:rPr>
              <a:t>Uso</a:t>
            </a:r>
            <a:r>
              <a:rPr sz="971" spc="-4">
                <a:latin typeface="Century Gothic"/>
                <a:cs typeface="Century Gothic"/>
              </a:rPr>
              <a:t> </a:t>
            </a:r>
            <a:r>
              <a:rPr sz="971">
                <a:latin typeface="Century Gothic"/>
                <a:cs typeface="Century Gothic"/>
              </a:rPr>
              <a:t>de </a:t>
            </a:r>
            <a:r>
              <a:rPr sz="971" spc="4">
                <a:latin typeface="Century Gothic"/>
                <a:cs typeface="Century Gothic"/>
              </a:rPr>
              <a:t>c</a:t>
            </a:r>
            <a:r>
              <a:rPr sz="971" spc="-8">
                <a:latin typeface="Century Gothic"/>
                <a:cs typeface="Century Gothic"/>
              </a:rPr>
              <a:t>u</a:t>
            </a:r>
            <a:r>
              <a:rPr sz="971">
                <a:latin typeface="Century Gothic"/>
                <a:cs typeface="Century Gothic"/>
              </a:rPr>
              <a:t>ad</a:t>
            </a:r>
            <a:r>
              <a:rPr sz="971" spc="4">
                <a:latin typeface="Century Gothic"/>
                <a:cs typeface="Century Gothic"/>
              </a:rPr>
              <a:t>r</a:t>
            </a:r>
            <a:r>
              <a:rPr sz="971" spc="-12">
                <a:latin typeface="Century Gothic"/>
                <a:cs typeface="Century Gothic"/>
              </a:rPr>
              <a:t>o</a:t>
            </a:r>
            <a:r>
              <a:rPr sz="971">
                <a:latin typeface="Century Gothic"/>
                <a:cs typeface="Century Gothic"/>
              </a:rPr>
              <a:t>s de</a:t>
            </a:r>
            <a:r>
              <a:rPr sz="971" spc="4">
                <a:latin typeface="Century Gothic"/>
                <a:cs typeface="Century Gothic"/>
              </a:rPr>
              <a:t> </a:t>
            </a:r>
            <a:r>
              <a:rPr sz="971">
                <a:latin typeface="Century Gothic"/>
                <a:cs typeface="Century Gothic"/>
              </a:rPr>
              <a:t>d</a:t>
            </a:r>
            <a:r>
              <a:rPr sz="971" spc="-4">
                <a:latin typeface="Century Gothic"/>
                <a:cs typeface="Century Gothic"/>
              </a:rPr>
              <a:t>i</a:t>
            </a:r>
            <a:r>
              <a:rPr sz="971">
                <a:latin typeface="Century Gothic"/>
                <a:cs typeface="Century Gothic"/>
              </a:rPr>
              <a:t>s</a:t>
            </a:r>
            <a:r>
              <a:rPr sz="971" spc="-12">
                <a:latin typeface="Century Gothic"/>
                <a:cs typeface="Century Gothic"/>
              </a:rPr>
              <a:t>t</a:t>
            </a:r>
            <a:r>
              <a:rPr sz="971">
                <a:latin typeface="Century Gothic"/>
                <a:cs typeface="Century Gothic"/>
              </a:rPr>
              <a:t>r</a:t>
            </a:r>
            <a:r>
              <a:rPr sz="971" spc="-4">
                <a:latin typeface="Century Gothic"/>
                <a:cs typeface="Century Gothic"/>
              </a:rPr>
              <a:t>i</a:t>
            </a:r>
            <a:r>
              <a:rPr sz="971">
                <a:latin typeface="Century Gothic"/>
                <a:cs typeface="Century Gothic"/>
              </a:rPr>
              <a:t>b</a:t>
            </a:r>
            <a:r>
              <a:rPr sz="971" spc="-8">
                <a:latin typeface="Century Gothic"/>
                <a:cs typeface="Century Gothic"/>
              </a:rPr>
              <a:t>u</a:t>
            </a:r>
            <a:r>
              <a:rPr sz="971" spc="4">
                <a:latin typeface="Century Gothic"/>
                <a:cs typeface="Century Gothic"/>
              </a:rPr>
              <a:t>ci</a:t>
            </a:r>
            <a:r>
              <a:rPr sz="971">
                <a:latin typeface="Century Gothic"/>
                <a:cs typeface="Century Gothic"/>
              </a:rPr>
              <a:t>ón</a:t>
            </a:r>
            <a:r>
              <a:rPr sz="971" spc="-4">
                <a:latin typeface="Century Gothic"/>
                <a:cs typeface="Century Gothic"/>
              </a:rPr>
              <a:t> </a:t>
            </a:r>
            <a:r>
              <a:rPr sz="971">
                <a:latin typeface="Century Gothic"/>
                <a:cs typeface="Century Gothic"/>
              </a:rPr>
              <a:t>de t</a:t>
            </a:r>
            <a:r>
              <a:rPr sz="971" spc="-8">
                <a:latin typeface="Century Gothic"/>
                <a:cs typeface="Century Gothic"/>
              </a:rPr>
              <a:t>a</a:t>
            </a:r>
            <a:r>
              <a:rPr sz="971">
                <a:latin typeface="Century Gothic"/>
                <a:cs typeface="Century Gothic"/>
              </a:rPr>
              <a:t>r</a:t>
            </a:r>
            <a:r>
              <a:rPr sz="971" spc="-8">
                <a:latin typeface="Century Gothic"/>
                <a:cs typeface="Century Gothic"/>
              </a:rPr>
              <a:t>e</a:t>
            </a:r>
            <a:r>
              <a:rPr sz="971">
                <a:latin typeface="Century Gothic"/>
                <a:cs typeface="Century Gothic"/>
              </a:rPr>
              <a:t>a</a:t>
            </a:r>
            <a:r>
              <a:rPr sz="971" spc="4">
                <a:latin typeface="Century Gothic"/>
                <a:cs typeface="Century Gothic"/>
              </a:rPr>
              <a:t>s</a:t>
            </a:r>
            <a:r>
              <a:rPr sz="971">
                <a:latin typeface="Century Gothic"/>
                <a:cs typeface="Century Gothic"/>
              </a:rPr>
              <a:t>.</a:t>
            </a:r>
          </a:p>
          <a:p>
            <a:pPr marL="256853">
              <a:lnSpc>
                <a:spcPts val="1187"/>
              </a:lnSpc>
              <a:spcBef>
                <a:spcPts val="59"/>
              </a:spcBef>
            </a:pPr>
            <a:r>
              <a:rPr sz="1456" baseline="-3030">
                <a:latin typeface="Segoe MDL2 Assets"/>
                <a:cs typeface="Segoe MDL2 Assets"/>
              </a:rPr>
              <a:t>        </a:t>
            </a:r>
            <a:r>
              <a:rPr sz="1456" spc="41" baseline="-3030">
                <a:latin typeface="Segoe MDL2 Assets"/>
                <a:cs typeface="Segoe MDL2 Assets"/>
              </a:rPr>
              <a:t> </a:t>
            </a:r>
            <a:r>
              <a:rPr sz="1456" spc="4" baseline="-2471">
                <a:latin typeface="Century Gothic"/>
                <a:cs typeface="Century Gothic"/>
              </a:rPr>
              <a:t>F</a:t>
            </a:r>
            <a:r>
              <a:rPr sz="1456" baseline="-2471">
                <a:latin typeface="Century Gothic"/>
                <a:cs typeface="Century Gothic"/>
              </a:rPr>
              <a:t>ormat</a:t>
            </a:r>
            <a:r>
              <a:rPr sz="1456" spc="-17" baseline="-2471">
                <a:latin typeface="Century Gothic"/>
                <a:cs typeface="Century Gothic"/>
              </a:rPr>
              <a:t>o</a:t>
            </a:r>
            <a:r>
              <a:rPr sz="1456" baseline="-2471">
                <a:latin typeface="Century Gothic"/>
                <a:cs typeface="Century Gothic"/>
              </a:rPr>
              <a:t>s de r</a:t>
            </a:r>
            <a:r>
              <a:rPr sz="1456" spc="-8" baseline="-2471">
                <a:latin typeface="Century Gothic"/>
                <a:cs typeface="Century Gothic"/>
              </a:rPr>
              <a:t>e</a:t>
            </a:r>
            <a:r>
              <a:rPr sz="1456" baseline="-2471">
                <a:latin typeface="Century Gothic"/>
                <a:cs typeface="Century Gothic"/>
              </a:rPr>
              <a:t>f</a:t>
            </a:r>
            <a:r>
              <a:rPr sz="1456" spc="-4" baseline="-2471">
                <a:latin typeface="Century Gothic"/>
                <a:cs typeface="Century Gothic"/>
              </a:rPr>
              <a:t>l</a:t>
            </a:r>
            <a:r>
              <a:rPr sz="1456" baseline="-2471">
                <a:latin typeface="Century Gothic"/>
                <a:cs typeface="Century Gothic"/>
              </a:rPr>
              <a:t>ex</a:t>
            </a:r>
            <a:r>
              <a:rPr sz="1456" spc="4" baseline="-2471">
                <a:latin typeface="Century Gothic"/>
                <a:cs typeface="Century Gothic"/>
              </a:rPr>
              <a:t>i</a:t>
            </a:r>
            <a:r>
              <a:rPr sz="1456" baseline="-2471">
                <a:latin typeface="Century Gothic"/>
                <a:cs typeface="Century Gothic"/>
              </a:rPr>
              <a:t>ón</a:t>
            </a:r>
            <a:r>
              <a:rPr sz="1456" spc="-12" baseline="-2471">
                <a:latin typeface="Century Gothic"/>
                <a:cs typeface="Century Gothic"/>
              </a:rPr>
              <a:t> </a:t>
            </a:r>
            <a:r>
              <a:rPr sz="1456" baseline="-2471">
                <a:latin typeface="Century Gothic"/>
                <a:cs typeface="Century Gothic"/>
              </a:rPr>
              <a:t>por a</a:t>
            </a:r>
            <a:r>
              <a:rPr sz="1456" spc="-4" baseline="-2471">
                <a:latin typeface="Century Gothic"/>
                <a:cs typeface="Century Gothic"/>
              </a:rPr>
              <a:t>s</a:t>
            </a:r>
            <a:r>
              <a:rPr sz="1456" spc="4" baseline="-2471">
                <a:latin typeface="Century Gothic"/>
                <a:cs typeface="Century Gothic"/>
              </a:rPr>
              <a:t>i</a:t>
            </a:r>
            <a:r>
              <a:rPr sz="1456" baseline="-2471">
                <a:latin typeface="Century Gothic"/>
                <a:cs typeface="Century Gothic"/>
              </a:rPr>
              <a:t>g</a:t>
            </a:r>
            <a:r>
              <a:rPr sz="1456" spc="-8" baseline="-2471">
                <a:latin typeface="Century Gothic"/>
                <a:cs typeface="Century Gothic"/>
              </a:rPr>
              <a:t>n</a:t>
            </a:r>
            <a:r>
              <a:rPr sz="1456" baseline="-2471">
                <a:latin typeface="Century Gothic"/>
                <a:cs typeface="Century Gothic"/>
              </a:rPr>
              <a:t>atu</a:t>
            </a:r>
            <a:r>
              <a:rPr sz="1456" spc="-4" baseline="-2471">
                <a:latin typeface="Century Gothic"/>
                <a:cs typeface="Century Gothic"/>
              </a:rPr>
              <a:t>r</a:t>
            </a:r>
            <a:r>
              <a:rPr sz="1456" baseline="-2471">
                <a:latin typeface="Century Gothic"/>
                <a:cs typeface="Century Gothic"/>
              </a:rPr>
              <a:t>as</a:t>
            </a:r>
            <a:endParaRPr sz="971">
              <a:latin typeface="Century Gothic"/>
              <a:cs typeface="Century Gothic"/>
            </a:endParaRPr>
          </a:p>
          <a:p>
            <a:pPr marL="256853">
              <a:lnSpc>
                <a:spcPts val="1187"/>
              </a:lnSpc>
            </a:pPr>
            <a:r>
              <a:rPr sz="1456" baseline="-3030">
                <a:latin typeface="Segoe MDL2 Assets"/>
                <a:cs typeface="Segoe MDL2 Assets"/>
              </a:rPr>
              <a:t>        </a:t>
            </a:r>
            <a:r>
              <a:rPr sz="1456" spc="41" baseline="-3030">
                <a:latin typeface="Segoe MDL2 Assets"/>
                <a:cs typeface="Segoe MDL2 Assets"/>
              </a:rPr>
              <a:t> </a:t>
            </a:r>
            <a:r>
              <a:rPr sz="1456" baseline="-2471">
                <a:latin typeface="Century Gothic"/>
                <a:cs typeface="Century Gothic"/>
              </a:rPr>
              <a:t>Grá</a:t>
            </a:r>
            <a:r>
              <a:rPr sz="1456" spc="-8" baseline="-2471">
                <a:latin typeface="Century Gothic"/>
                <a:cs typeface="Century Gothic"/>
              </a:rPr>
              <a:t>f</a:t>
            </a:r>
            <a:r>
              <a:rPr sz="1456" spc="4" baseline="-2471">
                <a:latin typeface="Century Gothic"/>
                <a:cs typeface="Century Gothic"/>
              </a:rPr>
              <a:t>ic</a:t>
            </a:r>
            <a:r>
              <a:rPr sz="1456" spc="-12" baseline="-2471">
                <a:latin typeface="Century Gothic"/>
                <a:cs typeface="Century Gothic"/>
              </a:rPr>
              <a:t>o</a:t>
            </a:r>
            <a:r>
              <a:rPr sz="1456" baseline="-2471">
                <a:latin typeface="Century Gothic"/>
                <a:cs typeface="Century Gothic"/>
              </a:rPr>
              <a:t>s de </a:t>
            </a:r>
            <a:r>
              <a:rPr sz="1456" spc="4" baseline="-2471">
                <a:latin typeface="Century Gothic"/>
                <a:cs typeface="Century Gothic"/>
              </a:rPr>
              <a:t>i</a:t>
            </a:r>
            <a:r>
              <a:rPr sz="1456" baseline="-2471">
                <a:latin typeface="Century Gothic"/>
                <a:cs typeface="Century Gothic"/>
              </a:rPr>
              <a:t>n</a:t>
            </a:r>
            <a:r>
              <a:rPr sz="1456" spc="-12" baseline="-2471">
                <a:latin typeface="Century Gothic"/>
                <a:cs typeface="Century Gothic"/>
              </a:rPr>
              <a:t>t</a:t>
            </a:r>
            <a:r>
              <a:rPr sz="1456" baseline="-2471">
                <a:latin typeface="Century Gothic"/>
                <a:cs typeface="Century Gothic"/>
              </a:rPr>
              <a:t>e</a:t>
            </a:r>
            <a:r>
              <a:rPr sz="1456" spc="-4" baseline="-2471">
                <a:latin typeface="Century Gothic"/>
                <a:cs typeface="Century Gothic"/>
              </a:rPr>
              <a:t>r</a:t>
            </a:r>
            <a:r>
              <a:rPr sz="1456" baseline="-2471">
                <a:latin typeface="Century Gothic"/>
                <a:cs typeface="Century Gothic"/>
              </a:rPr>
              <a:t>r</a:t>
            </a:r>
            <a:r>
              <a:rPr sz="1456" spc="-8" baseline="-2471">
                <a:latin typeface="Century Gothic"/>
                <a:cs typeface="Century Gothic"/>
              </a:rPr>
              <a:t>e</a:t>
            </a:r>
            <a:r>
              <a:rPr sz="1456" spc="4" baseline="-2471">
                <a:latin typeface="Century Gothic"/>
                <a:cs typeface="Century Gothic"/>
              </a:rPr>
              <a:t>l</a:t>
            </a:r>
            <a:r>
              <a:rPr sz="1456" spc="-8" baseline="-2471">
                <a:latin typeface="Century Gothic"/>
                <a:cs typeface="Century Gothic"/>
              </a:rPr>
              <a:t>a</a:t>
            </a:r>
            <a:r>
              <a:rPr sz="1456" spc="4" baseline="-2471">
                <a:latin typeface="Century Gothic"/>
                <a:cs typeface="Century Gothic"/>
              </a:rPr>
              <a:t>c</a:t>
            </a:r>
            <a:r>
              <a:rPr sz="1456" spc="-4" baseline="-2471">
                <a:latin typeface="Century Gothic"/>
                <a:cs typeface="Century Gothic"/>
              </a:rPr>
              <a:t>i</a:t>
            </a:r>
            <a:r>
              <a:rPr sz="1456" baseline="-2471">
                <a:latin typeface="Century Gothic"/>
                <a:cs typeface="Century Gothic"/>
              </a:rPr>
              <a:t>ón</a:t>
            </a:r>
            <a:r>
              <a:rPr sz="1456" spc="259" baseline="-2471">
                <a:latin typeface="Century Gothic"/>
                <a:cs typeface="Century Gothic"/>
              </a:rPr>
              <a:t> </a:t>
            </a:r>
            <a:r>
              <a:rPr sz="1456" baseline="-2471">
                <a:latin typeface="Century Gothic"/>
                <a:cs typeface="Century Gothic"/>
              </a:rPr>
              <a:t>y</a:t>
            </a:r>
            <a:r>
              <a:rPr sz="1456" spc="-4" baseline="-2471">
                <a:latin typeface="Century Gothic"/>
                <a:cs typeface="Century Gothic"/>
              </a:rPr>
              <a:t> </a:t>
            </a:r>
            <a:r>
              <a:rPr sz="1456" spc="4" baseline="-2471">
                <a:latin typeface="Century Gothic"/>
                <a:cs typeface="Century Gothic"/>
              </a:rPr>
              <a:t>c</a:t>
            </a:r>
            <a:r>
              <a:rPr sz="1456" baseline="-2471">
                <a:latin typeface="Century Gothic"/>
                <a:cs typeface="Century Gothic"/>
              </a:rPr>
              <a:t>o</a:t>
            </a:r>
            <a:r>
              <a:rPr sz="1456" spc="-4" baseline="-2471">
                <a:latin typeface="Century Gothic"/>
                <a:cs typeface="Century Gothic"/>
              </a:rPr>
              <a:t>n</a:t>
            </a:r>
            <a:r>
              <a:rPr sz="1456" spc="4" baseline="-2471">
                <a:latin typeface="Century Gothic"/>
                <a:cs typeface="Century Gothic"/>
              </a:rPr>
              <a:t>cl</a:t>
            </a:r>
            <a:r>
              <a:rPr sz="1456" spc="-8" baseline="-2471">
                <a:latin typeface="Century Gothic"/>
                <a:cs typeface="Century Gothic"/>
              </a:rPr>
              <a:t>u</a:t>
            </a:r>
            <a:r>
              <a:rPr sz="1456" baseline="-2471">
                <a:latin typeface="Century Gothic"/>
                <a:cs typeface="Century Gothic"/>
              </a:rPr>
              <a:t>s</a:t>
            </a:r>
            <a:r>
              <a:rPr sz="1456" spc="4" baseline="-2471">
                <a:latin typeface="Century Gothic"/>
                <a:cs typeface="Century Gothic"/>
              </a:rPr>
              <a:t>i</a:t>
            </a:r>
            <a:r>
              <a:rPr sz="1456" baseline="-2471">
                <a:latin typeface="Century Gothic"/>
                <a:cs typeface="Century Gothic"/>
              </a:rPr>
              <a:t>o</a:t>
            </a:r>
            <a:r>
              <a:rPr sz="1456" spc="-12" baseline="-2471">
                <a:latin typeface="Century Gothic"/>
                <a:cs typeface="Century Gothic"/>
              </a:rPr>
              <a:t>n</a:t>
            </a:r>
            <a:r>
              <a:rPr sz="1456" baseline="-2471">
                <a:latin typeface="Century Gothic"/>
                <a:cs typeface="Century Gothic"/>
              </a:rPr>
              <a:t>es </a:t>
            </a:r>
            <a:r>
              <a:rPr sz="1456" spc="4" baseline="-2471">
                <a:latin typeface="Century Gothic"/>
                <a:cs typeface="Century Gothic"/>
              </a:rPr>
              <a:t>c</a:t>
            </a:r>
            <a:r>
              <a:rPr sz="1456" baseline="-2471">
                <a:latin typeface="Century Gothic"/>
                <a:cs typeface="Century Gothic"/>
              </a:rPr>
              <a:t>o</a:t>
            </a:r>
            <a:r>
              <a:rPr sz="1456" spc="-12" baseline="-2471">
                <a:latin typeface="Century Gothic"/>
                <a:cs typeface="Century Gothic"/>
              </a:rPr>
              <a:t>n</a:t>
            </a:r>
            <a:r>
              <a:rPr sz="1456" spc="4" baseline="-2471">
                <a:latin typeface="Century Gothic"/>
                <a:cs typeface="Century Gothic"/>
              </a:rPr>
              <a:t>j</a:t>
            </a:r>
            <a:r>
              <a:rPr sz="1456" baseline="-2471">
                <a:latin typeface="Century Gothic"/>
                <a:cs typeface="Century Gothic"/>
              </a:rPr>
              <a:t>untas.</a:t>
            </a:r>
            <a:endParaRPr sz="971">
              <a:latin typeface="Century Gothic"/>
              <a:cs typeface="Century Gothic"/>
            </a:endParaRPr>
          </a:p>
        </p:txBody>
      </p:sp>
      <p:sp>
        <p:nvSpPr>
          <p:cNvPr id="7" name="object 7"/>
          <p:cNvSpPr txBox="1"/>
          <p:nvPr/>
        </p:nvSpPr>
        <p:spPr>
          <a:xfrm>
            <a:off x="681766" y="3227182"/>
            <a:ext cx="2572982" cy="1785994"/>
          </a:xfrm>
          <a:prstGeom prst="rect">
            <a:avLst/>
          </a:prstGeom>
        </p:spPr>
        <p:txBody>
          <a:bodyPr wrap="square" lIns="0" tIns="0" rIns="0" bIns="0" rtlCol="0">
            <a:noAutofit/>
          </a:bodyPr>
          <a:lstStyle/>
          <a:p>
            <a:pPr>
              <a:lnSpc>
                <a:spcPts val="485"/>
              </a:lnSpc>
              <a:spcBef>
                <a:spcPts val="10"/>
              </a:spcBef>
            </a:pPr>
            <a:endParaRPr sz="485"/>
          </a:p>
          <a:p>
            <a:pPr marL="135822">
              <a:lnSpc>
                <a:spcPct val="102172"/>
              </a:lnSpc>
            </a:pPr>
            <a:r>
              <a:rPr sz="971" b="1" spc="4">
                <a:solidFill>
                  <a:srgbClr val="1C4586"/>
                </a:solidFill>
                <a:latin typeface="Century Gothic"/>
                <a:cs typeface="Century Gothic"/>
              </a:rPr>
              <a:t>5</a:t>
            </a:r>
            <a:r>
              <a:rPr sz="971" b="1">
                <a:solidFill>
                  <a:srgbClr val="1C4586"/>
                </a:solidFill>
                <a:latin typeface="Century Gothic"/>
                <a:cs typeface="Century Gothic"/>
              </a:rPr>
              <a:t>.  L</a:t>
            </a:r>
            <a:r>
              <a:rPr sz="971" b="1" spc="-4">
                <a:solidFill>
                  <a:srgbClr val="1C4586"/>
                </a:solidFill>
                <a:latin typeface="Century Gothic"/>
                <a:cs typeface="Century Gothic"/>
              </a:rPr>
              <a:t>l</a:t>
            </a:r>
            <a:r>
              <a:rPr sz="971" b="1">
                <a:solidFill>
                  <a:srgbClr val="1C4586"/>
                </a:solidFill>
                <a:latin typeface="Century Gothic"/>
                <a:cs typeface="Century Gothic"/>
              </a:rPr>
              <a:t>e</a:t>
            </a:r>
            <a:r>
              <a:rPr sz="971" b="1" spc="-8">
                <a:solidFill>
                  <a:srgbClr val="1C4586"/>
                </a:solidFill>
                <a:latin typeface="Century Gothic"/>
                <a:cs typeface="Century Gothic"/>
              </a:rPr>
              <a:t>g</a:t>
            </a:r>
            <a:r>
              <a:rPr sz="971" b="1">
                <a:solidFill>
                  <a:srgbClr val="1C4586"/>
                </a:solidFill>
                <a:latin typeface="Century Gothic"/>
                <a:cs typeface="Century Gothic"/>
              </a:rPr>
              <a:t>ar</a:t>
            </a:r>
            <a:r>
              <a:rPr sz="971" b="1" spc="-4">
                <a:solidFill>
                  <a:srgbClr val="1C4586"/>
                </a:solidFill>
                <a:latin typeface="Century Gothic"/>
                <a:cs typeface="Century Gothic"/>
              </a:rPr>
              <a:t> </a:t>
            </a:r>
            <a:r>
              <a:rPr sz="971" b="1">
                <a:solidFill>
                  <a:srgbClr val="1C4586"/>
                </a:solidFill>
                <a:latin typeface="Century Gothic"/>
                <a:cs typeface="Century Gothic"/>
              </a:rPr>
              <a:t>a</a:t>
            </a:r>
            <a:r>
              <a:rPr sz="971" b="1" spc="4">
                <a:solidFill>
                  <a:srgbClr val="1C4586"/>
                </a:solidFill>
                <a:latin typeface="Century Gothic"/>
                <a:cs typeface="Century Gothic"/>
              </a:rPr>
              <a:t> </a:t>
            </a:r>
            <a:r>
              <a:rPr sz="971" b="1">
                <a:solidFill>
                  <a:srgbClr val="1C4586"/>
                </a:solidFill>
                <a:latin typeface="Century Gothic"/>
                <a:cs typeface="Century Gothic"/>
              </a:rPr>
              <a:t>conclu</a:t>
            </a:r>
            <a:r>
              <a:rPr sz="971" b="1" spc="-8">
                <a:solidFill>
                  <a:srgbClr val="1C4586"/>
                </a:solidFill>
                <a:latin typeface="Century Gothic"/>
                <a:cs typeface="Century Gothic"/>
              </a:rPr>
              <a:t>s</a:t>
            </a:r>
            <a:r>
              <a:rPr sz="971" b="1">
                <a:solidFill>
                  <a:srgbClr val="1C4586"/>
                </a:solidFill>
                <a:latin typeface="Century Gothic"/>
                <a:cs typeface="Century Gothic"/>
              </a:rPr>
              <a:t>io</a:t>
            </a:r>
            <a:r>
              <a:rPr sz="971" b="1" spc="-12">
                <a:solidFill>
                  <a:srgbClr val="1C4586"/>
                </a:solidFill>
                <a:latin typeface="Century Gothic"/>
                <a:cs typeface="Century Gothic"/>
              </a:rPr>
              <a:t>n</a:t>
            </a:r>
            <a:r>
              <a:rPr sz="971" b="1">
                <a:solidFill>
                  <a:srgbClr val="1C4586"/>
                </a:solidFill>
                <a:latin typeface="Century Gothic"/>
                <a:cs typeface="Century Gothic"/>
              </a:rPr>
              <a:t>es </a:t>
            </a:r>
            <a:r>
              <a:rPr sz="971" b="1" spc="4">
                <a:solidFill>
                  <a:srgbClr val="1C4586"/>
                </a:solidFill>
                <a:latin typeface="Century Gothic"/>
                <a:cs typeface="Century Gothic"/>
              </a:rPr>
              <a:t>p</a:t>
            </a:r>
            <a:r>
              <a:rPr sz="971" b="1">
                <a:solidFill>
                  <a:srgbClr val="1C4586"/>
                </a:solidFill>
                <a:latin typeface="Century Gothic"/>
                <a:cs typeface="Century Gothic"/>
              </a:rPr>
              <a:t>a</a:t>
            </a:r>
            <a:r>
              <a:rPr sz="971" b="1" spc="-4">
                <a:solidFill>
                  <a:srgbClr val="1C4586"/>
                </a:solidFill>
                <a:latin typeface="Century Gothic"/>
                <a:cs typeface="Century Gothic"/>
              </a:rPr>
              <a:t>r</a:t>
            </a:r>
            <a:r>
              <a:rPr sz="971" b="1">
                <a:solidFill>
                  <a:srgbClr val="1C4586"/>
                </a:solidFill>
                <a:latin typeface="Century Gothic"/>
                <a:cs typeface="Century Gothic"/>
              </a:rPr>
              <a:t>c</a:t>
            </a:r>
            <a:r>
              <a:rPr sz="971" b="1" spc="-8">
                <a:solidFill>
                  <a:srgbClr val="1C4586"/>
                </a:solidFill>
                <a:latin typeface="Century Gothic"/>
                <a:cs typeface="Century Gothic"/>
              </a:rPr>
              <a:t>i</a:t>
            </a:r>
            <a:r>
              <a:rPr sz="971" b="1">
                <a:solidFill>
                  <a:srgbClr val="1C4586"/>
                </a:solidFill>
                <a:latin typeface="Century Gothic"/>
                <a:cs typeface="Century Gothic"/>
              </a:rPr>
              <a:t>ales</a:t>
            </a:r>
            <a:endParaRPr sz="971">
              <a:latin typeface="Century Gothic"/>
              <a:cs typeface="Century Gothic"/>
            </a:endParaRPr>
          </a:p>
          <a:p>
            <a:pPr marL="272990" marR="416020" indent="33619">
              <a:lnSpc>
                <a:spcPts val="1189"/>
              </a:lnSpc>
              <a:spcBef>
                <a:spcPts val="176"/>
              </a:spcBef>
            </a:pPr>
            <a:r>
              <a:rPr sz="971" spc="-22">
                <a:solidFill>
                  <a:srgbClr val="1C4586"/>
                </a:solidFill>
                <a:latin typeface="Century Gothic"/>
                <a:cs typeface="Century Gothic"/>
              </a:rPr>
              <a:t>(</a:t>
            </a:r>
            <a:r>
              <a:rPr sz="971">
                <a:solidFill>
                  <a:srgbClr val="1C4586"/>
                </a:solidFill>
                <a:latin typeface="Century Gothic"/>
                <a:cs typeface="Century Gothic"/>
              </a:rPr>
              <a:t>por d</a:t>
            </a:r>
            <a:r>
              <a:rPr sz="971" spc="4">
                <a:solidFill>
                  <a:srgbClr val="1C4586"/>
                </a:solidFill>
                <a:latin typeface="Century Gothic"/>
                <a:cs typeface="Century Gothic"/>
              </a:rPr>
              <a:t>i</a:t>
            </a:r>
            <a:r>
              <a:rPr sz="971">
                <a:solidFill>
                  <a:srgbClr val="1C4586"/>
                </a:solidFill>
                <a:latin typeface="Century Gothic"/>
                <a:cs typeface="Century Gothic"/>
              </a:rPr>
              <a:t>s</a:t>
            </a:r>
            <a:r>
              <a:rPr sz="971" spc="4">
                <a:solidFill>
                  <a:srgbClr val="1C4586"/>
                </a:solidFill>
                <a:latin typeface="Century Gothic"/>
                <a:cs typeface="Century Gothic"/>
              </a:rPr>
              <a:t>c</a:t>
            </a:r>
            <a:r>
              <a:rPr sz="971" spc="-4">
                <a:solidFill>
                  <a:srgbClr val="1C4586"/>
                </a:solidFill>
                <a:latin typeface="Century Gothic"/>
                <a:cs typeface="Century Gothic"/>
              </a:rPr>
              <a:t>i</a:t>
            </a:r>
            <a:r>
              <a:rPr sz="971">
                <a:solidFill>
                  <a:srgbClr val="1C4586"/>
                </a:solidFill>
                <a:latin typeface="Century Gothic"/>
                <a:cs typeface="Century Gothic"/>
              </a:rPr>
              <a:t>pl</a:t>
            </a:r>
            <a:r>
              <a:rPr sz="971" spc="4">
                <a:solidFill>
                  <a:srgbClr val="1C4586"/>
                </a:solidFill>
                <a:latin typeface="Century Gothic"/>
                <a:cs typeface="Century Gothic"/>
              </a:rPr>
              <a:t>i</a:t>
            </a:r>
            <a:r>
              <a:rPr sz="971" spc="-12">
                <a:solidFill>
                  <a:srgbClr val="1C4586"/>
                </a:solidFill>
                <a:latin typeface="Century Gothic"/>
                <a:cs typeface="Century Gothic"/>
              </a:rPr>
              <a:t>n</a:t>
            </a:r>
            <a:r>
              <a:rPr sz="971">
                <a:solidFill>
                  <a:srgbClr val="1C4586"/>
                </a:solidFill>
                <a:latin typeface="Century Gothic"/>
                <a:cs typeface="Century Gothic"/>
              </a:rPr>
              <a:t>a</a:t>
            </a:r>
            <a:r>
              <a:rPr sz="971" spc="-8">
                <a:solidFill>
                  <a:srgbClr val="1C4586"/>
                </a:solidFill>
                <a:latin typeface="Century Gothic"/>
                <a:cs typeface="Century Gothic"/>
              </a:rPr>
              <a:t>)</a:t>
            </a:r>
            <a:r>
              <a:rPr sz="971">
                <a:solidFill>
                  <a:srgbClr val="1C4586"/>
                </a:solidFill>
                <a:latin typeface="Century Gothic"/>
                <a:cs typeface="Century Gothic"/>
              </a:rPr>
              <a:t>. </a:t>
            </a:r>
            <a:r>
              <a:rPr sz="971" spc="-4">
                <a:solidFill>
                  <a:srgbClr val="1C4586"/>
                </a:solidFill>
                <a:latin typeface="Century Gothic"/>
                <a:cs typeface="Century Gothic"/>
              </a:rPr>
              <a:t>P</a:t>
            </a:r>
            <a:r>
              <a:rPr sz="971">
                <a:solidFill>
                  <a:srgbClr val="1C4586"/>
                </a:solidFill>
                <a:latin typeface="Century Gothic"/>
                <a:cs typeface="Century Gothic"/>
              </a:rPr>
              <a:t>reguntas </a:t>
            </a:r>
            <a:endParaRPr sz="971">
              <a:latin typeface="Century Gothic"/>
              <a:cs typeface="Century Gothic"/>
            </a:endParaRPr>
          </a:p>
          <a:p>
            <a:pPr marL="272990" marR="416020">
              <a:lnSpc>
                <a:spcPts val="1189"/>
              </a:lnSpc>
              <a:spcBef>
                <a:spcPts val="178"/>
              </a:spcBef>
            </a:pPr>
            <a:r>
              <a:rPr sz="971">
                <a:solidFill>
                  <a:srgbClr val="1C4586"/>
                </a:solidFill>
                <a:latin typeface="Century Gothic"/>
                <a:cs typeface="Century Gothic"/>
              </a:rPr>
              <a:t>ú</a:t>
            </a:r>
            <a:r>
              <a:rPr sz="971" spc="-12">
                <a:solidFill>
                  <a:srgbClr val="1C4586"/>
                </a:solidFill>
                <a:latin typeface="Century Gothic"/>
                <a:cs typeface="Century Gothic"/>
              </a:rPr>
              <a:t>t</a:t>
            </a:r>
            <a:r>
              <a:rPr sz="971" spc="4">
                <a:solidFill>
                  <a:srgbClr val="1C4586"/>
                </a:solidFill>
                <a:latin typeface="Century Gothic"/>
                <a:cs typeface="Century Gothic"/>
              </a:rPr>
              <a:t>i</a:t>
            </a:r>
            <a:r>
              <a:rPr sz="971" spc="-4">
                <a:solidFill>
                  <a:srgbClr val="1C4586"/>
                </a:solidFill>
                <a:latin typeface="Century Gothic"/>
                <a:cs typeface="Century Gothic"/>
              </a:rPr>
              <a:t>l</a:t>
            </a:r>
            <a:r>
              <a:rPr sz="971">
                <a:solidFill>
                  <a:srgbClr val="1C4586"/>
                </a:solidFill>
                <a:latin typeface="Century Gothic"/>
                <a:cs typeface="Century Gothic"/>
              </a:rPr>
              <a:t>es </a:t>
            </a:r>
            <a:r>
              <a:rPr sz="971" spc="-8">
                <a:solidFill>
                  <a:srgbClr val="1C4586"/>
                </a:solidFill>
                <a:latin typeface="Century Gothic"/>
                <a:cs typeface="Century Gothic"/>
              </a:rPr>
              <a:t>p</a:t>
            </a:r>
            <a:r>
              <a:rPr sz="971">
                <a:solidFill>
                  <a:srgbClr val="1C4586"/>
                </a:solidFill>
                <a:latin typeface="Century Gothic"/>
                <a:cs typeface="Century Gothic"/>
              </a:rPr>
              <a:t>a</a:t>
            </a:r>
            <a:r>
              <a:rPr sz="971" spc="-4">
                <a:solidFill>
                  <a:srgbClr val="1C4586"/>
                </a:solidFill>
                <a:latin typeface="Century Gothic"/>
                <a:cs typeface="Century Gothic"/>
              </a:rPr>
              <a:t>r</a:t>
            </a:r>
            <a:r>
              <a:rPr sz="971">
                <a:solidFill>
                  <a:srgbClr val="1C4586"/>
                </a:solidFill>
                <a:latin typeface="Century Gothic"/>
                <a:cs typeface="Century Gothic"/>
              </a:rPr>
              <a:t>a el p</a:t>
            </a:r>
            <a:r>
              <a:rPr sz="971" spc="4">
                <a:solidFill>
                  <a:srgbClr val="1C4586"/>
                </a:solidFill>
                <a:latin typeface="Century Gothic"/>
                <a:cs typeface="Century Gothic"/>
              </a:rPr>
              <a:t>r</a:t>
            </a:r>
            <a:r>
              <a:rPr sz="971">
                <a:solidFill>
                  <a:srgbClr val="1C4586"/>
                </a:solidFill>
                <a:latin typeface="Century Gothic"/>
                <a:cs typeface="Century Gothic"/>
              </a:rPr>
              <a:t>o</a:t>
            </a:r>
            <a:r>
              <a:rPr sz="971" spc="-4">
                <a:solidFill>
                  <a:srgbClr val="1C4586"/>
                </a:solidFill>
                <a:latin typeface="Century Gothic"/>
                <a:cs typeface="Century Gothic"/>
              </a:rPr>
              <a:t>y</a:t>
            </a:r>
            <a:r>
              <a:rPr sz="971">
                <a:solidFill>
                  <a:srgbClr val="1C4586"/>
                </a:solidFill>
                <a:latin typeface="Century Gothic"/>
                <a:cs typeface="Century Gothic"/>
              </a:rPr>
              <a:t>e</a:t>
            </a:r>
            <a:r>
              <a:rPr sz="971" spc="4">
                <a:solidFill>
                  <a:srgbClr val="1C4586"/>
                </a:solidFill>
                <a:latin typeface="Century Gothic"/>
                <a:cs typeface="Century Gothic"/>
              </a:rPr>
              <a:t>c</a:t>
            </a:r>
            <a:r>
              <a:rPr sz="971">
                <a:solidFill>
                  <a:srgbClr val="1C4586"/>
                </a:solidFill>
                <a:latin typeface="Century Gothic"/>
                <a:cs typeface="Century Gothic"/>
              </a:rPr>
              <a:t>t</a:t>
            </a:r>
            <a:r>
              <a:rPr sz="971" spc="-4">
                <a:solidFill>
                  <a:srgbClr val="1C4586"/>
                </a:solidFill>
                <a:latin typeface="Century Gothic"/>
                <a:cs typeface="Century Gothic"/>
              </a:rPr>
              <a:t>o</a:t>
            </a:r>
            <a:r>
              <a:rPr sz="971">
                <a:solidFill>
                  <a:srgbClr val="1C4586"/>
                </a:solidFill>
                <a:latin typeface="Century Gothic"/>
                <a:cs typeface="Century Gothic"/>
              </a:rPr>
              <a:t>,</a:t>
            </a:r>
            <a:r>
              <a:rPr sz="971" spc="-8">
                <a:solidFill>
                  <a:srgbClr val="1C4586"/>
                </a:solidFill>
                <a:latin typeface="Century Gothic"/>
                <a:cs typeface="Century Gothic"/>
              </a:rPr>
              <a:t> </a:t>
            </a:r>
            <a:r>
              <a:rPr sz="971">
                <a:solidFill>
                  <a:srgbClr val="1C4586"/>
                </a:solidFill>
                <a:latin typeface="Century Gothic"/>
                <a:cs typeface="Century Gothic"/>
              </a:rPr>
              <a:t>de tal </a:t>
            </a:r>
            <a:endParaRPr sz="971">
              <a:latin typeface="Century Gothic"/>
              <a:cs typeface="Century Gothic"/>
            </a:endParaRPr>
          </a:p>
          <a:p>
            <a:pPr marL="272990" marR="416020">
              <a:lnSpc>
                <a:spcPts val="1189"/>
              </a:lnSpc>
              <a:spcBef>
                <a:spcPts val="178"/>
              </a:spcBef>
            </a:pPr>
            <a:r>
              <a:rPr sz="971">
                <a:solidFill>
                  <a:srgbClr val="1C4586"/>
                </a:solidFill>
                <a:latin typeface="Century Gothic"/>
                <a:cs typeface="Century Gothic"/>
              </a:rPr>
              <a:t>f</a:t>
            </a:r>
            <a:r>
              <a:rPr sz="971" spc="-12">
                <a:solidFill>
                  <a:srgbClr val="1C4586"/>
                </a:solidFill>
                <a:latin typeface="Century Gothic"/>
                <a:cs typeface="Century Gothic"/>
              </a:rPr>
              <a:t>o</a:t>
            </a:r>
            <a:r>
              <a:rPr sz="971" spc="-8">
                <a:solidFill>
                  <a:srgbClr val="1C4586"/>
                </a:solidFill>
                <a:latin typeface="Century Gothic"/>
                <a:cs typeface="Century Gothic"/>
              </a:rPr>
              <a:t>r</a:t>
            </a:r>
            <a:r>
              <a:rPr sz="971" spc="-4">
                <a:solidFill>
                  <a:srgbClr val="1C4586"/>
                </a:solidFill>
                <a:latin typeface="Century Gothic"/>
                <a:cs typeface="Century Gothic"/>
              </a:rPr>
              <a:t>m</a:t>
            </a:r>
            <a:r>
              <a:rPr sz="971">
                <a:solidFill>
                  <a:srgbClr val="1C4586"/>
                </a:solidFill>
                <a:latin typeface="Century Gothic"/>
                <a:cs typeface="Century Gothic"/>
              </a:rPr>
              <a:t>a que </a:t>
            </a:r>
            <a:r>
              <a:rPr sz="971" spc="4">
                <a:solidFill>
                  <a:srgbClr val="1C4586"/>
                </a:solidFill>
                <a:latin typeface="Century Gothic"/>
                <a:cs typeface="Century Gothic"/>
              </a:rPr>
              <a:t>l</a:t>
            </a:r>
            <a:r>
              <a:rPr sz="971">
                <a:solidFill>
                  <a:srgbClr val="1C4586"/>
                </a:solidFill>
                <a:latin typeface="Century Gothic"/>
                <a:cs typeface="Century Gothic"/>
              </a:rPr>
              <a:t>o a</a:t>
            </a:r>
            <a:r>
              <a:rPr sz="971" spc="4">
                <a:solidFill>
                  <a:srgbClr val="1C4586"/>
                </a:solidFill>
                <a:latin typeface="Century Gothic"/>
                <a:cs typeface="Century Gothic"/>
              </a:rPr>
              <a:t>cl</a:t>
            </a:r>
            <a:r>
              <a:rPr sz="971" spc="-8">
                <a:solidFill>
                  <a:srgbClr val="1C4586"/>
                </a:solidFill>
                <a:latin typeface="Century Gothic"/>
                <a:cs typeface="Century Gothic"/>
              </a:rPr>
              <a:t>a</a:t>
            </a:r>
            <a:r>
              <a:rPr sz="971">
                <a:solidFill>
                  <a:srgbClr val="1C4586"/>
                </a:solidFill>
                <a:latin typeface="Century Gothic"/>
                <a:cs typeface="Century Gothic"/>
              </a:rPr>
              <a:t>ren,</a:t>
            </a:r>
            <a:r>
              <a:rPr sz="971" spc="-4">
                <a:solidFill>
                  <a:srgbClr val="1C4586"/>
                </a:solidFill>
                <a:latin typeface="Century Gothic"/>
                <a:cs typeface="Century Gothic"/>
              </a:rPr>
              <a:t> </a:t>
            </a:r>
            <a:endParaRPr sz="971">
              <a:latin typeface="Century Gothic"/>
              <a:cs typeface="Century Gothic"/>
            </a:endParaRPr>
          </a:p>
          <a:p>
            <a:pPr marL="272990" marR="416020">
              <a:lnSpc>
                <a:spcPts val="1189"/>
              </a:lnSpc>
              <a:spcBef>
                <a:spcPts val="178"/>
              </a:spcBef>
            </a:pPr>
            <a:r>
              <a:rPr sz="971">
                <a:solidFill>
                  <a:srgbClr val="1C4586"/>
                </a:solidFill>
                <a:latin typeface="Century Gothic"/>
                <a:cs typeface="Century Gothic"/>
              </a:rPr>
              <a:t>de</a:t>
            </a:r>
            <a:r>
              <a:rPr sz="971" spc="-4">
                <a:solidFill>
                  <a:srgbClr val="1C4586"/>
                </a:solidFill>
                <a:latin typeface="Century Gothic"/>
                <a:cs typeface="Century Gothic"/>
              </a:rPr>
              <a:t>sc</a:t>
            </a:r>
            <a:r>
              <a:rPr sz="971">
                <a:solidFill>
                  <a:srgbClr val="1C4586"/>
                </a:solidFill>
                <a:latin typeface="Century Gothic"/>
                <a:cs typeface="Century Gothic"/>
              </a:rPr>
              <a:t>r</a:t>
            </a:r>
            <a:r>
              <a:rPr sz="971" spc="-4">
                <a:solidFill>
                  <a:srgbClr val="1C4586"/>
                </a:solidFill>
                <a:latin typeface="Century Gothic"/>
                <a:cs typeface="Century Gothic"/>
              </a:rPr>
              <a:t>i</a:t>
            </a:r>
            <a:r>
              <a:rPr sz="971">
                <a:solidFill>
                  <a:srgbClr val="1C4586"/>
                </a:solidFill>
                <a:latin typeface="Century Gothic"/>
                <a:cs typeface="Century Gothic"/>
              </a:rPr>
              <a:t>b</a:t>
            </a:r>
            <a:r>
              <a:rPr sz="971" spc="4">
                <a:solidFill>
                  <a:srgbClr val="1C4586"/>
                </a:solidFill>
                <a:latin typeface="Century Gothic"/>
                <a:cs typeface="Century Gothic"/>
              </a:rPr>
              <a:t>a</a:t>
            </a:r>
            <a:r>
              <a:rPr sz="971">
                <a:solidFill>
                  <a:srgbClr val="1C4586"/>
                </a:solidFill>
                <a:latin typeface="Century Gothic"/>
                <a:cs typeface="Century Gothic"/>
              </a:rPr>
              <a:t>n</a:t>
            </a:r>
            <a:r>
              <a:rPr sz="971" spc="-12">
                <a:solidFill>
                  <a:srgbClr val="1C4586"/>
                </a:solidFill>
                <a:latin typeface="Century Gothic"/>
                <a:cs typeface="Century Gothic"/>
              </a:rPr>
              <a:t> </a:t>
            </a:r>
            <a:r>
              <a:rPr sz="971">
                <a:solidFill>
                  <a:srgbClr val="1C4586"/>
                </a:solidFill>
                <a:latin typeface="Century Gothic"/>
                <a:cs typeface="Century Gothic"/>
              </a:rPr>
              <a:t>o</a:t>
            </a:r>
            <a:r>
              <a:rPr sz="971" spc="-4">
                <a:solidFill>
                  <a:srgbClr val="1C4586"/>
                </a:solidFill>
                <a:latin typeface="Century Gothic"/>
                <a:cs typeface="Century Gothic"/>
              </a:rPr>
              <a:t> </a:t>
            </a:r>
            <a:r>
              <a:rPr sz="971">
                <a:solidFill>
                  <a:srgbClr val="1C4586"/>
                </a:solidFill>
                <a:latin typeface="Century Gothic"/>
                <a:cs typeface="Century Gothic"/>
              </a:rPr>
              <a:t>de</a:t>
            </a:r>
            <a:r>
              <a:rPr sz="971" spc="4">
                <a:solidFill>
                  <a:srgbClr val="1C4586"/>
                </a:solidFill>
                <a:latin typeface="Century Gothic"/>
                <a:cs typeface="Century Gothic"/>
              </a:rPr>
              <a:t>s</a:t>
            </a:r>
            <a:r>
              <a:rPr sz="971" spc="-4">
                <a:solidFill>
                  <a:srgbClr val="1C4586"/>
                </a:solidFill>
                <a:latin typeface="Century Gothic"/>
                <a:cs typeface="Century Gothic"/>
              </a:rPr>
              <a:t>c</a:t>
            </a:r>
            <a:r>
              <a:rPr sz="971" spc="4">
                <a:solidFill>
                  <a:srgbClr val="1C4586"/>
                </a:solidFill>
                <a:latin typeface="Century Gothic"/>
                <a:cs typeface="Century Gothic"/>
              </a:rPr>
              <a:t>i</a:t>
            </a:r>
            <a:r>
              <a:rPr sz="971" spc="-8">
                <a:solidFill>
                  <a:srgbClr val="1C4586"/>
                </a:solidFill>
                <a:latin typeface="Century Gothic"/>
                <a:cs typeface="Century Gothic"/>
              </a:rPr>
              <a:t>f</a:t>
            </a:r>
            <a:r>
              <a:rPr sz="971">
                <a:solidFill>
                  <a:srgbClr val="1C4586"/>
                </a:solidFill>
                <a:latin typeface="Century Gothic"/>
                <a:cs typeface="Century Gothic"/>
              </a:rPr>
              <a:t>ren </a:t>
            </a:r>
            <a:r>
              <a:rPr sz="971" spc="-22">
                <a:solidFill>
                  <a:srgbClr val="1C4586"/>
                </a:solidFill>
                <a:latin typeface="Century Gothic"/>
                <a:cs typeface="Century Gothic"/>
              </a:rPr>
              <a:t>(</a:t>
            </a:r>
            <a:r>
              <a:rPr sz="971">
                <a:solidFill>
                  <a:srgbClr val="1C4586"/>
                </a:solidFill>
                <a:latin typeface="Century Gothic"/>
                <a:cs typeface="Century Gothic"/>
              </a:rPr>
              <a:t>p</a:t>
            </a:r>
            <a:r>
              <a:rPr sz="971" spc="4">
                <a:solidFill>
                  <a:srgbClr val="1C4586"/>
                </a:solidFill>
                <a:latin typeface="Century Gothic"/>
                <a:cs typeface="Century Gothic"/>
              </a:rPr>
              <a:t>a</a:t>
            </a:r>
            <a:r>
              <a:rPr sz="971">
                <a:solidFill>
                  <a:srgbClr val="1C4586"/>
                </a:solidFill>
                <a:latin typeface="Century Gothic"/>
                <a:cs typeface="Century Gothic"/>
              </a:rPr>
              <a:t>ra </a:t>
            </a:r>
            <a:r>
              <a:rPr sz="971" spc="4">
                <a:solidFill>
                  <a:srgbClr val="1C4586"/>
                </a:solidFill>
                <a:latin typeface="Century Gothic"/>
                <a:cs typeface="Century Gothic"/>
              </a:rPr>
              <a:t>l</a:t>
            </a:r>
            <a:r>
              <a:rPr sz="971">
                <a:solidFill>
                  <a:srgbClr val="1C4586"/>
                </a:solidFill>
                <a:latin typeface="Century Gothic"/>
                <a:cs typeface="Century Gothic"/>
              </a:rPr>
              <a:t>a </a:t>
            </a:r>
            <a:r>
              <a:rPr sz="971" spc="-4">
                <a:solidFill>
                  <a:srgbClr val="1C4586"/>
                </a:solidFill>
                <a:latin typeface="Century Gothic"/>
                <a:cs typeface="Century Gothic"/>
              </a:rPr>
              <a:t> </a:t>
            </a:r>
            <a:endParaRPr sz="971">
              <a:latin typeface="Century Gothic"/>
              <a:cs typeface="Century Gothic"/>
            </a:endParaRPr>
          </a:p>
          <a:p>
            <a:pPr marL="272990" marR="416020">
              <a:lnSpc>
                <a:spcPts val="1189"/>
              </a:lnSpc>
              <a:spcBef>
                <a:spcPts val="178"/>
              </a:spcBef>
            </a:pPr>
            <a:r>
              <a:rPr sz="971">
                <a:solidFill>
                  <a:srgbClr val="1C4586"/>
                </a:solidFill>
                <a:latin typeface="Century Gothic"/>
                <a:cs typeface="Century Gothic"/>
              </a:rPr>
              <a:t>re</a:t>
            </a:r>
            <a:r>
              <a:rPr sz="971" spc="-8">
                <a:solidFill>
                  <a:srgbClr val="1C4586"/>
                </a:solidFill>
                <a:latin typeface="Century Gothic"/>
                <a:cs typeface="Century Gothic"/>
              </a:rPr>
              <a:t>f</a:t>
            </a:r>
            <a:r>
              <a:rPr sz="971" spc="4">
                <a:solidFill>
                  <a:srgbClr val="1C4586"/>
                </a:solidFill>
                <a:latin typeface="Century Gothic"/>
                <a:cs typeface="Century Gothic"/>
              </a:rPr>
              <a:t>l</a:t>
            </a:r>
            <a:r>
              <a:rPr sz="971">
                <a:solidFill>
                  <a:srgbClr val="1C4586"/>
                </a:solidFill>
                <a:latin typeface="Century Gothic"/>
                <a:cs typeface="Century Gothic"/>
              </a:rPr>
              <a:t>e</a:t>
            </a:r>
            <a:r>
              <a:rPr sz="971" spc="-8">
                <a:solidFill>
                  <a:srgbClr val="1C4586"/>
                </a:solidFill>
                <a:latin typeface="Century Gothic"/>
                <a:cs typeface="Century Gothic"/>
              </a:rPr>
              <a:t>x</a:t>
            </a:r>
            <a:r>
              <a:rPr sz="971" spc="4">
                <a:solidFill>
                  <a:srgbClr val="1C4586"/>
                </a:solidFill>
                <a:latin typeface="Century Gothic"/>
                <a:cs typeface="Century Gothic"/>
              </a:rPr>
              <a:t>i</a:t>
            </a:r>
            <a:r>
              <a:rPr sz="971">
                <a:solidFill>
                  <a:srgbClr val="1C4586"/>
                </a:solidFill>
                <a:latin typeface="Century Gothic"/>
                <a:cs typeface="Century Gothic"/>
              </a:rPr>
              <a:t>ón</a:t>
            </a:r>
            <a:r>
              <a:rPr sz="971" spc="-4">
                <a:solidFill>
                  <a:srgbClr val="1C4586"/>
                </a:solidFill>
                <a:latin typeface="Century Gothic"/>
                <a:cs typeface="Century Gothic"/>
              </a:rPr>
              <a:t> c</a:t>
            </a:r>
            <a:r>
              <a:rPr sz="971">
                <a:solidFill>
                  <a:srgbClr val="1C4586"/>
                </a:solidFill>
                <a:latin typeface="Century Gothic"/>
                <a:cs typeface="Century Gothic"/>
              </a:rPr>
              <a:t>o</a:t>
            </a:r>
            <a:r>
              <a:rPr sz="971" spc="4">
                <a:solidFill>
                  <a:srgbClr val="1C4586"/>
                </a:solidFill>
                <a:latin typeface="Century Gothic"/>
                <a:cs typeface="Century Gothic"/>
              </a:rPr>
              <a:t>l</a:t>
            </a:r>
            <a:r>
              <a:rPr sz="971">
                <a:solidFill>
                  <a:srgbClr val="1C4586"/>
                </a:solidFill>
                <a:latin typeface="Century Gothic"/>
                <a:cs typeface="Century Gothic"/>
              </a:rPr>
              <a:t>a</a:t>
            </a:r>
            <a:r>
              <a:rPr sz="971" spc="4">
                <a:solidFill>
                  <a:srgbClr val="1C4586"/>
                </a:solidFill>
                <a:latin typeface="Century Gothic"/>
                <a:cs typeface="Century Gothic"/>
              </a:rPr>
              <a:t>b</a:t>
            </a:r>
            <a:r>
              <a:rPr sz="971" spc="-12">
                <a:solidFill>
                  <a:srgbClr val="1C4586"/>
                </a:solidFill>
                <a:latin typeface="Century Gothic"/>
                <a:cs typeface="Century Gothic"/>
              </a:rPr>
              <a:t>o</a:t>
            </a:r>
            <a:r>
              <a:rPr sz="971">
                <a:solidFill>
                  <a:srgbClr val="1C4586"/>
                </a:solidFill>
                <a:latin typeface="Century Gothic"/>
                <a:cs typeface="Century Gothic"/>
              </a:rPr>
              <a:t>ra</a:t>
            </a:r>
            <a:r>
              <a:rPr sz="971" spc="-8">
                <a:solidFill>
                  <a:srgbClr val="1C4586"/>
                </a:solidFill>
                <a:latin typeface="Century Gothic"/>
                <a:cs typeface="Century Gothic"/>
              </a:rPr>
              <a:t>t</a:t>
            </a:r>
            <a:r>
              <a:rPr sz="971" spc="-4">
                <a:solidFill>
                  <a:srgbClr val="1C4586"/>
                </a:solidFill>
                <a:latin typeface="Century Gothic"/>
                <a:cs typeface="Century Gothic"/>
              </a:rPr>
              <a:t>i</a:t>
            </a:r>
            <a:r>
              <a:rPr sz="971" spc="8">
                <a:solidFill>
                  <a:srgbClr val="1C4586"/>
                </a:solidFill>
                <a:latin typeface="Century Gothic"/>
                <a:cs typeface="Century Gothic"/>
              </a:rPr>
              <a:t>v</a:t>
            </a:r>
            <a:r>
              <a:rPr sz="971">
                <a:solidFill>
                  <a:srgbClr val="1C4586"/>
                </a:solidFill>
                <a:latin typeface="Century Gothic"/>
                <a:cs typeface="Century Gothic"/>
              </a:rPr>
              <a:t>a de </a:t>
            </a:r>
            <a:r>
              <a:rPr sz="971" spc="4">
                <a:solidFill>
                  <a:srgbClr val="1C4586"/>
                </a:solidFill>
                <a:latin typeface="Century Gothic"/>
                <a:cs typeface="Century Gothic"/>
              </a:rPr>
              <a:t>l</a:t>
            </a:r>
            <a:r>
              <a:rPr sz="971">
                <a:solidFill>
                  <a:srgbClr val="1C4586"/>
                </a:solidFill>
                <a:latin typeface="Century Gothic"/>
                <a:cs typeface="Century Gothic"/>
              </a:rPr>
              <a:t>os</a:t>
            </a:r>
            <a:r>
              <a:rPr sz="971" spc="-4">
                <a:solidFill>
                  <a:srgbClr val="1C4586"/>
                </a:solidFill>
                <a:latin typeface="Century Gothic"/>
                <a:cs typeface="Century Gothic"/>
              </a:rPr>
              <a:t> </a:t>
            </a:r>
            <a:endParaRPr sz="971">
              <a:latin typeface="Century Gothic"/>
              <a:cs typeface="Century Gothic"/>
            </a:endParaRPr>
          </a:p>
          <a:p>
            <a:pPr marL="272990" marR="416020">
              <a:lnSpc>
                <a:spcPts val="1189"/>
              </a:lnSpc>
              <a:spcBef>
                <a:spcPts val="178"/>
              </a:spcBef>
            </a:pPr>
            <a:r>
              <a:rPr sz="971">
                <a:solidFill>
                  <a:srgbClr val="1C4586"/>
                </a:solidFill>
                <a:latin typeface="Century Gothic"/>
                <a:cs typeface="Century Gothic"/>
              </a:rPr>
              <a:t>e</a:t>
            </a:r>
            <a:r>
              <a:rPr sz="971" spc="4">
                <a:solidFill>
                  <a:srgbClr val="1C4586"/>
                </a:solidFill>
                <a:latin typeface="Century Gothic"/>
                <a:cs typeface="Century Gothic"/>
              </a:rPr>
              <a:t>s</a:t>
            </a:r>
            <a:r>
              <a:rPr sz="971">
                <a:solidFill>
                  <a:srgbClr val="1C4586"/>
                </a:solidFill>
                <a:latin typeface="Century Gothic"/>
                <a:cs typeface="Century Gothic"/>
              </a:rPr>
              <a:t>tu</a:t>
            </a:r>
            <a:r>
              <a:rPr sz="971" spc="-12">
                <a:solidFill>
                  <a:srgbClr val="1C4586"/>
                </a:solidFill>
                <a:latin typeface="Century Gothic"/>
                <a:cs typeface="Century Gothic"/>
              </a:rPr>
              <a:t>d</a:t>
            </a:r>
            <a:r>
              <a:rPr sz="971" spc="4">
                <a:solidFill>
                  <a:srgbClr val="1C4586"/>
                </a:solidFill>
                <a:latin typeface="Century Gothic"/>
                <a:cs typeface="Century Gothic"/>
              </a:rPr>
              <a:t>i</a:t>
            </a:r>
            <a:r>
              <a:rPr sz="971">
                <a:solidFill>
                  <a:srgbClr val="1C4586"/>
                </a:solidFill>
                <a:latin typeface="Century Gothic"/>
                <a:cs typeface="Century Gothic"/>
              </a:rPr>
              <a:t>an</a:t>
            </a:r>
            <a:r>
              <a:rPr sz="971" spc="-12">
                <a:solidFill>
                  <a:srgbClr val="1C4586"/>
                </a:solidFill>
                <a:latin typeface="Century Gothic"/>
                <a:cs typeface="Century Gothic"/>
              </a:rPr>
              <a:t>t</a:t>
            </a:r>
            <a:r>
              <a:rPr sz="971">
                <a:solidFill>
                  <a:srgbClr val="1C4586"/>
                </a:solidFill>
                <a:latin typeface="Century Gothic"/>
                <a:cs typeface="Century Gothic"/>
              </a:rPr>
              <a:t>e</a:t>
            </a:r>
            <a:r>
              <a:rPr sz="971" spc="4">
                <a:solidFill>
                  <a:srgbClr val="1C4586"/>
                </a:solidFill>
                <a:latin typeface="Century Gothic"/>
                <a:cs typeface="Century Gothic"/>
              </a:rPr>
              <a:t>s</a:t>
            </a:r>
            <a:r>
              <a:rPr sz="971" spc="-8">
                <a:solidFill>
                  <a:srgbClr val="1C4586"/>
                </a:solidFill>
                <a:latin typeface="Century Gothic"/>
                <a:cs typeface="Century Gothic"/>
              </a:rPr>
              <a:t>)</a:t>
            </a:r>
            <a:r>
              <a:rPr sz="971">
                <a:solidFill>
                  <a:srgbClr val="1C4586"/>
                </a:solidFill>
                <a:latin typeface="Century Gothic"/>
                <a:cs typeface="Century Gothic"/>
              </a:rPr>
              <a:t>.</a:t>
            </a:r>
            <a:endParaRPr sz="971">
              <a:latin typeface="Century Gothic"/>
              <a:cs typeface="Century Gothic"/>
            </a:endParaRPr>
          </a:p>
          <a:p>
            <a:pPr marL="305264">
              <a:lnSpc>
                <a:spcPct val="102172"/>
              </a:lnSpc>
              <a:spcBef>
                <a:spcPts val="191"/>
              </a:spcBef>
            </a:pPr>
            <a:r>
              <a:rPr sz="971" spc="-4">
                <a:solidFill>
                  <a:srgbClr val="1C4586"/>
                </a:solidFill>
                <a:latin typeface="Century Gothic"/>
                <a:cs typeface="Century Gothic"/>
              </a:rPr>
              <a:t>¿</a:t>
            </a:r>
            <a:r>
              <a:rPr sz="971">
                <a:solidFill>
                  <a:srgbClr val="1C4586"/>
                </a:solidFill>
                <a:latin typeface="Century Gothic"/>
                <a:cs typeface="Century Gothic"/>
              </a:rPr>
              <a:t>Có</a:t>
            </a:r>
            <a:r>
              <a:rPr sz="971" spc="-4">
                <a:solidFill>
                  <a:srgbClr val="1C4586"/>
                </a:solidFill>
                <a:latin typeface="Century Gothic"/>
                <a:cs typeface="Century Gothic"/>
              </a:rPr>
              <a:t>m</a:t>
            </a:r>
            <a:r>
              <a:rPr sz="971">
                <a:solidFill>
                  <a:srgbClr val="1C4586"/>
                </a:solidFill>
                <a:latin typeface="Century Gothic"/>
                <a:cs typeface="Century Gothic"/>
              </a:rPr>
              <a:t>o</a:t>
            </a:r>
            <a:r>
              <a:rPr sz="971" spc="-4">
                <a:solidFill>
                  <a:srgbClr val="1C4586"/>
                </a:solidFill>
                <a:latin typeface="Century Gothic"/>
                <a:cs typeface="Century Gothic"/>
              </a:rPr>
              <a:t> </a:t>
            </a:r>
            <a:r>
              <a:rPr sz="971">
                <a:solidFill>
                  <a:srgbClr val="1C4586"/>
                </a:solidFill>
                <a:latin typeface="Century Gothic"/>
                <a:cs typeface="Century Gothic"/>
              </a:rPr>
              <a:t>se </a:t>
            </a:r>
            <a:r>
              <a:rPr sz="971" spc="4">
                <a:solidFill>
                  <a:srgbClr val="1C4586"/>
                </a:solidFill>
                <a:latin typeface="Century Gothic"/>
                <a:cs typeface="Century Gothic"/>
              </a:rPr>
              <a:t>l</a:t>
            </a:r>
            <a:r>
              <a:rPr sz="971">
                <a:solidFill>
                  <a:srgbClr val="1C4586"/>
                </a:solidFill>
                <a:latin typeface="Century Gothic"/>
                <a:cs typeface="Century Gothic"/>
              </a:rPr>
              <a:t>ogr</a:t>
            </a:r>
            <a:r>
              <a:rPr sz="971" spc="-8">
                <a:solidFill>
                  <a:srgbClr val="1C4586"/>
                </a:solidFill>
                <a:latin typeface="Century Gothic"/>
                <a:cs typeface="Century Gothic"/>
              </a:rPr>
              <a:t>a</a:t>
            </a:r>
            <a:r>
              <a:rPr sz="971">
                <a:solidFill>
                  <a:srgbClr val="1C4586"/>
                </a:solidFill>
                <a:latin typeface="Century Gothic"/>
                <a:cs typeface="Century Gothic"/>
              </a:rPr>
              <a:t>rá</a:t>
            </a:r>
            <a:r>
              <a:rPr sz="971" spc="-8">
                <a:solidFill>
                  <a:srgbClr val="1C4586"/>
                </a:solidFill>
                <a:latin typeface="Century Gothic"/>
                <a:cs typeface="Century Gothic"/>
              </a:rPr>
              <a:t>n</a:t>
            </a:r>
            <a:r>
              <a:rPr sz="971">
                <a:solidFill>
                  <a:srgbClr val="1C4586"/>
                </a:solidFill>
                <a:latin typeface="Century Gothic"/>
                <a:cs typeface="Century Gothic"/>
              </a:rPr>
              <a:t>?</a:t>
            </a:r>
            <a:endParaRPr sz="971">
              <a:latin typeface="Century Gothic"/>
              <a:cs typeface="Century Gothic"/>
            </a:endParaRPr>
          </a:p>
        </p:txBody>
      </p:sp>
      <p:sp>
        <p:nvSpPr>
          <p:cNvPr id="6" name="object 6"/>
          <p:cNvSpPr txBox="1"/>
          <p:nvPr/>
        </p:nvSpPr>
        <p:spPr>
          <a:xfrm>
            <a:off x="3254748" y="3227182"/>
            <a:ext cx="1702621" cy="1785994"/>
          </a:xfrm>
          <a:prstGeom prst="rect">
            <a:avLst/>
          </a:prstGeom>
        </p:spPr>
        <p:txBody>
          <a:bodyPr wrap="square" lIns="0" tIns="0" rIns="0" bIns="0" rtlCol="0">
            <a:noAutofit/>
          </a:bodyPr>
          <a:lstStyle/>
          <a:p>
            <a:pPr>
              <a:lnSpc>
                <a:spcPts val="794"/>
              </a:lnSpc>
              <a:spcBef>
                <a:spcPts val="4"/>
              </a:spcBef>
            </a:pPr>
            <a:endParaRPr sz="794"/>
          </a:p>
          <a:p>
            <a:pPr marL="55136" marR="626246">
              <a:lnSpc>
                <a:spcPct val="102683"/>
              </a:lnSpc>
              <a:spcBef>
                <a:spcPts val="882"/>
              </a:spcBef>
            </a:pPr>
            <a:r>
              <a:rPr sz="971">
                <a:latin typeface="Century Gothic"/>
                <a:cs typeface="Century Gothic"/>
              </a:rPr>
              <a:t>R</a:t>
            </a:r>
            <a:r>
              <a:rPr sz="971" spc="4">
                <a:latin typeface="Century Gothic"/>
                <a:cs typeface="Century Gothic"/>
              </a:rPr>
              <a:t>e</a:t>
            </a:r>
            <a:r>
              <a:rPr sz="971" spc="-8">
                <a:latin typeface="Century Gothic"/>
                <a:cs typeface="Century Gothic"/>
              </a:rPr>
              <a:t>f</a:t>
            </a:r>
            <a:r>
              <a:rPr sz="971" spc="4">
                <a:latin typeface="Century Gothic"/>
                <a:cs typeface="Century Gothic"/>
              </a:rPr>
              <a:t>l</a:t>
            </a:r>
            <a:r>
              <a:rPr sz="971">
                <a:latin typeface="Century Gothic"/>
                <a:cs typeface="Century Gothic"/>
              </a:rPr>
              <a:t>e</a:t>
            </a:r>
            <a:r>
              <a:rPr sz="971" spc="-8">
                <a:latin typeface="Century Gothic"/>
                <a:cs typeface="Century Gothic"/>
              </a:rPr>
              <a:t>x</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or</a:t>
            </a:r>
            <a:r>
              <a:rPr sz="971" spc="-8">
                <a:latin typeface="Century Gothic"/>
                <a:cs typeface="Century Gothic"/>
              </a:rPr>
              <a:t>a</a:t>
            </a:r>
            <a:r>
              <a:rPr sz="971">
                <a:latin typeface="Century Gothic"/>
                <a:cs typeface="Century Gothic"/>
              </a:rPr>
              <a:t>l</a:t>
            </a:r>
            <a:r>
              <a:rPr sz="971" spc="4">
                <a:latin typeface="Century Gothic"/>
                <a:cs typeface="Century Gothic"/>
              </a:rPr>
              <a:t> </a:t>
            </a:r>
            <a:r>
              <a:rPr sz="971">
                <a:latin typeface="Century Gothic"/>
                <a:cs typeface="Century Gothic"/>
              </a:rPr>
              <a:t>de re</a:t>
            </a:r>
            <a:r>
              <a:rPr sz="971" spc="-4">
                <a:latin typeface="Century Gothic"/>
                <a:cs typeface="Century Gothic"/>
              </a:rPr>
              <a:t>s</a:t>
            </a:r>
            <a:r>
              <a:rPr sz="971">
                <a:latin typeface="Century Gothic"/>
                <a:cs typeface="Century Gothic"/>
              </a:rPr>
              <a:t>u</a:t>
            </a:r>
            <a:r>
              <a:rPr sz="971" spc="4">
                <a:latin typeface="Century Gothic"/>
                <a:cs typeface="Century Gothic"/>
              </a:rPr>
              <a:t>l</a:t>
            </a:r>
            <a:r>
              <a:rPr sz="971">
                <a:latin typeface="Century Gothic"/>
                <a:cs typeface="Century Gothic"/>
              </a:rPr>
              <a:t>t</a:t>
            </a:r>
            <a:r>
              <a:rPr sz="971" spc="-8">
                <a:latin typeface="Century Gothic"/>
                <a:cs typeface="Century Gothic"/>
              </a:rPr>
              <a:t>a</a:t>
            </a:r>
            <a:r>
              <a:rPr sz="971">
                <a:latin typeface="Century Gothic"/>
                <a:cs typeface="Century Gothic"/>
              </a:rPr>
              <a:t>d</a:t>
            </a:r>
            <a:r>
              <a:rPr sz="971" spc="-4">
                <a:latin typeface="Century Gothic"/>
                <a:cs typeface="Century Gothic"/>
              </a:rPr>
              <a:t>o</a:t>
            </a:r>
            <a:r>
              <a:rPr sz="971">
                <a:latin typeface="Century Gothic"/>
                <a:cs typeface="Century Gothic"/>
              </a:rPr>
              <a:t>s.</a:t>
            </a:r>
          </a:p>
          <a:p>
            <a:pPr marL="55136" marR="183603">
              <a:lnSpc>
                <a:spcPts val="1182"/>
              </a:lnSpc>
              <a:spcBef>
                <a:spcPts val="77"/>
              </a:spcBef>
            </a:pPr>
            <a:r>
              <a:rPr sz="971">
                <a:latin typeface="Century Gothic"/>
                <a:cs typeface="Century Gothic"/>
              </a:rPr>
              <a:t>C</a:t>
            </a:r>
            <a:r>
              <a:rPr sz="971" spc="8">
                <a:latin typeface="Century Gothic"/>
                <a:cs typeface="Century Gothic"/>
              </a:rPr>
              <a:t>l</a:t>
            </a:r>
            <a:r>
              <a:rPr sz="971" spc="-8">
                <a:latin typeface="Century Gothic"/>
                <a:cs typeface="Century Gothic"/>
              </a:rPr>
              <a:t>ar</a:t>
            </a:r>
            <a:r>
              <a:rPr sz="971" spc="4">
                <a:latin typeface="Century Gothic"/>
                <a:cs typeface="Century Gothic"/>
              </a:rPr>
              <a:t>i</a:t>
            </a:r>
            <a:r>
              <a:rPr sz="971">
                <a:latin typeface="Century Gothic"/>
                <a:cs typeface="Century Gothic"/>
              </a:rPr>
              <a:t>f</a:t>
            </a:r>
            <a:r>
              <a:rPr sz="971" spc="-4">
                <a:latin typeface="Century Gothic"/>
                <a:cs typeface="Century Gothic"/>
              </a:rPr>
              <a:t>i</a:t>
            </a:r>
            <a:r>
              <a:rPr sz="971" spc="4">
                <a:latin typeface="Century Gothic"/>
                <a:cs typeface="Century Gothic"/>
              </a:rPr>
              <a:t>c</a:t>
            </a:r>
            <a:r>
              <a:rPr sz="971" spc="-8">
                <a:latin typeface="Century Gothic"/>
                <a:cs typeface="Century Gothic"/>
              </a:rPr>
              <a:t>a</a:t>
            </a:r>
            <a:r>
              <a:rPr sz="971">
                <a:latin typeface="Century Gothic"/>
                <a:cs typeface="Century Gothic"/>
              </a:rPr>
              <a:t>r </a:t>
            </a:r>
            <a:r>
              <a:rPr sz="971" spc="-8">
                <a:latin typeface="Century Gothic"/>
                <a:cs typeface="Century Gothic"/>
              </a:rPr>
              <a:t>e</a:t>
            </a:r>
            <a:r>
              <a:rPr sz="971">
                <a:latin typeface="Century Gothic"/>
                <a:cs typeface="Century Gothic"/>
              </a:rPr>
              <a:t>l</a:t>
            </a:r>
            <a:r>
              <a:rPr sz="971" spc="4">
                <a:latin typeface="Century Gothic"/>
                <a:cs typeface="Century Gothic"/>
              </a:rPr>
              <a:t> c</a:t>
            </a:r>
            <a:r>
              <a:rPr sz="971">
                <a:latin typeface="Century Gothic"/>
                <a:cs typeface="Century Gothic"/>
              </a:rPr>
              <a:t>o</a:t>
            </a:r>
            <a:r>
              <a:rPr sz="971" spc="-12">
                <a:latin typeface="Century Gothic"/>
                <a:cs typeface="Century Gothic"/>
              </a:rPr>
              <a:t>n</a:t>
            </a:r>
            <a:r>
              <a:rPr sz="971" spc="4">
                <a:latin typeface="Century Gothic"/>
                <a:cs typeface="Century Gothic"/>
              </a:rPr>
              <a:t>c</a:t>
            </a:r>
            <a:r>
              <a:rPr sz="971" spc="-8">
                <a:latin typeface="Century Gothic"/>
                <a:cs typeface="Century Gothic"/>
              </a:rPr>
              <a:t>e</a:t>
            </a:r>
            <a:r>
              <a:rPr sz="971">
                <a:latin typeface="Century Gothic"/>
                <a:cs typeface="Century Gothic"/>
              </a:rPr>
              <a:t>pto</a:t>
            </a:r>
            <a:r>
              <a:rPr sz="971" spc="-4">
                <a:latin typeface="Century Gothic"/>
                <a:cs typeface="Century Gothic"/>
              </a:rPr>
              <a:t> </a:t>
            </a:r>
            <a:r>
              <a:rPr sz="971">
                <a:latin typeface="Century Gothic"/>
                <a:cs typeface="Century Gothic"/>
              </a:rPr>
              <a:t>y e</a:t>
            </a:r>
            <a:r>
              <a:rPr sz="971" spc="4">
                <a:latin typeface="Century Gothic"/>
                <a:cs typeface="Century Gothic"/>
              </a:rPr>
              <a:t>s</a:t>
            </a:r>
            <a:r>
              <a:rPr sz="971">
                <a:latin typeface="Century Gothic"/>
                <a:cs typeface="Century Gothic"/>
              </a:rPr>
              <a:t>tr</a:t>
            </a:r>
            <a:r>
              <a:rPr sz="971" spc="-8">
                <a:latin typeface="Century Gothic"/>
                <a:cs typeface="Century Gothic"/>
              </a:rPr>
              <a:t>u</a:t>
            </a:r>
            <a:r>
              <a:rPr sz="971" spc="4">
                <a:latin typeface="Century Gothic"/>
                <a:cs typeface="Century Gothic"/>
              </a:rPr>
              <a:t>c</a:t>
            </a:r>
            <a:r>
              <a:rPr sz="971">
                <a:latin typeface="Century Gothic"/>
                <a:cs typeface="Century Gothic"/>
              </a:rPr>
              <a:t>t</a:t>
            </a:r>
            <a:r>
              <a:rPr sz="971" spc="-12">
                <a:latin typeface="Century Gothic"/>
                <a:cs typeface="Century Gothic"/>
              </a:rPr>
              <a:t>u</a:t>
            </a:r>
            <a:r>
              <a:rPr sz="971">
                <a:latin typeface="Century Gothic"/>
                <a:cs typeface="Century Gothic"/>
              </a:rPr>
              <a:t>ra d</a:t>
            </a:r>
            <a:r>
              <a:rPr sz="971" spc="-8">
                <a:latin typeface="Century Gothic"/>
                <a:cs typeface="Century Gothic"/>
              </a:rPr>
              <a:t>e</a:t>
            </a:r>
            <a:r>
              <a:rPr sz="971">
                <a:latin typeface="Century Gothic"/>
                <a:cs typeface="Century Gothic"/>
              </a:rPr>
              <a:t>l</a:t>
            </a:r>
            <a:r>
              <a:rPr sz="971" spc="4">
                <a:latin typeface="Century Gothic"/>
                <a:cs typeface="Century Gothic"/>
              </a:rPr>
              <a:t> </a:t>
            </a:r>
            <a:r>
              <a:rPr sz="971" spc="-8">
                <a:latin typeface="Century Gothic"/>
                <a:cs typeface="Century Gothic"/>
              </a:rPr>
              <a:t>r</a:t>
            </a:r>
            <a:r>
              <a:rPr sz="971">
                <a:latin typeface="Century Gothic"/>
                <a:cs typeface="Century Gothic"/>
              </a:rPr>
              <a:t>e</a:t>
            </a:r>
            <a:r>
              <a:rPr sz="971" spc="4">
                <a:latin typeface="Century Gothic"/>
                <a:cs typeface="Century Gothic"/>
              </a:rPr>
              <a:t>p</a:t>
            </a:r>
            <a:r>
              <a:rPr sz="971">
                <a:latin typeface="Century Gothic"/>
                <a:cs typeface="Century Gothic"/>
              </a:rPr>
              <a:t>or</a:t>
            </a:r>
            <a:r>
              <a:rPr sz="971" spc="-12">
                <a:latin typeface="Century Gothic"/>
                <a:cs typeface="Century Gothic"/>
              </a:rPr>
              <a:t>t</a:t>
            </a:r>
            <a:r>
              <a:rPr sz="971">
                <a:latin typeface="Century Gothic"/>
                <a:cs typeface="Century Gothic"/>
              </a:rPr>
              <a:t>a</a:t>
            </a:r>
            <a:r>
              <a:rPr sz="971" spc="-4">
                <a:latin typeface="Century Gothic"/>
                <a:cs typeface="Century Gothic"/>
              </a:rPr>
              <a:t>j</a:t>
            </a:r>
            <a:r>
              <a:rPr sz="971">
                <a:latin typeface="Century Gothic"/>
                <a:cs typeface="Century Gothic"/>
              </a:rPr>
              <a:t>e.</a:t>
            </a:r>
          </a:p>
        </p:txBody>
      </p:sp>
      <p:sp>
        <p:nvSpPr>
          <p:cNvPr id="5" name="object 5"/>
          <p:cNvSpPr txBox="1"/>
          <p:nvPr/>
        </p:nvSpPr>
        <p:spPr>
          <a:xfrm>
            <a:off x="4957369" y="3227182"/>
            <a:ext cx="1702733" cy="1785994"/>
          </a:xfrm>
          <a:prstGeom prst="rect">
            <a:avLst/>
          </a:prstGeom>
        </p:spPr>
        <p:txBody>
          <a:bodyPr wrap="square" lIns="0" tIns="0" rIns="0" bIns="0" rtlCol="0">
            <a:noAutofit/>
          </a:bodyPr>
          <a:lstStyle/>
          <a:p>
            <a:pPr>
              <a:lnSpc>
                <a:spcPts val="485"/>
              </a:lnSpc>
              <a:spcBef>
                <a:spcPts val="41"/>
              </a:spcBef>
            </a:pPr>
            <a:endParaRPr sz="485"/>
          </a:p>
          <a:p>
            <a:pPr marL="56481" marR="40918">
              <a:lnSpc>
                <a:spcPts val="1182"/>
              </a:lnSpc>
              <a:spcBef>
                <a:spcPts val="59"/>
              </a:spcBef>
            </a:pPr>
            <a:r>
              <a:rPr sz="971">
                <a:latin typeface="Century Gothic"/>
                <a:cs typeface="Century Gothic"/>
              </a:rPr>
              <a:t>Tabla</a:t>
            </a:r>
            <a:r>
              <a:rPr sz="971" spc="-12">
                <a:latin typeface="Century Gothic"/>
                <a:cs typeface="Century Gothic"/>
              </a:rPr>
              <a:t> </a:t>
            </a:r>
            <a:r>
              <a:rPr sz="971" spc="8">
                <a:latin typeface="Century Gothic"/>
                <a:cs typeface="Century Gothic"/>
              </a:rPr>
              <a:t>v</a:t>
            </a:r>
            <a:r>
              <a:rPr sz="971" spc="-8">
                <a:latin typeface="Century Gothic"/>
                <a:cs typeface="Century Gothic"/>
              </a:rPr>
              <a:t>a</a:t>
            </a:r>
            <a:r>
              <a:rPr sz="971" spc="4">
                <a:latin typeface="Century Gothic"/>
                <a:cs typeface="Century Gothic"/>
              </a:rPr>
              <a:t>l</a:t>
            </a:r>
            <a:r>
              <a:rPr sz="971">
                <a:latin typeface="Century Gothic"/>
                <a:cs typeface="Century Gothic"/>
              </a:rPr>
              <a:t>ora</a:t>
            </a:r>
            <a:r>
              <a:rPr sz="971" spc="-8">
                <a:latin typeface="Century Gothic"/>
                <a:cs typeface="Century Gothic"/>
              </a:rPr>
              <a:t>t</a:t>
            </a:r>
            <a:r>
              <a:rPr sz="971" spc="-4">
                <a:latin typeface="Century Gothic"/>
                <a:cs typeface="Century Gothic"/>
              </a:rPr>
              <a:t>i</a:t>
            </a:r>
            <a:r>
              <a:rPr sz="971">
                <a:latin typeface="Century Gothic"/>
                <a:cs typeface="Century Gothic"/>
              </a:rPr>
              <a:t>va </a:t>
            </a:r>
            <a:r>
              <a:rPr sz="971" spc="-4">
                <a:latin typeface="Century Gothic"/>
                <a:cs typeface="Century Gothic"/>
              </a:rPr>
              <a:t>m</a:t>
            </a:r>
            <a:r>
              <a:rPr sz="971">
                <a:latin typeface="Century Gothic"/>
                <a:cs typeface="Century Gothic"/>
              </a:rPr>
              <a:t>e</a:t>
            </a:r>
            <a:r>
              <a:rPr sz="971" spc="-8">
                <a:latin typeface="Century Gothic"/>
                <a:cs typeface="Century Gothic"/>
              </a:rPr>
              <a:t>d</a:t>
            </a:r>
            <a:r>
              <a:rPr sz="971" spc="-4">
                <a:latin typeface="Century Gothic"/>
                <a:cs typeface="Century Gothic"/>
              </a:rPr>
              <a:t>i</a:t>
            </a:r>
            <a:r>
              <a:rPr sz="971">
                <a:latin typeface="Century Gothic"/>
                <a:cs typeface="Century Gothic"/>
              </a:rPr>
              <a:t>ante g</a:t>
            </a:r>
            <a:r>
              <a:rPr sz="971" spc="4">
                <a:latin typeface="Century Gothic"/>
                <a:cs typeface="Century Gothic"/>
              </a:rPr>
              <a:t>r</a:t>
            </a:r>
            <a:r>
              <a:rPr sz="971">
                <a:latin typeface="Century Gothic"/>
                <a:cs typeface="Century Gothic"/>
              </a:rPr>
              <a:t>á</a:t>
            </a:r>
            <a:r>
              <a:rPr sz="971" spc="-8">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os y</a:t>
            </a:r>
            <a:r>
              <a:rPr sz="971" spc="-4">
                <a:latin typeface="Century Gothic"/>
                <a:cs typeface="Century Gothic"/>
              </a:rPr>
              <a:t> </a:t>
            </a:r>
            <a:r>
              <a:rPr sz="971">
                <a:latin typeface="Century Gothic"/>
                <a:cs typeface="Century Gothic"/>
              </a:rPr>
              <a:t>p</a:t>
            </a:r>
            <a:r>
              <a:rPr sz="971" spc="4">
                <a:latin typeface="Century Gothic"/>
                <a:cs typeface="Century Gothic"/>
              </a:rPr>
              <a:t>r</a:t>
            </a:r>
            <a:r>
              <a:rPr sz="971" spc="-8">
                <a:latin typeface="Century Gothic"/>
                <a:cs typeface="Century Gothic"/>
              </a:rPr>
              <a:t>e</a:t>
            </a:r>
            <a:r>
              <a:rPr sz="971">
                <a:latin typeface="Century Gothic"/>
                <a:cs typeface="Century Gothic"/>
              </a:rPr>
              <a:t>g</a:t>
            </a:r>
            <a:r>
              <a:rPr sz="971" spc="4">
                <a:latin typeface="Century Gothic"/>
                <a:cs typeface="Century Gothic"/>
              </a:rPr>
              <a:t>u</a:t>
            </a:r>
            <a:r>
              <a:rPr sz="971">
                <a:latin typeface="Century Gothic"/>
                <a:cs typeface="Century Gothic"/>
              </a:rPr>
              <a:t>n</a:t>
            </a:r>
            <a:r>
              <a:rPr sz="971" spc="-4">
                <a:latin typeface="Century Gothic"/>
                <a:cs typeface="Century Gothic"/>
              </a:rPr>
              <a:t>t</a:t>
            </a:r>
            <a:r>
              <a:rPr sz="971" spc="-8">
                <a:latin typeface="Century Gothic"/>
                <a:cs typeface="Century Gothic"/>
              </a:rPr>
              <a:t>a</a:t>
            </a:r>
            <a:r>
              <a:rPr sz="971">
                <a:latin typeface="Century Gothic"/>
                <a:cs typeface="Century Gothic"/>
              </a:rPr>
              <a:t>s.</a:t>
            </a:r>
          </a:p>
        </p:txBody>
      </p:sp>
      <p:sp>
        <p:nvSpPr>
          <p:cNvPr id="4" name="object 4"/>
          <p:cNvSpPr txBox="1"/>
          <p:nvPr/>
        </p:nvSpPr>
        <p:spPr>
          <a:xfrm>
            <a:off x="6660103" y="3227182"/>
            <a:ext cx="1703742" cy="1785994"/>
          </a:xfrm>
          <a:prstGeom prst="rect">
            <a:avLst/>
          </a:prstGeom>
        </p:spPr>
        <p:txBody>
          <a:bodyPr wrap="square" lIns="0" tIns="0" rIns="0" bIns="0" rtlCol="0">
            <a:noAutofit/>
          </a:bodyPr>
          <a:lstStyle/>
          <a:p>
            <a:pPr>
              <a:lnSpc>
                <a:spcPts val="485"/>
              </a:lnSpc>
              <a:spcBef>
                <a:spcPts val="10"/>
              </a:spcBef>
            </a:pPr>
            <a:endParaRPr sz="485"/>
          </a:p>
          <a:p>
            <a:pPr marL="56481" marR="465664">
              <a:lnSpc>
                <a:spcPct val="102275"/>
              </a:lnSpc>
            </a:pPr>
            <a:r>
              <a:rPr sz="971">
                <a:latin typeface="Century Gothic"/>
                <a:cs typeface="Century Gothic"/>
              </a:rPr>
              <a:t>R</a:t>
            </a:r>
            <a:r>
              <a:rPr sz="971" spc="4">
                <a:latin typeface="Century Gothic"/>
                <a:cs typeface="Century Gothic"/>
              </a:rPr>
              <a:t>e</a:t>
            </a:r>
            <a:r>
              <a:rPr sz="971" spc="-8">
                <a:latin typeface="Century Gothic"/>
                <a:cs typeface="Century Gothic"/>
              </a:rPr>
              <a:t>f</a:t>
            </a:r>
            <a:r>
              <a:rPr sz="971" spc="4">
                <a:latin typeface="Century Gothic"/>
                <a:cs typeface="Century Gothic"/>
              </a:rPr>
              <a:t>l</a:t>
            </a:r>
            <a:r>
              <a:rPr sz="971">
                <a:latin typeface="Century Gothic"/>
                <a:cs typeface="Century Gothic"/>
              </a:rPr>
              <a:t>e</a:t>
            </a:r>
            <a:r>
              <a:rPr sz="971" spc="-8">
                <a:latin typeface="Century Gothic"/>
                <a:cs typeface="Century Gothic"/>
              </a:rPr>
              <a:t>x</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de </a:t>
            </a:r>
            <a:r>
              <a:rPr sz="971" spc="4">
                <a:latin typeface="Century Gothic"/>
                <a:cs typeface="Century Gothic"/>
              </a:rPr>
              <a:t>i</a:t>
            </a:r>
            <a:r>
              <a:rPr sz="971" spc="-8">
                <a:latin typeface="Century Gothic"/>
                <a:cs typeface="Century Gothic"/>
              </a:rPr>
              <a:t>d</a:t>
            </a:r>
            <a:r>
              <a:rPr sz="971">
                <a:latin typeface="Century Gothic"/>
                <a:cs typeface="Century Gothic"/>
              </a:rPr>
              <a:t>e</a:t>
            </a:r>
            <a:r>
              <a:rPr sz="971" spc="-8">
                <a:latin typeface="Century Gothic"/>
                <a:cs typeface="Century Gothic"/>
              </a:rPr>
              <a:t>a</a:t>
            </a:r>
            <a:r>
              <a:rPr sz="971">
                <a:latin typeface="Century Gothic"/>
                <a:cs typeface="Century Gothic"/>
              </a:rPr>
              <a:t>s </a:t>
            </a:r>
            <a:r>
              <a:rPr sz="971" spc="-12">
                <a:latin typeface="Century Gothic"/>
                <a:cs typeface="Century Gothic"/>
              </a:rPr>
              <a:t>A</a:t>
            </a:r>
            <a:r>
              <a:rPr sz="971">
                <a:latin typeface="Century Gothic"/>
                <a:cs typeface="Century Gothic"/>
              </a:rPr>
              <a:t>ná</a:t>
            </a:r>
            <a:r>
              <a:rPr sz="971" spc="4">
                <a:latin typeface="Century Gothic"/>
                <a:cs typeface="Century Gothic"/>
              </a:rPr>
              <a:t>li</a:t>
            </a:r>
            <a:r>
              <a:rPr sz="971" spc="-8">
                <a:latin typeface="Century Gothic"/>
                <a:cs typeface="Century Gothic"/>
              </a:rPr>
              <a:t>s</a:t>
            </a:r>
            <a:r>
              <a:rPr sz="971" spc="4">
                <a:latin typeface="Century Gothic"/>
                <a:cs typeface="Century Gothic"/>
              </a:rPr>
              <a:t>i</a:t>
            </a:r>
            <a:r>
              <a:rPr sz="971">
                <a:latin typeface="Century Gothic"/>
                <a:cs typeface="Century Gothic"/>
              </a:rPr>
              <a:t>s </a:t>
            </a:r>
            <a:r>
              <a:rPr sz="971" spc="-8">
                <a:latin typeface="Century Gothic"/>
                <a:cs typeface="Century Gothic"/>
              </a:rPr>
              <a:t>d</a:t>
            </a:r>
            <a:r>
              <a:rPr sz="971">
                <a:latin typeface="Century Gothic"/>
                <a:cs typeface="Century Gothic"/>
              </a:rPr>
              <a:t>e dud</a:t>
            </a:r>
            <a:r>
              <a:rPr sz="971" spc="-8">
                <a:latin typeface="Century Gothic"/>
                <a:cs typeface="Century Gothic"/>
              </a:rPr>
              <a:t>a</a:t>
            </a:r>
            <a:r>
              <a:rPr sz="971">
                <a:latin typeface="Century Gothic"/>
                <a:cs typeface="Century Gothic"/>
              </a:rPr>
              <a:t>s Consta</a:t>
            </a:r>
            <a:r>
              <a:rPr sz="971" spc="-12">
                <a:latin typeface="Century Gothic"/>
                <a:cs typeface="Century Gothic"/>
              </a:rPr>
              <a:t>t</a:t>
            </a:r>
            <a:r>
              <a:rPr sz="971">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de </a:t>
            </a:r>
            <a:r>
              <a:rPr sz="971" spc="-4">
                <a:latin typeface="Century Gothic"/>
                <a:cs typeface="Century Gothic"/>
              </a:rPr>
              <a:t>l</a:t>
            </a:r>
            <a:r>
              <a:rPr sz="971">
                <a:latin typeface="Century Gothic"/>
                <a:cs typeface="Century Gothic"/>
              </a:rPr>
              <a:t>a</a:t>
            </a:r>
          </a:p>
          <a:p>
            <a:pPr marL="56481">
              <a:lnSpc>
                <a:spcPct val="102172"/>
              </a:lnSpc>
              <a:spcBef>
                <a:spcPts val="1181"/>
              </a:spcBef>
            </a:pPr>
            <a:r>
              <a:rPr sz="971">
                <a:latin typeface="Century Gothic"/>
                <a:cs typeface="Century Gothic"/>
              </a:rPr>
              <a:t>tex</a:t>
            </a:r>
            <a:r>
              <a:rPr sz="971" spc="-4">
                <a:latin typeface="Century Gothic"/>
                <a:cs typeface="Century Gothic"/>
              </a:rPr>
              <a:t>t</a:t>
            </a:r>
            <a:r>
              <a:rPr sz="971">
                <a:latin typeface="Century Gothic"/>
                <a:cs typeface="Century Gothic"/>
              </a:rPr>
              <a:t>os</a:t>
            </a:r>
            <a:r>
              <a:rPr sz="971" spc="-4">
                <a:latin typeface="Century Gothic"/>
                <a:cs typeface="Century Gothic"/>
              </a:rPr>
              <a:t> </a:t>
            </a:r>
            <a:r>
              <a:rPr sz="971">
                <a:latin typeface="Century Gothic"/>
                <a:cs typeface="Century Gothic"/>
              </a:rPr>
              <a:t>de d</a:t>
            </a:r>
            <a:r>
              <a:rPr sz="971" spc="-4">
                <a:latin typeface="Century Gothic"/>
                <a:cs typeface="Century Gothic"/>
              </a:rPr>
              <a:t>i</a:t>
            </a:r>
            <a:r>
              <a:rPr sz="971">
                <a:latin typeface="Century Gothic"/>
                <a:cs typeface="Century Gothic"/>
              </a:rPr>
              <a:t>vu</a:t>
            </a:r>
            <a:r>
              <a:rPr sz="971" spc="-4">
                <a:latin typeface="Century Gothic"/>
                <a:cs typeface="Century Gothic"/>
              </a:rPr>
              <a:t>l</a:t>
            </a:r>
            <a:r>
              <a:rPr sz="971">
                <a:latin typeface="Century Gothic"/>
                <a:cs typeface="Century Gothic"/>
              </a:rPr>
              <a:t>g</a:t>
            </a:r>
            <a:r>
              <a:rPr sz="971" spc="-8">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p>
        </p:txBody>
      </p:sp>
      <p:sp>
        <p:nvSpPr>
          <p:cNvPr id="3" name="object 3"/>
          <p:cNvSpPr txBox="1"/>
          <p:nvPr/>
        </p:nvSpPr>
        <p:spPr>
          <a:xfrm>
            <a:off x="681766" y="5013176"/>
            <a:ext cx="2572982" cy="1514430"/>
          </a:xfrm>
          <a:prstGeom prst="rect">
            <a:avLst/>
          </a:prstGeom>
        </p:spPr>
        <p:txBody>
          <a:bodyPr wrap="square" lIns="0" tIns="0" rIns="0" bIns="0" rtlCol="0">
            <a:noAutofit/>
          </a:bodyPr>
          <a:lstStyle/>
          <a:p>
            <a:pPr>
              <a:lnSpc>
                <a:spcPts val="485"/>
              </a:lnSpc>
              <a:spcBef>
                <a:spcPts val="10"/>
              </a:spcBef>
            </a:pPr>
            <a:endParaRPr sz="485"/>
          </a:p>
          <a:p>
            <a:pPr marL="135822">
              <a:lnSpc>
                <a:spcPct val="102172"/>
              </a:lnSpc>
            </a:pPr>
            <a:r>
              <a:rPr sz="971" b="1" spc="4">
                <a:solidFill>
                  <a:srgbClr val="1C4586"/>
                </a:solidFill>
                <a:latin typeface="Century Gothic"/>
                <a:cs typeface="Century Gothic"/>
              </a:rPr>
              <a:t>6</a:t>
            </a:r>
            <a:r>
              <a:rPr sz="971" b="1">
                <a:solidFill>
                  <a:srgbClr val="1C4586"/>
                </a:solidFill>
                <a:latin typeface="Century Gothic"/>
                <a:cs typeface="Century Gothic"/>
              </a:rPr>
              <a:t>.</a:t>
            </a:r>
            <a:r>
              <a:rPr sz="971" b="1" spc="-4">
                <a:solidFill>
                  <a:srgbClr val="1C4586"/>
                </a:solidFill>
                <a:latin typeface="Century Gothic"/>
                <a:cs typeface="Century Gothic"/>
              </a:rPr>
              <a:t> </a:t>
            </a:r>
            <a:r>
              <a:rPr sz="971" b="1">
                <a:solidFill>
                  <a:srgbClr val="1C4586"/>
                </a:solidFill>
                <a:latin typeface="Century Gothic"/>
                <a:cs typeface="Century Gothic"/>
              </a:rPr>
              <a:t>C</a:t>
            </a:r>
            <a:r>
              <a:rPr sz="971" b="1" spc="4">
                <a:solidFill>
                  <a:srgbClr val="1C4586"/>
                </a:solidFill>
                <a:latin typeface="Century Gothic"/>
                <a:cs typeface="Century Gothic"/>
              </a:rPr>
              <a:t>o</a:t>
            </a:r>
            <a:r>
              <a:rPr sz="971" b="1" spc="-12">
                <a:solidFill>
                  <a:srgbClr val="1C4586"/>
                </a:solidFill>
                <a:latin typeface="Century Gothic"/>
                <a:cs typeface="Century Gothic"/>
              </a:rPr>
              <a:t>n</a:t>
            </a:r>
            <a:r>
              <a:rPr sz="971" b="1">
                <a:solidFill>
                  <a:srgbClr val="1C4586"/>
                </a:solidFill>
                <a:latin typeface="Century Gothic"/>
                <a:cs typeface="Century Gothic"/>
              </a:rPr>
              <a:t>e</a:t>
            </a:r>
            <a:r>
              <a:rPr sz="971" b="1" spc="-8">
                <a:solidFill>
                  <a:srgbClr val="1C4586"/>
                </a:solidFill>
                <a:latin typeface="Century Gothic"/>
                <a:cs typeface="Century Gothic"/>
              </a:rPr>
              <a:t>c</a:t>
            </a:r>
            <a:r>
              <a:rPr sz="971" b="1" spc="4">
                <a:solidFill>
                  <a:srgbClr val="1C4586"/>
                </a:solidFill>
                <a:latin typeface="Century Gothic"/>
                <a:cs typeface="Century Gothic"/>
              </a:rPr>
              <a:t>t</a:t>
            </a:r>
            <a:r>
              <a:rPr sz="971" b="1">
                <a:solidFill>
                  <a:srgbClr val="1C4586"/>
                </a:solidFill>
                <a:latin typeface="Century Gothic"/>
                <a:cs typeface="Century Gothic"/>
              </a:rPr>
              <a:t>a</a:t>
            </a:r>
            <a:r>
              <a:rPr sz="971" b="1" spc="-4">
                <a:solidFill>
                  <a:srgbClr val="1C4586"/>
                </a:solidFill>
                <a:latin typeface="Century Gothic"/>
                <a:cs typeface="Century Gothic"/>
              </a:rPr>
              <a:t>r</a:t>
            </a:r>
            <a:r>
              <a:rPr sz="971" b="1">
                <a:solidFill>
                  <a:srgbClr val="1C4586"/>
                </a:solidFill>
                <a:latin typeface="Century Gothic"/>
                <a:cs typeface="Century Gothic"/>
              </a:rPr>
              <a:t>.</a:t>
            </a:r>
            <a:endParaRPr sz="971">
              <a:latin typeface="Century Gothic"/>
              <a:cs typeface="Century Gothic"/>
            </a:endParaRPr>
          </a:p>
          <a:p>
            <a:pPr marL="305264" marR="244378" indent="-29585">
              <a:lnSpc>
                <a:spcPts val="1189"/>
              </a:lnSpc>
              <a:spcBef>
                <a:spcPts val="176"/>
              </a:spcBef>
            </a:pPr>
            <a:r>
              <a:rPr sz="971" spc="-4">
                <a:solidFill>
                  <a:srgbClr val="1C4586"/>
                </a:solidFill>
                <a:latin typeface="Century Gothic"/>
                <a:cs typeface="Century Gothic"/>
              </a:rPr>
              <a:t>¿D</a:t>
            </a:r>
            <a:r>
              <a:rPr sz="971">
                <a:solidFill>
                  <a:srgbClr val="1C4586"/>
                </a:solidFill>
                <a:latin typeface="Century Gothic"/>
                <a:cs typeface="Century Gothic"/>
              </a:rPr>
              <a:t>e</a:t>
            </a:r>
            <a:r>
              <a:rPr sz="971" spc="-12">
                <a:solidFill>
                  <a:srgbClr val="1C4586"/>
                </a:solidFill>
                <a:latin typeface="Century Gothic"/>
                <a:cs typeface="Century Gothic"/>
              </a:rPr>
              <a:t> </a:t>
            </a:r>
            <a:r>
              <a:rPr sz="971">
                <a:solidFill>
                  <a:srgbClr val="1C4586"/>
                </a:solidFill>
                <a:latin typeface="Century Gothic"/>
                <a:cs typeface="Century Gothic"/>
              </a:rPr>
              <a:t>qué </a:t>
            </a:r>
            <a:r>
              <a:rPr sz="971" spc="-4">
                <a:solidFill>
                  <a:srgbClr val="1C4586"/>
                </a:solidFill>
                <a:latin typeface="Century Gothic"/>
                <a:cs typeface="Century Gothic"/>
              </a:rPr>
              <a:t>m</a:t>
            </a:r>
            <a:r>
              <a:rPr sz="971">
                <a:solidFill>
                  <a:srgbClr val="1C4586"/>
                </a:solidFill>
                <a:latin typeface="Century Gothic"/>
                <a:cs typeface="Century Gothic"/>
              </a:rPr>
              <a:t>a</a:t>
            </a:r>
            <a:r>
              <a:rPr sz="971" spc="-8">
                <a:solidFill>
                  <a:srgbClr val="1C4586"/>
                </a:solidFill>
                <a:latin typeface="Century Gothic"/>
                <a:cs typeface="Century Gothic"/>
              </a:rPr>
              <a:t>n</a:t>
            </a:r>
            <a:r>
              <a:rPr sz="971">
                <a:solidFill>
                  <a:srgbClr val="1C4586"/>
                </a:solidFill>
                <a:latin typeface="Century Gothic"/>
                <a:cs typeface="Century Gothic"/>
              </a:rPr>
              <a:t>e</a:t>
            </a:r>
            <a:r>
              <a:rPr sz="971" spc="-4">
                <a:solidFill>
                  <a:srgbClr val="1C4586"/>
                </a:solidFill>
                <a:latin typeface="Century Gothic"/>
                <a:cs typeface="Century Gothic"/>
              </a:rPr>
              <a:t>r</a:t>
            </a:r>
            <a:r>
              <a:rPr sz="971">
                <a:solidFill>
                  <a:srgbClr val="1C4586"/>
                </a:solidFill>
                <a:latin typeface="Century Gothic"/>
                <a:cs typeface="Century Gothic"/>
              </a:rPr>
              <a:t>a</a:t>
            </a:r>
            <a:r>
              <a:rPr sz="971" spc="263">
                <a:solidFill>
                  <a:srgbClr val="1C4586"/>
                </a:solidFill>
                <a:latin typeface="Century Gothic"/>
                <a:cs typeface="Century Gothic"/>
              </a:rPr>
              <a:t> </a:t>
            </a:r>
            <a:r>
              <a:rPr sz="971" spc="4">
                <a:solidFill>
                  <a:srgbClr val="1C4586"/>
                </a:solidFill>
                <a:latin typeface="Century Gothic"/>
                <a:cs typeface="Century Gothic"/>
              </a:rPr>
              <a:t>l</a:t>
            </a:r>
            <a:r>
              <a:rPr sz="971" spc="-8">
                <a:solidFill>
                  <a:srgbClr val="1C4586"/>
                </a:solidFill>
                <a:latin typeface="Century Gothic"/>
                <a:cs typeface="Century Gothic"/>
              </a:rPr>
              <a:t>a</a:t>
            </a:r>
            <a:r>
              <a:rPr sz="971">
                <a:solidFill>
                  <a:srgbClr val="1C4586"/>
                </a:solidFill>
                <a:latin typeface="Century Gothic"/>
                <a:cs typeface="Century Gothic"/>
              </a:rPr>
              <a:t>s </a:t>
            </a:r>
            <a:r>
              <a:rPr sz="971" spc="4">
                <a:solidFill>
                  <a:srgbClr val="1C4586"/>
                </a:solidFill>
                <a:latin typeface="Century Gothic"/>
                <a:cs typeface="Century Gothic"/>
              </a:rPr>
              <a:t>c</a:t>
            </a:r>
            <a:r>
              <a:rPr sz="971">
                <a:solidFill>
                  <a:srgbClr val="1C4586"/>
                </a:solidFill>
                <a:latin typeface="Century Gothic"/>
                <a:cs typeface="Century Gothic"/>
              </a:rPr>
              <a:t>o</a:t>
            </a:r>
            <a:r>
              <a:rPr sz="971" spc="-4">
                <a:solidFill>
                  <a:srgbClr val="1C4586"/>
                </a:solidFill>
                <a:latin typeface="Century Gothic"/>
                <a:cs typeface="Century Gothic"/>
              </a:rPr>
              <a:t>n</a:t>
            </a:r>
            <a:r>
              <a:rPr sz="971" spc="4">
                <a:solidFill>
                  <a:srgbClr val="1C4586"/>
                </a:solidFill>
                <a:latin typeface="Century Gothic"/>
                <a:cs typeface="Century Gothic"/>
              </a:rPr>
              <a:t>cl</a:t>
            </a:r>
            <a:r>
              <a:rPr sz="971" spc="-8">
                <a:solidFill>
                  <a:srgbClr val="1C4586"/>
                </a:solidFill>
                <a:latin typeface="Century Gothic"/>
                <a:cs typeface="Century Gothic"/>
              </a:rPr>
              <a:t>us</a:t>
            </a:r>
            <a:r>
              <a:rPr sz="971" spc="4">
                <a:solidFill>
                  <a:srgbClr val="1C4586"/>
                </a:solidFill>
                <a:latin typeface="Century Gothic"/>
                <a:cs typeface="Century Gothic"/>
              </a:rPr>
              <a:t>i</a:t>
            </a:r>
            <a:r>
              <a:rPr sz="971">
                <a:solidFill>
                  <a:srgbClr val="1C4586"/>
                </a:solidFill>
                <a:latin typeface="Century Gothic"/>
                <a:cs typeface="Century Gothic"/>
              </a:rPr>
              <a:t>o</a:t>
            </a:r>
            <a:r>
              <a:rPr sz="971" spc="-4">
                <a:solidFill>
                  <a:srgbClr val="1C4586"/>
                </a:solidFill>
                <a:latin typeface="Century Gothic"/>
                <a:cs typeface="Century Gothic"/>
              </a:rPr>
              <a:t>n</a:t>
            </a:r>
            <a:r>
              <a:rPr sz="971">
                <a:solidFill>
                  <a:srgbClr val="1C4586"/>
                </a:solidFill>
                <a:latin typeface="Century Gothic"/>
                <a:cs typeface="Century Gothic"/>
              </a:rPr>
              <a:t>es </a:t>
            </a:r>
            <a:endParaRPr sz="971">
              <a:latin typeface="Century Gothic"/>
              <a:cs typeface="Century Gothic"/>
            </a:endParaRPr>
          </a:p>
          <a:p>
            <a:pPr marL="305264" marR="244378">
              <a:lnSpc>
                <a:spcPts val="1189"/>
              </a:lnSpc>
              <a:spcBef>
                <a:spcPts val="179"/>
              </a:spcBef>
            </a:pPr>
            <a:r>
              <a:rPr sz="971" spc="-8">
                <a:solidFill>
                  <a:srgbClr val="1C4586"/>
                </a:solidFill>
                <a:latin typeface="Century Gothic"/>
                <a:cs typeface="Century Gothic"/>
              </a:rPr>
              <a:t>d</a:t>
            </a:r>
            <a:r>
              <a:rPr sz="971">
                <a:solidFill>
                  <a:srgbClr val="1C4586"/>
                </a:solidFill>
                <a:latin typeface="Century Gothic"/>
                <a:cs typeface="Century Gothic"/>
              </a:rPr>
              <a:t>e </a:t>
            </a:r>
            <a:r>
              <a:rPr sz="971" spc="4">
                <a:solidFill>
                  <a:srgbClr val="1C4586"/>
                </a:solidFill>
                <a:latin typeface="Century Gothic"/>
                <a:cs typeface="Century Gothic"/>
              </a:rPr>
              <a:t>c</a:t>
            </a:r>
            <a:r>
              <a:rPr sz="971" spc="-8">
                <a:solidFill>
                  <a:srgbClr val="1C4586"/>
                </a:solidFill>
                <a:latin typeface="Century Gothic"/>
                <a:cs typeface="Century Gothic"/>
              </a:rPr>
              <a:t>a</a:t>
            </a:r>
            <a:r>
              <a:rPr sz="971">
                <a:solidFill>
                  <a:srgbClr val="1C4586"/>
                </a:solidFill>
                <a:latin typeface="Century Gothic"/>
                <a:cs typeface="Century Gothic"/>
              </a:rPr>
              <a:t>da d</a:t>
            </a:r>
            <a:r>
              <a:rPr sz="971" spc="4">
                <a:solidFill>
                  <a:srgbClr val="1C4586"/>
                </a:solidFill>
                <a:latin typeface="Century Gothic"/>
                <a:cs typeface="Century Gothic"/>
              </a:rPr>
              <a:t>i</a:t>
            </a:r>
            <a:r>
              <a:rPr sz="971" spc="-8">
                <a:solidFill>
                  <a:srgbClr val="1C4586"/>
                </a:solidFill>
                <a:latin typeface="Century Gothic"/>
                <a:cs typeface="Century Gothic"/>
              </a:rPr>
              <a:t>s</a:t>
            </a:r>
            <a:r>
              <a:rPr sz="971" spc="-4">
                <a:solidFill>
                  <a:srgbClr val="1C4586"/>
                </a:solidFill>
                <a:latin typeface="Century Gothic"/>
                <a:cs typeface="Century Gothic"/>
              </a:rPr>
              <a:t>c</a:t>
            </a:r>
            <a:r>
              <a:rPr sz="971" spc="4">
                <a:solidFill>
                  <a:srgbClr val="1C4586"/>
                </a:solidFill>
                <a:latin typeface="Century Gothic"/>
                <a:cs typeface="Century Gothic"/>
              </a:rPr>
              <a:t>i</a:t>
            </a:r>
            <a:r>
              <a:rPr sz="971" spc="-8">
                <a:solidFill>
                  <a:srgbClr val="1C4586"/>
                </a:solidFill>
                <a:latin typeface="Century Gothic"/>
                <a:cs typeface="Century Gothic"/>
              </a:rPr>
              <a:t>p</a:t>
            </a:r>
            <a:r>
              <a:rPr sz="971" spc="-4">
                <a:solidFill>
                  <a:srgbClr val="1C4586"/>
                </a:solidFill>
                <a:latin typeface="Century Gothic"/>
                <a:cs typeface="Century Gothic"/>
              </a:rPr>
              <a:t>l</a:t>
            </a:r>
            <a:r>
              <a:rPr sz="971" spc="4">
                <a:solidFill>
                  <a:srgbClr val="1C4586"/>
                </a:solidFill>
                <a:latin typeface="Century Gothic"/>
                <a:cs typeface="Century Gothic"/>
              </a:rPr>
              <a:t>i</a:t>
            </a:r>
            <a:r>
              <a:rPr sz="971">
                <a:solidFill>
                  <a:srgbClr val="1C4586"/>
                </a:solidFill>
                <a:latin typeface="Century Gothic"/>
                <a:cs typeface="Century Gothic"/>
              </a:rPr>
              <a:t>na se </a:t>
            </a:r>
            <a:r>
              <a:rPr sz="971" spc="8">
                <a:solidFill>
                  <a:srgbClr val="1C4586"/>
                </a:solidFill>
                <a:latin typeface="Century Gothic"/>
                <a:cs typeface="Century Gothic"/>
              </a:rPr>
              <a:t>v</a:t>
            </a:r>
            <a:r>
              <a:rPr sz="971" spc="4">
                <a:solidFill>
                  <a:srgbClr val="1C4586"/>
                </a:solidFill>
                <a:latin typeface="Century Gothic"/>
                <a:cs typeface="Century Gothic"/>
              </a:rPr>
              <a:t>i</a:t>
            </a:r>
            <a:r>
              <a:rPr sz="971" spc="-12">
                <a:solidFill>
                  <a:srgbClr val="1C4586"/>
                </a:solidFill>
                <a:latin typeface="Century Gothic"/>
                <a:cs typeface="Century Gothic"/>
              </a:rPr>
              <a:t>n</a:t>
            </a:r>
            <a:r>
              <a:rPr sz="971" spc="4">
                <a:solidFill>
                  <a:srgbClr val="1C4586"/>
                </a:solidFill>
                <a:latin typeface="Century Gothic"/>
                <a:cs typeface="Century Gothic"/>
              </a:rPr>
              <a:t>c</a:t>
            </a:r>
            <a:r>
              <a:rPr sz="971" spc="-8">
                <a:solidFill>
                  <a:srgbClr val="1C4586"/>
                </a:solidFill>
                <a:latin typeface="Century Gothic"/>
                <a:cs typeface="Century Gothic"/>
              </a:rPr>
              <a:t>u</a:t>
            </a:r>
            <a:r>
              <a:rPr sz="971" spc="4">
                <a:solidFill>
                  <a:srgbClr val="1C4586"/>
                </a:solidFill>
                <a:latin typeface="Century Gothic"/>
                <a:cs typeface="Century Gothic"/>
              </a:rPr>
              <a:t>l</a:t>
            </a:r>
            <a:r>
              <a:rPr sz="971" spc="-8">
                <a:solidFill>
                  <a:srgbClr val="1C4586"/>
                </a:solidFill>
                <a:latin typeface="Century Gothic"/>
                <a:cs typeface="Century Gothic"/>
              </a:rPr>
              <a:t>a</a:t>
            </a:r>
            <a:r>
              <a:rPr sz="971">
                <a:solidFill>
                  <a:srgbClr val="1C4586"/>
                </a:solidFill>
                <a:latin typeface="Century Gothic"/>
                <a:cs typeface="Century Gothic"/>
              </a:rPr>
              <a:t>rán,</a:t>
            </a:r>
            <a:r>
              <a:rPr sz="971" spc="-8">
                <a:solidFill>
                  <a:srgbClr val="1C4586"/>
                </a:solidFill>
                <a:latin typeface="Century Gothic"/>
                <a:cs typeface="Century Gothic"/>
              </a:rPr>
              <a:t> </a:t>
            </a:r>
            <a:endParaRPr sz="971">
              <a:latin typeface="Century Gothic"/>
              <a:cs typeface="Century Gothic"/>
            </a:endParaRPr>
          </a:p>
          <a:p>
            <a:pPr marL="305264" marR="244378">
              <a:lnSpc>
                <a:spcPts val="1189"/>
              </a:lnSpc>
              <a:spcBef>
                <a:spcPts val="179"/>
              </a:spcBef>
            </a:pPr>
            <a:r>
              <a:rPr sz="971">
                <a:solidFill>
                  <a:srgbClr val="1C4586"/>
                </a:solidFill>
                <a:latin typeface="Century Gothic"/>
                <a:cs typeface="Century Gothic"/>
              </a:rPr>
              <a:t>p</a:t>
            </a:r>
            <a:r>
              <a:rPr sz="971" spc="-4">
                <a:solidFill>
                  <a:srgbClr val="1C4586"/>
                </a:solidFill>
                <a:latin typeface="Century Gothic"/>
                <a:cs typeface="Century Gothic"/>
              </a:rPr>
              <a:t>a</a:t>
            </a:r>
            <a:r>
              <a:rPr sz="971">
                <a:solidFill>
                  <a:srgbClr val="1C4586"/>
                </a:solidFill>
                <a:latin typeface="Century Gothic"/>
                <a:cs typeface="Century Gothic"/>
              </a:rPr>
              <a:t>ra</a:t>
            </a:r>
            <a:r>
              <a:rPr sz="971" spc="-12">
                <a:solidFill>
                  <a:srgbClr val="1C4586"/>
                </a:solidFill>
                <a:latin typeface="Century Gothic"/>
                <a:cs typeface="Century Gothic"/>
              </a:rPr>
              <a:t> </a:t>
            </a:r>
            <a:r>
              <a:rPr sz="971">
                <a:solidFill>
                  <a:srgbClr val="1C4586"/>
                </a:solidFill>
                <a:latin typeface="Century Gothic"/>
                <a:cs typeface="Century Gothic"/>
              </a:rPr>
              <a:t>dar r</a:t>
            </a:r>
            <a:r>
              <a:rPr sz="971" spc="-8">
                <a:solidFill>
                  <a:srgbClr val="1C4586"/>
                </a:solidFill>
                <a:latin typeface="Century Gothic"/>
                <a:cs typeface="Century Gothic"/>
              </a:rPr>
              <a:t>e</a:t>
            </a:r>
            <a:r>
              <a:rPr sz="971">
                <a:solidFill>
                  <a:srgbClr val="1C4586"/>
                </a:solidFill>
                <a:latin typeface="Century Gothic"/>
                <a:cs typeface="Century Gothic"/>
              </a:rPr>
              <a:t>s</a:t>
            </a:r>
            <a:r>
              <a:rPr sz="971" spc="-8">
                <a:solidFill>
                  <a:srgbClr val="1C4586"/>
                </a:solidFill>
                <a:latin typeface="Century Gothic"/>
                <a:cs typeface="Century Gothic"/>
              </a:rPr>
              <a:t>p</a:t>
            </a:r>
            <a:r>
              <a:rPr sz="971">
                <a:solidFill>
                  <a:srgbClr val="1C4586"/>
                </a:solidFill>
                <a:latin typeface="Century Gothic"/>
                <a:cs typeface="Century Gothic"/>
              </a:rPr>
              <a:t>ue</a:t>
            </a:r>
            <a:r>
              <a:rPr sz="971" spc="4">
                <a:solidFill>
                  <a:srgbClr val="1C4586"/>
                </a:solidFill>
                <a:latin typeface="Century Gothic"/>
                <a:cs typeface="Century Gothic"/>
              </a:rPr>
              <a:t>s</a:t>
            </a:r>
            <a:r>
              <a:rPr sz="971" spc="-12">
                <a:solidFill>
                  <a:srgbClr val="1C4586"/>
                </a:solidFill>
                <a:latin typeface="Century Gothic"/>
                <a:cs typeface="Century Gothic"/>
              </a:rPr>
              <a:t>t</a:t>
            </a:r>
            <a:r>
              <a:rPr sz="971">
                <a:solidFill>
                  <a:srgbClr val="1C4586"/>
                </a:solidFill>
                <a:latin typeface="Century Gothic"/>
                <a:cs typeface="Century Gothic"/>
              </a:rPr>
              <a:t>a a</a:t>
            </a:r>
            <a:r>
              <a:rPr sz="971" spc="263">
                <a:solidFill>
                  <a:srgbClr val="1C4586"/>
                </a:solidFill>
                <a:latin typeface="Century Gothic"/>
                <a:cs typeface="Century Gothic"/>
              </a:rPr>
              <a:t> </a:t>
            </a:r>
            <a:r>
              <a:rPr sz="971" spc="4">
                <a:solidFill>
                  <a:srgbClr val="1C4586"/>
                </a:solidFill>
                <a:latin typeface="Century Gothic"/>
                <a:cs typeface="Century Gothic"/>
              </a:rPr>
              <a:t>l</a:t>
            </a:r>
            <a:r>
              <a:rPr sz="971">
                <a:solidFill>
                  <a:srgbClr val="1C4586"/>
                </a:solidFill>
                <a:latin typeface="Century Gothic"/>
                <a:cs typeface="Century Gothic"/>
              </a:rPr>
              <a:t>a p</a:t>
            </a:r>
            <a:r>
              <a:rPr sz="971" spc="4">
                <a:solidFill>
                  <a:srgbClr val="1C4586"/>
                </a:solidFill>
                <a:latin typeface="Century Gothic"/>
                <a:cs typeface="Century Gothic"/>
              </a:rPr>
              <a:t>r</a:t>
            </a:r>
            <a:r>
              <a:rPr sz="971">
                <a:solidFill>
                  <a:srgbClr val="1C4586"/>
                </a:solidFill>
                <a:latin typeface="Century Gothic"/>
                <a:cs typeface="Century Gothic"/>
              </a:rPr>
              <a:t>egun</a:t>
            </a:r>
            <a:r>
              <a:rPr sz="971" spc="-12">
                <a:solidFill>
                  <a:srgbClr val="1C4586"/>
                </a:solidFill>
                <a:latin typeface="Century Gothic"/>
                <a:cs typeface="Century Gothic"/>
              </a:rPr>
              <a:t>t</a:t>
            </a:r>
            <a:r>
              <a:rPr sz="971">
                <a:solidFill>
                  <a:srgbClr val="1C4586"/>
                </a:solidFill>
                <a:latin typeface="Century Gothic"/>
                <a:cs typeface="Century Gothic"/>
              </a:rPr>
              <a:t>a </a:t>
            </a:r>
            <a:endParaRPr sz="971">
              <a:latin typeface="Century Gothic"/>
              <a:cs typeface="Century Gothic"/>
            </a:endParaRPr>
          </a:p>
          <a:p>
            <a:pPr marL="305264" marR="244378">
              <a:lnSpc>
                <a:spcPts val="1189"/>
              </a:lnSpc>
              <a:spcBef>
                <a:spcPts val="179"/>
              </a:spcBef>
            </a:pPr>
            <a:r>
              <a:rPr sz="971">
                <a:solidFill>
                  <a:srgbClr val="1C4586"/>
                </a:solidFill>
                <a:latin typeface="Century Gothic"/>
                <a:cs typeface="Century Gothic"/>
              </a:rPr>
              <a:t>d</a:t>
            </a:r>
            <a:r>
              <a:rPr sz="971" spc="-4">
                <a:solidFill>
                  <a:srgbClr val="1C4586"/>
                </a:solidFill>
                <a:latin typeface="Century Gothic"/>
                <a:cs typeface="Century Gothic"/>
              </a:rPr>
              <a:t>i</a:t>
            </a:r>
            <a:r>
              <a:rPr sz="971">
                <a:solidFill>
                  <a:srgbClr val="1C4586"/>
                </a:solidFill>
                <a:latin typeface="Century Gothic"/>
                <a:cs typeface="Century Gothic"/>
              </a:rPr>
              <a:t>s</a:t>
            </a:r>
            <a:r>
              <a:rPr sz="971" spc="-8">
                <a:solidFill>
                  <a:srgbClr val="1C4586"/>
                </a:solidFill>
                <a:latin typeface="Century Gothic"/>
                <a:cs typeface="Century Gothic"/>
              </a:rPr>
              <a:t>p</a:t>
            </a:r>
            <a:r>
              <a:rPr sz="971">
                <a:solidFill>
                  <a:srgbClr val="1C4586"/>
                </a:solidFill>
                <a:latin typeface="Century Gothic"/>
                <a:cs typeface="Century Gothic"/>
              </a:rPr>
              <a:t>a</a:t>
            </a:r>
            <a:r>
              <a:rPr sz="971" spc="4">
                <a:solidFill>
                  <a:srgbClr val="1C4586"/>
                </a:solidFill>
                <a:latin typeface="Century Gothic"/>
                <a:cs typeface="Century Gothic"/>
              </a:rPr>
              <a:t>r</a:t>
            </a:r>
            <a:r>
              <a:rPr sz="971">
                <a:solidFill>
                  <a:srgbClr val="1C4586"/>
                </a:solidFill>
                <a:latin typeface="Century Gothic"/>
                <a:cs typeface="Century Gothic"/>
              </a:rPr>
              <a:t>ad</a:t>
            </a:r>
            <a:r>
              <a:rPr sz="971" spc="-12">
                <a:solidFill>
                  <a:srgbClr val="1C4586"/>
                </a:solidFill>
                <a:latin typeface="Century Gothic"/>
                <a:cs typeface="Century Gothic"/>
              </a:rPr>
              <a:t>o</a:t>
            </a:r>
            <a:r>
              <a:rPr sz="971">
                <a:solidFill>
                  <a:srgbClr val="1C4586"/>
                </a:solidFill>
                <a:latin typeface="Century Gothic"/>
                <a:cs typeface="Century Gothic"/>
              </a:rPr>
              <a:t>ra d</a:t>
            </a:r>
            <a:r>
              <a:rPr sz="971" spc="-8">
                <a:solidFill>
                  <a:srgbClr val="1C4586"/>
                </a:solidFill>
                <a:latin typeface="Century Gothic"/>
                <a:cs typeface="Century Gothic"/>
              </a:rPr>
              <a:t>e</a:t>
            </a:r>
            <a:r>
              <a:rPr sz="971">
                <a:solidFill>
                  <a:srgbClr val="1C4586"/>
                </a:solidFill>
                <a:latin typeface="Century Gothic"/>
                <a:cs typeface="Century Gothic"/>
              </a:rPr>
              <a:t>l p</a:t>
            </a:r>
            <a:r>
              <a:rPr sz="971" spc="4">
                <a:solidFill>
                  <a:srgbClr val="1C4586"/>
                </a:solidFill>
                <a:latin typeface="Century Gothic"/>
                <a:cs typeface="Century Gothic"/>
              </a:rPr>
              <a:t>r</a:t>
            </a:r>
            <a:r>
              <a:rPr sz="971">
                <a:solidFill>
                  <a:srgbClr val="1C4586"/>
                </a:solidFill>
                <a:latin typeface="Century Gothic"/>
                <a:cs typeface="Century Gothic"/>
              </a:rPr>
              <a:t>o</a:t>
            </a:r>
            <a:r>
              <a:rPr sz="971" spc="-4">
                <a:solidFill>
                  <a:srgbClr val="1C4586"/>
                </a:solidFill>
                <a:latin typeface="Century Gothic"/>
                <a:cs typeface="Century Gothic"/>
              </a:rPr>
              <a:t>y</a:t>
            </a:r>
            <a:r>
              <a:rPr sz="971">
                <a:solidFill>
                  <a:srgbClr val="1C4586"/>
                </a:solidFill>
                <a:latin typeface="Century Gothic"/>
                <a:cs typeface="Century Gothic"/>
              </a:rPr>
              <a:t>e</a:t>
            </a:r>
            <a:r>
              <a:rPr sz="971" spc="4">
                <a:solidFill>
                  <a:srgbClr val="1C4586"/>
                </a:solidFill>
                <a:latin typeface="Century Gothic"/>
                <a:cs typeface="Century Gothic"/>
              </a:rPr>
              <a:t>c</a:t>
            </a:r>
            <a:r>
              <a:rPr sz="971">
                <a:solidFill>
                  <a:srgbClr val="1C4586"/>
                </a:solidFill>
                <a:latin typeface="Century Gothic"/>
                <a:cs typeface="Century Gothic"/>
              </a:rPr>
              <a:t>t</a:t>
            </a:r>
            <a:r>
              <a:rPr sz="971" spc="-4">
                <a:solidFill>
                  <a:srgbClr val="1C4586"/>
                </a:solidFill>
                <a:latin typeface="Century Gothic"/>
                <a:cs typeface="Century Gothic"/>
              </a:rPr>
              <a:t>o</a:t>
            </a:r>
            <a:r>
              <a:rPr sz="971">
                <a:solidFill>
                  <a:srgbClr val="1C4586"/>
                </a:solidFill>
                <a:latin typeface="Century Gothic"/>
                <a:cs typeface="Century Gothic"/>
              </a:rPr>
              <a:t>?</a:t>
            </a:r>
            <a:endParaRPr sz="971">
              <a:latin typeface="Century Gothic"/>
              <a:cs typeface="Century Gothic"/>
            </a:endParaRPr>
          </a:p>
          <a:p>
            <a:pPr marL="305264" marR="390121">
              <a:lnSpc>
                <a:spcPts val="1189"/>
              </a:lnSpc>
              <a:spcBef>
                <a:spcPts val="179"/>
              </a:spcBef>
            </a:pPr>
            <a:r>
              <a:rPr sz="971" spc="-4">
                <a:solidFill>
                  <a:srgbClr val="1C4586"/>
                </a:solidFill>
                <a:latin typeface="Century Gothic"/>
                <a:cs typeface="Century Gothic"/>
              </a:rPr>
              <a:t>¿</a:t>
            </a:r>
            <a:r>
              <a:rPr sz="971">
                <a:solidFill>
                  <a:srgbClr val="1C4586"/>
                </a:solidFill>
                <a:latin typeface="Century Gothic"/>
                <a:cs typeface="Century Gothic"/>
              </a:rPr>
              <a:t>Cu</a:t>
            </a:r>
            <a:r>
              <a:rPr sz="971" spc="4">
                <a:solidFill>
                  <a:srgbClr val="1C4586"/>
                </a:solidFill>
                <a:latin typeface="Century Gothic"/>
                <a:cs typeface="Century Gothic"/>
              </a:rPr>
              <a:t>á</a:t>
            </a:r>
            <a:r>
              <a:rPr sz="971">
                <a:solidFill>
                  <a:srgbClr val="1C4586"/>
                </a:solidFill>
                <a:latin typeface="Century Gothic"/>
                <a:cs typeface="Century Gothic"/>
              </a:rPr>
              <a:t>l</a:t>
            </a:r>
            <a:r>
              <a:rPr sz="971" spc="4">
                <a:solidFill>
                  <a:srgbClr val="1C4586"/>
                </a:solidFill>
                <a:latin typeface="Century Gothic"/>
                <a:cs typeface="Century Gothic"/>
              </a:rPr>
              <a:t> </a:t>
            </a:r>
            <a:r>
              <a:rPr sz="971">
                <a:solidFill>
                  <a:srgbClr val="1C4586"/>
                </a:solidFill>
                <a:latin typeface="Century Gothic"/>
                <a:cs typeface="Century Gothic"/>
              </a:rPr>
              <a:t>s</a:t>
            </a:r>
            <a:r>
              <a:rPr sz="971" spc="-8">
                <a:solidFill>
                  <a:srgbClr val="1C4586"/>
                </a:solidFill>
                <a:latin typeface="Century Gothic"/>
                <a:cs typeface="Century Gothic"/>
              </a:rPr>
              <a:t>e</a:t>
            </a:r>
            <a:r>
              <a:rPr sz="971">
                <a:solidFill>
                  <a:srgbClr val="1C4586"/>
                </a:solidFill>
                <a:latin typeface="Century Gothic"/>
                <a:cs typeface="Century Gothic"/>
              </a:rPr>
              <a:t>rá </a:t>
            </a:r>
            <a:r>
              <a:rPr sz="971" spc="-4">
                <a:solidFill>
                  <a:srgbClr val="1C4586"/>
                </a:solidFill>
                <a:latin typeface="Century Gothic"/>
                <a:cs typeface="Century Gothic"/>
              </a:rPr>
              <a:t>l</a:t>
            </a:r>
            <a:r>
              <a:rPr sz="971">
                <a:solidFill>
                  <a:srgbClr val="1C4586"/>
                </a:solidFill>
                <a:latin typeface="Century Gothic"/>
                <a:cs typeface="Century Gothic"/>
              </a:rPr>
              <a:t>a </a:t>
            </a:r>
            <a:r>
              <a:rPr sz="971" spc="259">
                <a:solidFill>
                  <a:srgbClr val="1C4586"/>
                </a:solidFill>
                <a:latin typeface="Century Gothic"/>
                <a:cs typeface="Century Gothic"/>
              </a:rPr>
              <a:t> </a:t>
            </a:r>
            <a:r>
              <a:rPr sz="971">
                <a:solidFill>
                  <a:srgbClr val="1C4586"/>
                </a:solidFill>
                <a:latin typeface="Century Gothic"/>
                <a:cs typeface="Century Gothic"/>
              </a:rPr>
              <a:t>e</a:t>
            </a:r>
            <a:r>
              <a:rPr sz="971" spc="4">
                <a:solidFill>
                  <a:srgbClr val="1C4586"/>
                </a:solidFill>
                <a:latin typeface="Century Gothic"/>
                <a:cs typeface="Century Gothic"/>
              </a:rPr>
              <a:t>s</a:t>
            </a:r>
            <a:r>
              <a:rPr sz="971">
                <a:solidFill>
                  <a:srgbClr val="1C4586"/>
                </a:solidFill>
                <a:latin typeface="Century Gothic"/>
                <a:cs typeface="Century Gothic"/>
              </a:rPr>
              <a:t>tr</a:t>
            </a:r>
            <a:r>
              <a:rPr sz="971" spc="-8">
                <a:solidFill>
                  <a:srgbClr val="1C4586"/>
                </a:solidFill>
                <a:latin typeface="Century Gothic"/>
                <a:cs typeface="Century Gothic"/>
              </a:rPr>
              <a:t>a</a:t>
            </a:r>
            <a:r>
              <a:rPr sz="971">
                <a:solidFill>
                  <a:srgbClr val="1C4586"/>
                </a:solidFill>
                <a:latin typeface="Century Gothic"/>
                <a:cs typeface="Century Gothic"/>
              </a:rPr>
              <a:t>teg</a:t>
            </a:r>
            <a:r>
              <a:rPr sz="971" spc="-4">
                <a:solidFill>
                  <a:srgbClr val="1C4586"/>
                </a:solidFill>
                <a:latin typeface="Century Gothic"/>
                <a:cs typeface="Century Gothic"/>
              </a:rPr>
              <a:t>i</a:t>
            </a:r>
            <a:r>
              <a:rPr sz="971">
                <a:solidFill>
                  <a:srgbClr val="1C4586"/>
                </a:solidFill>
                <a:latin typeface="Century Gothic"/>
                <a:cs typeface="Century Gothic"/>
              </a:rPr>
              <a:t>a o </a:t>
            </a:r>
            <a:endParaRPr sz="971">
              <a:latin typeface="Century Gothic"/>
              <a:cs typeface="Century Gothic"/>
            </a:endParaRPr>
          </a:p>
          <a:p>
            <a:pPr marL="305264" marR="390121">
              <a:lnSpc>
                <a:spcPts val="1189"/>
              </a:lnSpc>
              <a:spcBef>
                <a:spcPts val="186"/>
              </a:spcBef>
            </a:pPr>
            <a:r>
              <a:rPr sz="971">
                <a:solidFill>
                  <a:srgbClr val="1C4586"/>
                </a:solidFill>
                <a:latin typeface="Century Gothic"/>
                <a:cs typeface="Century Gothic"/>
              </a:rPr>
              <a:t>a</a:t>
            </a:r>
            <a:r>
              <a:rPr sz="971" spc="4">
                <a:solidFill>
                  <a:srgbClr val="1C4586"/>
                </a:solidFill>
                <a:latin typeface="Century Gothic"/>
                <a:cs typeface="Century Gothic"/>
              </a:rPr>
              <a:t>c</a:t>
            </a:r>
            <a:r>
              <a:rPr sz="971">
                <a:solidFill>
                  <a:srgbClr val="1C4586"/>
                </a:solidFill>
                <a:latin typeface="Century Gothic"/>
                <a:cs typeface="Century Gothic"/>
              </a:rPr>
              <a:t>t</a:t>
            </a:r>
            <a:r>
              <a:rPr sz="971" spc="-4">
                <a:solidFill>
                  <a:srgbClr val="1C4586"/>
                </a:solidFill>
                <a:latin typeface="Century Gothic"/>
                <a:cs typeface="Century Gothic"/>
              </a:rPr>
              <a:t>i</a:t>
            </a:r>
            <a:r>
              <a:rPr sz="971">
                <a:solidFill>
                  <a:srgbClr val="1C4586"/>
                </a:solidFill>
                <a:latin typeface="Century Gothic"/>
                <a:cs typeface="Century Gothic"/>
              </a:rPr>
              <a:t>v</a:t>
            </a:r>
            <a:r>
              <a:rPr sz="971" spc="4">
                <a:solidFill>
                  <a:srgbClr val="1C4586"/>
                </a:solidFill>
                <a:latin typeface="Century Gothic"/>
                <a:cs typeface="Century Gothic"/>
              </a:rPr>
              <a:t>i</a:t>
            </a:r>
            <a:r>
              <a:rPr sz="971">
                <a:solidFill>
                  <a:srgbClr val="1C4586"/>
                </a:solidFill>
                <a:latin typeface="Century Gothic"/>
                <a:cs typeface="Century Gothic"/>
              </a:rPr>
              <a:t>dad</a:t>
            </a:r>
            <a:r>
              <a:rPr sz="971" spc="263">
                <a:solidFill>
                  <a:srgbClr val="1C4586"/>
                </a:solidFill>
                <a:latin typeface="Century Gothic"/>
                <a:cs typeface="Century Gothic"/>
              </a:rPr>
              <a:t> </a:t>
            </a:r>
            <a:r>
              <a:rPr sz="971">
                <a:solidFill>
                  <a:srgbClr val="1C4586"/>
                </a:solidFill>
                <a:latin typeface="Century Gothic"/>
                <a:cs typeface="Century Gothic"/>
              </a:rPr>
              <a:t>q</a:t>
            </a:r>
            <a:r>
              <a:rPr sz="971" spc="-8">
                <a:solidFill>
                  <a:srgbClr val="1C4586"/>
                </a:solidFill>
                <a:latin typeface="Century Gothic"/>
                <a:cs typeface="Century Gothic"/>
              </a:rPr>
              <a:t>u</a:t>
            </a:r>
            <a:r>
              <a:rPr sz="971">
                <a:solidFill>
                  <a:srgbClr val="1C4586"/>
                </a:solidFill>
                <a:latin typeface="Century Gothic"/>
                <a:cs typeface="Century Gothic"/>
              </a:rPr>
              <a:t>e se u</a:t>
            </a:r>
            <a:r>
              <a:rPr sz="971" spc="-12">
                <a:solidFill>
                  <a:srgbClr val="1C4586"/>
                </a:solidFill>
                <a:latin typeface="Century Gothic"/>
                <a:cs typeface="Century Gothic"/>
              </a:rPr>
              <a:t>t</a:t>
            </a:r>
            <a:r>
              <a:rPr sz="971" spc="4">
                <a:solidFill>
                  <a:srgbClr val="1C4586"/>
                </a:solidFill>
                <a:latin typeface="Century Gothic"/>
                <a:cs typeface="Century Gothic"/>
              </a:rPr>
              <a:t>i</a:t>
            </a:r>
            <a:r>
              <a:rPr sz="971" spc="-4">
                <a:solidFill>
                  <a:srgbClr val="1C4586"/>
                </a:solidFill>
                <a:latin typeface="Century Gothic"/>
                <a:cs typeface="Century Gothic"/>
              </a:rPr>
              <a:t>l</a:t>
            </a:r>
            <a:r>
              <a:rPr sz="971" spc="4">
                <a:solidFill>
                  <a:srgbClr val="1C4586"/>
                </a:solidFill>
                <a:latin typeface="Century Gothic"/>
                <a:cs typeface="Century Gothic"/>
              </a:rPr>
              <a:t>i</a:t>
            </a:r>
            <a:r>
              <a:rPr sz="971">
                <a:solidFill>
                  <a:srgbClr val="1C4586"/>
                </a:solidFill>
                <a:latin typeface="Century Gothic"/>
                <a:cs typeface="Century Gothic"/>
              </a:rPr>
              <a:t>z</a:t>
            </a:r>
            <a:r>
              <a:rPr sz="971" spc="-8">
                <a:solidFill>
                  <a:srgbClr val="1C4586"/>
                </a:solidFill>
                <a:latin typeface="Century Gothic"/>
                <a:cs typeface="Century Gothic"/>
              </a:rPr>
              <a:t>a</a:t>
            </a:r>
            <a:r>
              <a:rPr sz="971">
                <a:solidFill>
                  <a:srgbClr val="1C4586"/>
                </a:solidFill>
                <a:latin typeface="Century Gothic"/>
                <a:cs typeface="Century Gothic"/>
              </a:rPr>
              <a:t>rá </a:t>
            </a:r>
            <a:r>
              <a:rPr sz="971" spc="-8">
                <a:solidFill>
                  <a:srgbClr val="1C4586"/>
                </a:solidFill>
                <a:latin typeface="Century Gothic"/>
                <a:cs typeface="Century Gothic"/>
              </a:rPr>
              <a:t>p</a:t>
            </a:r>
            <a:r>
              <a:rPr sz="971">
                <a:solidFill>
                  <a:srgbClr val="1C4586"/>
                </a:solidFill>
                <a:latin typeface="Century Gothic"/>
                <a:cs typeface="Century Gothic"/>
              </a:rPr>
              <a:t>a</a:t>
            </a:r>
            <a:r>
              <a:rPr sz="971" spc="4">
                <a:solidFill>
                  <a:srgbClr val="1C4586"/>
                </a:solidFill>
                <a:latin typeface="Century Gothic"/>
                <a:cs typeface="Century Gothic"/>
              </a:rPr>
              <a:t>r</a:t>
            </a:r>
            <a:r>
              <a:rPr sz="971">
                <a:solidFill>
                  <a:srgbClr val="1C4586"/>
                </a:solidFill>
                <a:latin typeface="Century Gothic"/>
                <a:cs typeface="Century Gothic"/>
              </a:rPr>
              <a:t>a</a:t>
            </a:r>
            <a:endParaRPr sz="971">
              <a:latin typeface="Century Gothic"/>
              <a:cs typeface="Century Gothic"/>
            </a:endParaRPr>
          </a:p>
        </p:txBody>
      </p:sp>
      <p:sp>
        <p:nvSpPr>
          <p:cNvPr id="2" name="object 2"/>
          <p:cNvSpPr txBox="1"/>
          <p:nvPr/>
        </p:nvSpPr>
        <p:spPr>
          <a:xfrm>
            <a:off x="3254748" y="5013176"/>
            <a:ext cx="5109098" cy="1514430"/>
          </a:xfrm>
          <a:prstGeom prst="rect">
            <a:avLst/>
          </a:prstGeom>
        </p:spPr>
        <p:txBody>
          <a:bodyPr wrap="square" lIns="0" tIns="0" rIns="0" bIns="0" rtlCol="0">
            <a:noAutofit/>
          </a:bodyPr>
          <a:lstStyle/>
          <a:p>
            <a:pPr>
              <a:lnSpc>
                <a:spcPts val="485"/>
              </a:lnSpc>
              <a:spcBef>
                <a:spcPts val="10"/>
              </a:spcBef>
            </a:pPr>
            <a:endParaRPr sz="485" dirty="0"/>
          </a:p>
          <a:p>
            <a:pPr marL="55136">
              <a:lnSpc>
                <a:spcPct val="102172"/>
              </a:lnSpc>
            </a:pPr>
            <a:r>
              <a:rPr sz="971" dirty="0" err="1">
                <a:latin typeface="Century Gothic"/>
                <a:cs typeface="Century Gothic"/>
              </a:rPr>
              <a:t>R</a:t>
            </a:r>
            <a:r>
              <a:rPr sz="971" spc="4" dirty="0" err="1">
                <a:latin typeface="Century Gothic"/>
                <a:cs typeface="Century Gothic"/>
              </a:rPr>
              <a:t>e</a:t>
            </a:r>
            <a:r>
              <a:rPr sz="971" spc="-8" dirty="0" err="1">
                <a:latin typeface="Century Gothic"/>
                <a:cs typeface="Century Gothic"/>
              </a:rPr>
              <a:t>a</a:t>
            </a:r>
            <a:r>
              <a:rPr sz="971" spc="4" dirty="0" err="1">
                <a:latin typeface="Century Gothic"/>
                <a:cs typeface="Century Gothic"/>
              </a:rPr>
              <a:t>l</a:t>
            </a:r>
            <a:r>
              <a:rPr sz="971" spc="-4" dirty="0" err="1">
                <a:latin typeface="Century Gothic"/>
                <a:cs typeface="Century Gothic"/>
              </a:rPr>
              <a:t>i</a:t>
            </a:r>
            <a:r>
              <a:rPr sz="971" dirty="0" err="1">
                <a:latin typeface="Century Gothic"/>
                <a:cs typeface="Century Gothic"/>
              </a:rPr>
              <a:t>z</a:t>
            </a:r>
            <a:r>
              <a:rPr sz="971" spc="-8" dirty="0" err="1">
                <a:latin typeface="Century Gothic"/>
                <a:cs typeface="Century Gothic"/>
              </a:rPr>
              <a:t>a</a:t>
            </a:r>
            <a:r>
              <a:rPr sz="971" spc="4" dirty="0" err="1">
                <a:latin typeface="Century Gothic"/>
                <a:cs typeface="Century Gothic"/>
              </a:rPr>
              <a:t>ci</a:t>
            </a:r>
            <a:r>
              <a:rPr sz="971" dirty="0" err="1">
                <a:latin typeface="Century Gothic"/>
                <a:cs typeface="Century Gothic"/>
              </a:rPr>
              <a:t>ón</a:t>
            </a:r>
            <a:r>
              <a:rPr sz="971" spc="-4" dirty="0">
                <a:latin typeface="Century Gothic"/>
                <a:cs typeface="Century Gothic"/>
              </a:rPr>
              <a:t> </a:t>
            </a:r>
            <a:r>
              <a:rPr sz="971" spc="-8" dirty="0">
                <a:latin typeface="Century Gothic"/>
                <a:cs typeface="Century Gothic"/>
              </a:rPr>
              <a:t>d</a:t>
            </a:r>
            <a:r>
              <a:rPr sz="971" dirty="0">
                <a:latin typeface="Century Gothic"/>
                <a:cs typeface="Century Gothic"/>
              </a:rPr>
              <a:t>e un</a:t>
            </a:r>
            <a:r>
              <a:rPr sz="971" spc="-4" dirty="0">
                <a:latin typeface="Century Gothic"/>
                <a:cs typeface="Century Gothic"/>
              </a:rPr>
              <a:t> </a:t>
            </a:r>
            <a:r>
              <a:rPr sz="971" dirty="0" err="1">
                <a:latin typeface="Century Gothic"/>
                <a:cs typeface="Century Gothic"/>
              </a:rPr>
              <a:t>re</a:t>
            </a:r>
            <a:r>
              <a:rPr sz="971" spc="-4" dirty="0" err="1">
                <a:latin typeface="Century Gothic"/>
                <a:cs typeface="Century Gothic"/>
              </a:rPr>
              <a:t>p</a:t>
            </a:r>
            <a:r>
              <a:rPr sz="971" dirty="0" err="1">
                <a:latin typeface="Century Gothic"/>
                <a:cs typeface="Century Gothic"/>
              </a:rPr>
              <a:t>orta</a:t>
            </a:r>
            <a:r>
              <a:rPr sz="971" spc="-4" dirty="0" err="1">
                <a:latin typeface="Century Gothic"/>
                <a:cs typeface="Century Gothic"/>
              </a:rPr>
              <a:t>j</a:t>
            </a:r>
            <a:r>
              <a:rPr sz="971" dirty="0" err="1">
                <a:latin typeface="Century Gothic"/>
                <a:cs typeface="Century Gothic"/>
              </a:rPr>
              <a:t>e</a:t>
            </a:r>
            <a:r>
              <a:rPr sz="971" dirty="0">
                <a:latin typeface="Century Gothic"/>
                <a:cs typeface="Century Gothic"/>
              </a:rPr>
              <a:t> </a:t>
            </a:r>
            <a:r>
              <a:rPr sz="971" dirty="0" err="1">
                <a:latin typeface="Century Gothic"/>
                <a:cs typeface="Century Gothic"/>
              </a:rPr>
              <a:t>en</a:t>
            </a:r>
            <a:r>
              <a:rPr sz="971" dirty="0">
                <a:latin typeface="Century Gothic"/>
                <a:cs typeface="Century Gothic"/>
              </a:rPr>
              <a:t> v</a:t>
            </a:r>
            <a:r>
              <a:rPr sz="971" spc="4" dirty="0">
                <a:latin typeface="Century Gothic"/>
                <a:cs typeface="Century Gothic"/>
              </a:rPr>
              <a:t>i</a:t>
            </a:r>
            <a:r>
              <a:rPr sz="971" spc="-8" dirty="0">
                <a:latin typeface="Century Gothic"/>
                <a:cs typeface="Century Gothic"/>
              </a:rPr>
              <a:t>d</a:t>
            </a:r>
            <a:r>
              <a:rPr sz="971" dirty="0">
                <a:latin typeface="Century Gothic"/>
                <a:cs typeface="Century Gothic"/>
              </a:rPr>
              <a:t>eo.</a:t>
            </a:r>
          </a:p>
          <a:p>
            <a:pPr marL="660286">
              <a:lnSpc>
                <a:spcPct val="102172"/>
              </a:lnSpc>
              <a:spcBef>
                <a:spcPts val="176"/>
              </a:spcBef>
            </a:pPr>
            <a:r>
              <a:rPr sz="971" dirty="0" smtClean="0">
                <a:latin typeface="Segoe MDL2 Assets"/>
                <a:cs typeface="Segoe MDL2 Assets"/>
              </a:rPr>
              <a:t>  </a:t>
            </a:r>
            <a:r>
              <a:rPr sz="971" spc="189" dirty="0" smtClean="0">
                <a:latin typeface="Segoe MDL2 Assets"/>
                <a:cs typeface="Segoe MDL2 Assets"/>
              </a:rPr>
              <a:t> </a:t>
            </a:r>
            <a:r>
              <a:rPr sz="971" spc="-4" dirty="0">
                <a:latin typeface="Century Gothic"/>
                <a:cs typeface="Century Gothic"/>
              </a:rPr>
              <a:t>¿</a:t>
            </a:r>
            <a:r>
              <a:rPr sz="971" dirty="0">
                <a:latin typeface="Century Gothic"/>
                <a:cs typeface="Century Gothic"/>
              </a:rPr>
              <a:t>H</a:t>
            </a:r>
            <a:r>
              <a:rPr sz="971" spc="4" dirty="0">
                <a:latin typeface="Century Gothic"/>
                <a:cs typeface="Century Gothic"/>
              </a:rPr>
              <a:t>a</a:t>
            </a:r>
            <a:r>
              <a:rPr sz="971" dirty="0">
                <a:latin typeface="Century Gothic"/>
                <a:cs typeface="Century Gothic"/>
              </a:rPr>
              <a:t>y</a:t>
            </a:r>
            <a:r>
              <a:rPr sz="971" spc="-4" dirty="0">
                <a:latin typeface="Century Gothic"/>
                <a:cs typeface="Century Gothic"/>
              </a:rPr>
              <a:t> </a:t>
            </a:r>
            <a:r>
              <a:rPr sz="971" spc="4" dirty="0" err="1">
                <a:latin typeface="Century Gothic"/>
                <a:cs typeface="Century Gothic"/>
              </a:rPr>
              <a:t>c</a:t>
            </a:r>
            <a:r>
              <a:rPr sz="971" dirty="0" err="1">
                <a:latin typeface="Century Gothic"/>
                <a:cs typeface="Century Gothic"/>
              </a:rPr>
              <a:t>o</a:t>
            </a:r>
            <a:r>
              <a:rPr sz="971" spc="-4" dirty="0" err="1">
                <a:latin typeface="Century Gothic"/>
                <a:cs typeface="Century Gothic"/>
              </a:rPr>
              <a:t>m</a:t>
            </a:r>
            <a:r>
              <a:rPr sz="971" spc="-8" dirty="0" err="1">
                <a:latin typeface="Century Gothic"/>
                <a:cs typeface="Century Gothic"/>
              </a:rPr>
              <a:t>p</a:t>
            </a:r>
            <a:r>
              <a:rPr sz="971" dirty="0" err="1">
                <a:latin typeface="Century Gothic"/>
                <a:cs typeface="Century Gothic"/>
              </a:rPr>
              <a:t>re</a:t>
            </a:r>
            <a:r>
              <a:rPr sz="971" spc="-8" dirty="0" err="1">
                <a:latin typeface="Century Gothic"/>
                <a:cs typeface="Century Gothic"/>
              </a:rPr>
              <a:t>n</a:t>
            </a:r>
            <a:r>
              <a:rPr sz="971" dirty="0" err="1">
                <a:latin typeface="Century Gothic"/>
                <a:cs typeface="Century Gothic"/>
              </a:rPr>
              <a:t>s</a:t>
            </a:r>
            <a:r>
              <a:rPr sz="971" spc="4" dirty="0" err="1">
                <a:latin typeface="Century Gothic"/>
                <a:cs typeface="Century Gothic"/>
              </a:rPr>
              <a:t>i</a:t>
            </a:r>
            <a:r>
              <a:rPr sz="971" dirty="0" err="1">
                <a:latin typeface="Century Gothic"/>
                <a:cs typeface="Century Gothic"/>
              </a:rPr>
              <a:t>ón</a:t>
            </a:r>
            <a:r>
              <a:rPr sz="971" spc="-4" dirty="0">
                <a:latin typeface="Century Gothic"/>
                <a:cs typeface="Century Gothic"/>
              </a:rPr>
              <a:t> </a:t>
            </a:r>
            <a:r>
              <a:rPr sz="971" spc="-8" dirty="0">
                <a:latin typeface="Century Gothic"/>
                <a:cs typeface="Century Gothic"/>
              </a:rPr>
              <a:t>d</a:t>
            </a:r>
            <a:r>
              <a:rPr sz="971" dirty="0">
                <a:latin typeface="Century Gothic"/>
                <a:cs typeface="Century Gothic"/>
              </a:rPr>
              <a:t>e </a:t>
            </a:r>
            <a:r>
              <a:rPr sz="971" spc="4" dirty="0">
                <a:latin typeface="Century Gothic"/>
                <a:cs typeface="Century Gothic"/>
              </a:rPr>
              <a:t>l</a:t>
            </a:r>
            <a:r>
              <a:rPr sz="971" dirty="0">
                <a:latin typeface="Century Gothic"/>
                <a:cs typeface="Century Gothic"/>
              </a:rPr>
              <a:t>a </a:t>
            </a:r>
            <a:r>
              <a:rPr sz="971" dirty="0" err="1">
                <a:latin typeface="Century Gothic"/>
                <a:cs typeface="Century Gothic"/>
              </a:rPr>
              <a:t>e</a:t>
            </a:r>
            <a:r>
              <a:rPr sz="971" spc="4" dirty="0" err="1">
                <a:latin typeface="Century Gothic"/>
                <a:cs typeface="Century Gothic"/>
              </a:rPr>
              <a:t>s</a:t>
            </a:r>
            <a:r>
              <a:rPr sz="971" spc="-12" dirty="0" err="1">
                <a:latin typeface="Century Gothic"/>
                <a:cs typeface="Century Gothic"/>
              </a:rPr>
              <a:t>t</a:t>
            </a:r>
            <a:r>
              <a:rPr sz="971" dirty="0" err="1">
                <a:latin typeface="Century Gothic"/>
                <a:cs typeface="Century Gothic"/>
              </a:rPr>
              <a:t>r</a:t>
            </a:r>
            <a:r>
              <a:rPr sz="971" spc="-8" dirty="0" err="1">
                <a:latin typeface="Century Gothic"/>
                <a:cs typeface="Century Gothic"/>
              </a:rPr>
              <a:t>u</a:t>
            </a:r>
            <a:r>
              <a:rPr sz="971" spc="4" dirty="0" err="1">
                <a:latin typeface="Century Gothic"/>
                <a:cs typeface="Century Gothic"/>
              </a:rPr>
              <a:t>c</a:t>
            </a:r>
            <a:r>
              <a:rPr sz="971" dirty="0" err="1">
                <a:latin typeface="Century Gothic"/>
                <a:cs typeface="Century Gothic"/>
              </a:rPr>
              <a:t>tu</a:t>
            </a:r>
            <a:r>
              <a:rPr sz="971" spc="-8" dirty="0" err="1">
                <a:latin typeface="Century Gothic"/>
                <a:cs typeface="Century Gothic"/>
              </a:rPr>
              <a:t>r</a:t>
            </a:r>
            <a:r>
              <a:rPr sz="971" dirty="0" err="1">
                <a:latin typeface="Century Gothic"/>
                <a:cs typeface="Century Gothic"/>
              </a:rPr>
              <a:t>a</a:t>
            </a:r>
            <a:r>
              <a:rPr sz="971" dirty="0">
                <a:latin typeface="Century Gothic"/>
                <a:cs typeface="Century Gothic"/>
              </a:rPr>
              <a:t> d</a:t>
            </a:r>
            <a:r>
              <a:rPr sz="971" spc="-8" dirty="0">
                <a:latin typeface="Century Gothic"/>
                <a:cs typeface="Century Gothic"/>
              </a:rPr>
              <a:t>e</a:t>
            </a:r>
            <a:r>
              <a:rPr sz="971" dirty="0">
                <a:latin typeface="Century Gothic"/>
                <a:cs typeface="Century Gothic"/>
              </a:rPr>
              <a:t>l</a:t>
            </a:r>
            <a:r>
              <a:rPr sz="971" spc="4" dirty="0">
                <a:latin typeface="Century Gothic"/>
                <a:cs typeface="Century Gothic"/>
              </a:rPr>
              <a:t> </a:t>
            </a:r>
            <a:r>
              <a:rPr sz="971" dirty="0" err="1">
                <a:latin typeface="Century Gothic"/>
                <a:cs typeface="Century Gothic"/>
              </a:rPr>
              <a:t>r</a:t>
            </a:r>
            <a:r>
              <a:rPr sz="971" spc="-8" dirty="0" err="1">
                <a:latin typeface="Century Gothic"/>
                <a:cs typeface="Century Gothic"/>
              </a:rPr>
              <a:t>e</a:t>
            </a:r>
            <a:r>
              <a:rPr sz="971" dirty="0" err="1">
                <a:latin typeface="Century Gothic"/>
                <a:cs typeface="Century Gothic"/>
              </a:rPr>
              <a:t>po</a:t>
            </a:r>
            <a:r>
              <a:rPr sz="971" spc="4" dirty="0" err="1">
                <a:latin typeface="Century Gothic"/>
                <a:cs typeface="Century Gothic"/>
              </a:rPr>
              <a:t>r</a:t>
            </a:r>
            <a:r>
              <a:rPr sz="971" spc="-12" dirty="0" err="1">
                <a:latin typeface="Century Gothic"/>
                <a:cs typeface="Century Gothic"/>
              </a:rPr>
              <a:t>t</a:t>
            </a:r>
            <a:r>
              <a:rPr sz="971" spc="17" dirty="0" err="1">
                <a:latin typeface="Century Gothic"/>
                <a:cs typeface="Century Gothic"/>
              </a:rPr>
              <a:t>a</a:t>
            </a:r>
            <a:r>
              <a:rPr sz="971" spc="4" dirty="0" err="1">
                <a:latin typeface="Century Gothic"/>
                <a:cs typeface="Century Gothic"/>
              </a:rPr>
              <a:t>j</a:t>
            </a:r>
            <a:r>
              <a:rPr sz="971" dirty="0" err="1">
                <a:latin typeface="Century Gothic"/>
                <a:cs typeface="Century Gothic"/>
              </a:rPr>
              <a:t>e</a:t>
            </a:r>
            <a:r>
              <a:rPr sz="971" dirty="0">
                <a:latin typeface="Century Gothic"/>
                <a:cs typeface="Century Gothic"/>
              </a:rPr>
              <a:t>?</a:t>
            </a:r>
            <a:r>
              <a:rPr sz="971" spc="-4" dirty="0">
                <a:latin typeface="Century Gothic"/>
                <a:cs typeface="Century Gothic"/>
              </a:rPr>
              <a:t> </a:t>
            </a:r>
            <a:r>
              <a:rPr sz="971" spc="-22" dirty="0">
                <a:latin typeface="Century Gothic"/>
                <a:cs typeface="Century Gothic"/>
              </a:rPr>
              <a:t>(</a:t>
            </a:r>
            <a:r>
              <a:rPr sz="971" spc="4" dirty="0" err="1">
                <a:latin typeface="Century Gothic"/>
                <a:cs typeface="Century Gothic"/>
              </a:rPr>
              <a:t>L</a:t>
            </a:r>
            <a:r>
              <a:rPr sz="971" dirty="0" err="1">
                <a:latin typeface="Century Gothic"/>
                <a:cs typeface="Century Gothic"/>
              </a:rPr>
              <a:t>engua</a:t>
            </a:r>
            <a:r>
              <a:rPr sz="971" dirty="0">
                <a:latin typeface="Century Gothic"/>
                <a:cs typeface="Century Gothic"/>
              </a:rPr>
              <a:t> </a:t>
            </a:r>
            <a:r>
              <a:rPr sz="971" spc="-4" dirty="0">
                <a:latin typeface="Century Gothic"/>
                <a:cs typeface="Century Gothic"/>
              </a:rPr>
              <a:t>E</a:t>
            </a:r>
            <a:r>
              <a:rPr sz="971" dirty="0">
                <a:latin typeface="Century Gothic"/>
                <a:cs typeface="Century Gothic"/>
              </a:rPr>
              <a:t>s</a:t>
            </a:r>
            <a:r>
              <a:rPr sz="971" spc="-8" dirty="0">
                <a:latin typeface="Century Gothic"/>
                <a:cs typeface="Century Gothic"/>
              </a:rPr>
              <a:t>p</a:t>
            </a:r>
            <a:r>
              <a:rPr sz="971" dirty="0">
                <a:latin typeface="Century Gothic"/>
                <a:cs typeface="Century Gothic"/>
              </a:rPr>
              <a:t>año</a:t>
            </a:r>
            <a:r>
              <a:rPr sz="971" spc="-8" dirty="0">
                <a:latin typeface="Century Gothic"/>
                <a:cs typeface="Century Gothic"/>
              </a:rPr>
              <a:t>l</a:t>
            </a:r>
            <a:r>
              <a:rPr sz="971" dirty="0">
                <a:latin typeface="Century Gothic"/>
                <a:cs typeface="Century Gothic"/>
              </a:rPr>
              <a:t>a)</a:t>
            </a:r>
          </a:p>
          <a:p>
            <a:pPr marL="660286">
              <a:lnSpc>
                <a:spcPct val="102172"/>
              </a:lnSpc>
              <a:spcBef>
                <a:spcPts val="176"/>
              </a:spcBef>
            </a:pPr>
            <a:r>
              <a:rPr sz="971" dirty="0" smtClean="0">
                <a:latin typeface="Segoe MDL2 Assets"/>
                <a:cs typeface="Segoe MDL2 Assets"/>
              </a:rPr>
              <a:t>  </a:t>
            </a:r>
            <a:r>
              <a:rPr sz="971" spc="189" dirty="0" smtClean="0">
                <a:latin typeface="Segoe MDL2 Assets"/>
                <a:cs typeface="Segoe MDL2 Assets"/>
              </a:rPr>
              <a:t> </a:t>
            </a:r>
            <a:r>
              <a:rPr sz="971" spc="-4" dirty="0">
                <a:latin typeface="Century Gothic"/>
                <a:cs typeface="Century Gothic"/>
              </a:rPr>
              <a:t>¿E</a:t>
            </a:r>
            <a:r>
              <a:rPr sz="971" dirty="0">
                <a:latin typeface="Century Gothic"/>
                <a:cs typeface="Century Gothic"/>
              </a:rPr>
              <a:t>l</a:t>
            </a:r>
            <a:r>
              <a:rPr sz="971" spc="4" dirty="0">
                <a:latin typeface="Century Gothic"/>
                <a:cs typeface="Century Gothic"/>
              </a:rPr>
              <a:t> </a:t>
            </a:r>
            <a:r>
              <a:rPr sz="971" dirty="0" err="1">
                <a:latin typeface="Century Gothic"/>
                <a:cs typeface="Century Gothic"/>
              </a:rPr>
              <a:t>re</a:t>
            </a:r>
            <a:r>
              <a:rPr sz="971" spc="4" dirty="0" err="1">
                <a:latin typeface="Century Gothic"/>
                <a:cs typeface="Century Gothic"/>
              </a:rPr>
              <a:t>p</a:t>
            </a:r>
            <a:r>
              <a:rPr sz="971" spc="-12" dirty="0" err="1">
                <a:latin typeface="Century Gothic"/>
                <a:cs typeface="Century Gothic"/>
              </a:rPr>
              <a:t>o</a:t>
            </a:r>
            <a:r>
              <a:rPr sz="971" dirty="0" err="1">
                <a:latin typeface="Century Gothic"/>
                <a:cs typeface="Century Gothic"/>
              </a:rPr>
              <a:t>rta</a:t>
            </a:r>
            <a:r>
              <a:rPr sz="971" spc="-8" dirty="0" err="1">
                <a:latin typeface="Century Gothic"/>
                <a:cs typeface="Century Gothic"/>
              </a:rPr>
              <a:t>j</a:t>
            </a:r>
            <a:r>
              <a:rPr sz="971" dirty="0" err="1">
                <a:latin typeface="Century Gothic"/>
                <a:cs typeface="Century Gothic"/>
              </a:rPr>
              <a:t>e</a:t>
            </a:r>
            <a:r>
              <a:rPr sz="971" dirty="0">
                <a:latin typeface="Century Gothic"/>
                <a:cs typeface="Century Gothic"/>
              </a:rPr>
              <a:t> </a:t>
            </a:r>
            <a:r>
              <a:rPr sz="971" dirty="0" err="1">
                <a:latin typeface="Century Gothic"/>
                <a:cs typeface="Century Gothic"/>
              </a:rPr>
              <a:t>expo</a:t>
            </a:r>
            <a:r>
              <a:rPr sz="971" spc="-12" dirty="0" err="1">
                <a:latin typeface="Century Gothic"/>
                <a:cs typeface="Century Gothic"/>
              </a:rPr>
              <a:t>n</a:t>
            </a:r>
            <a:r>
              <a:rPr sz="971" dirty="0" err="1">
                <a:latin typeface="Century Gothic"/>
                <a:cs typeface="Century Gothic"/>
              </a:rPr>
              <a:t>e</a:t>
            </a:r>
            <a:r>
              <a:rPr sz="971" dirty="0">
                <a:latin typeface="Century Gothic"/>
                <a:cs typeface="Century Gothic"/>
              </a:rPr>
              <a:t> </a:t>
            </a:r>
            <a:r>
              <a:rPr sz="971" spc="-8" dirty="0">
                <a:latin typeface="Century Gothic"/>
                <a:cs typeface="Century Gothic"/>
              </a:rPr>
              <a:t>u</a:t>
            </a:r>
            <a:r>
              <a:rPr sz="971" dirty="0">
                <a:latin typeface="Century Gothic"/>
                <a:cs typeface="Century Gothic"/>
              </a:rPr>
              <a:t>n</a:t>
            </a:r>
            <a:r>
              <a:rPr sz="971" spc="-4" dirty="0">
                <a:latin typeface="Century Gothic"/>
                <a:cs typeface="Century Gothic"/>
              </a:rPr>
              <a:t> </a:t>
            </a:r>
            <a:r>
              <a:rPr sz="971" dirty="0" err="1">
                <a:latin typeface="Century Gothic"/>
                <a:cs typeface="Century Gothic"/>
              </a:rPr>
              <a:t>ante</a:t>
            </a:r>
            <a:r>
              <a:rPr sz="971" spc="-4" dirty="0" err="1">
                <a:latin typeface="Century Gothic"/>
                <a:cs typeface="Century Gothic"/>
              </a:rPr>
              <a:t>c</a:t>
            </a:r>
            <a:r>
              <a:rPr sz="971" dirty="0" err="1">
                <a:latin typeface="Century Gothic"/>
                <a:cs typeface="Century Gothic"/>
              </a:rPr>
              <a:t>ed</a:t>
            </a:r>
            <a:r>
              <a:rPr sz="971" spc="4" dirty="0" err="1">
                <a:latin typeface="Century Gothic"/>
                <a:cs typeface="Century Gothic"/>
              </a:rPr>
              <a:t>e</a:t>
            </a:r>
            <a:r>
              <a:rPr sz="971" dirty="0" err="1">
                <a:latin typeface="Century Gothic"/>
                <a:cs typeface="Century Gothic"/>
              </a:rPr>
              <a:t>n</a:t>
            </a:r>
            <a:r>
              <a:rPr sz="971" spc="-12" dirty="0" err="1">
                <a:latin typeface="Century Gothic"/>
                <a:cs typeface="Century Gothic"/>
              </a:rPr>
              <a:t>t</a:t>
            </a:r>
            <a:r>
              <a:rPr sz="971" dirty="0" err="1">
                <a:latin typeface="Century Gothic"/>
                <a:cs typeface="Century Gothic"/>
              </a:rPr>
              <a:t>e</a:t>
            </a:r>
            <a:r>
              <a:rPr sz="971" dirty="0">
                <a:latin typeface="Century Gothic"/>
                <a:cs typeface="Century Gothic"/>
              </a:rPr>
              <a:t> de </a:t>
            </a:r>
            <a:r>
              <a:rPr sz="971" spc="4" dirty="0">
                <a:latin typeface="Century Gothic"/>
                <a:cs typeface="Century Gothic"/>
              </a:rPr>
              <a:t>l</a:t>
            </a:r>
            <a:r>
              <a:rPr sz="971" dirty="0">
                <a:latin typeface="Century Gothic"/>
                <a:cs typeface="Century Gothic"/>
              </a:rPr>
              <a:t>o</a:t>
            </a:r>
            <a:r>
              <a:rPr sz="971" spc="-4" dirty="0">
                <a:latin typeface="Century Gothic"/>
                <a:cs typeface="Century Gothic"/>
              </a:rPr>
              <a:t> </a:t>
            </a:r>
            <a:r>
              <a:rPr sz="971" spc="-8" dirty="0">
                <a:latin typeface="Century Gothic"/>
                <a:cs typeface="Century Gothic"/>
              </a:rPr>
              <a:t>q</a:t>
            </a:r>
            <a:r>
              <a:rPr sz="971" dirty="0">
                <a:latin typeface="Century Gothic"/>
                <a:cs typeface="Century Gothic"/>
              </a:rPr>
              <a:t>ue </a:t>
            </a:r>
            <a:r>
              <a:rPr sz="971" dirty="0" err="1">
                <a:latin typeface="Century Gothic"/>
                <a:cs typeface="Century Gothic"/>
              </a:rPr>
              <a:t>fue</a:t>
            </a:r>
            <a:r>
              <a:rPr sz="971" dirty="0">
                <a:latin typeface="Century Gothic"/>
                <a:cs typeface="Century Gothic"/>
              </a:rPr>
              <a:t> </a:t>
            </a:r>
            <a:r>
              <a:rPr sz="971" spc="-4" dirty="0">
                <a:latin typeface="Century Gothic"/>
                <a:cs typeface="Century Gothic"/>
              </a:rPr>
              <a:t>l</a:t>
            </a:r>
            <a:r>
              <a:rPr sz="971" dirty="0">
                <a:latin typeface="Century Gothic"/>
                <a:cs typeface="Century Gothic"/>
              </a:rPr>
              <a:t>a </a:t>
            </a:r>
            <a:r>
              <a:rPr sz="971" spc="-8" dirty="0">
                <a:latin typeface="Century Gothic"/>
                <a:cs typeface="Century Gothic"/>
              </a:rPr>
              <a:t>C</a:t>
            </a:r>
            <a:r>
              <a:rPr sz="971" spc="4" dirty="0">
                <a:latin typeface="Century Gothic"/>
                <a:cs typeface="Century Gothic"/>
              </a:rPr>
              <a:t>i</a:t>
            </a:r>
            <a:r>
              <a:rPr sz="971" dirty="0">
                <a:latin typeface="Century Gothic"/>
                <a:cs typeface="Century Gothic"/>
              </a:rPr>
              <a:t>ud</a:t>
            </a:r>
            <a:r>
              <a:rPr sz="971" spc="-8" dirty="0">
                <a:latin typeface="Century Gothic"/>
                <a:cs typeface="Century Gothic"/>
              </a:rPr>
              <a:t>a</a:t>
            </a:r>
            <a:r>
              <a:rPr sz="971" dirty="0">
                <a:latin typeface="Century Gothic"/>
                <a:cs typeface="Century Gothic"/>
              </a:rPr>
              <a:t>d</a:t>
            </a:r>
            <a:r>
              <a:rPr sz="971" spc="-4" dirty="0">
                <a:latin typeface="Century Gothic"/>
                <a:cs typeface="Century Gothic"/>
              </a:rPr>
              <a:t> </a:t>
            </a:r>
            <a:r>
              <a:rPr sz="971" dirty="0">
                <a:latin typeface="Century Gothic"/>
                <a:cs typeface="Century Gothic"/>
              </a:rPr>
              <a:t>de</a:t>
            </a:r>
          </a:p>
          <a:p>
            <a:pPr marL="862002">
              <a:lnSpc>
                <a:spcPct val="102172"/>
              </a:lnSpc>
              <a:spcBef>
                <a:spcPts val="185"/>
              </a:spcBef>
            </a:pPr>
            <a:r>
              <a:rPr sz="971" spc="-4" dirty="0">
                <a:latin typeface="Century Gothic"/>
                <a:cs typeface="Century Gothic"/>
              </a:rPr>
              <a:t>M</a:t>
            </a:r>
            <a:r>
              <a:rPr sz="971" dirty="0">
                <a:latin typeface="Century Gothic"/>
                <a:cs typeface="Century Gothic"/>
              </a:rPr>
              <a:t>éx</a:t>
            </a:r>
            <a:r>
              <a:rPr sz="971" spc="-4" dirty="0">
                <a:latin typeface="Century Gothic"/>
                <a:cs typeface="Century Gothic"/>
              </a:rPr>
              <a:t>i</a:t>
            </a:r>
            <a:r>
              <a:rPr sz="971" spc="4" dirty="0">
                <a:latin typeface="Century Gothic"/>
                <a:cs typeface="Century Gothic"/>
              </a:rPr>
              <a:t>c</a:t>
            </a:r>
            <a:r>
              <a:rPr sz="971" dirty="0">
                <a:latin typeface="Century Gothic"/>
                <a:cs typeface="Century Gothic"/>
              </a:rPr>
              <a:t>o? </a:t>
            </a:r>
            <a:r>
              <a:rPr sz="971" spc="-22" dirty="0">
                <a:latin typeface="Century Gothic"/>
                <a:cs typeface="Century Gothic"/>
              </a:rPr>
              <a:t>(</a:t>
            </a:r>
            <a:r>
              <a:rPr sz="971" spc="4" dirty="0" err="1">
                <a:latin typeface="Century Gothic"/>
                <a:cs typeface="Century Gothic"/>
              </a:rPr>
              <a:t>L</a:t>
            </a:r>
            <a:r>
              <a:rPr sz="971" dirty="0" err="1">
                <a:latin typeface="Century Gothic"/>
                <a:cs typeface="Century Gothic"/>
              </a:rPr>
              <a:t>engua</a:t>
            </a:r>
            <a:r>
              <a:rPr sz="971" dirty="0">
                <a:latin typeface="Century Gothic"/>
                <a:cs typeface="Century Gothic"/>
              </a:rPr>
              <a:t> </a:t>
            </a:r>
            <a:r>
              <a:rPr sz="971" spc="-4" dirty="0">
                <a:latin typeface="Century Gothic"/>
                <a:cs typeface="Century Gothic"/>
              </a:rPr>
              <a:t>E</a:t>
            </a:r>
            <a:r>
              <a:rPr sz="971" spc="-8" dirty="0">
                <a:latin typeface="Century Gothic"/>
                <a:cs typeface="Century Gothic"/>
              </a:rPr>
              <a:t>s</a:t>
            </a:r>
            <a:r>
              <a:rPr sz="971" dirty="0">
                <a:latin typeface="Century Gothic"/>
                <a:cs typeface="Century Gothic"/>
              </a:rPr>
              <a:t>p</a:t>
            </a:r>
            <a:r>
              <a:rPr sz="971" spc="-4" dirty="0">
                <a:latin typeface="Century Gothic"/>
                <a:cs typeface="Century Gothic"/>
              </a:rPr>
              <a:t>a</a:t>
            </a:r>
            <a:r>
              <a:rPr sz="971" dirty="0">
                <a:latin typeface="Century Gothic"/>
                <a:cs typeface="Century Gothic"/>
              </a:rPr>
              <a:t>ñ</a:t>
            </a:r>
            <a:r>
              <a:rPr sz="971" spc="-4" dirty="0">
                <a:latin typeface="Century Gothic"/>
                <a:cs typeface="Century Gothic"/>
              </a:rPr>
              <a:t>o</a:t>
            </a:r>
            <a:r>
              <a:rPr sz="971" spc="4" dirty="0">
                <a:latin typeface="Century Gothic"/>
                <a:cs typeface="Century Gothic"/>
              </a:rPr>
              <a:t>l</a:t>
            </a:r>
            <a:r>
              <a:rPr sz="971" dirty="0">
                <a:latin typeface="Century Gothic"/>
                <a:cs typeface="Century Gothic"/>
              </a:rPr>
              <a:t>a,</a:t>
            </a:r>
            <a:r>
              <a:rPr sz="971" spc="-4" dirty="0">
                <a:latin typeface="Century Gothic"/>
                <a:cs typeface="Century Gothic"/>
              </a:rPr>
              <a:t> </a:t>
            </a:r>
            <a:r>
              <a:rPr sz="971" spc="-4" dirty="0" err="1">
                <a:latin typeface="Century Gothic"/>
                <a:cs typeface="Century Gothic"/>
              </a:rPr>
              <a:t>D</a:t>
            </a:r>
            <a:r>
              <a:rPr sz="971" spc="4" dirty="0" err="1">
                <a:latin typeface="Century Gothic"/>
                <a:cs typeface="Century Gothic"/>
              </a:rPr>
              <a:t>i</a:t>
            </a:r>
            <a:r>
              <a:rPr sz="971" dirty="0" err="1">
                <a:latin typeface="Century Gothic"/>
                <a:cs typeface="Century Gothic"/>
              </a:rPr>
              <a:t>b</a:t>
            </a:r>
            <a:r>
              <a:rPr sz="971" spc="-8" dirty="0" err="1">
                <a:latin typeface="Century Gothic"/>
                <a:cs typeface="Century Gothic"/>
              </a:rPr>
              <a:t>u</a:t>
            </a:r>
            <a:r>
              <a:rPr sz="971" spc="4" dirty="0" err="1">
                <a:latin typeface="Century Gothic"/>
                <a:cs typeface="Century Gothic"/>
              </a:rPr>
              <a:t>j</a:t>
            </a:r>
            <a:r>
              <a:rPr sz="971" dirty="0" err="1">
                <a:latin typeface="Century Gothic"/>
                <a:cs typeface="Century Gothic"/>
              </a:rPr>
              <a:t>o</a:t>
            </a:r>
            <a:r>
              <a:rPr sz="971" dirty="0">
                <a:latin typeface="Century Gothic"/>
                <a:cs typeface="Century Gothic"/>
              </a:rPr>
              <a:t>,</a:t>
            </a:r>
            <a:r>
              <a:rPr sz="971" spc="-8" dirty="0">
                <a:latin typeface="Century Gothic"/>
                <a:cs typeface="Century Gothic"/>
              </a:rPr>
              <a:t> </a:t>
            </a:r>
            <a:r>
              <a:rPr sz="971" spc="4" dirty="0" err="1">
                <a:latin typeface="Century Gothic"/>
                <a:cs typeface="Century Gothic"/>
              </a:rPr>
              <a:t>F</a:t>
            </a:r>
            <a:r>
              <a:rPr sz="971" spc="-4" dirty="0" err="1">
                <a:latin typeface="Century Gothic"/>
                <a:cs typeface="Century Gothic"/>
              </a:rPr>
              <a:t>í</a:t>
            </a:r>
            <a:r>
              <a:rPr sz="971" dirty="0" err="1">
                <a:latin typeface="Century Gothic"/>
                <a:cs typeface="Century Gothic"/>
              </a:rPr>
              <a:t>s</a:t>
            </a:r>
            <a:r>
              <a:rPr sz="971" spc="-4" dirty="0" err="1">
                <a:latin typeface="Century Gothic"/>
                <a:cs typeface="Century Gothic"/>
              </a:rPr>
              <a:t>i</a:t>
            </a:r>
            <a:r>
              <a:rPr sz="971" spc="4" dirty="0" err="1">
                <a:latin typeface="Century Gothic"/>
                <a:cs typeface="Century Gothic"/>
              </a:rPr>
              <a:t>c</a:t>
            </a:r>
            <a:r>
              <a:rPr sz="971" dirty="0" err="1">
                <a:latin typeface="Century Gothic"/>
                <a:cs typeface="Century Gothic"/>
              </a:rPr>
              <a:t>a</a:t>
            </a:r>
            <a:r>
              <a:rPr sz="971" dirty="0">
                <a:latin typeface="Century Gothic"/>
                <a:cs typeface="Century Gothic"/>
              </a:rPr>
              <a:t>)</a:t>
            </a:r>
          </a:p>
          <a:p>
            <a:pPr marL="862002" marR="134794" indent="-201717">
              <a:lnSpc>
                <a:spcPts val="1237"/>
              </a:lnSpc>
              <a:spcBef>
                <a:spcPts val="176"/>
              </a:spcBef>
            </a:pPr>
            <a:r>
              <a:rPr sz="971" dirty="0" smtClean="0">
                <a:latin typeface="Segoe MDL2 Assets"/>
                <a:cs typeface="Segoe MDL2 Assets"/>
              </a:rPr>
              <a:t>  </a:t>
            </a:r>
            <a:r>
              <a:rPr sz="971" spc="189" dirty="0" smtClean="0">
                <a:latin typeface="Segoe MDL2 Assets"/>
                <a:cs typeface="Segoe MDL2 Assets"/>
              </a:rPr>
              <a:t> </a:t>
            </a:r>
            <a:r>
              <a:rPr sz="971" spc="-4" dirty="0">
                <a:latin typeface="Century Gothic"/>
                <a:cs typeface="Century Gothic"/>
              </a:rPr>
              <a:t>¿</a:t>
            </a:r>
            <a:r>
              <a:rPr sz="971" dirty="0">
                <a:latin typeface="Century Gothic"/>
                <a:cs typeface="Century Gothic"/>
              </a:rPr>
              <a:t>Se </a:t>
            </a:r>
            <a:r>
              <a:rPr sz="971" dirty="0" err="1">
                <a:latin typeface="Century Gothic"/>
                <a:cs typeface="Century Gothic"/>
              </a:rPr>
              <a:t>plan</a:t>
            </a:r>
            <a:r>
              <a:rPr sz="971" spc="-4" dirty="0" err="1">
                <a:latin typeface="Century Gothic"/>
                <a:cs typeface="Century Gothic"/>
              </a:rPr>
              <a:t>t</a:t>
            </a:r>
            <a:r>
              <a:rPr sz="971" spc="-8" dirty="0" err="1">
                <a:latin typeface="Century Gothic"/>
                <a:cs typeface="Century Gothic"/>
              </a:rPr>
              <a:t>e</a:t>
            </a:r>
            <a:r>
              <a:rPr sz="971" dirty="0" err="1">
                <a:latin typeface="Century Gothic"/>
                <a:cs typeface="Century Gothic"/>
              </a:rPr>
              <a:t>an</a:t>
            </a:r>
            <a:r>
              <a:rPr sz="971" spc="-4" dirty="0">
                <a:latin typeface="Century Gothic"/>
                <a:cs typeface="Century Gothic"/>
              </a:rPr>
              <a:t> </a:t>
            </a:r>
            <a:r>
              <a:rPr sz="971" spc="4" dirty="0">
                <a:latin typeface="Century Gothic"/>
                <a:cs typeface="Century Gothic"/>
              </a:rPr>
              <a:t>l</a:t>
            </a:r>
            <a:r>
              <a:rPr sz="971" spc="-8" dirty="0">
                <a:latin typeface="Century Gothic"/>
                <a:cs typeface="Century Gothic"/>
              </a:rPr>
              <a:t>a</a:t>
            </a:r>
            <a:r>
              <a:rPr sz="971" dirty="0">
                <a:latin typeface="Century Gothic"/>
                <a:cs typeface="Century Gothic"/>
              </a:rPr>
              <a:t>s </a:t>
            </a:r>
            <a:r>
              <a:rPr sz="971" spc="-8" dirty="0" err="1">
                <a:latin typeface="Century Gothic"/>
                <a:cs typeface="Century Gothic"/>
              </a:rPr>
              <a:t>e</a:t>
            </a:r>
            <a:r>
              <a:rPr sz="971" dirty="0" err="1">
                <a:latin typeface="Century Gothic"/>
                <a:cs typeface="Century Gothic"/>
              </a:rPr>
              <a:t>v</a:t>
            </a:r>
            <a:r>
              <a:rPr sz="971" spc="4" dirty="0" err="1">
                <a:latin typeface="Century Gothic"/>
                <a:cs typeface="Century Gothic"/>
              </a:rPr>
              <a:t>i</a:t>
            </a:r>
            <a:r>
              <a:rPr sz="971" dirty="0" err="1">
                <a:latin typeface="Century Gothic"/>
                <a:cs typeface="Century Gothic"/>
              </a:rPr>
              <a:t>d</a:t>
            </a:r>
            <a:r>
              <a:rPr sz="971" spc="-8" dirty="0" err="1">
                <a:latin typeface="Century Gothic"/>
                <a:cs typeface="Century Gothic"/>
              </a:rPr>
              <a:t>e</a:t>
            </a:r>
            <a:r>
              <a:rPr sz="971" dirty="0" err="1">
                <a:latin typeface="Century Gothic"/>
                <a:cs typeface="Century Gothic"/>
              </a:rPr>
              <a:t>n</a:t>
            </a:r>
            <a:r>
              <a:rPr sz="971" spc="4" dirty="0" err="1">
                <a:latin typeface="Century Gothic"/>
                <a:cs typeface="Century Gothic"/>
              </a:rPr>
              <a:t>c</a:t>
            </a:r>
            <a:r>
              <a:rPr sz="971" spc="-4" dirty="0" err="1">
                <a:latin typeface="Century Gothic"/>
                <a:cs typeface="Century Gothic"/>
              </a:rPr>
              <a:t>i</a:t>
            </a:r>
            <a:r>
              <a:rPr sz="971" dirty="0" err="1">
                <a:latin typeface="Century Gothic"/>
                <a:cs typeface="Century Gothic"/>
              </a:rPr>
              <a:t>as</a:t>
            </a:r>
            <a:r>
              <a:rPr sz="971" dirty="0">
                <a:latin typeface="Century Gothic"/>
                <a:cs typeface="Century Gothic"/>
              </a:rPr>
              <a:t> de</a:t>
            </a:r>
            <a:r>
              <a:rPr sz="971" spc="-12" dirty="0">
                <a:latin typeface="Century Gothic"/>
                <a:cs typeface="Century Gothic"/>
              </a:rPr>
              <a:t> </a:t>
            </a:r>
            <a:r>
              <a:rPr sz="971" spc="4" dirty="0">
                <a:latin typeface="Century Gothic"/>
                <a:cs typeface="Century Gothic"/>
              </a:rPr>
              <a:t>l</a:t>
            </a:r>
            <a:r>
              <a:rPr sz="971" dirty="0">
                <a:latin typeface="Century Gothic"/>
                <a:cs typeface="Century Gothic"/>
              </a:rPr>
              <a:t>a </a:t>
            </a:r>
            <a:r>
              <a:rPr sz="971" spc="-8" dirty="0" err="1">
                <a:latin typeface="Century Gothic"/>
                <a:cs typeface="Century Gothic"/>
              </a:rPr>
              <a:t>p</a:t>
            </a:r>
            <a:r>
              <a:rPr sz="971" dirty="0" err="1">
                <a:latin typeface="Century Gothic"/>
                <a:cs typeface="Century Gothic"/>
              </a:rPr>
              <a:t>ro</a:t>
            </a:r>
            <a:r>
              <a:rPr sz="971" spc="-8" dirty="0" err="1">
                <a:latin typeface="Century Gothic"/>
                <a:cs typeface="Century Gothic"/>
              </a:rPr>
              <a:t>b</a:t>
            </a:r>
            <a:r>
              <a:rPr sz="971" spc="4" dirty="0" err="1">
                <a:latin typeface="Century Gothic"/>
                <a:cs typeface="Century Gothic"/>
              </a:rPr>
              <a:t>l</a:t>
            </a:r>
            <a:r>
              <a:rPr sz="971" dirty="0" err="1">
                <a:latin typeface="Century Gothic"/>
                <a:cs typeface="Century Gothic"/>
              </a:rPr>
              <a:t>e</a:t>
            </a:r>
            <a:r>
              <a:rPr sz="971" spc="-12" dirty="0" err="1">
                <a:latin typeface="Century Gothic"/>
                <a:cs typeface="Century Gothic"/>
              </a:rPr>
              <a:t>m</a:t>
            </a:r>
            <a:r>
              <a:rPr sz="971" dirty="0" err="1">
                <a:latin typeface="Century Gothic"/>
                <a:cs typeface="Century Gothic"/>
              </a:rPr>
              <a:t>át</a:t>
            </a:r>
            <a:r>
              <a:rPr sz="971" spc="-4" dirty="0" err="1">
                <a:latin typeface="Century Gothic"/>
                <a:cs typeface="Century Gothic"/>
              </a:rPr>
              <a:t>i</a:t>
            </a:r>
            <a:r>
              <a:rPr sz="971" spc="4" dirty="0" err="1">
                <a:latin typeface="Century Gothic"/>
                <a:cs typeface="Century Gothic"/>
              </a:rPr>
              <a:t>c</a:t>
            </a:r>
            <a:r>
              <a:rPr sz="971" dirty="0" err="1">
                <a:latin typeface="Century Gothic"/>
                <a:cs typeface="Century Gothic"/>
              </a:rPr>
              <a:t>a</a:t>
            </a:r>
            <a:r>
              <a:rPr sz="971" dirty="0">
                <a:latin typeface="Century Gothic"/>
                <a:cs typeface="Century Gothic"/>
              </a:rPr>
              <a:t>?</a:t>
            </a:r>
            <a:r>
              <a:rPr sz="971" spc="-4" dirty="0">
                <a:latin typeface="Century Gothic"/>
                <a:cs typeface="Century Gothic"/>
              </a:rPr>
              <a:t> </a:t>
            </a:r>
            <a:r>
              <a:rPr sz="971" spc="-22" dirty="0">
                <a:latin typeface="Century Gothic"/>
                <a:cs typeface="Century Gothic"/>
              </a:rPr>
              <a:t>(</a:t>
            </a:r>
            <a:r>
              <a:rPr sz="971" spc="4" dirty="0" err="1">
                <a:latin typeface="Century Gothic"/>
                <a:cs typeface="Century Gothic"/>
              </a:rPr>
              <a:t>L</a:t>
            </a:r>
            <a:r>
              <a:rPr sz="971" dirty="0" err="1">
                <a:latin typeface="Century Gothic"/>
                <a:cs typeface="Century Gothic"/>
              </a:rPr>
              <a:t>engua</a:t>
            </a:r>
            <a:r>
              <a:rPr sz="971" dirty="0">
                <a:latin typeface="Century Gothic"/>
                <a:cs typeface="Century Gothic"/>
              </a:rPr>
              <a:t> </a:t>
            </a:r>
            <a:r>
              <a:rPr sz="971" spc="-4" dirty="0">
                <a:latin typeface="Century Gothic"/>
                <a:cs typeface="Century Gothic"/>
              </a:rPr>
              <a:t>E</a:t>
            </a:r>
            <a:r>
              <a:rPr sz="971" dirty="0">
                <a:latin typeface="Century Gothic"/>
                <a:cs typeface="Century Gothic"/>
              </a:rPr>
              <a:t>s</a:t>
            </a:r>
            <a:r>
              <a:rPr sz="971" spc="-8" dirty="0">
                <a:latin typeface="Century Gothic"/>
                <a:cs typeface="Century Gothic"/>
              </a:rPr>
              <a:t>p</a:t>
            </a:r>
            <a:r>
              <a:rPr sz="971" dirty="0">
                <a:latin typeface="Century Gothic"/>
                <a:cs typeface="Century Gothic"/>
              </a:rPr>
              <a:t>año</a:t>
            </a:r>
            <a:r>
              <a:rPr sz="971" spc="-8" dirty="0">
                <a:latin typeface="Century Gothic"/>
                <a:cs typeface="Century Gothic"/>
              </a:rPr>
              <a:t>la</a:t>
            </a:r>
            <a:r>
              <a:rPr sz="971" dirty="0">
                <a:latin typeface="Century Gothic"/>
                <a:cs typeface="Century Gothic"/>
              </a:rPr>
              <a:t>, </a:t>
            </a:r>
          </a:p>
          <a:p>
            <a:pPr marL="862002" marR="134794">
              <a:lnSpc>
                <a:spcPts val="1189"/>
              </a:lnSpc>
              <a:spcBef>
                <a:spcPts val="183"/>
              </a:spcBef>
            </a:pPr>
            <a:r>
              <a:rPr sz="971" spc="-4" dirty="0" err="1">
                <a:latin typeface="Century Gothic"/>
                <a:cs typeface="Century Gothic"/>
              </a:rPr>
              <a:t>D</a:t>
            </a:r>
            <a:r>
              <a:rPr sz="971" spc="4" dirty="0" err="1">
                <a:latin typeface="Century Gothic"/>
                <a:cs typeface="Century Gothic"/>
              </a:rPr>
              <a:t>i</a:t>
            </a:r>
            <a:r>
              <a:rPr sz="971" dirty="0" err="1">
                <a:latin typeface="Century Gothic"/>
                <a:cs typeface="Century Gothic"/>
              </a:rPr>
              <a:t>b</a:t>
            </a:r>
            <a:r>
              <a:rPr sz="971" spc="-8" dirty="0" err="1">
                <a:latin typeface="Century Gothic"/>
                <a:cs typeface="Century Gothic"/>
              </a:rPr>
              <a:t>u</a:t>
            </a:r>
            <a:r>
              <a:rPr sz="971" spc="4" dirty="0" err="1">
                <a:latin typeface="Century Gothic"/>
                <a:cs typeface="Century Gothic"/>
              </a:rPr>
              <a:t>j</a:t>
            </a:r>
            <a:r>
              <a:rPr sz="971" dirty="0" err="1">
                <a:latin typeface="Century Gothic"/>
                <a:cs typeface="Century Gothic"/>
              </a:rPr>
              <a:t>o</a:t>
            </a:r>
            <a:r>
              <a:rPr sz="971" dirty="0">
                <a:latin typeface="Century Gothic"/>
                <a:cs typeface="Century Gothic"/>
              </a:rPr>
              <a:t>,</a:t>
            </a:r>
            <a:r>
              <a:rPr sz="971" spc="-8" dirty="0">
                <a:latin typeface="Century Gothic"/>
                <a:cs typeface="Century Gothic"/>
              </a:rPr>
              <a:t> </a:t>
            </a:r>
            <a:r>
              <a:rPr sz="971" spc="4" dirty="0" err="1">
                <a:latin typeface="Century Gothic"/>
                <a:cs typeface="Century Gothic"/>
              </a:rPr>
              <a:t>Fí</a:t>
            </a:r>
            <a:r>
              <a:rPr sz="971" spc="-8" dirty="0" err="1">
                <a:latin typeface="Century Gothic"/>
                <a:cs typeface="Century Gothic"/>
              </a:rPr>
              <a:t>s</a:t>
            </a:r>
            <a:r>
              <a:rPr sz="971" spc="-4" dirty="0" err="1">
                <a:latin typeface="Century Gothic"/>
                <a:cs typeface="Century Gothic"/>
              </a:rPr>
              <a:t>i</a:t>
            </a:r>
            <a:r>
              <a:rPr sz="971" spc="4" dirty="0" err="1">
                <a:latin typeface="Century Gothic"/>
                <a:cs typeface="Century Gothic"/>
              </a:rPr>
              <a:t>c</a:t>
            </a:r>
            <a:r>
              <a:rPr sz="971" dirty="0" err="1">
                <a:latin typeface="Century Gothic"/>
                <a:cs typeface="Century Gothic"/>
              </a:rPr>
              <a:t>a</a:t>
            </a:r>
            <a:r>
              <a:rPr sz="971" dirty="0">
                <a:latin typeface="Century Gothic"/>
                <a:cs typeface="Century Gothic"/>
              </a:rPr>
              <a:t>)</a:t>
            </a:r>
          </a:p>
          <a:p>
            <a:pPr marL="660286">
              <a:lnSpc>
                <a:spcPct val="102172"/>
              </a:lnSpc>
              <a:spcBef>
                <a:spcPts val="180"/>
              </a:spcBef>
            </a:pPr>
            <a:r>
              <a:rPr sz="971" dirty="0" smtClean="0">
                <a:latin typeface="Segoe MDL2 Assets"/>
                <a:cs typeface="Segoe MDL2 Assets"/>
              </a:rPr>
              <a:t>  </a:t>
            </a:r>
            <a:r>
              <a:rPr sz="971" spc="189" dirty="0" smtClean="0">
                <a:latin typeface="Segoe MDL2 Assets"/>
                <a:cs typeface="Segoe MDL2 Assets"/>
              </a:rPr>
              <a:t> </a:t>
            </a:r>
            <a:r>
              <a:rPr sz="971" spc="-4" dirty="0">
                <a:latin typeface="Century Gothic"/>
                <a:cs typeface="Century Gothic"/>
              </a:rPr>
              <a:t>¿</a:t>
            </a:r>
            <a:r>
              <a:rPr sz="971" dirty="0">
                <a:latin typeface="Century Gothic"/>
                <a:cs typeface="Century Gothic"/>
              </a:rPr>
              <a:t>Se </a:t>
            </a:r>
            <a:r>
              <a:rPr sz="971" dirty="0" err="1">
                <a:latin typeface="Century Gothic"/>
                <a:cs typeface="Century Gothic"/>
              </a:rPr>
              <a:t>gen</a:t>
            </a:r>
            <a:r>
              <a:rPr sz="971" spc="-8" dirty="0" err="1">
                <a:latin typeface="Century Gothic"/>
                <a:cs typeface="Century Gothic"/>
              </a:rPr>
              <a:t>e</a:t>
            </a:r>
            <a:r>
              <a:rPr sz="971" dirty="0" err="1">
                <a:latin typeface="Century Gothic"/>
                <a:cs typeface="Century Gothic"/>
              </a:rPr>
              <a:t>ran</a:t>
            </a:r>
            <a:r>
              <a:rPr sz="971" spc="-4" dirty="0">
                <a:latin typeface="Century Gothic"/>
                <a:cs typeface="Century Gothic"/>
              </a:rPr>
              <a:t> </a:t>
            </a:r>
            <a:r>
              <a:rPr sz="971" dirty="0" err="1">
                <a:latin typeface="Century Gothic"/>
                <a:cs typeface="Century Gothic"/>
              </a:rPr>
              <a:t>tex</a:t>
            </a:r>
            <a:r>
              <a:rPr sz="971" spc="-4" dirty="0" err="1">
                <a:latin typeface="Century Gothic"/>
                <a:cs typeface="Century Gothic"/>
              </a:rPr>
              <a:t>t</a:t>
            </a:r>
            <a:r>
              <a:rPr sz="971" spc="-12" dirty="0" err="1">
                <a:latin typeface="Century Gothic"/>
                <a:cs typeface="Century Gothic"/>
              </a:rPr>
              <a:t>o</a:t>
            </a:r>
            <a:r>
              <a:rPr sz="971" dirty="0" err="1">
                <a:latin typeface="Century Gothic"/>
                <a:cs typeface="Century Gothic"/>
              </a:rPr>
              <a:t>s</a:t>
            </a:r>
            <a:r>
              <a:rPr sz="971" dirty="0">
                <a:latin typeface="Century Gothic"/>
                <a:cs typeface="Century Gothic"/>
              </a:rPr>
              <a:t> y</a:t>
            </a:r>
            <a:r>
              <a:rPr sz="971" spc="-4" dirty="0">
                <a:latin typeface="Century Gothic"/>
                <a:cs typeface="Century Gothic"/>
              </a:rPr>
              <a:t> </a:t>
            </a:r>
            <a:r>
              <a:rPr sz="971" dirty="0" err="1">
                <a:latin typeface="Century Gothic"/>
                <a:cs typeface="Century Gothic"/>
              </a:rPr>
              <a:t>g</a:t>
            </a:r>
            <a:r>
              <a:rPr sz="971" spc="4" dirty="0" err="1">
                <a:latin typeface="Century Gothic"/>
                <a:cs typeface="Century Gothic"/>
              </a:rPr>
              <a:t>r</a:t>
            </a:r>
            <a:r>
              <a:rPr sz="971" dirty="0" err="1">
                <a:latin typeface="Century Gothic"/>
                <a:cs typeface="Century Gothic"/>
              </a:rPr>
              <a:t>á</a:t>
            </a:r>
            <a:r>
              <a:rPr sz="971" spc="-8" dirty="0" err="1">
                <a:latin typeface="Century Gothic"/>
                <a:cs typeface="Century Gothic"/>
              </a:rPr>
              <a:t>f</a:t>
            </a:r>
            <a:r>
              <a:rPr sz="971" spc="4" dirty="0" err="1">
                <a:latin typeface="Century Gothic"/>
                <a:cs typeface="Century Gothic"/>
              </a:rPr>
              <a:t>ic</a:t>
            </a:r>
            <a:r>
              <a:rPr sz="971" spc="-12" dirty="0" err="1">
                <a:latin typeface="Century Gothic"/>
                <a:cs typeface="Century Gothic"/>
              </a:rPr>
              <a:t>o</a:t>
            </a:r>
            <a:r>
              <a:rPr sz="971" dirty="0" err="1">
                <a:latin typeface="Century Gothic"/>
                <a:cs typeface="Century Gothic"/>
              </a:rPr>
              <a:t>s</a:t>
            </a:r>
            <a:r>
              <a:rPr sz="971" dirty="0">
                <a:latin typeface="Century Gothic"/>
                <a:cs typeface="Century Gothic"/>
              </a:rPr>
              <a:t> q</a:t>
            </a:r>
            <a:r>
              <a:rPr sz="971" spc="-8" dirty="0">
                <a:latin typeface="Century Gothic"/>
                <a:cs typeface="Century Gothic"/>
              </a:rPr>
              <a:t>u</a:t>
            </a:r>
            <a:r>
              <a:rPr sz="971" dirty="0">
                <a:latin typeface="Century Gothic"/>
                <a:cs typeface="Century Gothic"/>
              </a:rPr>
              <a:t>e </a:t>
            </a:r>
            <a:r>
              <a:rPr sz="971" dirty="0" err="1">
                <a:latin typeface="Century Gothic"/>
                <a:cs typeface="Century Gothic"/>
              </a:rPr>
              <a:t>p</a:t>
            </a:r>
            <a:r>
              <a:rPr sz="971" spc="4" dirty="0" err="1">
                <a:latin typeface="Century Gothic"/>
                <a:cs typeface="Century Gothic"/>
              </a:rPr>
              <a:t>r</a:t>
            </a:r>
            <a:r>
              <a:rPr sz="971" dirty="0" err="1">
                <a:latin typeface="Century Gothic"/>
                <a:cs typeface="Century Gothic"/>
              </a:rPr>
              <a:t>op</a:t>
            </a:r>
            <a:r>
              <a:rPr sz="971" spc="-12" dirty="0" err="1">
                <a:latin typeface="Century Gothic"/>
                <a:cs typeface="Century Gothic"/>
              </a:rPr>
              <a:t>o</a:t>
            </a:r>
            <a:r>
              <a:rPr sz="971" dirty="0" err="1">
                <a:latin typeface="Century Gothic"/>
                <a:cs typeface="Century Gothic"/>
              </a:rPr>
              <a:t>ng</a:t>
            </a:r>
            <a:r>
              <a:rPr sz="971" spc="-8" dirty="0" err="1">
                <a:latin typeface="Century Gothic"/>
                <a:cs typeface="Century Gothic"/>
              </a:rPr>
              <a:t>a</a:t>
            </a:r>
            <a:r>
              <a:rPr sz="971" dirty="0" err="1">
                <a:latin typeface="Century Gothic"/>
                <a:cs typeface="Century Gothic"/>
              </a:rPr>
              <a:t>n</a:t>
            </a:r>
            <a:r>
              <a:rPr sz="971" spc="-4" dirty="0">
                <a:latin typeface="Century Gothic"/>
                <a:cs typeface="Century Gothic"/>
              </a:rPr>
              <a:t> </a:t>
            </a:r>
            <a:r>
              <a:rPr sz="971" dirty="0" err="1">
                <a:latin typeface="Century Gothic"/>
                <a:cs typeface="Century Gothic"/>
              </a:rPr>
              <a:t>una</a:t>
            </a:r>
            <a:r>
              <a:rPr sz="971" spc="12" dirty="0">
                <a:latin typeface="Century Gothic"/>
                <a:cs typeface="Century Gothic"/>
              </a:rPr>
              <a:t> </a:t>
            </a:r>
            <a:r>
              <a:rPr sz="971" dirty="0" err="1">
                <a:latin typeface="Century Gothic"/>
                <a:cs typeface="Century Gothic"/>
              </a:rPr>
              <a:t>so</a:t>
            </a:r>
            <a:r>
              <a:rPr sz="971" spc="4" dirty="0" err="1">
                <a:latin typeface="Century Gothic"/>
                <a:cs typeface="Century Gothic"/>
              </a:rPr>
              <a:t>l</a:t>
            </a:r>
            <a:r>
              <a:rPr sz="971" spc="-8" dirty="0" err="1">
                <a:latin typeface="Century Gothic"/>
                <a:cs typeface="Century Gothic"/>
              </a:rPr>
              <a:t>u</a:t>
            </a:r>
            <a:r>
              <a:rPr sz="971" spc="-4" dirty="0" err="1">
                <a:latin typeface="Century Gothic"/>
                <a:cs typeface="Century Gothic"/>
              </a:rPr>
              <a:t>c</a:t>
            </a:r>
            <a:r>
              <a:rPr sz="971" spc="4" dirty="0" err="1">
                <a:latin typeface="Century Gothic"/>
                <a:cs typeface="Century Gothic"/>
              </a:rPr>
              <a:t>i</a:t>
            </a:r>
            <a:r>
              <a:rPr sz="971" dirty="0" err="1">
                <a:latin typeface="Century Gothic"/>
                <a:cs typeface="Century Gothic"/>
              </a:rPr>
              <a:t>ó</a:t>
            </a:r>
            <a:r>
              <a:rPr sz="971" spc="-4" dirty="0" err="1">
                <a:latin typeface="Century Gothic"/>
                <a:cs typeface="Century Gothic"/>
              </a:rPr>
              <a:t>n</a:t>
            </a:r>
            <a:r>
              <a:rPr sz="971" dirty="0">
                <a:latin typeface="Century Gothic"/>
                <a:cs typeface="Century Gothic"/>
              </a:rPr>
              <a:t>?</a:t>
            </a:r>
            <a:r>
              <a:rPr sz="971" spc="4" dirty="0">
                <a:latin typeface="Century Gothic"/>
                <a:cs typeface="Century Gothic"/>
              </a:rPr>
              <a:t> </a:t>
            </a:r>
            <a:r>
              <a:rPr sz="971" spc="-22" dirty="0">
                <a:latin typeface="Century Gothic"/>
                <a:cs typeface="Century Gothic"/>
              </a:rPr>
              <a:t>(</a:t>
            </a:r>
            <a:r>
              <a:rPr sz="971" spc="4" dirty="0" err="1">
                <a:latin typeface="Century Gothic"/>
                <a:cs typeface="Century Gothic"/>
              </a:rPr>
              <a:t>L</a:t>
            </a:r>
            <a:r>
              <a:rPr sz="971" dirty="0" err="1">
                <a:latin typeface="Century Gothic"/>
                <a:cs typeface="Century Gothic"/>
              </a:rPr>
              <a:t>en</a:t>
            </a:r>
            <a:r>
              <a:rPr sz="971" spc="-8" dirty="0" err="1">
                <a:latin typeface="Century Gothic"/>
                <a:cs typeface="Century Gothic"/>
              </a:rPr>
              <a:t>g</a:t>
            </a:r>
            <a:r>
              <a:rPr sz="971" dirty="0" err="1">
                <a:latin typeface="Century Gothic"/>
                <a:cs typeface="Century Gothic"/>
              </a:rPr>
              <a:t>ua</a:t>
            </a:r>
            <a:endParaRPr sz="971" dirty="0">
              <a:latin typeface="Century Gothic"/>
              <a:cs typeface="Century Gothic"/>
            </a:endParaRPr>
          </a:p>
          <a:p>
            <a:pPr marL="862002">
              <a:lnSpc>
                <a:spcPct val="102172"/>
              </a:lnSpc>
              <a:spcBef>
                <a:spcPts val="185"/>
              </a:spcBef>
            </a:pPr>
            <a:r>
              <a:rPr sz="971" spc="-4" dirty="0">
                <a:latin typeface="Century Gothic"/>
                <a:cs typeface="Century Gothic"/>
              </a:rPr>
              <a:t>E</a:t>
            </a:r>
            <a:r>
              <a:rPr sz="971" dirty="0">
                <a:latin typeface="Century Gothic"/>
                <a:cs typeface="Century Gothic"/>
              </a:rPr>
              <a:t>sp</a:t>
            </a:r>
            <a:r>
              <a:rPr sz="971" spc="4" dirty="0">
                <a:latin typeface="Century Gothic"/>
                <a:cs typeface="Century Gothic"/>
              </a:rPr>
              <a:t>a</a:t>
            </a:r>
            <a:r>
              <a:rPr sz="971" dirty="0">
                <a:latin typeface="Century Gothic"/>
                <a:cs typeface="Century Gothic"/>
              </a:rPr>
              <a:t>ñ</a:t>
            </a:r>
            <a:r>
              <a:rPr sz="971" spc="-12" dirty="0">
                <a:latin typeface="Century Gothic"/>
                <a:cs typeface="Century Gothic"/>
              </a:rPr>
              <a:t>o</a:t>
            </a:r>
            <a:r>
              <a:rPr sz="971" spc="4" dirty="0">
                <a:latin typeface="Century Gothic"/>
                <a:cs typeface="Century Gothic"/>
              </a:rPr>
              <a:t>l</a:t>
            </a:r>
            <a:r>
              <a:rPr sz="971" dirty="0">
                <a:latin typeface="Century Gothic"/>
                <a:cs typeface="Century Gothic"/>
              </a:rPr>
              <a:t>a,</a:t>
            </a:r>
            <a:r>
              <a:rPr sz="971" spc="-4" dirty="0">
                <a:latin typeface="Century Gothic"/>
                <a:cs typeface="Century Gothic"/>
              </a:rPr>
              <a:t> </a:t>
            </a:r>
            <a:r>
              <a:rPr sz="971" spc="-4" dirty="0" err="1">
                <a:latin typeface="Century Gothic"/>
                <a:cs typeface="Century Gothic"/>
              </a:rPr>
              <a:t>D</a:t>
            </a:r>
            <a:r>
              <a:rPr sz="971" spc="4" dirty="0" err="1">
                <a:latin typeface="Century Gothic"/>
                <a:cs typeface="Century Gothic"/>
              </a:rPr>
              <a:t>i</a:t>
            </a:r>
            <a:r>
              <a:rPr sz="971" spc="-8" dirty="0" err="1">
                <a:latin typeface="Century Gothic"/>
                <a:cs typeface="Century Gothic"/>
              </a:rPr>
              <a:t>b</a:t>
            </a:r>
            <a:r>
              <a:rPr sz="971" dirty="0" err="1">
                <a:latin typeface="Century Gothic"/>
                <a:cs typeface="Century Gothic"/>
              </a:rPr>
              <a:t>u</a:t>
            </a:r>
            <a:r>
              <a:rPr sz="971" spc="4" dirty="0" err="1">
                <a:latin typeface="Century Gothic"/>
                <a:cs typeface="Century Gothic"/>
              </a:rPr>
              <a:t>j</a:t>
            </a:r>
            <a:r>
              <a:rPr sz="971" dirty="0" err="1">
                <a:latin typeface="Century Gothic"/>
                <a:cs typeface="Century Gothic"/>
              </a:rPr>
              <a:t>o</a:t>
            </a:r>
            <a:r>
              <a:rPr sz="971" dirty="0">
                <a:latin typeface="Century Gothic"/>
                <a:cs typeface="Century Gothic"/>
              </a:rPr>
              <a:t>,</a:t>
            </a:r>
            <a:r>
              <a:rPr sz="971" spc="-8" dirty="0">
                <a:latin typeface="Century Gothic"/>
                <a:cs typeface="Century Gothic"/>
              </a:rPr>
              <a:t> </a:t>
            </a:r>
            <a:r>
              <a:rPr sz="971" spc="4" dirty="0" err="1">
                <a:latin typeface="Century Gothic"/>
                <a:cs typeface="Century Gothic"/>
              </a:rPr>
              <a:t>F</a:t>
            </a:r>
            <a:r>
              <a:rPr sz="971" spc="-4" dirty="0" err="1">
                <a:latin typeface="Century Gothic"/>
                <a:cs typeface="Century Gothic"/>
              </a:rPr>
              <a:t>í</a:t>
            </a:r>
            <a:r>
              <a:rPr sz="971" dirty="0" err="1">
                <a:latin typeface="Century Gothic"/>
                <a:cs typeface="Century Gothic"/>
              </a:rPr>
              <a:t>s</a:t>
            </a:r>
            <a:r>
              <a:rPr sz="971" spc="-4" dirty="0" err="1">
                <a:latin typeface="Century Gothic"/>
                <a:cs typeface="Century Gothic"/>
              </a:rPr>
              <a:t>ic</a:t>
            </a:r>
            <a:r>
              <a:rPr sz="971" dirty="0" err="1">
                <a:latin typeface="Century Gothic"/>
                <a:cs typeface="Century Gothic"/>
              </a:rPr>
              <a:t>a</a:t>
            </a:r>
            <a:r>
              <a:rPr sz="971" dirty="0">
                <a:latin typeface="Century Gothic"/>
                <a:cs typeface="Century Gothic"/>
              </a:rPr>
              <a:t>)</a:t>
            </a:r>
          </a:p>
        </p:txBody>
      </p:sp>
      <p:sp>
        <p:nvSpPr>
          <p:cNvPr id="42" name="41 CuadroTexto"/>
          <p:cNvSpPr txBox="1"/>
          <p:nvPr/>
        </p:nvSpPr>
        <p:spPr>
          <a:xfrm>
            <a:off x="4992547" y="283601"/>
            <a:ext cx="3600400" cy="369332"/>
          </a:xfrm>
          <a:prstGeom prst="rect">
            <a:avLst/>
          </a:prstGeom>
          <a:noFill/>
        </p:spPr>
        <p:txBody>
          <a:bodyPr wrap="square" rtlCol="0">
            <a:spAutoFit/>
          </a:bodyPr>
          <a:lstStyle/>
          <a:p>
            <a:r>
              <a:rPr lang="es-MX" dirty="0" smtClean="0"/>
              <a:t>5.i.8  E.I.P. Elaboración de Proyecto</a:t>
            </a:r>
            <a:endParaRPr lang="es-MX" dirty="0"/>
          </a:p>
        </p:txBody>
      </p:sp>
    </p:spTree>
    <p:extLst>
      <p:ext uri="{BB962C8B-B14F-4D97-AF65-F5344CB8AC3E}">
        <p14:creationId xmlns:p14="http://schemas.microsoft.com/office/powerpoint/2010/main" val="22866833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1" name="object 21"/>
          <p:cNvSpPr/>
          <p:nvPr/>
        </p:nvSpPr>
        <p:spPr>
          <a:xfrm>
            <a:off x="687145" y="640080"/>
            <a:ext cx="2562225" cy="0"/>
          </a:xfrm>
          <a:custGeom>
            <a:avLst/>
            <a:gdLst/>
            <a:ahLst/>
            <a:cxnLst/>
            <a:rect l="l" t="t" r="r" b="b"/>
            <a:pathLst>
              <a:path w="2903855">
                <a:moveTo>
                  <a:pt x="0" y="0"/>
                </a:moveTo>
                <a:lnTo>
                  <a:pt x="2903855" y="0"/>
                </a:lnTo>
              </a:path>
            </a:pathLst>
          </a:custGeom>
          <a:ln w="13462">
            <a:solidFill>
              <a:srgbClr val="1C4586"/>
            </a:solidFill>
          </a:ln>
        </p:spPr>
        <p:txBody>
          <a:bodyPr wrap="square" lIns="0" tIns="0" rIns="0" bIns="0" rtlCol="0">
            <a:noAutofit/>
          </a:bodyPr>
          <a:lstStyle/>
          <a:p>
            <a:endParaRPr sz="1588"/>
          </a:p>
        </p:txBody>
      </p:sp>
      <p:sp>
        <p:nvSpPr>
          <p:cNvPr id="22" name="object 22"/>
          <p:cNvSpPr/>
          <p:nvPr/>
        </p:nvSpPr>
        <p:spPr>
          <a:xfrm>
            <a:off x="3260128" y="640080"/>
            <a:ext cx="5098340" cy="0"/>
          </a:xfrm>
          <a:custGeom>
            <a:avLst/>
            <a:gdLst/>
            <a:ahLst/>
            <a:cxnLst/>
            <a:rect l="l" t="t" r="r" b="b"/>
            <a:pathLst>
              <a:path w="5778119">
                <a:moveTo>
                  <a:pt x="0" y="0"/>
                </a:moveTo>
                <a:lnTo>
                  <a:pt x="5778119" y="0"/>
                </a:lnTo>
              </a:path>
            </a:pathLst>
          </a:custGeom>
          <a:ln w="13462">
            <a:solidFill>
              <a:srgbClr val="1C4586"/>
            </a:solidFill>
          </a:ln>
        </p:spPr>
        <p:txBody>
          <a:bodyPr wrap="square" lIns="0" tIns="0" rIns="0" bIns="0" rtlCol="0">
            <a:noAutofit/>
          </a:bodyPr>
          <a:lstStyle/>
          <a:p>
            <a:endParaRPr sz="1588"/>
          </a:p>
        </p:txBody>
      </p:sp>
      <p:sp>
        <p:nvSpPr>
          <p:cNvPr id="23" name="object 23"/>
          <p:cNvSpPr/>
          <p:nvPr/>
        </p:nvSpPr>
        <p:spPr>
          <a:xfrm>
            <a:off x="687145" y="1285763"/>
            <a:ext cx="2562225" cy="0"/>
          </a:xfrm>
          <a:custGeom>
            <a:avLst/>
            <a:gdLst/>
            <a:ahLst/>
            <a:cxnLst/>
            <a:rect l="l" t="t" r="r" b="b"/>
            <a:pathLst>
              <a:path w="2903855">
                <a:moveTo>
                  <a:pt x="0" y="0"/>
                </a:moveTo>
                <a:lnTo>
                  <a:pt x="2903855" y="0"/>
                </a:lnTo>
              </a:path>
            </a:pathLst>
          </a:custGeom>
          <a:ln w="13461">
            <a:solidFill>
              <a:srgbClr val="1C4586"/>
            </a:solidFill>
          </a:ln>
        </p:spPr>
        <p:txBody>
          <a:bodyPr wrap="square" lIns="0" tIns="0" rIns="0" bIns="0" rtlCol="0">
            <a:noAutofit/>
          </a:bodyPr>
          <a:lstStyle/>
          <a:p>
            <a:endParaRPr sz="1588"/>
          </a:p>
        </p:txBody>
      </p:sp>
      <p:sp>
        <p:nvSpPr>
          <p:cNvPr id="24" name="object 24"/>
          <p:cNvSpPr/>
          <p:nvPr/>
        </p:nvSpPr>
        <p:spPr>
          <a:xfrm>
            <a:off x="3260128" y="1285763"/>
            <a:ext cx="5098340" cy="0"/>
          </a:xfrm>
          <a:custGeom>
            <a:avLst/>
            <a:gdLst/>
            <a:ahLst/>
            <a:cxnLst/>
            <a:rect l="l" t="t" r="r" b="b"/>
            <a:pathLst>
              <a:path w="5778119">
                <a:moveTo>
                  <a:pt x="0" y="0"/>
                </a:moveTo>
                <a:lnTo>
                  <a:pt x="5778119" y="0"/>
                </a:lnTo>
              </a:path>
            </a:pathLst>
          </a:custGeom>
          <a:ln w="13461">
            <a:solidFill>
              <a:srgbClr val="1C4586"/>
            </a:solidFill>
          </a:ln>
        </p:spPr>
        <p:txBody>
          <a:bodyPr wrap="square" lIns="0" tIns="0" rIns="0" bIns="0" rtlCol="0">
            <a:noAutofit/>
          </a:bodyPr>
          <a:lstStyle/>
          <a:p>
            <a:endParaRPr sz="1588"/>
          </a:p>
        </p:txBody>
      </p:sp>
      <p:sp>
        <p:nvSpPr>
          <p:cNvPr id="25" name="object 25"/>
          <p:cNvSpPr/>
          <p:nvPr/>
        </p:nvSpPr>
        <p:spPr>
          <a:xfrm>
            <a:off x="681766" y="634657"/>
            <a:ext cx="0" cy="1649214"/>
          </a:xfrm>
          <a:custGeom>
            <a:avLst/>
            <a:gdLst/>
            <a:ahLst/>
            <a:cxnLst/>
            <a:rect l="l" t="t" r="r" b="b"/>
            <a:pathLst>
              <a:path h="1869109">
                <a:moveTo>
                  <a:pt x="0" y="0"/>
                </a:moveTo>
                <a:lnTo>
                  <a:pt x="0" y="1869109"/>
                </a:lnTo>
              </a:path>
            </a:pathLst>
          </a:custGeom>
          <a:ln w="13462">
            <a:solidFill>
              <a:srgbClr val="1C4586"/>
            </a:solidFill>
          </a:ln>
        </p:spPr>
        <p:txBody>
          <a:bodyPr wrap="square" lIns="0" tIns="0" rIns="0" bIns="0" rtlCol="0">
            <a:noAutofit/>
          </a:bodyPr>
          <a:lstStyle/>
          <a:p>
            <a:endParaRPr sz="1588"/>
          </a:p>
        </p:txBody>
      </p:sp>
      <p:sp>
        <p:nvSpPr>
          <p:cNvPr id="26" name="object 26"/>
          <p:cNvSpPr/>
          <p:nvPr/>
        </p:nvSpPr>
        <p:spPr>
          <a:xfrm>
            <a:off x="687145" y="2278492"/>
            <a:ext cx="2562225" cy="0"/>
          </a:xfrm>
          <a:custGeom>
            <a:avLst/>
            <a:gdLst/>
            <a:ahLst/>
            <a:cxnLst/>
            <a:rect l="l" t="t" r="r" b="b"/>
            <a:pathLst>
              <a:path w="2903855">
                <a:moveTo>
                  <a:pt x="0" y="0"/>
                </a:moveTo>
                <a:lnTo>
                  <a:pt x="2903855" y="0"/>
                </a:lnTo>
              </a:path>
            </a:pathLst>
          </a:custGeom>
          <a:ln w="13461">
            <a:solidFill>
              <a:srgbClr val="1C4586"/>
            </a:solidFill>
          </a:ln>
        </p:spPr>
        <p:txBody>
          <a:bodyPr wrap="square" lIns="0" tIns="0" rIns="0" bIns="0" rtlCol="0">
            <a:noAutofit/>
          </a:bodyPr>
          <a:lstStyle/>
          <a:p>
            <a:endParaRPr sz="1588"/>
          </a:p>
        </p:txBody>
      </p:sp>
      <p:sp>
        <p:nvSpPr>
          <p:cNvPr id="27" name="object 27"/>
          <p:cNvSpPr/>
          <p:nvPr/>
        </p:nvSpPr>
        <p:spPr>
          <a:xfrm>
            <a:off x="3254748" y="634701"/>
            <a:ext cx="0" cy="1649169"/>
          </a:xfrm>
          <a:custGeom>
            <a:avLst/>
            <a:gdLst/>
            <a:ahLst/>
            <a:cxnLst/>
            <a:rect l="l" t="t" r="r" b="b"/>
            <a:pathLst>
              <a:path h="1869058">
                <a:moveTo>
                  <a:pt x="0" y="0"/>
                </a:moveTo>
                <a:lnTo>
                  <a:pt x="0" y="1869058"/>
                </a:lnTo>
              </a:path>
            </a:pathLst>
          </a:custGeom>
          <a:ln w="13461">
            <a:solidFill>
              <a:srgbClr val="1C4586"/>
            </a:solidFill>
          </a:ln>
        </p:spPr>
        <p:txBody>
          <a:bodyPr wrap="square" lIns="0" tIns="0" rIns="0" bIns="0" rtlCol="0">
            <a:noAutofit/>
          </a:bodyPr>
          <a:lstStyle/>
          <a:p>
            <a:endParaRPr sz="1588"/>
          </a:p>
        </p:txBody>
      </p:sp>
      <p:sp>
        <p:nvSpPr>
          <p:cNvPr id="28" name="object 28"/>
          <p:cNvSpPr/>
          <p:nvPr/>
        </p:nvSpPr>
        <p:spPr>
          <a:xfrm>
            <a:off x="3260128" y="2278492"/>
            <a:ext cx="5098340" cy="0"/>
          </a:xfrm>
          <a:custGeom>
            <a:avLst/>
            <a:gdLst/>
            <a:ahLst/>
            <a:cxnLst/>
            <a:rect l="l" t="t" r="r" b="b"/>
            <a:pathLst>
              <a:path w="5778119">
                <a:moveTo>
                  <a:pt x="0" y="0"/>
                </a:moveTo>
                <a:lnTo>
                  <a:pt x="5778119" y="0"/>
                </a:lnTo>
              </a:path>
            </a:pathLst>
          </a:custGeom>
          <a:ln w="13461">
            <a:solidFill>
              <a:srgbClr val="1C4586"/>
            </a:solidFill>
          </a:ln>
        </p:spPr>
        <p:txBody>
          <a:bodyPr wrap="square" lIns="0" tIns="0" rIns="0" bIns="0" rtlCol="0">
            <a:noAutofit/>
          </a:bodyPr>
          <a:lstStyle/>
          <a:p>
            <a:endParaRPr sz="1588"/>
          </a:p>
        </p:txBody>
      </p:sp>
      <p:sp>
        <p:nvSpPr>
          <p:cNvPr id="29" name="object 29"/>
          <p:cNvSpPr/>
          <p:nvPr/>
        </p:nvSpPr>
        <p:spPr>
          <a:xfrm>
            <a:off x="8363846" y="634657"/>
            <a:ext cx="0" cy="1649214"/>
          </a:xfrm>
          <a:custGeom>
            <a:avLst/>
            <a:gdLst/>
            <a:ahLst/>
            <a:cxnLst/>
            <a:rect l="l" t="t" r="r" b="b"/>
            <a:pathLst>
              <a:path h="1869109">
                <a:moveTo>
                  <a:pt x="0" y="0"/>
                </a:moveTo>
                <a:lnTo>
                  <a:pt x="0" y="1869109"/>
                </a:lnTo>
              </a:path>
            </a:pathLst>
          </a:custGeom>
          <a:ln w="13462">
            <a:solidFill>
              <a:srgbClr val="1C4586"/>
            </a:solidFill>
          </a:ln>
        </p:spPr>
        <p:txBody>
          <a:bodyPr wrap="square" lIns="0" tIns="0" rIns="0" bIns="0" rtlCol="0">
            <a:noAutofit/>
          </a:bodyPr>
          <a:lstStyle/>
          <a:p>
            <a:endParaRPr sz="1588"/>
          </a:p>
        </p:txBody>
      </p:sp>
      <p:sp>
        <p:nvSpPr>
          <p:cNvPr id="12" name="object 12"/>
          <p:cNvSpPr/>
          <p:nvPr/>
        </p:nvSpPr>
        <p:spPr>
          <a:xfrm>
            <a:off x="687145" y="2984462"/>
            <a:ext cx="3764392" cy="0"/>
          </a:xfrm>
          <a:custGeom>
            <a:avLst/>
            <a:gdLst/>
            <a:ahLst/>
            <a:cxnLst/>
            <a:rect l="l" t="t" r="r" b="b"/>
            <a:pathLst>
              <a:path w="4266311">
                <a:moveTo>
                  <a:pt x="0" y="0"/>
                </a:moveTo>
                <a:lnTo>
                  <a:pt x="4266311" y="0"/>
                </a:lnTo>
              </a:path>
            </a:pathLst>
          </a:custGeom>
          <a:ln w="13462">
            <a:solidFill>
              <a:srgbClr val="1C4586"/>
            </a:solidFill>
          </a:ln>
        </p:spPr>
        <p:txBody>
          <a:bodyPr wrap="square" lIns="0" tIns="0" rIns="0" bIns="0" rtlCol="0">
            <a:noAutofit/>
          </a:bodyPr>
          <a:lstStyle/>
          <a:p>
            <a:endParaRPr sz="1588"/>
          </a:p>
        </p:txBody>
      </p:sp>
      <p:sp>
        <p:nvSpPr>
          <p:cNvPr id="13" name="object 13"/>
          <p:cNvSpPr/>
          <p:nvPr/>
        </p:nvSpPr>
        <p:spPr>
          <a:xfrm>
            <a:off x="4462295" y="2984462"/>
            <a:ext cx="3896173" cy="0"/>
          </a:xfrm>
          <a:custGeom>
            <a:avLst/>
            <a:gdLst/>
            <a:ahLst/>
            <a:cxnLst/>
            <a:rect l="l" t="t" r="r" b="b"/>
            <a:pathLst>
              <a:path w="4415663">
                <a:moveTo>
                  <a:pt x="0" y="0"/>
                </a:moveTo>
                <a:lnTo>
                  <a:pt x="4415663" y="0"/>
                </a:lnTo>
              </a:path>
            </a:pathLst>
          </a:custGeom>
          <a:ln w="13462">
            <a:solidFill>
              <a:srgbClr val="1C4586"/>
            </a:solidFill>
          </a:ln>
        </p:spPr>
        <p:txBody>
          <a:bodyPr wrap="square" lIns="0" tIns="0" rIns="0" bIns="0" rtlCol="0">
            <a:noAutofit/>
          </a:bodyPr>
          <a:lstStyle/>
          <a:p>
            <a:endParaRPr sz="1588"/>
          </a:p>
        </p:txBody>
      </p:sp>
      <p:sp>
        <p:nvSpPr>
          <p:cNvPr id="14" name="object 14"/>
          <p:cNvSpPr/>
          <p:nvPr/>
        </p:nvSpPr>
        <p:spPr>
          <a:xfrm>
            <a:off x="687145" y="3455109"/>
            <a:ext cx="3764392" cy="0"/>
          </a:xfrm>
          <a:custGeom>
            <a:avLst/>
            <a:gdLst/>
            <a:ahLst/>
            <a:cxnLst/>
            <a:rect l="l" t="t" r="r" b="b"/>
            <a:pathLst>
              <a:path w="4266311">
                <a:moveTo>
                  <a:pt x="0" y="0"/>
                </a:moveTo>
                <a:lnTo>
                  <a:pt x="4266311" y="0"/>
                </a:lnTo>
              </a:path>
            </a:pathLst>
          </a:custGeom>
          <a:ln w="13462">
            <a:solidFill>
              <a:srgbClr val="1C4586"/>
            </a:solidFill>
          </a:ln>
        </p:spPr>
        <p:txBody>
          <a:bodyPr wrap="square" lIns="0" tIns="0" rIns="0" bIns="0" rtlCol="0">
            <a:noAutofit/>
          </a:bodyPr>
          <a:lstStyle/>
          <a:p>
            <a:endParaRPr sz="1588"/>
          </a:p>
        </p:txBody>
      </p:sp>
      <p:sp>
        <p:nvSpPr>
          <p:cNvPr id="15" name="object 15"/>
          <p:cNvSpPr/>
          <p:nvPr/>
        </p:nvSpPr>
        <p:spPr>
          <a:xfrm>
            <a:off x="4462295" y="3455109"/>
            <a:ext cx="3896173" cy="0"/>
          </a:xfrm>
          <a:custGeom>
            <a:avLst/>
            <a:gdLst/>
            <a:ahLst/>
            <a:cxnLst/>
            <a:rect l="l" t="t" r="r" b="b"/>
            <a:pathLst>
              <a:path w="4415663">
                <a:moveTo>
                  <a:pt x="0" y="0"/>
                </a:moveTo>
                <a:lnTo>
                  <a:pt x="4415663" y="0"/>
                </a:lnTo>
              </a:path>
            </a:pathLst>
          </a:custGeom>
          <a:ln w="13462">
            <a:solidFill>
              <a:srgbClr val="1C4586"/>
            </a:solidFill>
          </a:ln>
        </p:spPr>
        <p:txBody>
          <a:bodyPr wrap="square" lIns="0" tIns="0" rIns="0" bIns="0" rtlCol="0">
            <a:noAutofit/>
          </a:bodyPr>
          <a:lstStyle/>
          <a:p>
            <a:endParaRPr sz="1588"/>
          </a:p>
        </p:txBody>
      </p:sp>
      <p:sp>
        <p:nvSpPr>
          <p:cNvPr id="16" name="object 16"/>
          <p:cNvSpPr/>
          <p:nvPr/>
        </p:nvSpPr>
        <p:spPr>
          <a:xfrm>
            <a:off x="681766" y="2979083"/>
            <a:ext cx="0" cy="2170916"/>
          </a:xfrm>
          <a:custGeom>
            <a:avLst/>
            <a:gdLst/>
            <a:ahLst/>
            <a:cxnLst/>
            <a:rect l="l" t="t" r="r" b="b"/>
            <a:pathLst>
              <a:path h="2460371">
                <a:moveTo>
                  <a:pt x="0" y="0"/>
                </a:moveTo>
                <a:lnTo>
                  <a:pt x="0" y="2460371"/>
                </a:lnTo>
              </a:path>
            </a:pathLst>
          </a:custGeom>
          <a:ln w="13462">
            <a:solidFill>
              <a:srgbClr val="1C4586"/>
            </a:solidFill>
          </a:ln>
        </p:spPr>
        <p:txBody>
          <a:bodyPr wrap="square" lIns="0" tIns="0" rIns="0" bIns="0" rtlCol="0">
            <a:noAutofit/>
          </a:bodyPr>
          <a:lstStyle/>
          <a:p>
            <a:endParaRPr sz="1588"/>
          </a:p>
        </p:txBody>
      </p:sp>
      <p:sp>
        <p:nvSpPr>
          <p:cNvPr id="17" name="object 17"/>
          <p:cNvSpPr/>
          <p:nvPr/>
        </p:nvSpPr>
        <p:spPr>
          <a:xfrm>
            <a:off x="687145" y="5144621"/>
            <a:ext cx="3764392" cy="0"/>
          </a:xfrm>
          <a:custGeom>
            <a:avLst/>
            <a:gdLst/>
            <a:ahLst/>
            <a:cxnLst/>
            <a:rect l="l" t="t" r="r" b="b"/>
            <a:pathLst>
              <a:path w="4266311">
                <a:moveTo>
                  <a:pt x="0" y="0"/>
                </a:moveTo>
                <a:lnTo>
                  <a:pt x="4266311" y="0"/>
                </a:lnTo>
              </a:path>
            </a:pathLst>
          </a:custGeom>
          <a:ln w="13461">
            <a:solidFill>
              <a:srgbClr val="1C4586"/>
            </a:solidFill>
          </a:ln>
        </p:spPr>
        <p:txBody>
          <a:bodyPr wrap="square" lIns="0" tIns="0" rIns="0" bIns="0" rtlCol="0">
            <a:noAutofit/>
          </a:bodyPr>
          <a:lstStyle/>
          <a:p>
            <a:endParaRPr sz="1588"/>
          </a:p>
        </p:txBody>
      </p:sp>
      <p:sp>
        <p:nvSpPr>
          <p:cNvPr id="18" name="object 18"/>
          <p:cNvSpPr/>
          <p:nvPr/>
        </p:nvSpPr>
        <p:spPr>
          <a:xfrm>
            <a:off x="4456915" y="2979083"/>
            <a:ext cx="0" cy="2170916"/>
          </a:xfrm>
          <a:custGeom>
            <a:avLst/>
            <a:gdLst/>
            <a:ahLst/>
            <a:cxnLst/>
            <a:rect l="l" t="t" r="r" b="b"/>
            <a:pathLst>
              <a:path h="2460371">
                <a:moveTo>
                  <a:pt x="0" y="0"/>
                </a:moveTo>
                <a:lnTo>
                  <a:pt x="0" y="2460371"/>
                </a:lnTo>
              </a:path>
            </a:pathLst>
          </a:custGeom>
          <a:ln w="13461">
            <a:solidFill>
              <a:srgbClr val="1C4586"/>
            </a:solidFill>
          </a:ln>
        </p:spPr>
        <p:txBody>
          <a:bodyPr wrap="square" lIns="0" tIns="0" rIns="0" bIns="0" rtlCol="0">
            <a:noAutofit/>
          </a:bodyPr>
          <a:lstStyle/>
          <a:p>
            <a:endParaRPr sz="1588"/>
          </a:p>
        </p:txBody>
      </p:sp>
      <p:sp>
        <p:nvSpPr>
          <p:cNvPr id="19" name="object 19"/>
          <p:cNvSpPr/>
          <p:nvPr/>
        </p:nvSpPr>
        <p:spPr>
          <a:xfrm>
            <a:off x="4462295" y="5144621"/>
            <a:ext cx="3896173" cy="0"/>
          </a:xfrm>
          <a:custGeom>
            <a:avLst/>
            <a:gdLst/>
            <a:ahLst/>
            <a:cxnLst/>
            <a:rect l="l" t="t" r="r" b="b"/>
            <a:pathLst>
              <a:path w="4415663">
                <a:moveTo>
                  <a:pt x="0" y="0"/>
                </a:moveTo>
                <a:lnTo>
                  <a:pt x="4415663" y="0"/>
                </a:lnTo>
              </a:path>
            </a:pathLst>
          </a:custGeom>
          <a:ln w="13461">
            <a:solidFill>
              <a:srgbClr val="1C4586"/>
            </a:solidFill>
          </a:ln>
        </p:spPr>
        <p:txBody>
          <a:bodyPr wrap="square" lIns="0" tIns="0" rIns="0" bIns="0" rtlCol="0">
            <a:noAutofit/>
          </a:bodyPr>
          <a:lstStyle/>
          <a:p>
            <a:endParaRPr sz="1588"/>
          </a:p>
        </p:txBody>
      </p:sp>
      <p:sp>
        <p:nvSpPr>
          <p:cNvPr id="20" name="object 20"/>
          <p:cNvSpPr/>
          <p:nvPr/>
        </p:nvSpPr>
        <p:spPr>
          <a:xfrm>
            <a:off x="8363846" y="2979083"/>
            <a:ext cx="0" cy="2170916"/>
          </a:xfrm>
          <a:custGeom>
            <a:avLst/>
            <a:gdLst/>
            <a:ahLst/>
            <a:cxnLst/>
            <a:rect l="l" t="t" r="r" b="b"/>
            <a:pathLst>
              <a:path h="2460371">
                <a:moveTo>
                  <a:pt x="0" y="0"/>
                </a:moveTo>
                <a:lnTo>
                  <a:pt x="0" y="2460371"/>
                </a:lnTo>
              </a:path>
            </a:pathLst>
          </a:custGeom>
          <a:ln w="13462">
            <a:solidFill>
              <a:srgbClr val="1C4586"/>
            </a:solidFill>
          </a:ln>
        </p:spPr>
        <p:txBody>
          <a:bodyPr wrap="square" lIns="0" tIns="0" rIns="0" bIns="0" rtlCol="0">
            <a:noAutofit/>
          </a:bodyPr>
          <a:lstStyle/>
          <a:p>
            <a:endParaRPr sz="1588"/>
          </a:p>
        </p:txBody>
      </p:sp>
      <p:sp>
        <p:nvSpPr>
          <p:cNvPr id="11" name="object 11"/>
          <p:cNvSpPr txBox="1"/>
          <p:nvPr/>
        </p:nvSpPr>
        <p:spPr>
          <a:xfrm>
            <a:off x="6693273" y="245509"/>
            <a:ext cx="1642627" cy="311523"/>
          </a:xfrm>
          <a:prstGeom prst="rect">
            <a:avLst/>
          </a:prstGeom>
        </p:spPr>
        <p:txBody>
          <a:bodyPr wrap="square" lIns="0" tIns="0" rIns="0" bIns="0" rtlCol="0">
            <a:noAutofit/>
          </a:bodyPr>
          <a:lstStyle/>
          <a:p>
            <a:pPr marL="11206" marR="1439">
              <a:lnSpc>
                <a:spcPts val="1002"/>
              </a:lnSpc>
              <a:spcBef>
                <a:spcPts val="49"/>
              </a:spcBef>
            </a:pPr>
            <a:r>
              <a:rPr sz="882" i="1" spc="4">
                <a:solidFill>
                  <a:srgbClr val="006FC0"/>
                </a:solidFill>
                <a:latin typeface="Century Gothic"/>
                <a:cs typeface="Century Gothic"/>
              </a:rPr>
              <a:t>E</a:t>
            </a:r>
            <a:r>
              <a:rPr sz="882" i="1">
                <a:solidFill>
                  <a:srgbClr val="006FC0"/>
                </a:solidFill>
                <a:latin typeface="Century Gothic"/>
                <a:cs typeface="Century Gothic"/>
              </a:rPr>
              <a:t>.I.P.</a:t>
            </a:r>
            <a:r>
              <a:rPr sz="882" i="1" spc="4">
                <a:solidFill>
                  <a:srgbClr val="006FC0"/>
                </a:solidFill>
                <a:latin typeface="Century Gothic"/>
                <a:cs typeface="Century Gothic"/>
              </a:rPr>
              <a:t>Elab</a:t>
            </a:r>
            <a:r>
              <a:rPr sz="882" i="1" spc="-4">
                <a:solidFill>
                  <a:srgbClr val="006FC0"/>
                </a:solidFill>
                <a:latin typeface="Century Gothic"/>
                <a:cs typeface="Century Gothic"/>
              </a:rPr>
              <a:t>o</a:t>
            </a:r>
            <a:r>
              <a:rPr sz="882" i="1">
                <a:solidFill>
                  <a:srgbClr val="006FC0"/>
                </a:solidFill>
                <a:latin typeface="Century Gothic"/>
                <a:cs typeface="Century Gothic"/>
              </a:rPr>
              <a:t>r</a:t>
            </a:r>
            <a:r>
              <a:rPr sz="882" i="1" spc="4">
                <a:solidFill>
                  <a:srgbClr val="006FC0"/>
                </a:solidFill>
                <a:latin typeface="Century Gothic"/>
                <a:cs typeface="Century Gothic"/>
              </a:rPr>
              <a:t>a</a:t>
            </a:r>
            <a:r>
              <a:rPr sz="882" i="1" spc="-8">
                <a:solidFill>
                  <a:srgbClr val="006FC0"/>
                </a:solidFill>
                <a:latin typeface="Century Gothic"/>
                <a:cs typeface="Century Gothic"/>
              </a:rPr>
              <a:t>c</a:t>
            </a:r>
            <a:r>
              <a:rPr sz="882" i="1" spc="12">
                <a:solidFill>
                  <a:srgbClr val="006FC0"/>
                </a:solidFill>
                <a:latin typeface="Century Gothic"/>
                <a:cs typeface="Century Gothic"/>
              </a:rPr>
              <a:t>i</a:t>
            </a:r>
            <a:r>
              <a:rPr sz="882" i="1" spc="-4">
                <a:solidFill>
                  <a:srgbClr val="006FC0"/>
                </a:solidFill>
                <a:latin typeface="Century Gothic"/>
                <a:cs typeface="Century Gothic"/>
              </a:rPr>
              <a:t>ó</a:t>
            </a:r>
            <a:r>
              <a:rPr sz="882" i="1">
                <a:solidFill>
                  <a:srgbClr val="006FC0"/>
                </a:solidFill>
                <a:latin typeface="Century Gothic"/>
                <a:cs typeface="Century Gothic"/>
              </a:rPr>
              <a:t>n</a:t>
            </a:r>
            <a:r>
              <a:rPr sz="882" i="1" spc="-66">
                <a:solidFill>
                  <a:srgbClr val="006FC0"/>
                </a:solidFill>
                <a:latin typeface="Century Gothic"/>
                <a:cs typeface="Century Gothic"/>
              </a:rPr>
              <a:t> </a:t>
            </a:r>
            <a:r>
              <a:rPr sz="882" i="1">
                <a:solidFill>
                  <a:srgbClr val="006FC0"/>
                </a:solidFill>
                <a:latin typeface="Century Gothic"/>
                <a:cs typeface="Century Gothic"/>
              </a:rPr>
              <a:t>de</a:t>
            </a:r>
            <a:r>
              <a:rPr sz="882" i="1" spc="-11">
                <a:solidFill>
                  <a:srgbClr val="006FC0"/>
                </a:solidFill>
                <a:latin typeface="Century Gothic"/>
                <a:cs typeface="Century Gothic"/>
              </a:rPr>
              <a:t> </a:t>
            </a:r>
            <a:r>
              <a:rPr sz="882" i="1">
                <a:solidFill>
                  <a:srgbClr val="006FC0"/>
                </a:solidFill>
                <a:latin typeface="Century Gothic"/>
                <a:cs typeface="Century Gothic"/>
              </a:rPr>
              <a:t>Pr</a:t>
            </a:r>
            <a:r>
              <a:rPr sz="882" i="1" spc="8">
                <a:solidFill>
                  <a:srgbClr val="006FC0"/>
                </a:solidFill>
                <a:latin typeface="Century Gothic"/>
                <a:cs typeface="Century Gothic"/>
              </a:rPr>
              <a:t>o</a:t>
            </a:r>
            <a:r>
              <a:rPr sz="882" i="1" spc="4">
                <a:solidFill>
                  <a:srgbClr val="006FC0"/>
                </a:solidFill>
                <a:latin typeface="Century Gothic"/>
                <a:cs typeface="Century Gothic"/>
              </a:rPr>
              <a:t>y</a:t>
            </a:r>
            <a:r>
              <a:rPr sz="882" i="1">
                <a:solidFill>
                  <a:srgbClr val="006FC0"/>
                </a:solidFill>
                <a:latin typeface="Century Gothic"/>
                <a:cs typeface="Century Gothic"/>
              </a:rPr>
              <a:t>e</a:t>
            </a:r>
            <a:r>
              <a:rPr sz="882" i="1" spc="4">
                <a:solidFill>
                  <a:srgbClr val="006FC0"/>
                </a:solidFill>
                <a:latin typeface="Century Gothic"/>
                <a:cs typeface="Century Gothic"/>
              </a:rPr>
              <a:t>c</a:t>
            </a:r>
            <a:r>
              <a:rPr sz="882" i="1" spc="8">
                <a:solidFill>
                  <a:srgbClr val="006FC0"/>
                </a:solidFill>
                <a:latin typeface="Century Gothic"/>
                <a:cs typeface="Century Gothic"/>
              </a:rPr>
              <a:t>t</a:t>
            </a:r>
            <a:r>
              <a:rPr sz="882" i="1">
                <a:solidFill>
                  <a:srgbClr val="006FC0"/>
                </a:solidFill>
                <a:latin typeface="Century Gothic"/>
                <a:cs typeface="Century Gothic"/>
              </a:rPr>
              <a:t>o</a:t>
            </a:r>
            <a:endParaRPr sz="882">
              <a:latin typeface="Century Gothic"/>
              <a:cs typeface="Century Gothic"/>
            </a:endParaRPr>
          </a:p>
          <a:p>
            <a:pPr marL="1033237">
              <a:lnSpc>
                <a:spcPct val="102172"/>
              </a:lnSpc>
              <a:spcBef>
                <a:spcPts val="263"/>
              </a:spcBef>
            </a:pPr>
            <a:r>
              <a:rPr sz="882" b="1" i="1" spc="-4">
                <a:solidFill>
                  <a:srgbClr val="006FC0"/>
                </a:solidFill>
                <a:latin typeface="Century Gothic"/>
                <a:cs typeface="Century Gothic"/>
              </a:rPr>
              <a:t>P</a:t>
            </a:r>
            <a:r>
              <a:rPr sz="882" b="1" i="1" spc="4">
                <a:solidFill>
                  <a:srgbClr val="006FC0"/>
                </a:solidFill>
                <a:latin typeface="Century Gothic"/>
                <a:cs typeface="Century Gothic"/>
              </a:rPr>
              <a:t>r</a:t>
            </a:r>
            <a:r>
              <a:rPr sz="882" b="1" i="1">
                <a:solidFill>
                  <a:srgbClr val="006FC0"/>
                </a:solidFill>
                <a:latin typeface="Century Gothic"/>
                <a:cs typeface="Century Gothic"/>
              </a:rPr>
              <a:t>od</a:t>
            </a:r>
            <a:r>
              <a:rPr sz="882" b="1" i="1" spc="4">
                <a:solidFill>
                  <a:srgbClr val="006FC0"/>
                </a:solidFill>
                <a:latin typeface="Century Gothic"/>
                <a:cs typeface="Century Gothic"/>
              </a:rPr>
              <a:t>u</a:t>
            </a:r>
            <a:r>
              <a:rPr sz="882" b="1" i="1">
                <a:solidFill>
                  <a:srgbClr val="006FC0"/>
                </a:solidFill>
                <a:latin typeface="Century Gothic"/>
                <a:cs typeface="Century Gothic"/>
              </a:rPr>
              <a:t>cto</a:t>
            </a:r>
            <a:r>
              <a:rPr sz="882" b="1" i="1" spc="-29">
                <a:solidFill>
                  <a:srgbClr val="006FC0"/>
                </a:solidFill>
                <a:latin typeface="Century Gothic"/>
                <a:cs typeface="Century Gothic"/>
              </a:rPr>
              <a:t> </a:t>
            </a:r>
            <a:r>
              <a:rPr sz="882" b="1" i="1">
                <a:solidFill>
                  <a:srgbClr val="006FC0"/>
                </a:solidFill>
                <a:latin typeface="Century Gothic"/>
                <a:cs typeface="Century Gothic"/>
              </a:rPr>
              <a:t>8</a:t>
            </a:r>
            <a:endParaRPr sz="882">
              <a:latin typeface="Century Gothic"/>
              <a:cs typeface="Century Gothic"/>
            </a:endParaRPr>
          </a:p>
        </p:txBody>
      </p:sp>
      <p:sp>
        <p:nvSpPr>
          <p:cNvPr id="10" name="object 10"/>
          <p:cNvSpPr txBox="1"/>
          <p:nvPr/>
        </p:nvSpPr>
        <p:spPr>
          <a:xfrm>
            <a:off x="727037" y="2644508"/>
            <a:ext cx="3457128" cy="146125"/>
          </a:xfrm>
          <a:prstGeom prst="rect">
            <a:avLst/>
          </a:prstGeom>
        </p:spPr>
        <p:txBody>
          <a:bodyPr wrap="square" lIns="0" tIns="0" rIns="0" bIns="0" rtlCol="0">
            <a:noAutofit/>
          </a:bodyPr>
          <a:lstStyle/>
          <a:p>
            <a:pPr marL="11206">
              <a:lnSpc>
                <a:spcPts val="1103"/>
              </a:lnSpc>
              <a:spcBef>
                <a:spcPts val="55"/>
              </a:spcBef>
            </a:pPr>
            <a:r>
              <a:rPr sz="971" b="1" spc="-4">
                <a:solidFill>
                  <a:srgbClr val="1C4586"/>
                </a:solidFill>
                <a:latin typeface="Century Gothic"/>
                <a:cs typeface="Century Gothic"/>
              </a:rPr>
              <a:t>V</a:t>
            </a:r>
            <a:r>
              <a:rPr sz="971" b="1">
                <a:solidFill>
                  <a:srgbClr val="1C4586"/>
                </a:solidFill>
                <a:latin typeface="Century Gothic"/>
                <a:cs typeface="Century Gothic"/>
              </a:rPr>
              <a:t>I.</a:t>
            </a:r>
            <a:r>
              <a:rPr sz="971" b="1" spc="4">
                <a:solidFill>
                  <a:srgbClr val="1C4586"/>
                </a:solidFill>
                <a:latin typeface="Century Gothic"/>
                <a:cs typeface="Century Gothic"/>
              </a:rPr>
              <a:t> T</a:t>
            </a:r>
            <a:r>
              <a:rPr sz="971" b="1" spc="-12">
                <a:solidFill>
                  <a:srgbClr val="1C4586"/>
                </a:solidFill>
                <a:latin typeface="Century Gothic"/>
                <a:cs typeface="Century Gothic"/>
              </a:rPr>
              <a:t>i</a:t>
            </a:r>
            <a:r>
              <a:rPr sz="971" b="1">
                <a:solidFill>
                  <a:srgbClr val="1C4586"/>
                </a:solidFill>
                <a:latin typeface="Century Gothic"/>
                <a:cs typeface="Century Gothic"/>
              </a:rPr>
              <a:t>e</a:t>
            </a:r>
            <a:r>
              <a:rPr sz="971" b="1" spc="-4">
                <a:solidFill>
                  <a:srgbClr val="1C4586"/>
                </a:solidFill>
                <a:latin typeface="Century Gothic"/>
                <a:cs typeface="Century Gothic"/>
              </a:rPr>
              <a:t>m</a:t>
            </a:r>
            <a:r>
              <a:rPr sz="971" b="1">
                <a:solidFill>
                  <a:srgbClr val="1C4586"/>
                </a:solidFill>
                <a:latin typeface="Century Gothic"/>
                <a:cs typeface="Century Gothic"/>
              </a:rPr>
              <a:t>pos</a:t>
            </a:r>
            <a:r>
              <a:rPr sz="971" b="1" spc="-8">
                <a:solidFill>
                  <a:srgbClr val="1C4586"/>
                </a:solidFill>
                <a:latin typeface="Century Gothic"/>
                <a:cs typeface="Century Gothic"/>
              </a:rPr>
              <a:t> </a:t>
            </a:r>
            <a:r>
              <a:rPr sz="971" b="1">
                <a:solidFill>
                  <a:srgbClr val="1C4586"/>
                </a:solidFill>
                <a:latin typeface="Century Gothic"/>
                <a:cs typeface="Century Gothic"/>
              </a:rPr>
              <a:t>que </a:t>
            </a:r>
            <a:r>
              <a:rPr sz="971" b="1" spc="-4">
                <a:solidFill>
                  <a:srgbClr val="1C4586"/>
                </a:solidFill>
                <a:latin typeface="Century Gothic"/>
                <a:cs typeface="Century Gothic"/>
              </a:rPr>
              <a:t>s</a:t>
            </a:r>
            <a:r>
              <a:rPr sz="971" b="1">
                <a:solidFill>
                  <a:srgbClr val="1C4586"/>
                </a:solidFill>
                <a:latin typeface="Century Gothic"/>
                <a:cs typeface="Century Gothic"/>
              </a:rPr>
              <a:t>e</a:t>
            </a:r>
            <a:r>
              <a:rPr sz="971" b="1" spc="-8">
                <a:solidFill>
                  <a:srgbClr val="1C4586"/>
                </a:solidFill>
                <a:latin typeface="Century Gothic"/>
                <a:cs typeface="Century Gothic"/>
              </a:rPr>
              <a:t> </a:t>
            </a:r>
            <a:r>
              <a:rPr sz="971" b="1" spc="-4">
                <a:solidFill>
                  <a:srgbClr val="1C4586"/>
                </a:solidFill>
                <a:latin typeface="Century Gothic"/>
                <a:cs typeface="Century Gothic"/>
              </a:rPr>
              <a:t>d</a:t>
            </a:r>
            <a:r>
              <a:rPr sz="971" b="1" spc="-8">
                <a:solidFill>
                  <a:srgbClr val="1C4586"/>
                </a:solidFill>
                <a:latin typeface="Century Gothic"/>
                <a:cs typeface="Century Gothic"/>
              </a:rPr>
              <a:t>e</a:t>
            </a:r>
            <a:r>
              <a:rPr sz="971" b="1">
                <a:solidFill>
                  <a:srgbClr val="1C4586"/>
                </a:solidFill>
                <a:latin typeface="Century Gothic"/>
                <a:cs typeface="Century Gothic"/>
              </a:rPr>
              <a:t>dica</a:t>
            </a:r>
            <a:r>
              <a:rPr sz="971" b="1" spc="-4">
                <a:solidFill>
                  <a:srgbClr val="1C4586"/>
                </a:solidFill>
                <a:latin typeface="Century Gothic"/>
                <a:cs typeface="Century Gothic"/>
              </a:rPr>
              <a:t>r</a:t>
            </a:r>
            <a:r>
              <a:rPr sz="971" b="1">
                <a:solidFill>
                  <a:srgbClr val="1C4586"/>
                </a:solidFill>
                <a:latin typeface="Century Gothic"/>
                <a:cs typeface="Century Gothic"/>
              </a:rPr>
              <a:t>án</a:t>
            </a:r>
            <a:r>
              <a:rPr sz="971" b="1" spc="-8">
                <a:solidFill>
                  <a:srgbClr val="1C4586"/>
                </a:solidFill>
                <a:latin typeface="Century Gothic"/>
                <a:cs typeface="Century Gothic"/>
              </a:rPr>
              <a:t> </a:t>
            </a:r>
            <a:r>
              <a:rPr sz="971" b="1" spc="4">
                <a:solidFill>
                  <a:srgbClr val="1C4586"/>
                </a:solidFill>
                <a:latin typeface="Century Gothic"/>
                <a:cs typeface="Century Gothic"/>
              </a:rPr>
              <a:t>a</a:t>
            </a:r>
            <a:r>
              <a:rPr sz="971" b="1">
                <a:solidFill>
                  <a:srgbClr val="1C4586"/>
                </a:solidFill>
                <a:latin typeface="Century Gothic"/>
                <a:cs typeface="Century Gothic"/>
              </a:rPr>
              <a:t>l</a:t>
            </a:r>
            <a:r>
              <a:rPr sz="971" b="1" spc="-8">
                <a:solidFill>
                  <a:srgbClr val="1C4586"/>
                </a:solidFill>
                <a:latin typeface="Century Gothic"/>
                <a:cs typeface="Century Gothic"/>
              </a:rPr>
              <a:t> </a:t>
            </a:r>
            <a:r>
              <a:rPr sz="971" b="1" spc="4">
                <a:solidFill>
                  <a:srgbClr val="1C4586"/>
                </a:solidFill>
                <a:latin typeface="Century Gothic"/>
                <a:cs typeface="Century Gothic"/>
              </a:rPr>
              <a:t>p</a:t>
            </a:r>
            <a:r>
              <a:rPr sz="971" b="1" spc="-4">
                <a:solidFill>
                  <a:srgbClr val="1C4586"/>
                </a:solidFill>
                <a:latin typeface="Century Gothic"/>
                <a:cs typeface="Century Gothic"/>
              </a:rPr>
              <a:t>r</a:t>
            </a:r>
            <a:r>
              <a:rPr sz="971" b="1">
                <a:solidFill>
                  <a:srgbClr val="1C4586"/>
                </a:solidFill>
                <a:latin typeface="Century Gothic"/>
                <a:cs typeface="Century Gothic"/>
              </a:rPr>
              <a:t>oy</a:t>
            </a:r>
            <a:r>
              <a:rPr sz="971" b="1" spc="-12">
                <a:solidFill>
                  <a:srgbClr val="1C4586"/>
                </a:solidFill>
                <a:latin typeface="Century Gothic"/>
                <a:cs typeface="Century Gothic"/>
              </a:rPr>
              <a:t>e</a:t>
            </a:r>
            <a:r>
              <a:rPr sz="971" b="1">
                <a:solidFill>
                  <a:srgbClr val="1C4586"/>
                </a:solidFill>
                <a:latin typeface="Century Gothic"/>
                <a:cs typeface="Century Gothic"/>
              </a:rPr>
              <a:t>c</a:t>
            </a:r>
            <a:r>
              <a:rPr sz="971" b="1" spc="4">
                <a:solidFill>
                  <a:srgbClr val="1C4586"/>
                </a:solidFill>
                <a:latin typeface="Century Gothic"/>
                <a:cs typeface="Century Gothic"/>
              </a:rPr>
              <a:t>t</a:t>
            </a:r>
            <a:r>
              <a:rPr sz="971" b="1">
                <a:solidFill>
                  <a:srgbClr val="1C4586"/>
                </a:solidFill>
                <a:latin typeface="Century Gothic"/>
                <a:cs typeface="Century Gothic"/>
              </a:rPr>
              <a:t>o</a:t>
            </a:r>
            <a:r>
              <a:rPr sz="971" b="1" spc="-8">
                <a:solidFill>
                  <a:srgbClr val="1C4586"/>
                </a:solidFill>
                <a:latin typeface="Century Gothic"/>
                <a:cs typeface="Century Gothic"/>
              </a:rPr>
              <a:t> c</a:t>
            </a:r>
            <a:r>
              <a:rPr sz="971" b="1">
                <a:solidFill>
                  <a:srgbClr val="1C4586"/>
                </a:solidFill>
                <a:latin typeface="Century Gothic"/>
                <a:cs typeface="Century Gothic"/>
              </a:rPr>
              <a:t>ada</a:t>
            </a:r>
            <a:r>
              <a:rPr sz="971" b="1" spc="-4">
                <a:solidFill>
                  <a:srgbClr val="1C4586"/>
                </a:solidFill>
                <a:latin typeface="Century Gothic"/>
                <a:cs typeface="Century Gothic"/>
              </a:rPr>
              <a:t> </a:t>
            </a:r>
            <a:r>
              <a:rPr sz="971" b="1">
                <a:solidFill>
                  <a:srgbClr val="1C4586"/>
                </a:solidFill>
                <a:latin typeface="Century Gothic"/>
                <a:cs typeface="Century Gothic"/>
              </a:rPr>
              <a:t>se</a:t>
            </a:r>
            <a:r>
              <a:rPr sz="971" b="1" spc="-8">
                <a:solidFill>
                  <a:srgbClr val="1C4586"/>
                </a:solidFill>
                <a:latin typeface="Century Gothic"/>
                <a:cs typeface="Century Gothic"/>
              </a:rPr>
              <a:t>m</a:t>
            </a:r>
            <a:r>
              <a:rPr sz="971" b="1">
                <a:solidFill>
                  <a:srgbClr val="1C4586"/>
                </a:solidFill>
                <a:latin typeface="Century Gothic"/>
                <a:cs typeface="Century Gothic"/>
              </a:rPr>
              <a:t>a</a:t>
            </a:r>
            <a:r>
              <a:rPr sz="971" b="1" spc="4">
                <a:solidFill>
                  <a:srgbClr val="1C4586"/>
                </a:solidFill>
                <a:latin typeface="Century Gothic"/>
                <a:cs typeface="Century Gothic"/>
              </a:rPr>
              <a:t>na.</a:t>
            </a:r>
            <a:endParaRPr sz="971">
              <a:latin typeface="Century Gothic"/>
              <a:cs typeface="Century Gothic"/>
            </a:endParaRPr>
          </a:p>
        </p:txBody>
      </p:sp>
      <p:sp>
        <p:nvSpPr>
          <p:cNvPr id="9" name="object 9"/>
          <p:cNvSpPr txBox="1"/>
          <p:nvPr/>
        </p:nvSpPr>
        <p:spPr>
          <a:xfrm>
            <a:off x="681766" y="2984462"/>
            <a:ext cx="3775149" cy="470647"/>
          </a:xfrm>
          <a:prstGeom prst="rect">
            <a:avLst/>
          </a:prstGeom>
        </p:spPr>
        <p:txBody>
          <a:bodyPr wrap="square" lIns="0" tIns="0" rIns="0" bIns="0" rtlCol="0">
            <a:noAutofit/>
          </a:bodyPr>
          <a:lstStyle/>
          <a:p>
            <a:pPr>
              <a:lnSpc>
                <a:spcPts val="485"/>
              </a:lnSpc>
              <a:spcBef>
                <a:spcPts val="10"/>
              </a:spcBef>
            </a:pPr>
            <a:endParaRPr sz="485"/>
          </a:p>
          <a:p>
            <a:pPr marL="1685230" marR="422536" indent="-1040858">
              <a:lnSpc>
                <a:spcPts val="1201"/>
              </a:lnSpc>
            </a:pPr>
            <a:r>
              <a:rPr sz="971" b="1" spc="4">
                <a:solidFill>
                  <a:srgbClr val="1C4586"/>
                </a:solidFill>
                <a:latin typeface="Century Gothic"/>
                <a:cs typeface="Century Gothic"/>
              </a:rPr>
              <a:t>1</a:t>
            </a:r>
            <a:r>
              <a:rPr sz="971" b="1">
                <a:solidFill>
                  <a:srgbClr val="1C4586"/>
                </a:solidFill>
                <a:latin typeface="Century Gothic"/>
                <a:cs typeface="Century Gothic"/>
              </a:rPr>
              <a:t>. </a:t>
            </a:r>
            <a:r>
              <a:rPr sz="971" b="1" spc="221">
                <a:solidFill>
                  <a:srgbClr val="1C4586"/>
                </a:solidFill>
                <a:latin typeface="Century Gothic"/>
                <a:cs typeface="Century Gothic"/>
              </a:rPr>
              <a:t> </a:t>
            </a:r>
            <a:r>
              <a:rPr sz="971" spc="-4">
                <a:solidFill>
                  <a:srgbClr val="1C4586"/>
                </a:solidFill>
                <a:latin typeface="Century Gothic"/>
                <a:cs typeface="Century Gothic"/>
              </a:rPr>
              <a:t>¿</a:t>
            </a:r>
            <a:r>
              <a:rPr sz="971">
                <a:solidFill>
                  <a:srgbClr val="1C4586"/>
                </a:solidFill>
                <a:latin typeface="Century Gothic"/>
                <a:cs typeface="Century Gothic"/>
              </a:rPr>
              <a:t>Cu</a:t>
            </a:r>
            <a:r>
              <a:rPr sz="971" spc="4">
                <a:solidFill>
                  <a:srgbClr val="1C4586"/>
                </a:solidFill>
                <a:latin typeface="Century Gothic"/>
                <a:cs typeface="Century Gothic"/>
              </a:rPr>
              <a:t>á</a:t>
            </a:r>
            <a:r>
              <a:rPr sz="971">
                <a:solidFill>
                  <a:srgbClr val="1C4586"/>
                </a:solidFill>
                <a:latin typeface="Century Gothic"/>
                <a:cs typeface="Century Gothic"/>
              </a:rPr>
              <a:t>n</a:t>
            </a:r>
            <a:r>
              <a:rPr sz="971" spc="-4">
                <a:solidFill>
                  <a:srgbClr val="1C4586"/>
                </a:solidFill>
                <a:latin typeface="Century Gothic"/>
                <a:cs typeface="Century Gothic"/>
              </a:rPr>
              <a:t>t</a:t>
            </a:r>
            <a:r>
              <a:rPr sz="971" spc="-8">
                <a:solidFill>
                  <a:srgbClr val="1C4586"/>
                </a:solidFill>
                <a:latin typeface="Century Gothic"/>
                <a:cs typeface="Century Gothic"/>
              </a:rPr>
              <a:t>a</a:t>
            </a:r>
            <a:r>
              <a:rPr sz="971">
                <a:solidFill>
                  <a:srgbClr val="1C4586"/>
                </a:solidFill>
                <a:latin typeface="Century Gothic"/>
                <a:cs typeface="Century Gothic"/>
              </a:rPr>
              <a:t>s h</a:t>
            </a:r>
            <a:r>
              <a:rPr sz="971" spc="-4">
                <a:solidFill>
                  <a:srgbClr val="1C4586"/>
                </a:solidFill>
                <a:latin typeface="Century Gothic"/>
                <a:cs typeface="Century Gothic"/>
              </a:rPr>
              <a:t>o</a:t>
            </a:r>
            <a:r>
              <a:rPr sz="971">
                <a:solidFill>
                  <a:srgbClr val="1C4586"/>
                </a:solidFill>
                <a:latin typeface="Century Gothic"/>
                <a:cs typeface="Century Gothic"/>
              </a:rPr>
              <a:t>r</a:t>
            </a:r>
            <a:r>
              <a:rPr sz="971" spc="-8">
                <a:solidFill>
                  <a:srgbClr val="1C4586"/>
                </a:solidFill>
                <a:latin typeface="Century Gothic"/>
                <a:cs typeface="Century Gothic"/>
              </a:rPr>
              <a:t>a</a:t>
            </a:r>
            <a:r>
              <a:rPr sz="971">
                <a:solidFill>
                  <a:srgbClr val="1C4586"/>
                </a:solidFill>
                <a:latin typeface="Century Gothic"/>
                <a:cs typeface="Century Gothic"/>
              </a:rPr>
              <a:t>s se tr</a:t>
            </a:r>
            <a:r>
              <a:rPr sz="971" spc="-8">
                <a:solidFill>
                  <a:srgbClr val="1C4586"/>
                </a:solidFill>
                <a:latin typeface="Century Gothic"/>
                <a:cs typeface="Century Gothic"/>
              </a:rPr>
              <a:t>a</a:t>
            </a:r>
            <a:r>
              <a:rPr sz="971">
                <a:solidFill>
                  <a:srgbClr val="1C4586"/>
                </a:solidFill>
                <a:latin typeface="Century Gothic"/>
                <a:cs typeface="Century Gothic"/>
              </a:rPr>
              <a:t>b</a:t>
            </a:r>
            <a:r>
              <a:rPr sz="971" spc="4">
                <a:solidFill>
                  <a:srgbClr val="1C4586"/>
                </a:solidFill>
                <a:latin typeface="Century Gothic"/>
                <a:cs typeface="Century Gothic"/>
              </a:rPr>
              <a:t>a</a:t>
            </a:r>
            <a:r>
              <a:rPr sz="971" spc="-8">
                <a:solidFill>
                  <a:srgbClr val="1C4586"/>
                </a:solidFill>
                <a:latin typeface="Century Gothic"/>
                <a:cs typeface="Century Gothic"/>
              </a:rPr>
              <a:t>j</a:t>
            </a:r>
            <a:r>
              <a:rPr sz="971">
                <a:solidFill>
                  <a:srgbClr val="1C4586"/>
                </a:solidFill>
                <a:latin typeface="Century Gothic"/>
                <a:cs typeface="Century Gothic"/>
              </a:rPr>
              <a:t>a</a:t>
            </a:r>
            <a:r>
              <a:rPr sz="971" spc="4">
                <a:solidFill>
                  <a:srgbClr val="1C4586"/>
                </a:solidFill>
                <a:latin typeface="Century Gothic"/>
                <a:cs typeface="Century Gothic"/>
              </a:rPr>
              <a:t>r</a:t>
            </a:r>
            <a:r>
              <a:rPr sz="971">
                <a:solidFill>
                  <a:srgbClr val="1C4586"/>
                </a:solidFill>
                <a:latin typeface="Century Gothic"/>
                <a:cs typeface="Century Gothic"/>
              </a:rPr>
              <a:t>án</a:t>
            </a:r>
            <a:r>
              <a:rPr sz="971" spc="-4">
                <a:solidFill>
                  <a:srgbClr val="1C4586"/>
                </a:solidFill>
                <a:latin typeface="Century Gothic"/>
                <a:cs typeface="Century Gothic"/>
              </a:rPr>
              <a:t> </a:t>
            </a:r>
            <a:r>
              <a:rPr sz="971" spc="-8">
                <a:solidFill>
                  <a:srgbClr val="1C4586"/>
                </a:solidFill>
                <a:latin typeface="Century Gothic"/>
                <a:cs typeface="Century Gothic"/>
              </a:rPr>
              <a:t>d</a:t>
            </a:r>
            <a:r>
              <a:rPr sz="971">
                <a:solidFill>
                  <a:srgbClr val="1C4586"/>
                </a:solidFill>
                <a:latin typeface="Century Gothic"/>
                <a:cs typeface="Century Gothic"/>
              </a:rPr>
              <a:t>e </a:t>
            </a:r>
            <a:r>
              <a:rPr sz="971" spc="-4">
                <a:solidFill>
                  <a:srgbClr val="1C4586"/>
                </a:solidFill>
                <a:latin typeface="Century Gothic"/>
                <a:cs typeface="Century Gothic"/>
              </a:rPr>
              <a:t>m</a:t>
            </a:r>
            <a:r>
              <a:rPr sz="971">
                <a:solidFill>
                  <a:srgbClr val="1C4586"/>
                </a:solidFill>
                <a:latin typeface="Century Gothic"/>
                <a:cs typeface="Century Gothic"/>
              </a:rPr>
              <a:t>an</a:t>
            </a:r>
            <a:r>
              <a:rPr sz="971" spc="-8">
                <a:solidFill>
                  <a:srgbClr val="1C4586"/>
                </a:solidFill>
                <a:latin typeface="Century Gothic"/>
                <a:cs typeface="Century Gothic"/>
              </a:rPr>
              <a:t>e</a:t>
            </a:r>
            <a:r>
              <a:rPr sz="971">
                <a:solidFill>
                  <a:srgbClr val="1C4586"/>
                </a:solidFill>
                <a:latin typeface="Century Gothic"/>
                <a:cs typeface="Century Gothic"/>
              </a:rPr>
              <a:t>ra </a:t>
            </a:r>
            <a:endParaRPr sz="971">
              <a:latin typeface="Century Gothic"/>
              <a:cs typeface="Century Gothic"/>
            </a:endParaRPr>
          </a:p>
          <a:p>
            <a:pPr marL="1685230" marR="422536">
              <a:lnSpc>
                <a:spcPts val="1189"/>
              </a:lnSpc>
              <a:spcBef>
                <a:spcPts val="177"/>
              </a:spcBef>
            </a:pPr>
            <a:r>
              <a:rPr sz="971">
                <a:solidFill>
                  <a:srgbClr val="1C4586"/>
                </a:solidFill>
                <a:latin typeface="Century Gothic"/>
                <a:cs typeface="Century Gothic"/>
              </a:rPr>
              <a:t>d</a:t>
            </a:r>
            <a:r>
              <a:rPr sz="971" spc="4">
                <a:solidFill>
                  <a:srgbClr val="1C4586"/>
                </a:solidFill>
                <a:latin typeface="Century Gothic"/>
                <a:cs typeface="Century Gothic"/>
              </a:rPr>
              <a:t>i</a:t>
            </a:r>
            <a:r>
              <a:rPr sz="971" spc="-8">
                <a:solidFill>
                  <a:srgbClr val="1C4586"/>
                </a:solidFill>
                <a:latin typeface="Century Gothic"/>
                <a:cs typeface="Century Gothic"/>
              </a:rPr>
              <a:t>s</a:t>
            </a:r>
            <a:r>
              <a:rPr sz="971" spc="-4">
                <a:solidFill>
                  <a:srgbClr val="1C4586"/>
                </a:solidFill>
                <a:latin typeface="Century Gothic"/>
                <a:cs typeface="Century Gothic"/>
              </a:rPr>
              <a:t>c</a:t>
            </a:r>
            <a:r>
              <a:rPr sz="971" spc="4">
                <a:solidFill>
                  <a:srgbClr val="1C4586"/>
                </a:solidFill>
                <a:latin typeface="Century Gothic"/>
                <a:cs typeface="Century Gothic"/>
              </a:rPr>
              <a:t>i</a:t>
            </a:r>
            <a:r>
              <a:rPr sz="971" spc="-8">
                <a:solidFill>
                  <a:srgbClr val="1C4586"/>
                </a:solidFill>
                <a:latin typeface="Century Gothic"/>
                <a:cs typeface="Century Gothic"/>
              </a:rPr>
              <a:t>p</a:t>
            </a:r>
            <a:r>
              <a:rPr sz="971" spc="4">
                <a:solidFill>
                  <a:srgbClr val="1C4586"/>
                </a:solidFill>
                <a:latin typeface="Century Gothic"/>
                <a:cs typeface="Century Gothic"/>
              </a:rPr>
              <a:t>li</a:t>
            </a:r>
            <a:r>
              <a:rPr sz="971" spc="-12">
                <a:solidFill>
                  <a:srgbClr val="1C4586"/>
                </a:solidFill>
                <a:latin typeface="Century Gothic"/>
                <a:cs typeface="Century Gothic"/>
              </a:rPr>
              <a:t>n</a:t>
            </a:r>
            <a:r>
              <a:rPr sz="971">
                <a:solidFill>
                  <a:srgbClr val="1C4586"/>
                </a:solidFill>
                <a:latin typeface="Century Gothic"/>
                <a:cs typeface="Century Gothic"/>
              </a:rPr>
              <a:t>a</a:t>
            </a:r>
            <a:r>
              <a:rPr sz="971" spc="-4">
                <a:solidFill>
                  <a:srgbClr val="1C4586"/>
                </a:solidFill>
                <a:latin typeface="Century Gothic"/>
                <a:cs typeface="Century Gothic"/>
              </a:rPr>
              <a:t>r</a:t>
            </a:r>
            <a:r>
              <a:rPr sz="971" spc="4">
                <a:solidFill>
                  <a:srgbClr val="1C4586"/>
                </a:solidFill>
                <a:latin typeface="Century Gothic"/>
                <a:cs typeface="Century Gothic"/>
              </a:rPr>
              <a:t>i</a:t>
            </a:r>
            <a:r>
              <a:rPr sz="971">
                <a:solidFill>
                  <a:srgbClr val="1C4586"/>
                </a:solidFill>
                <a:latin typeface="Century Gothic"/>
                <a:cs typeface="Century Gothic"/>
              </a:rPr>
              <a:t>a ?</a:t>
            </a:r>
            <a:endParaRPr sz="971">
              <a:latin typeface="Century Gothic"/>
              <a:cs typeface="Century Gothic"/>
            </a:endParaRPr>
          </a:p>
        </p:txBody>
      </p:sp>
      <p:sp>
        <p:nvSpPr>
          <p:cNvPr id="8" name="object 8"/>
          <p:cNvSpPr txBox="1"/>
          <p:nvPr/>
        </p:nvSpPr>
        <p:spPr>
          <a:xfrm>
            <a:off x="4456915" y="2984462"/>
            <a:ext cx="3906931" cy="470647"/>
          </a:xfrm>
          <a:prstGeom prst="rect">
            <a:avLst/>
          </a:prstGeom>
        </p:spPr>
        <p:txBody>
          <a:bodyPr wrap="square" lIns="0" tIns="0" rIns="0" bIns="0" rtlCol="0">
            <a:noAutofit/>
          </a:bodyPr>
          <a:lstStyle/>
          <a:p>
            <a:pPr>
              <a:lnSpc>
                <a:spcPts val="485"/>
              </a:lnSpc>
              <a:spcBef>
                <a:spcPts val="10"/>
              </a:spcBef>
            </a:pPr>
            <a:endParaRPr sz="485"/>
          </a:p>
          <a:p>
            <a:pPr marL="91445">
              <a:lnSpc>
                <a:spcPct val="102172"/>
              </a:lnSpc>
            </a:pPr>
            <a:r>
              <a:rPr sz="971" b="1" spc="4">
                <a:solidFill>
                  <a:srgbClr val="1C4586"/>
                </a:solidFill>
                <a:latin typeface="Century Gothic"/>
                <a:cs typeface="Century Gothic"/>
              </a:rPr>
              <a:t>2</a:t>
            </a:r>
            <a:r>
              <a:rPr sz="971">
                <a:solidFill>
                  <a:srgbClr val="1C4586"/>
                </a:solidFill>
                <a:latin typeface="Century Gothic"/>
                <a:cs typeface="Century Gothic"/>
              </a:rPr>
              <a:t>.</a:t>
            </a:r>
            <a:r>
              <a:rPr sz="971" spc="259">
                <a:solidFill>
                  <a:srgbClr val="1C4586"/>
                </a:solidFill>
                <a:latin typeface="Century Gothic"/>
                <a:cs typeface="Century Gothic"/>
              </a:rPr>
              <a:t> </a:t>
            </a:r>
            <a:r>
              <a:rPr sz="971" spc="-4">
                <a:solidFill>
                  <a:srgbClr val="1C4586"/>
                </a:solidFill>
                <a:latin typeface="Century Gothic"/>
                <a:cs typeface="Century Gothic"/>
              </a:rPr>
              <a:t>¿</a:t>
            </a:r>
            <a:r>
              <a:rPr sz="971">
                <a:solidFill>
                  <a:srgbClr val="1C4586"/>
                </a:solidFill>
                <a:latin typeface="Century Gothic"/>
                <a:cs typeface="Century Gothic"/>
              </a:rPr>
              <a:t>Cu</a:t>
            </a:r>
            <a:r>
              <a:rPr sz="971" spc="4">
                <a:solidFill>
                  <a:srgbClr val="1C4586"/>
                </a:solidFill>
                <a:latin typeface="Century Gothic"/>
                <a:cs typeface="Century Gothic"/>
              </a:rPr>
              <a:t>á</a:t>
            </a:r>
            <a:r>
              <a:rPr sz="971">
                <a:solidFill>
                  <a:srgbClr val="1C4586"/>
                </a:solidFill>
                <a:latin typeface="Century Gothic"/>
                <a:cs typeface="Century Gothic"/>
              </a:rPr>
              <a:t>n</a:t>
            </a:r>
            <a:r>
              <a:rPr sz="971" spc="-4">
                <a:solidFill>
                  <a:srgbClr val="1C4586"/>
                </a:solidFill>
                <a:latin typeface="Century Gothic"/>
                <a:cs typeface="Century Gothic"/>
              </a:rPr>
              <a:t>t</a:t>
            </a:r>
            <a:r>
              <a:rPr sz="971">
                <a:solidFill>
                  <a:srgbClr val="1C4586"/>
                </a:solidFill>
                <a:latin typeface="Century Gothic"/>
                <a:cs typeface="Century Gothic"/>
              </a:rPr>
              <a:t>as h</a:t>
            </a:r>
            <a:r>
              <a:rPr sz="971" spc="-4">
                <a:solidFill>
                  <a:srgbClr val="1C4586"/>
                </a:solidFill>
                <a:latin typeface="Century Gothic"/>
                <a:cs typeface="Century Gothic"/>
              </a:rPr>
              <a:t>o</a:t>
            </a:r>
            <a:r>
              <a:rPr sz="971" spc="-8">
                <a:solidFill>
                  <a:srgbClr val="1C4586"/>
                </a:solidFill>
                <a:latin typeface="Century Gothic"/>
                <a:cs typeface="Century Gothic"/>
              </a:rPr>
              <a:t>r</a:t>
            </a:r>
            <a:r>
              <a:rPr sz="971">
                <a:solidFill>
                  <a:srgbClr val="1C4586"/>
                </a:solidFill>
                <a:latin typeface="Century Gothic"/>
                <a:cs typeface="Century Gothic"/>
              </a:rPr>
              <a:t>as </a:t>
            </a:r>
            <a:r>
              <a:rPr sz="971" spc="-8">
                <a:solidFill>
                  <a:srgbClr val="1C4586"/>
                </a:solidFill>
                <a:latin typeface="Century Gothic"/>
                <a:cs typeface="Century Gothic"/>
              </a:rPr>
              <a:t>s</a:t>
            </a:r>
            <a:r>
              <a:rPr sz="971">
                <a:solidFill>
                  <a:srgbClr val="1C4586"/>
                </a:solidFill>
                <a:latin typeface="Century Gothic"/>
                <a:cs typeface="Century Gothic"/>
              </a:rPr>
              <a:t>e tra</a:t>
            </a:r>
            <a:r>
              <a:rPr sz="971" spc="-8">
                <a:solidFill>
                  <a:srgbClr val="1C4586"/>
                </a:solidFill>
                <a:latin typeface="Century Gothic"/>
                <a:cs typeface="Century Gothic"/>
              </a:rPr>
              <a:t>b</a:t>
            </a:r>
            <a:r>
              <a:rPr sz="971">
                <a:solidFill>
                  <a:srgbClr val="1C4586"/>
                </a:solidFill>
                <a:latin typeface="Century Gothic"/>
                <a:cs typeface="Century Gothic"/>
              </a:rPr>
              <a:t>a</a:t>
            </a:r>
            <a:r>
              <a:rPr sz="971" spc="4">
                <a:solidFill>
                  <a:srgbClr val="1C4586"/>
                </a:solidFill>
                <a:latin typeface="Century Gothic"/>
                <a:cs typeface="Century Gothic"/>
              </a:rPr>
              <a:t>j</a:t>
            </a:r>
            <a:r>
              <a:rPr sz="971" spc="-8">
                <a:solidFill>
                  <a:srgbClr val="1C4586"/>
                </a:solidFill>
                <a:latin typeface="Century Gothic"/>
                <a:cs typeface="Century Gothic"/>
              </a:rPr>
              <a:t>a</a:t>
            </a:r>
            <a:r>
              <a:rPr sz="971">
                <a:solidFill>
                  <a:srgbClr val="1C4586"/>
                </a:solidFill>
                <a:latin typeface="Century Gothic"/>
                <a:cs typeface="Century Gothic"/>
              </a:rPr>
              <a:t>rán</a:t>
            </a:r>
            <a:r>
              <a:rPr sz="971" spc="-4">
                <a:solidFill>
                  <a:srgbClr val="1C4586"/>
                </a:solidFill>
                <a:latin typeface="Century Gothic"/>
                <a:cs typeface="Century Gothic"/>
              </a:rPr>
              <a:t> </a:t>
            </a:r>
            <a:r>
              <a:rPr sz="971" spc="-8">
                <a:solidFill>
                  <a:srgbClr val="1C4586"/>
                </a:solidFill>
                <a:latin typeface="Century Gothic"/>
                <a:cs typeface="Century Gothic"/>
              </a:rPr>
              <a:t>d</a:t>
            </a:r>
            <a:r>
              <a:rPr sz="971">
                <a:solidFill>
                  <a:srgbClr val="1C4586"/>
                </a:solidFill>
                <a:latin typeface="Century Gothic"/>
                <a:cs typeface="Century Gothic"/>
              </a:rPr>
              <a:t>e </a:t>
            </a:r>
            <a:r>
              <a:rPr sz="971" spc="-4">
                <a:solidFill>
                  <a:srgbClr val="1C4586"/>
                </a:solidFill>
                <a:latin typeface="Century Gothic"/>
                <a:cs typeface="Century Gothic"/>
              </a:rPr>
              <a:t>m</a:t>
            </a:r>
            <a:r>
              <a:rPr sz="971">
                <a:solidFill>
                  <a:srgbClr val="1C4586"/>
                </a:solidFill>
                <a:latin typeface="Century Gothic"/>
                <a:cs typeface="Century Gothic"/>
              </a:rPr>
              <a:t>ane</a:t>
            </a:r>
            <a:r>
              <a:rPr sz="971" spc="-4">
                <a:solidFill>
                  <a:srgbClr val="1C4586"/>
                </a:solidFill>
                <a:latin typeface="Century Gothic"/>
                <a:cs typeface="Century Gothic"/>
              </a:rPr>
              <a:t>r</a:t>
            </a:r>
            <a:r>
              <a:rPr sz="971">
                <a:solidFill>
                  <a:srgbClr val="1C4586"/>
                </a:solidFill>
                <a:latin typeface="Century Gothic"/>
                <a:cs typeface="Century Gothic"/>
              </a:rPr>
              <a:t>a </a:t>
            </a:r>
            <a:r>
              <a:rPr sz="971" spc="-4">
                <a:solidFill>
                  <a:srgbClr val="1C4586"/>
                </a:solidFill>
                <a:latin typeface="Century Gothic"/>
                <a:cs typeface="Century Gothic"/>
              </a:rPr>
              <a:t>i</a:t>
            </a:r>
            <a:r>
              <a:rPr sz="971">
                <a:solidFill>
                  <a:srgbClr val="1C4586"/>
                </a:solidFill>
                <a:latin typeface="Century Gothic"/>
                <a:cs typeface="Century Gothic"/>
              </a:rPr>
              <a:t>n</a:t>
            </a:r>
            <a:r>
              <a:rPr sz="971" spc="-4">
                <a:solidFill>
                  <a:srgbClr val="1C4586"/>
                </a:solidFill>
                <a:latin typeface="Century Gothic"/>
                <a:cs typeface="Century Gothic"/>
              </a:rPr>
              <a:t>t</a:t>
            </a:r>
            <a:r>
              <a:rPr sz="971">
                <a:solidFill>
                  <a:srgbClr val="1C4586"/>
                </a:solidFill>
                <a:latin typeface="Century Gothic"/>
                <a:cs typeface="Century Gothic"/>
              </a:rPr>
              <a:t>e</a:t>
            </a:r>
            <a:r>
              <a:rPr sz="971" spc="4">
                <a:solidFill>
                  <a:srgbClr val="1C4586"/>
                </a:solidFill>
                <a:latin typeface="Century Gothic"/>
                <a:cs typeface="Century Gothic"/>
              </a:rPr>
              <a:t>r</a:t>
            </a:r>
            <a:r>
              <a:rPr sz="971" spc="-8">
                <a:solidFill>
                  <a:srgbClr val="1C4586"/>
                </a:solidFill>
                <a:latin typeface="Century Gothic"/>
                <a:cs typeface="Century Gothic"/>
              </a:rPr>
              <a:t>d</a:t>
            </a:r>
            <a:r>
              <a:rPr sz="971" spc="4">
                <a:solidFill>
                  <a:srgbClr val="1C4586"/>
                </a:solidFill>
                <a:latin typeface="Century Gothic"/>
                <a:cs typeface="Century Gothic"/>
              </a:rPr>
              <a:t>i</a:t>
            </a:r>
            <a:r>
              <a:rPr sz="971" spc="-8">
                <a:solidFill>
                  <a:srgbClr val="1C4586"/>
                </a:solidFill>
                <a:latin typeface="Century Gothic"/>
                <a:cs typeface="Century Gothic"/>
              </a:rPr>
              <a:t>s</a:t>
            </a:r>
            <a:r>
              <a:rPr sz="971" spc="4">
                <a:solidFill>
                  <a:srgbClr val="1C4586"/>
                </a:solidFill>
                <a:latin typeface="Century Gothic"/>
                <a:cs typeface="Century Gothic"/>
              </a:rPr>
              <a:t>c</a:t>
            </a:r>
            <a:r>
              <a:rPr sz="971" spc="-4">
                <a:solidFill>
                  <a:srgbClr val="1C4586"/>
                </a:solidFill>
                <a:latin typeface="Century Gothic"/>
                <a:cs typeface="Century Gothic"/>
              </a:rPr>
              <a:t>i</a:t>
            </a:r>
            <a:r>
              <a:rPr sz="971" spc="-8">
                <a:solidFill>
                  <a:srgbClr val="1C4586"/>
                </a:solidFill>
                <a:latin typeface="Century Gothic"/>
                <a:cs typeface="Century Gothic"/>
              </a:rPr>
              <a:t>p</a:t>
            </a:r>
            <a:r>
              <a:rPr sz="971" spc="4">
                <a:solidFill>
                  <a:srgbClr val="1C4586"/>
                </a:solidFill>
                <a:latin typeface="Century Gothic"/>
                <a:cs typeface="Century Gothic"/>
              </a:rPr>
              <a:t>li</a:t>
            </a:r>
            <a:r>
              <a:rPr sz="971" spc="-12">
                <a:solidFill>
                  <a:srgbClr val="1C4586"/>
                </a:solidFill>
                <a:latin typeface="Century Gothic"/>
                <a:cs typeface="Century Gothic"/>
              </a:rPr>
              <a:t>n</a:t>
            </a:r>
            <a:r>
              <a:rPr sz="971">
                <a:solidFill>
                  <a:srgbClr val="1C4586"/>
                </a:solidFill>
                <a:latin typeface="Century Gothic"/>
                <a:cs typeface="Century Gothic"/>
              </a:rPr>
              <a:t>a</a:t>
            </a:r>
            <a:r>
              <a:rPr sz="971" spc="-4">
                <a:solidFill>
                  <a:srgbClr val="1C4586"/>
                </a:solidFill>
                <a:latin typeface="Century Gothic"/>
                <a:cs typeface="Century Gothic"/>
              </a:rPr>
              <a:t>r</a:t>
            </a:r>
            <a:r>
              <a:rPr sz="971" spc="4">
                <a:solidFill>
                  <a:srgbClr val="1C4586"/>
                </a:solidFill>
                <a:latin typeface="Century Gothic"/>
                <a:cs typeface="Century Gothic"/>
              </a:rPr>
              <a:t>i</a:t>
            </a:r>
            <a:r>
              <a:rPr sz="971">
                <a:solidFill>
                  <a:srgbClr val="1C4586"/>
                </a:solidFill>
                <a:latin typeface="Century Gothic"/>
                <a:cs typeface="Century Gothic"/>
              </a:rPr>
              <a:t>a?</a:t>
            </a:r>
            <a:endParaRPr sz="971">
              <a:latin typeface="Century Gothic"/>
              <a:cs typeface="Century Gothic"/>
            </a:endParaRPr>
          </a:p>
        </p:txBody>
      </p:sp>
      <p:sp>
        <p:nvSpPr>
          <p:cNvPr id="7" name="object 7"/>
          <p:cNvSpPr txBox="1"/>
          <p:nvPr/>
        </p:nvSpPr>
        <p:spPr>
          <a:xfrm>
            <a:off x="681766" y="3455109"/>
            <a:ext cx="3775149" cy="1689511"/>
          </a:xfrm>
          <a:prstGeom prst="rect">
            <a:avLst/>
          </a:prstGeom>
        </p:spPr>
        <p:txBody>
          <a:bodyPr wrap="square" lIns="0" tIns="0" rIns="0" bIns="0" rtlCol="0">
            <a:noAutofit/>
          </a:bodyPr>
          <a:lstStyle/>
          <a:p>
            <a:pPr>
              <a:lnSpc>
                <a:spcPts val="485"/>
              </a:lnSpc>
              <a:spcBef>
                <a:spcPts val="11"/>
              </a:spcBef>
            </a:pPr>
            <a:endParaRPr sz="485"/>
          </a:p>
          <a:p>
            <a:pPr marL="56480">
              <a:lnSpc>
                <a:spcPct val="102172"/>
              </a:lnSpc>
            </a:pPr>
            <a:r>
              <a:rPr sz="971" spc="4">
                <a:latin typeface="Century Gothic"/>
                <a:cs typeface="Century Gothic"/>
              </a:rPr>
              <a:t>L</a:t>
            </a:r>
            <a:r>
              <a:rPr sz="971">
                <a:latin typeface="Century Gothic"/>
                <a:cs typeface="Century Gothic"/>
              </a:rPr>
              <a:t>en</a:t>
            </a:r>
            <a:r>
              <a:rPr sz="971" spc="-8">
                <a:latin typeface="Century Gothic"/>
                <a:cs typeface="Century Gothic"/>
              </a:rPr>
              <a:t>g</a:t>
            </a:r>
            <a:r>
              <a:rPr sz="971">
                <a:latin typeface="Century Gothic"/>
                <a:cs typeface="Century Gothic"/>
              </a:rPr>
              <a:t>ua </a:t>
            </a:r>
            <a:r>
              <a:rPr sz="971" spc="-4">
                <a:latin typeface="Century Gothic"/>
                <a:cs typeface="Century Gothic"/>
              </a:rPr>
              <a:t>E</a:t>
            </a:r>
            <a:r>
              <a:rPr sz="971">
                <a:latin typeface="Century Gothic"/>
                <a:cs typeface="Century Gothic"/>
              </a:rPr>
              <a:t>s</a:t>
            </a:r>
            <a:r>
              <a:rPr sz="971" spc="-8">
                <a:latin typeface="Century Gothic"/>
                <a:cs typeface="Century Gothic"/>
              </a:rPr>
              <a:t>p</a:t>
            </a:r>
            <a:r>
              <a:rPr sz="971">
                <a:latin typeface="Century Gothic"/>
                <a:cs typeface="Century Gothic"/>
              </a:rPr>
              <a:t>añ</a:t>
            </a:r>
            <a:r>
              <a:rPr sz="971" spc="-12">
                <a:latin typeface="Century Gothic"/>
                <a:cs typeface="Century Gothic"/>
              </a:rPr>
              <a:t>o</a:t>
            </a:r>
            <a:r>
              <a:rPr sz="971" spc="4">
                <a:latin typeface="Century Gothic"/>
                <a:cs typeface="Century Gothic"/>
              </a:rPr>
              <a:t>l</a:t>
            </a:r>
            <a:r>
              <a:rPr sz="971">
                <a:latin typeface="Century Gothic"/>
                <a:cs typeface="Century Gothic"/>
              </a:rPr>
              <a:t>a:</a:t>
            </a:r>
            <a:r>
              <a:rPr sz="971" spc="-4">
                <a:latin typeface="Century Gothic"/>
                <a:cs typeface="Century Gothic"/>
              </a:rPr>
              <a:t> D</a:t>
            </a:r>
            <a:r>
              <a:rPr sz="971">
                <a:latin typeface="Century Gothic"/>
                <a:cs typeface="Century Gothic"/>
              </a:rPr>
              <a:t>os</a:t>
            </a:r>
            <a:r>
              <a:rPr sz="971" spc="-4">
                <a:latin typeface="Century Gothic"/>
                <a:cs typeface="Century Gothic"/>
              </a:rPr>
              <a:t> </a:t>
            </a:r>
            <a:r>
              <a:rPr sz="971">
                <a:latin typeface="Century Gothic"/>
                <a:cs typeface="Century Gothic"/>
              </a:rPr>
              <a:t>h</a:t>
            </a:r>
            <a:r>
              <a:rPr sz="971" spc="-4">
                <a:latin typeface="Century Gothic"/>
                <a:cs typeface="Century Gothic"/>
              </a:rPr>
              <a:t>o</a:t>
            </a:r>
            <a:r>
              <a:rPr sz="971">
                <a:latin typeface="Century Gothic"/>
                <a:cs typeface="Century Gothic"/>
              </a:rPr>
              <a:t>ras</a:t>
            </a:r>
          </a:p>
          <a:p>
            <a:pPr marL="56480">
              <a:lnSpc>
                <a:spcPct val="102172"/>
              </a:lnSpc>
              <a:spcBef>
                <a:spcPts val="185"/>
              </a:spcBef>
            </a:pPr>
            <a:r>
              <a:rPr sz="971" spc="-4">
                <a:latin typeface="Century Gothic"/>
                <a:cs typeface="Century Gothic"/>
              </a:rPr>
              <a:t>D</a:t>
            </a:r>
            <a:r>
              <a:rPr sz="971" spc="4">
                <a:latin typeface="Century Gothic"/>
                <a:cs typeface="Century Gothic"/>
              </a:rPr>
              <a:t>i</a:t>
            </a:r>
            <a:r>
              <a:rPr sz="971">
                <a:latin typeface="Century Gothic"/>
                <a:cs typeface="Century Gothic"/>
              </a:rPr>
              <a:t>b</a:t>
            </a:r>
            <a:r>
              <a:rPr sz="971" spc="-8">
                <a:latin typeface="Century Gothic"/>
                <a:cs typeface="Century Gothic"/>
              </a:rPr>
              <a:t>u</a:t>
            </a:r>
            <a:r>
              <a:rPr sz="971" spc="4">
                <a:latin typeface="Century Gothic"/>
                <a:cs typeface="Century Gothic"/>
              </a:rPr>
              <a:t>j</a:t>
            </a:r>
            <a:r>
              <a:rPr sz="971">
                <a:latin typeface="Century Gothic"/>
                <a:cs typeface="Century Gothic"/>
              </a:rPr>
              <a:t>o:</a:t>
            </a:r>
            <a:r>
              <a:rPr sz="971" spc="-8">
                <a:latin typeface="Century Gothic"/>
                <a:cs typeface="Century Gothic"/>
              </a:rPr>
              <a:t> </a:t>
            </a:r>
            <a:r>
              <a:rPr sz="971">
                <a:latin typeface="Century Gothic"/>
                <a:cs typeface="Century Gothic"/>
              </a:rPr>
              <a:t>U</a:t>
            </a:r>
            <a:r>
              <a:rPr sz="971" spc="-4">
                <a:latin typeface="Century Gothic"/>
                <a:cs typeface="Century Gothic"/>
              </a:rPr>
              <a:t>n</a:t>
            </a:r>
            <a:r>
              <a:rPr sz="971">
                <a:latin typeface="Century Gothic"/>
                <a:cs typeface="Century Gothic"/>
              </a:rPr>
              <a:t>a h</a:t>
            </a:r>
            <a:r>
              <a:rPr sz="971" spc="-4">
                <a:latin typeface="Century Gothic"/>
                <a:cs typeface="Century Gothic"/>
              </a:rPr>
              <a:t>o</a:t>
            </a:r>
            <a:r>
              <a:rPr sz="971">
                <a:latin typeface="Century Gothic"/>
                <a:cs typeface="Century Gothic"/>
              </a:rPr>
              <a:t>ra</a:t>
            </a:r>
          </a:p>
          <a:p>
            <a:pPr marL="56480">
              <a:lnSpc>
                <a:spcPct val="102172"/>
              </a:lnSpc>
              <a:spcBef>
                <a:spcPts val="176"/>
              </a:spcBef>
            </a:pPr>
            <a:r>
              <a:rPr sz="971" spc="4">
                <a:latin typeface="Century Gothic"/>
                <a:cs typeface="Century Gothic"/>
              </a:rPr>
              <a:t>F</a:t>
            </a:r>
            <a:r>
              <a:rPr sz="971" spc="-4">
                <a:latin typeface="Century Gothic"/>
                <a:cs typeface="Century Gothic"/>
              </a:rPr>
              <a:t>í</a:t>
            </a:r>
            <a:r>
              <a:rPr sz="971">
                <a:latin typeface="Century Gothic"/>
                <a:cs typeface="Century Gothic"/>
              </a:rPr>
              <a:t>s</a:t>
            </a:r>
            <a:r>
              <a:rPr sz="971" spc="-4">
                <a:latin typeface="Century Gothic"/>
                <a:cs typeface="Century Gothic"/>
              </a:rPr>
              <a:t>i</a:t>
            </a:r>
            <a:r>
              <a:rPr sz="971" spc="4">
                <a:latin typeface="Century Gothic"/>
                <a:cs typeface="Century Gothic"/>
              </a:rPr>
              <a:t>c</a:t>
            </a:r>
            <a:r>
              <a:rPr sz="971">
                <a:latin typeface="Century Gothic"/>
                <a:cs typeface="Century Gothic"/>
              </a:rPr>
              <a:t>a:</a:t>
            </a:r>
            <a:r>
              <a:rPr sz="971" spc="-4">
                <a:latin typeface="Century Gothic"/>
                <a:cs typeface="Century Gothic"/>
              </a:rPr>
              <a:t> </a:t>
            </a:r>
            <a:r>
              <a:rPr sz="971">
                <a:latin typeface="Century Gothic"/>
                <a:cs typeface="Century Gothic"/>
              </a:rPr>
              <a:t>U</a:t>
            </a:r>
            <a:r>
              <a:rPr sz="971" spc="-4">
                <a:latin typeface="Century Gothic"/>
                <a:cs typeface="Century Gothic"/>
              </a:rPr>
              <a:t>n</a:t>
            </a:r>
            <a:r>
              <a:rPr sz="971">
                <a:latin typeface="Century Gothic"/>
                <a:cs typeface="Century Gothic"/>
              </a:rPr>
              <a:t>a h</a:t>
            </a:r>
            <a:r>
              <a:rPr sz="971" spc="-4">
                <a:latin typeface="Century Gothic"/>
                <a:cs typeface="Century Gothic"/>
              </a:rPr>
              <a:t>o</a:t>
            </a:r>
            <a:r>
              <a:rPr sz="971">
                <a:latin typeface="Century Gothic"/>
                <a:cs typeface="Century Gothic"/>
              </a:rPr>
              <a:t>ra</a:t>
            </a:r>
          </a:p>
        </p:txBody>
      </p:sp>
      <p:sp>
        <p:nvSpPr>
          <p:cNvPr id="6" name="object 6"/>
          <p:cNvSpPr txBox="1"/>
          <p:nvPr/>
        </p:nvSpPr>
        <p:spPr>
          <a:xfrm>
            <a:off x="4456915" y="3455109"/>
            <a:ext cx="3906931" cy="1689511"/>
          </a:xfrm>
          <a:prstGeom prst="rect">
            <a:avLst/>
          </a:prstGeom>
        </p:spPr>
        <p:txBody>
          <a:bodyPr wrap="square" lIns="0" tIns="0" rIns="0" bIns="0" rtlCol="0">
            <a:noAutofit/>
          </a:bodyPr>
          <a:lstStyle/>
          <a:p>
            <a:pPr>
              <a:lnSpc>
                <a:spcPts val="485"/>
              </a:lnSpc>
              <a:spcBef>
                <a:spcPts val="11"/>
              </a:spcBef>
            </a:pPr>
            <a:endParaRPr sz="485"/>
          </a:p>
          <a:p>
            <a:pPr marL="55136">
              <a:lnSpc>
                <a:spcPct val="102172"/>
              </a:lnSpc>
            </a:pPr>
            <a:r>
              <a:rPr sz="971">
                <a:latin typeface="Century Gothic"/>
                <a:cs typeface="Century Gothic"/>
              </a:rPr>
              <a:t>U</a:t>
            </a:r>
            <a:r>
              <a:rPr sz="971" spc="-4">
                <a:latin typeface="Century Gothic"/>
                <a:cs typeface="Century Gothic"/>
              </a:rPr>
              <a:t>n</a:t>
            </a:r>
            <a:r>
              <a:rPr sz="971">
                <a:latin typeface="Century Gothic"/>
                <a:cs typeface="Century Gothic"/>
              </a:rPr>
              <a:t>a h</a:t>
            </a:r>
            <a:r>
              <a:rPr sz="971" spc="-4">
                <a:latin typeface="Century Gothic"/>
                <a:cs typeface="Century Gothic"/>
              </a:rPr>
              <a:t>o</a:t>
            </a:r>
            <a:r>
              <a:rPr sz="971">
                <a:latin typeface="Century Gothic"/>
                <a:cs typeface="Century Gothic"/>
              </a:rPr>
              <a:t>ra</a:t>
            </a:r>
          </a:p>
        </p:txBody>
      </p:sp>
      <p:sp>
        <p:nvSpPr>
          <p:cNvPr id="5" name="object 5"/>
          <p:cNvSpPr txBox="1"/>
          <p:nvPr/>
        </p:nvSpPr>
        <p:spPr>
          <a:xfrm>
            <a:off x="681766" y="640079"/>
            <a:ext cx="2572982" cy="645683"/>
          </a:xfrm>
          <a:prstGeom prst="rect">
            <a:avLst/>
          </a:prstGeom>
        </p:spPr>
        <p:txBody>
          <a:bodyPr wrap="square" lIns="0" tIns="0" rIns="0" bIns="0" rtlCol="0">
            <a:noAutofit/>
          </a:bodyPr>
          <a:lstStyle/>
          <a:p>
            <a:pPr>
              <a:lnSpc>
                <a:spcPts val="485"/>
              </a:lnSpc>
              <a:spcBef>
                <a:spcPts val="11"/>
              </a:spcBef>
            </a:pPr>
            <a:endParaRPr sz="485"/>
          </a:p>
          <a:p>
            <a:pPr marL="305264" marR="363415">
              <a:lnSpc>
                <a:spcPts val="1189"/>
              </a:lnSpc>
            </a:pPr>
            <a:r>
              <a:rPr sz="971" spc="4">
                <a:solidFill>
                  <a:srgbClr val="1C4586"/>
                </a:solidFill>
                <a:latin typeface="Century Gothic"/>
                <a:cs typeface="Century Gothic"/>
              </a:rPr>
              <a:t>l</a:t>
            </a:r>
            <a:r>
              <a:rPr sz="971">
                <a:solidFill>
                  <a:srgbClr val="1C4586"/>
                </a:solidFill>
                <a:latin typeface="Century Gothic"/>
                <a:cs typeface="Century Gothic"/>
              </a:rPr>
              <a:t>ogr</a:t>
            </a:r>
            <a:r>
              <a:rPr sz="971" spc="4">
                <a:solidFill>
                  <a:srgbClr val="1C4586"/>
                </a:solidFill>
                <a:latin typeface="Century Gothic"/>
                <a:cs typeface="Century Gothic"/>
              </a:rPr>
              <a:t>a</a:t>
            </a:r>
            <a:r>
              <a:rPr sz="971">
                <a:solidFill>
                  <a:srgbClr val="1C4586"/>
                </a:solidFill>
                <a:latin typeface="Century Gothic"/>
                <a:cs typeface="Century Gothic"/>
              </a:rPr>
              <a:t>r </a:t>
            </a:r>
            <a:r>
              <a:rPr sz="971" spc="-8">
                <a:solidFill>
                  <a:srgbClr val="1C4586"/>
                </a:solidFill>
                <a:latin typeface="Century Gothic"/>
                <a:cs typeface="Century Gothic"/>
              </a:rPr>
              <a:t>q</a:t>
            </a:r>
            <a:r>
              <a:rPr sz="971">
                <a:solidFill>
                  <a:srgbClr val="1C4586"/>
                </a:solidFill>
                <a:latin typeface="Century Gothic"/>
                <a:cs typeface="Century Gothic"/>
              </a:rPr>
              <a:t>ue </a:t>
            </a:r>
            <a:r>
              <a:rPr sz="971" spc="-4">
                <a:solidFill>
                  <a:srgbClr val="1C4586"/>
                </a:solidFill>
                <a:latin typeface="Century Gothic"/>
                <a:cs typeface="Century Gothic"/>
              </a:rPr>
              <a:t>h</a:t>
            </a:r>
            <a:r>
              <a:rPr sz="971">
                <a:solidFill>
                  <a:srgbClr val="1C4586"/>
                </a:solidFill>
                <a:latin typeface="Century Gothic"/>
                <a:cs typeface="Century Gothic"/>
              </a:rPr>
              <a:t>aya</a:t>
            </a:r>
            <a:r>
              <a:rPr sz="971" spc="-12">
                <a:solidFill>
                  <a:srgbClr val="1C4586"/>
                </a:solidFill>
                <a:latin typeface="Century Gothic"/>
                <a:cs typeface="Century Gothic"/>
              </a:rPr>
              <a:t> </a:t>
            </a:r>
            <a:r>
              <a:rPr sz="971" spc="4">
                <a:solidFill>
                  <a:srgbClr val="1C4586"/>
                </a:solidFill>
                <a:latin typeface="Century Gothic"/>
                <a:cs typeface="Century Gothic"/>
              </a:rPr>
              <a:t>c</a:t>
            </a:r>
            <a:r>
              <a:rPr sz="971" spc="-12">
                <a:solidFill>
                  <a:srgbClr val="1C4586"/>
                </a:solidFill>
                <a:latin typeface="Century Gothic"/>
                <a:cs typeface="Century Gothic"/>
              </a:rPr>
              <a:t>o</a:t>
            </a:r>
            <a:r>
              <a:rPr sz="971">
                <a:solidFill>
                  <a:srgbClr val="1C4586"/>
                </a:solidFill>
                <a:latin typeface="Century Gothic"/>
                <a:cs typeface="Century Gothic"/>
              </a:rPr>
              <a:t>n</a:t>
            </a:r>
            <a:r>
              <a:rPr sz="971" spc="4">
                <a:solidFill>
                  <a:srgbClr val="1C4586"/>
                </a:solidFill>
                <a:latin typeface="Century Gothic"/>
                <a:cs typeface="Century Gothic"/>
              </a:rPr>
              <a:t>c</a:t>
            </a:r>
            <a:r>
              <a:rPr sz="971" spc="-4">
                <a:solidFill>
                  <a:srgbClr val="1C4586"/>
                </a:solidFill>
                <a:latin typeface="Century Gothic"/>
                <a:cs typeface="Century Gothic"/>
              </a:rPr>
              <a:t>i</a:t>
            </a:r>
            <a:r>
              <a:rPr sz="971">
                <a:solidFill>
                  <a:srgbClr val="1C4586"/>
                </a:solidFill>
                <a:latin typeface="Century Gothic"/>
                <a:cs typeface="Century Gothic"/>
              </a:rPr>
              <a:t>e</a:t>
            </a:r>
            <a:r>
              <a:rPr sz="971" spc="-8">
                <a:solidFill>
                  <a:srgbClr val="1C4586"/>
                </a:solidFill>
                <a:latin typeface="Century Gothic"/>
                <a:cs typeface="Century Gothic"/>
              </a:rPr>
              <a:t>n</a:t>
            </a:r>
            <a:r>
              <a:rPr sz="971" spc="4">
                <a:solidFill>
                  <a:srgbClr val="1C4586"/>
                </a:solidFill>
                <a:latin typeface="Century Gothic"/>
                <a:cs typeface="Century Gothic"/>
              </a:rPr>
              <a:t>c</a:t>
            </a:r>
            <a:r>
              <a:rPr sz="971" spc="-4">
                <a:solidFill>
                  <a:srgbClr val="1C4586"/>
                </a:solidFill>
                <a:latin typeface="Century Gothic"/>
                <a:cs typeface="Century Gothic"/>
              </a:rPr>
              <a:t>i</a:t>
            </a:r>
            <a:r>
              <a:rPr sz="971">
                <a:solidFill>
                  <a:srgbClr val="1C4586"/>
                </a:solidFill>
                <a:latin typeface="Century Gothic"/>
                <a:cs typeface="Century Gothic"/>
              </a:rPr>
              <a:t>a de </a:t>
            </a:r>
            <a:endParaRPr sz="971">
              <a:latin typeface="Century Gothic"/>
              <a:cs typeface="Century Gothic"/>
            </a:endParaRPr>
          </a:p>
          <a:p>
            <a:pPr marL="305264" marR="363415">
              <a:lnSpc>
                <a:spcPts val="1189"/>
              </a:lnSpc>
              <a:spcBef>
                <a:spcPts val="186"/>
              </a:spcBef>
            </a:pPr>
            <a:r>
              <a:rPr sz="971">
                <a:solidFill>
                  <a:srgbClr val="1C4586"/>
                </a:solidFill>
                <a:latin typeface="Century Gothic"/>
                <a:cs typeface="Century Gothic"/>
              </a:rPr>
              <a:t>e</a:t>
            </a:r>
            <a:r>
              <a:rPr sz="971" spc="8">
                <a:solidFill>
                  <a:srgbClr val="1C4586"/>
                </a:solidFill>
                <a:latin typeface="Century Gothic"/>
                <a:cs typeface="Century Gothic"/>
              </a:rPr>
              <a:t>l</a:t>
            </a:r>
            <a:r>
              <a:rPr sz="971" spc="4">
                <a:solidFill>
                  <a:srgbClr val="1C4586"/>
                </a:solidFill>
                <a:latin typeface="Century Gothic"/>
                <a:cs typeface="Century Gothic"/>
              </a:rPr>
              <a:t>l</a:t>
            </a:r>
            <a:r>
              <a:rPr sz="971">
                <a:solidFill>
                  <a:srgbClr val="1C4586"/>
                </a:solidFill>
                <a:latin typeface="Century Gothic"/>
                <a:cs typeface="Century Gothic"/>
              </a:rPr>
              <a:t>o?</a:t>
            </a:r>
            <a:endParaRPr sz="971">
              <a:latin typeface="Century Gothic"/>
              <a:cs typeface="Century Gothic"/>
            </a:endParaRPr>
          </a:p>
        </p:txBody>
      </p:sp>
      <p:sp>
        <p:nvSpPr>
          <p:cNvPr id="4" name="object 4"/>
          <p:cNvSpPr txBox="1"/>
          <p:nvPr/>
        </p:nvSpPr>
        <p:spPr>
          <a:xfrm>
            <a:off x="3254748" y="640079"/>
            <a:ext cx="5109098" cy="645683"/>
          </a:xfrm>
          <a:prstGeom prst="rect">
            <a:avLst/>
          </a:prstGeom>
        </p:spPr>
        <p:txBody>
          <a:bodyPr wrap="square" lIns="0" tIns="0" rIns="0" bIns="0" rtlCol="0">
            <a:noAutofit/>
          </a:bodyPr>
          <a:lstStyle/>
          <a:p>
            <a:pPr>
              <a:lnSpc>
                <a:spcPts val="485"/>
              </a:lnSpc>
              <a:spcBef>
                <a:spcPts val="11"/>
              </a:spcBef>
            </a:pPr>
            <a:endParaRPr sz="485"/>
          </a:p>
          <a:p>
            <a:pPr marL="862002" marR="437275" indent="-201717">
              <a:lnSpc>
                <a:spcPts val="1237"/>
              </a:lnSpc>
            </a:pPr>
            <a:r>
              <a:rPr sz="971">
                <a:latin typeface="Segoe MDL2 Assets"/>
                <a:cs typeface="Segoe MDL2 Assets"/>
              </a:rPr>
              <a:t>  </a:t>
            </a:r>
            <a:r>
              <a:rPr sz="971" spc="189">
                <a:latin typeface="Segoe MDL2 Assets"/>
                <a:cs typeface="Segoe MDL2 Assets"/>
              </a:rPr>
              <a:t> </a:t>
            </a:r>
            <a:r>
              <a:rPr sz="971" spc="-4">
                <a:latin typeface="Century Gothic"/>
                <a:cs typeface="Century Gothic"/>
              </a:rPr>
              <a:t>¿</a:t>
            </a:r>
            <a:r>
              <a:rPr sz="971">
                <a:latin typeface="Century Gothic"/>
                <a:cs typeface="Century Gothic"/>
              </a:rPr>
              <a:t>Se gen</a:t>
            </a:r>
            <a:r>
              <a:rPr sz="971" spc="-8">
                <a:latin typeface="Century Gothic"/>
                <a:cs typeface="Century Gothic"/>
              </a:rPr>
              <a:t>e</a:t>
            </a:r>
            <a:r>
              <a:rPr sz="971">
                <a:latin typeface="Century Gothic"/>
                <a:cs typeface="Century Gothic"/>
              </a:rPr>
              <a:t>ra u</a:t>
            </a:r>
            <a:r>
              <a:rPr sz="971" spc="-8">
                <a:latin typeface="Century Gothic"/>
                <a:cs typeface="Century Gothic"/>
              </a:rPr>
              <a:t>n</a:t>
            </a:r>
            <a:r>
              <a:rPr sz="971">
                <a:latin typeface="Century Gothic"/>
                <a:cs typeface="Century Gothic"/>
              </a:rPr>
              <a:t>a re</a:t>
            </a:r>
            <a:r>
              <a:rPr sz="971" spc="-8">
                <a:latin typeface="Century Gothic"/>
                <a:cs typeface="Century Gothic"/>
              </a:rPr>
              <a:t>f</a:t>
            </a:r>
            <a:r>
              <a:rPr sz="971" spc="4">
                <a:latin typeface="Century Gothic"/>
                <a:cs typeface="Century Gothic"/>
              </a:rPr>
              <a:t>l</a:t>
            </a:r>
            <a:r>
              <a:rPr sz="971">
                <a:latin typeface="Century Gothic"/>
                <a:cs typeface="Century Gothic"/>
              </a:rPr>
              <a:t>e</a:t>
            </a:r>
            <a:r>
              <a:rPr sz="971" spc="-8">
                <a:latin typeface="Century Gothic"/>
                <a:cs typeface="Century Gothic"/>
              </a:rPr>
              <a:t>x</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f</a:t>
            </a:r>
            <a:r>
              <a:rPr sz="971" spc="8">
                <a:latin typeface="Century Gothic"/>
                <a:cs typeface="Century Gothic"/>
              </a:rPr>
              <a:t>i</a:t>
            </a:r>
            <a:r>
              <a:rPr sz="971">
                <a:latin typeface="Century Gothic"/>
                <a:cs typeface="Century Gothic"/>
              </a:rPr>
              <a:t>n</a:t>
            </a:r>
            <a:r>
              <a:rPr sz="971" spc="-8">
                <a:latin typeface="Century Gothic"/>
                <a:cs typeface="Century Gothic"/>
              </a:rPr>
              <a:t>a</a:t>
            </a:r>
            <a:r>
              <a:rPr sz="971">
                <a:latin typeface="Century Gothic"/>
                <a:cs typeface="Century Gothic"/>
              </a:rPr>
              <a:t>l</a:t>
            </a:r>
            <a:r>
              <a:rPr sz="971" spc="4">
                <a:latin typeface="Century Gothic"/>
                <a:cs typeface="Century Gothic"/>
              </a:rPr>
              <a:t> </a:t>
            </a:r>
            <a:r>
              <a:rPr sz="971">
                <a:latin typeface="Century Gothic"/>
                <a:cs typeface="Century Gothic"/>
              </a:rPr>
              <a:t>o</a:t>
            </a:r>
            <a:r>
              <a:rPr sz="971" spc="-4">
                <a:latin typeface="Century Gothic"/>
                <a:cs typeface="Century Gothic"/>
              </a:rPr>
              <a:t> </a:t>
            </a:r>
            <a:r>
              <a:rPr sz="971" spc="4">
                <a:latin typeface="Century Gothic"/>
                <a:cs typeface="Century Gothic"/>
              </a:rPr>
              <a:t>c</a:t>
            </a:r>
            <a:r>
              <a:rPr sz="971">
                <a:latin typeface="Century Gothic"/>
                <a:cs typeface="Century Gothic"/>
              </a:rPr>
              <a:t>o</a:t>
            </a:r>
            <a:r>
              <a:rPr sz="971" spc="-4">
                <a:latin typeface="Century Gothic"/>
                <a:cs typeface="Century Gothic"/>
              </a:rPr>
              <a:t>nc</a:t>
            </a:r>
            <a:r>
              <a:rPr sz="971" spc="4">
                <a:latin typeface="Century Gothic"/>
                <a:cs typeface="Century Gothic"/>
              </a:rPr>
              <a:t>l</a:t>
            </a:r>
            <a:r>
              <a:rPr sz="971" spc="-8">
                <a:latin typeface="Century Gothic"/>
                <a:cs typeface="Century Gothic"/>
              </a:rPr>
              <a:t>u</a:t>
            </a:r>
            <a:r>
              <a:rPr sz="971">
                <a:latin typeface="Century Gothic"/>
                <a:cs typeface="Century Gothic"/>
              </a:rPr>
              <a:t>s</a:t>
            </a:r>
            <a:r>
              <a:rPr sz="971" spc="4">
                <a:latin typeface="Century Gothic"/>
                <a:cs typeface="Century Gothic"/>
              </a:rPr>
              <a:t>i</a:t>
            </a:r>
            <a:r>
              <a:rPr sz="971">
                <a:latin typeface="Century Gothic"/>
                <a:cs typeface="Century Gothic"/>
              </a:rPr>
              <a:t>ó</a:t>
            </a:r>
            <a:r>
              <a:rPr sz="971" spc="-4">
                <a:latin typeface="Century Gothic"/>
                <a:cs typeface="Century Gothic"/>
              </a:rPr>
              <a:t>n</a:t>
            </a:r>
            <a:r>
              <a:rPr sz="971">
                <a:latin typeface="Century Gothic"/>
                <a:cs typeface="Century Gothic"/>
              </a:rPr>
              <a:t>?</a:t>
            </a:r>
            <a:r>
              <a:rPr sz="971" spc="-17">
                <a:latin typeface="Century Gothic"/>
                <a:cs typeface="Century Gothic"/>
              </a:rPr>
              <a:t> </a:t>
            </a:r>
            <a:r>
              <a:rPr sz="971" spc="-22">
                <a:latin typeface="Century Gothic"/>
                <a:cs typeface="Century Gothic"/>
              </a:rPr>
              <a:t>(</a:t>
            </a:r>
            <a:r>
              <a:rPr sz="971" spc="4">
                <a:latin typeface="Century Gothic"/>
                <a:cs typeface="Century Gothic"/>
              </a:rPr>
              <a:t>L</a:t>
            </a:r>
            <a:r>
              <a:rPr sz="971">
                <a:latin typeface="Century Gothic"/>
                <a:cs typeface="Century Gothic"/>
              </a:rPr>
              <a:t>engua </a:t>
            </a:r>
            <a:r>
              <a:rPr sz="971" spc="-4">
                <a:latin typeface="Century Gothic"/>
                <a:cs typeface="Century Gothic"/>
              </a:rPr>
              <a:t>E</a:t>
            </a:r>
            <a:r>
              <a:rPr sz="971">
                <a:latin typeface="Century Gothic"/>
                <a:cs typeface="Century Gothic"/>
              </a:rPr>
              <a:t>sp</a:t>
            </a:r>
            <a:r>
              <a:rPr sz="971" spc="4">
                <a:latin typeface="Century Gothic"/>
                <a:cs typeface="Century Gothic"/>
              </a:rPr>
              <a:t>a</a:t>
            </a:r>
            <a:r>
              <a:rPr sz="971">
                <a:latin typeface="Century Gothic"/>
                <a:cs typeface="Century Gothic"/>
              </a:rPr>
              <a:t>ñ</a:t>
            </a:r>
            <a:r>
              <a:rPr sz="971" spc="-12">
                <a:latin typeface="Century Gothic"/>
                <a:cs typeface="Century Gothic"/>
              </a:rPr>
              <a:t>o</a:t>
            </a:r>
            <a:r>
              <a:rPr sz="971" spc="4">
                <a:latin typeface="Century Gothic"/>
                <a:cs typeface="Century Gothic"/>
              </a:rPr>
              <a:t>l</a:t>
            </a:r>
            <a:r>
              <a:rPr sz="971">
                <a:latin typeface="Century Gothic"/>
                <a:cs typeface="Century Gothic"/>
              </a:rPr>
              <a:t>a, </a:t>
            </a:r>
          </a:p>
          <a:p>
            <a:pPr marL="862002" marR="437275">
              <a:lnSpc>
                <a:spcPts val="1189"/>
              </a:lnSpc>
              <a:spcBef>
                <a:spcPts val="194"/>
              </a:spcBef>
            </a:pPr>
            <a:r>
              <a:rPr sz="971" spc="-4">
                <a:latin typeface="Century Gothic"/>
                <a:cs typeface="Century Gothic"/>
              </a:rPr>
              <a:t>D</a:t>
            </a:r>
            <a:r>
              <a:rPr sz="971" spc="4">
                <a:latin typeface="Century Gothic"/>
                <a:cs typeface="Century Gothic"/>
              </a:rPr>
              <a:t>i</a:t>
            </a:r>
            <a:r>
              <a:rPr sz="971">
                <a:latin typeface="Century Gothic"/>
                <a:cs typeface="Century Gothic"/>
              </a:rPr>
              <a:t>b</a:t>
            </a:r>
            <a:r>
              <a:rPr sz="971" spc="-8">
                <a:latin typeface="Century Gothic"/>
                <a:cs typeface="Century Gothic"/>
              </a:rPr>
              <a:t>u</a:t>
            </a:r>
            <a:r>
              <a:rPr sz="971" spc="4">
                <a:latin typeface="Century Gothic"/>
                <a:cs typeface="Century Gothic"/>
              </a:rPr>
              <a:t>j</a:t>
            </a:r>
            <a:r>
              <a:rPr sz="971">
                <a:latin typeface="Century Gothic"/>
                <a:cs typeface="Century Gothic"/>
              </a:rPr>
              <a:t>o,</a:t>
            </a:r>
            <a:r>
              <a:rPr sz="971" spc="-8">
                <a:latin typeface="Century Gothic"/>
                <a:cs typeface="Century Gothic"/>
              </a:rPr>
              <a:t> </a:t>
            </a:r>
            <a:r>
              <a:rPr sz="971" spc="4">
                <a:latin typeface="Century Gothic"/>
                <a:cs typeface="Century Gothic"/>
              </a:rPr>
              <a:t>Fí</a:t>
            </a:r>
            <a:r>
              <a:rPr sz="971" spc="-8">
                <a:latin typeface="Century Gothic"/>
                <a:cs typeface="Century Gothic"/>
              </a:rPr>
              <a:t>s</a:t>
            </a:r>
            <a:r>
              <a:rPr sz="971" spc="-4">
                <a:latin typeface="Century Gothic"/>
                <a:cs typeface="Century Gothic"/>
              </a:rPr>
              <a:t>i</a:t>
            </a:r>
            <a:r>
              <a:rPr sz="971" spc="4">
                <a:latin typeface="Century Gothic"/>
                <a:cs typeface="Century Gothic"/>
              </a:rPr>
              <a:t>c</a:t>
            </a:r>
            <a:r>
              <a:rPr sz="971">
                <a:latin typeface="Century Gothic"/>
                <a:cs typeface="Century Gothic"/>
              </a:rPr>
              <a:t>a</a:t>
            </a:r>
          </a:p>
        </p:txBody>
      </p:sp>
      <p:sp>
        <p:nvSpPr>
          <p:cNvPr id="3" name="object 3"/>
          <p:cNvSpPr txBox="1"/>
          <p:nvPr/>
        </p:nvSpPr>
        <p:spPr>
          <a:xfrm>
            <a:off x="681766" y="1285763"/>
            <a:ext cx="2572982" cy="992729"/>
          </a:xfrm>
          <a:prstGeom prst="rect">
            <a:avLst/>
          </a:prstGeom>
        </p:spPr>
        <p:txBody>
          <a:bodyPr wrap="square" lIns="0" tIns="0" rIns="0" bIns="0" rtlCol="0">
            <a:noAutofit/>
          </a:bodyPr>
          <a:lstStyle/>
          <a:p>
            <a:pPr>
              <a:lnSpc>
                <a:spcPts val="485"/>
              </a:lnSpc>
              <a:spcBef>
                <a:spcPts val="10"/>
              </a:spcBef>
            </a:pPr>
            <a:endParaRPr sz="485"/>
          </a:p>
          <a:p>
            <a:pPr marL="126408">
              <a:lnSpc>
                <a:spcPct val="102172"/>
              </a:lnSpc>
            </a:pPr>
            <a:r>
              <a:rPr sz="971" b="1" spc="-4">
                <a:solidFill>
                  <a:srgbClr val="1F487C"/>
                </a:solidFill>
                <a:latin typeface="Century Gothic"/>
                <a:cs typeface="Century Gothic"/>
              </a:rPr>
              <a:t>7</a:t>
            </a:r>
            <a:r>
              <a:rPr sz="971" b="1">
                <a:solidFill>
                  <a:srgbClr val="1F487C"/>
                </a:solidFill>
                <a:latin typeface="Century Gothic"/>
                <a:cs typeface="Century Gothic"/>
              </a:rPr>
              <a:t>.</a:t>
            </a:r>
            <a:r>
              <a:rPr sz="971" b="1" spc="-4">
                <a:solidFill>
                  <a:srgbClr val="1F487C"/>
                </a:solidFill>
                <a:latin typeface="Century Gothic"/>
                <a:cs typeface="Century Gothic"/>
              </a:rPr>
              <a:t> </a:t>
            </a:r>
            <a:r>
              <a:rPr sz="971" b="1">
                <a:solidFill>
                  <a:srgbClr val="1F487C"/>
                </a:solidFill>
                <a:latin typeface="Century Gothic"/>
                <a:cs typeface="Century Gothic"/>
              </a:rPr>
              <a:t>E</a:t>
            </a:r>
            <a:r>
              <a:rPr sz="971" b="1" spc="-4">
                <a:solidFill>
                  <a:srgbClr val="1F487C"/>
                </a:solidFill>
                <a:latin typeface="Century Gothic"/>
                <a:cs typeface="Century Gothic"/>
              </a:rPr>
              <a:t>v</a:t>
            </a:r>
            <a:r>
              <a:rPr sz="971" b="1">
                <a:solidFill>
                  <a:srgbClr val="1F487C"/>
                </a:solidFill>
                <a:latin typeface="Century Gothic"/>
                <a:cs typeface="Century Gothic"/>
              </a:rPr>
              <a:t>al</a:t>
            </a:r>
            <a:r>
              <a:rPr sz="971" b="1" spc="-4">
                <a:solidFill>
                  <a:srgbClr val="1F487C"/>
                </a:solidFill>
                <a:latin typeface="Century Gothic"/>
                <a:cs typeface="Century Gothic"/>
              </a:rPr>
              <a:t>u</a:t>
            </a:r>
            <a:r>
              <a:rPr sz="971" b="1">
                <a:solidFill>
                  <a:srgbClr val="1F487C"/>
                </a:solidFill>
                <a:latin typeface="Century Gothic"/>
                <a:cs typeface="Century Gothic"/>
              </a:rPr>
              <a:t>ar</a:t>
            </a:r>
            <a:r>
              <a:rPr sz="971" b="1" spc="-4">
                <a:solidFill>
                  <a:srgbClr val="1F487C"/>
                </a:solidFill>
                <a:latin typeface="Century Gothic"/>
                <a:cs typeface="Century Gothic"/>
              </a:rPr>
              <a:t> </a:t>
            </a:r>
            <a:r>
              <a:rPr sz="971" b="1" spc="-8">
                <a:solidFill>
                  <a:srgbClr val="1F487C"/>
                </a:solidFill>
                <a:latin typeface="Century Gothic"/>
                <a:cs typeface="Century Gothic"/>
              </a:rPr>
              <a:t>l</a:t>
            </a:r>
            <a:r>
              <a:rPr sz="971" b="1">
                <a:solidFill>
                  <a:srgbClr val="1F487C"/>
                </a:solidFill>
                <a:latin typeface="Century Gothic"/>
                <a:cs typeface="Century Gothic"/>
              </a:rPr>
              <a:t>a</a:t>
            </a:r>
            <a:r>
              <a:rPr sz="971" b="1" spc="4">
                <a:solidFill>
                  <a:srgbClr val="1F487C"/>
                </a:solidFill>
                <a:latin typeface="Century Gothic"/>
                <a:cs typeface="Century Gothic"/>
              </a:rPr>
              <a:t> </a:t>
            </a:r>
            <a:r>
              <a:rPr sz="971" b="1">
                <a:solidFill>
                  <a:srgbClr val="1F487C"/>
                </a:solidFill>
                <a:latin typeface="Century Gothic"/>
                <a:cs typeface="Century Gothic"/>
              </a:rPr>
              <a:t>i</a:t>
            </a:r>
            <a:r>
              <a:rPr sz="971" b="1" spc="-8">
                <a:solidFill>
                  <a:srgbClr val="1F487C"/>
                </a:solidFill>
                <a:latin typeface="Century Gothic"/>
                <a:cs typeface="Century Gothic"/>
              </a:rPr>
              <a:t>n</a:t>
            </a:r>
            <a:r>
              <a:rPr sz="971" b="1">
                <a:solidFill>
                  <a:srgbClr val="1F487C"/>
                </a:solidFill>
                <a:latin typeface="Century Gothic"/>
                <a:cs typeface="Century Gothic"/>
              </a:rPr>
              <a:t>f</a:t>
            </a:r>
            <a:r>
              <a:rPr sz="971" b="1" spc="4">
                <a:solidFill>
                  <a:srgbClr val="1F487C"/>
                </a:solidFill>
                <a:latin typeface="Century Gothic"/>
                <a:cs typeface="Century Gothic"/>
              </a:rPr>
              <a:t>o</a:t>
            </a:r>
            <a:r>
              <a:rPr sz="971" b="1" spc="-4">
                <a:solidFill>
                  <a:srgbClr val="1F487C"/>
                </a:solidFill>
                <a:latin typeface="Century Gothic"/>
                <a:cs typeface="Century Gothic"/>
              </a:rPr>
              <a:t>rm</a:t>
            </a:r>
            <a:r>
              <a:rPr sz="971" b="1">
                <a:solidFill>
                  <a:srgbClr val="1F487C"/>
                </a:solidFill>
                <a:latin typeface="Century Gothic"/>
                <a:cs typeface="Century Gothic"/>
              </a:rPr>
              <a:t>a</a:t>
            </a:r>
            <a:r>
              <a:rPr sz="971" b="1" spc="-8">
                <a:solidFill>
                  <a:srgbClr val="1F487C"/>
                </a:solidFill>
                <a:latin typeface="Century Gothic"/>
                <a:cs typeface="Century Gothic"/>
              </a:rPr>
              <a:t>c</a:t>
            </a:r>
            <a:r>
              <a:rPr sz="971" b="1">
                <a:solidFill>
                  <a:srgbClr val="1F487C"/>
                </a:solidFill>
                <a:latin typeface="Century Gothic"/>
                <a:cs typeface="Century Gothic"/>
              </a:rPr>
              <a:t>ión </a:t>
            </a:r>
            <a:r>
              <a:rPr sz="971" b="1" spc="4">
                <a:solidFill>
                  <a:srgbClr val="1F487C"/>
                </a:solidFill>
                <a:latin typeface="Century Gothic"/>
                <a:cs typeface="Century Gothic"/>
              </a:rPr>
              <a:t>g</a:t>
            </a:r>
            <a:r>
              <a:rPr sz="971" b="1">
                <a:solidFill>
                  <a:srgbClr val="1F487C"/>
                </a:solidFill>
                <a:latin typeface="Century Gothic"/>
                <a:cs typeface="Century Gothic"/>
              </a:rPr>
              <a:t>e</a:t>
            </a:r>
            <a:r>
              <a:rPr sz="971" b="1" spc="-12">
                <a:solidFill>
                  <a:srgbClr val="1F487C"/>
                </a:solidFill>
                <a:latin typeface="Century Gothic"/>
                <a:cs typeface="Century Gothic"/>
              </a:rPr>
              <a:t>n</a:t>
            </a:r>
            <a:r>
              <a:rPr sz="971" b="1">
                <a:solidFill>
                  <a:srgbClr val="1F487C"/>
                </a:solidFill>
                <a:latin typeface="Century Gothic"/>
                <a:cs typeface="Century Gothic"/>
              </a:rPr>
              <a:t>e</a:t>
            </a:r>
            <a:r>
              <a:rPr sz="971" b="1" spc="-4">
                <a:solidFill>
                  <a:srgbClr val="1F487C"/>
                </a:solidFill>
                <a:latin typeface="Century Gothic"/>
                <a:cs typeface="Century Gothic"/>
              </a:rPr>
              <a:t>r</a:t>
            </a:r>
            <a:r>
              <a:rPr sz="971" b="1">
                <a:solidFill>
                  <a:srgbClr val="1F487C"/>
                </a:solidFill>
                <a:latin typeface="Century Gothic"/>
                <a:cs typeface="Century Gothic"/>
              </a:rPr>
              <a:t>a</a:t>
            </a:r>
            <a:r>
              <a:rPr sz="971" b="1" spc="-8">
                <a:solidFill>
                  <a:srgbClr val="1F487C"/>
                </a:solidFill>
                <a:latin typeface="Century Gothic"/>
                <a:cs typeface="Century Gothic"/>
              </a:rPr>
              <a:t>d</a:t>
            </a:r>
            <a:r>
              <a:rPr sz="971" b="1">
                <a:solidFill>
                  <a:srgbClr val="1F487C"/>
                </a:solidFill>
                <a:latin typeface="Century Gothic"/>
                <a:cs typeface="Century Gothic"/>
              </a:rPr>
              <a:t>a.</a:t>
            </a:r>
            <a:endParaRPr sz="971">
              <a:latin typeface="Century Gothic"/>
              <a:cs typeface="Century Gothic"/>
            </a:endParaRPr>
          </a:p>
          <a:p>
            <a:pPr marL="295850" marR="233537">
              <a:lnSpc>
                <a:spcPts val="1189"/>
              </a:lnSpc>
              <a:spcBef>
                <a:spcPts val="176"/>
              </a:spcBef>
            </a:pPr>
            <a:r>
              <a:rPr sz="971" spc="-4">
                <a:solidFill>
                  <a:srgbClr val="1F487C"/>
                </a:solidFill>
                <a:latin typeface="Century Gothic"/>
                <a:cs typeface="Century Gothic"/>
              </a:rPr>
              <a:t>¿</a:t>
            </a:r>
            <a:r>
              <a:rPr sz="971">
                <a:solidFill>
                  <a:srgbClr val="1F487C"/>
                </a:solidFill>
                <a:latin typeface="Century Gothic"/>
                <a:cs typeface="Century Gothic"/>
              </a:rPr>
              <a:t>Qué o</a:t>
            </a:r>
            <a:r>
              <a:rPr sz="971" spc="-4">
                <a:solidFill>
                  <a:srgbClr val="1F487C"/>
                </a:solidFill>
                <a:latin typeface="Century Gothic"/>
                <a:cs typeface="Century Gothic"/>
              </a:rPr>
              <a:t>t</a:t>
            </a:r>
            <a:r>
              <a:rPr sz="971">
                <a:solidFill>
                  <a:srgbClr val="1F487C"/>
                </a:solidFill>
                <a:latin typeface="Century Gothic"/>
                <a:cs typeface="Century Gothic"/>
              </a:rPr>
              <a:t>ras</a:t>
            </a:r>
            <a:r>
              <a:rPr sz="971" spc="-8">
                <a:solidFill>
                  <a:srgbClr val="1F487C"/>
                </a:solidFill>
                <a:latin typeface="Century Gothic"/>
                <a:cs typeface="Century Gothic"/>
              </a:rPr>
              <a:t> </a:t>
            </a:r>
            <a:r>
              <a:rPr sz="971" spc="4">
                <a:solidFill>
                  <a:srgbClr val="1F487C"/>
                </a:solidFill>
                <a:latin typeface="Century Gothic"/>
                <a:cs typeface="Century Gothic"/>
              </a:rPr>
              <a:t>i</a:t>
            </a:r>
            <a:r>
              <a:rPr sz="971" spc="-12">
                <a:solidFill>
                  <a:srgbClr val="1F487C"/>
                </a:solidFill>
                <a:latin typeface="Century Gothic"/>
                <a:cs typeface="Century Gothic"/>
              </a:rPr>
              <a:t>n</a:t>
            </a:r>
            <a:r>
              <a:rPr sz="971" spc="8">
                <a:solidFill>
                  <a:srgbClr val="1F487C"/>
                </a:solidFill>
                <a:latin typeface="Century Gothic"/>
                <a:cs typeface="Century Gothic"/>
              </a:rPr>
              <a:t>v</a:t>
            </a:r>
            <a:r>
              <a:rPr sz="971" spc="-8">
                <a:solidFill>
                  <a:srgbClr val="1F487C"/>
                </a:solidFill>
                <a:latin typeface="Century Gothic"/>
                <a:cs typeface="Century Gothic"/>
              </a:rPr>
              <a:t>e</a:t>
            </a:r>
            <a:r>
              <a:rPr sz="971">
                <a:solidFill>
                  <a:srgbClr val="1F487C"/>
                </a:solidFill>
                <a:latin typeface="Century Gothic"/>
                <a:cs typeface="Century Gothic"/>
              </a:rPr>
              <a:t>st</a:t>
            </a:r>
            <a:r>
              <a:rPr sz="971" spc="-4">
                <a:solidFill>
                  <a:srgbClr val="1F487C"/>
                </a:solidFill>
                <a:latin typeface="Century Gothic"/>
                <a:cs typeface="Century Gothic"/>
              </a:rPr>
              <a:t>i</a:t>
            </a:r>
            <a:r>
              <a:rPr sz="971">
                <a:solidFill>
                  <a:srgbClr val="1F487C"/>
                </a:solidFill>
                <a:latin typeface="Century Gothic"/>
                <a:cs typeface="Century Gothic"/>
              </a:rPr>
              <a:t>g</a:t>
            </a:r>
            <a:r>
              <a:rPr sz="971" spc="-8">
                <a:solidFill>
                  <a:srgbClr val="1F487C"/>
                </a:solidFill>
                <a:latin typeface="Century Gothic"/>
                <a:cs typeface="Century Gothic"/>
              </a:rPr>
              <a:t>a</a:t>
            </a:r>
            <a:r>
              <a:rPr sz="971" spc="4">
                <a:solidFill>
                  <a:srgbClr val="1F487C"/>
                </a:solidFill>
                <a:latin typeface="Century Gothic"/>
                <a:cs typeface="Century Gothic"/>
              </a:rPr>
              <a:t>c</a:t>
            </a:r>
            <a:r>
              <a:rPr sz="971" spc="-4">
                <a:solidFill>
                  <a:srgbClr val="1F487C"/>
                </a:solidFill>
                <a:latin typeface="Century Gothic"/>
                <a:cs typeface="Century Gothic"/>
              </a:rPr>
              <a:t>i</a:t>
            </a:r>
            <a:r>
              <a:rPr sz="971">
                <a:solidFill>
                  <a:srgbClr val="1F487C"/>
                </a:solidFill>
                <a:latin typeface="Century Gothic"/>
                <a:cs typeface="Century Gothic"/>
              </a:rPr>
              <a:t>o</a:t>
            </a:r>
            <a:r>
              <a:rPr sz="971" spc="-4">
                <a:solidFill>
                  <a:srgbClr val="1F487C"/>
                </a:solidFill>
                <a:latin typeface="Century Gothic"/>
                <a:cs typeface="Century Gothic"/>
              </a:rPr>
              <a:t>n</a:t>
            </a:r>
            <a:r>
              <a:rPr sz="971">
                <a:solidFill>
                  <a:srgbClr val="1F487C"/>
                </a:solidFill>
                <a:latin typeface="Century Gothic"/>
                <a:cs typeface="Century Gothic"/>
              </a:rPr>
              <a:t>es o </a:t>
            </a:r>
            <a:endParaRPr sz="971">
              <a:latin typeface="Century Gothic"/>
              <a:cs typeface="Century Gothic"/>
            </a:endParaRPr>
          </a:p>
          <a:p>
            <a:pPr marL="295850" marR="233537">
              <a:lnSpc>
                <a:spcPts val="1189"/>
              </a:lnSpc>
              <a:spcBef>
                <a:spcPts val="180"/>
              </a:spcBef>
            </a:pPr>
            <a:r>
              <a:rPr sz="971">
                <a:solidFill>
                  <a:srgbClr val="1F487C"/>
                </a:solidFill>
                <a:latin typeface="Century Gothic"/>
                <a:cs typeface="Century Gothic"/>
              </a:rPr>
              <a:t>a</a:t>
            </a:r>
            <a:r>
              <a:rPr sz="971" spc="4">
                <a:solidFill>
                  <a:srgbClr val="1F487C"/>
                </a:solidFill>
                <a:latin typeface="Century Gothic"/>
                <a:cs typeface="Century Gothic"/>
              </a:rPr>
              <a:t>s</a:t>
            </a:r>
            <a:r>
              <a:rPr sz="971" spc="-4">
                <a:solidFill>
                  <a:srgbClr val="1F487C"/>
                </a:solidFill>
                <a:latin typeface="Century Gothic"/>
                <a:cs typeface="Century Gothic"/>
              </a:rPr>
              <a:t>i</a:t>
            </a:r>
            <a:r>
              <a:rPr sz="971">
                <a:solidFill>
                  <a:srgbClr val="1F487C"/>
                </a:solidFill>
                <a:latin typeface="Century Gothic"/>
                <a:cs typeface="Century Gothic"/>
              </a:rPr>
              <a:t>gnat</a:t>
            </a:r>
            <a:r>
              <a:rPr sz="971" spc="-8">
                <a:solidFill>
                  <a:srgbClr val="1F487C"/>
                </a:solidFill>
                <a:latin typeface="Century Gothic"/>
                <a:cs typeface="Century Gothic"/>
              </a:rPr>
              <a:t>u</a:t>
            </a:r>
            <a:r>
              <a:rPr sz="971">
                <a:solidFill>
                  <a:srgbClr val="1F487C"/>
                </a:solidFill>
                <a:latin typeface="Century Gothic"/>
                <a:cs typeface="Century Gothic"/>
              </a:rPr>
              <a:t>r</a:t>
            </a:r>
            <a:r>
              <a:rPr sz="971" spc="-8">
                <a:solidFill>
                  <a:srgbClr val="1F487C"/>
                </a:solidFill>
                <a:latin typeface="Century Gothic"/>
                <a:cs typeface="Century Gothic"/>
              </a:rPr>
              <a:t>a</a:t>
            </a:r>
            <a:r>
              <a:rPr sz="971">
                <a:solidFill>
                  <a:srgbClr val="1F487C"/>
                </a:solidFill>
                <a:latin typeface="Century Gothic"/>
                <a:cs typeface="Century Gothic"/>
              </a:rPr>
              <a:t>s</a:t>
            </a:r>
            <a:r>
              <a:rPr sz="971" spc="4">
                <a:solidFill>
                  <a:srgbClr val="1F487C"/>
                </a:solidFill>
                <a:latin typeface="Century Gothic"/>
                <a:cs typeface="Century Gothic"/>
              </a:rPr>
              <a:t> </a:t>
            </a:r>
            <a:r>
              <a:rPr sz="971">
                <a:solidFill>
                  <a:srgbClr val="1F487C"/>
                </a:solidFill>
                <a:latin typeface="Century Gothic"/>
                <a:cs typeface="Century Gothic"/>
              </a:rPr>
              <a:t>se p</a:t>
            </a:r>
            <a:r>
              <a:rPr sz="971" spc="-8">
                <a:solidFill>
                  <a:srgbClr val="1F487C"/>
                </a:solidFill>
                <a:latin typeface="Century Gothic"/>
                <a:cs typeface="Century Gothic"/>
              </a:rPr>
              <a:t>u</a:t>
            </a:r>
            <a:r>
              <a:rPr sz="971">
                <a:solidFill>
                  <a:srgbClr val="1F487C"/>
                </a:solidFill>
                <a:latin typeface="Century Gothic"/>
                <a:cs typeface="Century Gothic"/>
              </a:rPr>
              <a:t>ed</a:t>
            </a:r>
            <a:r>
              <a:rPr sz="971" spc="-8">
                <a:solidFill>
                  <a:srgbClr val="1F487C"/>
                </a:solidFill>
                <a:latin typeface="Century Gothic"/>
                <a:cs typeface="Century Gothic"/>
              </a:rPr>
              <a:t>e</a:t>
            </a:r>
            <a:r>
              <a:rPr sz="971">
                <a:solidFill>
                  <a:srgbClr val="1F487C"/>
                </a:solidFill>
                <a:latin typeface="Century Gothic"/>
                <a:cs typeface="Century Gothic"/>
              </a:rPr>
              <a:t>n</a:t>
            </a:r>
            <a:r>
              <a:rPr sz="971" spc="250">
                <a:solidFill>
                  <a:srgbClr val="1F487C"/>
                </a:solidFill>
                <a:latin typeface="Century Gothic"/>
                <a:cs typeface="Century Gothic"/>
              </a:rPr>
              <a:t> </a:t>
            </a:r>
            <a:r>
              <a:rPr sz="971">
                <a:solidFill>
                  <a:srgbClr val="1F487C"/>
                </a:solidFill>
                <a:latin typeface="Century Gothic"/>
                <a:cs typeface="Century Gothic"/>
              </a:rPr>
              <a:t>p</a:t>
            </a:r>
            <a:r>
              <a:rPr sz="971" spc="4">
                <a:solidFill>
                  <a:srgbClr val="1F487C"/>
                </a:solidFill>
                <a:latin typeface="Century Gothic"/>
                <a:cs typeface="Century Gothic"/>
              </a:rPr>
              <a:t>r</a:t>
            </a:r>
            <a:r>
              <a:rPr sz="971">
                <a:solidFill>
                  <a:srgbClr val="1F487C"/>
                </a:solidFill>
                <a:latin typeface="Century Gothic"/>
                <a:cs typeface="Century Gothic"/>
              </a:rPr>
              <a:t>opo</a:t>
            </a:r>
            <a:r>
              <a:rPr sz="971" spc="-4">
                <a:solidFill>
                  <a:srgbClr val="1F487C"/>
                </a:solidFill>
                <a:latin typeface="Century Gothic"/>
                <a:cs typeface="Century Gothic"/>
              </a:rPr>
              <a:t>n</a:t>
            </a:r>
            <a:r>
              <a:rPr sz="971">
                <a:solidFill>
                  <a:srgbClr val="1F487C"/>
                </a:solidFill>
                <a:latin typeface="Century Gothic"/>
                <a:cs typeface="Century Gothic"/>
              </a:rPr>
              <a:t>er </a:t>
            </a:r>
            <a:endParaRPr sz="971">
              <a:latin typeface="Century Gothic"/>
              <a:cs typeface="Century Gothic"/>
            </a:endParaRPr>
          </a:p>
          <a:p>
            <a:pPr marL="295850" marR="233537">
              <a:lnSpc>
                <a:spcPts val="1189"/>
              </a:lnSpc>
              <a:spcBef>
                <a:spcPts val="180"/>
              </a:spcBef>
            </a:pPr>
            <a:r>
              <a:rPr sz="971">
                <a:solidFill>
                  <a:srgbClr val="1F487C"/>
                </a:solidFill>
                <a:latin typeface="Century Gothic"/>
                <a:cs typeface="Century Gothic"/>
              </a:rPr>
              <a:t>p</a:t>
            </a:r>
            <a:r>
              <a:rPr sz="971" spc="4">
                <a:solidFill>
                  <a:srgbClr val="1F487C"/>
                </a:solidFill>
                <a:latin typeface="Century Gothic"/>
                <a:cs typeface="Century Gothic"/>
              </a:rPr>
              <a:t>a</a:t>
            </a:r>
            <a:r>
              <a:rPr sz="971" spc="-8">
                <a:solidFill>
                  <a:srgbClr val="1F487C"/>
                </a:solidFill>
                <a:latin typeface="Century Gothic"/>
                <a:cs typeface="Century Gothic"/>
              </a:rPr>
              <a:t>r</a:t>
            </a:r>
            <a:r>
              <a:rPr sz="971">
                <a:solidFill>
                  <a:srgbClr val="1F487C"/>
                </a:solidFill>
                <a:latin typeface="Century Gothic"/>
                <a:cs typeface="Century Gothic"/>
              </a:rPr>
              <a:t>a </a:t>
            </a:r>
            <a:r>
              <a:rPr sz="971" spc="4">
                <a:solidFill>
                  <a:srgbClr val="1F487C"/>
                </a:solidFill>
                <a:latin typeface="Century Gothic"/>
                <a:cs typeface="Century Gothic"/>
              </a:rPr>
              <a:t>c</a:t>
            </a:r>
            <a:r>
              <a:rPr sz="971">
                <a:solidFill>
                  <a:srgbClr val="1F487C"/>
                </a:solidFill>
                <a:latin typeface="Century Gothic"/>
                <a:cs typeface="Century Gothic"/>
              </a:rPr>
              <a:t>o</a:t>
            </a:r>
            <a:r>
              <a:rPr sz="971" spc="-4">
                <a:solidFill>
                  <a:srgbClr val="1F487C"/>
                </a:solidFill>
                <a:latin typeface="Century Gothic"/>
                <a:cs typeface="Century Gothic"/>
              </a:rPr>
              <a:t>m</a:t>
            </a:r>
            <a:r>
              <a:rPr sz="971" spc="-8">
                <a:solidFill>
                  <a:srgbClr val="1F487C"/>
                </a:solidFill>
                <a:latin typeface="Century Gothic"/>
                <a:cs typeface="Century Gothic"/>
              </a:rPr>
              <a:t>p</a:t>
            </a:r>
            <a:r>
              <a:rPr sz="971" spc="4">
                <a:solidFill>
                  <a:srgbClr val="1F487C"/>
                </a:solidFill>
                <a:latin typeface="Century Gothic"/>
                <a:cs typeface="Century Gothic"/>
              </a:rPr>
              <a:t>l</a:t>
            </a:r>
            <a:r>
              <a:rPr sz="971">
                <a:solidFill>
                  <a:srgbClr val="1F487C"/>
                </a:solidFill>
                <a:latin typeface="Century Gothic"/>
                <a:cs typeface="Century Gothic"/>
              </a:rPr>
              <a:t>e</a:t>
            </a:r>
            <a:r>
              <a:rPr sz="971" spc="-12">
                <a:solidFill>
                  <a:srgbClr val="1F487C"/>
                </a:solidFill>
                <a:latin typeface="Century Gothic"/>
                <a:cs typeface="Century Gothic"/>
              </a:rPr>
              <a:t>m</a:t>
            </a:r>
            <a:r>
              <a:rPr sz="971">
                <a:solidFill>
                  <a:srgbClr val="1F487C"/>
                </a:solidFill>
                <a:latin typeface="Century Gothic"/>
                <a:cs typeface="Century Gothic"/>
              </a:rPr>
              <a:t>ent</a:t>
            </a:r>
            <a:r>
              <a:rPr sz="971" spc="-8">
                <a:solidFill>
                  <a:srgbClr val="1F487C"/>
                </a:solidFill>
                <a:latin typeface="Century Gothic"/>
                <a:cs typeface="Century Gothic"/>
              </a:rPr>
              <a:t>a</a:t>
            </a:r>
            <a:r>
              <a:rPr sz="971">
                <a:solidFill>
                  <a:srgbClr val="1F487C"/>
                </a:solidFill>
                <a:latin typeface="Century Gothic"/>
                <a:cs typeface="Century Gothic"/>
              </a:rPr>
              <a:t>r el</a:t>
            </a:r>
            <a:r>
              <a:rPr sz="971" spc="-4">
                <a:solidFill>
                  <a:srgbClr val="1F487C"/>
                </a:solidFill>
                <a:latin typeface="Century Gothic"/>
                <a:cs typeface="Century Gothic"/>
              </a:rPr>
              <a:t> </a:t>
            </a:r>
            <a:r>
              <a:rPr sz="971">
                <a:solidFill>
                  <a:srgbClr val="1F487C"/>
                </a:solidFill>
                <a:latin typeface="Century Gothic"/>
                <a:cs typeface="Century Gothic"/>
              </a:rPr>
              <a:t>p</a:t>
            </a:r>
            <a:r>
              <a:rPr sz="971" spc="4">
                <a:solidFill>
                  <a:srgbClr val="1F487C"/>
                </a:solidFill>
                <a:latin typeface="Century Gothic"/>
                <a:cs typeface="Century Gothic"/>
              </a:rPr>
              <a:t>r</a:t>
            </a:r>
            <a:r>
              <a:rPr sz="971">
                <a:solidFill>
                  <a:srgbClr val="1F487C"/>
                </a:solidFill>
                <a:latin typeface="Century Gothic"/>
                <a:cs typeface="Century Gothic"/>
              </a:rPr>
              <a:t>o</a:t>
            </a:r>
            <a:r>
              <a:rPr sz="971" spc="-4">
                <a:solidFill>
                  <a:srgbClr val="1F487C"/>
                </a:solidFill>
                <a:latin typeface="Century Gothic"/>
                <a:cs typeface="Century Gothic"/>
              </a:rPr>
              <a:t>y</a:t>
            </a:r>
            <a:r>
              <a:rPr sz="971">
                <a:solidFill>
                  <a:srgbClr val="1F487C"/>
                </a:solidFill>
                <a:latin typeface="Century Gothic"/>
                <a:cs typeface="Century Gothic"/>
              </a:rPr>
              <a:t>e</a:t>
            </a:r>
            <a:r>
              <a:rPr sz="971" spc="4">
                <a:solidFill>
                  <a:srgbClr val="1F487C"/>
                </a:solidFill>
                <a:latin typeface="Century Gothic"/>
                <a:cs typeface="Century Gothic"/>
              </a:rPr>
              <a:t>c</a:t>
            </a:r>
            <a:r>
              <a:rPr sz="971">
                <a:solidFill>
                  <a:srgbClr val="1F487C"/>
                </a:solidFill>
                <a:latin typeface="Century Gothic"/>
                <a:cs typeface="Century Gothic"/>
              </a:rPr>
              <a:t>t</a:t>
            </a:r>
            <a:r>
              <a:rPr sz="971" spc="-4">
                <a:solidFill>
                  <a:srgbClr val="1F487C"/>
                </a:solidFill>
                <a:latin typeface="Century Gothic"/>
                <a:cs typeface="Century Gothic"/>
              </a:rPr>
              <a:t>o</a:t>
            </a:r>
            <a:r>
              <a:rPr sz="971">
                <a:solidFill>
                  <a:srgbClr val="1F487C"/>
                </a:solidFill>
                <a:latin typeface="Century Gothic"/>
                <a:cs typeface="Century Gothic"/>
              </a:rPr>
              <a:t>?</a:t>
            </a:r>
            <a:endParaRPr sz="971">
              <a:latin typeface="Century Gothic"/>
              <a:cs typeface="Century Gothic"/>
            </a:endParaRPr>
          </a:p>
        </p:txBody>
      </p:sp>
      <p:sp>
        <p:nvSpPr>
          <p:cNvPr id="2" name="object 2"/>
          <p:cNvSpPr txBox="1"/>
          <p:nvPr/>
        </p:nvSpPr>
        <p:spPr>
          <a:xfrm>
            <a:off x="3254748" y="1285763"/>
            <a:ext cx="5109098" cy="992729"/>
          </a:xfrm>
          <a:prstGeom prst="rect">
            <a:avLst/>
          </a:prstGeom>
        </p:spPr>
        <p:txBody>
          <a:bodyPr wrap="square" lIns="0" tIns="0" rIns="0" bIns="0" rtlCol="0">
            <a:noAutofit/>
          </a:bodyPr>
          <a:lstStyle/>
          <a:p>
            <a:pPr>
              <a:lnSpc>
                <a:spcPts val="485"/>
              </a:lnSpc>
              <a:spcBef>
                <a:spcPts val="10"/>
              </a:spcBef>
            </a:pPr>
            <a:endParaRPr sz="485"/>
          </a:p>
          <a:p>
            <a:pPr marL="55136" marR="286592">
              <a:lnSpc>
                <a:spcPts val="1189"/>
              </a:lnSpc>
            </a:pPr>
            <a:r>
              <a:rPr sz="971">
                <a:latin typeface="Century Gothic"/>
                <a:cs typeface="Century Gothic"/>
              </a:rPr>
              <a:t>Ge</a:t>
            </a:r>
            <a:r>
              <a:rPr sz="971" spc="-4">
                <a:latin typeface="Century Gothic"/>
                <a:cs typeface="Century Gothic"/>
              </a:rPr>
              <a:t>o</a:t>
            </a:r>
            <a:r>
              <a:rPr sz="971">
                <a:latin typeface="Century Gothic"/>
                <a:cs typeface="Century Gothic"/>
              </a:rPr>
              <a:t>g</a:t>
            </a:r>
            <a:r>
              <a:rPr sz="971" spc="-4">
                <a:latin typeface="Century Gothic"/>
                <a:cs typeface="Century Gothic"/>
              </a:rPr>
              <a:t>r</a:t>
            </a:r>
            <a:r>
              <a:rPr sz="971">
                <a:latin typeface="Century Gothic"/>
                <a:cs typeface="Century Gothic"/>
              </a:rPr>
              <a:t>afía:</a:t>
            </a:r>
            <a:r>
              <a:rPr sz="971" spc="-8">
                <a:latin typeface="Century Gothic"/>
                <a:cs typeface="Century Gothic"/>
              </a:rPr>
              <a:t> </a:t>
            </a:r>
            <a:r>
              <a:rPr sz="971">
                <a:latin typeface="Century Gothic"/>
                <a:cs typeface="Century Gothic"/>
              </a:rPr>
              <a:t>C</a:t>
            </a:r>
            <a:r>
              <a:rPr sz="971" spc="4">
                <a:latin typeface="Century Gothic"/>
                <a:cs typeface="Century Gothic"/>
              </a:rPr>
              <a:t>a</a:t>
            </a:r>
            <a:r>
              <a:rPr sz="971" spc="-8">
                <a:latin typeface="Century Gothic"/>
                <a:cs typeface="Century Gothic"/>
              </a:rPr>
              <a:t>r</a:t>
            </a:r>
            <a:r>
              <a:rPr sz="971">
                <a:latin typeface="Century Gothic"/>
                <a:cs typeface="Century Gothic"/>
              </a:rPr>
              <a:t>a</a:t>
            </a:r>
            <a:r>
              <a:rPr sz="971" spc="4">
                <a:latin typeface="Century Gothic"/>
                <a:cs typeface="Century Gothic"/>
              </a:rPr>
              <a:t>c</a:t>
            </a:r>
            <a:r>
              <a:rPr sz="971" spc="-12">
                <a:latin typeface="Century Gothic"/>
                <a:cs typeface="Century Gothic"/>
              </a:rPr>
              <a:t>t</a:t>
            </a:r>
            <a:r>
              <a:rPr sz="971">
                <a:latin typeface="Century Gothic"/>
                <a:cs typeface="Century Gothic"/>
              </a:rPr>
              <a:t>e</a:t>
            </a:r>
            <a:r>
              <a:rPr sz="971" spc="-4">
                <a:latin typeface="Century Gothic"/>
                <a:cs typeface="Century Gothic"/>
              </a:rPr>
              <a:t>r</a:t>
            </a:r>
            <a:r>
              <a:rPr sz="971" spc="4">
                <a:latin typeface="Century Gothic"/>
                <a:cs typeface="Century Gothic"/>
              </a:rPr>
              <a:t>í</a:t>
            </a:r>
            <a:r>
              <a:rPr sz="971">
                <a:latin typeface="Century Gothic"/>
                <a:cs typeface="Century Gothic"/>
              </a:rPr>
              <a:t>s</a:t>
            </a:r>
            <a:r>
              <a:rPr sz="971" spc="-12">
                <a:latin typeface="Century Gothic"/>
                <a:cs typeface="Century Gothic"/>
              </a:rPr>
              <a:t>t</a:t>
            </a:r>
            <a:r>
              <a:rPr sz="971" spc="-4">
                <a:latin typeface="Century Gothic"/>
                <a:cs typeface="Century Gothic"/>
              </a:rPr>
              <a:t>i</a:t>
            </a:r>
            <a:r>
              <a:rPr sz="971" spc="4">
                <a:latin typeface="Century Gothic"/>
                <a:cs typeface="Century Gothic"/>
              </a:rPr>
              <a:t>c</a:t>
            </a:r>
            <a:r>
              <a:rPr sz="971">
                <a:latin typeface="Century Gothic"/>
                <a:cs typeface="Century Gothic"/>
              </a:rPr>
              <a:t>as </a:t>
            </a:r>
            <a:r>
              <a:rPr sz="971" spc="-12">
                <a:latin typeface="Century Gothic"/>
                <a:cs typeface="Century Gothic"/>
              </a:rPr>
              <a:t>h</a:t>
            </a:r>
            <a:r>
              <a:rPr sz="971" spc="4">
                <a:latin typeface="Century Gothic"/>
                <a:cs typeface="Century Gothic"/>
              </a:rPr>
              <a:t>i</a:t>
            </a:r>
            <a:r>
              <a:rPr sz="971">
                <a:latin typeface="Century Gothic"/>
                <a:cs typeface="Century Gothic"/>
              </a:rPr>
              <a:t>dr</a:t>
            </a:r>
            <a:r>
              <a:rPr sz="971" spc="-12">
                <a:latin typeface="Century Gothic"/>
                <a:cs typeface="Century Gothic"/>
              </a:rPr>
              <a:t>o</a:t>
            </a:r>
            <a:r>
              <a:rPr sz="971">
                <a:latin typeface="Century Gothic"/>
                <a:cs typeface="Century Gothic"/>
              </a:rPr>
              <a:t>g</a:t>
            </a:r>
            <a:r>
              <a:rPr sz="971" spc="-4">
                <a:latin typeface="Century Gothic"/>
                <a:cs typeface="Century Gothic"/>
              </a:rPr>
              <a:t>r</a:t>
            </a:r>
            <a:r>
              <a:rPr sz="971">
                <a:latin typeface="Century Gothic"/>
                <a:cs typeface="Century Gothic"/>
              </a:rPr>
              <a:t>áfi</a:t>
            </a:r>
            <a:r>
              <a:rPr sz="971" spc="4">
                <a:latin typeface="Century Gothic"/>
                <a:cs typeface="Century Gothic"/>
              </a:rPr>
              <a:t>c</a:t>
            </a:r>
            <a:r>
              <a:rPr sz="971" spc="-8">
                <a:latin typeface="Century Gothic"/>
                <a:cs typeface="Century Gothic"/>
              </a:rPr>
              <a:t>a</a:t>
            </a:r>
            <a:r>
              <a:rPr sz="971">
                <a:latin typeface="Century Gothic"/>
                <a:cs typeface="Century Gothic"/>
              </a:rPr>
              <a:t>s y</a:t>
            </a:r>
            <a:r>
              <a:rPr sz="971" spc="-4">
                <a:latin typeface="Century Gothic"/>
                <a:cs typeface="Century Gothic"/>
              </a:rPr>
              <a:t> </a:t>
            </a:r>
            <a:r>
              <a:rPr sz="971">
                <a:latin typeface="Century Gothic"/>
                <a:cs typeface="Century Gothic"/>
              </a:rPr>
              <a:t>orogr</a:t>
            </a:r>
            <a:r>
              <a:rPr sz="971" spc="4">
                <a:latin typeface="Century Gothic"/>
                <a:cs typeface="Century Gothic"/>
              </a:rPr>
              <a:t>á</a:t>
            </a:r>
            <a:r>
              <a:rPr sz="971" spc="-8">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as </a:t>
            </a:r>
            <a:r>
              <a:rPr sz="971" spc="-8">
                <a:latin typeface="Century Gothic"/>
                <a:cs typeface="Century Gothic"/>
              </a:rPr>
              <a:t>d</a:t>
            </a:r>
            <a:r>
              <a:rPr sz="971">
                <a:latin typeface="Century Gothic"/>
                <a:cs typeface="Century Gothic"/>
              </a:rPr>
              <a:t>e </a:t>
            </a:r>
            <a:r>
              <a:rPr sz="971" spc="4">
                <a:latin typeface="Century Gothic"/>
                <a:cs typeface="Century Gothic"/>
              </a:rPr>
              <a:t>l</a:t>
            </a:r>
            <a:r>
              <a:rPr sz="971">
                <a:latin typeface="Century Gothic"/>
                <a:cs typeface="Century Gothic"/>
              </a:rPr>
              <a:t>a </a:t>
            </a:r>
            <a:r>
              <a:rPr sz="971" spc="-8">
                <a:latin typeface="Century Gothic"/>
                <a:cs typeface="Century Gothic"/>
              </a:rPr>
              <a:t>C</a:t>
            </a:r>
            <a:r>
              <a:rPr sz="971" spc="4">
                <a:latin typeface="Century Gothic"/>
                <a:cs typeface="Century Gothic"/>
              </a:rPr>
              <a:t>i</a:t>
            </a:r>
            <a:r>
              <a:rPr sz="971" spc="-8">
                <a:latin typeface="Century Gothic"/>
                <a:cs typeface="Century Gothic"/>
              </a:rPr>
              <a:t>u</a:t>
            </a:r>
            <a:r>
              <a:rPr sz="971">
                <a:latin typeface="Century Gothic"/>
                <a:cs typeface="Century Gothic"/>
              </a:rPr>
              <a:t>dad</a:t>
            </a:r>
            <a:r>
              <a:rPr sz="971" spc="-12">
                <a:latin typeface="Century Gothic"/>
                <a:cs typeface="Century Gothic"/>
              </a:rPr>
              <a:t> </a:t>
            </a:r>
            <a:r>
              <a:rPr sz="971">
                <a:latin typeface="Century Gothic"/>
                <a:cs typeface="Century Gothic"/>
              </a:rPr>
              <a:t>de </a:t>
            </a:r>
            <a:r>
              <a:rPr sz="971" spc="-4">
                <a:latin typeface="Century Gothic"/>
                <a:cs typeface="Century Gothic"/>
              </a:rPr>
              <a:t>M</a:t>
            </a:r>
            <a:r>
              <a:rPr sz="971">
                <a:latin typeface="Century Gothic"/>
                <a:cs typeface="Century Gothic"/>
              </a:rPr>
              <a:t>éx</a:t>
            </a:r>
            <a:r>
              <a:rPr sz="971" spc="-4">
                <a:latin typeface="Century Gothic"/>
                <a:cs typeface="Century Gothic"/>
              </a:rPr>
              <a:t>i</a:t>
            </a:r>
            <a:r>
              <a:rPr sz="971" spc="4">
                <a:latin typeface="Century Gothic"/>
                <a:cs typeface="Century Gothic"/>
              </a:rPr>
              <a:t>c</a:t>
            </a:r>
            <a:r>
              <a:rPr sz="971">
                <a:latin typeface="Century Gothic"/>
                <a:cs typeface="Century Gothic"/>
              </a:rPr>
              <a:t>o. </a:t>
            </a:r>
          </a:p>
          <a:p>
            <a:pPr marL="55136" marR="286592">
              <a:lnSpc>
                <a:spcPts val="1189"/>
              </a:lnSpc>
              <a:spcBef>
                <a:spcPts val="176"/>
              </a:spcBef>
            </a:pPr>
            <a:r>
              <a:rPr sz="971">
                <a:latin typeface="Century Gothic"/>
                <a:cs typeface="Century Gothic"/>
              </a:rPr>
              <a:t>H</a:t>
            </a:r>
            <a:r>
              <a:rPr sz="971" spc="4">
                <a:latin typeface="Century Gothic"/>
                <a:cs typeface="Century Gothic"/>
              </a:rPr>
              <a:t>i</a:t>
            </a:r>
            <a:r>
              <a:rPr sz="971">
                <a:latin typeface="Century Gothic"/>
                <a:cs typeface="Century Gothic"/>
              </a:rPr>
              <a:t>st</a:t>
            </a:r>
            <a:r>
              <a:rPr sz="971" spc="-12">
                <a:latin typeface="Century Gothic"/>
                <a:cs typeface="Century Gothic"/>
              </a:rPr>
              <a:t>o</a:t>
            </a:r>
            <a:r>
              <a:rPr sz="971">
                <a:latin typeface="Century Gothic"/>
                <a:cs typeface="Century Gothic"/>
              </a:rPr>
              <a:t>r</a:t>
            </a:r>
            <a:r>
              <a:rPr sz="971" spc="-4">
                <a:latin typeface="Century Gothic"/>
                <a:cs typeface="Century Gothic"/>
              </a:rPr>
              <a:t>i</a:t>
            </a:r>
            <a:r>
              <a:rPr sz="971">
                <a:latin typeface="Century Gothic"/>
                <a:cs typeface="Century Gothic"/>
              </a:rPr>
              <a:t>a:</a:t>
            </a:r>
            <a:r>
              <a:rPr sz="971" spc="-17">
                <a:latin typeface="Century Gothic"/>
                <a:cs typeface="Century Gothic"/>
              </a:rPr>
              <a:t> </a:t>
            </a:r>
            <a:r>
              <a:rPr sz="971" spc="22">
                <a:latin typeface="Century Gothic"/>
                <a:cs typeface="Century Gothic"/>
              </a:rPr>
              <a:t>I</a:t>
            </a:r>
            <a:r>
              <a:rPr sz="971" spc="-12">
                <a:latin typeface="Century Gothic"/>
                <a:cs typeface="Century Gothic"/>
              </a:rPr>
              <a:t>n</a:t>
            </a:r>
            <a:r>
              <a:rPr sz="971">
                <a:latin typeface="Century Gothic"/>
                <a:cs typeface="Century Gothic"/>
              </a:rPr>
              <a:t>form</a:t>
            </a:r>
            <a:r>
              <a:rPr sz="971" spc="-8">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s</a:t>
            </a:r>
            <a:r>
              <a:rPr sz="971" spc="-12">
                <a:latin typeface="Century Gothic"/>
                <a:cs typeface="Century Gothic"/>
              </a:rPr>
              <a:t>o</a:t>
            </a:r>
            <a:r>
              <a:rPr sz="971">
                <a:latin typeface="Century Gothic"/>
                <a:cs typeface="Century Gothic"/>
              </a:rPr>
              <a:t>b</a:t>
            </a:r>
            <a:r>
              <a:rPr sz="971" spc="4">
                <a:latin typeface="Century Gothic"/>
                <a:cs typeface="Century Gothic"/>
              </a:rPr>
              <a:t>r</a:t>
            </a:r>
            <a:r>
              <a:rPr sz="971">
                <a:latin typeface="Century Gothic"/>
                <a:cs typeface="Century Gothic"/>
              </a:rPr>
              <a:t>e</a:t>
            </a:r>
            <a:r>
              <a:rPr sz="971" spc="-12">
                <a:latin typeface="Century Gothic"/>
                <a:cs typeface="Century Gothic"/>
              </a:rPr>
              <a:t> </a:t>
            </a:r>
            <a:r>
              <a:rPr sz="971" spc="4">
                <a:latin typeface="Century Gothic"/>
                <a:cs typeface="Century Gothic"/>
              </a:rPr>
              <a:t>l</a:t>
            </a:r>
            <a:r>
              <a:rPr sz="971">
                <a:latin typeface="Century Gothic"/>
                <a:cs typeface="Century Gothic"/>
              </a:rPr>
              <a:t>os</a:t>
            </a:r>
            <a:r>
              <a:rPr sz="971" spc="-4">
                <a:latin typeface="Century Gothic"/>
                <a:cs typeface="Century Gothic"/>
              </a:rPr>
              <a:t> </a:t>
            </a:r>
            <a:r>
              <a:rPr sz="971" spc="-8">
                <a:latin typeface="Century Gothic"/>
                <a:cs typeface="Century Gothic"/>
              </a:rPr>
              <a:t>p</a:t>
            </a:r>
            <a:r>
              <a:rPr sz="971" spc="4">
                <a:latin typeface="Century Gothic"/>
                <a:cs typeface="Century Gothic"/>
              </a:rPr>
              <a:t>l</a:t>
            </a:r>
            <a:r>
              <a:rPr sz="971">
                <a:latin typeface="Century Gothic"/>
                <a:cs typeface="Century Gothic"/>
              </a:rPr>
              <a:t>a</a:t>
            </a:r>
            <a:r>
              <a:rPr sz="971" spc="-8">
                <a:latin typeface="Century Gothic"/>
                <a:cs typeface="Century Gothic"/>
              </a:rPr>
              <a:t>n</a:t>
            </a:r>
            <a:r>
              <a:rPr sz="971">
                <a:latin typeface="Century Gothic"/>
                <a:cs typeface="Century Gothic"/>
              </a:rPr>
              <a:t>es de d</a:t>
            </a:r>
            <a:r>
              <a:rPr sz="971" spc="-8">
                <a:latin typeface="Century Gothic"/>
                <a:cs typeface="Century Gothic"/>
              </a:rPr>
              <a:t>e</a:t>
            </a:r>
            <a:r>
              <a:rPr sz="971">
                <a:latin typeface="Century Gothic"/>
                <a:cs typeface="Century Gothic"/>
              </a:rPr>
              <a:t>s</a:t>
            </a:r>
            <a:r>
              <a:rPr sz="971" spc="-8">
                <a:latin typeface="Century Gothic"/>
                <a:cs typeface="Century Gothic"/>
              </a:rPr>
              <a:t>a</a:t>
            </a:r>
            <a:r>
              <a:rPr sz="971">
                <a:latin typeface="Century Gothic"/>
                <a:cs typeface="Century Gothic"/>
              </a:rPr>
              <a:t>rro</a:t>
            </a:r>
            <a:r>
              <a:rPr sz="971" spc="-8">
                <a:latin typeface="Century Gothic"/>
                <a:cs typeface="Century Gothic"/>
              </a:rPr>
              <a:t>l</a:t>
            </a:r>
            <a:r>
              <a:rPr sz="971" spc="4">
                <a:latin typeface="Century Gothic"/>
                <a:cs typeface="Century Gothic"/>
              </a:rPr>
              <a:t>l</a:t>
            </a:r>
            <a:r>
              <a:rPr sz="971">
                <a:latin typeface="Century Gothic"/>
                <a:cs typeface="Century Gothic"/>
              </a:rPr>
              <a:t>o</a:t>
            </a:r>
            <a:r>
              <a:rPr sz="971" spc="-4">
                <a:latin typeface="Century Gothic"/>
                <a:cs typeface="Century Gothic"/>
              </a:rPr>
              <a:t> </a:t>
            </a:r>
            <a:r>
              <a:rPr sz="971">
                <a:latin typeface="Century Gothic"/>
                <a:cs typeface="Century Gothic"/>
              </a:rPr>
              <a:t>u</a:t>
            </a:r>
            <a:r>
              <a:rPr sz="971" spc="-4">
                <a:latin typeface="Century Gothic"/>
                <a:cs typeface="Century Gothic"/>
              </a:rPr>
              <a:t>r</a:t>
            </a:r>
            <a:r>
              <a:rPr sz="971">
                <a:latin typeface="Century Gothic"/>
                <a:cs typeface="Century Gothic"/>
              </a:rPr>
              <a:t>b</a:t>
            </a:r>
            <a:r>
              <a:rPr sz="971" spc="4">
                <a:latin typeface="Century Gothic"/>
                <a:cs typeface="Century Gothic"/>
              </a:rPr>
              <a:t>a</a:t>
            </a:r>
            <a:r>
              <a:rPr sz="971">
                <a:latin typeface="Century Gothic"/>
                <a:cs typeface="Century Gothic"/>
              </a:rPr>
              <a:t>no</a:t>
            </a:r>
            <a:r>
              <a:rPr sz="971" spc="-4">
                <a:latin typeface="Century Gothic"/>
                <a:cs typeface="Century Gothic"/>
              </a:rPr>
              <a:t> </a:t>
            </a:r>
            <a:r>
              <a:rPr sz="971" spc="-8">
                <a:latin typeface="Century Gothic"/>
                <a:cs typeface="Century Gothic"/>
              </a:rPr>
              <a:t>d</a:t>
            </a:r>
            <a:r>
              <a:rPr sz="971">
                <a:latin typeface="Century Gothic"/>
                <a:cs typeface="Century Gothic"/>
              </a:rPr>
              <a:t>e </a:t>
            </a:r>
            <a:r>
              <a:rPr sz="971" spc="4">
                <a:latin typeface="Century Gothic"/>
                <a:cs typeface="Century Gothic"/>
              </a:rPr>
              <a:t>l</a:t>
            </a:r>
            <a:r>
              <a:rPr sz="971">
                <a:latin typeface="Century Gothic"/>
                <a:cs typeface="Century Gothic"/>
              </a:rPr>
              <a:t>a </a:t>
            </a:r>
            <a:r>
              <a:rPr sz="971" spc="-8">
                <a:latin typeface="Century Gothic"/>
                <a:cs typeface="Century Gothic"/>
              </a:rPr>
              <a:t>C</a:t>
            </a:r>
            <a:r>
              <a:rPr sz="971" spc="4">
                <a:latin typeface="Century Gothic"/>
                <a:cs typeface="Century Gothic"/>
              </a:rPr>
              <a:t>i</a:t>
            </a:r>
            <a:r>
              <a:rPr sz="971" spc="-8">
                <a:latin typeface="Century Gothic"/>
                <a:cs typeface="Century Gothic"/>
              </a:rPr>
              <a:t>u</a:t>
            </a:r>
            <a:r>
              <a:rPr sz="971">
                <a:latin typeface="Century Gothic"/>
                <a:cs typeface="Century Gothic"/>
              </a:rPr>
              <a:t>dad. </a:t>
            </a:r>
          </a:p>
          <a:p>
            <a:pPr marL="55136" marR="286592">
              <a:lnSpc>
                <a:spcPts val="1189"/>
              </a:lnSpc>
              <a:spcBef>
                <a:spcPts val="176"/>
              </a:spcBef>
            </a:pPr>
            <a:r>
              <a:rPr sz="971">
                <a:latin typeface="Century Gothic"/>
                <a:cs typeface="Century Gothic"/>
              </a:rPr>
              <a:t>Tr</a:t>
            </a:r>
            <a:r>
              <a:rPr sz="971" spc="4">
                <a:latin typeface="Century Gothic"/>
                <a:cs typeface="Century Gothic"/>
              </a:rPr>
              <a:t>a</a:t>
            </a:r>
            <a:r>
              <a:rPr sz="971">
                <a:latin typeface="Century Gothic"/>
                <a:cs typeface="Century Gothic"/>
              </a:rPr>
              <a:t>nsf</a:t>
            </a:r>
            <a:r>
              <a:rPr sz="971" spc="-12">
                <a:latin typeface="Century Gothic"/>
                <a:cs typeface="Century Gothic"/>
              </a:rPr>
              <a:t>o</a:t>
            </a:r>
            <a:r>
              <a:rPr sz="971">
                <a:latin typeface="Century Gothic"/>
                <a:cs typeface="Century Gothic"/>
              </a:rPr>
              <a:t>r</a:t>
            </a:r>
            <a:r>
              <a:rPr sz="971" spc="-4">
                <a:latin typeface="Century Gothic"/>
                <a:cs typeface="Century Gothic"/>
              </a:rPr>
              <a:t>m</a:t>
            </a:r>
            <a:r>
              <a:rPr sz="971" spc="-8">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h</a:t>
            </a:r>
            <a:r>
              <a:rPr sz="971" spc="4">
                <a:latin typeface="Century Gothic"/>
                <a:cs typeface="Century Gothic"/>
              </a:rPr>
              <a:t>i</a:t>
            </a:r>
            <a:r>
              <a:rPr sz="971">
                <a:latin typeface="Century Gothic"/>
                <a:cs typeface="Century Gothic"/>
              </a:rPr>
              <a:t>st</a:t>
            </a:r>
            <a:r>
              <a:rPr sz="971" spc="-12">
                <a:latin typeface="Century Gothic"/>
                <a:cs typeface="Century Gothic"/>
              </a:rPr>
              <a:t>ó</a:t>
            </a:r>
            <a:r>
              <a:rPr sz="971">
                <a:latin typeface="Century Gothic"/>
                <a:cs typeface="Century Gothic"/>
              </a:rPr>
              <a:t>r</a:t>
            </a:r>
            <a:r>
              <a:rPr sz="971" spc="-4">
                <a:latin typeface="Century Gothic"/>
                <a:cs typeface="Century Gothic"/>
              </a:rPr>
              <a:t>ic</a:t>
            </a:r>
            <a:r>
              <a:rPr sz="971">
                <a:latin typeface="Century Gothic"/>
                <a:cs typeface="Century Gothic"/>
              </a:rPr>
              <a:t>a de </a:t>
            </a:r>
            <a:r>
              <a:rPr sz="971" spc="4">
                <a:latin typeface="Century Gothic"/>
                <a:cs typeface="Century Gothic"/>
              </a:rPr>
              <a:t>l</a:t>
            </a:r>
            <a:r>
              <a:rPr sz="971">
                <a:latin typeface="Century Gothic"/>
                <a:cs typeface="Century Gothic"/>
              </a:rPr>
              <a:t>a </a:t>
            </a:r>
            <a:r>
              <a:rPr sz="971" spc="-8">
                <a:latin typeface="Century Gothic"/>
                <a:cs typeface="Century Gothic"/>
              </a:rPr>
              <a:t>C</a:t>
            </a:r>
            <a:r>
              <a:rPr sz="971" spc="4">
                <a:latin typeface="Century Gothic"/>
                <a:cs typeface="Century Gothic"/>
              </a:rPr>
              <a:t>i</a:t>
            </a:r>
            <a:r>
              <a:rPr sz="971">
                <a:latin typeface="Century Gothic"/>
                <a:cs typeface="Century Gothic"/>
              </a:rPr>
              <a:t>u</a:t>
            </a:r>
            <a:r>
              <a:rPr sz="971" spc="-8">
                <a:latin typeface="Century Gothic"/>
                <a:cs typeface="Century Gothic"/>
              </a:rPr>
              <a:t>d</a:t>
            </a:r>
            <a:r>
              <a:rPr sz="971">
                <a:latin typeface="Century Gothic"/>
                <a:cs typeface="Century Gothic"/>
              </a:rPr>
              <a:t>ad de </a:t>
            </a:r>
            <a:r>
              <a:rPr sz="971" spc="-4">
                <a:latin typeface="Century Gothic"/>
                <a:cs typeface="Century Gothic"/>
              </a:rPr>
              <a:t>M</a:t>
            </a:r>
            <a:r>
              <a:rPr sz="971" spc="-8">
                <a:latin typeface="Century Gothic"/>
                <a:cs typeface="Century Gothic"/>
              </a:rPr>
              <a:t>é</a:t>
            </a:r>
            <a:r>
              <a:rPr sz="971">
                <a:latin typeface="Century Gothic"/>
                <a:cs typeface="Century Gothic"/>
              </a:rPr>
              <a:t>x</a:t>
            </a:r>
            <a:r>
              <a:rPr sz="971" spc="4">
                <a:latin typeface="Century Gothic"/>
                <a:cs typeface="Century Gothic"/>
              </a:rPr>
              <a:t>ic</a:t>
            </a:r>
            <a:r>
              <a:rPr sz="971">
                <a:latin typeface="Century Gothic"/>
                <a:cs typeface="Century Gothic"/>
              </a:rPr>
              <a:t>o.</a:t>
            </a:r>
          </a:p>
        </p:txBody>
      </p:sp>
      <p:sp>
        <p:nvSpPr>
          <p:cNvPr id="30" name="29 CuadroTexto"/>
          <p:cNvSpPr txBox="1"/>
          <p:nvPr/>
        </p:nvSpPr>
        <p:spPr>
          <a:xfrm>
            <a:off x="2592730" y="187700"/>
            <a:ext cx="3600400" cy="369332"/>
          </a:xfrm>
          <a:prstGeom prst="rect">
            <a:avLst/>
          </a:prstGeom>
          <a:noFill/>
        </p:spPr>
        <p:txBody>
          <a:bodyPr wrap="square" rtlCol="0">
            <a:spAutoFit/>
          </a:bodyPr>
          <a:lstStyle/>
          <a:p>
            <a:r>
              <a:rPr lang="es-MX" dirty="0" smtClean="0"/>
              <a:t>5.i.8  E.I.P. Elaboración de Proyecto</a:t>
            </a:r>
            <a:endParaRPr lang="es-MX" dirty="0"/>
          </a:p>
        </p:txBody>
      </p:sp>
    </p:spTree>
    <p:extLst>
      <p:ext uri="{BB962C8B-B14F-4D97-AF65-F5344CB8AC3E}">
        <p14:creationId xmlns:p14="http://schemas.microsoft.com/office/powerpoint/2010/main" val="14407974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4" name="object 54"/>
          <p:cNvSpPr/>
          <p:nvPr/>
        </p:nvSpPr>
        <p:spPr>
          <a:xfrm>
            <a:off x="687145" y="988583"/>
            <a:ext cx="7671323" cy="0"/>
          </a:xfrm>
          <a:custGeom>
            <a:avLst/>
            <a:gdLst/>
            <a:ahLst/>
            <a:cxnLst/>
            <a:rect l="l" t="t" r="r" b="b"/>
            <a:pathLst>
              <a:path w="8694166">
                <a:moveTo>
                  <a:pt x="0" y="0"/>
                </a:moveTo>
                <a:lnTo>
                  <a:pt x="8694166" y="0"/>
                </a:lnTo>
              </a:path>
            </a:pathLst>
          </a:custGeom>
          <a:ln w="13462">
            <a:solidFill>
              <a:srgbClr val="1C4586"/>
            </a:solidFill>
          </a:ln>
        </p:spPr>
        <p:txBody>
          <a:bodyPr wrap="square" lIns="0" tIns="0" rIns="0" bIns="0" rtlCol="0">
            <a:noAutofit/>
          </a:bodyPr>
          <a:lstStyle/>
          <a:p>
            <a:endParaRPr sz="1588"/>
          </a:p>
        </p:txBody>
      </p:sp>
      <p:sp>
        <p:nvSpPr>
          <p:cNvPr id="55" name="object 55"/>
          <p:cNvSpPr/>
          <p:nvPr/>
        </p:nvSpPr>
        <p:spPr>
          <a:xfrm>
            <a:off x="687145" y="1459230"/>
            <a:ext cx="7671323" cy="0"/>
          </a:xfrm>
          <a:custGeom>
            <a:avLst/>
            <a:gdLst/>
            <a:ahLst/>
            <a:cxnLst/>
            <a:rect l="l" t="t" r="r" b="b"/>
            <a:pathLst>
              <a:path w="8694166">
                <a:moveTo>
                  <a:pt x="0" y="0"/>
                </a:moveTo>
                <a:lnTo>
                  <a:pt x="8694166" y="0"/>
                </a:lnTo>
              </a:path>
            </a:pathLst>
          </a:custGeom>
          <a:ln w="13461">
            <a:solidFill>
              <a:srgbClr val="1C4586"/>
            </a:solidFill>
          </a:ln>
        </p:spPr>
        <p:txBody>
          <a:bodyPr wrap="square" lIns="0" tIns="0" rIns="0" bIns="0" rtlCol="0">
            <a:noAutofit/>
          </a:bodyPr>
          <a:lstStyle/>
          <a:p>
            <a:endParaRPr sz="1588"/>
          </a:p>
        </p:txBody>
      </p:sp>
      <p:sp>
        <p:nvSpPr>
          <p:cNvPr id="56" name="object 56"/>
          <p:cNvSpPr/>
          <p:nvPr/>
        </p:nvSpPr>
        <p:spPr>
          <a:xfrm>
            <a:off x="681766" y="983204"/>
            <a:ext cx="0" cy="1866787"/>
          </a:xfrm>
          <a:custGeom>
            <a:avLst/>
            <a:gdLst/>
            <a:ahLst/>
            <a:cxnLst/>
            <a:rect l="l" t="t" r="r" b="b"/>
            <a:pathLst>
              <a:path h="2115692">
                <a:moveTo>
                  <a:pt x="0" y="0"/>
                </a:moveTo>
                <a:lnTo>
                  <a:pt x="0" y="2115692"/>
                </a:lnTo>
              </a:path>
            </a:pathLst>
          </a:custGeom>
          <a:ln w="13462">
            <a:solidFill>
              <a:srgbClr val="1C4586"/>
            </a:solidFill>
          </a:ln>
        </p:spPr>
        <p:txBody>
          <a:bodyPr wrap="square" lIns="0" tIns="0" rIns="0" bIns="0" rtlCol="0">
            <a:noAutofit/>
          </a:bodyPr>
          <a:lstStyle/>
          <a:p>
            <a:endParaRPr sz="1588"/>
          </a:p>
        </p:txBody>
      </p:sp>
      <p:sp>
        <p:nvSpPr>
          <p:cNvPr id="57" name="object 57"/>
          <p:cNvSpPr/>
          <p:nvPr/>
        </p:nvSpPr>
        <p:spPr>
          <a:xfrm>
            <a:off x="687145" y="2844612"/>
            <a:ext cx="7671323" cy="0"/>
          </a:xfrm>
          <a:custGeom>
            <a:avLst/>
            <a:gdLst/>
            <a:ahLst/>
            <a:cxnLst/>
            <a:rect l="l" t="t" r="r" b="b"/>
            <a:pathLst>
              <a:path w="8694166">
                <a:moveTo>
                  <a:pt x="0" y="0"/>
                </a:moveTo>
                <a:lnTo>
                  <a:pt x="8694166" y="0"/>
                </a:lnTo>
              </a:path>
            </a:pathLst>
          </a:custGeom>
          <a:ln w="13462">
            <a:solidFill>
              <a:srgbClr val="1C4586"/>
            </a:solidFill>
          </a:ln>
        </p:spPr>
        <p:txBody>
          <a:bodyPr wrap="square" lIns="0" tIns="0" rIns="0" bIns="0" rtlCol="0">
            <a:noAutofit/>
          </a:bodyPr>
          <a:lstStyle/>
          <a:p>
            <a:endParaRPr sz="1588"/>
          </a:p>
        </p:txBody>
      </p:sp>
      <p:sp>
        <p:nvSpPr>
          <p:cNvPr id="58" name="object 58"/>
          <p:cNvSpPr/>
          <p:nvPr/>
        </p:nvSpPr>
        <p:spPr>
          <a:xfrm>
            <a:off x="8363846" y="983204"/>
            <a:ext cx="0" cy="1866788"/>
          </a:xfrm>
          <a:custGeom>
            <a:avLst/>
            <a:gdLst/>
            <a:ahLst/>
            <a:cxnLst/>
            <a:rect l="l" t="t" r="r" b="b"/>
            <a:pathLst>
              <a:path h="2115693">
                <a:moveTo>
                  <a:pt x="0" y="0"/>
                </a:moveTo>
                <a:lnTo>
                  <a:pt x="0" y="2115693"/>
                </a:lnTo>
              </a:path>
            </a:pathLst>
          </a:custGeom>
          <a:ln w="13462">
            <a:solidFill>
              <a:srgbClr val="1C4586"/>
            </a:solidFill>
          </a:ln>
        </p:spPr>
        <p:txBody>
          <a:bodyPr wrap="square" lIns="0" tIns="0" rIns="0" bIns="0" rtlCol="0">
            <a:noAutofit/>
          </a:bodyPr>
          <a:lstStyle/>
          <a:p>
            <a:endParaRPr sz="1588"/>
          </a:p>
        </p:txBody>
      </p:sp>
      <p:sp>
        <p:nvSpPr>
          <p:cNvPr id="19" name="object 19"/>
          <p:cNvSpPr/>
          <p:nvPr/>
        </p:nvSpPr>
        <p:spPr>
          <a:xfrm>
            <a:off x="687145" y="3377117"/>
            <a:ext cx="2410273" cy="0"/>
          </a:xfrm>
          <a:custGeom>
            <a:avLst/>
            <a:gdLst/>
            <a:ahLst/>
            <a:cxnLst/>
            <a:rect l="l" t="t" r="r" b="b"/>
            <a:pathLst>
              <a:path w="2731643">
                <a:moveTo>
                  <a:pt x="0" y="0"/>
                </a:moveTo>
                <a:lnTo>
                  <a:pt x="2731643" y="0"/>
                </a:lnTo>
              </a:path>
            </a:pathLst>
          </a:custGeom>
          <a:ln w="13461">
            <a:solidFill>
              <a:srgbClr val="1C4586"/>
            </a:solidFill>
          </a:ln>
        </p:spPr>
        <p:txBody>
          <a:bodyPr wrap="square" lIns="0" tIns="0" rIns="0" bIns="0" rtlCol="0">
            <a:noAutofit/>
          </a:bodyPr>
          <a:lstStyle/>
          <a:p>
            <a:endParaRPr sz="1588"/>
          </a:p>
        </p:txBody>
      </p:sp>
      <p:sp>
        <p:nvSpPr>
          <p:cNvPr id="20" name="object 20"/>
          <p:cNvSpPr/>
          <p:nvPr/>
        </p:nvSpPr>
        <p:spPr>
          <a:xfrm>
            <a:off x="3108176" y="3377117"/>
            <a:ext cx="2409937" cy="0"/>
          </a:xfrm>
          <a:custGeom>
            <a:avLst/>
            <a:gdLst/>
            <a:ahLst/>
            <a:cxnLst/>
            <a:rect l="l" t="t" r="r" b="b"/>
            <a:pathLst>
              <a:path w="2731262">
                <a:moveTo>
                  <a:pt x="0" y="0"/>
                </a:moveTo>
                <a:lnTo>
                  <a:pt x="2731262" y="0"/>
                </a:lnTo>
              </a:path>
            </a:pathLst>
          </a:custGeom>
          <a:ln w="13461">
            <a:solidFill>
              <a:srgbClr val="1C4586"/>
            </a:solidFill>
          </a:ln>
        </p:spPr>
        <p:txBody>
          <a:bodyPr wrap="square" lIns="0" tIns="0" rIns="0" bIns="0" rtlCol="0">
            <a:noAutofit/>
          </a:bodyPr>
          <a:lstStyle/>
          <a:p>
            <a:endParaRPr sz="1588"/>
          </a:p>
        </p:txBody>
      </p:sp>
      <p:sp>
        <p:nvSpPr>
          <p:cNvPr id="21" name="object 21"/>
          <p:cNvSpPr/>
          <p:nvPr/>
        </p:nvSpPr>
        <p:spPr>
          <a:xfrm>
            <a:off x="5528870" y="3377117"/>
            <a:ext cx="2829485" cy="0"/>
          </a:xfrm>
          <a:custGeom>
            <a:avLst/>
            <a:gdLst/>
            <a:ahLst/>
            <a:cxnLst/>
            <a:rect l="l" t="t" r="r" b="b"/>
            <a:pathLst>
              <a:path w="3206750">
                <a:moveTo>
                  <a:pt x="0" y="0"/>
                </a:moveTo>
                <a:lnTo>
                  <a:pt x="3206750" y="0"/>
                </a:lnTo>
              </a:path>
            </a:pathLst>
          </a:custGeom>
          <a:ln w="13461">
            <a:solidFill>
              <a:srgbClr val="1C4586"/>
            </a:solidFill>
          </a:ln>
        </p:spPr>
        <p:txBody>
          <a:bodyPr wrap="square" lIns="0" tIns="0" rIns="0" bIns="0" rtlCol="0">
            <a:noAutofit/>
          </a:bodyPr>
          <a:lstStyle/>
          <a:p>
            <a:endParaRPr sz="1588"/>
          </a:p>
        </p:txBody>
      </p:sp>
      <p:sp>
        <p:nvSpPr>
          <p:cNvPr id="22" name="object 22"/>
          <p:cNvSpPr/>
          <p:nvPr/>
        </p:nvSpPr>
        <p:spPr>
          <a:xfrm>
            <a:off x="687145" y="3971700"/>
            <a:ext cx="2410273" cy="0"/>
          </a:xfrm>
          <a:custGeom>
            <a:avLst/>
            <a:gdLst/>
            <a:ahLst/>
            <a:cxnLst/>
            <a:rect l="l" t="t" r="r" b="b"/>
            <a:pathLst>
              <a:path w="2731643">
                <a:moveTo>
                  <a:pt x="0" y="0"/>
                </a:moveTo>
                <a:lnTo>
                  <a:pt x="2731643" y="0"/>
                </a:lnTo>
              </a:path>
            </a:pathLst>
          </a:custGeom>
          <a:ln w="13462">
            <a:solidFill>
              <a:srgbClr val="1C4586"/>
            </a:solidFill>
          </a:ln>
        </p:spPr>
        <p:txBody>
          <a:bodyPr wrap="square" lIns="0" tIns="0" rIns="0" bIns="0" rtlCol="0">
            <a:noAutofit/>
          </a:bodyPr>
          <a:lstStyle/>
          <a:p>
            <a:endParaRPr sz="1588"/>
          </a:p>
        </p:txBody>
      </p:sp>
      <p:sp>
        <p:nvSpPr>
          <p:cNvPr id="23" name="object 23"/>
          <p:cNvSpPr/>
          <p:nvPr/>
        </p:nvSpPr>
        <p:spPr>
          <a:xfrm>
            <a:off x="3108176" y="3971700"/>
            <a:ext cx="2409937" cy="0"/>
          </a:xfrm>
          <a:custGeom>
            <a:avLst/>
            <a:gdLst/>
            <a:ahLst/>
            <a:cxnLst/>
            <a:rect l="l" t="t" r="r" b="b"/>
            <a:pathLst>
              <a:path w="2731262">
                <a:moveTo>
                  <a:pt x="0" y="0"/>
                </a:moveTo>
                <a:lnTo>
                  <a:pt x="2731262" y="0"/>
                </a:lnTo>
              </a:path>
            </a:pathLst>
          </a:custGeom>
          <a:ln w="13462">
            <a:solidFill>
              <a:srgbClr val="1C4586"/>
            </a:solidFill>
          </a:ln>
        </p:spPr>
        <p:txBody>
          <a:bodyPr wrap="square" lIns="0" tIns="0" rIns="0" bIns="0" rtlCol="0">
            <a:noAutofit/>
          </a:bodyPr>
          <a:lstStyle/>
          <a:p>
            <a:endParaRPr sz="1588"/>
          </a:p>
        </p:txBody>
      </p:sp>
      <p:sp>
        <p:nvSpPr>
          <p:cNvPr id="24" name="object 24"/>
          <p:cNvSpPr/>
          <p:nvPr/>
        </p:nvSpPr>
        <p:spPr>
          <a:xfrm>
            <a:off x="5528870" y="3971700"/>
            <a:ext cx="2829485" cy="0"/>
          </a:xfrm>
          <a:custGeom>
            <a:avLst/>
            <a:gdLst/>
            <a:ahLst/>
            <a:cxnLst/>
            <a:rect l="l" t="t" r="r" b="b"/>
            <a:pathLst>
              <a:path w="3206750">
                <a:moveTo>
                  <a:pt x="0" y="0"/>
                </a:moveTo>
                <a:lnTo>
                  <a:pt x="3206750" y="0"/>
                </a:lnTo>
              </a:path>
            </a:pathLst>
          </a:custGeom>
          <a:ln w="13462">
            <a:solidFill>
              <a:srgbClr val="1C4586"/>
            </a:solidFill>
          </a:ln>
        </p:spPr>
        <p:txBody>
          <a:bodyPr wrap="square" lIns="0" tIns="0" rIns="0" bIns="0" rtlCol="0">
            <a:noAutofit/>
          </a:bodyPr>
          <a:lstStyle/>
          <a:p>
            <a:endParaRPr sz="1588"/>
          </a:p>
        </p:txBody>
      </p:sp>
      <p:sp>
        <p:nvSpPr>
          <p:cNvPr id="25" name="object 25"/>
          <p:cNvSpPr/>
          <p:nvPr/>
        </p:nvSpPr>
        <p:spPr>
          <a:xfrm>
            <a:off x="3102797" y="3371737"/>
            <a:ext cx="0" cy="1135156"/>
          </a:xfrm>
          <a:custGeom>
            <a:avLst/>
            <a:gdLst/>
            <a:ahLst/>
            <a:cxnLst/>
            <a:rect l="l" t="t" r="r" b="b"/>
            <a:pathLst>
              <a:path h="1286510">
                <a:moveTo>
                  <a:pt x="0" y="0"/>
                </a:moveTo>
                <a:lnTo>
                  <a:pt x="0" y="1286510"/>
                </a:lnTo>
              </a:path>
            </a:pathLst>
          </a:custGeom>
          <a:ln w="13462">
            <a:solidFill>
              <a:srgbClr val="1C4586"/>
            </a:solidFill>
          </a:ln>
        </p:spPr>
        <p:txBody>
          <a:bodyPr wrap="square" lIns="0" tIns="0" rIns="0" bIns="0" rtlCol="0">
            <a:noAutofit/>
          </a:bodyPr>
          <a:lstStyle/>
          <a:p>
            <a:endParaRPr sz="1588"/>
          </a:p>
        </p:txBody>
      </p:sp>
      <p:sp>
        <p:nvSpPr>
          <p:cNvPr id="26" name="object 26"/>
          <p:cNvSpPr/>
          <p:nvPr/>
        </p:nvSpPr>
        <p:spPr>
          <a:xfrm>
            <a:off x="5523491" y="3371738"/>
            <a:ext cx="0" cy="1135155"/>
          </a:xfrm>
          <a:custGeom>
            <a:avLst/>
            <a:gdLst/>
            <a:ahLst/>
            <a:cxnLst/>
            <a:rect l="l" t="t" r="r" b="b"/>
            <a:pathLst>
              <a:path h="1286509">
                <a:moveTo>
                  <a:pt x="0" y="0"/>
                </a:moveTo>
                <a:lnTo>
                  <a:pt x="0" y="1286509"/>
                </a:lnTo>
              </a:path>
            </a:pathLst>
          </a:custGeom>
          <a:ln w="13461">
            <a:solidFill>
              <a:srgbClr val="1C4586"/>
            </a:solidFill>
          </a:ln>
        </p:spPr>
        <p:txBody>
          <a:bodyPr wrap="square" lIns="0" tIns="0" rIns="0" bIns="0" rtlCol="0">
            <a:noAutofit/>
          </a:bodyPr>
          <a:lstStyle/>
          <a:p>
            <a:endParaRPr sz="1588"/>
          </a:p>
        </p:txBody>
      </p:sp>
      <p:sp>
        <p:nvSpPr>
          <p:cNvPr id="27" name="object 27"/>
          <p:cNvSpPr/>
          <p:nvPr/>
        </p:nvSpPr>
        <p:spPr>
          <a:xfrm>
            <a:off x="8363846" y="3371737"/>
            <a:ext cx="0" cy="1135156"/>
          </a:xfrm>
          <a:custGeom>
            <a:avLst/>
            <a:gdLst/>
            <a:ahLst/>
            <a:cxnLst/>
            <a:rect l="l" t="t" r="r" b="b"/>
            <a:pathLst>
              <a:path h="1286510">
                <a:moveTo>
                  <a:pt x="0" y="0"/>
                </a:moveTo>
                <a:lnTo>
                  <a:pt x="0" y="1286510"/>
                </a:lnTo>
              </a:path>
            </a:pathLst>
          </a:custGeom>
          <a:ln w="13462">
            <a:solidFill>
              <a:srgbClr val="1C4586"/>
            </a:solidFill>
          </a:ln>
        </p:spPr>
        <p:txBody>
          <a:bodyPr wrap="square" lIns="0" tIns="0" rIns="0" bIns="0" rtlCol="0">
            <a:noAutofit/>
          </a:bodyPr>
          <a:lstStyle/>
          <a:p>
            <a:endParaRPr sz="1588"/>
          </a:p>
        </p:txBody>
      </p:sp>
      <p:sp>
        <p:nvSpPr>
          <p:cNvPr id="28" name="object 28"/>
          <p:cNvSpPr/>
          <p:nvPr/>
        </p:nvSpPr>
        <p:spPr>
          <a:xfrm>
            <a:off x="687145" y="4512273"/>
            <a:ext cx="2410273" cy="0"/>
          </a:xfrm>
          <a:custGeom>
            <a:avLst/>
            <a:gdLst/>
            <a:ahLst/>
            <a:cxnLst/>
            <a:rect l="l" t="t" r="r" b="b"/>
            <a:pathLst>
              <a:path w="2731643">
                <a:moveTo>
                  <a:pt x="0" y="0"/>
                </a:moveTo>
                <a:lnTo>
                  <a:pt x="2731643" y="0"/>
                </a:lnTo>
              </a:path>
            </a:pathLst>
          </a:custGeom>
          <a:ln w="13461">
            <a:solidFill>
              <a:srgbClr val="1C4586"/>
            </a:solidFill>
          </a:ln>
        </p:spPr>
        <p:txBody>
          <a:bodyPr wrap="square" lIns="0" tIns="0" rIns="0" bIns="0" rtlCol="0">
            <a:noAutofit/>
          </a:bodyPr>
          <a:lstStyle/>
          <a:p>
            <a:endParaRPr sz="1588"/>
          </a:p>
        </p:txBody>
      </p:sp>
      <p:sp>
        <p:nvSpPr>
          <p:cNvPr id="29" name="object 29"/>
          <p:cNvSpPr/>
          <p:nvPr/>
        </p:nvSpPr>
        <p:spPr>
          <a:xfrm>
            <a:off x="3102797" y="4506894"/>
            <a:ext cx="0" cy="67235"/>
          </a:xfrm>
          <a:custGeom>
            <a:avLst/>
            <a:gdLst/>
            <a:ahLst/>
            <a:cxnLst/>
            <a:rect l="l" t="t" r="r" b="b"/>
            <a:pathLst>
              <a:path h="76200">
                <a:moveTo>
                  <a:pt x="0" y="0"/>
                </a:moveTo>
                <a:lnTo>
                  <a:pt x="0" y="76200"/>
                </a:lnTo>
              </a:path>
            </a:pathLst>
          </a:custGeom>
          <a:ln w="13462">
            <a:solidFill>
              <a:srgbClr val="000000"/>
            </a:solidFill>
          </a:ln>
        </p:spPr>
        <p:txBody>
          <a:bodyPr wrap="square" lIns="0" tIns="0" rIns="0" bIns="0" rtlCol="0">
            <a:noAutofit/>
          </a:bodyPr>
          <a:lstStyle/>
          <a:p>
            <a:endParaRPr sz="1588"/>
          </a:p>
        </p:txBody>
      </p:sp>
      <p:sp>
        <p:nvSpPr>
          <p:cNvPr id="30" name="object 30"/>
          <p:cNvSpPr/>
          <p:nvPr/>
        </p:nvSpPr>
        <p:spPr>
          <a:xfrm>
            <a:off x="3108176" y="4512273"/>
            <a:ext cx="2409937" cy="0"/>
          </a:xfrm>
          <a:custGeom>
            <a:avLst/>
            <a:gdLst/>
            <a:ahLst/>
            <a:cxnLst/>
            <a:rect l="l" t="t" r="r" b="b"/>
            <a:pathLst>
              <a:path w="2731262">
                <a:moveTo>
                  <a:pt x="0" y="0"/>
                </a:moveTo>
                <a:lnTo>
                  <a:pt x="2731262" y="0"/>
                </a:lnTo>
              </a:path>
            </a:pathLst>
          </a:custGeom>
          <a:ln w="13461">
            <a:solidFill>
              <a:srgbClr val="000000"/>
            </a:solidFill>
          </a:ln>
        </p:spPr>
        <p:txBody>
          <a:bodyPr wrap="square" lIns="0" tIns="0" rIns="0" bIns="0" rtlCol="0">
            <a:noAutofit/>
          </a:bodyPr>
          <a:lstStyle/>
          <a:p>
            <a:endParaRPr sz="1588"/>
          </a:p>
        </p:txBody>
      </p:sp>
      <p:sp>
        <p:nvSpPr>
          <p:cNvPr id="31" name="object 31"/>
          <p:cNvSpPr/>
          <p:nvPr/>
        </p:nvSpPr>
        <p:spPr>
          <a:xfrm>
            <a:off x="5523491" y="4506894"/>
            <a:ext cx="0" cy="67235"/>
          </a:xfrm>
          <a:custGeom>
            <a:avLst/>
            <a:gdLst/>
            <a:ahLst/>
            <a:cxnLst/>
            <a:rect l="l" t="t" r="r" b="b"/>
            <a:pathLst>
              <a:path h="76200">
                <a:moveTo>
                  <a:pt x="0" y="0"/>
                </a:moveTo>
                <a:lnTo>
                  <a:pt x="0" y="76200"/>
                </a:lnTo>
              </a:path>
            </a:pathLst>
          </a:custGeom>
          <a:ln w="13461">
            <a:solidFill>
              <a:srgbClr val="000000"/>
            </a:solidFill>
          </a:ln>
        </p:spPr>
        <p:txBody>
          <a:bodyPr wrap="square" lIns="0" tIns="0" rIns="0" bIns="0" rtlCol="0">
            <a:noAutofit/>
          </a:bodyPr>
          <a:lstStyle/>
          <a:p>
            <a:endParaRPr sz="1588"/>
          </a:p>
        </p:txBody>
      </p:sp>
      <p:sp>
        <p:nvSpPr>
          <p:cNvPr id="32" name="object 32"/>
          <p:cNvSpPr/>
          <p:nvPr/>
        </p:nvSpPr>
        <p:spPr>
          <a:xfrm>
            <a:off x="5528870" y="4512273"/>
            <a:ext cx="2829485" cy="0"/>
          </a:xfrm>
          <a:custGeom>
            <a:avLst/>
            <a:gdLst/>
            <a:ahLst/>
            <a:cxnLst/>
            <a:rect l="l" t="t" r="r" b="b"/>
            <a:pathLst>
              <a:path w="3206750">
                <a:moveTo>
                  <a:pt x="0" y="0"/>
                </a:moveTo>
                <a:lnTo>
                  <a:pt x="3206750" y="0"/>
                </a:lnTo>
              </a:path>
            </a:pathLst>
          </a:custGeom>
          <a:ln w="13461">
            <a:solidFill>
              <a:srgbClr val="000000"/>
            </a:solidFill>
          </a:ln>
        </p:spPr>
        <p:txBody>
          <a:bodyPr wrap="square" lIns="0" tIns="0" rIns="0" bIns="0" rtlCol="0">
            <a:noAutofit/>
          </a:bodyPr>
          <a:lstStyle/>
          <a:p>
            <a:endParaRPr sz="1588"/>
          </a:p>
        </p:txBody>
      </p:sp>
      <p:sp>
        <p:nvSpPr>
          <p:cNvPr id="33" name="object 33"/>
          <p:cNvSpPr/>
          <p:nvPr/>
        </p:nvSpPr>
        <p:spPr>
          <a:xfrm>
            <a:off x="8363846" y="4506894"/>
            <a:ext cx="0" cy="67235"/>
          </a:xfrm>
          <a:custGeom>
            <a:avLst/>
            <a:gdLst/>
            <a:ahLst/>
            <a:cxnLst/>
            <a:rect l="l" t="t" r="r" b="b"/>
            <a:pathLst>
              <a:path h="76200">
                <a:moveTo>
                  <a:pt x="0" y="0"/>
                </a:moveTo>
                <a:lnTo>
                  <a:pt x="0" y="76200"/>
                </a:lnTo>
              </a:path>
            </a:pathLst>
          </a:custGeom>
          <a:ln w="13462">
            <a:solidFill>
              <a:srgbClr val="000000"/>
            </a:solidFill>
          </a:ln>
        </p:spPr>
        <p:txBody>
          <a:bodyPr wrap="square" lIns="0" tIns="0" rIns="0" bIns="0" rtlCol="0">
            <a:noAutofit/>
          </a:bodyPr>
          <a:lstStyle/>
          <a:p>
            <a:endParaRPr sz="1588"/>
          </a:p>
        </p:txBody>
      </p:sp>
      <p:sp>
        <p:nvSpPr>
          <p:cNvPr id="34" name="object 34"/>
          <p:cNvSpPr/>
          <p:nvPr/>
        </p:nvSpPr>
        <p:spPr>
          <a:xfrm>
            <a:off x="3102797" y="4574196"/>
            <a:ext cx="0" cy="750614"/>
          </a:xfrm>
          <a:custGeom>
            <a:avLst/>
            <a:gdLst/>
            <a:ahLst/>
            <a:cxnLst/>
            <a:rect l="l" t="t" r="r" b="b"/>
            <a:pathLst>
              <a:path h="850696">
                <a:moveTo>
                  <a:pt x="0" y="0"/>
                </a:moveTo>
                <a:lnTo>
                  <a:pt x="0" y="850696"/>
                </a:lnTo>
              </a:path>
            </a:pathLst>
          </a:custGeom>
          <a:ln w="13462">
            <a:solidFill>
              <a:srgbClr val="1C4586"/>
            </a:solidFill>
          </a:ln>
        </p:spPr>
        <p:txBody>
          <a:bodyPr wrap="square" lIns="0" tIns="0" rIns="0" bIns="0" rtlCol="0">
            <a:noAutofit/>
          </a:bodyPr>
          <a:lstStyle/>
          <a:p>
            <a:endParaRPr sz="1588"/>
          </a:p>
        </p:txBody>
      </p:sp>
      <p:sp>
        <p:nvSpPr>
          <p:cNvPr id="35" name="object 35"/>
          <p:cNvSpPr/>
          <p:nvPr/>
        </p:nvSpPr>
        <p:spPr>
          <a:xfrm>
            <a:off x="5523491" y="4574196"/>
            <a:ext cx="0" cy="750614"/>
          </a:xfrm>
          <a:custGeom>
            <a:avLst/>
            <a:gdLst/>
            <a:ahLst/>
            <a:cxnLst/>
            <a:rect l="l" t="t" r="r" b="b"/>
            <a:pathLst>
              <a:path h="850696">
                <a:moveTo>
                  <a:pt x="0" y="0"/>
                </a:moveTo>
                <a:lnTo>
                  <a:pt x="0" y="850696"/>
                </a:lnTo>
              </a:path>
            </a:pathLst>
          </a:custGeom>
          <a:ln w="13461">
            <a:solidFill>
              <a:srgbClr val="1C4586"/>
            </a:solidFill>
          </a:ln>
        </p:spPr>
        <p:txBody>
          <a:bodyPr wrap="square" lIns="0" tIns="0" rIns="0" bIns="0" rtlCol="0">
            <a:noAutofit/>
          </a:bodyPr>
          <a:lstStyle/>
          <a:p>
            <a:endParaRPr sz="1588"/>
          </a:p>
        </p:txBody>
      </p:sp>
      <p:sp>
        <p:nvSpPr>
          <p:cNvPr id="36" name="object 36"/>
          <p:cNvSpPr/>
          <p:nvPr/>
        </p:nvSpPr>
        <p:spPr>
          <a:xfrm>
            <a:off x="8363846" y="4574196"/>
            <a:ext cx="0" cy="750614"/>
          </a:xfrm>
          <a:custGeom>
            <a:avLst/>
            <a:gdLst/>
            <a:ahLst/>
            <a:cxnLst/>
            <a:rect l="l" t="t" r="r" b="b"/>
            <a:pathLst>
              <a:path h="850696">
                <a:moveTo>
                  <a:pt x="0" y="0"/>
                </a:moveTo>
                <a:lnTo>
                  <a:pt x="0" y="850696"/>
                </a:lnTo>
              </a:path>
            </a:pathLst>
          </a:custGeom>
          <a:ln w="13462">
            <a:solidFill>
              <a:srgbClr val="1C4586"/>
            </a:solidFill>
          </a:ln>
        </p:spPr>
        <p:txBody>
          <a:bodyPr wrap="square" lIns="0" tIns="0" rIns="0" bIns="0" rtlCol="0">
            <a:noAutofit/>
          </a:bodyPr>
          <a:lstStyle/>
          <a:p>
            <a:endParaRPr sz="1588"/>
          </a:p>
        </p:txBody>
      </p:sp>
      <p:sp>
        <p:nvSpPr>
          <p:cNvPr id="37" name="object 37"/>
          <p:cNvSpPr/>
          <p:nvPr/>
        </p:nvSpPr>
        <p:spPr>
          <a:xfrm>
            <a:off x="687145" y="5330189"/>
            <a:ext cx="2410273" cy="0"/>
          </a:xfrm>
          <a:custGeom>
            <a:avLst/>
            <a:gdLst/>
            <a:ahLst/>
            <a:cxnLst/>
            <a:rect l="l" t="t" r="r" b="b"/>
            <a:pathLst>
              <a:path w="2731643">
                <a:moveTo>
                  <a:pt x="0" y="0"/>
                </a:moveTo>
                <a:lnTo>
                  <a:pt x="2731643" y="0"/>
                </a:lnTo>
              </a:path>
            </a:pathLst>
          </a:custGeom>
          <a:ln w="13462">
            <a:solidFill>
              <a:srgbClr val="1C4586"/>
            </a:solidFill>
          </a:ln>
        </p:spPr>
        <p:txBody>
          <a:bodyPr wrap="square" lIns="0" tIns="0" rIns="0" bIns="0" rtlCol="0">
            <a:noAutofit/>
          </a:bodyPr>
          <a:lstStyle/>
          <a:p>
            <a:endParaRPr sz="1588"/>
          </a:p>
        </p:txBody>
      </p:sp>
      <p:sp>
        <p:nvSpPr>
          <p:cNvPr id="38" name="object 38"/>
          <p:cNvSpPr/>
          <p:nvPr/>
        </p:nvSpPr>
        <p:spPr>
          <a:xfrm>
            <a:off x="3102797" y="5324811"/>
            <a:ext cx="0" cy="67235"/>
          </a:xfrm>
          <a:custGeom>
            <a:avLst/>
            <a:gdLst/>
            <a:ahLst/>
            <a:cxnLst/>
            <a:rect l="l" t="t" r="r" b="b"/>
            <a:pathLst>
              <a:path h="76200">
                <a:moveTo>
                  <a:pt x="0" y="0"/>
                </a:moveTo>
                <a:lnTo>
                  <a:pt x="0" y="76200"/>
                </a:lnTo>
              </a:path>
            </a:pathLst>
          </a:custGeom>
          <a:ln w="13462">
            <a:solidFill>
              <a:srgbClr val="000000"/>
            </a:solidFill>
          </a:ln>
        </p:spPr>
        <p:txBody>
          <a:bodyPr wrap="square" lIns="0" tIns="0" rIns="0" bIns="0" rtlCol="0">
            <a:noAutofit/>
          </a:bodyPr>
          <a:lstStyle/>
          <a:p>
            <a:endParaRPr sz="1588"/>
          </a:p>
        </p:txBody>
      </p:sp>
      <p:sp>
        <p:nvSpPr>
          <p:cNvPr id="39" name="object 39"/>
          <p:cNvSpPr/>
          <p:nvPr/>
        </p:nvSpPr>
        <p:spPr>
          <a:xfrm>
            <a:off x="3108176" y="5330189"/>
            <a:ext cx="2409937" cy="0"/>
          </a:xfrm>
          <a:custGeom>
            <a:avLst/>
            <a:gdLst/>
            <a:ahLst/>
            <a:cxnLst/>
            <a:rect l="l" t="t" r="r" b="b"/>
            <a:pathLst>
              <a:path w="2731262">
                <a:moveTo>
                  <a:pt x="0" y="0"/>
                </a:moveTo>
                <a:lnTo>
                  <a:pt x="2731262" y="0"/>
                </a:lnTo>
              </a:path>
            </a:pathLst>
          </a:custGeom>
          <a:ln w="13462">
            <a:solidFill>
              <a:srgbClr val="000000"/>
            </a:solidFill>
          </a:ln>
        </p:spPr>
        <p:txBody>
          <a:bodyPr wrap="square" lIns="0" tIns="0" rIns="0" bIns="0" rtlCol="0">
            <a:noAutofit/>
          </a:bodyPr>
          <a:lstStyle/>
          <a:p>
            <a:endParaRPr sz="1588"/>
          </a:p>
        </p:txBody>
      </p:sp>
      <p:sp>
        <p:nvSpPr>
          <p:cNvPr id="40" name="object 40"/>
          <p:cNvSpPr/>
          <p:nvPr/>
        </p:nvSpPr>
        <p:spPr>
          <a:xfrm>
            <a:off x="5523491" y="5324811"/>
            <a:ext cx="0" cy="67235"/>
          </a:xfrm>
          <a:custGeom>
            <a:avLst/>
            <a:gdLst/>
            <a:ahLst/>
            <a:cxnLst/>
            <a:rect l="l" t="t" r="r" b="b"/>
            <a:pathLst>
              <a:path h="76200">
                <a:moveTo>
                  <a:pt x="0" y="0"/>
                </a:moveTo>
                <a:lnTo>
                  <a:pt x="0" y="76200"/>
                </a:lnTo>
              </a:path>
            </a:pathLst>
          </a:custGeom>
          <a:ln w="13461">
            <a:solidFill>
              <a:srgbClr val="000000"/>
            </a:solidFill>
          </a:ln>
        </p:spPr>
        <p:txBody>
          <a:bodyPr wrap="square" lIns="0" tIns="0" rIns="0" bIns="0" rtlCol="0">
            <a:noAutofit/>
          </a:bodyPr>
          <a:lstStyle/>
          <a:p>
            <a:endParaRPr sz="1588"/>
          </a:p>
        </p:txBody>
      </p:sp>
      <p:sp>
        <p:nvSpPr>
          <p:cNvPr id="41" name="object 41"/>
          <p:cNvSpPr/>
          <p:nvPr/>
        </p:nvSpPr>
        <p:spPr>
          <a:xfrm>
            <a:off x="5528870" y="5330189"/>
            <a:ext cx="2829485" cy="0"/>
          </a:xfrm>
          <a:custGeom>
            <a:avLst/>
            <a:gdLst/>
            <a:ahLst/>
            <a:cxnLst/>
            <a:rect l="l" t="t" r="r" b="b"/>
            <a:pathLst>
              <a:path w="3206750">
                <a:moveTo>
                  <a:pt x="0" y="0"/>
                </a:moveTo>
                <a:lnTo>
                  <a:pt x="3206750" y="0"/>
                </a:lnTo>
              </a:path>
            </a:pathLst>
          </a:custGeom>
          <a:ln w="13462">
            <a:solidFill>
              <a:srgbClr val="000000"/>
            </a:solidFill>
          </a:ln>
        </p:spPr>
        <p:txBody>
          <a:bodyPr wrap="square" lIns="0" tIns="0" rIns="0" bIns="0" rtlCol="0">
            <a:noAutofit/>
          </a:bodyPr>
          <a:lstStyle/>
          <a:p>
            <a:endParaRPr sz="1588"/>
          </a:p>
        </p:txBody>
      </p:sp>
      <p:sp>
        <p:nvSpPr>
          <p:cNvPr id="42" name="object 42"/>
          <p:cNvSpPr/>
          <p:nvPr/>
        </p:nvSpPr>
        <p:spPr>
          <a:xfrm>
            <a:off x="8363846" y="5324811"/>
            <a:ext cx="0" cy="67235"/>
          </a:xfrm>
          <a:custGeom>
            <a:avLst/>
            <a:gdLst/>
            <a:ahLst/>
            <a:cxnLst/>
            <a:rect l="l" t="t" r="r" b="b"/>
            <a:pathLst>
              <a:path h="76200">
                <a:moveTo>
                  <a:pt x="0" y="0"/>
                </a:moveTo>
                <a:lnTo>
                  <a:pt x="0" y="76200"/>
                </a:lnTo>
              </a:path>
            </a:pathLst>
          </a:custGeom>
          <a:ln w="13462">
            <a:solidFill>
              <a:srgbClr val="000000"/>
            </a:solidFill>
          </a:ln>
        </p:spPr>
        <p:txBody>
          <a:bodyPr wrap="square" lIns="0" tIns="0" rIns="0" bIns="0" rtlCol="0">
            <a:noAutofit/>
          </a:bodyPr>
          <a:lstStyle/>
          <a:p>
            <a:endParaRPr sz="1588"/>
          </a:p>
        </p:txBody>
      </p:sp>
      <p:sp>
        <p:nvSpPr>
          <p:cNvPr id="43" name="object 43"/>
          <p:cNvSpPr/>
          <p:nvPr/>
        </p:nvSpPr>
        <p:spPr>
          <a:xfrm>
            <a:off x="681766" y="3371738"/>
            <a:ext cx="0" cy="2658999"/>
          </a:xfrm>
          <a:custGeom>
            <a:avLst/>
            <a:gdLst/>
            <a:ahLst/>
            <a:cxnLst/>
            <a:rect l="l" t="t" r="r" b="b"/>
            <a:pathLst>
              <a:path h="3013532">
                <a:moveTo>
                  <a:pt x="0" y="0"/>
                </a:moveTo>
                <a:lnTo>
                  <a:pt x="0" y="3013532"/>
                </a:lnTo>
              </a:path>
            </a:pathLst>
          </a:custGeom>
          <a:ln w="13462">
            <a:solidFill>
              <a:srgbClr val="1C4586"/>
            </a:solidFill>
          </a:ln>
        </p:spPr>
        <p:txBody>
          <a:bodyPr wrap="square" lIns="0" tIns="0" rIns="0" bIns="0" rtlCol="0">
            <a:noAutofit/>
          </a:bodyPr>
          <a:lstStyle/>
          <a:p>
            <a:endParaRPr sz="1588"/>
          </a:p>
        </p:txBody>
      </p:sp>
      <p:sp>
        <p:nvSpPr>
          <p:cNvPr id="44" name="object 44"/>
          <p:cNvSpPr/>
          <p:nvPr/>
        </p:nvSpPr>
        <p:spPr>
          <a:xfrm>
            <a:off x="676387" y="6025358"/>
            <a:ext cx="10758" cy="0"/>
          </a:xfrm>
          <a:custGeom>
            <a:avLst/>
            <a:gdLst/>
            <a:ahLst/>
            <a:cxnLst/>
            <a:rect l="l" t="t" r="r" b="b"/>
            <a:pathLst>
              <a:path w="12192">
                <a:moveTo>
                  <a:pt x="0" y="0"/>
                </a:moveTo>
                <a:lnTo>
                  <a:pt x="12192" y="0"/>
                </a:lnTo>
              </a:path>
            </a:pathLst>
          </a:custGeom>
          <a:ln w="13462">
            <a:solidFill>
              <a:srgbClr val="000000"/>
            </a:solidFill>
          </a:ln>
        </p:spPr>
        <p:txBody>
          <a:bodyPr wrap="square" lIns="0" tIns="0" rIns="0" bIns="0" rtlCol="0">
            <a:noAutofit/>
          </a:bodyPr>
          <a:lstStyle/>
          <a:p>
            <a:endParaRPr sz="1588"/>
          </a:p>
        </p:txBody>
      </p:sp>
      <p:sp>
        <p:nvSpPr>
          <p:cNvPr id="45" name="object 45"/>
          <p:cNvSpPr/>
          <p:nvPr/>
        </p:nvSpPr>
        <p:spPr>
          <a:xfrm>
            <a:off x="687145" y="6025358"/>
            <a:ext cx="2410273" cy="0"/>
          </a:xfrm>
          <a:custGeom>
            <a:avLst/>
            <a:gdLst/>
            <a:ahLst/>
            <a:cxnLst/>
            <a:rect l="l" t="t" r="r" b="b"/>
            <a:pathLst>
              <a:path w="2731643">
                <a:moveTo>
                  <a:pt x="0" y="0"/>
                </a:moveTo>
                <a:lnTo>
                  <a:pt x="2731643" y="0"/>
                </a:lnTo>
              </a:path>
            </a:pathLst>
          </a:custGeom>
          <a:ln w="13462">
            <a:solidFill>
              <a:srgbClr val="000000"/>
            </a:solidFill>
          </a:ln>
        </p:spPr>
        <p:txBody>
          <a:bodyPr wrap="square" lIns="0" tIns="0" rIns="0" bIns="0" rtlCol="0">
            <a:noAutofit/>
          </a:bodyPr>
          <a:lstStyle/>
          <a:p>
            <a:endParaRPr sz="1588"/>
          </a:p>
        </p:txBody>
      </p:sp>
      <p:sp>
        <p:nvSpPr>
          <p:cNvPr id="46" name="object 46"/>
          <p:cNvSpPr/>
          <p:nvPr/>
        </p:nvSpPr>
        <p:spPr>
          <a:xfrm>
            <a:off x="3102797" y="5392001"/>
            <a:ext cx="0" cy="627978"/>
          </a:xfrm>
          <a:custGeom>
            <a:avLst/>
            <a:gdLst/>
            <a:ahLst/>
            <a:cxnLst/>
            <a:rect l="l" t="t" r="r" b="b"/>
            <a:pathLst>
              <a:path h="711708">
                <a:moveTo>
                  <a:pt x="0" y="0"/>
                </a:moveTo>
                <a:lnTo>
                  <a:pt x="0" y="711708"/>
                </a:lnTo>
              </a:path>
            </a:pathLst>
          </a:custGeom>
          <a:ln w="13462">
            <a:solidFill>
              <a:srgbClr val="1C4586"/>
            </a:solidFill>
          </a:ln>
        </p:spPr>
        <p:txBody>
          <a:bodyPr wrap="square" lIns="0" tIns="0" rIns="0" bIns="0" rtlCol="0">
            <a:noAutofit/>
          </a:bodyPr>
          <a:lstStyle/>
          <a:p>
            <a:endParaRPr sz="1588"/>
          </a:p>
        </p:txBody>
      </p:sp>
      <p:sp>
        <p:nvSpPr>
          <p:cNvPr id="47" name="object 47"/>
          <p:cNvSpPr/>
          <p:nvPr/>
        </p:nvSpPr>
        <p:spPr>
          <a:xfrm>
            <a:off x="3097418" y="6025358"/>
            <a:ext cx="10758" cy="0"/>
          </a:xfrm>
          <a:custGeom>
            <a:avLst/>
            <a:gdLst/>
            <a:ahLst/>
            <a:cxnLst/>
            <a:rect l="l" t="t" r="r" b="b"/>
            <a:pathLst>
              <a:path w="12192">
                <a:moveTo>
                  <a:pt x="0" y="0"/>
                </a:moveTo>
                <a:lnTo>
                  <a:pt x="12192" y="0"/>
                </a:lnTo>
              </a:path>
            </a:pathLst>
          </a:custGeom>
          <a:ln w="13462">
            <a:solidFill>
              <a:srgbClr val="000000"/>
            </a:solidFill>
          </a:ln>
        </p:spPr>
        <p:txBody>
          <a:bodyPr wrap="square" lIns="0" tIns="0" rIns="0" bIns="0" rtlCol="0">
            <a:noAutofit/>
          </a:bodyPr>
          <a:lstStyle/>
          <a:p>
            <a:endParaRPr sz="1588"/>
          </a:p>
        </p:txBody>
      </p:sp>
      <p:sp>
        <p:nvSpPr>
          <p:cNvPr id="48" name="object 48"/>
          <p:cNvSpPr/>
          <p:nvPr/>
        </p:nvSpPr>
        <p:spPr>
          <a:xfrm>
            <a:off x="3108176" y="6025358"/>
            <a:ext cx="2409937" cy="0"/>
          </a:xfrm>
          <a:custGeom>
            <a:avLst/>
            <a:gdLst/>
            <a:ahLst/>
            <a:cxnLst/>
            <a:rect l="l" t="t" r="r" b="b"/>
            <a:pathLst>
              <a:path w="2731262">
                <a:moveTo>
                  <a:pt x="0" y="0"/>
                </a:moveTo>
                <a:lnTo>
                  <a:pt x="2731262" y="0"/>
                </a:lnTo>
              </a:path>
            </a:pathLst>
          </a:custGeom>
          <a:ln w="13462">
            <a:solidFill>
              <a:srgbClr val="000000"/>
            </a:solidFill>
          </a:ln>
        </p:spPr>
        <p:txBody>
          <a:bodyPr wrap="square" lIns="0" tIns="0" rIns="0" bIns="0" rtlCol="0">
            <a:noAutofit/>
          </a:bodyPr>
          <a:lstStyle/>
          <a:p>
            <a:endParaRPr sz="1588"/>
          </a:p>
        </p:txBody>
      </p:sp>
      <p:sp>
        <p:nvSpPr>
          <p:cNvPr id="49" name="object 49"/>
          <p:cNvSpPr/>
          <p:nvPr/>
        </p:nvSpPr>
        <p:spPr>
          <a:xfrm>
            <a:off x="5523491" y="5392001"/>
            <a:ext cx="0" cy="627978"/>
          </a:xfrm>
          <a:custGeom>
            <a:avLst/>
            <a:gdLst/>
            <a:ahLst/>
            <a:cxnLst/>
            <a:rect l="l" t="t" r="r" b="b"/>
            <a:pathLst>
              <a:path h="711708">
                <a:moveTo>
                  <a:pt x="0" y="0"/>
                </a:moveTo>
                <a:lnTo>
                  <a:pt x="0" y="711708"/>
                </a:lnTo>
              </a:path>
            </a:pathLst>
          </a:custGeom>
          <a:ln w="13461">
            <a:solidFill>
              <a:srgbClr val="1C4586"/>
            </a:solidFill>
          </a:ln>
        </p:spPr>
        <p:txBody>
          <a:bodyPr wrap="square" lIns="0" tIns="0" rIns="0" bIns="0" rtlCol="0">
            <a:noAutofit/>
          </a:bodyPr>
          <a:lstStyle/>
          <a:p>
            <a:endParaRPr sz="1588"/>
          </a:p>
        </p:txBody>
      </p:sp>
      <p:sp>
        <p:nvSpPr>
          <p:cNvPr id="50" name="object 50"/>
          <p:cNvSpPr/>
          <p:nvPr/>
        </p:nvSpPr>
        <p:spPr>
          <a:xfrm>
            <a:off x="5518113" y="6025358"/>
            <a:ext cx="10757" cy="0"/>
          </a:xfrm>
          <a:custGeom>
            <a:avLst/>
            <a:gdLst/>
            <a:ahLst/>
            <a:cxnLst/>
            <a:rect l="l" t="t" r="r" b="b"/>
            <a:pathLst>
              <a:path w="12191">
                <a:moveTo>
                  <a:pt x="0" y="0"/>
                </a:moveTo>
                <a:lnTo>
                  <a:pt x="12191" y="0"/>
                </a:lnTo>
              </a:path>
            </a:pathLst>
          </a:custGeom>
          <a:ln w="13462">
            <a:solidFill>
              <a:srgbClr val="000000"/>
            </a:solidFill>
          </a:ln>
        </p:spPr>
        <p:txBody>
          <a:bodyPr wrap="square" lIns="0" tIns="0" rIns="0" bIns="0" rtlCol="0">
            <a:noAutofit/>
          </a:bodyPr>
          <a:lstStyle/>
          <a:p>
            <a:endParaRPr sz="1588"/>
          </a:p>
        </p:txBody>
      </p:sp>
      <p:sp>
        <p:nvSpPr>
          <p:cNvPr id="51" name="object 51"/>
          <p:cNvSpPr/>
          <p:nvPr/>
        </p:nvSpPr>
        <p:spPr>
          <a:xfrm>
            <a:off x="5528870" y="6025358"/>
            <a:ext cx="2829485" cy="0"/>
          </a:xfrm>
          <a:custGeom>
            <a:avLst/>
            <a:gdLst/>
            <a:ahLst/>
            <a:cxnLst/>
            <a:rect l="l" t="t" r="r" b="b"/>
            <a:pathLst>
              <a:path w="3206750">
                <a:moveTo>
                  <a:pt x="0" y="0"/>
                </a:moveTo>
                <a:lnTo>
                  <a:pt x="3206750" y="0"/>
                </a:lnTo>
              </a:path>
            </a:pathLst>
          </a:custGeom>
          <a:ln w="13462">
            <a:solidFill>
              <a:srgbClr val="000000"/>
            </a:solidFill>
          </a:ln>
        </p:spPr>
        <p:txBody>
          <a:bodyPr wrap="square" lIns="0" tIns="0" rIns="0" bIns="0" rtlCol="0">
            <a:noAutofit/>
          </a:bodyPr>
          <a:lstStyle/>
          <a:p>
            <a:endParaRPr sz="1588"/>
          </a:p>
        </p:txBody>
      </p:sp>
      <p:sp>
        <p:nvSpPr>
          <p:cNvPr id="52" name="object 52"/>
          <p:cNvSpPr/>
          <p:nvPr/>
        </p:nvSpPr>
        <p:spPr>
          <a:xfrm>
            <a:off x="8363846" y="5392002"/>
            <a:ext cx="0" cy="638735"/>
          </a:xfrm>
          <a:custGeom>
            <a:avLst/>
            <a:gdLst/>
            <a:ahLst/>
            <a:cxnLst/>
            <a:rect l="l" t="t" r="r" b="b"/>
            <a:pathLst>
              <a:path h="723899">
                <a:moveTo>
                  <a:pt x="0" y="0"/>
                </a:moveTo>
                <a:lnTo>
                  <a:pt x="0" y="723900"/>
                </a:lnTo>
              </a:path>
            </a:pathLst>
          </a:custGeom>
          <a:ln w="13462">
            <a:solidFill>
              <a:srgbClr val="1C4586"/>
            </a:solidFill>
          </a:ln>
        </p:spPr>
        <p:txBody>
          <a:bodyPr wrap="square" lIns="0" tIns="0" rIns="0" bIns="0" rtlCol="0">
            <a:noAutofit/>
          </a:bodyPr>
          <a:lstStyle/>
          <a:p>
            <a:endParaRPr sz="1588"/>
          </a:p>
        </p:txBody>
      </p:sp>
      <p:sp>
        <p:nvSpPr>
          <p:cNvPr id="53" name="object 53"/>
          <p:cNvSpPr/>
          <p:nvPr/>
        </p:nvSpPr>
        <p:spPr>
          <a:xfrm>
            <a:off x="8358467" y="6025358"/>
            <a:ext cx="10758" cy="0"/>
          </a:xfrm>
          <a:custGeom>
            <a:avLst/>
            <a:gdLst/>
            <a:ahLst/>
            <a:cxnLst/>
            <a:rect l="l" t="t" r="r" b="b"/>
            <a:pathLst>
              <a:path w="12192">
                <a:moveTo>
                  <a:pt x="0" y="0"/>
                </a:moveTo>
                <a:lnTo>
                  <a:pt x="12192" y="0"/>
                </a:lnTo>
              </a:path>
            </a:pathLst>
          </a:custGeom>
          <a:ln w="13462">
            <a:solidFill>
              <a:srgbClr val="000000"/>
            </a:solidFill>
          </a:ln>
        </p:spPr>
        <p:txBody>
          <a:bodyPr wrap="square" lIns="0" tIns="0" rIns="0" bIns="0" rtlCol="0">
            <a:noAutofit/>
          </a:bodyPr>
          <a:lstStyle/>
          <a:p>
            <a:endParaRPr sz="1588"/>
          </a:p>
        </p:txBody>
      </p:sp>
      <p:sp>
        <p:nvSpPr>
          <p:cNvPr id="18" name="object 18"/>
          <p:cNvSpPr txBox="1"/>
          <p:nvPr/>
        </p:nvSpPr>
        <p:spPr>
          <a:xfrm>
            <a:off x="6693273" y="245509"/>
            <a:ext cx="1642627" cy="311523"/>
          </a:xfrm>
          <a:prstGeom prst="rect">
            <a:avLst/>
          </a:prstGeom>
        </p:spPr>
        <p:txBody>
          <a:bodyPr wrap="square" lIns="0" tIns="0" rIns="0" bIns="0" rtlCol="0">
            <a:noAutofit/>
          </a:bodyPr>
          <a:lstStyle/>
          <a:p>
            <a:pPr marL="11206" marR="1439">
              <a:lnSpc>
                <a:spcPts val="1002"/>
              </a:lnSpc>
              <a:spcBef>
                <a:spcPts val="49"/>
              </a:spcBef>
            </a:pPr>
            <a:r>
              <a:rPr sz="882" i="1" spc="4">
                <a:solidFill>
                  <a:srgbClr val="006FC0"/>
                </a:solidFill>
                <a:latin typeface="Century Gothic"/>
                <a:cs typeface="Century Gothic"/>
              </a:rPr>
              <a:t>E</a:t>
            </a:r>
            <a:r>
              <a:rPr sz="882" i="1">
                <a:solidFill>
                  <a:srgbClr val="006FC0"/>
                </a:solidFill>
                <a:latin typeface="Century Gothic"/>
                <a:cs typeface="Century Gothic"/>
              </a:rPr>
              <a:t>.I.P.</a:t>
            </a:r>
            <a:r>
              <a:rPr sz="882" i="1" spc="4">
                <a:solidFill>
                  <a:srgbClr val="006FC0"/>
                </a:solidFill>
                <a:latin typeface="Century Gothic"/>
                <a:cs typeface="Century Gothic"/>
              </a:rPr>
              <a:t>Elab</a:t>
            </a:r>
            <a:r>
              <a:rPr sz="882" i="1" spc="-4">
                <a:solidFill>
                  <a:srgbClr val="006FC0"/>
                </a:solidFill>
                <a:latin typeface="Century Gothic"/>
                <a:cs typeface="Century Gothic"/>
              </a:rPr>
              <a:t>o</a:t>
            </a:r>
            <a:r>
              <a:rPr sz="882" i="1">
                <a:solidFill>
                  <a:srgbClr val="006FC0"/>
                </a:solidFill>
                <a:latin typeface="Century Gothic"/>
                <a:cs typeface="Century Gothic"/>
              </a:rPr>
              <a:t>r</a:t>
            </a:r>
            <a:r>
              <a:rPr sz="882" i="1" spc="4">
                <a:solidFill>
                  <a:srgbClr val="006FC0"/>
                </a:solidFill>
                <a:latin typeface="Century Gothic"/>
                <a:cs typeface="Century Gothic"/>
              </a:rPr>
              <a:t>a</a:t>
            </a:r>
            <a:r>
              <a:rPr sz="882" i="1" spc="-8">
                <a:solidFill>
                  <a:srgbClr val="006FC0"/>
                </a:solidFill>
                <a:latin typeface="Century Gothic"/>
                <a:cs typeface="Century Gothic"/>
              </a:rPr>
              <a:t>c</a:t>
            </a:r>
            <a:r>
              <a:rPr sz="882" i="1" spc="12">
                <a:solidFill>
                  <a:srgbClr val="006FC0"/>
                </a:solidFill>
                <a:latin typeface="Century Gothic"/>
                <a:cs typeface="Century Gothic"/>
              </a:rPr>
              <a:t>i</a:t>
            </a:r>
            <a:r>
              <a:rPr sz="882" i="1" spc="-4">
                <a:solidFill>
                  <a:srgbClr val="006FC0"/>
                </a:solidFill>
                <a:latin typeface="Century Gothic"/>
                <a:cs typeface="Century Gothic"/>
              </a:rPr>
              <a:t>ó</a:t>
            </a:r>
            <a:r>
              <a:rPr sz="882" i="1">
                <a:solidFill>
                  <a:srgbClr val="006FC0"/>
                </a:solidFill>
                <a:latin typeface="Century Gothic"/>
                <a:cs typeface="Century Gothic"/>
              </a:rPr>
              <a:t>n</a:t>
            </a:r>
            <a:r>
              <a:rPr sz="882" i="1" spc="-66">
                <a:solidFill>
                  <a:srgbClr val="006FC0"/>
                </a:solidFill>
                <a:latin typeface="Century Gothic"/>
                <a:cs typeface="Century Gothic"/>
              </a:rPr>
              <a:t> </a:t>
            </a:r>
            <a:r>
              <a:rPr sz="882" i="1">
                <a:solidFill>
                  <a:srgbClr val="006FC0"/>
                </a:solidFill>
                <a:latin typeface="Century Gothic"/>
                <a:cs typeface="Century Gothic"/>
              </a:rPr>
              <a:t>de</a:t>
            </a:r>
            <a:r>
              <a:rPr sz="882" i="1" spc="-11">
                <a:solidFill>
                  <a:srgbClr val="006FC0"/>
                </a:solidFill>
                <a:latin typeface="Century Gothic"/>
                <a:cs typeface="Century Gothic"/>
              </a:rPr>
              <a:t> </a:t>
            </a:r>
            <a:r>
              <a:rPr sz="882" i="1">
                <a:solidFill>
                  <a:srgbClr val="006FC0"/>
                </a:solidFill>
                <a:latin typeface="Century Gothic"/>
                <a:cs typeface="Century Gothic"/>
              </a:rPr>
              <a:t>Pr</a:t>
            </a:r>
            <a:r>
              <a:rPr sz="882" i="1" spc="8">
                <a:solidFill>
                  <a:srgbClr val="006FC0"/>
                </a:solidFill>
                <a:latin typeface="Century Gothic"/>
                <a:cs typeface="Century Gothic"/>
              </a:rPr>
              <a:t>o</a:t>
            </a:r>
            <a:r>
              <a:rPr sz="882" i="1" spc="4">
                <a:solidFill>
                  <a:srgbClr val="006FC0"/>
                </a:solidFill>
                <a:latin typeface="Century Gothic"/>
                <a:cs typeface="Century Gothic"/>
              </a:rPr>
              <a:t>y</a:t>
            </a:r>
            <a:r>
              <a:rPr sz="882" i="1">
                <a:solidFill>
                  <a:srgbClr val="006FC0"/>
                </a:solidFill>
                <a:latin typeface="Century Gothic"/>
                <a:cs typeface="Century Gothic"/>
              </a:rPr>
              <a:t>e</a:t>
            </a:r>
            <a:r>
              <a:rPr sz="882" i="1" spc="4">
                <a:solidFill>
                  <a:srgbClr val="006FC0"/>
                </a:solidFill>
                <a:latin typeface="Century Gothic"/>
                <a:cs typeface="Century Gothic"/>
              </a:rPr>
              <a:t>c</a:t>
            </a:r>
            <a:r>
              <a:rPr sz="882" i="1" spc="8">
                <a:solidFill>
                  <a:srgbClr val="006FC0"/>
                </a:solidFill>
                <a:latin typeface="Century Gothic"/>
                <a:cs typeface="Century Gothic"/>
              </a:rPr>
              <a:t>t</a:t>
            </a:r>
            <a:r>
              <a:rPr sz="882" i="1">
                <a:solidFill>
                  <a:srgbClr val="006FC0"/>
                </a:solidFill>
                <a:latin typeface="Century Gothic"/>
                <a:cs typeface="Century Gothic"/>
              </a:rPr>
              <a:t>o</a:t>
            </a:r>
            <a:endParaRPr sz="882">
              <a:latin typeface="Century Gothic"/>
              <a:cs typeface="Century Gothic"/>
            </a:endParaRPr>
          </a:p>
          <a:p>
            <a:pPr marL="1033237">
              <a:lnSpc>
                <a:spcPct val="102172"/>
              </a:lnSpc>
              <a:spcBef>
                <a:spcPts val="263"/>
              </a:spcBef>
            </a:pPr>
            <a:r>
              <a:rPr sz="882" b="1" i="1" spc="-4">
                <a:solidFill>
                  <a:srgbClr val="006FC0"/>
                </a:solidFill>
                <a:latin typeface="Century Gothic"/>
                <a:cs typeface="Century Gothic"/>
              </a:rPr>
              <a:t>P</a:t>
            </a:r>
            <a:r>
              <a:rPr sz="882" b="1" i="1" spc="4">
                <a:solidFill>
                  <a:srgbClr val="006FC0"/>
                </a:solidFill>
                <a:latin typeface="Century Gothic"/>
                <a:cs typeface="Century Gothic"/>
              </a:rPr>
              <a:t>r</a:t>
            </a:r>
            <a:r>
              <a:rPr sz="882" b="1" i="1">
                <a:solidFill>
                  <a:srgbClr val="006FC0"/>
                </a:solidFill>
                <a:latin typeface="Century Gothic"/>
                <a:cs typeface="Century Gothic"/>
              </a:rPr>
              <a:t>od</a:t>
            </a:r>
            <a:r>
              <a:rPr sz="882" b="1" i="1" spc="4">
                <a:solidFill>
                  <a:srgbClr val="006FC0"/>
                </a:solidFill>
                <a:latin typeface="Century Gothic"/>
                <a:cs typeface="Century Gothic"/>
              </a:rPr>
              <a:t>u</a:t>
            </a:r>
            <a:r>
              <a:rPr sz="882" b="1" i="1">
                <a:solidFill>
                  <a:srgbClr val="006FC0"/>
                </a:solidFill>
                <a:latin typeface="Century Gothic"/>
                <a:cs typeface="Century Gothic"/>
              </a:rPr>
              <a:t>cto</a:t>
            </a:r>
            <a:r>
              <a:rPr sz="882" b="1" i="1" spc="-29">
                <a:solidFill>
                  <a:srgbClr val="006FC0"/>
                </a:solidFill>
                <a:latin typeface="Century Gothic"/>
                <a:cs typeface="Century Gothic"/>
              </a:rPr>
              <a:t> </a:t>
            </a:r>
            <a:r>
              <a:rPr sz="882" b="1" i="1">
                <a:solidFill>
                  <a:srgbClr val="006FC0"/>
                </a:solidFill>
                <a:latin typeface="Century Gothic"/>
                <a:cs typeface="Century Gothic"/>
              </a:rPr>
              <a:t>8</a:t>
            </a:r>
            <a:endParaRPr sz="882">
              <a:latin typeface="Century Gothic"/>
              <a:cs typeface="Century Gothic"/>
            </a:endParaRPr>
          </a:p>
        </p:txBody>
      </p:sp>
      <p:sp>
        <p:nvSpPr>
          <p:cNvPr id="17" name="object 17"/>
          <p:cNvSpPr txBox="1"/>
          <p:nvPr/>
        </p:nvSpPr>
        <p:spPr>
          <a:xfrm>
            <a:off x="727038" y="647283"/>
            <a:ext cx="2557328" cy="146125"/>
          </a:xfrm>
          <a:prstGeom prst="rect">
            <a:avLst/>
          </a:prstGeom>
        </p:spPr>
        <p:txBody>
          <a:bodyPr wrap="square" lIns="0" tIns="0" rIns="0" bIns="0" rtlCol="0">
            <a:noAutofit/>
          </a:bodyPr>
          <a:lstStyle/>
          <a:p>
            <a:pPr marL="11206">
              <a:lnSpc>
                <a:spcPts val="1103"/>
              </a:lnSpc>
              <a:spcBef>
                <a:spcPts val="55"/>
              </a:spcBef>
            </a:pPr>
            <a:r>
              <a:rPr sz="971" b="1" spc="-4">
                <a:solidFill>
                  <a:srgbClr val="1C4586"/>
                </a:solidFill>
                <a:latin typeface="Century Gothic"/>
                <a:cs typeface="Century Gothic"/>
              </a:rPr>
              <a:t>V</a:t>
            </a:r>
            <a:r>
              <a:rPr sz="971" b="1">
                <a:solidFill>
                  <a:srgbClr val="1C4586"/>
                </a:solidFill>
                <a:latin typeface="Century Gothic"/>
                <a:cs typeface="Century Gothic"/>
              </a:rPr>
              <a:t>I</a:t>
            </a:r>
            <a:r>
              <a:rPr sz="971" b="1" spc="4">
                <a:solidFill>
                  <a:srgbClr val="1C4586"/>
                </a:solidFill>
                <a:latin typeface="Century Gothic"/>
                <a:cs typeface="Century Gothic"/>
              </a:rPr>
              <a:t>I</a:t>
            </a:r>
            <a:r>
              <a:rPr sz="971" b="1">
                <a:solidFill>
                  <a:srgbClr val="1C4586"/>
                </a:solidFill>
                <a:latin typeface="Century Gothic"/>
                <a:cs typeface="Century Gothic"/>
              </a:rPr>
              <a:t>.</a:t>
            </a:r>
            <a:r>
              <a:rPr sz="971" b="1" spc="-4">
                <a:solidFill>
                  <a:srgbClr val="1C4586"/>
                </a:solidFill>
                <a:latin typeface="Century Gothic"/>
                <a:cs typeface="Century Gothic"/>
              </a:rPr>
              <a:t> </a:t>
            </a:r>
            <a:r>
              <a:rPr sz="971" b="1" spc="4">
                <a:solidFill>
                  <a:srgbClr val="1C4586"/>
                </a:solidFill>
                <a:latin typeface="Century Gothic"/>
                <a:cs typeface="Century Gothic"/>
              </a:rPr>
              <a:t>P</a:t>
            </a:r>
            <a:r>
              <a:rPr sz="971" b="1" spc="-4">
                <a:solidFill>
                  <a:srgbClr val="1C4586"/>
                </a:solidFill>
                <a:latin typeface="Century Gothic"/>
                <a:cs typeface="Century Gothic"/>
              </a:rPr>
              <a:t>r</a:t>
            </a:r>
            <a:r>
              <a:rPr sz="971" b="1">
                <a:solidFill>
                  <a:srgbClr val="1C4586"/>
                </a:solidFill>
                <a:latin typeface="Century Gothic"/>
                <a:cs typeface="Century Gothic"/>
              </a:rPr>
              <a:t>e</a:t>
            </a:r>
            <a:r>
              <a:rPr sz="971" b="1" spc="-4">
                <a:solidFill>
                  <a:srgbClr val="1C4586"/>
                </a:solidFill>
                <a:latin typeface="Century Gothic"/>
                <a:cs typeface="Century Gothic"/>
              </a:rPr>
              <a:t>s</a:t>
            </a:r>
            <a:r>
              <a:rPr sz="971" b="1">
                <a:solidFill>
                  <a:srgbClr val="1C4586"/>
                </a:solidFill>
                <a:latin typeface="Century Gothic"/>
                <a:cs typeface="Century Gothic"/>
              </a:rPr>
              <a:t>en</a:t>
            </a:r>
            <a:r>
              <a:rPr sz="971" b="1" spc="-8">
                <a:solidFill>
                  <a:srgbClr val="1C4586"/>
                </a:solidFill>
                <a:latin typeface="Century Gothic"/>
                <a:cs typeface="Century Gothic"/>
              </a:rPr>
              <a:t>t</a:t>
            </a:r>
            <a:r>
              <a:rPr sz="971" b="1">
                <a:solidFill>
                  <a:srgbClr val="1C4586"/>
                </a:solidFill>
                <a:latin typeface="Century Gothic"/>
                <a:cs typeface="Century Gothic"/>
              </a:rPr>
              <a:t>ación</a:t>
            </a:r>
            <a:r>
              <a:rPr sz="971" b="1" spc="-8">
                <a:solidFill>
                  <a:srgbClr val="1C4586"/>
                </a:solidFill>
                <a:latin typeface="Century Gothic"/>
                <a:cs typeface="Century Gothic"/>
              </a:rPr>
              <a:t> </a:t>
            </a:r>
            <a:r>
              <a:rPr sz="971" b="1" spc="-4">
                <a:solidFill>
                  <a:srgbClr val="1C4586"/>
                </a:solidFill>
                <a:latin typeface="Century Gothic"/>
                <a:cs typeface="Century Gothic"/>
              </a:rPr>
              <a:t>d</a:t>
            </a:r>
            <a:r>
              <a:rPr sz="971" b="1">
                <a:solidFill>
                  <a:srgbClr val="1C4586"/>
                </a:solidFill>
                <a:latin typeface="Century Gothic"/>
                <a:cs typeface="Century Gothic"/>
              </a:rPr>
              <a:t>el</a:t>
            </a:r>
            <a:r>
              <a:rPr sz="971" b="1" spc="4">
                <a:solidFill>
                  <a:srgbClr val="1C4586"/>
                </a:solidFill>
                <a:latin typeface="Century Gothic"/>
                <a:cs typeface="Century Gothic"/>
              </a:rPr>
              <a:t> </a:t>
            </a:r>
            <a:r>
              <a:rPr sz="971" b="1" spc="-8">
                <a:solidFill>
                  <a:srgbClr val="1C4586"/>
                </a:solidFill>
                <a:latin typeface="Century Gothic"/>
                <a:cs typeface="Century Gothic"/>
              </a:rPr>
              <a:t>p</a:t>
            </a:r>
            <a:r>
              <a:rPr sz="971" b="1" spc="-4">
                <a:solidFill>
                  <a:srgbClr val="1C4586"/>
                </a:solidFill>
                <a:latin typeface="Century Gothic"/>
                <a:cs typeface="Century Gothic"/>
              </a:rPr>
              <a:t>r</a:t>
            </a:r>
            <a:r>
              <a:rPr sz="971" b="1">
                <a:solidFill>
                  <a:srgbClr val="1C4586"/>
                </a:solidFill>
                <a:latin typeface="Century Gothic"/>
                <a:cs typeface="Century Gothic"/>
              </a:rPr>
              <a:t>oyec</a:t>
            </a:r>
            <a:r>
              <a:rPr sz="971" b="1" spc="4">
                <a:solidFill>
                  <a:srgbClr val="1C4586"/>
                </a:solidFill>
                <a:latin typeface="Century Gothic"/>
                <a:cs typeface="Century Gothic"/>
              </a:rPr>
              <a:t>t</a:t>
            </a:r>
            <a:r>
              <a:rPr sz="971" b="1">
                <a:solidFill>
                  <a:srgbClr val="1C4586"/>
                </a:solidFill>
                <a:latin typeface="Century Gothic"/>
                <a:cs typeface="Century Gothic"/>
              </a:rPr>
              <a:t>o </a:t>
            </a:r>
            <a:r>
              <a:rPr sz="971" b="1">
                <a:solidFill>
                  <a:srgbClr val="0DB0A9"/>
                </a:solidFill>
                <a:latin typeface="Century Gothic"/>
                <a:cs typeface="Century Gothic"/>
              </a:rPr>
              <a:t>(p</a:t>
            </a:r>
            <a:r>
              <a:rPr sz="971" b="1" spc="-4">
                <a:solidFill>
                  <a:srgbClr val="0DB0A9"/>
                </a:solidFill>
                <a:latin typeface="Century Gothic"/>
                <a:cs typeface="Century Gothic"/>
              </a:rPr>
              <a:t>r</a:t>
            </a:r>
            <a:r>
              <a:rPr sz="971" b="1" spc="-8">
                <a:solidFill>
                  <a:srgbClr val="0DB0A9"/>
                </a:solidFill>
                <a:latin typeface="Century Gothic"/>
                <a:cs typeface="Century Gothic"/>
              </a:rPr>
              <a:t>o</a:t>
            </a:r>
            <a:r>
              <a:rPr sz="971" b="1">
                <a:solidFill>
                  <a:srgbClr val="0DB0A9"/>
                </a:solidFill>
                <a:latin typeface="Century Gothic"/>
                <a:cs typeface="Century Gothic"/>
              </a:rPr>
              <a:t>du</a:t>
            </a:r>
            <a:r>
              <a:rPr sz="971" b="1" spc="-12">
                <a:solidFill>
                  <a:srgbClr val="0DB0A9"/>
                </a:solidFill>
                <a:latin typeface="Century Gothic"/>
                <a:cs typeface="Century Gothic"/>
              </a:rPr>
              <a:t>c</a:t>
            </a:r>
            <a:r>
              <a:rPr sz="971" b="1" spc="4">
                <a:solidFill>
                  <a:srgbClr val="0DB0A9"/>
                </a:solidFill>
                <a:latin typeface="Century Gothic"/>
                <a:cs typeface="Century Gothic"/>
              </a:rPr>
              <a:t>t</a:t>
            </a:r>
            <a:r>
              <a:rPr sz="971" b="1">
                <a:solidFill>
                  <a:srgbClr val="0DB0A9"/>
                </a:solidFill>
                <a:latin typeface="Century Gothic"/>
                <a:cs typeface="Century Gothic"/>
              </a:rPr>
              <a:t>o).</a:t>
            </a:r>
            <a:endParaRPr sz="971">
              <a:latin typeface="Century Gothic"/>
              <a:cs typeface="Century Gothic"/>
            </a:endParaRPr>
          </a:p>
        </p:txBody>
      </p:sp>
      <p:sp>
        <p:nvSpPr>
          <p:cNvPr id="16" name="object 16"/>
          <p:cNvSpPr txBox="1"/>
          <p:nvPr/>
        </p:nvSpPr>
        <p:spPr>
          <a:xfrm>
            <a:off x="727038" y="3037162"/>
            <a:ext cx="1786407" cy="146125"/>
          </a:xfrm>
          <a:prstGeom prst="rect">
            <a:avLst/>
          </a:prstGeom>
        </p:spPr>
        <p:txBody>
          <a:bodyPr wrap="square" lIns="0" tIns="0" rIns="0" bIns="0" rtlCol="0">
            <a:noAutofit/>
          </a:bodyPr>
          <a:lstStyle/>
          <a:p>
            <a:pPr marL="11206">
              <a:lnSpc>
                <a:spcPts val="1103"/>
              </a:lnSpc>
              <a:spcBef>
                <a:spcPts val="55"/>
              </a:spcBef>
            </a:pPr>
            <a:r>
              <a:rPr sz="971" b="1" spc="-4">
                <a:solidFill>
                  <a:srgbClr val="1C4586"/>
                </a:solidFill>
                <a:latin typeface="Century Gothic"/>
                <a:cs typeface="Century Gothic"/>
              </a:rPr>
              <a:t>V</a:t>
            </a:r>
            <a:r>
              <a:rPr sz="971" b="1">
                <a:solidFill>
                  <a:srgbClr val="1C4586"/>
                </a:solidFill>
                <a:latin typeface="Century Gothic"/>
                <a:cs typeface="Century Gothic"/>
              </a:rPr>
              <a:t>I</a:t>
            </a:r>
            <a:r>
              <a:rPr sz="971" b="1" spc="4">
                <a:solidFill>
                  <a:srgbClr val="1C4586"/>
                </a:solidFill>
                <a:latin typeface="Century Gothic"/>
                <a:cs typeface="Century Gothic"/>
              </a:rPr>
              <a:t>I</a:t>
            </a:r>
            <a:r>
              <a:rPr sz="971" b="1">
                <a:solidFill>
                  <a:srgbClr val="1C4586"/>
                </a:solidFill>
                <a:latin typeface="Century Gothic"/>
                <a:cs typeface="Century Gothic"/>
              </a:rPr>
              <a:t>I.</a:t>
            </a:r>
            <a:r>
              <a:rPr sz="971" b="1" spc="-4">
                <a:solidFill>
                  <a:srgbClr val="1C4586"/>
                </a:solidFill>
                <a:latin typeface="Century Gothic"/>
                <a:cs typeface="Century Gothic"/>
              </a:rPr>
              <a:t> </a:t>
            </a:r>
            <a:r>
              <a:rPr sz="971" b="1" spc="-8">
                <a:solidFill>
                  <a:srgbClr val="1C4586"/>
                </a:solidFill>
                <a:latin typeface="Century Gothic"/>
                <a:cs typeface="Century Gothic"/>
              </a:rPr>
              <a:t>E</a:t>
            </a:r>
            <a:r>
              <a:rPr sz="971" b="1" spc="4">
                <a:solidFill>
                  <a:srgbClr val="1C4586"/>
                </a:solidFill>
                <a:latin typeface="Century Gothic"/>
                <a:cs typeface="Century Gothic"/>
              </a:rPr>
              <a:t>v</a:t>
            </a:r>
            <a:r>
              <a:rPr sz="971" b="1">
                <a:solidFill>
                  <a:srgbClr val="1C4586"/>
                </a:solidFill>
                <a:latin typeface="Century Gothic"/>
                <a:cs typeface="Century Gothic"/>
              </a:rPr>
              <a:t>al</a:t>
            </a:r>
            <a:r>
              <a:rPr sz="971" b="1" spc="-12">
                <a:solidFill>
                  <a:srgbClr val="1C4586"/>
                </a:solidFill>
                <a:latin typeface="Century Gothic"/>
                <a:cs typeface="Century Gothic"/>
              </a:rPr>
              <a:t>u</a:t>
            </a:r>
            <a:r>
              <a:rPr sz="971" b="1">
                <a:solidFill>
                  <a:srgbClr val="1C4586"/>
                </a:solidFill>
                <a:latin typeface="Century Gothic"/>
                <a:cs typeface="Century Gothic"/>
              </a:rPr>
              <a:t>ación</a:t>
            </a:r>
            <a:r>
              <a:rPr sz="971" b="1" spc="-8">
                <a:solidFill>
                  <a:srgbClr val="1C4586"/>
                </a:solidFill>
                <a:latin typeface="Century Gothic"/>
                <a:cs typeface="Century Gothic"/>
              </a:rPr>
              <a:t> </a:t>
            </a:r>
            <a:r>
              <a:rPr sz="971" b="1" spc="4">
                <a:solidFill>
                  <a:srgbClr val="1C4586"/>
                </a:solidFill>
                <a:latin typeface="Century Gothic"/>
                <a:cs typeface="Century Gothic"/>
              </a:rPr>
              <a:t>d</a:t>
            </a:r>
            <a:r>
              <a:rPr sz="971" b="1">
                <a:solidFill>
                  <a:srgbClr val="1C4586"/>
                </a:solidFill>
                <a:latin typeface="Century Gothic"/>
                <a:cs typeface="Century Gothic"/>
              </a:rPr>
              <a:t>el</a:t>
            </a:r>
            <a:r>
              <a:rPr sz="971" b="1" spc="-8">
                <a:solidFill>
                  <a:srgbClr val="1C4586"/>
                </a:solidFill>
                <a:latin typeface="Century Gothic"/>
                <a:cs typeface="Century Gothic"/>
              </a:rPr>
              <a:t> </a:t>
            </a:r>
            <a:r>
              <a:rPr sz="971" b="1" spc="8">
                <a:solidFill>
                  <a:srgbClr val="1C4586"/>
                </a:solidFill>
                <a:latin typeface="Century Gothic"/>
                <a:cs typeface="Century Gothic"/>
              </a:rPr>
              <a:t>P</a:t>
            </a:r>
            <a:r>
              <a:rPr sz="971" b="1" spc="-4">
                <a:solidFill>
                  <a:srgbClr val="1C4586"/>
                </a:solidFill>
                <a:latin typeface="Century Gothic"/>
                <a:cs typeface="Century Gothic"/>
              </a:rPr>
              <a:t>r</a:t>
            </a:r>
            <a:r>
              <a:rPr sz="971" b="1" spc="-8">
                <a:solidFill>
                  <a:srgbClr val="1C4586"/>
                </a:solidFill>
                <a:latin typeface="Century Gothic"/>
                <a:cs typeface="Century Gothic"/>
              </a:rPr>
              <a:t>o</a:t>
            </a:r>
            <a:r>
              <a:rPr sz="971" b="1" spc="-4">
                <a:solidFill>
                  <a:srgbClr val="1C4586"/>
                </a:solidFill>
                <a:latin typeface="Century Gothic"/>
                <a:cs typeface="Century Gothic"/>
              </a:rPr>
              <a:t>y</a:t>
            </a:r>
            <a:r>
              <a:rPr sz="971" b="1">
                <a:solidFill>
                  <a:srgbClr val="1C4586"/>
                </a:solidFill>
                <a:latin typeface="Century Gothic"/>
                <a:cs typeface="Century Gothic"/>
              </a:rPr>
              <a:t>ec</a:t>
            </a:r>
            <a:r>
              <a:rPr sz="971" b="1" spc="4">
                <a:solidFill>
                  <a:srgbClr val="1C4586"/>
                </a:solidFill>
                <a:latin typeface="Century Gothic"/>
                <a:cs typeface="Century Gothic"/>
              </a:rPr>
              <a:t>t</a:t>
            </a:r>
            <a:r>
              <a:rPr sz="971" b="1" spc="-8">
                <a:solidFill>
                  <a:srgbClr val="1C4586"/>
                </a:solidFill>
                <a:latin typeface="Century Gothic"/>
                <a:cs typeface="Century Gothic"/>
              </a:rPr>
              <a:t>o</a:t>
            </a:r>
            <a:r>
              <a:rPr sz="971" b="1">
                <a:solidFill>
                  <a:srgbClr val="1C4586"/>
                </a:solidFill>
                <a:latin typeface="Century Gothic"/>
                <a:cs typeface="Century Gothic"/>
              </a:rPr>
              <a:t>.</a:t>
            </a:r>
            <a:endParaRPr sz="971">
              <a:latin typeface="Century Gothic"/>
              <a:cs typeface="Century Gothic"/>
            </a:endParaRPr>
          </a:p>
        </p:txBody>
      </p:sp>
      <p:sp>
        <p:nvSpPr>
          <p:cNvPr id="15" name="object 15"/>
          <p:cNvSpPr txBox="1"/>
          <p:nvPr/>
        </p:nvSpPr>
        <p:spPr>
          <a:xfrm>
            <a:off x="681766" y="3377117"/>
            <a:ext cx="2421031" cy="594583"/>
          </a:xfrm>
          <a:prstGeom prst="rect">
            <a:avLst/>
          </a:prstGeom>
        </p:spPr>
        <p:txBody>
          <a:bodyPr wrap="square" lIns="0" tIns="0" rIns="0" bIns="0" rtlCol="0">
            <a:noAutofit/>
          </a:bodyPr>
          <a:lstStyle/>
          <a:p>
            <a:pPr>
              <a:lnSpc>
                <a:spcPts val="485"/>
              </a:lnSpc>
              <a:spcBef>
                <a:spcPts val="10"/>
              </a:spcBef>
            </a:pPr>
            <a:endParaRPr sz="485"/>
          </a:p>
          <a:p>
            <a:pPr marL="243405">
              <a:lnSpc>
                <a:spcPct val="102172"/>
              </a:lnSpc>
            </a:pPr>
            <a:r>
              <a:rPr sz="971">
                <a:solidFill>
                  <a:srgbClr val="1C4586"/>
                </a:solidFill>
                <a:latin typeface="Century Gothic"/>
                <a:cs typeface="Century Gothic"/>
              </a:rPr>
              <a:t>1.</a:t>
            </a:r>
            <a:r>
              <a:rPr sz="971" spc="-8">
                <a:solidFill>
                  <a:srgbClr val="1C4586"/>
                </a:solidFill>
                <a:latin typeface="Century Gothic"/>
                <a:cs typeface="Century Gothic"/>
              </a:rPr>
              <a:t> </a:t>
            </a:r>
            <a:r>
              <a:rPr sz="971" spc="-4">
                <a:solidFill>
                  <a:srgbClr val="1C4586"/>
                </a:solidFill>
                <a:latin typeface="Century Gothic"/>
                <a:cs typeface="Century Gothic"/>
              </a:rPr>
              <a:t>¿</a:t>
            </a:r>
            <a:r>
              <a:rPr sz="971">
                <a:solidFill>
                  <a:srgbClr val="1C4586"/>
                </a:solidFill>
                <a:latin typeface="Century Gothic"/>
                <a:cs typeface="Century Gothic"/>
              </a:rPr>
              <a:t>Qué a</a:t>
            </a:r>
            <a:r>
              <a:rPr sz="971" spc="4">
                <a:solidFill>
                  <a:srgbClr val="1C4586"/>
                </a:solidFill>
                <a:latin typeface="Century Gothic"/>
                <a:cs typeface="Century Gothic"/>
              </a:rPr>
              <a:t>s</a:t>
            </a:r>
            <a:r>
              <a:rPr sz="971">
                <a:solidFill>
                  <a:srgbClr val="1C4586"/>
                </a:solidFill>
                <a:latin typeface="Century Gothic"/>
                <a:cs typeface="Century Gothic"/>
              </a:rPr>
              <a:t>p</a:t>
            </a:r>
            <a:r>
              <a:rPr sz="971" spc="-4">
                <a:solidFill>
                  <a:srgbClr val="1C4586"/>
                </a:solidFill>
                <a:latin typeface="Century Gothic"/>
                <a:cs typeface="Century Gothic"/>
              </a:rPr>
              <a:t>e</a:t>
            </a:r>
            <a:r>
              <a:rPr sz="971" spc="4">
                <a:solidFill>
                  <a:srgbClr val="1C4586"/>
                </a:solidFill>
                <a:latin typeface="Century Gothic"/>
                <a:cs typeface="Century Gothic"/>
              </a:rPr>
              <a:t>c</a:t>
            </a:r>
            <a:r>
              <a:rPr sz="971">
                <a:solidFill>
                  <a:srgbClr val="1C4586"/>
                </a:solidFill>
                <a:latin typeface="Century Gothic"/>
                <a:cs typeface="Century Gothic"/>
              </a:rPr>
              <a:t>t</a:t>
            </a:r>
            <a:r>
              <a:rPr sz="971" spc="-4">
                <a:solidFill>
                  <a:srgbClr val="1C4586"/>
                </a:solidFill>
                <a:latin typeface="Century Gothic"/>
                <a:cs typeface="Century Gothic"/>
              </a:rPr>
              <a:t>o</a:t>
            </a:r>
            <a:r>
              <a:rPr sz="971">
                <a:solidFill>
                  <a:srgbClr val="1C4586"/>
                </a:solidFill>
                <a:latin typeface="Century Gothic"/>
                <a:cs typeface="Century Gothic"/>
              </a:rPr>
              <a:t>s </a:t>
            </a:r>
            <a:r>
              <a:rPr sz="971" spc="-8">
                <a:solidFill>
                  <a:srgbClr val="1C4586"/>
                </a:solidFill>
                <a:latin typeface="Century Gothic"/>
                <a:cs typeface="Century Gothic"/>
              </a:rPr>
              <a:t>s</a:t>
            </a:r>
            <a:r>
              <a:rPr sz="971">
                <a:solidFill>
                  <a:srgbClr val="1C4586"/>
                </a:solidFill>
                <a:latin typeface="Century Gothic"/>
                <a:cs typeface="Century Gothic"/>
              </a:rPr>
              <a:t>e </a:t>
            </a:r>
            <a:r>
              <a:rPr sz="971" spc="-8">
                <a:solidFill>
                  <a:srgbClr val="1C4586"/>
                </a:solidFill>
                <a:latin typeface="Century Gothic"/>
                <a:cs typeface="Century Gothic"/>
              </a:rPr>
              <a:t>e</a:t>
            </a:r>
            <a:r>
              <a:rPr sz="971">
                <a:solidFill>
                  <a:srgbClr val="1C4586"/>
                </a:solidFill>
                <a:latin typeface="Century Gothic"/>
                <a:cs typeface="Century Gothic"/>
              </a:rPr>
              <a:t>va</a:t>
            </a:r>
            <a:r>
              <a:rPr sz="971" spc="8">
                <a:solidFill>
                  <a:srgbClr val="1C4586"/>
                </a:solidFill>
                <a:latin typeface="Century Gothic"/>
                <a:cs typeface="Century Gothic"/>
              </a:rPr>
              <a:t>l</a:t>
            </a:r>
            <a:r>
              <a:rPr sz="971" spc="-8">
                <a:solidFill>
                  <a:srgbClr val="1C4586"/>
                </a:solidFill>
                <a:latin typeface="Century Gothic"/>
                <a:cs typeface="Century Gothic"/>
              </a:rPr>
              <a:t>u</a:t>
            </a:r>
            <a:r>
              <a:rPr sz="971">
                <a:solidFill>
                  <a:srgbClr val="1C4586"/>
                </a:solidFill>
                <a:latin typeface="Century Gothic"/>
                <a:cs typeface="Century Gothic"/>
              </a:rPr>
              <a:t>a</a:t>
            </a:r>
            <a:r>
              <a:rPr sz="971" spc="-4">
                <a:solidFill>
                  <a:srgbClr val="1C4586"/>
                </a:solidFill>
                <a:latin typeface="Century Gothic"/>
                <a:cs typeface="Century Gothic"/>
              </a:rPr>
              <a:t>r</a:t>
            </a:r>
            <a:r>
              <a:rPr sz="971">
                <a:solidFill>
                  <a:srgbClr val="1C4586"/>
                </a:solidFill>
                <a:latin typeface="Century Gothic"/>
                <a:cs typeface="Century Gothic"/>
              </a:rPr>
              <a:t>án?</a:t>
            </a:r>
            <a:endParaRPr sz="971">
              <a:latin typeface="Century Gothic"/>
              <a:cs typeface="Century Gothic"/>
            </a:endParaRPr>
          </a:p>
        </p:txBody>
      </p:sp>
      <p:sp>
        <p:nvSpPr>
          <p:cNvPr id="14" name="object 14"/>
          <p:cNvSpPr txBox="1"/>
          <p:nvPr/>
        </p:nvSpPr>
        <p:spPr>
          <a:xfrm>
            <a:off x="3102797" y="3377117"/>
            <a:ext cx="2420694" cy="594583"/>
          </a:xfrm>
          <a:prstGeom prst="rect">
            <a:avLst/>
          </a:prstGeom>
        </p:spPr>
        <p:txBody>
          <a:bodyPr wrap="square" lIns="0" tIns="0" rIns="0" bIns="0" rtlCol="0">
            <a:noAutofit/>
          </a:bodyPr>
          <a:lstStyle/>
          <a:p>
            <a:pPr>
              <a:lnSpc>
                <a:spcPts val="485"/>
              </a:lnSpc>
              <a:spcBef>
                <a:spcPts val="10"/>
              </a:spcBef>
            </a:pPr>
            <a:endParaRPr sz="485"/>
          </a:p>
          <a:p>
            <a:pPr marL="56480" marR="34572" indent="168097">
              <a:lnSpc>
                <a:spcPts val="1189"/>
              </a:lnSpc>
            </a:pPr>
            <a:r>
              <a:rPr sz="971">
                <a:solidFill>
                  <a:srgbClr val="1C4586"/>
                </a:solidFill>
                <a:latin typeface="Century Gothic"/>
                <a:cs typeface="Century Gothic"/>
              </a:rPr>
              <a:t>2.</a:t>
            </a:r>
            <a:r>
              <a:rPr sz="971" spc="-8">
                <a:solidFill>
                  <a:srgbClr val="1C4586"/>
                </a:solidFill>
                <a:latin typeface="Century Gothic"/>
                <a:cs typeface="Century Gothic"/>
              </a:rPr>
              <a:t> </a:t>
            </a:r>
            <a:r>
              <a:rPr sz="971" spc="-4">
                <a:solidFill>
                  <a:srgbClr val="1C4586"/>
                </a:solidFill>
                <a:latin typeface="Century Gothic"/>
                <a:cs typeface="Century Gothic"/>
              </a:rPr>
              <a:t>¿</a:t>
            </a:r>
            <a:r>
              <a:rPr sz="971">
                <a:solidFill>
                  <a:srgbClr val="1C4586"/>
                </a:solidFill>
                <a:latin typeface="Century Gothic"/>
                <a:cs typeface="Century Gothic"/>
              </a:rPr>
              <a:t>Cu</a:t>
            </a:r>
            <a:r>
              <a:rPr sz="971" spc="4">
                <a:solidFill>
                  <a:srgbClr val="1C4586"/>
                </a:solidFill>
                <a:latin typeface="Century Gothic"/>
                <a:cs typeface="Century Gothic"/>
              </a:rPr>
              <a:t>ál</a:t>
            </a:r>
            <a:r>
              <a:rPr sz="971" spc="-8">
                <a:solidFill>
                  <a:srgbClr val="1C4586"/>
                </a:solidFill>
                <a:latin typeface="Century Gothic"/>
                <a:cs typeface="Century Gothic"/>
              </a:rPr>
              <a:t>e</a:t>
            </a:r>
            <a:r>
              <a:rPr sz="971">
                <a:solidFill>
                  <a:srgbClr val="1C4586"/>
                </a:solidFill>
                <a:latin typeface="Century Gothic"/>
                <a:cs typeface="Century Gothic"/>
              </a:rPr>
              <a:t>s son</a:t>
            </a:r>
            <a:r>
              <a:rPr sz="971" spc="-4">
                <a:solidFill>
                  <a:srgbClr val="1C4586"/>
                </a:solidFill>
                <a:latin typeface="Century Gothic"/>
                <a:cs typeface="Century Gothic"/>
              </a:rPr>
              <a:t> </a:t>
            </a:r>
            <a:r>
              <a:rPr sz="971" spc="4">
                <a:solidFill>
                  <a:srgbClr val="1C4586"/>
                </a:solidFill>
                <a:latin typeface="Century Gothic"/>
                <a:cs typeface="Century Gothic"/>
              </a:rPr>
              <a:t>l</a:t>
            </a:r>
            <a:r>
              <a:rPr sz="971" spc="-12">
                <a:solidFill>
                  <a:srgbClr val="1C4586"/>
                </a:solidFill>
                <a:latin typeface="Century Gothic"/>
                <a:cs typeface="Century Gothic"/>
              </a:rPr>
              <a:t>o</a:t>
            </a:r>
            <a:r>
              <a:rPr sz="971">
                <a:solidFill>
                  <a:srgbClr val="1C4586"/>
                </a:solidFill>
                <a:latin typeface="Century Gothic"/>
                <a:cs typeface="Century Gothic"/>
              </a:rPr>
              <a:t>s </a:t>
            </a:r>
            <a:r>
              <a:rPr sz="971" spc="4">
                <a:solidFill>
                  <a:srgbClr val="1C4586"/>
                </a:solidFill>
                <a:latin typeface="Century Gothic"/>
                <a:cs typeface="Century Gothic"/>
              </a:rPr>
              <a:t>c</a:t>
            </a:r>
            <a:r>
              <a:rPr sz="971" spc="-8">
                <a:solidFill>
                  <a:srgbClr val="1C4586"/>
                </a:solidFill>
                <a:latin typeface="Century Gothic"/>
                <a:cs typeface="Century Gothic"/>
              </a:rPr>
              <a:t>r</a:t>
            </a:r>
            <a:r>
              <a:rPr sz="971" spc="4">
                <a:solidFill>
                  <a:srgbClr val="1C4586"/>
                </a:solidFill>
                <a:latin typeface="Century Gothic"/>
                <a:cs typeface="Century Gothic"/>
              </a:rPr>
              <a:t>i</a:t>
            </a:r>
            <a:r>
              <a:rPr sz="971">
                <a:solidFill>
                  <a:srgbClr val="1C4586"/>
                </a:solidFill>
                <a:latin typeface="Century Gothic"/>
                <a:cs typeface="Century Gothic"/>
              </a:rPr>
              <a:t>t</a:t>
            </a:r>
            <a:r>
              <a:rPr sz="971" spc="-8">
                <a:solidFill>
                  <a:srgbClr val="1C4586"/>
                </a:solidFill>
                <a:latin typeface="Century Gothic"/>
                <a:cs typeface="Century Gothic"/>
              </a:rPr>
              <a:t>e</a:t>
            </a:r>
            <a:r>
              <a:rPr sz="971">
                <a:solidFill>
                  <a:srgbClr val="1C4586"/>
                </a:solidFill>
                <a:latin typeface="Century Gothic"/>
                <a:cs typeface="Century Gothic"/>
              </a:rPr>
              <a:t>r</a:t>
            </a:r>
            <a:r>
              <a:rPr sz="971" spc="4">
                <a:solidFill>
                  <a:srgbClr val="1C4586"/>
                </a:solidFill>
                <a:latin typeface="Century Gothic"/>
                <a:cs typeface="Century Gothic"/>
              </a:rPr>
              <a:t>i</a:t>
            </a:r>
            <a:r>
              <a:rPr sz="971">
                <a:solidFill>
                  <a:srgbClr val="1C4586"/>
                </a:solidFill>
                <a:latin typeface="Century Gothic"/>
                <a:cs typeface="Century Gothic"/>
              </a:rPr>
              <a:t>os</a:t>
            </a:r>
            <a:r>
              <a:rPr sz="971" spc="-12">
                <a:solidFill>
                  <a:srgbClr val="1C4586"/>
                </a:solidFill>
                <a:latin typeface="Century Gothic"/>
                <a:cs typeface="Century Gothic"/>
              </a:rPr>
              <a:t> </a:t>
            </a:r>
            <a:r>
              <a:rPr sz="971">
                <a:solidFill>
                  <a:srgbClr val="1C4586"/>
                </a:solidFill>
                <a:latin typeface="Century Gothic"/>
                <a:cs typeface="Century Gothic"/>
              </a:rPr>
              <a:t>que </a:t>
            </a:r>
            <a:r>
              <a:rPr sz="971" spc="-8">
                <a:solidFill>
                  <a:srgbClr val="1C4586"/>
                </a:solidFill>
                <a:latin typeface="Century Gothic"/>
                <a:cs typeface="Century Gothic"/>
              </a:rPr>
              <a:t>s</a:t>
            </a:r>
            <a:r>
              <a:rPr sz="971">
                <a:solidFill>
                  <a:srgbClr val="1C4586"/>
                </a:solidFill>
                <a:latin typeface="Century Gothic"/>
                <a:cs typeface="Century Gothic"/>
              </a:rPr>
              <a:t>e </a:t>
            </a:r>
            <a:endParaRPr sz="971">
              <a:latin typeface="Century Gothic"/>
              <a:cs typeface="Century Gothic"/>
            </a:endParaRPr>
          </a:p>
          <a:p>
            <a:pPr marL="56480" marR="34572">
              <a:lnSpc>
                <a:spcPts val="1189"/>
              </a:lnSpc>
              <a:spcBef>
                <a:spcPts val="176"/>
              </a:spcBef>
            </a:pPr>
            <a:r>
              <a:rPr sz="971">
                <a:solidFill>
                  <a:srgbClr val="1C4586"/>
                </a:solidFill>
                <a:latin typeface="Century Gothic"/>
                <a:cs typeface="Century Gothic"/>
              </a:rPr>
              <a:t>ut</a:t>
            </a:r>
            <a:r>
              <a:rPr sz="971" spc="4">
                <a:solidFill>
                  <a:srgbClr val="1C4586"/>
                </a:solidFill>
                <a:latin typeface="Century Gothic"/>
                <a:cs typeface="Century Gothic"/>
              </a:rPr>
              <a:t>i</a:t>
            </a:r>
            <a:r>
              <a:rPr sz="971" spc="-4">
                <a:solidFill>
                  <a:srgbClr val="1C4586"/>
                </a:solidFill>
                <a:latin typeface="Century Gothic"/>
                <a:cs typeface="Century Gothic"/>
              </a:rPr>
              <a:t>l</a:t>
            </a:r>
            <a:r>
              <a:rPr sz="971" spc="4">
                <a:solidFill>
                  <a:srgbClr val="1C4586"/>
                </a:solidFill>
                <a:latin typeface="Century Gothic"/>
                <a:cs typeface="Century Gothic"/>
              </a:rPr>
              <a:t>i</a:t>
            </a:r>
            <a:r>
              <a:rPr sz="971" spc="-12">
                <a:solidFill>
                  <a:srgbClr val="1C4586"/>
                </a:solidFill>
                <a:latin typeface="Century Gothic"/>
                <a:cs typeface="Century Gothic"/>
              </a:rPr>
              <a:t>z</a:t>
            </a:r>
            <a:r>
              <a:rPr sz="971">
                <a:solidFill>
                  <a:srgbClr val="1C4586"/>
                </a:solidFill>
                <a:latin typeface="Century Gothic"/>
                <a:cs typeface="Century Gothic"/>
              </a:rPr>
              <a:t>a</a:t>
            </a:r>
            <a:r>
              <a:rPr sz="971" spc="4">
                <a:solidFill>
                  <a:srgbClr val="1C4586"/>
                </a:solidFill>
                <a:latin typeface="Century Gothic"/>
                <a:cs typeface="Century Gothic"/>
              </a:rPr>
              <a:t>r</a:t>
            </a:r>
            <a:r>
              <a:rPr sz="971">
                <a:solidFill>
                  <a:srgbClr val="1C4586"/>
                </a:solidFill>
                <a:latin typeface="Century Gothic"/>
                <a:cs typeface="Century Gothic"/>
              </a:rPr>
              <a:t>án</a:t>
            </a:r>
            <a:r>
              <a:rPr sz="971" spc="-12">
                <a:solidFill>
                  <a:srgbClr val="1C4586"/>
                </a:solidFill>
                <a:latin typeface="Century Gothic"/>
                <a:cs typeface="Century Gothic"/>
              </a:rPr>
              <a:t> </a:t>
            </a:r>
            <a:r>
              <a:rPr sz="971">
                <a:solidFill>
                  <a:srgbClr val="1C4586"/>
                </a:solidFill>
                <a:latin typeface="Century Gothic"/>
                <a:cs typeface="Century Gothic"/>
              </a:rPr>
              <a:t>p</a:t>
            </a:r>
            <a:r>
              <a:rPr sz="971" spc="4">
                <a:solidFill>
                  <a:srgbClr val="1C4586"/>
                </a:solidFill>
                <a:latin typeface="Century Gothic"/>
                <a:cs typeface="Century Gothic"/>
              </a:rPr>
              <a:t>a</a:t>
            </a:r>
            <a:r>
              <a:rPr sz="971" spc="-8">
                <a:solidFill>
                  <a:srgbClr val="1C4586"/>
                </a:solidFill>
                <a:latin typeface="Century Gothic"/>
                <a:cs typeface="Century Gothic"/>
              </a:rPr>
              <a:t>r</a:t>
            </a:r>
            <a:r>
              <a:rPr sz="971">
                <a:solidFill>
                  <a:srgbClr val="1C4586"/>
                </a:solidFill>
                <a:latin typeface="Century Gothic"/>
                <a:cs typeface="Century Gothic"/>
              </a:rPr>
              <a:t>a </a:t>
            </a:r>
            <a:r>
              <a:rPr sz="971" spc="-8">
                <a:solidFill>
                  <a:srgbClr val="1C4586"/>
                </a:solidFill>
                <a:latin typeface="Century Gothic"/>
                <a:cs typeface="Century Gothic"/>
              </a:rPr>
              <a:t>e</a:t>
            </a:r>
            <a:r>
              <a:rPr sz="971" spc="8">
                <a:solidFill>
                  <a:srgbClr val="1C4586"/>
                </a:solidFill>
                <a:latin typeface="Century Gothic"/>
                <a:cs typeface="Century Gothic"/>
              </a:rPr>
              <a:t>v</a:t>
            </a:r>
            <a:r>
              <a:rPr sz="971" spc="-8">
                <a:solidFill>
                  <a:srgbClr val="1C4586"/>
                </a:solidFill>
                <a:latin typeface="Century Gothic"/>
                <a:cs typeface="Century Gothic"/>
              </a:rPr>
              <a:t>a</a:t>
            </a:r>
            <a:r>
              <a:rPr sz="971" spc="4">
                <a:solidFill>
                  <a:srgbClr val="1C4586"/>
                </a:solidFill>
                <a:latin typeface="Century Gothic"/>
                <a:cs typeface="Century Gothic"/>
              </a:rPr>
              <a:t>l</a:t>
            </a:r>
            <a:r>
              <a:rPr sz="971" spc="-8">
                <a:solidFill>
                  <a:srgbClr val="1C4586"/>
                </a:solidFill>
                <a:latin typeface="Century Gothic"/>
                <a:cs typeface="Century Gothic"/>
              </a:rPr>
              <a:t>u</a:t>
            </a:r>
            <a:r>
              <a:rPr sz="971">
                <a:solidFill>
                  <a:srgbClr val="1C4586"/>
                </a:solidFill>
                <a:latin typeface="Century Gothic"/>
                <a:cs typeface="Century Gothic"/>
              </a:rPr>
              <a:t>ar</a:t>
            </a:r>
            <a:r>
              <a:rPr sz="971" spc="-8">
                <a:solidFill>
                  <a:srgbClr val="1C4586"/>
                </a:solidFill>
                <a:latin typeface="Century Gothic"/>
                <a:cs typeface="Century Gothic"/>
              </a:rPr>
              <a:t> </a:t>
            </a:r>
            <a:r>
              <a:rPr sz="971" spc="4">
                <a:solidFill>
                  <a:srgbClr val="1C4586"/>
                </a:solidFill>
                <a:latin typeface="Century Gothic"/>
                <a:cs typeface="Century Gothic"/>
              </a:rPr>
              <a:t>c</a:t>
            </a:r>
            <a:r>
              <a:rPr sz="971">
                <a:solidFill>
                  <a:srgbClr val="1C4586"/>
                </a:solidFill>
                <a:latin typeface="Century Gothic"/>
                <a:cs typeface="Century Gothic"/>
              </a:rPr>
              <a:t>a</a:t>
            </a:r>
            <a:r>
              <a:rPr sz="971" spc="-8">
                <a:solidFill>
                  <a:srgbClr val="1C4586"/>
                </a:solidFill>
                <a:latin typeface="Century Gothic"/>
                <a:cs typeface="Century Gothic"/>
              </a:rPr>
              <a:t>d</a:t>
            </a:r>
            <a:r>
              <a:rPr sz="971">
                <a:solidFill>
                  <a:srgbClr val="1C4586"/>
                </a:solidFill>
                <a:latin typeface="Century Gothic"/>
                <a:cs typeface="Century Gothic"/>
              </a:rPr>
              <a:t>a a</a:t>
            </a:r>
            <a:r>
              <a:rPr sz="971" spc="-4">
                <a:solidFill>
                  <a:srgbClr val="1C4586"/>
                </a:solidFill>
                <a:latin typeface="Century Gothic"/>
                <a:cs typeface="Century Gothic"/>
              </a:rPr>
              <a:t>s</a:t>
            </a:r>
            <a:r>
              <a:rPr sz="971">
                <a:solidFill>
                  <a:srgbClr val="1C4586"/>
                </a:solidFill>
                <a:latin typeface="Century Gothic"/>
                <a:cs typeface="Century Gothic"/>
              </a:rPr>
              <a:t>p</a:t>
            </a:r>
            <a:r>
              <a:rPr sz="971" spc="-4">
                <a:solidFill>
                  <a:srgbClr val="1C4586"/>
                </a:solidFill>
                <a:latin typeface="Century Gothic"/>
                <a:cs typeface="Century Gothic"/>
              </a:rPr>
              <a:t>e</a:t>
            </a:r>
            <a:r>
              <a:rPr sz="971" spc="4">
                <a:solidFill>
                  <a:srgbClr val="1C4586"/>
                </a:solidFill>
                <a:latin typeface="Century Gothic"/>
                <a:cs typeface="Century Gothic"/>
              </a:rPr>
              <a:t>c</a:t>
            </a:r>
            <a:r>
              <a:rPr sz="971">
                <a:solidFill>
                  <a:srgbClr val="1C4586"/>
                </a:solidFill>
                <a:latin typeface="Century Gothic"/>
                <a:cs typeface="Century Gothic"/>
              </a:rPr>
              <a:t>t</a:t>
            </a:r>
            <a:r>
              <a:rPr sz="971" spc="-4">
                <a:solidFill>
                  <a:srgbClr val="1C4586"/>
                </a:solidFill>
                <a:latin typeface="Century Gothic"/>
                <a:cs typeface="Century Gothic"/>
              </a:rPr>
              <a:t>o</a:t>
            </a:r>
            <a:r>
              <a:rPr sz="971">
                <a:solidFill>
                  <a:srgbClr val="1C4586"/>
                </a:solidFill>
                <a:latin typeface="Century Gothic"/>
                <a:cs typeface="Century Gothic"/>
              </a:rPr>
              <a:t>?</a:t>
            </a:r>
            <a:endParaRPr sz="971">
              <a:latin typeface="Century Gothic"/>
              <a:cs typeface="Century Gothic"/>
            </a:endParaRPr>
          </a:p>
        </p:txBody>
      </p:sp>
      <p:sp>
        <p:nvSpPr>
          <p:cNvPr id="13" name="object 13"/>
          <p:cNvSpPr txBox="1"/>
          <p:nvPr/>
        </p:nvSpPr>
        <p:spPr>
          <a:xfrm>
            <a:off x="5523491" y="3377117"/>
            <a:ext cx="2840355" cy="594583"/>
          </a:xfrm>
          <a:prstGeom prst="rect">
            <a:avLst/>
          </a:prstGeom>
        </p:spPr>
        <p:txBody>
          <a:bodyPr wrap="square" lIns="0" tIns="0" rIns="0" bIns="0" rtlCol="0">
            <a:noAutofit/>
          </a:bodyPr>
          <a:lstStyle/>
          <a:p>
            <a:pPr>
              <a:lnSpc>
                <a:spcPts val="485"/>
              </a:lnSpc>
              <a:spcBef>
                <a:spcPts val="10"/>
              </a:spcBef>
            </a:pPr>
            <a:endParaRPr sz="485"/>
          </a:p>
          <a:p>
            <a:pPr marL="567496" marR="388703" indent="-157338">
              <a:lnSpc>
                <a:spcPts val="1189"/>
              </a:lnSpc>
            </a:pPr>
            <a:r>
              <a:rPr sz="971">
                <a:solidFill>
                  <a:srgbClr val="1C4586"/>
                </a:solidFill>
                <a:latin typeface="Century Gothic"/>
                <a:cs typeface="Century Gothic"/>
              </a:rPr>
              <a:t>3.</a:t>
            </a:r>
            <a:r>
              <a:rPr sz="971" spc="-8">
                <a:solidFill>
                  <a:srgbClr val="1C4586"/>
                </a:solidFill>
                <a:latin typeface="Century Gothic"/>
                <a:cs typeface="Century Gothic"/>
              </a:rPr>
              <a:t> </a:t>
            </a:r>
            <a:r>
              <a:rPr sz="971">
                <a:solidFill>
                  <a:srgbClr val="1C4586"/>
                </a:solidFill>
                <a:latin typeface="Century Gothic"/>
                <a:cs typeface="Century Gothic"/>
              </a:rPr>
              <a:t>H</a:t>
            </a:r>
            <a:r>
              <a:rPr sz="971" spc="4">
                <a:solidFill>
                  <a:srgbClr val="1C4586"/>
                </a:solidFill>
                <a:latin typeface="Century Gothic"/>
                <a:cs typeface="Century Gothic"/>
              </a:rPr>
              <a:t>e</a:t>
            </a:r>
            <a:r>
              <a:rPr sz="971">
                <a:solidFill>
                  <a:srgbClr val="1C4586"/>
                </a:solidFill>
                <a:latin typeface="Century Gothic"/>
                <a:cs typeface="Century Gothic"/>
              </a:rPr>
              <a:t>rra</a:t>
            </a:r>
            <a:r>
              <a:rPr sz="971" spc="-12">
                <a:solidFill>
                  <a:srgbClr val="1C4586"/>
                </a:solidFill>
                <a:latin typeface="Century Gothic"/>
                <a:cs typeface="Century Gothic"/>
              </a:rPr>
              <a:t>m</a:t>
            </a:r>
            <a:r>
              <a:rPr sz="971" spc="-4">
                <a:solidFill>
                  <a:srgbClr val="1C4586"/>
                </a:solidFill>
                <a:latin typeface="Century Gothic"/>
                <a:cs typeface="Century Gothic"/>
              </a:rPr>
              <a:t>i</a:t>
            </a:r>
            <a:r>
              <a:rPr sz="971">
                <a:solidFill>
                  <a:srgbClr val="1C4586"/>
                </a:solidFill>
                <a:latin typeface="Century Gothic"/>
                <a:cs typeface="Century Gothic"/>
              </a:rPr>
              <a:t>entas e</a:t>
            </a:r>
            <a:r>
              <a:rPr sz="971" spc="-12">
                <a:solidFill>
                  <a:srgbClr val="1C4586"/>
                </a:solidFill>
                <a:latin typeface="Century Gothic"/>
                <a:cs typeface="Century Gothic"/>
              </a:rPr>
              <a:t> </a:t>
            </a:r>
            <a:r>
              <a:rPr sz="971" spc="4">
                <a:solidFill>
                  <a:srgbClr val="1C4586"/>
                </a:solidFill>
                <a:latin typeface="Century Gothic"/>
                <a:cs typeface="Century Gothic"/>
              </a:rPr>
              <a:t>i</a:t>
            </a:r>
            <a:r>
              <a:rPr sz="971">
                <a:solidFill>
                  <a:srgbClr val="1C4586"/>
                </a:solidFill>
                <a:latin typeface="Century Gothic"/>
                <a:cs typeface="Century Gothic"/>
              </a:rPr>
              <a:t>ns</a:t>
            </a:r>
            <a:r>
              <a:rPr sz="971" spc="-8">
                <a:solidFill>
                  <a:srgbClr val="1C4586"/>
                </a:solidFill>
                <a:latin typeface="Century Gothic"/>
                <a:cs typeface="Century Gothic"/>
              </a:rPr>
              <a:t>tr</a:t>
            </a:r>
            <a:r>
              <a:rPr sz="971">
                <a:solidFill>
                  <a:srgbClr val="1C4586"/>
                </a:solidFill>
                <a:latin typeface="Century Gothic"/>
                <a:cs typeface="Century Gothic"/>
              </a:rPr>
              <a:t>umen</a:t>
            </a:r>
            <a:r>
              <a:rPr sz="971" spc="-4">
                <a:solidFill>
                  <a:srgbClr val="1C4586"/>
                </a:solidFill>
                <a:latin typeface="Century Gothic"/>
                <a:cs typeface="Century Gothic"/>
              </a:rPr>
              <a:t>t</a:t>
            </a:r>
            <a:r>
              <a:rPr sz="971">
                <a:solidFill>
                  <a:srgbClr val="1C4586"/>
                </a:solidFill>
                <a:latin typeface="Century Gothic"/>
                <a:cs typeface="Century Gothic"/>
              </a:rPr>
              <a:t>os</a:t>
            </a:r>
            <a:r>
              <a:rPr sz="971" spc="-4">
                <a:solidFill>
                  <a:srgbClr val="1C4586"/>
                </a:solidFill>
                <a:latin typeface="Century Gothic"/>
                <a:cs typeface="Century Gothic"/>
              </a:rPr>
              <a:t> </a:t>
            </a:r>
            <a:r>
              <a:rPr sz="971">
                <a:solidFill>
                  <a:srgbClr val="1C4586"/>
                </a:solidFill>
                <a:latin typeface="Century Gothic"/>
                <a:cs typeface="Century Gothic"/>
              </a:rPr>
              <a:t>de </a:t>
            </a:r>
            <a:endParaRPr sz="971">
              <a:latin typeface="Century Gothic"/>
              <a:cs typeface="Century Gothic"/>
            </a:endParaRPr>
          </a:p>
          <a:p>
            <a:pPr marL="567496" marR="388703">
              <a:lnSpc>
                <a:spcPts val="1189"/>
              </a:lnSpc>
              <a:spcBef>
                <a:spcPts val="176"/>
              </a:spcBef>
            </a:pPr>
            <a:r>
              <a:rPr sz="971" spc="-8">
                <a:solidFill>
                  <a:srgbClr val="1C4586"/>
                </a:solidFill>
                <a:latin typeface="Century Gothic"/>
                <a:cs typeface="Century Gothic"/>
              </a:rPr>
              <a:t>e</a:t>
            </a:r>
            <a:r>
              <a:rPr sz="971" spc="8">
                <a:solidFill>
                  <a:srgbClr val="1C4586"/>
                </a:solidFill>
                <a:latin typeface="Century Gothic"/>
                <a:cs typeface="Century Gothic"/>
              </a:rPr>
              <a:t>v</a:t>
            </a:r>
            <a:r>
              <a:rPr sz="971" spc="-8">
                <a:solidFill>
                  <a:srgbClr val="1C4586"/>
                </a:solidFill>
                <a:latin typeface="Century Gothic"/>
                <a:cs typeface="Century Gothic"/>
              </a:rPr>
              <a:t>a</a:t>
            </a:r>
            <a:r>
              <a:rPr sz="971" spc="4">
                <a:solidFill>
                  <a:srgbClr val="1C4586"/>
                </a:solidFill>
                <a:latin typeface="Century Gothic"/>
                <a:cs typeface="Century Gothic"/>
              </a:rPr>
              <a:t>l</a:t>
            </a:r>
            <a:r>
              <a:rPr sz="971">
                <a:solidFill>
                  <a:srgbClr val="1C4586"/>
                </a:solidFill>
                <a:latin typeface="Century Gothic"/>
                <a:cs typeface="Century Gothic"/>
              </a:rPr>
              <a:t>u</a:t>
            </a:r>
            <a:r>
              <a:rPr sz="971" spc="-8">
                <a:solidFill>
                  <a:srgbClr val="1C4586"/>
                </a:solidFill>
                <a:latin typeface="Century Gothic"/>
                <a:cs typeface="Century Gothic"/>
              </a:rPr>
              <a:t>a</a:t>
            </a:r>
            <a:r>
              <a:rPr sz="971" spc="-4">
                <a:solidFill>
                  <a:srgbClr val="1C4586"/>
                </a:solidFill>
                <a:latin typeface="Century Gothic"/>
                <a:cs typeface="Century Gothic"/>
              </a:rPr>
              <a:t>c</a:t>
            </a:r>
            <a:r>
              <a:rPr sz="971" spc="4">
                <a:solidFill>
                  <a:srgbClr val="1C4586"/>
                </a:solidFill>
                <a:latin typeface="Century Gothic"/>
                <a:cs typeface="Century Gothic"/>
              </a:rPr>
              <a:t>i</a:t>
            </a:r>
            <a:r>
              <a:rPr sz="971">
                <a:solidFill>
                  <a:srgbClr val="1C4586"/>
                </a:solidFill>
                <a:latin typeface="Century Gothic"/>
                <a:cs typeface="Century Gothic"/>
              </a:rPr>
              <a:t>ón</a:t>
            </a:r>
            <a:r>
              <a:rPr sz="971" spc="-4">
                <a:solidFill>
                  <a:srgbClr val="1C4586"/>
                </a:solidFill>
                <a:latin typeface="Century Gothic"/>
                <a:cs typeface="Century Gothic"/>
              </a:rPr>
              <a:t> </a:t>
            </a:r>
            <a:r>
              <a:rPr sz="971">
                <a:solidFill>
                  <a:srgbClr val="1C4586"/>
                </a:solidFill>
                <a:latin typeface="Century Gothic"/>
                <a:cs typeface="Century Gothic"/>
              </a:rPr>
              <a:t>que</a:t>
            </a:r>
            <a:r>
              <a:rPr sz="971" spc="-12">
                <a:solidFill>
                  <a:srgbClr val="1C4586"/>
                </a:solidFill>
                <a:latin typeface="Century Gothic"/>
                <a:cs typeface="Century Gothic"/>
              </a:rPr>
              <a:t> </a:t>
            </a:r>
            <a:r>
              <a:rPr sz="971">
                <a:solidFill>
                  <a:srgbClr val="1C4586"/>
                </a:solidFill>
                <a:latin typeface="Century Gothic"/>
                <a:cs typeface="Century Gothic"/>
              </a:rPr>
              <a:t>se</a:t>
            </a:r>
            <a:r>
              <a:rPr sz="971" spc="4">
                <a:solidFill>
                  <a:srgbClr val="1C4586"/>
                </a:solidFill>
                <a:latin typeface="Century Gothic"/>
                <a:cs typeface="Century Gothic"/>
              </a:rPr>
              <a:t> </a:t>
            </a:r>
            <a:r>
              <a:rPr sz="971">
                <a:solidFill>
                  <a:srgbClr val="1C4586"/>
                </a:solidFill>
                <a:latin typeface="Century Gothic"/>
                <a:cs typeface="Century Gothic"/>
              </a:rPr>
              <a:t>ut</a:t>
            </a:r>
            <a:r>
              <a:rPr sz="971" spc="-4">
                <a:solidFill>
                  <a:srgbClr val="1C4586"/>
                </a:solidFill>
                <a:latin typeface="Century Gothic"/>
                <a:cs typeface="Century Gothic"/>
              </a:rPr>
              <a:t>ili</a:t>
            </a:r>
            <a:r>
              <a:rPr sz="971">
                <a:solidFill>
                  <a:srgbClr val="1C4586"/>
                </a:solidFill>
                <a:latin typeface="Century Gothic"/>
                <a:cs typeface="Century Gothic"/>
              </a:rPr>
              <a:t>za</a:t>
            </a:r>
            <a:r>
              <a:rPr sz="971" spc="4">
                <a:solidFill>
                  <a:srgbClr val="1C4586"/>
                </a:solidFill>
                <a:latin typeface="Century Gothic"/>
                <a:cs typeface="Century Gothic"/>
              </a:rPr>
              <a:t>r</a:t>
            </a:r>
            <a:r>
              <a:rPr sz="971">
                <a:solidFill>
                  <a:srgbClr val="1C4586"/>
                </a:solidFill>
                <a:latin typeface="Century Gothic"/>
                <a:cs typeface="Century Gothic"/>
              </a:rPr>
              <a:t>án.</a:t>
            </a:r>
            <a:endParaRPr sz="971">
              <a:latin typeface="Century Gothic"/>
              <a:cs typeface="Century Gothic"/>
            </a:endParaRPr>
          </a:p>
        </p:txBody>
      </p:sp>
      <p:sp>
        <p:nvSpPr>
          <p:cNvPr id="12" name="object 12"/>
          <p:cNvSpPr txBox="1"/>
          <p:nvPr/>
        </p:nvSpPr>
        <p:spPr>
          <a:xfrm>
            <a:off x="681766" y="3971700"/>
            <a:ext cx="2421031" cy="540572"/>
          </a:xfrm>
          <a:prstGeom prst="rect">
            <a:avLst/>
          </a:prstGeom>
        </p:spPr>
        <p:txBody>
          <a:bodyPr wrap="square" lIns="0" tIns="0" rIns="0" bIns="0" rtlCol="0">
            <a:noAutofit/>
          </a:bodyPr>
          <a:lstStyle/>
          <a:p>
            <a:pPr>
              <a:lnSpc>
                <a:spcPts val="485"/>
              </a:lnSpc>
              <a:spcBef>
                <a:spcPts val="10"/>
              </a:spcBef>
            </a:pPr>
            <a:endParaRPr sz="485"/>
          </a:p>
          <a:p>
            <a:pPr marL="56480" marR="687797">
              <a:lnSpc>
                <a:spcPts val="1189"/>
              </a:lnSpc>
            </a:pPr>
            <a:r>
              <a:rPr sz="971" spc="-22">
                <a:latin typeface="Century Gothic"/>
                <a:cs typeface="Century Gothic"/>
              </a:rPr>
              <a:t>A</a:t>
            </a:r>
            <a:r>
              <a:rPr sz="971">
                <a:latin typeface="Century Gothic"/>
                <a:cs typeface="Century Gothic"/>
              </a:rPr>
              <a:t>sp</a:t>
            </a:r>
            <a:r>
              <a:rPr sz="971" spc="4">
                <a:latin typeface="Century Gothic"/>
                <a:cs typeface="Century Gothic"/>
              </a:rPr>
              <a:t>ec</a:t>
            </a:r>
            <a:r>
              <a:rPr sz="971">
                <a:latin typeface="Century Gothic"/>
                <a:cs typeface="Century Gothic"/>
              </a:rPr>
              <a:t>t</a:t>
            </a:r>
            <a:r>
              <a:rPr sz="971" spc="-4">
                <a:latin typeface="Century Gothic"/>
                <a:cs typeface="Century Gothic"/>
              </a:rPr>
              <a:t>o</a:t>
            </a:r>
            <a:r>
              <a:rPr sz="971">
                <a:latin typeface="Century Gothic"/>
                <a:cs typeface="Century Gothic"/>
              </a:rPr>
              <a:t>s </a:t>
            </a:r>
            <a:r>
              <a:rPr sz="971" spc="4">
                <a:latin typeface="Century Gothic"/>
                <a:cs typeface="Century Gothic"/>
              </a:rPr>
              <a:t>c</a:t>
            </a:r>
            <a:r>
              <a:rPr sz="971">
                <a:latin typeface="Century Gothic"/>
                <a:cs typeface="Century Gothic"/>
              </a:rPr>
              <a:t>o</a:t>
            </a:r>
            <a:r>
              <a:rPr sz="971" spc="-12">
                <a:latin typeface="Century Gothic"/>
                <a:cs typeface="Century Gothic"/>
              </a:rPr>
              <a:t>n</a:t>
            </a:r>
            <a:r>
              <a:rPr sz="971" spc="4">
                <a:latin typeface="Century Gothic"/>
                <a:cs typeface="Century Gothic"/>
              </a:rPr>
              <a:t>c</a:t>
            </a:r>
            <a:r>
              <a:rPr sz="971">
                <a:latin typeface="Century Gothic"/>
                <a:cs typeface="Century Gothic"/>
              </a:rPr>
              <a:t>e</a:t>
            </a:r>
            <a:r>
              <a:rPr sz="971" spc="4">
                <a:latin typeface="Century Gothic"/>
                <a:cs typeface="Century Gothic"/>
              </a:rPr>
              <a:t>p</a:t>
            </a:r>
            <a:r>
              <a:rPr sz="971" spc="-12">
                <a:latin typeface="Century Gothic"/>
                <a:cs typeface="Century Gothic"/>
              </a:rPr>
              <a:t>t</a:t>
            </a:r>
            <a:r>
              <a:rPr sz="971">
                <a:latin typeface="Century Gothic"/>
                <a:cs typeface="Century Gothic"/>
              </a:rPr>
              <a:t>u</a:t>
            </a:r>
            <a:r>
              <a:rPr sz="971" spc="-8">
                <a:latin typeface="Century Gothic"/>
                <a:cs typeface="Century Gothic"/>
              </a:rPr>
              <a:t>a</a:t>
            </a:r>
            <a:r>
              <a:rPr sz="971" spc="4">
                <a:latin typeface="Century Gothic"/>
                <a:cs typeface="Century Gothic"/>
              </a:rPr>
              <a:t>l</a:t>
            </a:r>
            <a:r>
              <a:rPr sz="971" spc="-8">
                <a:latin typeface="Century Gothic"/>
                <a:cs typeface="Century Gothic"/>
              </a:rPr>
              <a:t>e</a:t>
            </a:r>
            <a:r>
              <a:rPr sz="971">
                <a:latin typeface="Century Gothic"/>
                <a:cs typeface="Century Gothic"/>
              </a:rPr>
              <a:t>s: </a:t>
            </a:r>
          </a:p>
          <a:p>
            <a:pPr marL="56480" marR="687797">
              <a:lnSpc>
                <a:spcPts val="1189"/>
              </a:lnSpc>
              <a:spcBef>
                <a:spcPts val="176"/>
              </a:spcBef>
            </a:pPr>
            <a:r>
              <a:rPr sz="971">
                <a:latin typeface="Century Gothic"/>
                <a:cs typeface="Century Gothic"/>
              </a:rPr>
              <a:t>C</a:t>
            </a:r>
            <a:r>
              <a:rPr sz="971" spc="4">
                <a:latin typeface="Century Gothic"/>
                <a:cs typeface="Century Gothic"/>
              </a:rPr>
              <a:t>a</a:t>
            </a:r>
            <a:r>
              <a:rPr sz="971" spc="-4">
                <a:latin typeface="Century Gothic"/>
                <a:cs typeface="Century Gothic"/>
              </a:rPr>
              <a:t>l</a:t>
            </a:r>
            <a:r>
              <a:rPr sz="971" spc="4">
                <a:latin typeface="Century Gothic"/>
                <a:cs typeface="Century Gothic"/>
              </a:rPr>
              <a:t>i</a:t>
            </a:r>
            <a:r>
              <a:rPr sz="971" spc="-8">
                <a:latin typeface="Century Gothic"/>
                <a:cs typeface="Century Gothic"/>
              </a:rPr>
              <a:t>d</a:t>
            </a:r>
            <a:r>
              <a:rPr sz="971">
                <a:latin typeface="Century Gothic"/>
                <a:cs typeface="Century Gothic"/>
              </a:rPr>
              <a:t>ad de </a:t>
            </a:r>
            <a:r>
              <a:rPr sz="971" spc="-4">
                <a:latin typeface="Century Gothic"/>
                <a:cs typeface="Century Gothic"/>
              </a:rPr>
              <a:t>l</a:t>
            </a:r>
            <a:r>
              <a:rPr sz="971">
                <a:latin typeface="Century Gothic"/>
                <a:cs typeface="Century Gothic"/>
              </a:rPr>
              <a:t>a </a:t>
            </a:r>
            <a:r>
              <a:rPr sz="971" spc="4">
                <a:latin typeface="Century Gothic"/>
                <a:cs typeface="Century Gothic"/>
              </a:rPr>
              <a:t>i</a:t>
            </a:r>
            <a:r>
              <a:rPr sz="971" spc="-12">
                <a:latin typeface="Century Gothic"/>
                <a:cs typeface="Century Gothic"/>
              </a:rPr>
              <a:t>n</a:t>
            </a:r>
            <a:r>
              <a:rPr sz="971">
                <a:latin typeface="Century Gothic"/>
                <a:cs typeface="Century Gothic"/>
              </a:rPr>
              <a:t>ve</a:t>
            </a:r>
            <a:r>
              <a:rPr sz="971" spc="4">
                <a:latin typeface="Century Gothic"/>
                <a:cs typeface="Century Gothic"/>
              </a:rPr>
              <a:t>s</a:t>
            </a:r>
            <a:r>
              <a:rPr sz="971" spc="-12">
                <a:latin typeface="Century Gothic"/>
                <a:cs typeface="Century Gothic"/>
              </a:rPr>
              <a:t>t</a:t>
            </a:r>
            <a:r>
              <a:rPr sz="971" spc="4">
                <a:latin typeface="Century Gothic"/>
                <a:cs typeface="Century Gothic"/>
              </a:rPr>
              <a:t>i</a:t>
            </a:r>
            <a:r>
              <a:rPr sz="971" spc="-8">
                <a:latin typeface="Century Gothic"/>
                <a:cs typeface="Century Gothic"/>
              </a:rPr>
              <a:t>g</a:t>
            </a:r>
            <a:r>
              <a:rPr sz="971">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p>
        </p:txBody>
      </p:sp>
      <p:sp>
        <p:nvSpPr>
          <p:cNvPr id="11" name="object 11"/>
          <p:cNvSpPr txBox="1"/>
          <p:nvPr/>
        </p:nvSpPr>
        <p:spPr>
          <a:xfrm>
            <a:off x="3102797" y="3971700"/>
            <a:ext cx="2420694" cy="540572"/>
          </a:xfrm>
          <a:prstGeom prst="rect">
            <a:avLst/>
          </a:prstGeom>
        </p:spPr>
        <p:txBody>
          <a:bodyPr wrap="square" lIns="0" tIns="0" rIns="0" bIns="0" rtlCol="0">
            <a:noAutofit/>
          </a:bodyPr>
          <a:lstStyle/>
          <a:p>
            <a:pPr>
              <a:lnSpc>
                <a:spcPts val="485"/>
              </a:lnSpc>
              <a:spcBef>
                <a:spcPts val="10"/>
              </a:spcBef>
            </a:pPr>
            <a:endParaRPr sz="485"/>
          </a:p>
          <a:p>
            <a:pPr marL="258196">
              <a:lnSpc>
                <a:spcPct val="102172"/>
              </a:lnSpc>
            </a:pPr>
            <a:r>
              <a:rPr sz="971">
                <a:latin typeface="Segoe MDL2 Assets"/>
                <a:cs typeface="Segoe MDL2 Assets"/>
              </a:rPr>
              <a:t>        </a:t>
            </a:r>
            <a:r>
              <a:rPr sz="971" spc="41">
                <a:latin typeface="Segoe MDL2 Assets"/>
                <a:cs typeface="Segoe MDL2 Assets"/>
              </a:rPr>
              <a:t> </a:t>
            </a:r>
            <a:r>
              <a:rPr sz="971" spc="-4">
                <a:latin typeface="Century Gothic"/>
                <a:cs typeface="Century Gothic"/>
              </a:rPr>
              <a:t>P</a:t>
            </a:r>
            <a:r>
              <a:rPr sz="971">
                <a:latin typeface="Century Gothic"/>
                <a:cs typeface="Century Gothic"/>
              </a:rPr>
              <a:t>rofun</a:t>
            </a:r>
            <a:r>
              <a:rPr sz="971" spc="-12">
                <a:latin typeface="Century Gothic"/>
                <a:cs typeface="Century Gothic"/>
              </a:rPr>
              <a:t>d</a:t>
            </a:r>
            <a:r>
              <a:rPr sz="971" spc="4">
                <a:latin typeface="Century Gothic"/>
                <a:cs typeface="Century Gothic"/>
              </a:rPr>
              <a:t>i</a:t>
            </a:r>
            <a:r>
              <a:rPr sz="971">
                <a:latin typeface="Century Gothic"/>
                <a:cs typeface="Century Gothic"/>
              </a:rPr>
              <a:t>dad </a:t>
            </a:r>
            <a:r>
              <a:rPr sz="971" spc="-8">
                <a:latin typeface="Century Gothic"/>
                <a:cs typeface="Century Gothic"/>
              </a:rPr>
              <a:t>d</a:t>
            </a:r>
            <a:r>
              <a:rPr sz="971">
                <a:latin typeface="Century Gothic"/>
                <a:cs typeface="Century Gothic"/>
              </a:rPr>
              <a:t>el</a:t>
            </a:r>
            <a:r>
              <a:rPr sz="971" spc="4">
                <a:latin typeface="Century Gothic"/>
                <a:cs typeface="Century Gothic"/>
              </a:rPr>
              <a:t> </a:t>
            </a:r>
            <a:r>
              <a:rPr sz="971">
                <a:latin typeface="Century Gothic"/>
                <a:cs typeface="Century Gothic"/>
              </a:rPr>
              <a:t>te</a:t>
            </a:r>
            <a:r>
              <a:rPr sz="971" spc="-12">
                <a:latin typeface="Century Gothic"/>
                <a:cs typeface="Century Gothic"/>
              </a:rPr>
              <a:t>m</a:t>
            </a:r>
            <a:r>
              <a:rPr sz="971">
                <a:latin typeface="Century Gothic"/>
                <a:cs typeface="Century Gothic"/>
              </a:rPr>
              <a:t>a.</a:t>
            </a:r>
          </a:p>
          <a:p>
            <a:pPr marL="258196">
              <a:lnSpc>
                <a:spcPct val="102172"/>
              </a:lnSpc>
              <a:spcBef>
                <a:spcPts val="176"/>
              </a:spcBef>
            </a:pPr>
            <a:r>
              <a:rPr sz="971">
                <a:latin typeface="Segoe MDL2 Assets"/>
                <a:cs typeface="Segoe MDL2 Assets"/>
              </a:rPr>
              <a:t>        </a:t>
            </a:r>
            <a:r>
              <a:rPr sz="971" spc="41">
                <a:latin typeface="Segoe MDL2 Assets"/>
                <a:cs typeface="Segoe MDL2 Assets"/>
              </a:rPr>
              <a:t> </a:t>
            </a:r>
            <a:r>
              <a:rPr sz="971">
                <a:latin typeface="Century Gothic"/>
                <a:cs typeface="Century Gothic"/>
              </a:rPr>
              <a:t>C</a:t>
            </a:r>
            <a:r>
              <a:rPr sz="971" spc="8">
                <a:latin typeface="Century Gothic"/>
                <a:cs typeface="Century Gothic"/>
              </a:rPr>
              <a:t>l</a:t>
            </a:r>
            <a:r>
              <a:rPr sz="971" spc="-8">
                <a:latin typeface="Century Gothic"/>
                <a:cs typeface="Century Gothic"/>
              </a:rPr>
              <a:t>ar</a:t>
            </a:r>
            <a:r>
              <a:rPr sz="971" spc="4">
                <a:latin typeface="Century Gothic"/>
                <a:cs typeface="Century Gothic"/>
              </a:rPr>
              <a:t>i</a:t>
            </a:r>
            <a:r>
              <a:rPr sz="971">
                <a:latin typeface="Century Gothic"/>
                <a:cs typeface="Century Gothic"/>
              </a:rPr>
              <a:t>dad </a:t>
            </a:r>
            <a:r>
              <a:rPr sz="971" spc="-8">
                <a:latin typeface="Century Gothic"/>
                <a:cs typeface="Century Gothic"/>
              </a:rPr>
              <a:t>d</a:t>
            </a:r>
            <a:r>
              <a:rPr sz="971">
                <a:latin typeface="Century Gothic"/>
                <a:cs typeface="Century Gothic"/>
              </a:rPr>
              <a:t>el</a:t>
            </a:r>
            <a:r>
              <a:rPr sz="971" spc="4">
                <a:latin typeface="Century Gothic"/>
                <a:cs typeface="Century Gothic"/>
              </a:rPr>
              <a:t> </a:t>
            </a:r>
            <a:r>
              <a:rPr sz="971">
                <a:latin typeface="Century Gothic"/>
                <a:cs typeface="Century Gothic"/>
              </a:rPr>
              <a:t>te</a:t>
            </a:r>
            <a:r>
              <a:rPr sz="971" spc="-12">
                <a:latin typeface="Century Gothic"/>
                <a:cs typeface="Century Gothic"/>
              </a:rPr>
              <a:t>m</a:t>
            </a:r>
            <a:r>
              <a:rPr sz="971">
                <a:latin typeface="Century Gothic"/>
                <a:cs typeface="Century Gothic"/>
              </a:rPr>
              <a:t>a</a:t>
            </a:r>
          </a:p>
        </p:txBody>
      </p:sp>
      <p:sp>
        <p:nvSpPr>
          <p:cNvPr id="10" name="object 10"/>
          <p:cNvSpPr txBox="1"/>
          <p:nvPr/>
        </p:nvSpPr>
        <p:spPr>
          <a:xfrm>
            <a:off x="5523491" y="3971700"/>
            <a:ext cx="2840355" cy="540572"/>
          </a:xfrm>
          <a:prstGeom prst="rect">
            <a:avLst/>
          </a:prstGeom>
        </p:spPr>
        <p:txBody>
          <a:bodyPr wrap="square" lIns="0" tIns="0" rIns="0" bIns="0" rtlCol="0">
            <a:noAutofit/>
          </a:bodyPr>
          <a:lstStyle/>
          <a:p>
            <a:pPr>
              <a:lnSpc>
                <a:spcPts val="485"/>
              </a:lnSpc>
              <a:spcBef>
                <a:spcPts val="10"/>
              </a:spcBef>
            </a:pPr>
            <a:endParaRPr sz="485"/>
          </a:p>
          <a:p>
            <a:pPr marL="56481">
              <a:lnSpc>
                <a:spcPct val="102172"/>
              </a:lnSpc>
            </a:pPr>
            <a:r>
              <a:rPr sz="971">
                <a:latin typeface="Century Gothic"/>
                <a:cs typeface="Century Gothic"/>
              </a:rPr>
              <a:t>Rú</a:t>
            </a:r>
            <a:r>
              <a:rPr sz="971" spc="-8">
                <a:latin typeface="Century Gothic"/>
                <a:cs typeface="Century Gothic"/>
              </a:rPr>
              <a:t>b</a:t>
            </a:r>
            <a:r>
              <a:rPr sz="971">
                <a:latin typeface="Century Gothic"/>
                <a:cs typeface="Century Gothic"/>
              </a:rPr>
              <a:t>r</a:t>
            </a:r>
            <a:r>
              <a:rPr sz="971" spc="-4">
                <a:latin typeface="Century Gothic"/>
                <a:cs typeface="Century Gothic"/>
              </a:rPr>
              <a:t>i</a:t>
            </a:r>
            <a:r>
              <a:rPr sz="971" spc="4">
                <a:latin typeface="Century Gothic"/>
                <a:cs typeface="Century Gothic"/>
              </a:rPr>
              <a:t>c</a:t>
            </a:r>
            <a:r>
              <a:rPr sz="971" spc="-8">
                <a:latin typeface="Century Gothic"/>
                <a:cs typeface="Century Gothic"/>
              </a:rPr>
              <a:t>a</a:t>
            </a:r>
            <a:r>
              <a:rPr sz="971">
                <a:latin typeface="Century Gothic"/>
                <a:cs typeface="Century Gothic"/>
              </a:rPr>
              <a:t>s</a:t>
            </a:r>
          </a:p>
          <a:p>
            <a:pPr marL="56481">
              <a:lnSpc>
                <a:spcPct val="102172"/>
              </a:lnSpc>
              <a:spcBef>
                <a:spcPts val="176"/>
              </a:spcBef>
            </a:pPr>
            <a:r>
              <a:rPr sz="971">
                <a:latin typeface="Century Gothic"/>
                <a:cs typeface="Century Gothic"/>
              </a:rPr>
              <a:t>Tablas</a:t>
            </a:r>
            <a:r>
              <a:rPr sz="971" spc="-12">
                <a:latin typeface="Century Gothic"/>
                <a:cs typeface="Century Gothic"/>
              </a:rPr>
              <a:t> </a:t>
            </a:r>
            <a:r>
              <a:rPr sz="971" spc="8">
                <a:latin typeface="Century Gothic"/>
                <a:cs typeface="Century Gothic"/>
              </a:rPr>
              <a:t>v</a:t>
            </a:r>
            <a:r>
              <a:rPr sz="971" spc="-8">
                <a:latin typeface="Century Gothic"/>
                <a:cs typeface="Century Gothic"/>
              </a:rPr>
              <a:t>a</a:t>
            </a:r>
            <a:r>
              <a:rPr sz="971" spc="4">
                <a:latin typeface="Century Gothic"/>
                <a:cs typeface="Century Gothic"/>
              </a:rPr>
              <a:t>l</a:t>
            </a:r>
            <a:r>
              <a:rPr sz="971">
                <a:latin typeface="Century Gothic"/>
                <a:cs typeface="Century Gothic"/>
              </a:rPr>
              <a:t>o</a:t>
            </a:r>
            <a:r>
              <a:rPr sz="971" spc="-8">
                <a:latin typeface="Century Gothic"/>
                <a:cs typeface="Century Gothic"/>
              </a:rPr>
              <a:t>r</a:t>
            </a:r>
            <a:r>
              <a:rPr sz="971">
                <a:latin typeface="Century Gothic"/>
                <a:cs typeface="Century Gothic"/>
              </a:rPr>
              <a:t>at</a:t>
            </a:r>
            <a:r>
              <a:rPr sz="971" spc="-4">
                <a:latin typeface="Century Gothic"/>
                <a:cs typeface="Century Gothic"/>
              </a:rPr>
              <a:t>i</a:t>
            </a:r>
            <a:r>
              <a:rPr sz="971">
                <a:latin typeface="Century Gothic"/>
                <a:cs typeface="Century Gothic"/>
              </a:rPr>
              <a:t>vas</a:t>
            </a:r>
          </a:p>
        </p:txBody>
      </p:sp>
      <p:sp>
        <p:nvSpPr>
          <p:cNvPr id="9" name="object 9"/>
          <p:cNvSpPr txBox="1"/>
          <p:nvPr/>
        </p:nvSpPr>
        <p:spPr>
          <a:xfrm>
            <a:off x="681766" y="4512273"/>
            <a:ext cx="2421031" cy="817916"/>
          </a:xfrm>
          <a:prstGeom prst="rect">
            <a:avLst/>
          </a:prstGeom>
        </p:spPr>
        <p:txBody>
          <a:bodyPr wrap="square" lIns="0" tIns="0" rIns="0" bIns="0" rtlCol="0">
            <a:noAutofit/>
          </a:bodyPr>
          <a:lstStyle/>
          <a:p>
            <a:pPr>
              <a:lnSpc>
                <a:spcPts val="485"/>
              </a:lnSpc>
              <a:spcBef>
                <a:spcPts val="10"/>
              </a:spcBef>
            </a:pPr>
            <a:endParaRPr sz="485"/>
          </a:p>
          <a:p>
            <a:pPr marL="56480" marR="699402">
              <a:lnSpc>
                <a:spcPts val="1189"/>
              </a:lnSpc>
            </a:pPr>
            <a:r>
              <a:rPr sz="971" spc="-22">
                <a:latin typeface="Century Gothic"/>
                <a:cs typeface="Century Gothic"/>
              </a:rPr>
              <a:t>A</a:t>
            </a:r>
            <a:r>
              <a:rPr sz="971">
                <a:latin typeface="Century Gothic"/>
                <a:cs typeface="Century Gothic"/>
              </a:rPr>
              <a:t>sp</a:t>
            </a:r>
            <a:r>
              <a:rPr sz="971" spc="4">
                <a:latin typeface="Century Gothic"/>
                <a:cs typeface="Century Gothic"/>
              </a:rPr>
              <a:t>ec</a:t>
            </a:r>
            <a:r>
              <a:rPr sz="971">
                <a:latin typeface="Century Gothic"/>
                <a:cs typeface="Century Gothic"/>
              </a:rPr>
              <a:t>t</a:t>
            </a:r>
            <a:r>
              <a:rPr sz="971" spc="-4">
                <a:latin typeface="Century Gothic"/>
                <a:cs typeface="Century Gothic"/>
              </a:rPr>
              <a:t>o</a:t>
            </a:r>
            <a:r>
              <a:rPr sz="971">
                <a:latin typeface="Century Gothic"/>
                <a:cs typeface="Century Gothic"/>
              </a:rPr>
              <a:t>s p</a:t>
            </a:r>
            <a:r>
              <a:rPr sz="971" spc="4">
                <a:latin typeface="Century Gothic"/>
                <a:cs typeface="Century Gothic"/>
              </a:rPr>
              <a:t>r</a:t>
            </a:r>
            <a:r>
              <a:rPr sz="971" spc="-12">
                <a:latin typeface="Century Gothic"/>
                <a:cs typeface="Century Gothic"/>
              </a:rPr>
              <a:t>o</a:t>
            </a:r>
            <a:r>
              <a:rPr sz="971" spc="4">
                <a:latin typeface="Century Gothic"/>
                <a:cs typeface="Century Gothic"/>
              </a:rPr>
              <a:t>c</a:t>
            </a:r>
            <a:r>
              <a:rPr sz="971">
                <a:latin typeface="Century Gothic"/>
                <a:cs typeface="Century Gothic"/>
              </a:rPr>
              <a:t>e</a:t>
            </a:r>
            <a:r>
              <a:rPr sz="971" spc="-8">
                <a:latin typeface="Century Gothic"/>
                <a:cs typeface="Century Gothic"/>
              </a:rPr>
              <a:t>d</a:t>
            </a:r>
            <a:r>
              <a:rPr sz="971" spc="4">
                <a:latin typeface="Century Gothic"/>
                <a:cs typeface="Century Gothic"/>
              </a:rPr>
              <a:t>i</a:t>
            </a:r>
            <a:r>
              <a:rPr sz="971" spc="-4">
                <a:latin typeface="Century Gothic"/>
                <a:cs typeface="Century Gothic"/>
              </a:rPr>
              <a:t>m</a:t>
            </a:r>
            <a:r>
              <a:rPr sz="971">
                <a:latin typeface="Century Gothic"/>
                <a:cs typeface="Century Gothic"/>
              </a:rPr>
              <a:t>en</a:t>
            </a:r>
            <a:r>
              <a:rPr sz="971" spc="-12">
                <a:latin typeface="Century Gothic"/>
                <a:cs typeface="Century Gothic"/>
              </a:rPr>
              <a:t>t</a:t>
            </a:r>
            <a:r>
              <a:rPr sz="971">
                <a:latin typeface="Century Gothic"/>
                <a:cs typeface="Century Gothic"/>
              </a:rPr>
              <a:t>a</a:t>
            </a:r>
            <a:r>
              <a:rPr sz="971" spc="4">
                <a:latin typeface="Century Gothic"/>
                <a:cs typeface="Century Gothic"/>
              </a:rPr>
              <a:t>l</a:t>
            </a:r>
            <a:r>
              <a:rPr sz="971" spc="-8">
                <a:latin typeface="Century Gothic"/>
                <a:cs typeface="Century Gothic"/>
              </a:rPr>
              <a:t>e</a:t>
            </a:r>
            <a:r>
              <a:rPr sz="971">
                <a:latin typeface="Century Gothic"/>
                <a:cs typeface="Century Gothic"/>
              </a:rPr>
              <a:t>s: </a:t>
            </a:r>
          </a:p>
          <a:p>
            <a:pPr marL="56480" marR="699402">
              <a:lnSpc>
                <a:spcPts val="1189"/>
              </a:lnSpc>
              <a:spcBef>
                <a:spcPts val="176"/>
              </a:spcBef>
            </a:pPr>
            <a:r>
              <a:rPr sz="971" spc="-4">
                <a:latin typeface="Century Gothic"/>
                <a:cs typeface="Century Gothic"/>
              </a:rPr>
              <a:t>P</a:t>
            </a:r>
            <a:r>
              <a:rPr sz="971">
                <a:latin typeface="Century Gothic"/>
                <a:cs typeface="Century Gothic"/>
              </a:rPr>
              <a:t>re</a:t>
            </a:r>
            <a:r>
              <a:rPr sz="971" spc="4">
                <a:latin typeface="Century Gothic"/>
                <a:cs typeface="Century Gothic"/>
              </a:rPr>
              <a:t>s</a:t>
            </a:r>
            <a:r>
              <a:rPr sz="971" spc="-8">
                <a:latin typeface="Century Gothic"/>
                <a:cs typeface="Century Gothic"/>
              </a:rPr>
              <a:t>e</a:t>
            </a:r>
            <a:r>
              <a:rPr sz="971">
                <a:latin typeface="Century Gothic"/>
                <a:cs typeface="Century Gothic"/>
              </a:rPr>
              <a:t>n</a:t>
            </a:r>
            <a:r>
              <a:rPr sz="971" spc="-4">
                <a:latin typeface="Century Gothic"/>
                <a:cs typeface="Century Gothic"/>
              </a:rPr>
              <a:t>t</a:t>
            </a:r>
            <a:r>
              <a:rPr sz="971" spc="-8">
                <a:latin typeface="Century Gothic"/>
                <a:cs typeface="Century Gothic"/>
              </a:rPr>
              <a:t>a</a:t>
            </a:r>
            <a:r>
              <a:rPr sz="971" spc="4">
                <a:latin typeface="Century Gothic"/>
                <a:cs typeface="Century Gothic"/>
              </a:rPr>
              <a:t>ci</a:t>
            </a:r>
            <a:r>
              <a:rPr sz="971">
                <a:latin typeface="Century Gothic"/>
                <a:cs typeface="Century Gothic"/>
              </a:rPr>
              <a:t>ón</a:t>
            </a:r>
            <a:r>
              <a:rPr sz="971" spc="-4">
                <a:latin typeface="Century Gothic"/>
                <a:cs typeface="Century Gothic"/>
              </a:rPr>
              <a:t> </a:t>
            </a:r>
            <a:r>
              <a:rPr sz="971">
                <a:latin typeface="Century Gothic"/>
                <a:cs typeface="Century Gothic"/>
              </a:rPr>
              <a:t>d</a:t>
            </a:r>
            <a:r>
              <a:rPr sz="971" spc="-8">
                <a:latin typeface="Century Gothic"/>
                <a:cs typeface="Century Gothic"/>
              </a:rPr>
              <a:t>e</a:t>
            </a:r>
            <a:r>
              <a:rPr sz="971">
                <a:latin typeface="Century Gothic"/>
                <a:cs typeface="Century Gothic"/>
              </a:rPr>
              <a:t>l</a:t>
            </a:r>
            <a:r>
              <a:rPr sz="971" spc="4">
                <a:latin typeface="Century Gothic"/>
                <a:cs typeface="Century Gothic"/>
              </a:rPr>
              <a:t> </a:t>
            </a:r>
            <a:r>
              <a:rPr sz="971" spc="-8">
                <a:latin typeface="Century Gothic"/>
                <a:cs typeface="Century Gothic"/>
              </a:rPr>
              <a:t>r</a:t>
            </a:r>
            <a:r>
              <a:rPr sz="971">
                <a:latin typeface="Century Gothic"/>
                <a:cs typeface="Century Gothic"/>
              </a:rPr>
              <a:t>e</a:t>
            </a:r>
            <a:r>
              <a:rPr sz="971" spc="4">
                <a:latin typeface="Century Gothic"/>
                <a:cs typeface="Century Gothic"/>
              </a:rPr>
              <a:t>p</a:t>
            </a:r>
            <a:r>
              <a:rPr sz="971">
                <a:latin typeface="Century Gothic"/>
                <a:cs typeface="Century Gothic"/>
              </a:rPr>
              <a:t>o</a:t>
            </a:r>
            <a:r>
              <a:rPr sz="971" spc="-8">
                <a:latin typeface="Century Gothic"/>
                <a:cs typeface="Century Gothic"/>
              </a:rPr>
              <a:t>r</a:t>
            </a:r>
            <a:r>
              <a:rPr sz="971">
                <a:latin typeface="Century Gothic"/>
                <a:cs typeface="Century Gothic"/>
              </a:rPr>
              <a:t>taje</a:t>
            </a:r>
          </a:p>
        </p:txBody>
      </p:sp>
      <p:sp>
        <p:nvSpPr>
          <p:cNvPr id="8" name="object 8"/>
          <p:cNvSpPr txBox="1"/>
          <p:nvPr/>
        </p:nvSpPr>
        <p:spPr>
          <a:xfrm>
            <a:off x="3102797" y="4512273"/>
            <a:ext cx="2420694" cy="817916"/>
          </a:xfrm>
          <a:prstGeom prst="rect">
            <a:avLst/>
          </a:prstGeom>
        </p:spPr>
        <p:txBody>
          <a:bodyPr wrap="square" lIns="0" tIns="0" rIns="0" bIns="0" rtlCol="0">
            <a:noAutofit/>
          </a:bodyPr>
          <a:lstStyle/>
          <a:p>
            <a:pPr>
              <a:lnSpc>
                <a:spcPts val="485"/>
              </a:lnSpc>
              <a:spcBef>
                <a:spcPts val="10"/>
              </a:spcBef>
            </a:pPr>
            <a:endParaRPr sz="485"/>
          </a:p>
          <a:p>
            <a:pPr marL="258196">
              <a:lnSpc>
                <a:spcPct val="102172"/>
              </a:lnSpc>
            </a:pPr>
            <a:r>
              <a:rPr sz="971">
                <a:latin typeface="Segoe MDL2 Assets"/>
                <a:cs typeface="Segoe MDL2 Assets"/>
              </a:rPr>
              <a:t>        </a:t>
            </a:r>
            <a:r>
              <a:rPr sz="971" spc="41">
                <a:latin typeface="Segoe MDL2 Assets"/>
                <a:cs typeface="Segoe MDL2 Assets"/>
              </a:rPr>
              <a:t> </a:t>
            </a:r>
            <a:r>
              <a:rPr sz="971">
                <a:latin typeface="Century Gothic"/>
                <a:cs typeface="Century Gothic"/>
              </a:rPr>
              <a:t>C</a:t>
            </a:r>
            <a:r>
              <a:rPr sz="971" spc="4">
                <a:latin typeface="Century Gothic"/>
                <a:cs typeface="Century Gothic"/>
              </a:rPr>
              <a:t>a</a:t>
            </a:r>
            <a:r>
              <a:rPr sz="971" spc="-4">
                <a:latin typeface="Century Gothic"/>
                <a:cs typeface="Century Gothic"/>
              </a:rPr>
              <a:t>l</a:t>
            </a:r>
            <a:r>
              <a:rPr sz="971" spc="4">
                <a:latin typeface="Century Gothic"/>
                <a:cs typeface="Century Gothic"/>
              </a:rPr>
              <a:t>i</a:t>
            </a:r>
            <a:r>
              <a:rPr sz="971" spc="-8">
                <a:latin typeface="Century Gothic"/>
                <a:cs typeface="Century Gothic"/>
              </a:rPr>
              <a:t>d</a:t>
            </a:r>
            <a:r>
              <a:rPr sz="971">
                <a:latin typeface="Century Gothic"/>
                <a:cs typeface="Century Gothic"/>
              </a:rPr>
              <a:t>ad d</a:t>
            </a:r>
            <a:r>
              <a:rPr sz="971" spc="-8">
                <a:latin typeface="Century Gothic"/>
                <a:cs typeface="Century Gothic"/>
              </a:rPr>
              <a:t>e</a:t>
            </a:r>
            <a:r>
              <a:rPr sz="971">
                <a:latin typeface="Century Gothic"/>
                <a:cs typeface="Century Gothic"/>
              </a:rPr>
              <a:t>l</a:t>
            </a:r>
            <a:r>
              <a:rPr sz="971" spc="4">
                <a:latin typeface="Century Gothic"/>
                <a:cs typeface="Century Gothic"/>
              </a:rPr>
              <a:t> </a:t>
            </a:r>
            <a:r>
              <a:rPr sz="971">
                <a:latin typeface="Century Gothic"/>
                <a:cs typeface="Century Gothic"/>
              </a:rPr>
              <a:t>d</a:t>
            </a:r>
            <a:r>
              <a:rPr sz="971" spc="-4">
                <a:latin typeface="Century Gothic"/>
                <a:cs typeface="Century Gothic"/>
              </a:rPr>
              <a:t>i</a:t>
            </a:r>
            <a:r>
              <a:rPr sz="971">
                <a:latin typeface="Century Gothic"/>
                <a:cs typeface="Century Gothic"/>
              </a:rPr>
              <a:t>seño</a:t>
            </a:r>
          </a:p>
          <a:p>
            <a:pPr marL="258196">
              <a:lnSpc>
                <a:spcPct val="102172"/>
              </a:lnSpc>
              <a:spcBef>
                <a:spcPts val="176"/>
              </a:spcBef>
            </a:pPr>
            <a:r>
              <a:rPr sz="971">
                <a:latin typeface="Segoe MDL2 Assets"/>
                <a:cs typeface="Segoe MDL2 Assets"/>
              </a:rPr>
              <a:t>        </a:t>
            </a:r>
            <a:r>
              <a:rPr sz="971" spc="41">
                <a:latin typeface="Segoe MDL2 Assets"/>
                <a:cs typeface="Segoe MDL2 Assets"/>
              </a:rPr>
              <a:t> </a:t>
            </a:r>
            <a:r>
              <a:rPr sz="971">
                <a:latin typeface="Century Gothic"/>
                <a:cs typeface="Century Gothic"/>
              </a:rPr>
              <a:t>O</a:t>
            </a:r>
            <a:r>
              <a:rPr sz="971" spc="4">
                <a:latin typeface="Century Gothic"/>
                <a:cs typeface="Century Gothic"/>
              </a:rPr>
              <a:t>r</a:t>
            </a:r>
            <a:r>
              <a:rPr sz="971">
                <a:latin typeface="Century Gothic"/>
                <a:cs typeface="Century Gothic"/>
              </a:rPr>
              <a:t>t</a:t>
            </a:r>
            <a:r>
              <a:rPr sz="971" spc="-4">
                <a:latin typeface="Century Gothic"/>
                <a:cs typeface="Century Gothic"/>
              </a:rPr>
              <a:t>o</a:t>
            </a:r>
            <a:r>
              <a:rPr sz="971">
                <a:latin typeface="Century Gothic"/>
                <a:cs typeface="Century Gothic"/>
              </a:rPr>
              <a:t>g</a:t>
            </a:r>
            <a:r>
              <a:rPr sz="971" spc="-4">
                <a:latin typeface="Century Gothic"/>
                <a:cs typeface="Century Gothic"/>
              </a:rPr>
              <a:t>r</a:t>
            </a:r>
            <a:r>
              <a:rPr sz="971">
                <a:latin typeface="Century Gothic"/>
                <a:cs typeface="Century Gothic"/>
              </a:rPr>
              <a:t>a</a:t>
            </a:r>
            <a:r>
              <a:rPr sz="971" spc="-8">
                <a:latin typeface="Century Gothic"/>
                <a:cs typeface="Century Gothic"/>
              </a:rPr>
              <a:t>f</a:t>
            </a:r>
            <a:r>
              <a:rPr sz="971" spc="4">
                <a:latin typeface="Century Gothic"/>
                <a:cs typeface="Century Gothic"/>
              </a:rPr>
              <a:t>í</a:t>
            </a:r>
            <a:r>
              <a:rPr sz="971">
                <a:latin typeface="Century Gothic"/>
                <a:cs typeface="Century Gothic"/>
              </a:rPr>
              <a:t>a</a:t>
            </a:r>
          </a:p>
          <a:p>
            <a:pPr marL="258196">
              <a:lnSpc>
                <a:spcPct val="102172"/>
              </a:lnSpc>
              <a:spcBef>
                <a:spcPts val="176"/>
              </a:spcBef>
            </a:pPr>
            <a:r>
              <a:rPr sz="971">
                <a:latin typeface="Segoe MDL2 Assets"/>
                <a:cs typeface="Segoe MDL2 Assets"/>
              </a:rPr>
              <a:t>        </a:t>
            </a:r>
            <a:r>
              <a:rPr sz="971" spc="41">
                <a:latin typeface="Segoe MDL2 Assets"/>
                <a:cs typeface="Segoe MDL2 Assets"/>
              </a:rPr>
              <a:t> </a:t>
            </a:r>
            <a:r>
              <a:rPr sz="971">
                <a:latin typeface="Century Gothic"/>
                <a:cs typeface="Century Gothic"/>
              </a:rPr>
              <a:t>C</a:t>
            </a:r>
            <a:r>
              <a:rPr sz="971" spc="4">
                <a:latin typeface="Century Gothic"/>
                <a:cs typeface="Century Gothic"/>
              </a:rPr>
              <a:t>a</a:t>
            </a:r>
            <a:r>
              <a:rPr sz="971" spc="-4">
                <a:latin typeface="Century Gothic"/>
                <a:cs typeface="Century Gothic"/>
              </a:rPr>
              <a:t>l</a:t>
            </a:r>
            <a:r>
              <a:rPr sz="971" spc="4">
                <a:latin typeface="Century Gothic"/>
                <a:cs typeface="Century Gothic"/>
              </a:rPr>
              <a:t>i</a:t>
            </a:r>
            <a:r>
              <a:rPr sz="971" spc="-8">
                <a:latin typeface="Century Gothic"/>
                <a:cs typeface="Century Gothic"/>
              </a:rPr>
              <a:t>d</a:t>
            </a:r>
            <a:r>
              <a:rPr sz="971">
                <a:latin typeface="Century Gothic"/>
                <a:cs typeface="Century Gothic"/>
              </a:rPr>
              <a:t>ad de </a:t>
            </a:r>
            <a:r>
              <a:rPr sz="971" spc="-4">
                <a:latin typeface="Century Gothic"/>
                <a:cs typeface="Century Gothic"/>
              </a:rPr>
              <a:t>l</a:t>
            </a:r>
            <a:r>
              <a:rPr sz="971">
                <a:latin typeface="Century Gothic"/>
                <a:cs typeface="Century Gothic"/>
              </a:rPr>
              <a:t>a p</a:t>
            </a:r>
            <a:r>
              <a:rPr sz="971" spc="-4">
                <a:latin typeface="Century Gothic"/>
                <a:cs typeface="Century Gothic"/>
              </a:rPr>
              <a:t>r</a:t>
            </a:r>
            <a:r>
              <a:rPr sz="971">
                <a:latin typeface="Century Gothic"/>
                <a:cs typeface="Century Gothic"/>
              </a:rPr>
              <a:t>e</a:t>
            </a:r>
            <a:r>
              <a:rPr sz="971" spc="-4">
                <a:latin typeface="Century Gothic"/>
                <a:cs typeface="Century Gothic"/>
              </a:rPr>
              <a:t>s</a:t>
            </a:r>
            <a:r>
              <a:rPr sz="971">
                <a:latin typeface="Century Gothic"/>
                <a:cs typeface="Century Gothic"/>
              </a:rPr>
              <a:t>en</a:t>
            </a:r>
            <a:r>
              <a:rPr sz="971" spc="-12">
                <a:latin typeface="Century Gothic"/>
                <a:cs typeface="Century Gothic"/>
              </a:rPr>
              <a:t>t</a:t>
            </a:r>
            <a:r>
              <a:rPr sz="971">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p>
          <a:p>
            <a:pPr marL="258196">
              <a:lnSpc>
                <a:spcPct val="102172"/>
              </a:lnSpc>
              <a:spcBef>
                <a:spcPts val="176"/>
              </a:spcBef>
            </a:pPr>
            <a:r>
              <a:rPr sz="971">
                <a:latin typeface="Segoe MDL2 Assets"/>
                <a:cs typeface="Segoe MDL2 Assets"/>
              </a:rPr>
              <a:t>        </a:t>
            </a:r>
            <a:r>
              <a:rPr sz="971" spc="41">
                <a:latin typeface="Segoe MDL2 Assets"/>
                <a:cs typeface="Segoe MDL2 Assets"/>
              </a:rPr>
              <a:t> </a:t>
            </a:r>
            <a:r>
              <a:rPr sz="971" spc="-4">
                <a:latin typeface="Century Gothic"/>
                <a:cs typeface="Century Gothic"/>
              </a:rPr>
              <a:t>E</a:t>
            </a:r>
            <a:r>
              <a:rPr sz="971">
                <a:latin typeface="Century Gothic"/>
                <a:cs typeface="Century Gothic"/>
              </a:rPr>
              <a:t>n</a:t>
            </a:r>
            <a:r>
              <a:rPr sz="971" spc="-4">
                <a:latin typeface="Century Gothic"/>
                <a:cs typeface="Century Gothic"/>
              </a:rPr>
              <a:t>t</a:t>
            </a:r>
            <a:r>
              <a:rPr sz="971">
                <a:latin typeface="Century Gothic"/>
                <a:cs typeface="Century Gothic"/>
              </a:rPr>
              <a:t>rega </a:t>
            </a:r>
            <a:r>
              <a:rPr sz="971" spc="-8">
                <a:latin typeface="Century Gothic"/>
                <a:cs typeface="Century Gothic"/>
              </a:rPr>
              <a:t>e</a:t>
            </a:r>
            <a:r>
              <a:rPr sz="971">
                <a:latin typeface="Century Gothic"/>
                <a:cs typeface="Century Gothic"/>
              </a:rPr>
              <a:t>n</a:t>
            </a:r>
            <a:r>
              <a:rPr sz="971" spc="-4">
                <a:latin typeface="Century Gothic"/>
                <a:cs typeface="Century Gothic"/>
              </a:rPr>
              <a:t> </a:t>
            </a:r>
            <a:r>
              <a:rPr sz="971">
                <a:latin typeface="Century Gothic"/>
                <a:cs typeface="Century Gothic"/>
              </a:rPr>
              <a:t>t</a:t>
            </a:r>
            <a:r>
              <a:rPr sz="971" spc="4">
                <a:latin typeface="Century Gothic"/>
                <a:cs typeface="Century Gothic"/>
              </a:rPr>
              <a:t>i</a:t>
            </a:r>
            <a:r>
              <a:rPr sz="971">
                <a:latin typeface="Century Gothic"/>
                <a:cs typeface="Century Gothic"/>
              </a:rPr>
              <a:t>e</a:t>
            </a:r>
            <a:r>
              <a:rPr sz="971" spc="-12">
                <a:latin typeface="Century Gothic"/>
                <a:cs typeface="Century Gothic"/>
              </a:rPr>
              <a:t>m</a:t>
            </a:r>
            <a:r>
              <a:rPr sz="971">
                <a:latin typeface="Century Gothic"/>
                <a:cs typeface="Century Gothic"/>
              </a:rPr>
              <a:t>po</a:t>
            </a:r>
            <a:r>
              <a:rPr sz="971" spc="-4">
                <a:latin typeface="Century Gothic"/>
                <a:cs typeface="Century Gothic"/>
              </a:rPr>
              <a:t> </a:t>
            </a:r>
            <a:r>
              <a:rPr sz="971">
                <a:latin typeface="Century Gothic"/>
                <a:cs typeface="Century Gothic"/>
              </a:rPr>
              <a:t>y</a:t>
            </a:r>
            <a:r>
              <a:rPr sz="971" spc="-4">
                <a:latin typeface="Century Gothic"/>
                <a:cs typeface="Century Gothic"/>
              </a:rPr>
              <a:t> </a:t>
            </a:r>
            <a:r>
              <a:rPr sz="971">
                <a:latin typeface="Century Gothic"/>
                <a:cs typeface="Century Gothic"/>
              </a:rPr>
              <a:t>forma</a:t>
            </a:r>
          </a:p>
        </p:txBody>
      </p:sp>
      <p:sp>
        <p:nvSpPr>
          <p:cNvPr id="7" name="object 7"/>
          <p:cNvSpPr txBox="1"/>
          <p:nvPr/>
        </p:nvSpPr>
        <p:spPr>
          <a:xfrm>
            <a:off x="5523491" y="4512273"/>
            <a:ext cx="2840355" cy="817916"/>
          </a:xfrm>
          <a:prstGeom prst="rect">
            <a:avLst/>
          </a:prstGeom>
        </p:spPr>
        <p:txBody>
          <a:bodyPr wrap="square" lIns="0" tIns="0" rIns="0" bIns="0" rtlCol="0">
            <a:noAutofit/>
          </a:bodyPr>
          <a:lstStyle/>
          <a:p>
            <a:pPr>
              <a:lnSpc>
                <a:spcPts val="485"/>
              </a:lnSpc>
              <a:spcBef>
                <a:spcPts val="10"/>
              </a:spcBef>
            </a:pPr>
            <a:endParaRPr sz="485"/>
          </a:p>
          <a:p>
            <a:pPr marL="56481">
              <a:lnSpc>
                <a:spcPct val="102172"/>
              </a:lnSpc>
            </a:pPr>
            <a:r>
              <a:rPr sz="971">
                <a:latin typeface="Century Gothic"/>
                <a:cs typeface="Century Gothic"/>
              </a:rPr>
              <a:t>Rú</a:t>
            </a:r>
            <a:r>
              <a:rPr sz="971" spc="-4">
                <a:latin typeface="Century Gothic"/>
                <a:cs typeface="Century Gothic"/>
              </a:rPr>
              <a:t>b</a:t>
            </a:r>
            <a:r>
              <a:rPr sz="971">
                <a:latin typeface="Century Gothic"/>
                <a:cs typeface="Century Gothic"/>
              </a:rPr>
              <a:t>r</a:t>
            </a:r>
            <a:r>
              <a:rPr sz="971" spc="-4">
                <a:latin typeface="Century Gothic"/>
                <a:cs typeface="Century Gothic"/>
              </a:rPr>
              <a:t>i</a:t>
            </a:r>
            <a:r>
              <a:rPr sz="971" spc="4">
                <a:latin typeface="Century Gothic"/>
                <a:cs typeface="Century Gothic"/>
              </a:rPr>
              <a:t>c</a:t>
            </a:r>
            <a:r>
              <a:rPr sz="971" spc="-8">
                <a:latin typeface="Century Gothic"/>
                <a:cs typeface="Century Gothic"/>
              </a:rPr>
              <a:t>a</a:t>
            </a:r>
            <a:r>
              <a:rPr sz="971">
                <a:latin typeface="Century Gothic"/>
                <a:cs typeface="Century Gothic"/>
              </a:rPr>
              <a:t>s</a:t>
            </a:r>
          </a:p>
          <a:p>
            <a:pPr marL="56481">
              <a:lnSpc>
                <a:spcPct val="102172"/>
              </a:lnSpc>
              <a:spcBef>
                <a:spcPts val="176"/>
              </a:spcBef>
            </a:pPr>
            <a:r>
              <a:rPr sz="971">
                <a:latin typeface="Century Gothic"/>
                <a:cs typeface="Century Gothic"/>
              </a:rPr>
              <a:t>Tablas</a:t>
            </a:r>
            <a:r>
              <a:rPr sz="971" spc="-12">
                <a:latin typeface="Century Gothic"/>
                <a:cs typeface="Century Gothic"/>
              </a:rPr>
              <a:t> </a:t>
            </a:r>
            <a:r>
              <a:rPr sz="971" spc="8">
                <a:latin typeface="Century Gothic"/>
                <a:cs typeface="Century Gothic"/>
              </a:rPr>
              <a:t>v</a:t>
            </a:r>
            <a:r>
              <a:rPr sz="971" spc="-8">
                <a:latin typeface="Century Gothic"/>
                <a:cs typeface="Century Gothic"/>
              </a:rPr>
              <a:t>a</a:t>
            </a:r>
            <a:r>
              <a:rPr sz="971" spc="4">
                <a:latin typeface="Century Gothic"/>
                <a:cs typeface="Century Gothic"/>
              </a:rPr>
              <a:t>l</a:t>
            </a:r>
            <a:r>
              <a:rPr sz="971">
                <a:latin typeface="Century Gothic"/>
                <a:cs typeface="Century Gothic"/>
              </a:rPr>
              <a:t>o</a:t>
            </a:r>
            <a:r>
              <a:rPr sz="971" spc="-8">
                <a:latin typeface="Century Gothic"/>
                <a:cs typeface="Century Gothic"/>
              </a:rPr>
              <a:t>r</a:t>
            </a:r>
            <a:r>
              <a:rPr sz="971">
                <a:latin typeface="Century Gothic"/>
                <a:cs typeface="Century Gothic"/>
              </a:rPr>
              <a:t>at</a:t>
            </a:r>
            <a:r>
              <a:rPr sz="971" spc="-4">
                <a:latin typeface="Century Gothic"/>
                <a:cs typeface="Century Gothic"/>
              </a:rPr>
              <a:t>i</a:t>
            </a:r>
            <a:r>
              <a:rPr sz="971">
                <a:latin typeface="Century Gothic"/>
                <a:cs typeface="Century Gothic"/>
              </a:rPr>
              <a:t>vas</a:t>
            </a:r>
          </a:p>
        </p:txBody>
      </p:sp>
      <p:sp>
        <p:nvSpPr>
          <p:cNvPr id="6" name="object 6"/>
          <p:cNvSpPr txBox="1"/>
          <p:nvPr/>
        </p:nvSpPr>
        <p:spPr>
          <a:xfrm>
            <a:off x="681766" y="5330190"/>
            <a:ext cx="2421031" cy="695168"/>
          </a:xfrm>
          <a:prstGeom prst="rect">
            <a:avLst/>
          </a:prstGeom>
        </p:spPr>
        <p:txBody>
          <a:bodyPr wrap="square" lIns="0" tIns="0" rIns="0" bIns="0" rtlCol="0">
            <a:noAutofit/>
          </a:bodyPr>
          <a:lstStyle/>
          <a:p>
            <a:pPr>
              <a:lnSpc>
                <a:spcPts val="485"/>
              </a:lnSpc>
              <a:spcBef>
                <a:spcPts val="10"/>
              </a:spcBef>
            </a:pPr>
            <a:endParaRPr sz="485"/>
          </a:p>
          <a:p>
            <a:pPr marL="56480" marR="953150">
              <a:lnSpc>
                <a:spcPts val="1189"/>
              </a:lnSpc>
            </a:pPr>
            <a:r>
              <a:rPr sz="971" spc="-22">
                <a:latin typeface="Century Gothic"/>
                <a:cs typeface="Century Gothic"/>
              </a:rPr>
              <a:t>A</a:t>
            </a:r>
            <a:r>
              <a:rPr sz="971">
                <a:latin typeface="Century Gothic"/>
                <a:cs typeface="Century Gothic"/>
              </a:rPr>
              <a:t>sp</a:t>
            </a:r>
            <a:r>
              <a:rPr sz="971" spc="4">
                <a:latin typeface="Century Gothic"/>
                <a:cs typeface="Century Gothic"/>
              </a:rPr>
              <a:t>ec</a:t>
            </a:r>
            <a:r>
              <a:rPr sz="971">
                <a:latin typeface="Century Gothic"/>
                <a:cs typeface="Century Gothic"/>
              </a:rPr>
              <a:t>t</a:t>
            </a:r>
            <a:r>
              <a:rPr sz="971" spc="-4">
                <a:latin typeface="Century Gothic"/>
                <a:cs typeface="Century Gothic"/>
              </a:rPr>
              <a:t>o</a:t>
            </a:r>
            <a:r>
              <a:rPr sz="971">
                <a:latin typeface="Century Gothic"/>
                <a:cs typeface="Century Gothic"/>
              </a:rPr>
              <a:t>s a</a:t>
            </a:r>
            <a:r>
              <a:rPr sz="971" spc="4">
                <a:latin typeface="Century Gothic"/>
                <a:cs typeface="Century Gothic"/>
              </a:rPr>
              <a:t>c</a:t>
            </a:r>
            <a:r>
              <a:rPr sz="971" spc="-12">
                <a:latin typeface="Century Gothic"/>
                <a:cs typeface="Century Gothic"/>
              </a:rPr>
              <a:t>t</a:t>
            </a:r>
            <a:r>
              <a:rPr sz="971" spc="4">
                <a:latin typeface="Century Gothic"/>
                <a:cs typeface="Century Gothic"/>
              </a:rPr>
              <a:t>i</a:t>
            </a:r>
            <a:r>
              <a:rPr sz="971">
                <a:latin typeface="Century Gothic"/>
                <a:cs typeface="Century Gothic"/>
              </a:rPr>
              <a:t>tu</a:t>
            </a:r>
            <a:r>
              <a:rPr sz="971" spc="-12">
                <a:latin typeface="Century Gothic"/>
                <a:cs typeface="Century Gothic"/>
              </a:rPr>
              <a:t>d</a:t>
            </a:r>
            <a:r>
              <a:rPr sz="971" spc="4">
                <a:latin typeface="Century Gothic"/>
                <a:cs typeface="Century Gothic"/>
              </a:rPr>
              <a:t>i</a:t>
            </a:r>
            <a:r>
              <a:rPr sz="971">
                <a:latin typeface="Century Gothic"/>
                <a:cs typeface="Century Gothic"/>
              </a:rPr>
              <a:t>n</a:t>
            </a:r>
            <a:r>
              <a:rPr sz="971" spc="-8">
                <a:latin typeface="Century Gothic"/>
                <a:cs typeface="Century Gothic"/>
              </a:rPr>
              <a:t>a</a:t>
            </a:r>
            <a:r>
              <a:rPr sz="971" spc="4">
                <a:latin typeface="Century Gothic"/>
                <a:cs typeface="Century Gothic"/>
              </a:rPr>
              <a:t>l</a:t>
            </a:r>
            <a:r>
              <a:rPr sz="971" spc="-8">
                <a:latin typeface="Century Gothic"/>
                <a:cs typeface="Century Gothic"/>
              </a:rPr>
              <a:t>es</a:t>
            </a:r>
            <a:r>
              <a:rPr sz="971">
                <a:latin typeface="Century Gothic"/>
                <a:cs typeface="Century Gothic"/>
              </a:rPr>
              <a:t>: </a:t>
            </a:r>
          </a:p>
          <a:p>
            <a:pPr marL="56480" marR="953150">
              <a:lnSpc>
                <a:spcPts val="1189"/>
              </a:lnSpc>
              <a:spcBef>
                <a:spcPts val="176"/>
              </a:spcBef>
            </a:pPr>
            <a:r>
              <a:rPr sz="971">
                <a:latin typeface="Century Gothic"/>
                <a:cs typeface="Century Gothic"/>
              </a:rPr>
              <a:t>Tr</a:t>
            </a:r>
            <a:r>
              <a:rPr sz="971" spc="4">
                <a:latin typeface="Century Gothic"/>
                <a:cs typeface="Century Gothic"/>
              </a:rPr>
              <a:t>a</a:t>
            </a:r>
            <a:r>
              <a:rPr sz="971" spc="-8">
                <a:latin typeface="Century Gothic"/>
                <a:cs typeface="Century Gothic"/>
              </a:rPr>
              <a:t>b</a:t>
            </a:r>
            <a:r>
              <a:rPr sz="971">
                <a:latin typeface="Century Gothic"/>
                <a:cs typeface="Century Gothic"/>
              </a:rPr>
              <a:t>a</a:t>
            </a:r>
            <a:r>
              <a:rPr sz="971" spc="4">
                <a:latin typeface="Century Gothic"/>
                <a:cs typeface="Century Gothic"/>
              </a:rPr>
              <a:t>j</a:t>
            </a:r>
            <a:r>
              <a:rPr sz="971">
                <a:latin typeface="Century Gothic"/>
                <a:cs typeface="Century Gothic"/>
              </a:rPr>
              <a:t>o</a:t>
            </a:r>
            <a:r>
              <a:rPr sz="971" spc="-4">
                <a:latin typeface="Century Gothic"/>
                <a:cs typeface="Century Gothic"/>
              </a:rPr>
              <a:t> </a:t>
            </a:r>
            <a:r>
              <a:rPr sz="971" spc="4">
                <a:latin typeface="Century Gothic"/>
                <a:cs typeface="Century Gothic"/>
              </a:rPr>
              <a:t>c</a:t>
            </a:r>
            <a:r>
              <a:rPr sz="971" spc="-12">
                <a:latin typeface="Century Gothic"/>
                <a:cs typeface="Century Gothic"/>
              </a:rPr>
              <a:t>o</a:t>
            </a:r>
            <a:r>
              <a:rPr sz="971" spc="4">
                <a:latin typeface="Century Gothic"/>
                <a:cs typeface="Century Gothic"/>
              </a:rPr>
              <a:t>l</a:t>
            </a:r>
            <a:r>
              <a:rPr sz="971" spc="-8">
                <a:latin typeface="Century Gothic"/>
                <a:cs typeface="Century Gothic"/>
              </a:rPr>
              <a:t>a</a:t>
            </a:r>
            <a:r>
              <a:rPr sz="971">
                <a:latin typeface="Century Gothic"/>
                <a:cs typeface="Century Gothic"/>
              </a:rPr>
              <a:t>bo</a:t>
            </a:r>
            <a:r>
              <a:rPr sz="971" spc="-8">
                <a:latin typeface="Century Gothic"/>
                <a:cs typeface="Century Gothic"/>
              </a:rPr>
              <a:t>r</a:t>
            </a:r>
            <a:r>
              <a:rPr sz="971">
                <a:latin typeface="Century Gothic"/>
                <a:cs typeface="Century Gothic"/>
              </a:rPr>
              <a:t>at</a:t>
            </a:r>
            <a:r>
              <a:rPr sz="971" spc="-4">
                <a:latin typeface="Century Gothic"/>
                <a:cs typeface="Century Gothic"/>
              </a:rPr>
              <a:t>i</a:t>
            </a:r>
            <a:r>
              <a:rPr sz="971" spc="8">
                <a:latin typeface="Century Gothic"/>
                <a:cs typeface="Century Gothic"/>
              </a:rPr>
              <a:t>v</a:t>
            </a:r>
            <a:r>
              <a:rPr sz="971">
                <a:latin typeface="Century Gothic"/>
                <a:cs typeface="Century Gothic"/>
              </a:rPr>
              <a:t>o</a:t>
            </a:r>
          </a:p>
        </p:txBody>
      </p:sp>
      <p:sp>
        <p:nvSpPr>
          <p:cNvPr id="5" name="object 5"/>
          <p:cNvSpPr txBox="1"/>
          <p:nvPr/>
        </p:nvSpPr>
        <p:spPr>
          <a:xfrm>
            <a:off x="3102797" y="5330190"/>
            <a:ext cx="2420694" cy="695168"/>
          </a:xfrm>
          <a:prstGeom prst="rect">
            <a:avLst/>
          </a:prstGeom>
        </p:spPr>
        <p:txBody>
          <a:bodyPr wrap="square" lIns="0" tIns="0" rIns="0" bIns="0" rtlCol="0">
            <a:noAutofit/>
          </a:bodyPr>
          <a:lstStyle/>
          <a:p>
            <a:pPr>
              <a:lnSpc>
                <a:spcPts val="485"/>
              </a:lnSpc>
              <a:spcBef>
                <a:spcPts val="10"/>
              </a:spcBef>
            </a:pPr>
            <a:endParaRPr sz="485"/>
          </a:p>
          <a:p>
            <a:pPr marL="258196">
              <a:lnSpc>
                <a:spcPct val="102172"/>
              </a:lnSpc>
            </a:pPr>
            <a:r>
              <a:rPr sz="971">
                <a:latin typeface="Segoe MDL2 Assets"/>
                <a:cs typeface="Segoe MDL2 Assets"/>
              </a:rPr>
              <a:t>        </a:t>
            </a:r>
            <a:r>
              <a:rPr sz="971" spc="41">
                <a:latin typeface="Segoe MDL2 Assets"/>
                <a:cs typeface="Segoe MDL2 Assets"/>
              </a:rPr>
              <a:t> </a:t>
            </a:r>
            <a:r>
              <a:rPr sz="971" spc="-4">
                <a:latin typeface="Century Gothic"/>
                <a:cs typeface="Century Gothic"/>
              </a:rPr>
              <a:t>D</a:t>
            </a:r>
            <a:r>
              <a:rPr sz="971" spc="4">
                <a:latin typeface="Century Gothic"/>
                <a:cs typeface="Century Gothic"/>
              </a:rPr>
              <a:t>i</a:t>
            </a:r>
            <a:r>
              <a:rPr sz="971">
                <a:latin typeface="Century Gothic"/>
                <a:cs typeface="Century Gothic"/>
              </a:rPr>
              <a:t>sp</a:t>
            </a:r>
            <a:r>
              <a:rPr sz="971" spc="-8">
                <a:latin typeface="Century Gothic"/>
                <a:cs typeface="Century Gothic"/>
              </a:rPr>
              <a:t>o</a:t>
            </a:r>
            <a:r>
              <a:rPr sz="971">
                <a:latin typeface="Century Gothic"/>
                <a:cs typeface="Century Gothic"/>
              </a:rPr>
              <a:t>s</a:t>
            </a:r>
            <a:r>
              <a:rPr sz="971" spc="-4">
                <a:latin typeface="Century Gothic"/>
                <a:cs typeface="Century Gothic"/>
              </a:rPr>
              <a:t>ic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al</a:t>
            </a:r>
            <a:r>
              <a:rPr sz="971" spc="4">
                <a:latin typeface="Century Gothic"/>
                <a:cs typeface="Century Gothic"/>
              </a:rPr>
              <a:t> </a:t>
            </a:r>
            <a:r>
              <a:rPr sz="971">
                <a:latin typeface="Century Gothic"/>
                <a:cs typeface="Century Gothic"/>
              </a:rPr>
              <a:t>t</a:t>
            </a:r>
            <a:r>
              <a:rPr sz="971" spc="-8">
                <a:latin typeface="Century Gothic"/>
                <a:cs typeface="Century Gothic"/>
              </a:rPr>
              <a:t>r</a:t>
            </a:r>
            <a:r>
              <a:rPr sz="971">
                <a:latin typeface="Century Gothic"/>
                <a:cs typeface="Century Gothic"/>
              </a:rPr>
              <a:t>a</a:t>
            </a:r>
            <a:r>
              <a:rPr sz="971" spc="-4">
                <a:latin typeface="Century Gothic"/>
                <a:cs typeface="Century Gothic"/>
              </a:rPr>
              <a:t>b</a:t>
            </a:r>
            <a:r>
              <a:rPr sz="971">
                <a:latin typeface="Century Gothic"/>
                <a:cs typeface="Century Gothic"/>
              </a:rPr>
              <a:t>a</a:t>
            </a:r>
            <a:r>
              <a:rPr sz="971" spc="4">
                <a:latin typeface="Century Gothic"/>
                <a:cs typeface="Century Gothic"/>
              </a:rPr>
              <a:t>j</a:t>
            </a:r>
            <a:r>
              <a:rPr sz="971">
                <a:latin typeface="Century Gothic"/>
                <a:cs typeface="Century Gothic"/>
              </a:rPr>
              <a:t>o</a:t>
            </a:r>
          </a:p>
          <a:p>
            <a:pPr marL="258196">
              <a:lnSpc>
                <a:spcPct val="102172"/>
              </a:lnSpc>
              <a:spcBef>
                <a:spcPts val="176"/>
              </a:spcBef>
            </a:pPr>
            <a:r>
              <a:rPr sz="971">
                <a:latin typeface="Segoe MDL2 Assets"/>
                <a:cs typeface="Segoe MDL2 Assets"/>
              </a:rPr>
              <a:t>        </a:t>
            </a:r>
            <a:r>
              <a:rPr sz="971" spc="41">
                <a:latin typeface="Segoe MDL2 Assets"/>
                <a:cs typeface="Segoe MDL2 Assets"/>
              </a:rPr>
              <a:t> </a:t>
            </a:r>
            <a:r>
              <a:rPr sz="971">
                <a:latin typeface="Century Gothic"/>
                <a:cs typeface="Century Gothic"/>
              </a:rPr>
              <a:t>Tr</a:t>
            </a:r>
            <a:r>
              <a:rPr sz="971" spc="4">
                <a:latin typeface="Century Gothic"/>
                <a:cs typeface="Century Gothic"/>
              </a:rPr>
              <a:t>a</a:t>
            </a:r>
            <a:r>
              <a:rPr sz="971" spc="-8">
                <a:latin typeface="Century Gothic"/>
                <a:cs typeface="Century Gothic"/>
              </a:rPr>
              <a:t>b</a:t>
            </a:r>
            <a:r>
              <a:rPr sz="971">
                <a:latin typeface="Century Gothic"/>
                <a:cs typeface="Century Gothic"/>
              </a:rPr>
              <a:t>a</a:t>
            </a:r>
            <a:r>
              <a:rPr sz="971" spc="4">
                <a:latin typeface="Century Gothic"/>
                <a:cs typeface="Century Gothic"/>
              </a:rPr>
              <a:t>j</a:t>
            </a:r>
            <a:r>
              <a:rPr sz="971">
                <a:latin typeface="Century Gothic"/>
                <a:cs typeface="Century Gothic"/>
              </a:rPr>
              <a:t>o</a:t>
            </a:r>
            <a:r>
              <a:rPr sz="971" spc="-4">
                <a:latin typeface="Century Gothic"/>
                <a:cs typeface="Century Gothic"/>
              </a:rPr>
              <a:t> </a:t>
            </a:r>
            <a:r>
              <a:rPr sz="971">
                <a:latin typeface="Century Gothic"/>
                <a:cs typeface="Century Gothic"/>
              </a:rPr>
              <a:t>e</a:t>
            </a:r>
            <a:r>
              <a:rPr sz="971" spc="-4">
                <a:latin typeface="Century Gothic"/>
                <a:cs typeface="Century Gothic"/>
              </a:rPr>
              <a:t>q</a:t>
            </a:r>
            <a:r>
              <a:rPr sz="971">
                <a:latin typeface="Century Gothic"/>
                <a:cs typeface="Century Gothic"/>
              </a:rPr>
              <a:t>u</a:t>
            </a:r>
            <a:r>
              <a:rPr sz="971" spc="4">
                <a:latin typeface="Century Gothic"/>
                <a:cs typeface="Century Gothic"/>
              </a:rPr>
              <a:t>i</a:t>
            </a:r>
            <a:r>
              <a:rPr sz="971" spc="-12">
                <a:latin typeface="Century Gothic"/>
                <a:cs typeface="Century Gothic"/>
              </a:rPr>
              <a:t>t</a:t>
            </a:r>
            <a:r>
              <a:rPr sz="971">
                <a:latin typeface="Century Gothic"/>
                <a:cs typeface="Century Gothic"/>
              </a:rPr>
              <a:t>at</a:t>
            </a:r>
            <a:r>
              <a:rPr sz="971" spc="-4">
                <a:latin typeface="Century Gothic"/>
                <a:cs typeface="Century Gothic"/>
              </a:rPr>
              <a:t>i</a:t>
            </a:r>
            <a:r>
              <a:rPr sz="971" spc="8">
                <a:latin typeface="Century Gothic"/>
                <a:cs typeface="Century Gothic"/>
              </a:rPr>
              <a:t>v</a:t>
            </a:r>
            <a:r>
              <a:rPr sz="971">
                <a:latin typeface="Century Gothic"/>
                <a:cs typeface="Century Gothic"/>
              </a:rPr>
              <a:t>o</a:t>
            </a:r>
          </a:p>
          <a:p>
            <a:pPr marL="258196">
              <a:lnSpc>
                <a:spcPct val="102172"/>
              </a:lnSpc>
              <a:spcBef>
                <a:spcPts val="185"/>
              </a:spcBef>
            </a:pPr>
            <a:r>
              <a:rPr sz="971">
                <a:latin typeface="Segoe MDL2 Assets"/>
                <a:cs typeface="Segoe MDL2 Assets"/>
              </a:rPr>
              <a:t>        </a:t>
            </a:r>
            <a:r>
              <a:rPr sz="971" spc="41">
                <a:latin typeface="Segoe MDL2 Assets"/>
                <a:cs typeface="Segoe MDL2 Assets"/>
              </a:rPr>
              <a:t> </a:t>
            </a:r>
            <a:r>
              <a:rPr sz="971">
                <a:latin typeface="Century Gothic"/>
                <a:cs typeface="Century Gothic"/>
              </a:rPr>
              <a:t>R</a:t>
            </a:r>
            <a:r>
              <a:rPr sz="971" spc="4">
                <a:latin typeface="Century Gothic"/>
                <a:cs typeface="Century Gothic"/>
              </a:rPr>
              <a:t>e</a:t>
            </a:r>
            <a:r>
              <a:rPr sz="971" spc="-8">
                <a:latin typeface="Century Gothic"/>
                <a:cs typeface="Century Gothic"/>
              </a:rPr>
              <a:t>s</a:t>
            </a:r>
            <a:r>
              <a:rPr sz="971">
                <a:latin typeface="Century Gothic"/>
                <a:cs typeface="Century Gothic"/>
              </a:rPr>
              <a:t>p</a:t>
            </a:r>
            <a:r>
              <a:rPr sz="971" spc="4">
                <a:latin typeface="Century Gothic"/>
                <a:cs typeface="Century Gothic"/>
              </a:rPr>
              <a:t>e</a:t>
            </a:r>
            <a:r>
              <a:rPr sz="971">
                <a:latin typeface="Century Gothic"/>
                <a:cs typeface="Century Gothic"/>
              </a:rPr>
              <a:t>to</a:t>
            </a:r>
          </a:p>
        </p:txBody>
      </p:sp>
      <p:sp>
        <p:nvSpPr>
          <p:cNvPr id="4" name="object 4"/>
          <p:cNvSpPr txBox="1"/>
          <p:nvPr/>
        </p:nvSpPr>
        <p:spPr>
          <a:xfrm>
            <a:off x="5523491" y="5330190"/>
            <a:ext cx="2840355" cy="695168"/>
          </a:xfrm>
          <a:prstGeom prst="rect">
            <a:avLst/>
          </a:prstGeom>
        </p:spPr>
        <p:txBody>
          <a:bodyPr wrap="square" lIns="0" tIns="0" rIns="0" bIns="0" rtlCol="0">
            <a:noAutofit/>
          </a:bodyPr>
          <a:lstStyle/>
          <a:p>
            <a:pPr>
              <a:lnSpc>
                <a:spcPts val="485"/>
              </a:lnSpc>
              <a:spcBef>
                <a:spcPts val="10"/>
              </a:spcBef>
            </a:pPr>
            <a:endParaRPr sz="485"/>
          </a:p>
          <a:p>
            <a:pPr marL="56481">
              <a:lnSpc>
                <a:spcPct val="102172"/>
              </a:lnSpc>
            </a:pPr>
            <a:r>
              <a:rPr sz="971">
                <a:latin typeface="Century Gothic"/>
                <a:cs typeface="Century Gothic"/>
              </a:rPr>
              <a:t>Rú</a:t>
            </a:r>
            <a:r>
              <a:rPr sz="971" spc="-4">
                <a:latin typeface="Century Gothic"/>
                <a:cs typeface="Century Gothic"/>
              </a:rPr>
              <a:t>b</a:t>
            </a:r>
            <a:r>
              <a:rPr sz="971">
                <a:latin typeface="Century Gothic"/>
                <a:cs typeface="Century Gothic"/>
              </a:rPr>
              <a:t>r</a:t>
            </a:r>
            <a:r>
              <a:rPr sz="971" spc="-4">
                <a:latin typeface="Century Gothic"/>
                <a:cs typeface="Century Gothic"/>
              </a:rPr>
              <a:t>i</a:t>
            </a:r>
            <a:r>
              <a:rPr sz="971" spc="4">
                <a:latin typeface="Century Gothic"/>
                <a:cs typeface="Century Gothic"/>
              </a:rPr>
              <a:t>c</a:t>
            </a:r>
            <a:r>
              <a:rPr sz="971" spc="-8">
                <a:latin typeface="Century Gothic"/>
                <a:cs typeface="Century Gothic"/>
              </a:rPr>
              <a:t>a</a:t>
            </a:r>
            <a:r>
              <a:rPr sz="971">
                <a:latin typeface="Century Gothic"/>
                <a:cs typeface="Century Gothic"/>
              </a:rPr>
              <a:t>s</a:t>
            </a:r>
          </a:p>
          <a:p>
            <a:pPr marL="56481">
              <a:lnSpc>
                <a:spcPct val="102172"/>
              </a:lnSpc>
              <a:spcBef>
                <a:spcPts val="176"/>
              </a:spcBef>
            </a:pPr>
            <a:r>
              <a:rPr sz="971">
                <a:latin typeface="Century Gothic"/>
                <a:cs typeface="Century Gothic"/>
              </a:rPr>
              <a:t>Tablas</a:t>
            </a:r>
            <a:r>
              <a:rPr sz="971" spc="-12">
                <a:latin typeface="Century Gothic"/>
                <a:cs typeface="Century Gothic"/>
              </a:rPr>
              <a:t> </a:t>
            </a:r>
            <a:r>
              <a:rPr sz="971" spc="8">
                <a:latin typeface="Century Gothic"/>
                <a:cs typeface="Century Gothic"/>
              </a:rPr>
              <a:t>v</a:t>
            </a:r>
            <a:r>
              <a:rPr sz="971" spc="-8">
                <a:latin typeface="Century Gothic"/>
                <a:cs typeface="Century Gothic"/>
              </a:rPr>
              <a:t>a</a:t>
            </a:r>
            <a:r>
              <a:rPr sz="971" spc="4">
                <a:latin typeface="Century Gothic"/>
                <a:cs typeface="Century Gothic"/>
              </a:rPr>
              <a:t>l</a:t>
            </a:r>
            <a:r>
              <a:rPr sz="971">
                <a:latin typeface="Century Gothic"/>
                <a:cs typeface="Century Gothic"/>
              </a:rPr>
              <a:t>o</a:t>
            </a:r>
            <a:r>
              <a:rPr sz="971" spc="-8">
                <a:latin typeface="Century Gothic"/>
                <a:cs typeface="Century Gothic"/>
              </a:rPr>
              <a:t>r</a:t>
            </a:r>
            <a:r>
              <a:rPr sz="971">
                <a:latin typeface="Century Gothic"/>
                <a:cs typeface="Century Gothic"/>
              </a:rPr>
              <a:t>at</a:t>
            </a:r>
            <a:r>
              <a:rPr sz="971" spc="-4">
                <a:latin typeface="Century Gothic"/>
                <a:cs typeface="Century Gothic"/>
              </a:rPr>
              <a:t>i</a:t>
            </a:r>
            <a:r>
              <a:rPr sz="971">
                <a:latin typeface="Century Gothic"/>
                <a:cs typeface="Century Gothic"/>
              </a:rPr>
              <a:t>vas</a:t>
            </a:r>
          </a:p>
        </p:txBody>
      </p:sp>
      <p:sp>
        <p:nvSpPr>
          <p:cNvPr id="3" name="object 3"/>
          <p:cNvSpPr txBox="1"/>
          <p:nvPr/>
        </p:nvSpPr>
        <p:spPr>
          <a:xfrm>
            <a:off x="681766" y="988583"/>
            <a:ext cx="7682081" cy="470647"/>
          </a:xfrm>
          <a:prstGeom prst="rect">
            <a:avLst/>
          </a:prstGeom>
        </p:spPr>
        <p:txBody>
          <a:bodyPr wrap="square" lIns="0" tIns="0" rIns="0" bIns="0" rtlCol="0">
            <a:noAutofit/>
          </a:bodyPr>
          <a:lstStyle/>
          <a:p>
            <a:pPr>
              <a:lnSpc>
                <a:spcPts val="485"/>
              </a:lnSpc>
              <a:spcBef>
                <a:spcPts val="10"/>
              </a:spcBef>
            </a:pPr>
            <a:endParaRPr sz="485"/>
          </a:p>
          <a:p>
            <a:pPr marL="1549408">
              <a:lnSpc>
                <a:spcPct val="102172"/>
              </a:lnSpc>
            </a:pPr>
            <a:r>
              <a:rPr sz="971" b="1">
                <a:solidFill>
                  <a:srgbClr val="1C4586"/>
                </a:solidFill>
                <a:latin typeface="Arial"/>
                <a:cs typeface="Arial"/>
              </a:rPr>
              <a:t>1. </a:t>
            </a:r>
            <a:r>
              <a:rPr sz="971" b="1" spc="237">
                <a:solidFill>
                  <a:srgbClr val="1C4586"/>
                </a:solidFill>
                <a:latin typeface="Arial"/>
                <a:cs typeface="Arial"/>
              </a:rPr>
              <a:t> </a:t>
            </a:r>
            <a:r>
              <a:rPr sz="971" spc="-4">
                <a:solidFill>
                  <a:srgbClr val="1C4586"/>
                </a:solidFill>
                <a:latin typeface="Century Gothic"/>
                <a:cs typeface="Century Gothic"/>
              </a:rPr>
              <a:t>¿</a:t>
            </a:r>
            <a:r>
              <a:rPr sz="971">
                <a:solidFill>
                  <a:srgbClr val="1C4586"/>
                </a:solidFill>
                <a:latin typeface="Century Gothic"/>
                <a:cs typeface="Century Gothic"/>
              </a:rPr>
              <a:t>Qué se </a:t>
            </a:r>
            <a:r>
              <a:rPr sz="971" spc="-8">
                <a:solidFill>
                  <a:srgbClr val="1C4586"/>
                </a:solidFill>
                <a:latin typeface="Century Gothic"/>
                <a:cs typeface="Century Gothic"/>
              </a:rPr>
              <a:t>p</a:t>
            </a:r>
            <a:r>
              <a:rPr sz="971">
                <a:solidFill>
                  <a:srgbClr val="1C4586"/>
                </a:solidFill>
                <a:latin typeface="Century Gothic"/>
                <a:cs typeface="Century Gothic"/>
              </a:rPr>
              <a:t>re</a:t>
            </a:r>
            <a:r>
              <a:rPr sz="971" spc="-4">
                <a:solidFill>
                  <a:srgbClr val="1C4586"/>
                </a:solidFill>
                <a:latin typeface="Century Gothic"/>
                <a:cs typeface="Century Gothic"/>
              </a:rPr>
              <a:t>s</a:t>
            </a:r>
            <a:r>
              <a:rPr sz="971">
                <a:solidFill>
                  <a:srgbClr val="1C4586"/>
                </a:solidFill>
                <a:latin typeface="Century Gothic"/>
                <a:cs typeface="Century Gothic"/>
              </a:rPr>
              <a:t>ent</a:t>
            </a:r>
            <a:r>
              <a:rPr sz="971" spc="-8">
                <a:solidFill>
                  <a:srgbClr val="1C4586"/>
                </a:solidFill>
                <a:latin typeface="Century Gothic"/>
                <a:cs typeface="Century Gothic"/>
              </a:rPr>
              <a:t>a</a:t>
            </a:r>
            <a:r>
              <a:rPr sz="971">
                <a:solidFill>
                  <a:srgbClr val="1C4586"/>
                </a:solidFill>
                <a:latin typeface="Century Gothic"/>
                <a:cs typeface="Century Gothic"/>
              </a:rPr>
              <a:t>rá? </a:t>
            </a:r>
            <a:r>
              <a:rPr sz="971" spc="263">
                <a:solidFill>
                  <a:srgbClr val="1C4586"/>
                </a:solidFill>
                <a:latin typeface="Century Gothic"/>
                <a:cs typeface="Century Gothic"/>
              </a:rPr>
              <a:t> </a:t>
            </a:r>
            <a:r>
              <a:rPr sz="971" b="1" spc="4">
                <a:solidFill>
                  <a:srgbClr val="1C4586"/>
                </a:solidFill>
                <a:latin typeface="Century Gothic"/>
                <a:cs typeface="Century Gothic"/>
              </a:rPr>
              <a:t>2</a:t>
            </a:r>
            <a:r>
              <a:rPr sz="971">
                <a:solidFill>
                  <a:srgbClr val="1C4586"/>
                </a:solidFill>
                <a:latin typeface="Century Gothic"/>
                <a:cs typeface="Century Gothic"/>
              </a:rPr>
              <a:t>.</a:t>
            </a:r>
            <a:r>
              <a:rPr sz="971" spc="-8">
                <a:solidFill>
                  <a:srgbClr val="1C4586"/>
                </a:solidFill>
                <a:latin typeface="Century Gothic"/>
                <a:cs typeface="Century Gothic"/>
              </a:rPr>
              <a:t> </a:t>
            </a:r>
            <a:r>
              <a:rPr sz="971" spc="-4">
                <a:solidFill>
                  <a:srgbClr val="1C4586"/>
                </a:solidFill>
                <a:latin typeface="Century Gothic"/>
                <a:cs typeface="Century Gothic"/>
              </a:rPr>
              <a:t>¿</a:t>
            </a:r>
            <a:r>
              <a:rPr sz="971">
                <a:solidFill>
                  <a:srgbClr val="1C4586"/>
                </a:solidFill>
                <a:latin typeface="Century Gothic"/>
                <a:cs typeface="Century Gothic"/>
              </a:rPr>
              <a:t>Cu</a:t>
            </a:r>
            <a:r>
              <a:rPr sz="971" spc="4">
                <a:solidFill>
                  <a:srgbClr val="1C4586"/>
                </a:solidFill>
                <a:latin typeface="Century Gothic"/>
                <a:cs typeface="Century Gothic"/>
              </a:rPr>
              <a:t>á</a:t>
            </a:r>
            <a:r>
              <a:rPr sz="971">
                <a:solidFill>
                  <a:srgbClr val="1C4586"/>
                </a:solidFill>
                <a:latin typeface="Century Gothic"/>
                <a:cs typeface="Century Gothic"/>
              </a:rPr>
              <a:t>nd</a:t>
            </a:r>
            <a:r>
              <a:rPr sz="971" spc="-4">
                <a:solidFill>
                  <a:srgbClr val="1C4586"/>
                </a:solidFill>
                <a:latin typeface="Century Gothic"/>
                <a:cs typeface="Century Gothic"/>
              </a:rPr>
              <a:t>o</a:t>
            </a:r>
            <a:r>
              <a:rPr sz="971">
                <a:solidFill>
                  <a:srgbClr val="1C4586"/>
                </a:solidFill>
                <a:latin typeface="Century Gothic"/>
                <a:cs typeface="Century Gothic"/>
              </a:rPr>
              <a:t>? </a:t>
            </a:r>
            <a:r>
              <a:rPr sz="971" spc="254">
                <a:solidFill>
                  <a:srgbClr val="1C4586"/>
                </a:solidFill>
                <a:latin typeface="Century Gothic"/>
                <a:cs typeface="Century Gothic"/>
              </a:rPr>
              <a:t> </a:t>
            </a:r>
            <a:r>
              <a:rPr sz="971" b="1" spc="4">
                <a:solidFill>
                  <a:srgbClr val="1C4586"/>
                </a:solidFill>
                <a:latin typeface="Century Gothic"/>
                <a:cs typeface="Century Gothic"/>
              </a:rPr>
              <a:t>3</a:t>
            </a:r>
            <a:r>
              <a:rPr sz="971" b="1">
                <a:solidFill>
                  <a:srgbClr val="1C4586"/>
                </a:solidFill>
                <a:latin typeface="Century Gothic"/>
                <a:cs typeface="Century Gothic"/>
              </a:rPr>
              <a:t>. </a:t>
            </a:r>
            <a:r>
              <a:rPr sz="971" spc="-4">
                <a:solidFill>
                  <a:srgbClr val="1C4586"/>
                </a:solidFill>
                <a:latin typeface="Century Gothic"/>
                <a:cs typeface="Century Gothic"/>
              </a:rPr>
              <a:t>¿</a:t>
            </a:r>
            <a:r>
              <a:rPr sz="971">
                <a:solidFill>
                  <a:srgbClr val="1C4586"/>
                </a:solidFill>
                <a:latin typeface="Century Gothic"/>
                <a:cs typeface="Century Gothic"/>
              </a:rPr>
              <a:t>C</a:t>
            </a:r>
            <a:r>
              <a:rPr sz="971" spc="-12">
                <a:solidFill>
                  <a:srgbClr val="1C4586"/>
                </a:solidFill>
                <a:latin typeface="Century Gothic"/>
                <a:cs typeface="Century Gothic"/>
              </a:rPr>
              <a:t>ó</a:t>
            </a:r>
            <a:r>
              <a:rPr sz="971" spc="-4">
                <a:solidFill>
                  <a:srgbClr val="1C4586"/>
                </a:solidFill>
                <a:latin typeface="Century Gothic"/>
                <a:cs typeface="Century Gothic"/>
              </a:rPr>
              <a:t>m</a:t>
            </a:r>
            <a:r>
              <a:rPr sz="971">
                <a:solidFill>
                  <a:srgbClr val="1C4586"/>
                </a:solidFill>
                <a:latin typeface="Century Gothic"/>
                <a:cs typeface="Century Gothic"/>
              </a:rPr>
              <a:t>o?</a:t>
            </a:r>
            <a:r>
              <a:rPr sz="971" spc="254">
                <a:solidFill>
                  <a:srgbClr val="1C4586"/>
                </a:solidFill>
                <a:latin typeface="Century Gothic"/>
                <a:cs typeface="Century Gothic"/>
              </a:rPr>
              <a:t> </a:t>
            </a:r>
            <a:r>
              <a:rPr sz="971">
                <a:solidFill>
                  <a:srgbClr val="1C4586"/>
                </a:solidFill>
                <a:latin typeface="Century Gothic"/>
                <a:cs typeface="Century Gothic"/>
              </a:rPr>
              <a:t>4. </a:t>
            </a:r>
            <a:r>
              <a:rPr sz="971" spc="-4">
                <a:solidFill>
                  <a:srgbClr val="1C4586"/>
                </a:solidFill>
                <a:latin typeface="Century Gothic"/>
                <a:cs typeface="Century Gothic"/>
              </a:rPr>
              <a:t>¿D</a:t>
            </a:r>
            <a:r>
              <a:rPr sz="971">
                <a:solidFill>
                  <a:srgbClr val="1C4586"/>
                </a:solidFill>
                <a:latin typeface="Century Gothic"/>
                <a:cs typeface="Century Gothic"/>
              </a:rPr>
              <a:t>ó</a:t>
            </a:r>
            <a:r>
              <a:rPr sz="971" spc="-4">
                <a:solidFill>
                  <a:srgbClr val="1C4586"/>
                </a:solidFill>
                <a:latin typeface="Century Gothic"/>
                <a:cs typeface="Century Gothic"/>
              </a:rPr>
              <a:t>n</a:t>
            </a:r>
            <a:r>
              <a:rPr sz="971">
                <a:solidFill>
                  <a:srgbClr val="1C4586"/>
                </a:solidFill>
                <a:latin typeface="Century Gothic"/>
                <a:cs typeface="Century Gothic"/>
              </a:rPr>
              <a:t>de?   </a:t>
            </a:r>
            <a:r>
              <a:rPr sz="971" b="1" spc="4">
                <a:solidFill>
                  <a:srgbClr val="1C4586"/>
                </a:solidFill>
                <a:latin typeface="Century Gothic"/>
                <a:cs typeface="Century Gothic"/>
              </a:rPr>
              <a:t>4</a:t>
            </a:r>
            <a:r>
              <a:rPr sz="971">
                <a:solidFill>
                  <a:srgbClr val="1C4586"/>
                </a:solidFill>
                <a:latin typeface="Century Gothic"/>
                <a:cs typeface="Century Gothic"/>
              </a:rPr>
              <a:t>.</a:t>
            </a:r>
            <a:r>
              <a:rPr sz="971" spc="-8">
                <a:solidFill>
                  <a:srgbClr val="1C4586"/>
                </a:solidFill>
                <a:latin typeface="Century Gothic"/>
                <a:cs typeface="Century Gothic"/>
              </a:rPr>
              <a:t> </a:t>
            </a:r>
            <a:r>
              <a:rPr sz="971" spc="8">
                <a:solidFill>
                  <a:srgbClr val="1C4586"/>
                </a:solidFill>
                <a:latin typeface="Century Gothic"/>
                <a:cs typeface="Century Gothic"/>
              </a:rPr>
              <a:t>¿</a:t>
            </a:r>
            <a:r>
              <a:rPr sz="971">
                <a:solidFill>
                  <a:srgbClr val="1C4586"/>
                </a:solidFill>
                <a:latin typeface="Century Gothic"/>
                <a:cs typeface="Century Gothic"/>
              </a:rPr>
              <a:t>Con</a:t>
            </a:r>
            <a:r>
              <a:rPr sz="971" spc="-4">
                <a:solidFill>
                  <a:srgbClr val="1C4586"/>
                </a:solidFill>
                <a:latin typeface="Century Gothic"/>
                <a:cs typeface="Century Gothic"/>
              </a:rPr>
              <a:t> </a:t>
            </a:r>
            <a:r>
              <a:rPr sz="971">
                <a:solidFill>
                  <a:srgbClr val="1C4586"/>
                </a:solidFill>
                <a:latin typeface="Century Gothic"/>
                <a:cs typeface="Century Gothic"/>
              </a:rPr>
              <a:t>qu</a:t>
            </a:r>
            <a:r>
              <a:rPr sz="971" spc="4">
                <a:solidFill>
                  <a:srgbClr val="1C4586"/>
                </a:solidFill>
                <a:latin typeface="Century Gothic"/>
                <a:cs typeface="Century Gothic"/>
              </a:rPr>
              <a:t>é</a:t>
            </a:r>
            <a:r>
              <a:rPr sz="971">
                <a:solidFill>
                  <a:srgbClr val="1C4586"/>
                </a:solidFill>
                <a:latin typeface="Century Gothic"/>
                <a:cs typeface="Century Gothic"/>
              </a:rPr>
              <a:t>?</a:t>
            </a:r>
            <a:endParaRPr sz="971">
              <a:latin typeface="Century Gothic"/>
              <a:cs typeface="Century Gothic"/>
            </a:endParaRPr>
          </a:p>
          <a:p>
            <a:pPr marL="3027341" marR="2623205" algn="ctr">
              <a:lnSpc>
                <a:spcPct val="102172"/>
              </a:lnSpc>
              <a:spcBef>
                <a:spcPts val="176"/>
              </a:spcBef>
            </a:pPr>
            <a:r>
              <a:rPr sz="971" b="1" spc="4">
                <a:solidFill>
                  <a:srgbClr val="1C4586"/>
                </a:solidFill>
                <a:latin typeface="Century Gothic"/>
                <a:cs typeface="Century Gothic"/>
              </a:rPr>
              <a:t>5</a:t>
            </a:r>
            <a:r>
              <a:rPr sz="971">
                <a:solidFill>
                  <a:srgbClr val="1C4586"/>
                </a:solidFill>
                <a:latin typeface="Century Gothic"/>
                <a:cs typeface="Century Gothic"/>
              </a:rPr>
              <a:t>.</a:t>
            </a:r>
            <a:r>
              <a:rPr sz="971" spc="-8">
                <a:solidFill>
                  <a:srgbClr val="1C4586"/>
                </a:solidFill>
                <a:latin typeface="Century Gothic"/>
                <a:cs typeface="Century Gothic"/>
              </a:rPr>
              <a:t> </a:t>
            </a:r>
            <a:r>
              <a:rPr sz="971" spc="8">
                <a:solidFill>
                  <a:srgbClr val="1C4586"/>
                </a:solidFill>
                <a:latin typeface="Century Gothic"/>
                <a:cs typeface="Century Gothic"/>
              </a:rPr>
              <a:t>¿</a:t>
            </a:r>
            <a:r>
              <a:rPr sz="971">
                <a:solidFill>
                  <a:srgbClr val="1C4586"/>
                </a:solidFill>
                <a:latin typeface="Century Gothic"/>
                <a:cs typeface="Century Gothic"/>
              </a:rPr>
              <a:t>A</a:t>
            </a:r>
            <a:r>
              <a:rPr sz="971" spc="-26">
                <a:solidFill>
                  <a:srgbClr val="1C4586"/>
                </a:solidFill>
                <a:latin typeface="Century Gothic"/>
                <a:cs typeface="Century Gothic"/>
              </a:rPr>
              <a:t> </a:t>
            </a:r>
            <a:r>
              <a:rPr sz="971">
                <a:solidFill>
                  <a:srgbClr val="1C4586"/>
                </a:solidFill>
                <a:latin typeface="Century Gothic"/>
                <a:cs typeface="Century Gothic"/>
              </a:rPr>
              <a:t>qu</a:t>
            </a:r>
            <a:r>
              <a:rPr sz="971" spc="4">
                <a:solidFill>
                  <a:srgbClr val="1C4586"/>
                </a:solidFill>
                <a:latin typeface="Century Gothic"/>
                <a:cs typeface="Century Gothic"/>
              </a:rPr>
              <a:t>i</a:t>
            </a:r>
            <a:r>
              <a:rPr sz="971">
                <a:solidFill>
                  <a:srgbClr val="1C4586"/>
                </a:solidFill>
                <a:latin typeface="Century Gothic"/>
                <a:cs typeface="Century Gothic"/>
              </a:rPr>
              <a:t>é</a:t>
            </a:r>
            <a:r>
              <a:rPr sz="971" spc="4">
                <a:solidFill>
                  <a:srgbClr val="1C4586"/>
                </a:solidFill>
                <a:latin typeface="Century Gothic"/>
                <a:cs typeface="Century Gothic"/>
              </a:rPr>
              <a:t>n</a:t>
            </a:r>
            <a:r>
              <a:rPr sz="971">
                <a:solidFill>
                  <a:srgbClr val="1C4586"/>
                </a:solidFill>
                <a:latin typeface="Century Gothic"/>
                <a:cs typeface="Century Gothic"/>
              </a:rPr>
              <a:t>,</a:t>
            </a:r>
            <a:r>
              <a:rPr sz="971" spc="-8">
                <a:solidFill>
                  <a:srgbClr val="1C4586"/>
                </a:solidFill>
                <a:latin typeface="Century Gothic"/>
                <a:cs typeface="Century Gothic"/>
              </a:rPr>
              <a:t> </a:t>
            </a:r>
            <a:r>
              <a:rPr sz="971">
                <a:solidFill>
                  <a:srgbClr val="1C4586"/>
                </a:solidFill>
                <a:latin typeface="Century Gothic"/>
                <a:cs typeface="Century Gothic"/>
              </a:rPr>
              <a:t>por qué y</a:t>
            </a:r>
            <a:r>
              <a:rPr sz="971" spc="-4">
                <a:solidFill>
                  <a:srgbClr val="1C4586"/>
                </a:solidFill>
                <a:latin typeface="Century Gothic"/>
                <a:cs typeface="Century Gothic"/>
              </a:rPr>
              <a:t> </a:t>
            </a:r>
            <a:r>
              <a:rPr sz="971">
                <a:solidFill>
                  <a:srgbClr val="1C4586"/>
                </a:solidFill>
                <a:latin typeface="Century Gothic"/>
                <a:cs typeface="Century Gothic"/>
              </a:rPr>
              <a:t>p</a:t>
            </a:r>
            <a:r>
              <a:rPr sz="971" spc="4">
                <a:solidFill>
                  <a:srgbClr val="1C4586"/>
                </a:solidFill>
                <a:latin typeface="Century Gothic"/>
                <a:cs typeface="Century Gothic"/>
              </a:rPr>
              <a:t>a</a:t>
            </a:r>
            <a:r>
              <a:rPr sz="971" spc="-8">
                <a:solidFill>
                  <a:srgbClr val="1C4586"/>
                </a:solidFill>
                <a:latin typeface="Century Gothic"/>
                <a:cs typeface="Century Gothic"/>
              </a:rPr>
              <a:t>r</a:t>
            </a:r>
            <a:r>
              <a:rPr sz="971">
                <a:solidFill>
                  <a:srgbClr val="1C4586"/>
                </a:solidFill>
                <a:latin typeface="Century Gothic"/>
                <a:cs typeface="Century Gothic"/>
              </a:rPr>
              <a:t>a qu</a:t>
            </a:r>
            <a:r>
              <a:rPr sz="971" spc="8">
                <a:solidFill>
                  <a:srgbClr val="1C4586"/>
                </a:solidFill>
                <a:latin typeface="Century Gothic"/>
                <a:cs typeface="Century Gothic"/>
              </a:rPr>
              <a:t>é</a:t>
            </a:r>
            <a:r>
              <a:rPr sz="971">
                <a:solidFill>
                  <a:srgbClr val="1C4586"/>
                </a:solidFill>
                <a:latin typeface="Century Gothic"/>
                <a:cs typeface="Century Gothic"/>
              </a:rPr>
              <a:t>?</a:t>
            </a:r>
            <a:endParaRPr sz="971">
              <a:latin typeface="Century Gothic"/>
              <a:cs typeface="Century Gothic"/>
            </a:endParaRPr>
          </a:p>
        </p:txBody>
      </p:sp>
      <p:sp>
        <p:nvSpPr>
          <p:cNvPr id="2" name="object 2"/>
          <p:cNvSpPr txBox="1"/>
          <p:nvPr/>
        </p:nvSpPr>
        <p:spPr>
          <a:xfrm>
            <a:off x="681766" y="1459230"/>
            <a:ext cx="7682081" cy="1385382"/>
          </a:xfrm>
          <a:prstGeom prst="rect">
            <a:avLst/>
          </a:prstGeom>
        </p:spPr>
        <p:txBody>
          <a:bodyPr wrap="square" lIns="0" tIns="0" rIns="0" bIns="0" rtlCol="0">
            <a:noAutofit/>
          </a:bodyPr>
          <a:lstStyle/>
          <a:p>
            <a:pPr>
              <a:lnSpc>
                <a:spcPts val="485"/>
              </a:lnSpc>
              <a:spcBef>
                <a:spcPts val="10"/>
              </a:spcBef>
            </a:pPr>
            <a:endParaRPr sz="485"/>
          </a:p>
          <a:p>
            <a:pPr marL="56480" marR="295478">
              <a:lnSpc>
                <a:spcPts val="1189"/>
              </a:lnSpc>
            </a:pPr>
            <a:r>
              <a:rPr sz="971">
                <a:latin typeface="Century Gothic"/>
                <a:cs typeface="Century Gothic"/>
              </a:rPr>
              <a:t>1.</a:t>
            </a:r>
            <a:r>
              <a:rPr sz="971" spc="-8">
                <a:latin typeface="Century Gothic"/>
                <a:cs typeface="Century Gothic"/>
              </a:rPr>
              <a:t> </a:t>
            </a:r>
            <a:r>
              <a:rPr sz="971" spc="-4">
                <a:latin typeface="Century Gothic"/>
                <a:cs typeface="Century Gothic"/>
              </a:rPr>
              <a:t>¿</a:t>
            </a:r>
            <a:r>
              <a:rPr sz="971">
                <a:latin typeface="Century Gothic"/>
                <a:cs typeface="Century Gothic"/>
              </a:rPr>
              <a:t>Qué se p</a:t>
            </a:r>
            <a:r>
              <a:rPr sz="971" spc="4">
                <a:latin typeface="Century Gothic"/>
                <a:cs typeface="Century Gothic"/>
              </a:rPr>
              <a:t>r</a:t>
            </a:r>
            <a:r>
              <a:rPr sz="971" spc="-8">
                <a:latin typeface="Century Gothic"/>
                <a:cs typeface="Century Gothic"/>
              </a:rPr>
              <a:t>e</a:t>
            </a:r>
            <a:r>
              <a:rPr sz="971">
                <a:latin typeface="Century Gothic"/>
                <a:cs typeface="Century Gothic"/>
              </a:rPr>
              <a:t>sen</a:t>
            </a:r>
            <a:r>
              <a:rPr sz="971" spc="-12">
                <a:latin typeface="Century Gothic"/>
                <a:cs typeface="Century Gothic"/>
              </a:rPr>
              <a:t>t</a:t>
            </a:r>
            <a:r>
              <a:rPr sz="971">
                <a:latin typeface="Century Gothic"/>
                <a:cs typeface="Century Gothic"/>
              </a:rPr>
              <a:t>a</a:t>
            </a:r>
            <a:r>
              <a:rPr sz="971" spc="-4">
                <a:latin typeface="Century Gothic"/>
                <a:cs typeface="Century Gothic"/>
              </a:rPr>
              <a:t>r</a:t>
            </a:r>
            <a:r>
              <a:rPr sz="971" spc="-8">
                <a:latin typeface="Century Gothic"/>
                <a:cs typeface="Century Gothic"/>
              </a:rPr>
              <a:t>á</a:t>
            </a:r>
            <a:r>
              <a:rPr sz="971">
                <a:latin typeface="Century Gothic"/>
                <a:cs typeface="Century Gothic"/>
              </a:rPr>
              <a:t>? </a:t>
            </a:r>
            <a:r>
              <a:rPr sz="971" spc="254">
                <a:latin typeface="Century Gothic"/>
                <a:cs typeface="Century Gothic"/>
              </a:rPr>
              <a:t> </a:t>
            </a:r>
            <a:r>
              <a:rPr sz="971">
                <a:latin typeface="Century Gothic"/>
                <a:cs typeface="Century Gothic"/>
              </a:rPr>
              <a:t>Se p</a:t>
            </a:r>
            <a:r>
              <a:rPr sz="971" spc="4">
                <a:latin typeface="Century Gothic"/>
                <a:cs typeface="Century Gothic"/>
              </a:rPr>
              <a:t>r</a:t>
            </a:r>
            <a:r>
              <a:rPr sz="971">
                <a:latin typeface="Century Gothic"/>
                <a:cs typeface="Century Gothic"/>
              </a:rPr>
              <a:t>e</a:t>
            </a:r>
            <a:r>
              <a:rPr sz="971" spc="4">
                <a:latin typeface="Century Gothic"/>
                <a:cs typeface="Century Gothic"/>
              </a:rPr>
              <a:t>s</a:t>
            </a:r>
            <a:r>
              <a:rPr sz="971">
                <a:latin typeface="Century Gothic"/>
                <a:cs typeface="Century Gothic"/>
              </a:rPr>
              <a:t>en</a:t>
            </a:r>
            <a:r>
              <a:rPr sz="971" spc="-12">
                <a:latin typeface="Century Gothic"/>
                <a:cs typeface="Century Gothic"/>
              </a:rPr>
              <a:t>t</a:t>
            </a:r>
            <a:r>
              <a:rPr sz="971">
                <a:latin typeface="Century Gothic"/>
                <a:cs typeface="Century Gothic"/>
              </a:rPr>
              <a:t>a</a:t>
            </a:r>
            <a:r>
              <a:rPr sz="971" spc="4">
                <a:latin typeface="Century Gothic"/>
                <a:cs typeface="Century Gothic"/>
              </a:rPr>
              <a:t>r</a:t>
            </a:r>
            <a:r>
              <a:rPr sz="971">
                <a:latin typeface="Century Gothic"/>
                <a:cs typeface="Century Gothic"/>
              </a:rPr>
              <a:t>á un</a:t>
            </a:r>
            <a:r>
              <a:rPr sz="971" spc="-4">
                <a:latin typeface="Century Gothic"/>
                <a:cs typeface="Century Gothic"/>
              </a:rPr>
              <a:t> </a:t>
            </a:r>
            <a:r>
              <a:rPr sz="971" spc="-8">
                <a:latin typeface="Century Gothic"/>
                <a:cs typeface="Century Gothic"/>
              </a:rPr>
              <a:t>re</a:t>
            </a:r>
            <a:r>
              <a:rPr sz="971">
                <a:latin typeface="Century Gothic"/>
                <a:cs typeface="Century Gothic"/>
              </a:rPr>
              <a:t>po</a:t>
            </a:r>
            <a:r>
              <a:rPr sz="971" spc="4">
                <a:latin typeface="Century Gothic"/>
                <a:cs typeface="Century Gothic"/>
              </a:rPr>
              <a:t>r</a:t>
            </a:r>
            <a:r>
              <a:rPr sz="971">
                <a:latin typeface="Century Gothic"/>
                <a:cs typeface="Century Gothic"/>
              </a:rPr>
              <a:t>t</a:t>
            </a:r>
            <a:r>
              <a:rPr sz="971" spc="-8">
                <a:latin typeface="Century Gothic"/>
                <a:cs typeface="Century Gothic"/>
              </a:rPr>
              <a:t>a</a:t>
            </a:r>
            <a:r>
              <a:rPr sz="971" spc="4">
                <a:latin typeface="Century Gothic"/>
                <a:cs typeface="Century Gothic"/>
              </a:rPr>
              <a:t>j</a:t>
            </a:r>
            <a:r>
              <a:rPr sz="971">
                <a:latin typeface="Century Gothic"/>
                <a:cs typeface="Century Gothic"/>
              </a:rPr>
              <a:t>e q</a:t>
            </a:r>
            <a:r>
              <a:rPr sz="971" spc="-8">
                <a:latin typeface="Century Gothic"/>
                <a:cs typeface="Century Gothic"/>
              </a:rPr>
              <a:t>u</a:t>
            </a:r>
            <a:r>
              <a:rPr sz="971">
                <a:latin typeface="Century Gothic"/>
                <a:cs typeface="Century Gothic"/>
              </a:rPr>
              <a:t>e d</a:t>
            </a:r>
            <a:r>
              <a:rPr sz="971" spc="-4">
                <a:latin typeface="Century Gothic"/>
                <a:cs typeface="Century Gothic"/>
              </a:rPr>
              <a:t>oc</a:t>
            </a:r>
            <a:r>
              <a:rPr sz="971">
                <a:latin typeface="Century Gothic"/>
                <a:cs typeface="Century Gothic"/>
              </a:rPr>
              <a:t>umen</a:t>
            </a:r>
            <a:r>
              <a:rPr sz="971" spc="-12">
                <a:latin typeface="Century Gothic"/>
                <a:cs typeface="Century Gothic"/>
              </a:rPr>
              <a:t>t</a:t>
            </a:r>
            <a:r>
              <a:rPr sz="971">
                <a:latin typeface="Century Gothic"/>
                <a:cs typeface="Century Gothic"/>
              </a:rPr>
              <a:t>e tex</a:t>
            </a:r>
            <a:r>
              <a:rPr sz="971" spc="-4">
                <a:latin typeface="Century Gothic"/>
                <a:cs typeface="Century Gothic"/>
              </a:rPr>
              <a:t>t</a:t>
            </a:r>
            <a:r>
              <a:rPr sz="971">
                <a:latin typeface="Century Gothic"/>
                <a:cs typeface="Century Gothic"/>
              </a:rPr>
              <a:t>u</a:t>
            </a:r>
            <a:r>
              <a:rPr sz="971" spc="-8">
                <a:latin typeface="Century Gothic"/>
                <a:cs typeface="Century Gothic"/>
              </a:rPr>
              <a:t>a</a:t>
            </a:r>
            <a:r>
              <a:rPr sz="971">
                <a:latin typeface="Century Gothic"/>
                <a:cs typeface="Century Gothic"/>
              </a:rPr>
              <a:t>l</a:t>
            </a:r>
            <a:r>
              <a:rPr sz="971" spc="4">
                <a:latin typeface="Century Gothic"/>
                <a:cs typeface="Century Gothic"/>
              </a:rPr>
              <a:t> </a:t>
            </a:r>
            <a:r>
              <a:rPr sz="971">
                <a:latin typeface="Century Gothic"/>
                <a:cs typeface="Century Gothic"/>
              </a:rPr>
              <a:t>y</a:t>
            </a:r>
            <a:r>
              <a:rPr sz="971" spc="-4">
                <a:latin typeface="Century Gothic"/>
                <a:cs typeface="Century Gothic"/>
              </a:rPr>
              <a:t> </a:t>
            </a:r>
            <a:r>
              <a:rPr sz="971">
                <a:latin typeface="Century Gothic"/>
                <a:cs typeface="Century Gothic"/>
              </a:rPr>
              <a:t>g</a:t>
            </a:r>
            <a:r>
              <a:rPr sz="971" spc="4">
                <a:latin typeface="Century Gothic"/>
                <a:cs typeface="Century Gothic"/>
              </a:rPr>
              <a:t>r</a:t>
            </a:r>
            <a:r>
              <a:rPr sz="971">
                <a:latin typeface="Century Gothic"/>
                <a:cs typeface="Century Gothic"/>
              </a:rPr>
              <a:t>á</a:t>
            </a:r>
            <a:r>
              <a:rPr sz="971" spc="-8">
                <a:latin typeface="Century Gothic"/>
                <a:cs typeface="Century Gothic"/>
              </a:rPr>
              <a:t>f</a:t>
            </a:r>
            <a:r>
              <a:rPr sz="971" spc="4">
                <a:latin typeface="Century Gothic"/>
                <a:cs typeface="Century Gothic"/>
              </a:rPr>
              <a:t>i</a:t>
            </a:r>
            <a:r>
              <a:rPr sz="971" spc="-4">
                <a:latin typeface="Century Gothic"/>
                <a:cs typeface="Century Gothic"/>
              </a:rPr>
              <a:t>c</a:t>
            </a:r>
            <a:r>
              <a:rPr sz="971">
                <a:latin typeface="Century Gothic"/>
                <a:cs typeface="Century Gothic"/>
              </a:rPr>
              <a:t>ame</a:t>
            </a:r>
            <a:r>
              <a:rPr sz="971" spc="-8">
                <a:latin typeface="Century Gothic"/>
                <a:cs typeface="Century Gothic"/>
              </a:rPr>
              <a:t>n</a:t>
            </a:r>
            <a:r>
              <a:rPr sz="971">
                <a:latin typeface="Century Gothic"/>
                <a:cs typeface="Century Gothic"/>
              </a:rPr>
              <a:t>te</a:t>
            </a:r>
            <a:r>
              <a:rPr sz="971" spc="-4">
                <a:latin typeface="Century Gothic"/>
                <a:cs typeface="Century Gothic"/>
              </a:rPr>
              <a:t> </a:t>
            </a:r>
            <a:r>
              <a:rPr sz="971" spc="4">
                <a:latin typeface="Century Gothic"/>
                <a:cs typeface="Century Gothic"/>
              </a:rPr>
              <a:t>l</a:t>
            </a:r>
            <a:r>
              <a:rPr sz="971">
                <a:latin typeface="Century Gothic"/>
                <a:cs typeface="Century Gothic"/>
              </a:rPr>
              <a:t>as </a:t>
            </a:r>
            <a:r>
              <a:rPr sz="971" spc="-8">
                <a:latin typeface="Century Gothic"/>
                <a:cs typeface="Century Gothic"/>
              </a:rPr>
              <a:t>p</a:t>
            </a:r>
            <a:r>
              <a:rPr sz="971">
                <a:latin typeface="Century Gothic"/>
                <a:cs typeface="Century Gothic"/>
              </a:rPr>
              <a:t>ro</a:t>
            </a:r>
            <a:r>
              <a:rPr sz="971" spc="-8">
                <a:latin typeface="Century Gothic"/>
                <a:cs typeface="Century Gothic"/>
              </a:rPr>
              <a:t>b</a:t>
            </a:r>
            <a:r>
              <a:rPr sz="971" spc="4">
                <a:latin typeface="Century Gothic"/>
                <a:cs typeface="Century Gothic"/>
              </a:rPr>
              <a:t>l</a:t>
            </a:r>
            <a:r>
              <a:rPr sz="971">
                <a:latin typeface="Century Gothic"/>
                <a:cs typeface="Century Gothic"/>
              </a:rPr>
              <a:t>e</a:t>
            </a:r>
            <a:r>
              <a:rPr sz="971" spc="-12">
                <a:latin typeface="Century Gothic"/>
                <a:cs typeface="Century Gothic"/>
              </a:rPr>
              <a:t>m</a:t>
            </a:r>
            <a:r>
              <a:rPr sz="971">
                <a:latin typeface="Century Gothic"/>
                <a:cs typeface="Century Gothic"/>
              </a:rPr>
              <a:t>át</a:t>
            </a:r>
            <a:r>
              <a:rPr sz="971" spc="-4">
                <a:latin typeface="Century Gothic"/>
                <a:cs typeface="Century Gothic"/>
              </a:rPr>
              <a:t>i</a:t>
            </a:r>
            <a:r>
              <a:rPr sz="971" spc="4">
                <a:latin typeface="Century Gothic"/>
                <a:cs typeface="Century Gothic"/>
              </a:rPr>
              <a:t>c</a:t>
            </a:r>
            <a:r>
              <a:rPr sz="971" spc="-8">
                <a:latin typeface="Century Gothic"/>
                <a:cs typeface="Century Gothic"/>
              </a:rPr>
              <a:t>a</a:t>
            </a:r>
            <a:r>
              <a:rPr sz="971">
                <a:latin typeface="Century Gothic"/>
                <a:cs typeface="Century Gothic"/>
              </a:rPr>
              <a:t>s </a:t>
            </a:r>
            <a:r>
              <a:rPr sz="971" spc="-8">
                <a:latin typeface="Century Gothic"/>
                <a:cs typeface="Century Gothic"/>
              </a:rPr>
              <a:t>d</a:t>
            </a:r>
            <a:r>
              <a:rPr sz="971">
                <a:latin typeface="Century Gothic"/>
                <a:cs typeface="Century Gothic"/>
              </a:rPr>
              <a:t>e fa</a:t>
            </a:r>
            <a:r>
              <a:rPr sz="971" spc="8">
                <a:latin typeface="Century Gothic"/>
                <a:cs typeface="Century Gothic"/>
              </a:rPr>
              <a:t>l</a:t>
            </a:r>
            <a:r>
              <a:rPr sz="971" spc="-12">
                <a:latin typeface="Century Gothic"/>
                <a:cs typeface="Century Gothic"/>
              </a:rPr>
              <a:t>t</a:t>
            </a:r>
            <a:r>
              <a:rPr sz="971">
                <a:latin typeface="Century Gothic"/>
                <a:cs typeface="Century Gothic"/>
              </a:rPr>
              <a:t>a de </a:t>
            </a:r>
          </a:p>
          <a:p>
            <a:pPr marL="56480" marR="295478">
              <a:lnSpc>
                <a:spcPts val="1189"/>
              </a:lnSpc>
              <a:spcBef>
                <a:spcPts val="176"/>
              </a:spcBef>
            </a:pPr>
            <a:r>
              <a:rPr sz="971">
                <a:latin typeface="Century Gothic"/>
                <a:cs typeface="Century Gothic"/>
              </a:rPr>
              <a:t>agua,</a:t>
            </a:r>
            <a:r>
              <a:rPr sz="971" spc="-4">
                <a:latin typeface="Century Gothic"/>
                <a:cs typeface="Century Gothic"/>
              </a:rPr>
              <a:t> </a:t>
            </a:r>
            <a:r>
              <a:rPr sz="971" spc="4">
                <a:latin typeface="Century Gothic"/>
                <a:cs typeface="Century Gothic"/>
              </a:rPr>
              <a:t>i</a:t>
            </a:r>
            <a:r>
              <a:rPr sz="971" spc="-12">
                <a:latin typeface="Century Gothic"/>
                <a:cs typeface="Century Gothic"/>
              </a:rPr>
              <a:t>n</a:t>
            </a:r>
            <a:r>
              <a:rPr sz="971">
                <a:latin typeface="Century Gothic"/>
                <a:cs typeface="Century Gothic"/>
              </a:rPr>
              <a:t>und</a:t>
            </a:r>
            <a:r>
              <a:rPr sz="971" spc="-8">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o</a:t>
            </a:r>
            <a:r>
              <a:rPr sz="971" spc="-4">
                <a:latin typeface="Century Gothic"/>
                <a:cs typeface="Century Gothic"/>
              </a:rPr>
              <a:t>n</a:t>
            </a:r>
            <a:r>
              <a:rPr sz="971">
                <a:latin typeface="Century Gothic"/>
                <a:cs typeface="Century Gothic"/>
              </a:rPr>
              <a:t>es y</a:t>
            </a:r>
            <a:r>
              <a:rPr sz="971" spc="-17">
                <a:latin typeface="Century Gothic"/>
                <a:cs typeface="Century Gothic"/>
              </a:rPr>
              <a:t> </a:t>
            </a:r>
            <a:r>
              <a:rPr sz="971" spc="8">
                <a:latin typeface="Century Gothic"/>
                <a:cs typeface="Century Gothic"/>
              </a:rPr>
              <a:t>v</a:t>
            </a:r>
            <a:r>
              <a:rPr sz="971" spc="-8">
                <a:latin typeface="Century Gothic"/>
                <a:cs typeface="Century Gothic"/>
              </a:rPr>
              <a:t>u</a:t>
            </a:r>
            <a:r>
              <a:rPr sz="971" spc="4">
                <a:latin typeface="Century Gothic"/>
                <a:cs typeface="Century Gothic"/>
              </a:rPr>
              <a:t>l</a:t>
            </a:r>
            <a:r>
              <a:rPr sz="971" spc="-12">
                <a:latin typeface="Century Gothic"/>
                <a:cs typeface="Century Gothic"/>
              </a:rPr>
              <a:t>n</a:t>
            </a:r>
            <a:r>
              <a:rPr sz="971">
                <a:latin typeface="Century Gothic"/>
                <a:cs typeface="Century Gothic"/>
              </a:rPr>
              <a:t>e</a:t>
            </a:r>
            <a:r>
              <a:rPr sz="971" spc="4">
                <a:latin typeface="Century Gothic"/>
                <a:cs typeface="Century Gothic"/>
              </a:rPr>
              <a:t>r</a:t>
            </a:r>
            <a:r>
              <a:rPr sz="971" spc="-8">
                <a:latin typeface="Century Gothic"/>
                <a:cs typeface="Century Gothic"/>
              </a:rPr>
              <a:t>ab</a:t>
            </a:r>
            <a:r>
              <a:rPr sz="971" spc="4">
                <a:latin typeface="Century Gothic"/>
                <a:cs typeface="Century Gothic"/>
              </a:rPr>
              <a:t>i</a:t>
            </a:r>
            <a:r>
              <a:rPr sz="971" spc="-4">
                <a:latin typeface="Century Gothic"/>
                <a:cs typeface="Century Gothic"/>
              </a:rPr>
              <a:t>l</a:t>
            </a:r>
            <a:r>
              <a:rPr sz="971" spc="4">
                <a:latin typeface="Century Gothic"/>
                <a:cs typeface="Century Gothic"/>
              </a:rPr>
              <a:t>i</a:t>
            </a:r>
            <a:r>
              <a:rPr sz="971">
                <a:latin typeface="Century Gothic"/>
                <a:cs typeface="Century Gothic"/>
              </a:rPr>
              <a:t>d</a:t>
            </a:r>
            <a:r>
              <a:rPr sz="971" spc="-8">
                <a:latin typeface="Century Gothic"/>
                <a:cs typeface="Century Gothic"/>
              </a:rPr>
              <a:t>a</a:t>
            </a:r>
            <a:r>
              <a:rPr sz="971">
                <a:latin typeface="Century Gothic"/>
                <a:cs typeface="Century Gothic"/>
              </a:rPr>
              <a:t>d</a:t>
            </a:r>
            <a:r>
              <a:rPr sz="971" spc="-4">
                <a:latin typeface="Century Gothic"/>
                <a:cs typeface="Century Gothic"/>
              </a:rPr>
              <a:t> </a:t>
            </a:r>
            <a:r>
              <a:rPr sz="971">
                <a:latin typeface="Century Gothic"/>
                <a:cs typeface="Century Gothic"/>
              </a:rPr>
              <a:t>s</a:t>
            </a:r>
            <a:r>
              <a:rPr sz="971" spc="-4">
                <a:latin typeface="Century Gothic"/>
                <a:cs typeface="Century Gothic"/>
              </a:rPr>
              <a:t>í</a:t>
            </a:r>
            <a:r>
              <a:rPr sz="971">
                <a:latin typeface="Century Gothic"/>
                <a:cs typeface="Century Gothic"/>
              </a:rPr>
              <a:t>s</a:t>
            </a:r>
            <a:r>
              <a:rPr sz="971" spc="-4">
                <a:latin typeface="Century Gothic"/>
                <a:cs typeface="Century Gothic"/>
              </a:rPr>
              <a:t>mi</a:t>
            </a:r>
            <a:r>
              <a:rPr sz="971" spc="4">
                <a:latin typeface="Century Gothic"/>
                <a:cs typeface="Century Gothic"/>
              </a:rPr>
              <a:t>c</a:t>
            </a:r>
            <a:r>
              <a:rPr sz="971">
                <a:latin typeface="Century Gothic"/>
                <a:cs typeface="Century Gothic"/>
              </a:rPr>
              <a:t>a</a:t>
            </a:r>
            <a:r>
              <a:rPr sz="971" spc="-12">
                <a:latin typeface="Century Gothic"/>
                <a:cs typeface="Century Gothic"/>
              </a:rPr>
              <a:t> </a:t>
            </a:r>
            <a:r>
              <a:rPr sz="971">
                <a:latin typeface="Century Gothic"/>
                <a:cs typeface="Century Gothic"/>
              </a:rPr>
              <a:t>en </a:t>
            </a:r>
            <a:r>
              <a:rPr sz="971" spc="4">
                <a:latin typeface="Century Gothic"/>
                <a:cs typeface="Century Gothic"/>
              </a:rPr>
              <a:t>l</a:t>
            </a:r>
            <a:r>
              <a:rPr sz="971">
                <a:latin typeface="Century Gothic"/>
                <a:cs typeface="Century Gothic"/>
              </a:rPr>
              <a:t>a </a:t>
            </a:r>
            <a:r>
              <a:rPr sz="971" spc="-8">
                <a:latin typeface="Century Gothic"/>
                <a:cs typeface="Century Gothic"/>
              </a:rPr>
              <a:t>C</a:t>
            </a:r>
            <a:r>
              <a:rPr sz="971" spc="4">
                <a:latin typeface="Century Gothic"/>
                <a:cs typeface="Century Gothic"/>
              </a:rPr>
              <a:t>i</a:t>
            </a:r>
            <a:r>
              <a:rPr sz="971">
                <a:latin typeface="Century Gothic"/>
                <a:cs typeface="Century Gothic"/>
              </a:rPr>
              <a:t>u</a:t>
            </a:r>
            <a:r>
              <a:rPr sz="971" spc="-8">
                <a:latin typeface="Century Gothic"/>
                <a:cs typeface="Century Gothic"/>
              </a:rPr>
              <a:t>d</a:t>
            </a:r>
            <a:r>
              <a:rPr sz="971">
                <a:latin typeface="Century Gothic"/>
                <a:cs typeface="Century Gothic"/>
              </a:rPr>
              <a:t>ad de </a:t>
            </a:r>
            <a:r>
              <a:rPr sz="971" spc="-4">
                <a:latin typeface="Century Gothic"/>
                <a:cs typeface="Century Gothic"/>
              </a:rPr>
              <a:t>M</a:t>
            </a:r>
            <a:r>
              <a:rPr sz="971">
                <a:latin typeface="Century Gothic"/>
                <a:cs typeface="Century Gothic"/>
              </a:rPr>
              <a:t>é</a:t>
            </a:r>
            <a:r>
              <a:rPr sz="971" spc="-8">
                <a:latin typeface="Century Gothic"/>
                <a:cs typeface="Century Gothic"/>
              </a:rPr>
              <a:t>x</a:t>
            </a:r>
            <a:r>
              <a:rPr sz="971" spc="4">
                <a:latin typeface="Century Gothic"/>
                <a:cs typeface="Century Gothic"/>
              </a:rPr>
              <a:t>i</a:t>
            </a:r>
            <a:r>
              <a:rPr sz="971" spc="-4">
                <a:latin typeface="Century Gothic"/>
                <a:cs typeface="Century Gothic"/>
              </a:rPr>
              <a:t>c</a:t>
            </a:r>
            <a:r>
              <a:rPr sz="971">
                <a:latin typeface="Century Gothic"/>
                <a:cs typeface="Century Gothic"/>
              </a:rPr>
              <a:t>o</a:t>
            </a:r>
            <a:r>
              <a:rPr sz="971" spc="-4">
                <a:latin typeface="Century Gothic"/>
                <a:cs typeface="Century Gothic"/>
              </a:rPr>
              <a:t> </a:t>
            </a:r>
            <a:r>
              <a:rPr sz="971">
                <a:latin typeface="Century Gothic"/>
                <a:cs typeface="Century Gothic"/>
              </a:rPr>
              <a:t>y</a:t>
            </a:r>
            <a:r>
              <a:rPr sz="971" spc="4">
                <a:latin typeface="Century Gothic"/>
                <a:cs typeface="Century Gothic"/>
              </a:rPr>
              <a:t> l</a:t>
            </a:r>
            <a:r>
              <a:rPr sz="971">
                <a:latin typeface="Century Gothic"/>
                <a:cs typeface="Century Gothic"/>
              </a:rPr>
              <a:t>as po</a:t>
            </a:r>
            <a:r>
              <a:rPr sz="971" spc="-8">
                <a:latin typeface="Century Gothic"/>
                <a:cs typeface="Century Gothic"/>
              </a:rPr>
              <a:t>s</a:t>
            </a:r>
            <a:r>
              <a:rPr sz="971" spc="4">
                <a:latin typeface="Century Gothic"/>
                <a:cs typeface="Century Gothic"/>
              </a:rPr>
              <a:t>i</a:t>
            </a:r>
            <a:r>
              <a:rPr sz="971" spc="-8">
                <a:latin typeface="Century Gothic"/>
                <a:cs typeface="Century Gothic"/>
              </a:rPr>
              <a:t>b</a:t>
            </a:r>
            <a:r>
              <a:rPr sz="971" spc="4">
                <a:latin typeface="Century Gothic"/>
                <a:cs typeface="Century Gothic"/>
              </a:rPr>
              <a:t>l</a:t>
            </a:r>
            <a:r>
              <a:rPr sz="971" spc="-8">
                <a:latin typeface="Century Gothic"/>
                <a:cs typeface="Century Gothic"/>
              </a:rPr>
              <a:t>e</a:t>
            </a:r>
            <a:r>
              <a:rPr sz="971">
                <a:latin typeface="Century Gothic"/>
                <a:cs typeface="Century Gothic"/>
              </a:rPr>
              <a:t>s so</a:t>
            </a:r>
            <a:r>
              <a:rPr sz="971" spc="4">
                <a:latin typeface="Century Gothic"/>
                <a:cs typeface="Century Gothic"/>
              </a:rPr>
              <a:t>l</a:t>
            </a:r>
            <a:r>
              <a:rPr sz="971" spc="-8">
                <a:latin typeface="Century Gothic"/>
                <a:cs typeface="Century Gothic"/>
              </a:rPr>
              <a:t>u</a:t>
            </a:r>
            <a:r>
              <a:rPr sz="971" spc="-4">
                <a:latin typeface="Century Gothic"/>
                <a:cs typeface="Century Gothic"/>
              </a:rPr>
              <a:t>c</a:t>
            </a:r>
            <a:r>
              <a:rPr sz="971" spc="4">
                <a:latin typeface="Century Gothic"/>
                <a:cs typeface="Century Gothic"/>
              </a:rPr>
              <a:t>i</a:t>
            </a:r>
            <a:r>
              <a:rPr sz="971" spc="-12">
                <a:latin typeface="Century Gothic"/>
                <a:cs typeface="Century Gothic"/>
              </a:rPr>
              <a:t>o</a:t>
            </a:r>
            <a:r>
              <a:rPr sz="971">
                <a:latin typeface="Century Gothic"/>
                <a:cs typeface="Century Gothic"/>
              </a:rPr>
              <a:t>nes de </a:t>
            </a:r>
            <a:r>
              <a:rPr sz="971" spc="-4">
                <a:latin typeface="Century Gothic"/>
                <a:cs typeface="Century Gothic"/>
              </a:rPr>
              <a:t>m</a:t>
            </a:r>
            <a:r>
              <a:rPr sz="971" spc="-8">
                <a:latin typeface="Century Gothic"/>
                <a:cs typeface="Century Gothic"/>
              </a:rPr>
              <a:t>e</a:t>
            </a:r>
            <a:r>
              <a:rPr sz="971" spc="4">
                <a:latin typeface="Century Gothic"/>
                <a:cs typeface="Century Gothic"/>
              </a:rPr>
              <a:t>j</a:t>
            </a:r>
            <a:r>
              <a:rPr sz="971">
                <a:latin typeface="Century Gothic"/>
                <a:cs typeface="Century Gothic"/>
              </a:rPr>
              <a:t>ora.</a:t>
            </a:r>
          </a:p>
          <a:p>
            <a:pPr marL="56480">
              <a:lnSpc>
                <a:spcPct val="102172"/>
              </a:lnSpc>
              <a:spcBef>
                <a:spcPts val="189"/>
              </a:spcBef>
            </a:pPr>
            <a:r>
              <a:rPr sz="971">
                <a:latin typeface="Century Gothic"/>
                <a:cs typeface="Century Gothic"/>
              </a:rPr>
              <a:t>2.</a:t>
            </a:r>
            <a:r>
              <a:rPr sz="971" spc="-8">
                <a:latin typeface="Century Gothic"/>
                <a:cs typeface="Century Gothic"/>
              </a:rPr>
              <a:t> </a:t>
            </a:r>
            <a:r>
              <a:rPr sz="971" spc="-4">
                <a:latin typeface="Century Gothic"/>
                <a:cs typeface="Century Gothic"/>
              </a:rPr>
              <a:t>¿</a:t>
            </a:r>
            <a:r>
              <a:rPr sz="971">
                <a:latin typeface="Century Gothic"/>
                <a:cs typeface="Century Gothic"/>
              </a:rPr>
              <a:t>Cu</a:t>
            </a:r>
            <a:r>
              <a:rPr sz="971" spc="4">
                <a:latin typeface="Century Gothic"/>
                <a:cs typeface="Century Gothic"/>
              </a:rPr>
              <a:t>á</a:t>
            </a:r>
            <a:r>
              <a:rPr sz="971">
                <a:latin typeface="Century Gothic"/>
                <a:cs typeface="Century Gothic"/>
              </a:rPr>
              <a:t>nd</a:t>
            </a:r>
            <a:r>
              <a:rPr sz="971" spc="-4">
                <a:latin typeface="Century Gothic"/>
                <a:cs typeface="Century Gothic"/>
              </a:rPr>
              <a:t>o</a:t>
            </a:r>
            <a:r>
              <a:rPr sz="971">
                <a:latin typeface="Century Gothic"/>
                <a:cs typeface="Century Gothic"/>
              </a:rPr>
              <a:t>?</a:t>
            </a:r>
            <a:r>
              <a:rPr sz="971" spc="4">
                <a:latin typeface="Century Gothic"/>
                <a:cs typeface="Century Gothic"/>
              </a:rPr>
              <a:t> </a:t>
            </a:r>
            <a:r>
              <a:rPr sz="971" spc="-22">
                <a:latin typeface="Century Gothic"/>
                <a:cs typeface="Century Gothic"/>
              </a:rPr>
              <a:t>A</a:t>
            </a:r>
            <a:r>
              <a:rPr sz="971">
                <a:latin typeface="Century Gothic"/>
                <a:cs typeface="Century Gothic"/>
              </a:rPr>
              <a:t>l</a:t>
            </a:r>
            <a:r>
              <a:rPr sz="971" spc="4">
                <a:latin typeface="Century Gothic"/>
                <a:cs typeface="Century Gothic"/>
              </a:rPr>
              <a:t> c</a:t>
            </a:r>
            <a:r>
              <a:rPr sz="971">
                <a:latin typeface="Century Gothic"/>
                <a:cs typeface="Century Gothic"/>
              </a:rPr>
              <a:t>o</a:t>
            </a:r>
            <a:r>
              <a:rPr sz="971" spc="-4">
                <a:latin typeface="Century Gothic"/>
                <a:cs typeface="Century Gothic"/>
              </a:rPr>
              <a:t>ncl</a:t>
            </a:r>
            <a:r>
              <a:rPr sz="971">
                <a:latin typeface="Century Gothic"/>
                <a:cs typeface="Century Gothic"/>
              </a:rPr>
              <a:t>u</a:t>
            </a:r>
            <a:r>
              <a:rPr sz="971" spc="4">
                <a:latin typeface="Century Gothic"/>
                <a:cs typeface="Century Gothic"/>
              </a:rPr>
              <a:t>i</a:t>
            </a:r>
            <a:r>
              <a:rPr sz="971">
                <a:latin typeface="Century Gothic"/>
                <a:cs typeface="Century Gothic"/>
              </a:rPr>
              <a:t>r </a:t>
            </a:r>
            <a:r>
              <a:rPr sz="971" spc="-8">
                <a:latin typeface="Century Gothic"/>
                <a:cs typeface="Century Gothic"/>
              </a:rPr>
              <a:t>e</a:t>
            </a:r>
            <a:r>
              <a:rPr sz="971">
                <a:latin typeface="Century Gothic"/>
                <a:cs typeface="Century Gothic"/>
              </a:rPr>
              <a:t>l</a:t>
            </a:r>
            <a:r>
              <a:rPr sz="971" spc="4">
                <a:latin typeface="Century Gothic"/>
                <a:cs typeface="Century Gothic"/>
              </a:rPr>
              <a:t> </a:t>
            </a:r>
            <a:r>
              <a:rPr sz="971">
                <a:latin typeface="Century Gothic"/>
                <a:cs typeface="Century Gothic"/>
              </a:rPr>
              <a:t>te</a:t>
            </a:r>
            <a:r>
              <a:rPr sz="971" spc="-4">
                <a:latin typeface="Century Gothic"/>
                <a:cs typeface="Century Gothic"/>
              </a:rPr>
              <a:t>rc</a:t>
            </a:r>
            <a:r>
              <a:rPr sz="971">
                <a:latin typeface="Century Gothic"/>
                <a:cs typeface="Century Gothic"/>
              </a:rPr>
              <a:t>er</a:t>
            </a:r>
            <a:r>
              <a:rPr sz="971" spc="8">
                <a:latin typeface="Century Gothic"/>
                <a:cs typeface="Century Gothic"/>
              </a:rPr>
              <a:t> </a:t>
            </a:r>
            <a:r>
              <a:rPr sz="971">
                <a:latin typeface="Century Gothic"/>
                <a:cs typeface="Century Gothic"/>
              </a:rPr>
              <a:t>p</a:t>
            </a:r>
            <a:r>
              <a:rPr sz="971" spc="-4">
                <a:latin typeface="Century Gothic"/>
                <a:cs typeface="Century Gothic"/>
              </a:rPr>
              <a:t>a</a:t>
            </a:r>
            <a:r>
              <a:rPr sz="971" spc="-8">
                <a:latin typeface="Century Gothic"/>
                <a:cs typeface="Century Gothic"/>
              </a:rPr>
              <a:t>r</a:t>
            </a:r>
            <a:r>
              <a:rPr sz="971" spc="4">
                <a:latin typeface="Century Gothic"/>
                <a:cs typeface="Century Gothic"/>
              </a:rPr>
              <a:t>c</a:t>
            </a:r>
            <a:r>
              <a:rPr sz="971" spc="-4">
                <a:latin typeface="Century Gothic"/>
                <a:cs typeface="Century Gothic"/>
              </a:rPr>
              <a:t>i</a:t>
            </a:r>
            <a:r>
              <a:rPr sz="971">
                <a:latin typeface="Century Gothic"/>
                <a:cs typeface="Century Gothic"/>
              </a:rPr>
              <a:t>al</a:t>
            </a:r>
            <a:r>
              <a:rPr sz="971" spc="4">
                <a:latin typeface="Century Gothic"/>
                <a:cs typeface="Century Gothic"/>
              </a:rPr>
              <a:t> </a:t>
            </a:r>
            <a:r>
              <a:rPr sz="971">
                <a:latin typeface="Century Gothic"/>
                <a:cs typeface="Century Gothic"/>
              </a:rPr>
              <a:t>de</a:t>
            </a:r>
            <a:r>
              <a:rPr sz="971" spc="-12">
                <a:latin typeface="Century Gothic"/>
                <a:cs typeface="Century Gothic"/>
              </a:rPr>
              <a:t> </a:t>
            </a:r>
            <a:r>
              <a:rPr sz="971" spc="-8">
                <a:latin typeface="Century Gothic"/>
                <a:cs typeface="Century Gothic"/>
              </a:rPr>
              <a:t>e</a:t>
            </a:r>
            <a:r>
              <a:rPr sz="971" spc="8">
                <a:latin typeface="Century Gothic"/>
                <a:cs typeface="Century Gothic"/>
              </a:rPr>
              <a:t>v</a:t>
            </a:r>
            <a:r>
              <a:rPr sz="971" spc="-8">
                <a:latin typeface="Century Gothic"/>
                <a:cs typeface="Century Gothic"/>
              </a:rPr>
              <a:t>a</a:t>
            </a:r>
            <a:r>
              <a:rPr sz="971" spc="4">
                <a:latin typeface="Century Gothic"/>
                <a:cs typeface="Century Gothic"/>
              </a:rPr>
              <a:t>l</a:t>
            </a:r>
            <a:r>
              <a:rPr sz="971">
                <a:latin typeface="Century Gothic"/>
                <a:cs typeface="Century Gothic"/>
              </a:rPr>
              <a:t>u</a:t>
            </a:r>
            <a:r>
              <a:rPr sz="971" spc="-8">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a:t>
            </a:r>
            <a:r>
              <a:rPr sz="971" spc="-4">
                <a:latin typeface="Century Gothic"/>
                <a:cs typeface="Century Gothic"/>
              </a:rPr>
              <a:t>n</a:t>
            </a:r>
            <a:r>
              <a:rPr sz="971">
                <a:latin typeface="Century Gothic"/>
                <a:cs typeface="Century Gothic"/>
              </a:rPr>
              <a:t>.</a:t>
            </a:r>
          </a:p>
          <a:p>
            <a:pPr marL="56480">
              <a:lnSpc>
                <a:spcPct val="102172"/>
              </a:lnSpc>
              <a:spcBef>
                <a:spcPts val="176"/>
              </a:spcBef>
            </a:pPr>
            <a:r>
              <a:rPr sz="971">
                <a:latin typeface="Century Gothic"/>
                <a:cs typeface="Century Gothic"/>
              </a:rPr>
              <a:t>3.</a:t>
            </a:r>
            <a:r>
              <a:rPr sz="971" spc="-8">
                <a:latin typeface="Century Gothic"/>
                <a:cs typeface="Century Gothic"/>
              </a:rPr>
              <a:t> </a:t>
            </a:r>
            <a:r>
              <a:rPr sz="971" spc="-4">
                <a:latin typeface="Century Gothic"/>
                <a:cs typeface="Century Gothic"/>
              </a:rPr>
              <a:t>¿</a:t>
            </a:r>
            <a:r>
              <a:rPr sz="971">
                <a:latin typeface="Century Gothic"/>
                <a:cs typeface="Century Gothic"/>
              </a:rPr>
              <a:t>Có</a:t>
            </a:r>
            <a:r>
              <a:rPr sz="971" spc="-4">
                <a:latin typeface="Century Gothic"/>
                <a:cs typeface="Century Gothic"/>
              </a:rPr>
              <a:t>m</a:t>
            </a:r>
            <a:r>
              <a:rPr sz="971">
                <a:latin typeface="Century Gothic"/>
                <a:cs typeface="Century Gothic"/>
              </a:rPr>
              <a:t>o?</a:t>
            </a:r>
            <a:r>
              <a:rPr sz="971" spc="-8">
                <a:latin typeface="Century Gothic"/>
                <a:cs typeface="Century Gothic"/>
              </a:rPr>
              <a:t> </a:t>
            </a:r>
            <a:r>
              <a:rPr sz="971" spc="-4">
                <a:latin typeface="Century Gothic"/>
                <a:cs typeface="Century Gothic"/>
              </a:rPr>
              <a:t>M</a:t>
            </a:r>
            <a:r>
              <a:rPr sz="971">
                <a:latin typeface="Century Gothic"/>
                <a:cs typeface="Century Gothic"/>
              </a:rPr>
              <a:t>ed</a:t>
            </a:r>
            <a:r>
              <a:rPr sz="971" spc="8">
                <a:latin typeface="Century Gothic"/>
                <a:cs typeface="Century Gothic"/>
              </a:rPr>
              <a:t>i</a:t>
            </a:r>
            <a:r>
              <a:rPr sz="971">
                <a:latin typeface="Century Gothic"/>
                <a:cs typeface="Century Gothic"/>
              </a:rPr>
              <a:t>ante </a:t>
            </a:r>
            <a:r>
              <a:rPr sz="971" spc="-4">
                <a:latin typeface="Century Gothic"/>
                <a:cs typeface="Century Gothic"/>
              </a:rPr>
              <a:t>l</a:t>
            </a:r>
            <a:r>
              <a:rPr sz="971">
                <a:latin typeface="Century Gothic"/>
                <a:cs typeface="Century Gothic"/>
              </a:rPr>
              <a:t>a e</a:t>
            </a:r>
            <a:r>
              <a:rPr sz="971" spc="8">
                <a:latin typeface="Century Gothic"/>
                <a:cs typeface="Century Gothic"/>
              </a:rPr>
              <a:t>l</a:t>
            </a:r>
            <a:r>
              <a:rPr sz="971" spc="-8">
                <a:latin typeface="Century Gothic"/>
                <a:cs typeface="Century Gothic"/>
              </a:rPr>
              <a:t>a</a:t>
            </a:r>
            <a:r>
              <a:rPr sz="971">
                <a:latin typeface="Century Gothic"/>
                <a:cs typeface="Century Gothic"/>
              </a:rPr>
              <a:t>bo</a:t>
            </a:r>
            <a:r>
              <a:rPr sz="971" spc="-8">
                <a:latin typeface="Century Gothic"/>
                <a:cs typeface="Century Gothic"/>
              </a:rPr>
              <a:t>r</a:t>
            </a:r>
            <a:r>
              <a:rPr sz="971">
                <a:latin typeface="Century Gothic"/>
                <a:cs typeface="Century Gothic"/>
              </a:rPr>
              <a:t>a</a:t>
            </a:r>
            <a:r>
              <a:rPr sz="971" spc="-4">
                <a:latin typeface="Century Gothic"/>
                <a:cs typeface="Century Gothic"/>
              </a:rPr>
              <a:t>c</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a:latin typeface="Century Gothic"/>
                <a:cs typeface="Century Gothic"/>
              </a:rPr>
              <a:t>y</a:t>
            </a:r>
            <a:r>
              <a:rPr sz="971" spc="-4">
                <a:latin typeface="Century Gothic"/>
                <a:cs typeface="Century Gothic"/>
              </a:rPr>
              <a:t> </a:t>
            </a:r>
            <a:r>
              <a:rPr sz="971">
                <a:latin typeface="Century Gothic"/>
                <a:cs typeface="Century Gothic"/>
              </a:rPr>
              <a:t>d</a:t>
            </a:r>
            <a:r>
              <a:rPr sz="971" spc="4">
                <a:latin typeface="Century Gothic"/>
                <a:cs typeface="Century Gothic"/>
              </a:rPr>
              <a:t>i</a:t>
            </a:r>
            <a:r>
              <a:rPr sz="971" spc="-8">
                <a:latin typeface="Century Gothic"/>
                <a:cs typeface="Century Gothic"/>
              </a:rPr>
              <a:t>f</a:t>
            </a:r>
            <a:r>
              <a:rPr sz="971">
                <a:latin typeface="Century Gothic"/>
                <a:cs typeface="Century Gothic"/>
              </a:rPr>
              <a:t>u</a:t>
            </a:r>
            <a:r>
              <a:rPr sz="971" spc="-8">
                <a:latin typeface="Century Gothic"/>
                <a:cs typeface="Century Gothic"/>
              </a:rPr>
              <a:t>s</a:t>
            </a:r>
            <a:r>
              <a:rPr sz="971" spc="4">
                <a:latin typeface="Century Gothic"/>
                <a:cs typeface="Century Gothic"/>
              </a:rPr>
              <a:t>i</a:t>
            </a:r>
            <a:r>
              <a:rPr sz="971" spc="-12">
                <a:latin typeface="Century Gothic"/>
                <a:cs typeface="Century Gothic"/>
              </a:rPr>
              <a:t>ó</a:t>
            </a:r>
            <a:r>
              <a:rPr sz="971">
                <a:latin typeface="Century Gothic"/>
                <a:cs typeface="Century Gothic"/>
              </a:rPr>
              <a:t>n</a:t>
            </a:r>
            <a:r>
              <a:rPr sz="971" spc="-4">
                <a:latin typeface="Century Gothic"/>
                <a:cs typeface="Century Gothic"/>
              </a:rPr>
              <a:t> </a:t>
            </a:r>
            <a:r>
              <a:rPr sz="971">
                <a:latin typeface="Century Gothic"/>
                <a:cs typeface="Century Gothic"/>
              </a:rPr>
              <a:t>de un</a:t>
            </a:r>
            <a:r>
              <a:rPr sz="971" spc="-4">
                <a:latin typeface="Century Gothic"/>
                <a:cs typeface="Century Gothic"/>
              </a:rPr>
              <a:t> </a:t>
            </a:r>
            <a:r>
              <a:rPr sz="971">
                <a:latin typeface="Century Gothic"/>
                <a:cs typeface="Century Gothic"/>
              </a:rPr>
              <a:t>v</a:t>
            </a:r>
            <a:r>
              <a:rPr sz="971" spc="4">
                <a:latin typeface="Century Gothic"/>
                <a:cs typeface="Century Gothic"/>
              </a:rPr>
              <a:t>i</a:t>
            </a:r>
            <a:r>
              <a:rPr sz="971">
                <a:latin typeface="Century Gothic"/>
                <a:cs typeface="Century Gothic"/>
              </a:rPr>
              <a:t>deo.</a:t>
            </a:r>
          </a:p>
          <a:p>
            <a:pPr marL="56480">
              <a:lnSpc>
                <a:spcPct val="102172"/>
              </a:lnSpc>
              <a:spcBef>
                <a:spcPts val="176"/>
              </a:spcBef>
            </a:pPr>
            <a:r>
              <a:rPr sz="971">
                <a:latin typeface="Century Gothic"/>
                <a:cs typeface="Century Gothic"/>
              </a:rPr>
              <a:t>4.</a:t>
            </a:r>
            <a:r>
              <a:rPr sz="971" spc="-8">
                <a:latin typeface="Century Gothic"/>
                <a:cs typeface="Century Gothic"/>
              </a:rPr>
              <a:t> </a:t>
            </a:r>
            <a:r>
              <a:rPr sz="971" spc="-4">
                <a:latin typeface="Century Gothic"/>
                <a:cs typeface="Century Gothic"/>
              </a:rPr>
              <a:t>¿D</a:t>
            </a:r>
            <a:r>
              <a:rPr sz="971">
                <a:latin typeface="Century Gothic"/>
                <a:cs typeface="Century Gothic"/>
              </a:rPr>
              <a:t>ó</a:t>
            </a:r>
            <a:r>
              <a:rPr sz="971" spc="-4">
                <a:latin typeface="Century Gothic"/>
                <a:cs typeface="Century Gothic"/>
              </a:rPr>
              <a:t>n</a:t>
            </a:r>
            <a:r>
              <a:rPr sz="971">
                <a:latin typeface="Century Gothic"/>
                <a:cs typeface="Century Gothic"/>
              </a:rPr>
              <a:t>de?</a:t>
            </a:r>
            <a:r>
              <a:rPr sz="971" spc="-4">
                <a:latin typeface="Century Gothic"/>
                <a:cs typeface="Century Gothic"/>
              </a:rPr>
              <a:t> ¿</a:t>
            </a:r>
            <a:r>
              <a:rPr sz="971">
                <a:latin typeface="Century Gothic"/>
                <a:cs typeface="Century Gothic"/>
              </a:rPr>
              <a:t>Con</a:t>
            </a:r>
            <a:r>
              <a:rPr sz="971" spc="-4">
                <a:latin typeface="Century Gothic"/>
                <a:cs typeface="Century Gothic"/>
              </a:rPr>
              <a:t> </a:t>
            </a:r>
            <a:r>
              <a:rPr sz="971">
                <a:latin typeface="Century Gothic"/>
                <a:cs typeface="Century Gothic"/>
              </a:rPr>
              <a:t>qué?</a:t>
            </a:r>
            <a:r>
              <a:rPr sz="971" spc="-4">
                <a:latin typeface="Century Gothic"/>
                <a:cs typeface="Century Gothic"/>
              </a:rPr>
              <a:t> E</a:t>
            </a:r>
            <a:r>
              <a:rPr sz="971">
                <a:latin typeface="Century Gothic"/>
                <a:cs typeface="Century Gothic"/>
              </a:rPr>
              <a:t>n</a:t>
            </a:r>
            <a:r>
              <a:rPr sz="971" spc="-4">
                <a:latin typeface="Century Gothic"/>
                <a:cs typeface="Century Gothic"/>
              </a:rPr>
              <a:t> </a:t>
            </a:r>
            <a:r>
              <a:rPr sz="971" spc="4">
                <a:latin typeface="Century Gothic"/>
                <a:cs typeface="Century Gothic"/>
              </a:rPr>
              <a:t>l</a:t>
            </a:r>
            <a:r>
              <a:rPr sz="971">
                <a:latin typeface="Century Gothic"/>
                <a:cs typeface="Century Gothic"/>
              </a:rPr>
              <a:t>a U</a:t>
            </a:r>
            <a:r>
              <a:rPr sz="971" spc="-4">
                <a:latin typeface="Century Gothic"/>
                <a:cs typeface="Century Gothic"/>
              </a:rPr>
              <a:t>ni</a:t>
            </a:r>
            <a:r>
              <a:rPr sz="971" spc="8">
                <a:latin typeface="Century Gothic"/>
                <a:cs typeface="Century Gothic"/>
              </a:rPr>
              <a:t>v</a:t>
            </a:r>
            <a:r>
              <a:rPr sz="971">
                <a:latin typeface="Century Gothic"/>
                <a:cs typeface="Century Gothic"/>
              </a:rPr>
              <a:t>e</a:t>
            </a:r>
            <a:r>
              <a:rPr sz="971" spc="-4">
                <a:latin typeface="Century Gothic"/>
                <a:cs typeface="Century Gothic"/>
              </a:rPr>
              <a:t>r</a:t>
            </a:r>
            <a:r>
              <a:rPr sz="971">
                <a:latin typeface="Century Gothic"/>
                <a:cs typeface="Century Gothic"/>
              </a:rPr>
              <a:t>s</a:t>
            </a:r>
            <a:r>
              <a:rPr sz="971" spc="-4">
                <a:latin typeface="Century Gothic"/>
                <a:cs typeface="Century Gothic"/>
              </a:rPr>
              <a:t>i</a:t>
            </a:r>
            <a:r>
              <a:rPr sz="971">
                <a:latin typeface="Century Gothic"/>
                <a:cs typeface="Century Gothic"/>
              </a:rPr>
              <a:t>dad de</a:t>
            </a:r>
            <a:r>
              <a:rPr sz="971" spc="-12">
                <a:latin typeface="Century Gothic"/>
                <a:cs typeface="Century Gothic"/>
              </a:rPr>
              <a:t> </a:t>
            </a:r>
            <a:r>
              <a:rPr sz="971" spc="4">
                <a:latin typeface="Century Gothic"/>
                <a:cs typeface="Century Gothic"/>
              </a:rPr>
              <a:t>L</a:t>
            </a:r>
            <a:r>
              <a:rPr sz="971">
                <a:latin typeface="Century Gothic"/>
                <a:cs typeface="Century Gothic"/>
              </a:rPr>
              <a:t>o</a:t>
            </a:r>
            <a:r>
              <a:rPr sz="971" spc="-4">
                <a:latin typeface="Century Gothic"/>
                <a:cs typeface="Century Gothic"/>
              </a:rPr>
              <a:t>n</a:t>
            </a:r>
            <a:r>
              <a:rPr sz="971">
                <a:latin typeface="Century Gothic"/>
                <a:cs typeface="Century Gothic"/>
              </a:rPr>
              <a:t>d</a:t>
            </a:r>
            <a:r>
              <a:rPr sz="971" spc="-8">
                <a:latin typeface="Century Gothic"/>
                <a:cs typeface="Century Gothic"/>
              </a:rPr>
              <a:t>r</a:t>
            </a:r>
            <a:r>
              <a:rPr sz="971">
                <a:latin typeface="Century Gothic"/>
                <a:cs typeface="Century Gothic"/>
              </a:rPr>
              <a:t>es </a:t>
            </a:r>
            <a:r>
              <a:rPr sz="971" spc="-4">
                <a:latin typeface="Century Gothic"/>
                <a:cs typeface="Century Gothic"/>
              </a:rPr>
              <a:t>P</a:t>
            </a:r>
            <a:r>
              <a:rPr sz="971">
                <a:latin typeface="Century Gothic"/>
                <a:cs typeface="Century Gothic"/>
              </a:rPr>
              <a:t>r</a:t>
            </a:r>
            <a:r>
              <a:rPr sz="971" spc="-8">
                <a:latin typeface="Century Gothic"/>
                <a:cs typeface="Century Gothic"/>
              </a:rPr>
              <a:t>e</a:t>
            </a:r>
            <a:r>
              <a:rPr sz="971">
                <a:latin typeface="Century Gothic"/>
                <a:cs typeface="Century Gothic"/>
              </a:rPr>
              <a:t>p</a:t>
            </a:r>
            <a:r>
              <a:rPr sz="971" spc="-4">
                <a:latin typeface="Century Gothic"/>
                <a:cs typeface="Century Gothic"/>
              </a:rPr>
              <a:t>a</a:t>
            </a:r>
            <a:r>
              <a:rPr sz="971">
                <a:latin typeface="Century Gothic"/>
                <a:cs typeface="Century Gothic"/>
              </a:rPr>
              <a:t>rat</a:t>
            </a:r>
            <a:r>
              <a:rPr sz="971" spc="-4">
                <a:latin typeface="Century Gothic"/>
                <a:cs typeface="Century Gothic"/>
              </a:rPr>
              <a:t>o</a:t>
            </a:r>
            <a:r>
              <a:rPr sz="971" spc="-8">
                <a:latin typeface="Century Gothic"/>
                <a:cs typeface="Century Gothic"/>
              </a:rPr>
              <a:t>r</a:t>
            </a:r>
            <a:r>
              <a:rPr sz="971" spc="4">
                <a:latin typeface="Century Gothic"/>
                <a:cs typeface="Century Gothic"/>
              </a:rPr>
              <a:t>i</a:t>
            </a:r>
            <a:r>
              <a:rPr sz="971">
                <a:latin typeface="Century Gothic"/>
                <a:cs typeface="Century Gothic"/>
              </a:rPr>
              <a:t>a.</a:t>
            </a:r>
            <a:r>
              <a:rPr sz="971" spc="-17">
                <a:latin typeface="Century Gothic"/>
                <a:cs typeface="Century Gothic"/>
              </a:rPr>
              <a:t> </a:t>
            </a:r>
            <a:r>
              <a:rPr sz="971" spc="-4">
                <a:latin typeface="Century Gothic"/>
                <a:cs typeface="Century Gothic"/>
              </a:rPr>
              <a:t>M</a:t>
            </a:r>
            <a:r>
              <a:rPr sz="971">
                <a:latin typeface="Century Gothic"/>
                <a:cs typeface="Century Gothic"/>
              </a:rPr>
              <a:t>ed</a:t>
            </a:r>
            <a:r>
              <a:rPr sz="971" spc="8">
                <a:latin typeface="Century Gothic"/>
                <a:cs typeface="Century Gothic"/>
              </a:rPr>
              <a:t>i</a:t>
            </a:r>
            <a:r>
              <a:rPr sz="971">
                <a:latin typeface="Century Gothic"/>
                <a:cs typeface="Century Gothic"/>
              </a:rPr>
              <a:t>an</a:t>
            </a:r>
            <a:r>
              <a:rPr sz="971" spc="-12">
                <a:latin typeface="Century Gothic"/>
                <a:cs typeface="Century Gothic"/>
              </a:rPr>
              <a:t>t</a:t>
            </a:r>
            <a:r>
              <a:rPr sz="971">
                <a:latin typeface="Century Gothic"/>
                <a:cs typeface="Century Gothic"/>
              </a:rPr>
              <a:t>e </a:t>
            </a:r>
            <a:r>
              <a:rPr sz="971" spc="-8">
                <a:latin typeface="Century Gothic"/>
                <a:cs typeface="Century Gothic"/>
              </a:rPr>
              <a:t>e</a:t>
            </a:r>
            <a:r>
              <a:rPr sz="971">
                <a:latin typeface="Century Gothic"/>
                <a:cs typeface="Century Gothic"/>
              </a:rPr>
              <a:t>l</a:t>
            </a:r>
            <a:r>
              <a:rPr sz="971" spc="4">
                <a:latin typeface="Century Gothic"/>
                <a:cs typeface="Century Gothic"/>
              </a:rPr>
              <a:t> </a:t>
            </a:r>
            <a:r>
              <a:rPr sz="971">
                <a:latin typeface="Century Gothic"/>
                <a:cs typeface="Century Gothic"/>
              </a:rPr>
              <a:t>u</a:t>
            </a:r>
            <a:r>
              <a:rPr sz="971" spc="4">
                <a:latin typeface="Century Gothic"/>
                <a:cs typeface="Century Gothic"/>
              </a:rPr>
              <a:t>s</a:t>
            </a:r>
            <a:r>
              <a:rPr sz="971">
                <a:latin typeface="Century Gothic"/>
                <a:cs typeface="Century Gothic"/>
              </a:rPr>
              <a:t>o</a:t>
            </a:r>
            <a:r>
              <a:rPr sz="971" spc="-4">
                <a:latin typeface="Century Gothic"/>
                <a:cs typeface="Century Gothic"/>
              </a:rPr>
              <a:t> </a:t>
            </a:r>
            <a:r>
              <a:rPr sz="971">
                <a:latin typeface="Century Gothic"/>
                <a:cs typeface="Century Gothic"/>
              </a:rPr>
              <a:t>de </a:t>
            </a:r>
            <a:r>
              <a:rPr sz="971" spc="-12">
                <a:latin typeface="Century Gothic"/>
                <a:cs typeface="Century Gothic"/>
              </a:rPr>
              <a:t>T</a:t>
            </a:r>
            <a:r>
              <a:rPr sz="971" spc="12">
                <a:latin typeface="Century Gothic"/>
                <a:cs typeface="Century Gothic"/>
              </a:rPr>
              <a:t>I</a:t>
            </a:r>
            <a:r>
              <a:rPr sz="971" spc="-8">
                <a:latin typeface="Century Gothic"/>
                <a:cs typeface="Century Gothic"/>
              </a:rPr>
              <a:t>C</a:t>
            </a:r>
            <a:r>
              <a:rPr sz="971">
                <a:latin typeface="Century Gothic"/>
                <a:cs typeface="Century Gothic"/>
              </a:rPr>
              <a:t>s.</a:t>
            </a:r>
          </a:p>
          <a:p>
            <a:pPr marL="56480" marR="190413">
              <a:lnSpc>
                <a:spcPts val="1189"/>
              </a:lnSpc>
              <a:spcBef>
                <a:spcPts val="176"/>
              </a:spcBef>
            </a:pPr>
            <a:r>
              <a:rPr sz="971">
                <a:latin typeface="Century Gothic"/>
                <a:cs typeface="Century Gothic"/>
              </a:rPr>
              <a:t>5.</a:t>
            </a:r>
            <a:r>
              <a:rPr sz="971" spc="-8">
                <a:latin typeface="Century Gothic"/>
                <a:cs typeface="Century Gothic"/>
              </a:rPr>
              <a:t> </a:t>
            </a:r>
            <a:r>
              <a:rPr sz="971" spc="4">
                <a:latin typeface="Century Gothic"/>
                <a:cs typeface="Century Gothic"/>
              </a:rPr>
              <a:t>¿</a:t>
            </a:r>
            <a:r>
              <a:rPr sz="971">
                <a:latin typeface="Century Gothic"/>
                <a:cs typeface="Century Gothic"/>
              </a:rPr>
              <a:t>A</a:t>
            </a:r>
            <a:r>
              <a:rPr sz="971" spc="-12">
                <a:latin typeface="Century Gothic"/>
                <a:cs typeface="Century Gothic"/>
              </a:rPr>
              <a:t> </a:t>
            </a:r>
            <a:r>
              <a:rPr sz="971">
                <a:latin typeface="Century Gothic"/>
                <a:cs typeface="Century Gothic"/>
              </a:rPr>
              <a:t>qu</a:t>
            </a:r>
            <a:r>
              <a:rPr sz="971" spc="4">
                <a:latin typeface="Century Gothic"/>
                <a:cs typeface="Century Gothic"/>
              </a:rPr>
              <a:t>i</a:t>
            </a:r>
            <a:r>
              <a:rPr sz="971">
                <a:latin typeface="Century Gothic"/>
                <a:cs typeface="Century Gothic"/>
              </a:rPr>
              <a:t>én,</a:t>
            </a:r>
            <a:r>
              <a:rPr sz="971" spc="-4">
                <a:latin typeface="Century Gothic"/>
                <a:cs typeface="Century Gothic"/>
              </a:rPr>
              <a:t> </a:t>
            </a:r>
            <a:r>
              <a:rPr sz="971">
                <a:latin typeface="Century Gothic"/>
                <a:cs typeface="Century Gothic"/>
              </a:rPr>
              <a:t>por q</a:t>
            </a:r>
            <a:r>
              <a:rPr sz="971" spc="-8">
                <a:latin typeface="Century Gothic"/>
                <a:cs typeface="Century Gothic"/>
              </a:rPr>
              <a:t>u</a:t>
            </a:r>
            <a:r>
              <a:rPr sz="971">
                <a:latin typeface="Century Gothic"/>
                <a:cs typeface="Century Gothic"/>
              </a:rPr>
              <a:t>é y</a:t>
            </a:r>
            <a:r>
              <a:rPr sz="971" spc="-4">
                <a:latin typeface="Century Gothic"/>
                <a:cs typeface="Century Gothic"/>
              </a:rPr>
              <a:t> </a:t>
            </a:r>
            <a:r>
              <a:rPr sz="971">
                <a:latin typeface="Century Gothic"/>
                <a:cs typeface="Century Gothic"/>
              </a:rPr>
              <a:t>p</a:t>
            </a:r>
            <a:r>
              <a:rPr sz="971" spc="4">
                <a:latin typeface="Century Gothic"/>
                <a:cs typeface="Century Gothic"/>
              </a:rPr>
              <a:t>a</a:t>
            </a:r>
            <a:r>
              <a:rPr sz="971" spc="-8">
                <a:latin typeface="Century Gothic"/>
                <a:cs typeface="Century Gothic"/>
              </a:rPr>
              <a:t>r</a:t>
            </a:r>
            <a:r>
              <a:rPr sz="971">
                <a:latin typeface="Century Gothic"/>
                <a:cs typeface="Century Gothic"/>
              </a:rPr>
              <a:t>a qué?</a:t>
            </a:r>
            <a:r>
              <a:rPr sz="971" spc="259">
                <a:latin typeface="Century Gothic"/>
                <a:cs typeface="Century Gothic"/>
              </a:rPr>
              <a:t> </a:t>
            </a:r>
            <a:r>
              <a:rPr sz="971">
                <a:latin typeface="Century Gothic"/>
                <a:cs typeface="Century Gothic"/>
              </a:rPr>
              <a:t>A</a:t>
            </a:r>
            <a:r>
              <a:rPr sz="971" spc="-12">
                <a:latin typeface="Century Gothic"/>
                <a:cs typeface="Century Gothic"/>
              </a:rPr>
              <a:t> </a:t>
            </a:r>
            <a:r>
              <a:rPr sz="971" spc="4">
                <a:latin typeface="Century Gothic"/>
                <a:cs typeface="Century Gothic"/>
              </a:rPr>
              <a:t>l</a:t>
            </a:r>
            <a:r>
              <a:rPr sz="971">
                <a:latin typeface="Century Gothic"/>
                <a:cs typeface="Century Gothic"/>
              </a:rPr>
              <a:t>a </a:t>
            </a:r>
            <a:r>
              <a:rPr sz="971" spc="4">
                <a:latin typeface="Century Gothic"/>
                <a:cs typeface="Century Gothic"/>
              </a:rPr>
              <a:t>c</a:t>
            </a:r>
            <a:r>
              <a:rPr sz="971">
                <a:latin typeface="Century Gothic"/>
                <a:cs typeface="Century Gothic"/>
              </a:rPr>
              <a:t>o</a:t>
            </a:r>
            <a:r>
              <a:rPr sz="971" spc="-4">
                <a:latin typeface="Century Gothic"/>
                <a:cs typeface="Century Gothic"/>
              </a:rPr>
              <a:t>m</a:t>
            </a:r>
            <a:r>
              <a:rPr sz="971" spc="-8">
                <a:latin typeface="Century Gothic"/>
                <a:cs typeface="Century Gothic"/>
              </a:rPr>
              <a:t>u</a:t>
            </a:r>
            <a:r>
              <a:rPr sz="971">
                <a:latin typeface="Century Gothic"/>
                <a:cs typeface="Century Gothic"/>
              </a:rPr>
              <a:t>n</a:t>
            </a:r>
            <a:r>
              <a:rPr sz="971" spc="4">
                <a:latin typeface="Century Gothic"/>
                <a:cs typeface="Century Gothic"/>
              </a:rPr>
              <a:t>i</a:t>
            </a:r>
            <a:r>
              <a:rPr sz="971">
                <a:latin typeface="Century Gothic"/>
                <a:cs typeface="Century Gothic"/>
              </a:rPr>
              <a:t>d</a:t>
            </a:r>
            <a:r>
              <a:rPr sz="971" spc="-8">
                <a:latin typeface="Century Gothic"/>
                <a:cs typeface="Century Gothic"/>
              </a:rPr>
              <a:t>a</a:t>
            </a:r>
            <a:r>
              <a:rPr sz="971">
                <a:latin typeface="Century Gothic"/>
                <a:cs typeface="Century Gothic"/>
              </a:rPr>
              <a:t>d</a:t>
            </a:r>
            <a:r>
              <a:rPr sz="971" spc="-4">
                <a:latin typeface="Century Gothic"/>
                <a:cs typeface="Century Gothic"/>
              </a:rPr>
              <a:t> </a:t>
            </a:r>
            <a:r>
              <a:rPr sz="971">
                <a:latin typeface="Century Gothic"/>
                <a:cs typeface="Century Gothic"/>
              </a:rPr>
              <a:t>de </a:t>
            </a:r>
            <a:r>
              <a:rPr sz="971" spc="4">
                <a:latin typeface="Century Gothic"/>
                <a:cs typeface="Century Gothic"/>
              </a:rPr>
              <a:t>l</a:t>
            </a:r>
            <a:r>
              <a:rPr sz="971">
                <a:latin typeface="Century Gothic"/>
                <a:cs typeface="Century Gothic"/>
              </a:rPr>
              <a:t>a U</a:t>
            </a:r>
            <a:r>
              <a:rPr sz="971" spc="-12">
                <a:latin typeface="Century Gothic"/>
                <a:cs typeface="Century Gothic"/>
              </a:rPr>
              <a:t>n</a:t>
            </a:r>
            <a:r>
              <a:rPr sz="971" spc="-4">
                <a:latin typeface="Century Gothic"/>
                <a:cs typeface="Century Gothic"/>
              </a:rPr>
              <a:t>i</a:t>
            </a:r>
            <a:r>
              <a:rPr sz="971" spc="8">
                <a:latin typeface="Century Gothic"/>
                <a:cs typeface="Century Gothic"/>
              </a:rPr>
              <a:t>v</a:t>
            </a:r>
            <a:r>
              <a:rPr sz="971" spc="-8">
                <a:latin typeface="Century Gothic"/>
                <a:cs typeface="Century Gothic"/>
              </a:rPr>
              <a:t>e</a:t>
            </a:r>
            <a:r>
              <a:rPr sz="971">
                <a:latin typeface="Century Gothic"/>
                <a:cs typeface="Century Gothic"/>
              </a:rPr>
              <a:t>r</a:t>
            </a:r>
            <a:r>
              <a:rPr sz="971" spc="-8">
                <a:latin typeface="Century Gothic"/>
                <a:cs typeface="Century Gothic"/>
              </a:rPr>
              <a:t>s</a:t>
            </a:r>
            <a:r>
              <a:rPr sz="971" spc="4">
                <a:latin typeface="Century Gothic"/>
                <a:cs typeface="Century Gothic"/>
              </a:rPr>
              <a:t>i</a:t>
            </a:r>
            <a:r>
              <a:rPr sz="971">
                <a:latin typeface="Century Gothic"/>
                <a:cs typeface="Century Gothic"/>
              </a:rPr>
              <a:t>d</a:t>
            </a:r>
            <a:r>
              <a:rPr sz="971" spc="-8">
                <a:latin typeface="Century Gothic"/>
                <a:cs typeface="Century Gothic"/>
              </a:rPr>
              <a:t>a</a:t>
            </a:r>
            <a:r>
              <a:rPr sz="971">
                <a:latin typeface="Century Gothic"/>
                <a:cs typeface="Century Gothic"/>
              </a:rPr>
              <a:t>d</a:t>
            </a:r>
            <a:r>
              <a:rPr sz="971" spc="-4">
                <a:latin typeface="Century Gothic"/>
                <a:cs typeface="Century Gothic"/>
              </a:rPr>
              <a:t> </a:t>
            </a:r>
            <a:r>
              <a:rPr sz="971">
                <a:latin typeface="Century Gothic"/>
                <a:cs typeface="Century Gothic"/>
              </a:rPr>
              <a:t>de </a:t>
            </a:r>
            <a:r>
              <a:rPr sz="971" spc="4">
                <a:latin typeface="Century Gothic"/>
                <a:cs typeface="Century Gothic"/>
              </a:rPr>
              <a:t>L</a:t>
            </a:r>
            <a:r>
              <a:rPr sz="971">
                <a:latin typeface="Century Gothic"/>
                <a:cs typeface="Century Gothic"/>
              </a:rPr>
              <a:t>o</a:t>
            </a:r>
            <a:r>
              <a:rPr sz="971" spc="-4">
                <a:latin typeface="Century Gothic"/>
                <a:cs typeface="Century Gothic"/>
              </a:rPr>
              <a:t>n</a:t>
            </a:r>
            <a:r>
              <a:rPr sz="971">
                <a:latin typeface="Century Gothic"/>
                <a:cs typeface="Century Gothic"/>
              </a:rPr>
              <a:t>d</a:t>
            </a:r>
            <a:r>
              <a:rPr sz="971" spc="-8">
                <a:latin typeface="Century Gothic"/>
                <a:cs typeface="Century Gothic"/>
              </a:rPr>
              <a:t>r</a:t>
            </a:r>
            <a:r>
              <a:rPr sz="971">
                <a:latin typeface="Century Gothic"/>
                <a:cs typeface="Century Gothic"/>
              </a:rPr>
              <a:t>e</a:t>
            </a:r>
            <a:r>
              <a:rPr sz="971" spc="4">
                <a:latin typeface="Century Gothic"/>
                <a:cs typeface="Century Gothic"/>
              </a:rPr>
              <a:t>s</a:t>
            </a:r>
            <a:r>
              <a:rPr sz="971">
                <a:latin typeface="Century Gothic"/>
                <a:cs typeface="Century Gothic"/>
              </a:rPr>
              <a:t>.</a:t>
            </a:r>
            <a:r>
              <a:rPr sz="971" spc="-8">
                <a:latin typeface="Century Gothic"/>
                <a:cs typeface="Century Gothic"/>
              </a:rPr>
              <a:t> </a:t>
            </a:r>
            <a:r>
              <a:rPr sz="971" spc="-4">
                <a:latin typeface="Century Gothic"/>
                <a:cs typeface="Century Gothic"/>
              </a:rPr>
              <a:t>P</a:t>
            </a:r>
            <a:r>
              <a:rPr sz="971">
                <a:latin typeface="Century Gothic"/>
                <a:cs typeface="Century Gothic"/>
              </a:rPr>
              <a:t>a</a:t>
            </a:r>
            <a:r>
              <a:rPr sz="971" spc="4">
                <a:latin typeface="Century Gothic"/>
                <a:cs typeface="Century Gothic"/>
              </a:rPr>
              <a:t>r</a:t>
            </a:r>
            <a:r>
              <a:rPr sz="971">
                <a:latin typeface="Century Gothic"/>
                <a:cs typeface="Century Gothic"/>
              </a:rPr>
              <a:t>a</a:t>
            </a:r>
            <a:r>
              <a:rPr sz="971" spc="4">
                <a:latin typeface="Century Gothic"/>
                <a:cs typeface="Century Gothic"/>
              </a:rPr>
              <a:t> l</a:t>
            </a:r>
            <a:r>
              <a:rPr sz="971">
                <a:latin typeface="Century Gothic"/>
                <a:cs typeface="Century Gothic"/>
              </a:rPr>
              <a:t>a </a:t>
            </a:r>
            <a:r>
              <a:rPr sz="971" spc="-8">
                <a:latin typeface="Century Gothic"/>
                <a:cs typeface="Century Gothic"/>
              </a:rPr>
              <a:t>r</a:t>
            </a:r>
            <a:r>
              <a:rPr sz="971">
                <a:latin typeface="Century Gothic"/>
                <a:cs typeface="Century Gothic"/>
              </a:rPr>
              <a:t>ef</a:t>
            </a:r>
            <a:r>
              <a:rPr sz="971" spc="-4">
                <a:latin typeface="Century Gothic"/>
                <a:cs typeface="Century Gothic"/>
              </a:rPr>
              <a:t>l</a:t>
            </a:r>
            <a:r>
              <a:rPr sz="971">
                <a:latin typeface="Century Gothic"/>
                <a:cs typeface="Century Gothic"/>
              </a:rPr>
              <a:t>ex</a:t>
            </a:r>
            <a:r>
              <a:rPr sz="971" spc="4">
                <a:latin typeface="Century Gothic"/>
                <a:cs typeface="Century Gothic"/>
              </a:rPr>
              <a:t>i</a:t>
            </a:r>
            <a:r>
              <a:rPr sz="971">
                <a:latin typeface="Century Gothic"/>
                <a:cs typeface="Century Gothic"/>
              </a:rPr>
              <a:t>ón</a:t>
            </a:r>
            <a:r>
              <a:rPr sz="971" spc="-4">
                <a:latin typeface="Century Gothic"/>
                <a:cs typeface="Century Gothic"/>
              </a:rPr>
              <a:t> </a:t>
            </a:r>
            <a:r>
              <a:rPr sz="971" spc="-8">
                <a:latin typeface="Century Gothic"/>
                <a:cs typeface="Century Gothic"/>
              </a:rPr>
              <a:t>d</a:t>
            </a:r>
            <a:r>
              <a:rPr sz="971">
                <a:latin typeface="Century Gothic"/>
                <a:cs typeface="Century Gothic"/>
              </a:rPr>
              <a:t>e una </a:t>
            </a:r>
            <a:r>
              <a:rPr sz="971" spc="-8">
                <a:latin typeface="Century Gothic"/>
                <a:cs typeface="Century Gothic"/>
              </a:rPr>
              <a:t>p</a:t>
            </a:r>
            <a:r>
              <a:rPr sz="971">
                <a:latin typeface="Century Gothic"/>
                <a:cs typeface="Century Gothic"/>
              </a:rPr>
              <a:t>ro</a:t>
            </a:r>
            <a:r>
              <a:rPr sz="971" spc="-8">
                <a:latin typeface="Century Gothic"/>
                <a:cs typeface="Century Gothic"/>
              </a:rPr>
              <a:t>b</a:t>
            </a:r>
            <a:r>
              <a:rPr sz="971" spc="4">
                <a:latin typeface="Century Gothic"/>
                <a:cs typeface="Century Gothic"/>
              </a:rPr>
              <a:t>l</a:t>
            </a:r>
            <a:r>
              <a:rPr sz="971" spc="-8">
                <a:latin typeface="Century Gothic"/>
                <a:cs typeface="Century Gothic"/>
              </a:rPr>
              <a:t>e</a:t>
            </a:r>
            <a:r>
              <a:rPr sz="971" spc="-4">
                <a:latin typeface="Century Gothic"/>
                <a:cs typeface="Century Gothic"/>
              </a:rPr>
              <a:t>m</a:t>
            </a:r>
            <a:r>
              <a:rPr sz="971">
                <a:latin typeface="Century Gothic"/>
                <a:cs typeface="Century Gothic"/>
              </a:rPr>
              <a:t>át</a:t>
            </a:r>
            <a:r>
              <a:rPr sz="971" spc="-4">
                <a:latin typeface="Century Gothic"/>
                <a:cs typeface="Century Gothic"/>
              </a:rPr>
              <a:t>i</a:t>
            </a:r>
            <a:r>
              <a:rPr sz="971" spc="4">
                <a:latin typeface="Century Gothic"/>
                <a:cs typeface="Century Gothic"/>
              </a:rPr>
              <a:t>c</a:t>
            </a:r>
            <a:r>
              <a:rPr sz="971">
                <a:latin typeface="Century Gothic"/>
                <a:cs typeface="Century Gothic"/>
              </a:rPr>
              <a:t>a q</a:t>
            </a:r>
            <a:r>
              <a:rPr sz="971" spc="-8">
                <a:latin typeface="Century Gothic"/>
                <a:cs typeface="Century Gothic"/>
              </a:rPr>
              <a:t>u</a:t>
            </a:r>
            <a:r>
              <a:rPr sz="971">
                <a:latin typeface="Century Gothic"/>
                <a:cs typeface="Century Gothic"/>
              </a:rPr>
              <a:t>e </a:t>
            </a:r>
          </a:p>
          <a:p>
            <a:pPr marL="56480" marR="190413">
              <a:lnSpc>
                <a:spcPts val="1189"/>
              </a:lnSpc>
              <a:spcBef>
                <a:spcPts val="186"/>
              </a:spcBef>
            </a:pPr>
            <a:r>
              <a:rPr sz="971">
                <a:latin typeface="Century Gothic"/>
                <a:cs typeface="Century Gothic"/>
              </a:rPr>
              <a:t>atañe a</a:t>
            </a:r>
            <a:r>
              <a:rPr sz="971" spc="-4">
                <a:latin typeface="Century Gothic"/>
                <a:cs typeface="Century Gothic"/>
              </a:rPr>
              <a:t> </a:t>
            </a:r>
            <a:r>
              <a:rPr sz="971">
                <a:latin typeface="Century Gothic"/>
                <a:cs typeface="Century Gothic"/>
              </a:rPr>
              <a:t>t</a:t>
            </a:r>
            <a:r>
              <a:rPr sz="971" spc="-4">
                <a:latin typeface="Century Gothic"/>
                <a:cs typeface="Century Gothic"/>
              </a:rPr>
              <a:t>o</a:t>
            </a:r>
            <a:r>
              <a:rPr sz="971">
                <a:latin typeface="Century Gothic"/>
                <a:cs typeface="Century Gothic"/>
              </a:rPr>
              <a:t>d</a:t>
            </a:r>
            <a:r>
              <a:rPr sz="971" spc="-4">
                <a:latin typeface="Century Gothic"/>
                <a:cs typeface="Century Gothic"/>
              </a:rPr>
              <a:t>o</a:t>
            </a:r>
            <a:r>
              <a:rPr sz="971">
                <a:latin typeface="Century Gothic"/>
                <a:cs typeface="Century Gothic"/>
              </a:rPr>
              <a:t>s.</a:t>
            </a:r>
          </a:p>
        </p:txBody>
      </p:sp>
      <p:sp>
        <p:nvSpPr>
          <p:cNvPr id="59" name="58 CuadroTexto"/>
          <p:cNvSpPr txBox="1"/>
          <p:nvPr/>
        </p:nvSpPr>
        <p:spPr>
          <a:xfrm>
            <a:off x="2722606" y="213121"/>
            <a:ext cx="3600400" cy="369332"/>
          </a:xfrm>
          <a:prstGeom prst="rect">
            <a:avLst/>
          </a:prstGeom>
          <a:noFill/>
        </p:spPr>
        <p:txBody>
          <a:bodyPr wrap="square" rtlCol="0">
            <a:spAutoFit/>
          </a:bodyPr>
          <a:lstStyle/>
          <a:p>
            <a:r>
              <a:rPr lang="es-MX" dirty="0" smtClean="0"/>
              <a:t>5.i.8  E.I.P. Elaboración de Proyecto</a:t>
            </a:r>
            <a:endParaRPr lang="es-MX" dirty="0"/>
          </a:p>
        </p:txBody>
      </p:sp>
    </p:spTree>
    <p:extLst>
      <p:ext uri="{BB962C8B-B14F-4D97-AF65-F5344CB8AC3E}">
        <p14:creationId xmlns:p14="http://schemas.microsoft.com/office/powerpoint/2010/main" val="39127464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2" name="1 Título"/>
          <p:cNvSpPr>
            <a:spLocks noGrp="1"/>
          </p:cNvSpPr>
          <p:nvPr>
            <p:ph type="title"/>
          </p:nvPr>
        </p:nvSpPr>
        <p:spPr>
          <a:xfrm>
            <a:off x="14740" y="1505568"/>
            <a:ext cx="9144000" cy="1844824"/>
          </a:xfrm>
        </p:spPr>
        <p:txBody>
          <a:bodyPr anchor="t">
            <a:noAutofit/>
          </a:bodyPr>
          <a:lstStyle/>
          <a:p>
            <a:r>
              <a:rPr lang="es-MX" sz="11500" dirty="0">
                <a:solidFill>
                  <a:srgbClr val="002060"/>
                </a:solidFill>
              </a:rPr>
              <a:t>PRODUCTO </a:t>
            </a:r>
            <a:r>
              <a:rPr lang="es-MX" sz="11500" dirty="0" smtClean="0">
                <a:solidFill>
                  <a:srgbClr val="002060"/>
                </a:solidFill>
              </a:rPr>
              <a:t>9</a:t>
            </a:r>
            <a:endParaRPr lang="es-MX" sz="11500" dirty="0">
              <a:solidFill>
                <a:srgbClr val="002060"/>
              </a:solidFill>
            </a:endParaRPr>
          </a:p>
        </p:txBody>
      </p:sp>
      <p:sp>
        <p:nvSpPr>
          <p:cNvPr id="3" name="2 CuadroTexto"/>
          <p:cNvSpPr txBox="1"/>
          <p:nvPr/>
        </p:nvSpPr>
        <p:spPr>
          <a:xfrm>
            <a:off x="755576" y="3753036"/>
            <a:ext cx="7776864" cy="1368152"/>
          </a:xfrm>
          <a:prstGeom prst="rect">
            <a:avLst/>
          </a:prstGeom>
          <a:noFill/>
        </p:spPr>
        <p:txBody>
          <a:bodyPr wrap="square" rtlCol="0">
            <a:prstTxWarp prst="textTriangle">
              <a:avLst/>
            </a:prstTxWarp>
            <a:spAutoFit/>
          </a:bodyPr>
          <a:lstStyle/>
          <a:p>
            <a:pPr algn="ctr"/>
            <a:r>
              <a:rPr lang="es-MX" sz="2000" dirty="0" smtClean="0">
                <a:solidFill>
                  <a:prstClr val="black"/>
                </a:solidFill>
                <a:latin typeface="High Tower Text" pitchFamily="18" charset="0"/>
              </a:rPr>
              <a:t>*FOTOGRAFÍAS DE LAS SESIONES DE 2ª. R.T.*</a:t>
            </a:r>
            <a:endParaRPr lang="es-MX" sz="2000" dirty="0">
              <a:solidFill>
                <a:prstClr val="black"/>
              </a:solidFill>
              <a:latin typeface="High Tower Text" pitchFamily="18" charset="0"/>
            </a:endParaRPr>
          </a:p>
        </p:txBody>
      </p:sp>
      <p:sp>
        <p:nvSpPr>
          <p:cNvPr id="6" name="5 CuadroTexto"/>
          <p:cNvSpPr txBox="1"/>
          <p:nvPr/>
        </p:nvSpPr>
        <p:spPr>
          <a:xfrm>
            <a:off x="5940152" y="154059"/>
            <a:ext cx="3058124" cy="369332"/>
          </a:xfrm>
          <a:prstGeom prst="rect">
            <a:avLst/>
          </a:prstGeom>
          <a:noFill/>
        </p:spPr>
        <p:txBody>
          <a:bodyPr wrap="square" rtlCol="0">
            <a:spAutoFit/>
          </a:bodyPr>
          <a:lstStyle/>
          <a:p>
            <a:r>
              <a:rPr lang="es-MX" dirty="0" smtClean="0"/>
              <a:t>5.i.9  Fotografías 2ª. R.T.</a:t>
            </a:r>
            <a:endParaRPr lang="es-MX" dirty="0"/>
          </a:p>
        </p:txBody>
      </p:sp>
    </p:spTree>
    <p:extLst>
      <p:ext uri="{BB962C8B-B14F-4D97-AF65-F5344CB8AC3E}">
        <p14:creationId xmlns:p14="http://schemas.microsoft.com/office/powerpoint/2010/main" val="80322163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6" name="5 Marcador de contenido"/>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460631"/>
            <a:ext cx="4320000" cy="2484000"/>
          </a:xfrm>
        </p:spPr>
      </p:pic>
      <p:pic>
        <p:nvPicPr>
          <p:cNvPr id="3" name="Imagen 2"/>
          <p:cNvPicPr>
            <a:picLocks/>
          </p:cNvPicPr>
          <p:nvPr/>
        </p:nvPicPr>
        <p:blipFill>
          <a:blip r:embed="rId3"/>
          <a:stretch>
            <a:fillRect/>
          </a:stretch>
        </p:blipFill>
        <p:spPr>
          <a:xfrm>
            <a:off x="4212440" y="4208510"/>
            <a:ext cx="4320000" cy="2484000"/>
          </a:xfrm>
          <a:prstGeom prst="rect">
            <a:avLst/>
          </a:prstGeom>
        </p:spPr>
      </p:pic>
      <p:sp>
        <p:nvSpPr>
          <p:cNvPr id="7" name="2 CuadroTexto"/>
          <p:cNvSpPr txBox="1"/>
          <p:nvPr/>
        </p:nvSpPr>
        <p:spPr>
          <a:xfrm>
            <a:off x="755576" y="188639"/>
            <a:ext cx="7776864" cy="1008113"/>
          </a:xfrm>
          <a:prstGeom prst="rect">
            <a:avLst/>
          </a:prstGeom>
          <a:noFill/>
        </p:spPr>
        <p:txBody>
          <a:bodyPr wrap="square" rtlCol="0">
            <a:prstTxWarp prst="textTriangle">
              <a:avLst/>
            </a:prstTxWarp>
            <a:spAutoFit/>
          </a:bodyPr>
          <a:lstStyle/>
          <a:p>
            <a:pPr algn="ctr"/>
            <a:r>
              <a:rPr lang="es-MX" sz="2000" dirty="0" smtClean="0">
                <a:solidFill>
                  <a:prstClr val="black"/>
                </a:solidFill>
                <a:latin typeface="High Tower Text" pitchFamily="18" charset="0"/>
              </a:rPr>
              <a:t>*FOTOGRAFÍAS DE LAS SESIONES DE 2ª. R.T.*</a:t>
            </a:r>
            <a:endParaRPr lang="es-MX" sz="2000" dirty="0">
              <a:solidFill>
                <a:prstClr val="black"/>
              </a:solidFill>
              <a:latin typeface="High Tower Text" pitchFamily="18" charset="0"/>
            </a:endParaRPr>
          </a:p>
        </p:txBody>
      </p:sp>
      <p:sp>
        <p:nvSpPr>
          <p:cNvPr id="8" name="7 CuadroTexto"/>
          <p:cNvSpPr txBox="1"/>
          <p:nvPr/>
        </p:nvSpPr>
        <p:spPr>
          <a:xfrm>
            <a:off x="5940152" y="154059"/>
            <a:ext cx="3058124" cy="369332"/>
          </a:xfrm>
          <a:prstGeom prst="rect">
            <a:avLst/>
          </a:prstGeom>
          <a:noFill/>
        </p:spPr>
        <p:txBody>
          <a:bodyPr wrap="square" rtlCol="0">
            <a:spAutoFit/>
          </a:bodyPr>
          <a:lstStyle/>
          <a:p>
            <a:r>
              <a:rPr lang="es-MX" dirty="0" smtClean="0"/>
              <a:t>5.i.9  Fotografías 2ª. R.T.</a:t>
            </a:r>
            <a:endParaRPr lang="es-MX" dirty="0"/>
          </a:p>
        </p:txBody>
      </p:sp>
    </p:spTree>
    <p:extLst>
      <p:ext uri="{BB962C8B-B14F-4D97-AF65-F5344CB8AC3E}">
        <p14:creationId xmlns:p14="http://schemas.microsoft.com/office/powerpoint/2010/main" val="33155885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398476"/>
            <a:ext cx="4320000" cy="2484000"/>
          </a:xfrm>
        </p:spPr>
      </p:pic>
      <p:sp>
        <p:nvSpPr>
          <p:cNvPr id="5" name="2 CuadroTexto"/>
          <p:cNvSpPr txBox="1"/>
          <p:nvPr/>
        </p:nvSpPr>
        <p:spPr>
          <a:xfrm>
            <a:off x="755576" y="188639"/>
            <a:ext cx="7776864" cy="1008113"/>
          </a:xfrm>
          <a:prstGeom prst="rect">
            <a:avLst/>
          </a:prstGeom>
          <a:noFill/>
        </p:spPr>
        <p:txBody>
          <a:bodyPr wrap="square" rtlCol="0">
            <a:prstTxWarp prst="textTriangle">
              <a:avLst/>
            </a:prstTxWarp>
            <a:spAutoFit/>
          </a:bodyPr>
          <a:lstStyle/>
          <a:p>
            <a:pPr algn="ctr"/>
            <a:r>
              <a:rPr lang="es-MX" sz="2000" dirty="0" smtClean="0">
                <a:solidFill>
                  <a:prstClr val="black"/>
                </a:solidFill>
                <a:latin typeface="High Tower Text" pitchFamily="18" charset="0"/>
              </a:rPr>
              <a:t>*FOTOGRAFÍAS DE LAS SESIONES DE 2ª. R.T.*</a:t>
            </a:r>
            <a:endParaRPr lang="es-MX" sz="2000" dirty="0">
              <a:solidFill>
                <a:prstClr val="black"/>
              </a:solidFill>
              <a:latin typeface="High Tower Text" pitchFamily="18" charset="0"/>
            </a:endParaRPr>
          </a:p>
        </p:txBody>
      </p:sp>
      <p:pic>
        <p:nvPicPr>
          <p:cNvPr id="6" name="Imagen 5"/>
          <p:cNvPicPr>
            <a:picLocks noChangeAspect="1"/>
          </p:cNvPicPr>
          <p:nvPr/>
        </p:nvPicPr>
        <p:blipFill>
          <a:blip r:embed="rId3"/>
          <a:stretch>
            <a:fillRect/>
          </a:stretch>
        </p:blipFill>
        <p:spPr>
          <a:xfrm>
            <a:off x="513444" y="4149080"/>
            <a:ext cx="4322439" cy="2481287"/>
          </a:xfrm>
          <a:prstGeom prst="rect">
            <a:avLst/>
          </a:prstGeom>
        </p:spPr>
      </p:pic>
      <p:sp>
        <p:nvSpPr>
          <p:cNvPr id="8" name="7 CuadroTexto"/>
          <p:cNvSpPr txBox="1"/>
          <p:nvPr/>
        </p:nvSpPr>
        <p:spPr>
          <a:xfrm>
            <a:off x="5940152" y="154059"/>
            <a:ext cx="3058124" cy="369332"/>
          </a:xfrm>
          <a:prstGeom prst="rect">
            <a:avLst/>
          </a:prstGeom>
          <a:noFill/>
        </p:spPr>
        <p:txBody>
          <a:bodyPr wrap="square" rtlCol="0">
            <a:spAutoFit/>
          </a:bodyPr>
          <a:lstStyle/>
          <a:p>
            <a:r>
              <a:rPr lang="es-MX" dirty="0" smtClean="0"/>
              <a:t>5.i.9  Fotografías 2ª. R.T.</a:t>
            </a:r>
            <a:endParaRPr lang="es-MX" dirty="0"/>
          </a:p>
        </p:txBody>
      </p:sp>
    </p:spTree>
    <p:extLst>
      <p:ext uri="{BB962C8B-B14F-4D97-AF65-F5344CB8AC3E}">
        <p14:creationId xmlns:p14="http://schemas.microsoft.com/office/powerpoint/2010/main" val="23451536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12440" y="1387004"/>
            <a:ext cx="4320000" cy="2484000"/>
          </a:xfrm>
        </p:spPr>
      </p:pic>
      <p:sp>
        <p:nvSpPr>
          <p:cNvPr id="5" name="2 CuadroTexto"/>
          <p:cNvSpPr txBox="1"/>
          <p:nvPr/>
        </p:nvSpPr>
        <p:spPr>
          <a:xfrm>
            <a:off x="755576" y="188639"/>
            <a:ext cx="7776864" cy="1008113"/>
          </a:xfrm>
          <a:prstGeom prst="rect">
            <a:avLst/>
          </a:prstGeom>
          <a:noFill/>
        </p:spPr>
        <p:txBody>
          <a:bodyPr wrap="square" rtlCol="0">
            <a:prstTxWarp prst="textTriangle">
              <a:avLst/>
            </a:prstTxWarp>
            <a:spAutoFit/>
          </a:bodyPr>
          <a:lstStyle/>
          <a:p>
            <a:pPr algn="ctr"/>
            <a:r>
              <a:rPr lang="es-MX" sz="2000" dirty="0" smtClean="0">
                <a:solidFill>
                  <a:prstClr val="black"/>
                </a:solidFill>
                <a:latin typeface="High Tower Text" pitchFamily="18" charset="0"/>
              </a:rPr>
              <a:t>*FOTOGRAFÍAS DE LAS SESIONES DE 2ª. R.T.*</a:t>
            </a:r>
            <a:endParaRPr lang="es-MX" sz="2000" dirty="0">
              <a:solidFill>
                <a:prstClr val="black"/>
              </a:solidFill>
              <a:latin typeface="High Tower Text" pitchFamily="18" charset="0"/>
            </a:endParaRPr>
          </a:p>
        </p:txBody>
      </p:sp>
      <p:pic>
        <p:nvPicPr>
          <p:cNvPr id="6" name="3 Marcador de contenido"/>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55576" y="4061256"/>
            <a:ext cx="4320000" cy="2484000"/>
          </a:xfrm>
          <a:prstGeom prst="rect">
            <a:avLst/>
          </a:prstGeom>
        </p:spPr>
      </p:pic>
      <p:sp>
        <p:nvSpPr>
          <p:cNvPr id="8" name="7 CuadroTexto"/>
          <p:cNvSpPr txBox="1"/>
          <p:nvPr/>
        </p:nvSpPr>
        <p:spPr>
          <a:xfrm>
            <a:off x="5940152" y="154059"/>
            <a:ext cx="3058124" cy="369332"/>
          </a:xfrm>
          <a:prstGeom prst="rect">
            <a:avLst/>
          </a:prstGeom>
          <a:noFill/>
        </p:spPr>
        <p:txBody>
          <a:bodyPr wrap="square" rtlCol="0">
            <a:spAutoFit/>
          </a:bodyPr>
          <a:lstStyle/>
          <a:p>
            <a:r>
              <a:rPr lang="es-MX" dirty="0" smtClean="0"/>
              <a:t>5.i.9  Fotografías 2ª. R.T.</a:t>
            </a:r>
            <a:endParaRPr lang="es-MX" dirty="0"/>
          </a:p>
        </p:txBody>
      </p:sp>
    </p:spTree>
    <p:extLst>
      <p:ext uri="{BB962C8B-B14F-4D97-AF65-F5344CB8AC3E}">
        <p14:creationId xmlns:p14="http://schemas.microsoft.com/office/powerpoint/2010/main" val="3844421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l="3512" r="1183" b="15714"/>
          <a:stretch/>
        </p:blipFill>
        <p:spPr>
          <a:xfrm>
            <a:off x="-22986" y="260648"/>
            <a:ext cx="9166986" cy="6264696"/>
          </a:xfrm>
          <a:prstGeom prst="rect">
            <a:avLst/>
          </a:prstGeom>
        </p:spPr>
      </p:pic>
      <p:sp>
        <p:nvSpPr>
          <p:cNvPr id="3" name="2 CuadroTexto"/>
          <p:cNvSpPr txBox="1"/>
          <p:nvPr/>
        </p:nvSpPr>
        <p:spPr>
          <a:xfrm>
            <a:off x="5436096" y="184666"/>
            <a:ext cx="3419872" cy="369332"/>
          </a:xfrm>
          <a:prstGeom prst="rect">
            <a:avLst/>
          </a:prstGeom>
          <a:noFill/>
        </p:spPr>
        <p:txBody>
          <a:bodyPr wrap="square" rtlCol="0">
            <a:spAutoFit/>
          </a:bodyPr>
          <a:lstStyle/>
          <a:p>
            <a:r>
              <a:rPr lang="es-MX" dirty="0" smtClean="0"/>
              <a:t>5.a. Conclusiones generales</a:t>
            </a:r>
            <a:endParaRPr lang="es-MX" dirty="0"/>
          </a:p>
        </p:txBody>
      </p:sp>
    </p:spTree>
    <p:extLst>
      <p:ext uri="{BB962C8B-B14F-4D97-AF65-F5344CB8AC3E}">
        <p14:creationId xmlns:p14="http://schemas.microsoft.com/office/powerpoint/2010/main" val="122099047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31768" y="1398476"/>
            <a:ext cx="4320000" cy="2484000"/>
          </a:xfrm>
        </p:spPr>
      </p:pic>
      <p:sp>
        <p:nvSpPr>
          <p:cNvPr id="5" name="2 CuadroTexto"/>
          <p:cNvSpPr txBox="1"/>
          <p:nvPr/>
        </p:nvSpPr>
        <p:spPr>
          <a:xfrm>
            <a:off x="755576" y="188639"/>
            <a:ext cx="7776864" cy="1008113"/>
          </a:xfrm>
          <a:prstGeom prst="rect">
            <a:avLst/>
          </a:prstGeom>
          <a:noFill/>
        </p:spPr>
        <p:txBody>
          <a:bodyPr wrap="square" rtlCol="0">
            <a:prstTxWarp prst="textTriangle">
              <a:avLst/>
            </a:prstTxWarp>
            <a:spAutoFit/>
          </a:bodyPr>
          <a:lstStyle/>
          <a:p>
            <a:pPr algn="ctr"/>
            <a:r>
              <a:rPr lang="es-MX" sz="2000" dirty="0" smtClean="0">
                <a:solidFill>
                  <a:prstClr val="black"/>
                </a:solidFill>
                <a:latin typeface="High Tower Text" pitchFamily="18" charset="0"/>
              </a:rPr>
              <a:t>*FOTOGRAFÍAS DE LAS SESIONES DE 2ª. R.T.*</a:t>
            </a:r>
            <a:endParaRPr lang="es-MX" sz="2000" dirty="0">
              <a:solidFill>
                <a:prstClr val="black"/>
              </a:solidFill>
              <a:latin typeface="High Tower Text" pitchFamily="18" charset="0"/>
            </a:endParaRPr>
          </a:p>
        </p:txBody>
      </p:sp>
      <p:pic>
        <p:nvPicPr>
          <p:cNvPr id="3" name="Imagen 2"/>
          <p:cNvPicPr>
            <a:picLocks noChangeAspect="1"/>
          </p:cNvPicPr>
          <p:nvPr/>
        </p:nvPicPr>
        <p:blipFill>
          <a:blip r:embed="rId3"/>
          <a:stretch>
            <a:fillRect/>
          </a:stretch>
        </p:blipFill>
        <p:spPr>
          <a:xfrm>
            <a:off x="4231768" y="4084200"/>
            <a:ext cx="4322439" cy="2481287"/>
          </a:xfrm>
          <a:prstGeom prst="rect">
            <a:avLst/>
          </a:prstGeom>
        </p:spPr>
      </p:pic>
      <p:sp>
        <p:nvSpPr>
          <p:cNvPr id="7" name="6 CuadroTexto"/>
          <p:cNvSpPr txBox="1"/>
          <p:nvPr/>
        </p:nvSpPr>
        <p:spPr>
          <a:xfrm>
            <a:off x="5940152" y="154059"/>
            <a:ext cx="3058124" cy="369332"/>
          </a:xfrm>
          <a:prstGeom prst="rect">
            <a:avLst/>
          </a:prstGeom>
          <a:noFill/>
        </p:spPr>
        <p:txBody>
          <a:bodyPr wrap="square" rtlCol="0">
            <a:spAutoFit/>
          </a:bodyPr>
          <a:lstStyle/>
          <a:p>
            <a:r>
              <a:rPr lang="es-MX" dirty="0" smtClean="0"/>
              <a:t>5.i.9  Fotografías 2ª. R.T.</a:t>
            </a:r>
            <a:endParaRPr lang="es-MX" dirty="0"/>
          </a:p>
        </p:txBody>
      </p:sp>
    </p:spTree>
    <p:extLst>
      <p:ext uri="{BB962C8B-B14F-4D97-AF65-F5344CB8AC3E}">
        <p14:creationId xmlns:p14="http://schemas.microsoft.com/office/powerpoint/2010/main" val="23161076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1772816"/>
            <a:ext cx="2484000" cy="4320000"/>
          </a:xfrm>
        </p:spPr>
      </p:pic>
      <p:sp>
        <p:nvSpPr>
          <p:cNvPr id="5" name="2 CuadroTexto"/>
          <p:cNvSpPr txBox="1"/>
          <p:nvPr/>
        </p:nvSpPr>
        <p:spPr>
          <a:xfrm>
            <a:off x="755576" y="188639"/>
            <a:ext cx="7776864" cy="1008113"/>
          </a:xfrm>
          <a:prstGeom prst="rect">
            <a:avLst/>
          </a:prstGeom>
          <a:noFill/>
        </p:spPr>
        <p:txBody>
          <a:bodyPr wrap="square" rtlCol="0">
            <a:prstTxWarp prst="textTriangle">
              <a:avLst/>
            </a:prstTxWarp>
            <a:spAutoFit/>
          </a:bodyPr>
          <a:lstStyle/>
          <a:p>
            <a:pPr algn="ctr"/>
            <a:r>
              <a:rPr lang="es-MX" sz="2000" dirty="0" smtClean="0">
                <a:solidFill>
                  <a:prstClr val="black"/>
                </a:solidFill>
                <a:latin typeface="High Tower Text" pitchFamily="18" charset="0"/>
              </a:rPr>
              <a:t>*FOTOGRAFÍAS DE LAS SESIONES DE 2ª. R.T.*</a:t>
            </a:r>
            <a:endParaRPr lang="es-MX" sz="2000" dirty="0">
              <a:solidFill>
                <a:prstClr val="black"/>
              </a:solidFill>
              <a:latin typeface="High Tower Text" pitchFamily="18" charset="0"/>
            </a:endParaRPr>
          </a:p>
        </p:txBody>
      </p:sp>
      <p:sp>
        <p:nvSpPr>
          <p:cNvPr id="7" name="6 CuadroTexto"/>
          <p:cNvSpPr txBox="1"/>
          <p:nvPr/>
        </p:nvSpPr>
        <p:spPr>
          <a:xfrm>
            <a:off x="5940152" y="154059"/>
            <a:ext cx="3058124" cy="369332"/>
          </a:xfrm>
          <a:prstGeom prst="rect">
            <a:avLst/>
          </a:prstGeom>
          <a:noFill/>
        </p:spPr>
        <p:txBody>
          <a:bodyPr wrap="square" rtlCol="0">
            <a:spAutoFit/>
          </a:bodyPr>
          <a:lstStyle/>
          <a:p>
            <a:r>
              <a:rPr lang="es-MX" dirty="0" smtClean="0"/>
              <a:t>5.i.9  Fotografías 2ª. R.T.</a:t>
            </a:r>
            <a:endParaRPr lang="es-MX" dirty="0"/>
          </a:p>
        </p:txBody>
      </p:sp>
    </p:spTree>
    <p:extLst>
      <p:ext uri="{BB962C8B-B14F-4D97-AF65-F5344CB8AC3E}">
        <p14:creationId xmlns:p14="http://schemas.microsoft.com/office/powerpoint/2010/main" val="40498573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2" name="1 Título"/>
          <p:cNvSpPr>
            <a:spLocks noGrp="1"/>
          </p:cNvSpPr>
          <p:nvPr>
            <p:ph type="title"/>
          </p:nvPr>
        </p:nvSpPr>
        <p:spPr>
          <a:xfrm>
            <a:off x="14740" y="1505568"/>
            <a:ext cx="9144000" cy="1844824"/>
          </a:xfrm>
        </p:spPr>
        <p:txBody>
          <a:bodyPr anchor="t">
            <a:noAutofit/>
          </a:bodyPr>
          <a:lstStyle/>
          <a:p>
            <a:r>
              <a:rPr lang="es-MX" sz="11500" dirty="0">
                <a:solidFill>
                  <a:srgbClr val="002060"/>
                </a:solidFill>
              </a:rPr>
              <a:t>PRODUCTO </a:t>
            </a:r>
            <a:r>
              <a:rPr lang="es-MX" sz="11500" dirty="0" smtClean="0">
                <a:solidFill>
                  <a:srgbClr val="002060"/>
                </a:solidFill>
              </a:rPr>
              <a:t>10</a:t>
            </a:r>
            <a:endParaRPr lang="es-MX" sz="11500" dirty="0">
              <a:solidFill>
                <a:srgbClr val="002060"/>
              </a:solidFill>
            </a:endParaRPr>
          </a:p>
        </p:txBody>
      </p:sp>
      <p:sp>
        <p:nvSpPr>
          <p:cNvPr id="3" name="2 CuadroTexto"/>
          <p:cNvSpPr txBox="1"/>
          <p:nvPr/>
        </p:nvSpPr>
        <p:spPr>
          <a:xfrm>
            <a:off x="323528" y="3789040"/>
            <a:ext cx="8640960" cy="1728192"/>
          </a:xfrm>
          <a:prstGeom prst="rect">
            <a:avLst/>
          </a:prstGeom>
          <a:noFill/>
        </p:spPr>
        <p:txBody>
          <a:bodyPr wrap="square" rtlCol="0">
            <a:prstTxWarp prst="textTriangle">
              <a:avLst/>
            </a:prstTxWarp>
            <a:spAutoFit/>
          </a:bodyPr>
          <a:lstStyle/>
          <a:p>
            <a:pPr algn="ctr"/>
            <a:r>
              <a:rPr lang="es-MX" sz="2000" dirty="0" smtClean="0">
                <a:solidFill>
                  <a:prstClr val="black"/>
                </a:solidFill>
                <a:latin typeface="High Tower Text" pitchFamily="18" charset="0"/>
              </a:rPr>
              <a:t>*Evaluación. Tipos, herramientas y productos de aprendizaje*</a:t>
            </a:r>
            <a:endParaRPr lang="es-MX" sz="2000" dirty="0">
              <a:solidFill>
                <a:prstClr val="black"/>
              </a:solidFill>
              <a:latin typeface="High Tower Text" pitchFamily="18" charset="0"/>
            </a:endParaRPr>
          </a:p>
        </p:txBody>
      </p:sp>
      <p:sp>
        <p:nvSpPr>
          <p:cNvPr id="7" name="6 CuadroTexto"/>
          <p:cNvSpPr txBox="1"/>
          <p:nvPr/>
        </p:nvSpPr>
        <p:spPr>
          <a:xfrm>
            <a:off x="4860032" y="154060"/>
            <a:ext cx="4022176" cy="369332"/>
          </a:xfrm>
          <a:prstGeom prst="rect">
            <a:avLst/>
          </a:prstGeom>
          <a:noFill/>
        </p:spPr>
        <p:txBody>
          <a:bodyPr wrap="square" rtlCol="0">
            <a:spAutoFit/>
          </a:bodyPr>
          <a:lstStyle/>
          <a:p>
            <a:r>
              <a:rPr lang="es-MX" dirty="0" smtClean="0"/>
              <a:t>5.i.10  Evaluación. Tipos, herramientas </a:t>
            </a:r>
            <a:endParaRPr lang="es-MX" dirty="0"/>
          </a:p>
        </p:txBody>
      </p:sp>
    </p:spTree>
    <p:extLst>
      <p:ext uri="{BB962C8B-B14F-4D97-AF65-F5344CB8AC3E}">
        <p14:creationId xmlns:p14="http://schemas.microsoft.com/office/powerpoint/2010/main" val="4752434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024" y="470647"/>
            <a:ext cx="8676456" cy="5916706"/>
          </a:xfrm>
          <a:prstGeom prst="rect">
            <a:avLst/>
          </a:prstGeom>
        </p:spPr>
      </p:pic>
      <p:sp>
        <p:nvSpPr>
          <p:cNvPr id="6" name="5 CuadroTexto"/>
          <p:cNvSpPr txBox="1"/>
          <p:nvPr/>
        </p:nvSpPr>
        <p:spPr>
          <a:xfrm>
            <a:off x="4860032" y="154060"/>
            <a:ext cx="4022176" cy="369332"/>
          </a:xfrm>
          <a:prstGeom prst="rect">
            <a:avLst/>
          </a:prstGeom>
          <a:noFill/>
        </p:spPr>
        <p:txBody>
          <a:bodyPr wrap="square" rtlCol="0">
            <a:spAutoFit/>
          </a:bodyPr>
          <a:lstStyle/>
          <a:p>
            <a:r>
              <a:rPr lang="es-MX" dirty="0" smtClean="0"/>
              <a:t>5.i.10  Evaluación. Tipos, herramientas </a:t>
            </a:r>
            <a:endParaRPr lang="es-MX" dirty="0"/>
          </a:p>
        </p:txBody>
      </p:sp>
    </p:spTree>
    <p:extLst>
      <p:ext uri="{BB962C8B-B14F-4D97-AF65-F5344CB8AC3E}">
        <p14:creationId xmlns:p14="http://schemas.microsoft.com/office/powerpoint/2010/main" val="33571556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024" y="621911"/>
            <a:ext cx="8676456" cy="5614177"/>
          </a:xfrm>
          <a:prstGeom prst="rect">
            <a:avLst/>
          </a:prstGeom>
        </p:spPr>
      </p:pic>
      <p:sp>
        <p:nvSpPr>
          <p:cNvPr id="5" name="4 CuadroTexto"/>
          <p:cNvSpPr txBox="1"/>
          <p:nvPr/>
        </p:nvSpPr>
        <p:spPr>
          <a:xfrm>
            <a:off x="4860032" y="154060"/>
            <a:ext cx="4022176" cy="369332"/>
          </a:xfrm>
          <a:prstGeom prst="rect">
            <a:avLst/>
          </a:prstGeom>
          <a:noFill/>
        </p:spPr>
        <p:txBody>
          <a:bodyPr wrap="square" rtlCol="0">
            <a:spAutoFit/>
          </a:bodyPr>
          <a:lstStyle/>
          <a:p>
            <a:r>
              <a:rPr lang="es-MX" dirty="0" smtClean="0"/>
              <a:t>5.i.10  Evaluación. Tipos, herramientas </a:t>
            </a:r>
            <a:endParaRPr lang="es-MX" dirty="0"/>
          </a:p>
        </p:txBody>
      </p:sp>
    </p:spTree>
    <p:extLst>
      <p:ext uri="{BB962C8B-B14F-4D97-AF65-F5344CB8AC3E}">
        <p14:creationId xmlns:p14="http://schemas.microsoft.com/office/powerpoint/2010/main" val="7823667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024" y="621911"/>
            <a:ext cx="8676455" cy="5903433"/>
          </a:xfrm>
          <a:prstGeom prst="rect">
            <a:avLst/>
          </a:prstGeom>
        </p:spPr>
      </p:pic>
      <p:sp>
        <p:nvSpPr>
          <p:cNvPr id="5" name="4 CuadroTexto"/>
          <p:cNvSpPr txBox="1"/>
          <p:nvPr/>
        </p:nvSpPr>
        <p:spPr>
          <a:xfrm>
            <a:off x="4860032" y="154060"/>
            <a:ext cx="4022176" cy="369332"/>
          </a:xfrm>
          <a:prstGeom prst="rect">
            <a:avLst/>
          </a:prstGeom>
          <a:noFill/>
        </p:spPr>
        <p:txBody>
          <a:bodyPr wrap="square" rtlCol="0">
            <a:spAutoFit/>
          </a:bodyPr>
          <a:lstStyle/>
          <a:p>
            <a:r>
              <a:rPr lang="es-MX" dirty="0" smtClean="0"/>
              <a:t>5.i.10  Evaluación. Tipos, herramientas </a:t>
            </a:r>
            <a:endParaRPr lang="es-MX" dirty="0"/>
          </a:p>
        </p:txBody>
      </p:sp>
    </p:spTree>
    <p:extLst>
      <p:ext uri="{BB962C8B-B14F-4D97-AF65-F5344CB8AC3E}">
        <p14:creationId xmlns:p14="http://schemas.microsoft.com/office/powerpoint/2010/main" val="5562916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2" name="1 Título"/>
          <p:cNvSpPr>
            <a:spLocks noGrp="1"/>
          </p:cNvSpPr>
          <p:nvPr>
            <p:ph type="title"/>
          </p:nvPr>
        </p:nvSpPr>
        <p:spPr>
          <a:xfrm>
            <a:off x="14740" y="1505568"/>
            <a:ext cx="9144000" cy="1844824"/>
          </a:xfrm>
        </p:spPr>
        <p:txBody>
          <a:bodyPr anchor="t">
            <a:noAutofit/>
          </a:bodyPr>
          <a:lstStyle/>
          <a:p>
            <a:r>
              <a:rPr lang="es-MX" sz="11500" dirty="0">
                <a:solidFill>
                  <a:srgbClr val="002060"/>
                </a:solidFill>
              </a:rPr>
              <a:t>PRODUCTO </a:t>
            </a:r>
            <a:r>
              <a:rPr lang="es-MX" sz="11500" dirty="0" smtClean="0">
                <a:solidFill>
                  <a:srgbClr val="002060"/>
                </a:solidFill>
              </a:rPr>
              <a:t>11</a:t>
            </a:r>
            <a:endParaRPr lang="es-MX" sz="11500" dirty="0">
              <a:solidFill>
                <a:srgbClr val="002060"/>
              </a:solidFill>
            </a:endParaRPr>
          </a:p>
        </p:txBody>
      </p:sp>
      <p:sp>
        <p:nvSpPr>
          <p:cNvPr id="3" name="2 CuadroTexto"/>
          <p:cNvSpPr txBox="1"/>
          <p:nvPr/>
        </p:nvSpPr>
        <p:spPr>
          <a:xfrm>
            <a:off x="323528" y="3789040"/>
            <a:ext cx="8640960" cy="1728192"/>
          </a:xfrm>
          <a:prstGeom prst="rect">
            <a:avLst/>
          </a:prstGeom>
          <a:noFill/>
        </p:spPr>
        <p:txBody>
          <a:bodyPr wrap="square" rtlCol="0">
            <a:prstTxWarp prst="textTriangle">
              <a:avLst/>
            </a:prstTxWarp>
            <a:spAutoFit/>
          </a:bodyPr>
          <a:lstStyle/>
          <a:p>
            <a:pPr algn="ctr"/>
            <a:r>
              <a:rPr lang="es-MX" sz="2000" dirty="0" smtClean="0">
                <a:solidFill>
                  <a:prstClr val="black"/>
                </a:solidFill>
                <a:latin typeface="High Tower Text" pitchFamily="18" charset="0"/>
              </a:rPr>
              <a:t>*Planeación general y sesión por sesión*</a:t>
            </a:r>
            <a:endParaRPr lang="es-MX" sz="2000" dirty="0">
              <a:solidFill>
                <a:prstClr val="black"/>
              </a:solidFill>
              <a:latin typeface="High Tower Text" pitchFamily="18" charset="0"/>
            </a:endParaRPr>
          </a:p>
        </p:txBody>
      </p:sp>
      <p:sp>
        <p:nvSpPr>
          <p:cNvPr id="6" name="5 CuadroTexto"/>
          <p:cNvSpPr txBox="1"/>
          <p:nvPr/>
        </p:nvSpPr>
        <p:spPr>
          <a:xfrm>
            <a:off x="4644008" y="1540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35691891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523392"/>
            <a:ext cx="8414664" cy="6001952"/>
          </a:xfrm>
        </p:spPr>
      </p:pic>
      <p:sp>
        <p:nvSpPr>
          <p:cNvPr id="5" name="4 CuadroTexto"/>
          <p:cNvSpPr txBox="1"/>
          <p:nvPr/>
        </p:nvSpPr>
        <p:spPr>
          <a:xfrm>
            <a:off x="4644008" y="1540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27673281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1" y="523392"/>
            <a:ext cx="8335507" cy="5929944"/>
          </a:xfrm>
          <a:prstGeom prst="rect">
            <a:avLst/>
          </a:prstGeom>
        </p:spPr>
      </p:pic>
      <p:sp>
        <p:nvSpPr>
          <p:cNvPr id="5" name="4 CuadroTexto"/>
          <p:cNvSpPr txBox="1"/>
          <p:nvPr/>
        </p:nvSpPr>
        <p:spPr>
          <a:xfrm>
            <a:off x="4644008" y="1540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58127668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860" y="692696"/>
            <a:ext cx="8284296" cy="5976664"/>
          </a:xfrm>
          <a:prstGeom prst="rect">
            <a:avLst/>
          </a:prstGeom>
        </p:spPr>
      </p:pic>
      <p:sp>
        <p:nvSpPr>
          <p:cNvPr id="5" name="4 CuadroTexto"/>
          <p:cNvSpPr txBox="1"/>
          <p:nvPr/>
        </p:nvSpPr>
        <p:spPr>
          <a:xfrm>
            <a:off x="4644008" y="1540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17035168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rotWithShape="1">
          <a:blip r:embed="rId2">
            <a:extLst>
              <a:ext uri="{28A0092B-C50C-407E-A947-70E740481C1C}">
                <a14:useLocalDpi xmlns:a14="http://schemas.microsoft.com/office/drawing/2010/main" val="0"/>
              </a:ext>
            </a:extLst>
          </a:blip>
          <a:srcRect l="3268" r="1306" b="15714"/>
          <a:stretch/>
        </p:blipFill>
        <p:spPr>
          <a:xfrm>
            <a:off x="-1" y="260648"/>
            <a:ext cx="9144001" cy="6264696"/>
          </a:xfrm>
          <a:prstGeom prst="rect">
            <a:avLst/>
          </a:prstGeom>
        </p:spPr>
      </p:pic>
      <p:sp>
        <p:nvSpPr>
          <p:cNvPr id="3" name="2 CuadroTexto"/>
          <p:cNvSpPr txBox="1"/>
          <p:nvPr/>
        </p:nvSpPr>
        <p:spPr>
          <a:xfrm>
            <a:off x="5436096" y="184666"/>
            <a:ext cx="3419872" cy="369332"/>
          </a:xfrm>
          <a:prstGeom prst="rect">
            <a:avLst/>
          </a:prstGeom>
          <a:noFill/>
        </p:spPr>
        <p:txBody>
          <a:bodyPr wrap="square" rtlCol="0">
            <a:spAutoFit/>
          </a:bodyPr>
          <a:lstStyle/>
          <a:p>
            <a:r>
              <a:rPr lang="es-MX" dirty="0" smtClean="0"/>
              <a:t>5.a. Conclusiones generales</a:t>
            </a:r>
            <a:endParaRPr lang="es-MX" dirty="0"/>
          </a:p>
        </p:txBody>
      </p:sp>
    </p:spTree>
    <p:extLst>
      <p:ext uri="{BB962C8B-B14F-4D97-AF65-F5344CB8AC3E}">
        <p14:creationId xmlns:p14="http://schemas.microsoft.com/office/powerpoint/2010/main" val="5121601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213" y="495826"/>
            <a:ext cx="8037204" cy="6270213"/>
          </a:xfrm>
          <a:prstGeom prst="rect">
            <a:avLst/>
          </a:prstGeom>
        </p:spPr>
      </p:pic>
      <p:sp>
        <p:nvSpPr>
          <p:cNvPr id="5" name="4 CuadroTexto"/>
          <p:cNvSpPr txBox="1"/>
          <p:nvPr/>
        </p:nvSpPr>
        <p:spPr>
          <a:xfrm>
            <a:off x="4644008" y="1540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29831019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922" y="759479"/>
            <a:ext cx="8006172" cy="5549842"/>
          </a:xfrm>
          <a:prstGeom prst="rect">
            <a:avLst/>
          </a:prstGeom>
        </p:spPr>
      </p:pic>
      <p:sp>
        <p:nvSpPr>
          <p:cNvPr id="6" name="5 CuadroTexto"/>
          <p:cNvSpPr txBox="1"/>
          <p:nvPr/>
        </p:nvSpPr>
        <p:spPr>
          <a:xfrm>
            <a:off x="4644008" y="1540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3264262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69" y="511005"/>
            <a:ext cx="8443011" cy="6342222"/>
          </a:xfrm>
          <a:prstGeom prst="rect">
            <a:avLst/>
          </a:prstGeom>
        </p:spPr>
      </p:pic>
      <p:sp>
        <p:nvSpPr>
          <p:cNvPr id="5" name="4 CuadroTexto"/>
          <p:cNvSpPr txBox="1"/>
          <p:nvPr/>
        </p:nvSpPr>
        <p:spPr>
          <a:xfrm>
            <a:off x="4644008" y="1540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29743371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Imagen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81" y="523392"/>
            <a:ext cx="8634427" cy="5929944"/>
          </a:xfrm>
          <a:prstGeom prst="rect">
            <a:avLst/>
          </a:prstGeom>
        </p:spPr>
      </p:pic>
      <p:sp>
        <p:nvSpPr>
          <p:cNvPr id="5" name="4 CuadroTexto"/>
          <p:cNvSpPr txBox="1"/>
          <p:nvPr/>
        </p:nvSpPr>
        <p:spPr>
          <a:xfrm>
            <a:off x="4644008" y="1540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39131996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692697"/>
            <a:ext cx="7776864" cy="5760640"/>
          </a:xfrm>
          <a:prstGeom prst="rect">
            <a:avLst/>
          </a:prstGeom>
        </p:spPr>
      </p:pic>
      <p:sp>
        <p:nvSpPr>
          <p:cNvPr id="5" name="4 CuadroTexto"/>
          <p:cNvSpPr txBox="1"/>
          <p:nvPr/>
        </p:nvSpPr>
        <p:spPr>
          <a:xfrm>
            <a:off x="4644008" y="1540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260606413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620688"/>
            <a:ext cx="7776864" cy="5832648"/>
          </a:xfrm>
          <a:prstGeom prst="rect">
            <a:avLst/>
          </a:prstGeom>
        </p:spPr>
      </p:pic>
      <p:sp>
        <p:nvSpPr>
          <p:cNvPr id="6" name="5 CuadroTexto"/>
          <p:cNvSpPr txBox="1"/>
          <p:nvPr/>
        </p:nvSpPr>
        <p:spPr>
          <a:xfrm>
            <a:off x="4644008" y="1540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9486519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Imagen 1"/>
          <p:cNvPicPr>
            <a:picLocks noChangeAspect="1"/>
          </p:cNvPicPr>
          <p:nvPr/>
        </p:nvPicPr>
        <p:blipFill rotWithShape="1">
          <a:blip r:embed="rId2">
            <a:extLst>
              <a:ext uri="{28A0092B-C50C-407E-A947-70E740481C1C}">
                <a14:useLocalDpi xmlns:a14="http://schemas.microsoft.com/office/drawing/2010/main" val="0"/>
              </a:ext>
            </a:extLst>
          </a:blip>
          <a:srcRect l="6680" t="5179" r="7110" b="2807"/>
          <a:stretch/>
        </p:blipFill>
        <p:spPr>
          <a:xfrm>
            <a:off x="323528" y="548680"/>
            <a:ext cx="8496944" cy="6053868"/>
          </a:xfrm>
          <a:prstGeom prst="rect">
            <a:avLst/>
          </a:prstGeom>
        </p:spPr>
      </p:pic>
      <p:sp>
        <p:nvSpPr>
          <p:cNvPr id="5" name="4 CuadroTexto"/>
          <p:cNvSpPr txBox="1"/>
          <p:nvPr/>
        </p:nvSpPr>
        <p:spPr>
          <a:xfrm>
            <a:off x="4644008" y="1540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256940984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7569" t="4030" r="7999" b="13158"/>
          <a:stretch/>
        </p:blipFill>
        <p:spPr>
          <a:xfrm>
            <a:off x="387534" y="327138"/>
            <a:ext cx="8360930" cy="6198205"/>
          </a:xfrm>
          <a:prstGeom prst="rect">
            <a:avLst/>
          </a:prstGeom>
        </p:spPr>
      </p:pic>
      <p:sp>
        <p:nvSpPr>
          <p:cNvPr id="4" name="3 CuadroTexto"/>
          <p:cNvSpPr txBox="1"/>
          <p:nvPr/>
        </p:nvSpPr>
        <p:spPr>
          <a:xfrm>
            <a:off x="4644008" y="397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17743743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l="7110" t="3450" r="7569" b="12587"/>
          <a:stretch/>
        </p:blipFill>
        <p:spPr>
          <a:xfrm>
            <a:off x="323528" y="188640"/>
            <a:ext cx="8424936" cy="6406463"/>
          </a:xfrm>
          <a:prstGeom prst="rect">
            <a:avLst/>
          </a:prstGeom>
        </p:spPr>
      </p:pic>
      <p:sp>
        <p:nvSpPr>
          <p:cNvPr id="4" name="3 CuadroTexto"/>
          <p:cNvSpPr txBox="1"/>
          <p:nvPr/>
        </p:nvSpPr>
        <p:spPr>
          <a:xfrm>
            <a:off x="4644008" y="397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33979244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6680" t="1730" r="7110" b="6257"/>
          <a:stretch/>
        </p:blipFill>
        <p:spPr>
          <a:xfrm>
            <a:off x="395536" y="523392"/>
            <a:ext cx="8208912" cy="6138544"/>
          </a:xfrm>
          <a:prstGeom prst="rect">
            <a:avLst/>
          </a:prstGeom>
        </p:spPr>
      </p:pic>
      <p:sp>
        <p:nvSpPr>
          <p:cNvPr id="4" name="3 CuadroTexto"/>
          <p:cNvSpPr txBox="1"/>
          <p:nvPr/>
        </p:nvSpPr>
        <p:spPr>
          <a:xfrm>
            <a:off x="4880648" y="1540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25073324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3 Imagen"/>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2" name="1 Título"/>
          <p:cNvSpPr>
            <a:spLocks noGrp="1"/>
          </p:cNvSpPr>
          <p:nvPr>
            <p:ph type="title"/>
          </p:nvPr>
        </p:nvSpPr>
        <p:spPr>
          <a:xfrm>
            <a:off x="-9263" y="1700808"/>
            <a:ext cx="9144000" cy="1700808"/>
          </a:xfrm>
        </p:spPr>
        <p:txBody>
          <a:bodyPr anchor="t">
            <a:noAutofit/>
          </a:bodyPr>
          <a:lstStyle/>
          <a:p>
            <a:r>
              <a:rPr lang="es-MX" sz="11500">
                <a:solidFill>
                  <a:srgbClr val="002060"/>
                </a:solidFill>
              </a:rPr>
              <a:t>PRODUCTO 3</a:t>
            </a:r>
          </a:p>
        </p:txBody>
      </p:sp>
      <p:sp>
        <p:nvSpPr>
          <p:cNvPr id="3" name="2 CuadroTexto"/>
          <p:cNvSpPr txBox="1"/>
          <p:nvPr/>
        </p:nvSpPr>
        <p:spPr>
          <a:xfrm>
            <a:off x="693628" y="4293096"/>
            <a:ext cx="7776864" cy="1224136"/>
          </a:xfrm>
          <a:prstGeom prst="rect">
            <a:avLst/>
          </a:prstGeom>
          <a:noFill/>
        </p:spPr>
        <p:txBody>
          <a:bodyPr wrap="square" rtlCol="0">
            <a:prstTxWarp prst="textTriangle">
              <a:avLst/>
            </a:prstTxWarp>
            <a:spAutoFit/>
          </a:bodyPr>
          <a:lstStyle/>
          <a:p>
            <a:pPr algn="ctr"/>
            <a:r>
              <a:rPr lang="es-MX" sz="2000">
                <a:latin typeface="High Tower Text" pitchFamily="18" charset="0"/>
              </a:rPr>
              <a:t>*Evidencia Fotográfica*</a:t>
            </a:r>
          </a:p>
        </p:txBody>
      </p:sp>
      <p:sp>
        <p:nvSpPr>
          <p:cNvPr id="5" name="4 CuadroTexto"/>
          <p:cNvSpPr txBox="1"/>
          <p:nvPr/>
        </p:nvSpPr>
        <p:spPr>
          <a:xfrm>
            <a:off x="5436096" y="188640"/>
            <a:ext cx="3456384" cy="369332"/>
          </a:xfrm>
          <a:prstGeom prst="rect">
            <a:avLst/>
          </a:prstGeom>
          <a:noFill/>
        </p:spPr>
        <p:txBody>
          <a:bodyPr wrap="square" rtlCol="0">
            <a:spAutoFit/>
          </a:bodyPr>
          <a:lstStyle/>
          <a:p>
            <a:r>
              <a:rPr lang="es-MX" dirty="0" smtClean="0"/>
              <a:t>5.a. Evidencia fotográfica</a:t>
            </a:r>
            <a:endParaRPr lang="es-MX" dirty="0"/>
          </a:p>
        </p:txBody>
      </p:sp>
    </p:spTree>
    <p:extLst>
      <p:ext uri="{BB962C8B-B14F-4D97-AF65-F5344CB8AC3E}">
        <p14:creationId xmlns:p14="http://schemas.microsoft.com/office/powerpoint/2010/main" val="38867255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6680" t="1730" r="7111" b="6257"/>
          <a:stretch/>
        </p:blipFill>
        <p:spPr>
          <a:xfrm>
            <a:off x="323528" y="327138"/>
            <a:ext cx="8424936" cy="6275409"/>
          </a:xfrm>
          <a:prstGeom prst="rect">
            <a:avLst/>
          </a:prstGeom>
        </p:spPr>
      </p:pic>
      <p:sp>
        <p:nvSpPr>
          <p:cNvPr id="4" name="3 CuadroTexto"/>
          <p:cNvSpPr txBox="1"/>
          <p:nvPr/>
        </p:nvSpPr>
        <p:spPr>
          <a:xfrm>
            <a:off x="4644008" y="142472"/>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173806487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6680" t="1730" r="7111" b="7407"/>
          <a:stretch/>
        </p:blipFill>
        <p:spPr>
          <a:xfrm>
            <a:off x="323528" y="548680"/>
            <a:ext cx="8496944" cy="5976664"/>
          </a:xfrm>
          <a:prstGeom prst="rect">
            <a:avLst/>
          </a:prstGeom>
        </p:spPr>
      </p:pic>
      <p:sp>
        <p:nvSpPr>
          <p:cNvPr id="4" name="3 CuadroTexto"/>
          <p:cNvSpPr txBox="1"/>
          <p:nvPr/>
        </p:nvSpPr>
        <p:spPr>
          <a:xfrm>
            <a:off x="4644008" y="1540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44802258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6680" t="1730" r="7111" b="7407"/>
          <a:stretch/>
        </p:blipFill>
        <p:spPr>
          <a:xfrm>
            <a:off x="323528" y="404664"/>
            <a:ext cx="8424936" cy="6176356"/>
          </a:xfrm>
          <a:prstGeom prst="rect">
            <a:avLst/>
          </a:prstGeom>
        </p:spPr>
      </p:pic>
      <p:sp>
        <p:nvSpPr>
          <p:cNvPr id="4" name="3 CuadroTexto"/>
          <p:cNvSpPr txBox="1"/>
          <p:nvPr/>
        </p:nvSpPr>
        <p:spPr>
          <a:xfrm>
            <a:off x="4644008" y="1540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245936774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extLst>
              <a:ext uri="{28A0092B-C50C-407E-A947-70E740481C1C}">
                <a14:useLocalDpi xmlns:a14="http://schemas.microsoft.com/office/drawing/2010/main" val="0"/>
              </a:ext>
            </a:extLst>
          </a:blip>
          <a:srcRect l="6680" t="1729" r="6221" b="46513"/>
          <a:stretch/>
        </p:blipFill>
        <p:spPr>
          <a:xfrm>
            <a:off x="395536" y="523392"/>
            <a:ext cx="8424936" cy="3568208"/>
          </a:xfrm>
          <a:prstGeom prst="rect">
            <a:avLst/>
          </a:prstGeom>
        </p:spPr>
      </p:pic>
      <p:sp>
        <p:nvSpPr>
          <p:cNvPr id="4" name="3 CuadroTexto"/>
          <p:cNvSpPr txBox="1"/>
          <p:nvPr/>
        </p:nvSpPr>
        <p:spPr>
          <a:xfrm>
            <a:off x="4644008" y="154060"/>
            <a:ext cx="4238200" cy="369332"/>
          </a:xfrm>
          <a:prstGeom prst="rect">
            <a:avLst/>
          </a:prstGeom>
          <a:noFill/>
        </p:spPr>
        <p:txBody>
          <a:bodyPr wrap="square" rtlCol="0">
            <a:spAutoFit/>
          </a:bodyPr>
          <a:lstStyle/>
          <a:p>
            <a:r>
              <a:rPr lang="es-MX" dirty="0" smtClean="0"/>
              <a:t>5.i.11 Formatos: Prerrequisitos </a:t>
            </a:r>
            <a:endParaRPr lang="es-MX" dirty="0"/>
          </a:p>
        </p:txBody>
      </p:sp>
    </p:spTree>
    <p:extLst>
      <p:ext uri="{BB962C8B-B14F-4D97-AF65-F5344CB8AC3E}">
        <p14:creationId xmlns:p14="http://schemas.microsoft.com/office/powerpoint/2010/main" val="52208311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2" name="1 Título"/>
          <p:cNvSpPr>
            <a:spLocks noGrp="1"/>
          </p:cNvSpPr>
          <p:nvPr>
            <p:ph type="title"/>
          </p:nvPr>
        </p:nvSpPr>
        <p:spPr>
          <a:xfrm>
            <a:off x="14740" y="1505568"/>
            <a:ext cx="9144000" cy="1844824"/>
          </a:xfrm>
        </p:spPr>
        <p:txBody>
          <a:bodyPr anchor="t">
            <a:noAutofit/>
          </a:bodyPr>
          <a:lstStyle/>
          <a:p>
            <a:r>
              <a:rPr lang="es-MX" sz="11500" dirty="0">
                <a:solidFill>
                  <a:srgbClr val="002060"/>
                </a:solidFill>
              </a:rPr>
              <a:t>PRODUCTO </a:t>
            </a:r>
            <a:r>
              <a:rPr lang="es-MX" sz="11500" dirty="0" smtClean="0">
                <a:solidFill>
                  <a:srgbClr val="002060"/>
                </a:solidFill>
              </a:rPr>
              <a:t>12</a:t>
            </a:r>
            <a:endParaRPr lang="es-MX" sz="11500" dirty="0">
              <a:solidFill>
                <a:srgbClr val="002060"/>
              </a:solidFill>
            </a:endParaRPr>
          </a:p>
        </p:txBody>
      </p:sp>
      <p:sp>
        <p:nvSpPr>
          <p:cNvPr id="3" name="2 CuadroTexto"/>
          <p:cNvSpPr txBox="1"/>
          <p:nvPr/>
        </p:nvSpPr>
        <p:spPr>
          <a:xfrm>
            <a:off x="323528" y="3789040"/>
            <a:ext cx="8640960" cy="1728192"/>
          </a:xfrm>
          <a:prstGeom prst="rect">
            <a:avLst/>
          </a:prstGeom>
          <a:noFill/>
        </p:spPr>
        <p:txBody>
          <a:bodyPr wrap="square" rtlCol="0">
            <a:prstTxWarp prst="textTriangle">
              <a:avLst/>
            </a:prstTxWarp>
            <a:spAutoFit/>
          </a:bodyPr>
          <a:lstStyle/>
          <a:p>
            <a:pPr algn="ctr"/>
            <a:r>
              <a:rPr lang="es-MX" sz="2000" dirty="0" smtClean="0">
                <a:solidFill>
                  <a:prstClr val="black"/>
                </a:solidFill>
                <a:latin typeface="High Tower Text" pitchFamily="18" charset="0"/>
              </a:rPr>
              <a:t>*Planeación general y sesión por sesión</a:t>
            </a:r>
          </a:p>
          <a:p>
            <a:pPr algn="ctr"/>
            <a:r>
              <a:rPr lang="es-MX" sz="2000" dirty="0" smtClean="0">
                <a:solidFill>
                  <a:prstClr val="black"/>
                </a:solidFill>
                <a:latin typeface="High Tower Text" pitchFamily="18" charset="0"/>
              </a:rPr>
              <a:t>Formato institucional*</a:t>
            </a:r>
            <a:endParaRPr lang="es-MX" sz="2000" dirty="0">
              <a:solidFill>
                <a:prstClr val="black"/>
              </a:solidFill>
              <a:latin typeface="High Tower Text" pitchFamily="18" charset="0"/>
            </a:endParaRPr>
          </a:p>
        </p:txBody>
      </p:sp>
      <p:sp>
        <p:nvSpPr>
          <p:cNvPr id="6" name="5 CuadroTexto"/>
          <p:cNvSpPr txBox="1"/>
          <p:nvPr/>
        </p:nvSpPr>
        <p:spPr>
          <a:xfrm>
            <a:off x="4860032" y="154059"/>
            <a:ext cx="4009564" cy="369332"/>
          </a:xfrm>
          <a:prstGeom prst="rect">
            <a:avLst/>
          </a:prstGeom>
          <a:noFill/>
        </p:spPr>
        <p:txBody>
          <a:bodyPr wrap="square" rtlCol="0">
            <a:spAutoFit/>
          </a:bodyPr>
          <a:lstStyle/>
          <a:p>
            <a:r>
              <a:rPr lang="es-MX" dirty="0" smtClean="0"/>
              <a:t>5.i.12 Formatos. Grupo Heterogéneos </a:t>
            </a:r>
            <a:endParaRPr lang="es-MX" dirty="0"/>
          </a:p>
        </p:txBody>
      </p:sp>
    </p:spTree>
    <p:extLst>
      <p:ext uri="{BB962C8B-B14F-4D97-AF65-F5344CB8AC3E}">
        <p14:creationId xmlns:p14="http://schemas.microsoft.com/office/powerpoint/2010/main" val="228656965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393" y="563957"/>
            <a:ext cx="8102051" cy="5725480"/>
          </a:xfrm>
          <a:prstGeom prst="rect">
            <a:avLst/>
          </a:prstGeom>
        </p:spPr>
      </p:pic>
      <p:sp>
        <p:nvSpPr>
          <p:cNvPr id="3" name="2 CuadroTexto"/>
          <p:cNvSpPr txBox="1"/>
          <p:nvPr/>
        </p:nvSpPr>
        <p:spPr>
          <a:xfrm>
            <a:off x="4860032" y="154059"/>
            <a:ext cx="4009564" cy="369332"/>
          </a:xfrm>
          <a:prstGeom prst="rect">
            <a:avLst/>
          </a:prstGeom>
          <a:noFill/>
        </p:spPr>
        <p:txBody>
          <a:bodyPr wrap="square" rtlCol="0">
            <a:spAutoFit/>
          </a:bodyPr>
          <a:lstStyle/>
          <a:p>
            <a:r>
              <a:rPr lang="es-MX" dirty="0" smtClean="0"/>
              <a:t>5.i.12 Formatos. Grupo Heterogéneos </a:t>
            </a:r>
            <a:endParaRPr lang="es-MX" dirty="0"/>
          </a:p>
        </p:txBody>
      </p:sp>
    </p:spTree>
    <p:extLst>
      <p:ext uri="{BB962C8B-B14F-4D97-AF65-F5344CB8AC3E}">
        <p14:creationId xmlns:p14="http://schemas.microsoft.com/office/powerpoint/2010/main" val="36678987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393" y="563957"/>
            <a:ext cx="8102050" cy="5725480"/>
          </a:xfrm>
          <a:prstGeom prst="rect">
            <a:avLst/>
          </a:prstGeom>
        </p:spPr>
      </p:pic>
      <p:sp>
        <p:nvSpPr>
          <p:cNvPr id="3" name="2 CuadroTexto"/>
          <p:cNvSpPr txBox="1"/>
          <p:nvPr/>
        </p:nvSpPr>
        <p:spPr>
          <a:xfrm>
            <a:off x="4860032" y="154059"/>
            <a:ext cx="4009564" cy="369332"/>
          </a:xfrm>
          <a:prstGeom prst="rect">
            <a:avLst/>
          </a:prstGeom>
          <a:noFill/>
        </p:spPr>
        <p:txBody>
          <a:bodyPr wrap="square" rtlCol="0">
            <a:spAutoFit/>
          </a:bodyPr>
          <a:lstStyle/>
          <a:p>
            <a:r>
              <a:rPr lang="es-MX" dirty="0" smtClean="0"/>
              <a:t>5.i.12 Formatos. Grupo Heterogéneos </a:t>
            </a:r>
            <a:endParaRPr lang="es-MX" dirty="0"/>
          </a:p>
        </p:txBody>
      </p:sp>
    </p:spTree>
    <p:extLst>
      <p:ext uri="{BB962C8B-B14F-4D97-AF65-F5344CB8AC3E}">
        <p14:creationId xmlns:p14="http://schemas.microsoft.com/office/powerpoint/2010/main" val="308067459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393" y="563957"/>
            <a:ext cx="8102050" cy="5725479"/>
          </a:xfrm>
          <a:prstGeom prst="rect">
            <a:avLst/>
          </a:prstGeom>
        </p:spPr>
      </p:pic>
      <p:sp>
        <p:nvSpPr>
          <p:cNvPr id="3" name="2 CuadroTexto"/>
          <p:cNvSpPr txBox="1"/>
          <p:nvPr/>
        </p:nvSpPr>
        <p:spPr>
          <a:xfrm>
            <a:off x="4860032" y="154059"/>
            <a:ext cx="4009564" cy="369332"/>
          </a:xfrm>
          <a:prstGeom prst="rect">
            <a:avLst/>
          </a:prstGeom>
          <a:noFill/>
        </p:spPr>
        <p:txBody>
          <a:bodyPr wrap="square" rtlCol="0">
            <a:spAutoFit/>
          </a:bodyPr>
          <a:lstStyle/>
          <a:p>
            <a:r>
              <a:rPr lang="es-MX" dirty="0" smtClean="0"/>
              <a:t>5.i.12 Formatos. Grupo Heterogéneos </a:t>
            </a:r>
            <a:endParaRPr lang="es-MX" dirty="0"/>
          </a:p>
        </p:txBody>
      </p:sp>
    </p:spTree>
    <p:extLst>
      <p:ext uri="{BB962C8B-B14F-4D97-AF65-F5344CB8AC3E}">
        <p14:creationId xmlns:p14="http://schemas.microsoft.com/office/powerpoint/2010/main" val="15611808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393" y="563957"/>
            <a:ext cx="8102049" cy="5725479"/>
          </a:xfrm>
          <a:prstGeom prst="rect">
            <a:avLst/>
          </a:prstGeom>
        </p:spPr>
      </p:pic>
      <p:sp>
        <p:nvSpPr>
          <p:cNvPr id="3" name="2 CuadroTexto"/>
          <p:cNvSpPr txBox="1"/>
          <p:nvPr/>
        </p:nvSpPr>
        <p:spPr>
          <a:xfrm>
            <a:off x="4860032" y="154059"/>
            <a:ext cx="4009564" cy="369332"/>
          </a:xfrm>
          <a:prstGeom prst="rect">
            <a:avLst/>
          </a:prstGeom>
          <a:noFill/>
        </p:spPr>
        <p:txBody>
          <a:bodyPr wrap="square" rtlCol="0">
            <a:spAutoFit/>
          </a:bodyPr>
          <a:lstStyle/>
          <a:p>
            <a:r>
              <a:rPr lang="es-MX" dirty="0" smtClean="0"/>
              <a:t>5.i.12 Formatos. Grupo Heterogéneos </a:t>
            </a:r>
            <a:endParaRPr lang="es-MX" dirty="0"/>
          </a:p>
        </p:txBody>
      </p:sp>
    </p:spTree>
    <p:extLst>
      <p:ext uri="{BB962C8B-B14F-4D97-AF65-F5344CB8AC3E}">
        <p14:creationId xmlns:p14="http://schemas.microsoft.com/office/powerpoint/2010/main" val="37300378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tx2">
                <a:lumMod val="20000"/>
                <a:lumOff val="80000"/>
              </a:schemeClr>
            </a:gs>
            <a:gs pos="69000">
              <a:schemeClr val="accent1">
                <a:lumMod val="0"/>
                <a:lumOff val="100000"/>
              </a:schemeClr>
            </a:gs>
            <a:gs pos="100000">
              <a:schemeClr val="tx2">
                <a:lumMod val="5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4 Imagen"/>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164120" cy="6858000"/>
          </a:xfrm>
          <a:prstGeom prst="rect">
            <a:avLst/>
          </a:prstGeom>
        </p:spPr>
      </p:pic>
      <p:sp>
        <p:nvSpPr>
          <p:cNvPr id="2" name="1 Título"/>
          <p:cNvSpPr>
            <a:spLocks noGrp="1"/>
          </p:cNvSpPr>
          <p:nvPr>
            <p:ph type="title"/>
          </p:nvPr>
        </p:nvSpPr>
        <p:spPr>
          <a:xfrm>
            <a:off x="14740" y="1505568"/>
            <a:ext cx="9144000" cy="1844824"/>
          </a:xfrm>
        </p:spPr>
        <p:txBody>
          <a:bodyPr anchor="t">
            <a:noAutofit/>
          </a:bodyPr>
          <a:lstStyle/>
          <a:p>
            <a:r>
              <a:rPr lang="es-MX" sz="11500" dirty="0">
                <a:solidFill>
                  <a:srgbClr val="002060"/>
                </a:solidFill>
              </a:rPr>
              <a:t>PRODUCTO </a:t>
            </a:r>
            <a:r>
              <a:rPr lang="es-MX" sz="11500" dirty="0" smtClean="0">
                <a:solidFill>
                  <a:srgbClr val="002060"/>
                </a:solidFill>
              </a:rPr>
              <a:t>13</a:t>
            </a:r>
            <a:endParaRPr lang="es-MX" sz="11500" dirty="0">
              <a:solidFill>
                <a:srgbClr val="002060"/>
              </a:solidFill>
            </a:endParaRPr>
          </a:p>
        </p:txBody>
      </p:sp>
      <p:sp>
        <p:nvSpPr>
          <p:cNvPr id="3" name="2 CuadroTexto"/>
          <p:cNvSpPr txBox="1"/>
          <p:nvPr/>
        </p:nvSpPr>
        <p:spPr>
          <a:xfrm>
            <a:off x="323528" y="3789040"/>
            <a:ext cx="8640960" cy="1728192"/>
          </a:xfrm>
          <a:prstGeom prst="rect">
            <a:avLst/>
          </a:prstGeom>
          <a:noFill/>
        </p:spPr>
        <p:txBody>
          <a:bodyPr wrap="square" rtlCol="0">
            <a:prstTxWarp prst="textTriangle">
              <a:avLst/>
            </a:prstTxWarp>
            <a:spAutoFit/>
          </a:bodyPr>
          <a:lstStyle/>
          <a:p>
            <a:pPr algn="ctr"/>
            <a:r>
              <a:rPr lang="es-MX" sz="2000" dirty="0" smtClean="0">
                <a:solidFill>
                  <a:prstClr val="black"/>
                </a:solidFill>
                <a:latin typeface="High Tower Text" pitchFamily="18" charset="0"/>
              </a:rPr>
              <a:t>*Lista pasos para Infografía*</a:t>
            </a:r>
            <a:endParaRPr lang="es-MX" sz="2000" dirty="0">
              <a:solidFill>
                <a:prstClr val="black"/>
              </a:solidFill>
              <a:latin typeface="High Tower Text" pitchFamily="18" charset="0"/>
            </a:endParaRPr>
          </a:p>
        </p:txBody>
      </p:sp>
      <p:sp>
        <p:nvSpPr>
          <p:cNvPr id="6" name="5 CuadroTexto"/>
          <p:cNvSpPr txBox="1"/>
          <p:nvPr/>
        </p:nvSpPr>
        <p:spPr>
          <a:xfrm>
            <a:off x="5364088" y="171642"/>
            <a:ext cx="3532803" cy="369332"/>
          </a:xfrm>
          <a:prstGeom prst="rect">
            <a:avLst/>
          </a:prstGeom>
          <a:noFill/>
        </p:spPr>
        <p:txBody>
          <a:bodyPr wrap="square" rtlCol="0">
            <a:spAutoFit/>
          </a:bodyPr>
          <a:lstStyle/>
          <a:p>
            <a:r>
              <a:rPr lang="es-MX" dirty="0" smtClean="0"/>
              <a:t>5.i.13 Lista de pasos infografía</a:t>
            </a:r>
            <a:r>
              <a:rPr lang="es-MX" sz="1200" dirty="0" smtClean="0"/>
              <a:t>. </a:t>
            </a:r>
            <a:endParaRPr lang="es-MX" sz="1200" dirty="0"/>
          </a:p>
        </p:txBody>
      </p:sp>
    </p:spTree>
    <p:extLst>
      <p:ext uri="{BB962C8B-B14F-4D97-AF65-F5344CB8AC3E}">
        <p14:creationId xmlns:p14="http://schemas.microsoft.com/office/powerpoint/2010/main" val="121493217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TM03457496[[fn=Parallax]]</Template>
  <TotalTime>1437</TotalTime>
  <Words>5734</Words>
  <Application>Microsoft Office PowerPoint</Application>
  <PresentationFormat>Presentación en pantalla (4:3)</PresentationFormat>
  <Paragraphs>1038</Paragraphs>
  <Slides>106</Slides>
  <Notes>2</Notes>
  <HiddenSlides>0</HiddenSlides>
  <MMClips>0</MMClips>
  <ScaleCrop>false</ScaleCrop>
  <HeadingPairs>
    <vt:vector size="4" baseType="variant">
      <vt:variant>
        <vt:lpstr>Tema</vt:lpstr>
      </vt:variant>
      <vt:variant>
        <vt:i4>6</vt:i4>
      </vt:variant>
      <vt:variant>
        <vt:lpstr>Títulos de diapositiva</vt:lpstr>
      </vt:variant>
      <vt:variant>
        <vt:i4>106</vt:i4>
      </vt:variant>
    </vt:vector>
  </HeadingPairs>
  <TitlesOfParts>
    <vt:vector size="112" baseType="lpstr">
      <vt:lpstr>Tema de Office</vt:lpstr>
      <vt:lpstr>6_Tema de Office</vt:lpstr>
      <vt:lpstr>5_Tema de Office</vt:lpstr>
      <vt:lpstr>1_Tema de Office</vt:lpstr>
      <vt:lpstr>2_Tema de Office</vt:lpstr>
      <vt:lpstr>3_Tema de Office</vt:lpstr>
      <vt:lpstr>Presentación de PowerPoint</vt:lpstr>
      <vt:lpstr>Presentación de PowerPoint</vt:lpstr>
      <vt:lpstr>Presentación de PowerPoint</vt:lpstr>
      <vt:lpstr>PRODUCTO 1</vt:lpstr>
      <vt:lpstr>Presentación de PowerPoint</vt:lpstr>
      <vt:lpstr>Presentación de PowerPoint</vt:lpstr>
      <vt:lpstr>Presentación de PowerPoint</vt:lpstr>
      <vt:lpstr>Presentación de PowerPoint</vt:lpstr>
      <vt:lpstr>PRODUCTO 3</vt:lpstr>
      <vt:lpstr>Trabajo Grupo Heterogéneo</vt:lpstr>
      <vt:lpstr>Trabajo Grupo Heterogéneo</vt:lpstr>
      <vt:lpstr>PRODUCTO 2</vt:lpstr>
      <vt:lpstr>Trabajo Grupo Heterogéneo</vt:lpstr>
      <vt:lpstr>“Ciudad de México… Como puede ser.  Una propuesta de la comunidad de la Preparatoria de la Universidad de Londres ante la vulnerabilidad sísmica y el problema del agua”.                             </vt:lpstr>
      <vt:lpstr>“Ciudad de México… Como puede ser. Una propuesta de la comunidad de la Preparatoria de la Universidad de Londres ante la vulnerabilidad sísmica y el problema del agua .” </vt:lpstr>
      <vt:lpstr>Presentación de PowerPoint</vt:lpstr>
      <vt:lpstr>Preguntas generadoras </vt:lpstr>
      <vt:lpstr>Contenido. Temas y productos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4</vt:lpstr>
      <vt:lpstr>Presentación de PowerPoint</vt:lpstr>
      <vt:lpstr>PRODUCTO 5</vt:lpstr>
      <vt:lpstr>Presentación de PowerPoint</vt:lpstr>
      <vt:lpstr>PRODUCTO 6</vt:lpstr>
      <vt:lpstr>Presentación de PowerPoint</vt:lpstr>
      <vt:lpstr>Presentación de PowerPoint</vt:lpstr>
      <vt:lpstr>Presentación de PowerPoint</vt:lpstr>
      <vt:lpstr>Presentación de PowerPoint</vt:lpstr>
      <vt:lpstr>PRODUCTO 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9</vt:lpstr>
      <vt:lpstr>Presentación de PowerPoint</vt:lpstr>
      <vt:lpstr>Presentación de PowerPoint</vt:lpstr>
      <vt:lpstr>Presentación de PowerPoint</vt:lpstr>
      <vt:lpstr>Presentación de PowerPoint</vt:lpstr>
      <vt:lpstr>Presentación de PowerPoint</vt:lpstr>
      <vt:lpstr>PRODUCTO 10</vt:lpstr>
      <vt:lpstr>Presentación de PowerPoint</vt:lpstr>
      <vt:lpstr>Presentación de PowerPoint</vt:lpstr>
      <vt:lpstr>Presentación de PowerPoint</vt:lpstr>
      <vt:lpstr>PRODUCTO 11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12</vt:lpstr>
      <vt:lpstr>Presentación de PowerPoint</vt:lpstr>
      <vt:lpstr>Presentación de PowerPoint</vt:lpstr>
      <vt:lpstr>Presentación de PowerPoint</vt:lpstr>
      <vt:lpstr>Presentación de PowerPoint</vt:lpstr>
      <vt:lpstr>PRODUCTO 13</vt:lpstr>
      <vt:lpstr>Presentación de PowerPoint</vt:lpstr>
      <vt:lpstr>Presentación de PowerPoint</vt:lpstr>
      <vt:lpstr>PRODUCTO 14</vt:lpstr>
      <vt:lpstr>Presentación de PowerPoint</vt:lpstr>
      <vt:lpstr>PRODUCTO 15</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arq_qmj3</dc:creator>
  <cp:lastModifiedBy>patriciab</cp:lastModifiedBy>
  <cp:revision>182</cp:revision>
  <dcterms:created xsi:type="dcterms:W3CDTF">2017-10-19T20:07:26Z</dcterms:created>
  <dcterms:modified xsi:type="dcterms:W3CDTF">2019-06-25T13:27:03Z</dcterms:modified>
</cp:coreProperties>
</file>