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61" r:id="rId10"/>
    <p:sldId id="266" r:id="rId11"/>
    <p:sldId id="263" r:id="rId12"/>
    <p:sldId id="267" r:id="rId13"/>
    <p:sldId id="262" r:id="rId14"/>
    <p:sldId id="264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80" r:id="rId25"/>
    <p:sldId id="281" r:id="rId26"/>
    <p:sldId id="282" r:id="rId27"/>
    <p:sldId id="283" r:id="rId28"/>
    <p:sldId id="265" r:id="rId29"/>
    <p:sldId id="284" r:id="rId30"/>
    <p:sldId id="285" r:id="rId31"/>
    <p:sldId id="286" r:id="rId32"/>
    <p:sldId id="288" r:id="rId33"/>
    <p:sldId id="287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A4BA5-A417-4FBB-BDA5-A42A18BDA4A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5052435-8CF7-4255-95D6-475E7D77DF4B}">
      <dgm:prSet phldrT="[Texto]"/>
      <dgm:spPr/>
      <dgm:t>
        <a:bodyPr/>
        <a:lstStyle/>
        <a:p>
          <a:r>
            <a:rPr lang="es-MX" dirty="0"/>
            <a:t>Características de un Proyecto Multidisciplinario</a:t>
          </a:r>
        </a:p>
      </dgm:t>
    </dgm:pt>
    <dgm:pt modelId="{8FD46097-420E-4605-8A72-CC18A2315261}" type="parTrans" cxnId="{4C281866-EA95-427D-8458-D1FD333AACFC}">
      <dgm:prSet/>
      <dgm:spPr/>
      <dgm:t>
        <a:bodyPr/>
        <a:lstStyle/>
        <a:p>
          <a:endParaRPr lang="es-MX"/>
        </a:p>
      </dgm:t>
    </dgm:pt>
    <dgm:pt modelId="{1240A75E-1920-4115-8C3C-4D51BCCD67B1}" type="sibTrans" cxnId="{4C281866-EA95-427D-8458-D1FD333AACFC}">
      <dgm:prSet/>
      <dgm:spPr/>
      <dgm:t>
        <a:bodyPr/>
        <a:lstStyle/>
        <a:p>
          <a:endParaRPr lang="es-MX"/>
        </a:p>
      </dgm:t>
    </dgm:pt>
    <dgm:pt modelId="{21DCE71E-0ECF-4AC5-B157-195C79E564C6}">
      <dgm:prSet phldrT="[Texto]"/>
      <dgm:spPr/>
      <dgm:t>
        <a:bodyPr/>
        <a:lstStyle/>
        <a:p>
          <a:r>
            <a:rPr lang="es-MX" dirty="0"/>
            <a:t>Docentes</a:t>
          </a:r>
        </a:p>
      </dgm:t>
    </dgm:pt>
    <dgm:pt modelId="{2B2A03F9-E5D3-467A-9BB2-E50F4B3826B3}" type="parTrans" cxnId="{C539380C-7049-49BB-99D8-5B0909F4150F}">
      <dgm:prSet/>
      <dgm:spPr/>
      <dgm:t>
        <a:bodyPr/>
        <a:lstStyle/>
        <a:p>
          <a:endParaRPr lang="es-MX"/>
        </a:p>
      </dgm:t>
    </dgm:pt>
    <dgm:pt modelId="{47678C55-9C0E-40E8-9BF6-AD429D9F8D00}" type="sibTrans" cxnId="{C539380C-7049-49BB-99D8-5B0909F4150F}">
      <dgm:prSet/>
      <dgm:spPr/>
      <dgm:t>
        <a:bodyPr/>
        <a:lstStyle/>
        <a:p>
          <a:endParaRPr lang="es-MX"/>
        </a:p>
      </dgm:t>
    </dgm:pt>
    <dgm:pt modelId="{1A4D73EE-CD30-4CFA-8C12-5E0595DAF423}">
      <dgm:prSet phldrT="[Texto]"/>
      <dgm:spPr/>
      <dgm:t>
        <a:bodyPr/>
        <a:lstStyle/>
        <a:p>
          <a:r>
            <a:rPr lang="es-MX" dirty="0"/>
            <a:t>Metas observables</a:t>
          </a:r>
        </a:p>
      </dgm:t>
    </dgm:pt>
    <dgm:pt modelId="{65E4A429-8622-4CFB-A089-1D7509DB4490}" type="parTrans" cxnId="{CBA73EA8-65C6-4ECE-857E-AEE7EE85962D}">
      <dgm:prSet/>
      <dgm:spPr/>
      <dgm:t>
        <a:bodyPr/>
        <a:lstStyle/>
        <a:p>
          <a:endParaRPr lang="es-MX"/>
        </a:p>
      </dgm:t>
    </dgm:pt>
    <dgm:pt modelId="{98F9FDE4-568E-46CB-8072-871F0E9EA8ED}" type="sibTrans" cxnId="{CBA73EA8-65C6-4ECE-857E-AEE7EE85962D}">
      <dgm:prSet/>
      <dgm:spPr/>
      <dgm:t>
        <a:bodyPr/>
        <a:lstStyle/>
        <a:p>
          <a:endParaRPr lang="es-MX"/>
        </a:p>
      </dgm:t>
    </dgm:pt>
    <dgm:pt modelId="{22B85F61-52B3-4A60-A91E-B17FD5FB9C3E}">
      <dgm:prSet phldrT="[Texto]" phldr="1"/>
      <dgm:spPr/>
      <dgm:t>
        <a:bodyPr/>
        <a:lstStyle/>
        <a:p>
          <a:endParaRPr lang="es-MX"/>
        </a:p>
      </dgm:t>
    </dgm:pt>
    <dgm:pt modelId="{C88CBD27-4D82-4258-90E9-E2F386204736}" type="parTrans" cxnId="{3BE15D91-D418-4B89-A1F8-D0B1B9106D8B}">
      <dgm:prSet/>
      <dgm:spPr/>
      <dgm:t>
        <a:bodyPr/>
        <a:lstStyle/>
        <a:p>
          <a:endParaRPr lang="es-MX"/>
        </a:p>
      </dgm:t>
    </dgm:pt>
    <dgm:pt modelId="{AD422309-8648-46B3-B87B-DC266D1BBE7A}" type="sibTrans" cxnId="{3BE15D91-D418-4B89-A1F8-D0B1B9106D8B}">
      <dgm:prSet/>
      <dgm:spPr/>
      <dgm:t>
        <a:bodyPr/>
        <a:lstStyle/>
        <a:p>
          <a:endParaRPr lang="es-MX"/>
        </a:p>
      </dgm:t>
    </dgm:pt>
    <dgm:pt modelId="{FE6C2A8D-46F6-4771-95C0-8CDB8753B72A}">
      <dgm:prSet phldrT="[Texto]"/>
      <dgm:spPr/>
      <dgm:t>
        <a:bodyPr/>
        <a:lstStyle/>
        <a:p>
          <a:r>
            <a:rPr lang="es-MX" dirty="0"/>
            <a:t>Trabajo colegiado</a:t>
          </a:r>
        </a:p>
      </dgm:t>
    </dgm:pt>
    <dgm:pt modelId="{DE29E113-B577-4961-A5F2-CF1AD29B19CA}" type="parTrans" cxnId="{92D7E185-E316-4DBA-BC83-19635C1B1B60}">
      <dgm:prSet/>
      <dgm:spPr/>
      <dgm:t>
        <a:bodyPr/>
        <a:lstStyle/>
        <a:p>
          <a:endParaRPr lang="es-MX"/>
        </a:p>
      </dgm:t>
    </dgm:pt>
    <dgm:pt modelId="{6672E488-D60B-4948-B3BA-FDD6D1620BA5}" type="sibTrans" cxnId="{92D7E185-E316-4DBA-BC83-19635C1B1B60}">
      <dgm:prSet/>
      <dgm:spPr/>
      <dgm:t>
        <a:bodyPr/>
        <a:lstStyle/>
        <a:p>
          <a:endParaRPr lang="es-MX"/>
        </a:p>
      </dgm:t>
    </dgm:pt>
    <dgm:pt modelId="{1C8B8220-2991-4925-8E78-0180A8825739}">
      <dgm:prSet phldrT="[Texto]"/>
      <dgm:spPr/>
      <dgm:t>
        <a:bodyPr/>
        <a:lstStyle/>
        <a:p>
          <a:r>
            <a:rPr lang="es-MX" dirty="0"/>
            <a:t>Alumnos</a:t>
          </a:r>
        </a:p>
      </dgm:t>
    </dgm:pt>
    <dgm:pt modelId="{E0002571-E997-4CF4-8262-EC50700DD01F}" type="parTrans" cxnId="{91049A7B-B56F-4FD0-BDB0-51FF1F1D29C5}">
      <dgm:prSet/>
      <dgm:spPr/>
      <dgm:t>
        <a:bodyPr/>
        <a:lstStyle/>
        <a:p>
          <a:endParaRPr lang="es-MX"/>
        </a:p>
      </dgm:t>
    </dgm:pt>
    <dgm:pt modelId="{54A9BB7B-85BD-455F-82BF-A6157A43CCEB}" type="sibTrans" cxnId="{91049A7B-B56F-4FD0-BDB0-51FF1F1D29C5}">
      <dgm:prSet/>
      <dgm:spPr/>
      <dgm:t>
        <a:bodyPr/>
        <a:lstStyle/>
        <a:p>
          <a:endParaRPr lang="es-MX"/>
        </a:p>
      </dgm:t>
    </dgm:pt>
    <dgm:pt modelId="{5685AF5B-C659-4CDA-82B4-2EC8E3473C87}">
      <dgm:prSet phldrT="[Texto]"/>
      <dgm:spPr/>
      <dgm:t>
        <a:bodyPr/>
        <a:lstStyle/>
        <a:p>
          <a:r>
            <a:rPr lang="es-MX" dirty="0"/>
            <a:t>Propósito</a:t>
          </a:r>
        </a:p>
      </dgm:t>
    </dgm:pt>
    <dgm:pt modelId="{5E2106C7-CC0C-43ED-A10C-CB4D217FB2F6}" type="parTrans" cxnId="{915CCDD6-FEC1-43D1-9C95-4AEA7B89B4F0}">
      <dgm:prSet/>
      <dgm:spPr/>
      <dgm:t>
        <a:bodyPr/>
        <a:lstStyle/>
        <a:p>
          <a:endParaRPr lang="es-MX"/>
        </a:p>
      </dgm:t>
    </dgm:pt>
    <dgm:pt modelId="{4567AD42-3FFA-433E-9763-BCEA7FA92D96}" type="sibTrans" cxnId="{915CCDD6-FEC1-43D1-9C95-4AEA7B89B4F0}">
      <dgm:prSet/>
      <dgm:spPr/>
      <dgm:t>
        <a:bodyPr/>
        <a:lstStyle/>
        <a:p>
          <a:endParaRPr lang="es-MX"/>
        </a:p>
      </dgm:t>
    </dgm:pt>
    <dgm:pt modelId="{CFD9009C-6640-4641-8C10-E93A8A20FABE}">
      <dgm:prSet phldrT="[Texto]"/>
      <dgm:spPr/>
      <dgm:t>
        <a:bodyPr/>
        <a:lstStyle/>
        <a:p>
          <a:r>
            <a:rPr lang="es-MX" dirty="0"/>
            <a:t>Diferentes Áreas</a:t>
          </a:r>
        </a:p>
      </dgm:t>
    </dgm:pt>
    <dgm:pt modelId="{54158253-57E4-472D-B8DA-18502D98A4E7}" type="parTrans" cxnId="{8421DBB4-39D2-48CB-87EE-6B6E6030E39D}">
      <dgm:prSet/>
      <dgm:spPr/>
      <dgm:t>
        <a:bodyPr/>
        <a:lstStyle/>
        <a:p>
          <a:endParaRPr lang="es-MX"/>
        </a:p>
      </dgm:t>
    </dgm:pt>
    <dgm:pt modelId="{05DB9283-360A-47D7-9C25-147CB7797BAA}" type="sibTrans" cxnId="{8421DBB4-39D2-48CB-87EE-6B6E6030E39D}">
      <dgm:prSet/>
      <dgm:spPr/>
      <dgm:t>
        <a:bodyPr/>
        <a:lstStyle/>
        <a:p>
          <a:endParaRPr lang="es-MX"/>
        </a:p>
      </dgm:t>
    </dgm:pt>
    <dgm:pt modelId="{954BC674-1B57-4A1D-9541-6D14FCB2E459}">
      <dgm:prSet phldrT="[Texto]"/>
      <dgm:spPr/>
      <dgm:t>
        <a:bodyPr/>
        <a:lstStyle/>
        <a:p>
          <a:r>
            <a:rPr lang="es-MX" dirty="0"/>
            <a:t>Flexibilidad de Pensamiento</a:t>
          </a:r>
        </a:p>
      </dgm:t>
    </dgm:pt>
    <dgm:pt modelId="{9F3AAA06-47F8-4490-93C8-D09550B30BC5}" type="parTrans" cxnId="{0D2E9EB5-81A1-4BA8-8DC7-ECC272987689}">
      <dgm:prSet/>
      <dgm:spPr/>
      <dgm:t>
        <a:bodyPr/>
        <a:lstStyle/>
        <a:p>
          <a:endParaRPr lang="es-MX"/>
        </a:p>
      </dgm:t>
    </dgm:pt>
    <dgm:pt modelId="{A1C1C08F-786F-48A4-A929-2D2F33AB240A}" type="sibTrans" cxnId="{0D2E9EB5-81A1-4BA8-8DC7-ECC272987689}">
      <dgm:prSet/>
      <dgm:spPr/>
      <dgm:t>
        <a:bodyPr/>
        <a:lstStyle/>
        <a:p>
          <a:endParaRPr lang="es-MX"/>
        </a:p>
      </dgm:t>
    </dgm:pt>
    <dgm:pt modelId="{D549CC83-04D0-4BD3-9348-4741EB7C5BF3}">
      <dgm:prSet phldrT="[Texto]"/>
      <dgm:spPr/>
      <dgm:t>
        <a:bodyPr/>
        <a:lstStyle/>
        <a:p>
          <a:r>
            <a:rPr lang="es-MX" dirty="0"/>
            <a:t>Compromiso</a:t>
          </a:r>
        </a:p>
      </dgm:t>
    </dgm:pt>
    <dgm:pt modelId="{6240E0DF-2200-4A3D-8465-D8C83AAE9CBD}" type="parTrans" cxnId="{42E1ED27-C87C-4476-8A37-41458AB3470C}">
      <dgm:prSet/>
      <dgm:spPr/>
      <dgm:t>
        <a:bodyPr/>
        <a:lstStyle/>
        <a:p>
          <a:endParaRPr lang="es-MX"/>
        </a:p>
      </dgm:t>
    </dgm:pt>
    <dgm:pt modelId="{39AE67DF-9502-4231-B922-3FEC69D834CD}" type="sibTrans" cxnId="{42E1ED27-C87C-4476-8A37-41458AB3470C}">
      <dgm:prSet/>
      <dgm:spPr/>
      <dgm:t>
        <a:bodyPr/>
        <a:lstStyle/>
        <a:p>
          <a:endParaRPr lang="es-MX"/>
        </a:p>
      </dgm:t>
    </dgm:pt>
    <dgm:pt modelId="{327DF69C-9F5A-45F3-8D46-EF0191EE8100}">
      <dgm:prSet phldrT="[Texto]"/>
      <dgm:spPr/>
      <dgm:t>
        <a:bodyPr/>
        <a:lstStyle/>
        <a:p>
          <a:r>
            <a:rPr lang="es-MX" dirty="0"/>
            <a:t>Pensamiento Crítico</a:t>
          </a:r>
        </a:p>
      </dgm:t>
    </dgm:pt>
    <dgm:pt modelId="{328FB5B3-F46F-4E0E-BAB6-86472F79F608}" type="parTrans" cxnId="{D319821C-6BF1-4AAC-B4CA-B5F7587E019A}">
      <dgm:prSet/>
      <dgm:spPr/>
      <dgm:t>
        <a:bodyPr/>
        <a:lstStyle/>
        <a:p>
          <a:endParaRPr lang="es-MX"/>
        </a:p>
      </dgm:t>
    </dgm:pt>
    <dgm:pt modelId="{C4ECD1B3-3D56-4FE4-9AFF-D75A3A3AF10C}" type="sibTrans" cxnId="{D319821C-6BF1-4AAC-B4CA-B5F7587E019A}">
      <dgm:prSet/>
      <dgm:spPr/>
      <dgm:t>
        <a:bodyPr/>
        <a:lstStyle/>
        <a:p>
          <a:endParaRPr lang="es-MX"/>
        </a:p>
      </dgm:t>
    </dgm:pt>
    <dgm:pt modelId="{9398596B-FA9B-4701-92C2-70FF9AF42CD8}">
      <dgm:prSet phldrT="[Texto]"/>
      <dgm:spPr/>
      <dgm:t>
        <a:bodyPr/>
        <a:lstStyle/>
        <a:p>
          <a:r>
            <a:rPr lang="es-MX" dirty="0"/>
            <a:t>Disposición para Colegiar</a:t>
          </a:r>
        </a:p>
      </dgm:t>
    </dgm:pt>
    <dgm:pt modelId="{B1FB6FE9-9AC0-4167-B3AE-F29A01FAAB2E}" type="parTrans" cxnId="{4CC4EC71-9469-495F-82CF-1D7DE26DA492}">
      <dgm:prSet/>
      <dgm:spPr/>
      <dgm:t>
        <a:bodyPr/>
        <a:lstStyle/>
        <a:p>
          <a:endParaRPr lang="es-MX"/>
        </a:p>
      </dgm:t>
    </dgm:pt>
    <dgm:pt modelId="{BF74FFC0-58F9-4D7F-B55F-464FC575A1D6}" type="sibTrans" cxnId="{4CC4EC71-9469-495F-82CF-1D7DE26DA492}">
      <dgm:prSet/>
      <dgm:spPr/>
      <dgm:t>
        <a:bodyPr/>
        <a:lstStyle/>
        <a:p>
          <a:endParaRPr lang="es-MX"/>
        </a:p>
      </dgm:t>
    </dgm:pt>
    <dgm:pt modelId="{C41EA7F3-DEA7-4D7E-B102-A37EFF718EEA}">
      <dgm:prSet phldrT="[Texto]"/>
      <dgm:spPr/>
      <dgm:t>
        <a:bodyPr/>
        <a:lstStyle/>
        <a:p>
          <a:r>
            <a:rPr lang="es-MX" dirty="0"/>
            <a:t>Heterogeneidad</a:t>
          </a:r>
        </a:p>
      </dgm:t>
    </dgm:pt>
    <dgm:pt modelId="{AE5630FA-45B0-4995-8BF5-1D9E6599D779}" type="parTrans" cxnId="{EB21317A-6308-41F0-952C-4F89F11950C1}">
      <dgm:prSet/>
      <dgm:spPr/>
      <dgm:t>
        <a:bodyPr/>
        <a:lstStyle/>
        <a:p>
          <a:endParaRPr lang="es-MX"/>
        </a:p>
      </dgm:t>
    </dgm:pt>
    <dgm:pt modelId="{CABA74A1-945A-4BAA-96FB-3EE219F42420}" type="sibTrans" cxnId="{EB21317A-6308-41F0-952C-4F89F11950C1}">
      <dgm:prSet/>
      <dgm:spPr/>
      <dgm:t>
        <a:bodyPr/>
        <a:lstStyle/>
        <a:p>
          <a:endParaRPr lang="es-MX"/>
        </a:p>
      </dgm:t>
    </dgm:pt>
    <dgm:pt modelId="{6B73E294-0664-4EDF-B1B1-E73F9C6C9C70}">
      <dgm:prSet phldrT="[Texto]"/>
      <dgm:spPr/>
      <dgm:t>
        <a:bodyPr/>
        <a:lstStyle/>
        <a:p>
          <a:r>
            <a:rPr lang="es-MX" dirty="0"/>
            <a:t>Temas de interés</a:t>
          </a:r>
        </a:p>
      </dgm:t>
    </dgm:pt>
    <dgm:pt modelId="{FAF2C4B5-13EB-46EC-A998-6B6D75B83010}" type="parTrans" cxnId="{A6707282-D00A-4910-A91D-23AA26DDF652}">
      <dgm:prSet/>
      <dgm:spPr/>
      <dgm:t>
        <a:bodyPr/>
        <a:lstStyle/>
        <a:p>
          <a:endParaRPr lang="es-MX"/>
        </a:p>
      </dgm:t>
    </dgm:pt>
    <dgm:pt modelId="{54698960-4CE1-4FB2-9919-DF45C43BFBB5}" type="sibTrans" cxnId="{A6707282-D00A-4910-A91D-23AA26DDF652}">
      <dgm:prSet/>
      <dgm:spPr/>
      <dgm:t>
        <a:bodyPr/>
        <a:lstStyle/>
        <a:p>
          <a:endParaRPr lang="es-MX"/>
        </a:p>
      </dgm:t>
    </dgm:pt>
    <dgm:pt modelId="{E6E2F232-7B38-46B7-A1F6-5785B818F5F9}">
      <dgm:prSet phldrT="[Texto]"/>
      <dgm:spPr/>
      <dgm:t>
        <a:bodyPr/>
        <a:lstStyle/>
        <a:p>
          <a:r>
            <a:rPr lang="es-MX" dirty="0"/>
            <a:t>contexto</a:t>
          </a:r>
        </a:p>
      </dgm:t>
    </dgm:pt>
    <dgm:pt modelId="{7E2A30BE-0D50-458B-BE36-1ACB8B32E8B0}" type="parTrans" cxnId="{0AADE028-8FFC-45D6-82C8-2FEA400D958B}">
      <dgm:prSet/>
      <dgm:spPr/>
      <dgm:t>
        <a:bodyPr/>
        <a:lstStyle/>
        <a:p>
          <a:endParaRPr lang="es-MX"/>
        </a:p>
      </dgm:t>
    </dgm:pt>
    <dgm:pt modelId="{759BF56E-1B35-4344-A0A6-7F70E24FCD20}" type="sibTrans" cxnId="{0AADE028-8FFC-45D6-82C8-2FEA400D958B}">
      <dgm:prSet/>
      <dgm:spPr/>
      <dgm:t>
        <a:bodyPr/>
        <a:lstStyle/>
        <a:p>
          <a:endParaRPr lang="es-MX"/>
        </a:p>
      </dgm:t>
    </dgm:pt>
    <dgm:pt modelId="{5EC1EC27-49E7-4B24-8DDD-6E836C775DD3}" type="pres">
      <dgm:prSet presAssocID="{660A4BA5-A417-4FBB-BDA5-A42A18BDA4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5D9892-EC7E-470E-BC5F-BB419D245AF7}" type="pres">
      <dgm:prSet presAssocID="{75052435-8CF7-4255-95D6-475E7D77DF4B}" presName="root1" presStyleCnt="0"/>
      <dgm:spPr/>
    </dgm:pt>
    <dgm:pt modelId="{F6835534-CC68-4B72-B0EE-94FB88336666}" type="pres">
      <dgm:prSet presAssocID="{75052435-8CF7-4255-95D6-475E7D77DF4B}" presName="LevelOneTextNode" presStyleLbl="node0" presStyleIdx="0" presStyleCnt="1" custLinFactX="-100000" custLinFactNeighborX="-160844" custLinFactNeighborY="-32742">
        <dgm:presLayoutVars>
          <dgm:chPref val="3"/>
        </dgm:presLayoutVars>
      </dgm:prSet>
      <dgm:spPr/>
    </dgm:pt>
    <dgm:pt modelId="{527F5C3E-938F-42CB-A33F-5AFA37CFE558}" type="pres">
      <dgm:prSet presAssocID="{75052435-8CF7-4255-95D6-475E7D77DF4B}" presName="level2hierChild" presStyleCnt="0"/>
      <dgm:spPr/>
    </dgm:pt>
    <dgm:pt modelId="{97E1CE5D-2BC8-4B71-92FE-B6BDAC9CD031}" type="pres">
      <dgm:prSet presAssocID="{2B2A03F9-E5D3-467A-9BB2-E50F4B3826B3}" presName="conn2-1" presStyleLbl="parChTrans1D2" presStyleIdx="0" presStyleCnt="4"/>
      <dgm:spPr/>
    </dgm:pt>
    <dgm:pt modelId="{23D051C2-E498-4E2D-A77E-8BB23E78867B}" type="pres">
      <dgm:prSet presAssocID="{2B2A03F9-E5D3-467A-9BB2-E50F4B3826B3}" presName="connTx" presStyleLbl="parChTrans1D2" presStyleIdx="0" presStyleCnt="4"/>
      <dgm:spPr/>
    </dgm:pt>
    <dgm:pt modelId="{31B826FB-1E2B-4C07-AF41-48A59A92DBE7}" type="pres">
      <dgm:prSet presAssocID="{21DCE71E-0ECF-4AC5-B157-195C79E564C6}" presName="root2" presStyleCnt="0"/>
      <dgm:spPr/>
    </dgm:pt>
    <dgm:pt modelId="{59AD96A6-BD6E-4A19-8D63-6364F291DB1B}" type="pres">
      <dgm:prSet presAssocID="{21DCE71E-0ECF-4AC5-B157-195C79E564C6}" presName="LevelTwoTextNode" presStyleLbl="node2" presStyleIdx="0" presStyleCnt="4">
        <dgm:presLayoutVars>
          <dgm:chPref val="3"/>
        </dgm:presLayoutVars>
      </dgm:prSet>
      <dgm:spPr/>
    </dgm:pt>
    <dgm:pt modelId="{2025489B-10A0-4C72-AB8F-CBEAD6F62C0A}" type="pres">
      <dgm:prSet presAssocID="{21DCE71E-0ECF-4AC5-B157-195C79E564C6}" presName="level3hierChild" presStyleCnt="0"/>
      <dgm:spPr/>
    </dgm:pt>
    <dgm:pt modelId="{C5A92AF4-F720-4214-B970-6BED3B7CD3F7}" type="pres">
      <dgm:prSet presAssocID="{54158253-57E4-472D-B8DA-18502D98A4E7}" presName="conn2-1" presStyleLbl="parChTrans1D3" presStyleIdx="0" presStyleCnt="10"/>
      <dgm:spPr/>
    </dgm:pt>
    <dgm:pt modelId="{85EDAB46-3D07-4624-9D28-536BF103DDB0}" type="pres">
      <dgm:prSet presAssocID="{54158253-57E4-472D-B8DA-18502D98A4E7}" presName="connTx" presStyleLbl="parChTrans1D3" presStyleIdx="0" presStyleCnt="10"/>
      <dgm:spPr/>
    </dgm:pt>
    <dgm:pt modelId="{304D8295-1DC3-4795-B6E4-562170CAA89D}" type="pres">
      <dgm:prSet presAssocID="{CFD9009C-6640-4641-8C10-E93A8A20FABE}" presName="root2" presStyleCnt="0"/>
      <dgm:spPr/>
    </dgm:pt>
    <dgm:pt modelId="{0C7E6DF5-74C3-421F-8BBB-61366DF2F00D}" type="pres">
      <dgm:prSet presAssocID="{CFD9009C-6640-4641-8C10-E93A8A20FABE}" presName="LevelTwoTextNode" presStyleLbl="node3" presStyleIdx="0" presStyleCnt="10" custLinFactX="100000" custLinFactNeighborX="187038" custLinFactNeighborY="-11891">
        <dgm:presLayoutVars>
          <dgm:chPref val="3"/>
        </dgm:presLayoutVars>
      </dgm:prSet>
      <dgm:spPr/>
    </dgm:pt>
    <dgm:pt modelId="{55C89C47-E49B-4968-B222-9385B6D3DC95}" type="pres">
      <dgm:prSet presAssocID="{CFD9009C-6640-4641-8C10-E93A8A20FABE}" presName="level3hierChild" presStyleCnt="0"/>
      <dgm:spPr/>
    </dgm:pt>
    <dgm:pt modelId="{FB676CED-1842-41BA-AC01-9CE7563A826C}" type="pres">
      <dgm:prSet presAssocID="{9F3AAA06-47F8-4490-93C8-D09550B30BC5}" presName="conn2-1" presStyleLbl="parChTrans1D3" presStyleIdx="1" presStyleCnt="10"/>
      <dgm:spPr/>
    </dgm:pt>
    <dgm:pt modelId="{EC21ABDD-3E34-487B-8011-9678EC1A17E6}" type="pres">
      <dgm:prSet presAssocID="{9F3AAA06-47F8-4490-93C8-D09550B30BC5}" presName="connTx" presStyleLbl="parChTrans1D3" presStyleIdx="1" presStyleCnt="10"/>
      <dgm:spPr/>
    </dgm:pt>
    <dgm:pt modelId="{4116B4E7-DFBA-407F-8414-8878C671F769}" type="pres">
      <dgm:prSet presAssocID="{954BC674-1B57-4A1D-9541-6D14FCB2E459}" presName="root2" presStyleCnt="0"/>
      <dgm:spPr/>
    </dgm:pt>
    <dgm:pt modelId="{AD50C9E8-3455-4C66-9A64-6EAF47E95531}" type="pres">
      <dgm:prSet presAssocID="{954BC674-1B57-4A1D-9541-6D14FCB2E459}" presName="LevelTwoTextNode" presStyleLbl="node3" presStyleIdx="1" presStyleCnt="10" custLinFactX="100000" custLinFactNeighborX="188129" custLinFactNeighborY="-4366">
        <dgm:presLayoutVars>
          <dgm:chPref val="3"/>
        </dgm:presLayoutVars>
      </dgm:prSet>
      <dgm:spPr/>
    </dgm:pt>
    <dgm:pt modelId="{494F73D6-8FD6-4F72-8493-D9B10608676E}" type="pres">
      <dgm:prSet presAssocID="{954BC674-1B57-4A1D-9541-6D14FCB2E459}" presName="level3hierChild" presStyleCnt="0"/>
      <dgm:spPr/>
    </dgm:pt>
    <dgm:pt modelId="{5E1BDFB9-842C-4657-8486-CDB14AAFA6A2}" type="pres">
      <dgm:prSet presAssocID="{6240E0DF-2200-4A3D-8465-D8C83AAE9CBD}" presName="conn2-1" presStyleLbl="parChTrans1D3" presStyleIdx="2" presStyleCnt="10"/>
      <dgm:spPr/>
    </dgm:pt>
    <dgm:pt modelId="{08742463-0D37-4104-B2BC-A600E96589D9}" type="pres">
      <dgm:prSet presAssocID="{6240E0DF-2200-4A3D-8465-D8C83AAE9CBD}" presName="connTx" presStyleLbl="parChTrans1D3" presStyleIdx="2" presStyleCnt="10"/>
      <dgm:spPr/>
    </dgm:pt>
    <dgm:pt modelId="{87D33BDD-F0CD-41ED-8236-C460AD346FB1}" type="pres">
      <dgm:prSet presAssocID="{D549CC83-04D0-4BD3-9348-4741EB7C5BF3}" presName="root2" presStyleCnt="0"/>
      <dgm:spPr/>
    </dgm:pt>
    <dgm:pt modelId="{CAA53E8B-1070-4E82-BFED-331B75D00383}" type="pres">
      <dgm:prSet presAssocID="{D549CC83-04D0-4BD3-9348-4741EB7C5BF3}" presName="LevelTwoTextNode" presStyleLbl="node3" presStyleIdx="2" presStyleCnt="10" custLinFactX="100000" custLinFactNeighborX="190312" custLinFactNeighborY="-10914">
        <dgm:presLayoutVars>
          <dgm:chPref val="3"/>
        </dgm:presLayoutVars>
      </dgm:prSet>
      <dgm:spPr/>
    </dgm:pt>
    <dgm:pt modelId="{FD8DCED8-3701-4199-9F7D-C9F4722CC1D2}" type="pres">
      <dgm:prSet presAssocID="{D549CC83-04D0-4BD3-9348-4741EB7C5BF3}" presName="level3hierChild" presStyleCnt="0"/>
      <dgm:spPr/>
    </dgm:pt>
    <dgm:pt modelId="{320BAAE4-1C9D-4CB7-B00B-9910DF810A15}" type="pres">
      <dgm:prSet presAssocID="{328FB5B3-F46F-4E0E-BAB6-86472F79F608}" presName="conn2-1" presStyleLbl="parChTrans1D3" presStyleIdx="3" presStyleCnt="10"/>
      <dgm:spPr/>
    </dgm:pt>
    <dgm:pt modelId="{0018ABAD-9109-427C-93D2-B0DC95B855BA}" type="pres">
      <dgm:prSet presAssocID="{328FB5B3-F46F-4E0E-BAB6-86472F79F608}" presName="connTx" presStyleLbl="parChTrans1D3" presStyleIdx="3" presStyleCnt="10"/>
      <dgm:spPr/>
    </dgm:pt>
    <dgm:pt modelId="{AC30771A-DFF3-4774-8A6B-7E48A1F5E412}" type="pres">
      <dgm:prSet presAssocID="{327DF69C-9F5A-45F3-8D46-EF0191EE8100}" presName="root2" presStyleCnt="0"/>
      <dgm:spPr/>
    </dgm:pt>
    <dgm:pt modelId="{A9CADE0B-4B72-4BB4-81C9-02EFB3CAAD48}" type="pres">
      <dgm:prSet presAssocID="{327DF69C-9F5A-45F3-8D46-EF0191EE8100}" presName="LevelTwoTextNode" presStyleLbl="node3" presStyleIdx="3" presStyleCnt="10" custLinFactX="100000" custLinFactNeighborX="190312" custLinFactNeighborY="-19645">
        <dgm:presLayoutVars>
          <dgm:chPref val="3"/>
        </dgm:presLayoutVars>
      </dgm:prSet>
      <dgm:spPr/>
    </dgm:pt>
    <dgm:pt modelId="{088993AD-B03F-4A77-8175-A2D112EACA32}" type="pres">
      <dgm:prSet presAssocID="{327DF69C-9F5A-45F3-8D46-EF0191EE8100}" presName="level3hierChild" presStyleCnt="0"/>
      <dgm:spPr/>
    </dgm:pt>
    <dgm:pt modelId="{A77657D3-FC50-42DA-9B6D-FCFB448A0F0C}" type="pres">
      <dgm:prSet presAssocID="{B1FB6FE9-9AC0-4167-B3AE-F29A01FAAB2E}" presName="conn2-1" presStyleLbl="parChTrans1D3" presStyleIdx="4" presStyleCnt="10"/>
      <dgm:spPr/>
    </dgm:pt>
    <dgm:pt modelId="{FB7D5A61-1937-4CF5-A8D7-896A5B6B66E3}" type="pres">
      <dgm:prSet presAssocID="{B1FB6FE9-9AC0-4167-B3AE-F29A01FAAB2E}" presName="connTx" presStyleLbl="parChTrans1D3" presStyleIdx="4" presStyleCnt="10"/>
      <dgm:spPr/>
    </dgm:pt>
    <dgm:pt modelId="{75C384D0-BD48-4DB6-B6F3-33419B1FC627}" type="pres">
      <dgm:prSet presAssocID="{9398596B-FA9B-4701-92C2-70FF9AF42CD8}" presName="root2" presStyleCnt="0"/>
      <dgm:spPr/>
    </dgm:pt>
    <dgm:pt modelId="{C1688B9E-A929-4BCE-8036-13747E5A9BFF}" type="pres">
      <dgm:prSet presAssocID="{9398596B-FA9B-4701-92C2-70FF9AF42CD8}" presName="LevelTwoTextNode" presStyleLbl="node3" presStyleIdx="4" presStyleCnt="10" custLinFactX="100000" custLinFactNeighborX="191403" custLinFactNeighborY="-30559">
        <dgm:presLayoutVars>
          <dgm:chPref val="3"/>
        </dgm:presLayoutVars>
      </dgm:prSet>
      <dgm:spPr/>
    </dgm:pt>
    <dgm:pt modelId="{EF5BBAAA-6A38-4A48-A779-BDD172DC9716}" type="pres">
      <dgm:prSet presAssocID="{9398596B-FA9B-4701-92C2-70FF9AF42CD8}" presName="level3hierChild" presStyleCnt="0"/>
      <dgm:spPr/>
    </dgm:pt>
    <dgm:pt modelId="{C7A7CFFB-8666-464D-8B16-92CEA9E921DD}" type="pres">
      <dgm:prSet presAssocID="{E0002571-E997-4CF4-8262-EC50700DD01F}" presName="conn2-1" presStyleLbl="parChTrans1D2" presStyleIdx="1" presStyleCnt="4"/>
      <dgm:spPr/>
    </dgm:pt>
    <dgm:pt modelId="{9E40D72B-89AE-4352-B703-6702DA1B426A}" type="pres">
      <dgm:prSet presAssocID="{E0002571-E997-4CF4-8262-EC50700DD01F}" presName="connTx" presStyleLbl="parChTrans1D2" presStyleIdx="1" presStyleCnt="4"/>
      <dgm:spPr/>
    </dgm:pt>
    <dgm:pt modelId="{DCEFBBF6-C6D0-41F1-9FC1-00716367EE82}" type="pres">
      <dgm:prSet presAssocID="{1C8B8220-2991-4925-8E78-0180A8825739}" presName="root2" presStyleCnt="0"/>
      <dgm:spPr/>
    </dgm:pt>
    <dgm:pt modelId="{EEA776FE-3FEF-4A05-8531-BAEB5186DEF1}" type="pres">
      <dgm:prSet presAssocID="{1C8B8220-2991-4925-8E78-0180A8825739}" presName="LevelTwoTextNode" presStyleLbl="node2" presStyleIdx="1" presStyleCnt="4">
        <dgm:presLayoutVars>
          <dgm:chPref val="3"/>
        </dgm:presLayoutVars>
      </dgm:prSet>
      <dgm:spPr/>
    </dgm:pt>
    <dgm:pt modelId="{57249C62-1B03-4FD6-A2A7-39B89A845CFF}" type="pres">
      <dgm:prSet presAssocID="{1C8B8220-2991-4925-8E78-0180A8825739}" presName="level3hierChild" presStyleCnt="0"/>
      <dgm:spPr/>
    </dgm:pt>
    <dgm:pt modelId="{27E69750-A9E8-4C20-AD59-11B6559755FE}" type="pres">
      <dgm:prSet presAssocID="{AE5630FA-45B0-4995-8BF5-1D9E6599D779}" presName="conn2-1" presStyleLbl="parChTrans1D3" presStyleIdx="5" presStyleCnt="10"/>
      <dgm:spPr/>
    </dgm:pt>
    <dgm:pt modelId="{71AF48D8-8D5E-4F0F-B3A0-AF43504E5C12}" type="pres">
      <dgm:prSet presAssocID="{AE5630FA-45B0-4995-8BF5-1D9E6599D779}" presName="connTx" presStyleLbl="parChTrans1D3" presStyleIdx="5" presStyleCnt="10"/>
      <dgm:spPr/>
    </dgm:pt>
    <dgm:pt modelId="{201B1EFE-8AB6-4693-B325-8816DD53B998}" type="pres">
      <dgm:prSet presAssocID="{C41EA7F3-DEA7-4D7E-B102-A37EFF718EEA}" presName="root2" presStyleCnt="0"/>
      <dgm:spPr/>
    </dgm:pt>
    <dgm:pt modelId="{B373FAC9-D20A-48C2-BA18-3CD703BD4267}" type="pres">
      <dgm:prSet presAssocID="{C41EA7F3-DEA7-4D7E-B102-A37EFF718EEA}" presName="LevelTwoTextNode" presStyleLbl="node3" presStyleIdx="5" presStyleCnt="10">
        <dgm:presLayoutVars>
          <dgm:chPref val="3"/>
        </dgm:presLayoutVars>
      </dgm:prSet>
      <dgm:spPr/>
    </dgm:pt>
    <dgm:pt modelId="{4C8541A6-9754-4C01-96C0-C11244AF79C4}" type="pres">
      <dgm:prSet presAssocID="{C41EA7F3-DEA7-4D7E-B102-A37EFF718EEA}" presName="level3hierChild" presStyleCnt="0"/>
      <dgm:spPr/>
    </dgm:pt>
    <dgm:pt modelId="{BE6B6700-8C4A-46EC-8727-F3F60CDFED33}" type="pres">
      <dgm:prSet presAssocID="{FAF2C4B5-13EB-46EC-A998-6B6D75B83010}" presName="conn2-1" presStyleLbl="parChTrans1D3" presStyleIdx="6" presStyleCnt="10"/>
      <dgm:spPr/>
    </dgm:pt>
    <dgm:pt modelId="{F57EBD0C-1D74-4BCB-98C8-155FC8727929}" type="pres">
      <dgm:prSet presAssocID="{FAF2C4B5-13EB-46EC-A998-6B6D75B83010}" presName="connTx" presStyleLbl="parChTrans1D3" presStyleIdx="6" presStyleCnt="10"/>
      <dgm:spPr/>
    </dgm:pt>
    <dgm:pt modelId="{27189B00-BE72-49DC-B99B-5C0A49696325}" type="pres">
      <dgm:prSet presAssocID="{6B73E294-0664-4EDF-B1B1-E73F9C6C9C70}" presName="root2" presStyleCnt="0"/>
      <dgm:spPr/>
    </dgm:pt>
    <dgm:pt modelId="{A8021203-7819-43A0-B1D1-50B8EBDB0CBA}" type="pres">
      <dgm:prSet presAssocID="{6B73E294-0664-4EDF-B1B1-E73F9C6C9C70}" presName="LevelTwoTextNode" presStyleLbl="node3" presStyleIdx="6" presStyleCnt="10">
        <dgm:presLayoutVars>
          <dgm:chPref val="3"/>
        </dgm:presLayoutVars>
      </dgm:prSet>
      <dgm:spPr/>
    </dgm:pt>
    <dgm:pt modelId="{08A1ACA2-F0D2-4B82-84E2-4C96BF9BB49D}" type="pres">
      <dgm:prSet presAssocID="{6B73E294-0664-4EDF-B1B1-E73F9C6C9C70}" presName="level3hierChild" presStyleCnt="0"/>
      <dgm:spPr/>
    </dgm:pt>
    <dgm:pt modelId="{4EB74AC2-B77C-4DA7-A18A-A398D36EA3D2}" type="pres">
      <dgm:prSet presAssocID="{5E2106C7-CC0C-43ED-A10C-CB4D217FB2F6}" presName="conn2-1" presStyleLbl="parChTrans1D2" presStyleIdx="2" presStyleCnt="4"/>
      <dgm:spPr/>
    </dgm:pt>
    <dgm:pt modelId="{49A5287E-E64C-458E-833B-6784229189E6}" type="pres">
      <dgm:prSet presAssocID="{5E2106C7-CC0C-43ED-A10C-CB4D217FB2F6}" presName="connTx" presStyleLbl="parChTrans1D2" presStyleIdx="2" presStyleCnt="4"/>
      <dgm:spPr/>
    </dgm:pt>
    <dgm:pt modelId="{51572B7C-F4D8-41FF-8F43-DC6F02DB4D75}" type="pres">
      <dgm:prSet presAssocID="{5685AF5B-C659-4CDA-82B4-2EC8E3473C87}" presName="root2" presStyleCnt="0"/>
      <dgm:spPr/>
    </dgm:pt>
    <dgm:pt modelId="{E44B31EB-2739-483D-BE75-BA3ED71C3CCF}" type="pres">
      <dgm:prSet presAssocID="{5685AF5B-C659-4CDA-82B4-2EC8E3473C87}" presName="LevelTwoTextNode" presStyleLbl="node2" presStyleIdx="2" presStyleCnt="4">
        <dgm:presLayoutVars>
          <dgm:chPref val="3"/>
        </dgm:presLayoutVars>
      </dgm:prSet>
      <dgm:spPr/>
    </dgm:pt>
    <dgm:pt modelId="{E9007C70-665F-4F2B-A804-CF5BF775E902}" type="pres">
      <dgm:prSet presAssocID="{5685AF5B-C659-4CDA-82B4-2EC8E3473C87}" presName="level3hierChild" presStyleCnt="0"/>
      <dgm:spPr/>
    </dgm:pt>
    <dgm:pt modelId="{9BE66996-6D60-44CE-B367-5DB25BF246D9}" type="pres">
      <dgm:prSet presAssocID="{7E2A30BE-0D50-458B-BE36-1ACB8B32E8B0}" presName="conn2-1" presStyleLbl="parChTrans1D3" presStyleIdx="7" presStyleCnt="10"/>
      <dgm:spPr/>
    </dgm:pt>
    <dgm:pt modelId="{340A4030-8DDD-4D37-9BAC-BA8B607C947D}" type="pres">
      <dgm:prSet presAssocID="{7E2A30BE-0D50-458B-BE36-1ACB8B32E8B0}" presName="connTx" presStyleLbl="parChTrans1D3" presStyleIdx="7" presStyleCnt="10"/>
      <dgm:spPr/>
    </dgm:pt>
    <dgm:pt modelId="{23021B66-F482-40E5-8007-7BC4181049DC}" type="pres">
      <dgm:prSet presAssocID="{E6E2F232-7B38-46B7-A1F6-5785B818F5F9}" presName="root2" presStyleCnt="0"/>
      <dgm:spPr/>
    </dgm:pt>
    <dgm:pt modelId="{DD1B4F2D-FBE8-4F21-BDE1-5B3B7ADA6BE5}" type="pres">
      <dgm:prSet presAssocID="{E6E2F232-7B38-46B7-A1F6-5785B818F5F9}" presName="LevelTwoTextNode" presStyleLbl="node3" presStyleIdx="7" presStyleCnt="10">
        <dgm:presLayoutVars>
          <dgm:chPref val="3"/>
        </dgm:presLayoutVars>
      </dgm:prSet>
      <dgm:spPr/>
    </dgm:pt>
    <dgm:pt modelId="{949C5D38-3402-441B-A471-105E5E40581B}" type="pres">
      <dgm:prSet presAssocID="{E6E2F232-7B38-46B7-A1F6-5785B818F5F9}" presName="level3hierChild" presStyleCnt="0"/>
      <dgm:spPr/>
    </dgm:pt>
    <dgm:pt modelId="{FD04E4A9-3C82-484A-A884-C91D570FC7F1}" type="pres">
      <dgm:prSet presAssocID="{65E4A429-8622-4CFB-A089-1D7509DB4490}" presName="conn2-1" presStyleLbl="parChTrans1D3" presStyleIdx="8" presStyleCnt="10"/>
      <dgm:spPr/>
    </dgm:pt>
    <dgm:pt modelId="{FC1EB116-9CD4-44D9-B3AA-540AA66AEF66}" type="pres">
      <dgm:prSet presAssocID="{65E4A429-8622-4CFB-A089-1D7509DB4490}" presName="connTx" presStyleLbl="parChTrans1D3" presStyleIdx="8" presStyleCnt="10"/>
      <dgm:spPr/>
    </dgm:pt>
    <dgm:pt modelId="{A9DB9AC2-57DB-4711-A3E8-EAFE39D29830}" type="pres">
      <dgm:prSet presAssocID="{1A4D73EE-CD30-4CFA-8C12-5E0595DAF423}" presName="root2" presStyleCnt="0"/>
      <dgm:spPr/>
    </dgm:pt>
    <dgm:pt modelId="{96180256-764C-42D0-B541-4FA45D9187B2}" type="pres">
      <dgm:prSet presAssocID="{1A4D73EE-CD30-4CFA-8C12-5E0595DAF423}" presName="LevelTwoTextNode" presStyleLbl="node3" presStyleIdx="8" presStyleCnt="10">
        <dgm:presLayoutVars>
          <dgm:chPref val="3"/>
        </dgm:presLayoutVars>
      </dgm:prSet>
      <dgm:spPr/>
    </dgm:pt>
    <dgm:pt modelId="{7AFC4C6E-8124-485F-883A-BEEE313FB40A}" type="pres">
      <dgm:prSet presAssocID="{1A4D73EE-CD30-4CFA-8C12-5E0595DAF423}" presName="level3hierChild" presStyleCnt="0"/>
      <dgm:spPr/>
    </dgm:pt>
    <dgm:pt modelId="{20641EE7-81BB-4B0B-9B19-0EB2AC3A373C}" type="pres">
      <dgm:prSet presAssocID="{C88CBD27-4D82-4258-90E9-E2F386204736}" presName="conn2-1" presStyleLbl="parChTrans1D2" presStyleIdx="3" presStyleCnt="4"/>
      <dgm:spPr/>
    </dgm:pt>
    <dgm:pt modelId="{DE32FDA7-8E7B-4BDE-9123-155D67A92319}" type="pres">
      <dgm:prSet presAssocID="{C88CBD27-4D82-4258-90E9-E2F386204736}" presName="connTx" presStyleLbl="parChTrans1D2" presStyleIdx="3" presStyleCnt="4"/>
      <dgm:spPr/>
    </dgm:pt>
    <dgm:pt modelId="{43F1A5A3-3FBC-4297-8A19-E24105BDD646}" type="pres">
      <dgm:prSet presAssocID="{22B85F61-52B3-4A60-A91E-B17FD5FB9C3E}" presName="root2" presStyleCnt="0"/>
      <dgm:spPr/>
    </dgm:pt>
    <dgm:pt modelId="{AE258354-7348-4B58-A651-EDB8FD08D501}" type="pres">
      <dgm:prSet presAssocID="{22B85F61-52B3-4A60-A91E-B17FD5FB9C3E}" presName="LevelTwoTextNode" presStyleLbl="node2" presStyleIdx="3" presStyleCnt="4">
        <dgm:presLayoutVars>
          <dgm:chPref val="3"/>
        </dgm:presLayoutVars>
      </dgm:prSet>
      <dgm:spPr/>
    </dgm:pt>
    <dgm:pt modelId="{2363EC48-3C16-4472-A04B-B74B1F47DF5B}" type="pres">
      <dgm:prSet presAssocID="{22B85F61-52B3-4A60-A91E-B17FD5FB9C3E}" presName="level3hierChild" presStyleCnt="0"/>
      <dgm:spPr/>
    </dgm:pt>
    <dgm:pt modelId="{5897A3E2-EB62-4A26-919C-81374811D5F8}" type="pres">
      <dgm:prSet presAssocID="{DE29E113-B577-4961-A5F2-CF1AD29B19CA}" presName="conn2-1" presStyleLbl="parChTrans1D3" presStyleIdx="9" presStyleCnt="10"/>
      <dgm:spPr/>
    </dgm:pt>
    <dgm:pt modelId="{32DE46D6-CF00-4419-B5E4-9FB74A178C62}" type="pres">
      <dgm:prSet presAssocID="{DE29E113-B577-4961-A5F2-CF1AD29B19CA}" presName="connTx" presStyleLbl="parChTrans1D3" presStyleIdx="9" presStyleCnt="10"/>
      <dgm:spPr/>
    </dgm:pt>
    <dgm:pt modelId="{36B29CF2-5146-4513-B7C3-BFDFA0A204D6}" type="pres">
      <dgm:prSet presAssocID="{FE6C2A8D-46F6-4771-95C0-8CDB8753B72A}" presName="root2" presStyleCnt="0"/>
      <dgm:spPr/>
    </dgm:pt>
    <dgm:pt modelId="{25B88132-D367-4736-8D48-AC8008EFA29F}" type="pres">
      <dgm:prSet presAssocID="{FE6C2A8D-46F6-4771-95C0-8CDB8753B72A}" presName="LevelTwoTextNode" presStyleLbl="node3" presStyleIdx="9" presStyleCnt="10">
        <dgm:presLayoutVars>
          <dgm:chPref val="3"/>
        </dgm:presLayoutVars>
      </dgm:prSet>
      <dgm:spPr/>
    </dgm:pt>
    <dgm:pt modelId="{9E5F083A-C197-45F3-94AE-D1A28958B389}" type="pres">
      <dgm:prSet presAssocID="{FE6C2A8D-46F6-4771-95C0-8CDB8753B72A}" presName="level3hierChild" presStyleCnt="0"/>
      <dgm:spPr/>
    </dgm:pt>
  </dgm:ptLst>
  <dgm:cxnLst>
    <dgm:cxn modelId="{C539380C-7049-49BB-99D8-5B0909F4150F}" srcId="{75052435-8CF7-4255-95D6-475E7D77DF4B}" destId="{21DCE71E-0ECF-4AC5-B157-195C79E564C6}" srcOrd="0" destOrd="0" parTransId="{2B2A03F9-E5D3-467A-9BB2-E50F4B3826B3}" sibTransId="{47678C55-9C0E-40E8-9BF6-AD429D9F8D00}"/>
    <dgm:cxn modelId="{CCFBDA0C-C6B7-4FE4-B40C-54797EF20F16}" type="presOf" srcId="{75052435-8CF7-4255-95D6-475E7D77DF4B}" destId="{F6835534-CC68-4B72-B0EE-94FB88336666}" srcOrd="0" destOrd="0" presId="urn:microsoft.com/office/officeart/2005/8/layout/hierarchy2"/>
    <dgm:cxn modelId="{47CE7F0E-1535-4C2B-A8EF-53D0DD8B9993}" type="presOf" srcId="{327DF69C-9F5A-45F3-8D46-EF0191EE8100}" destId="{A9CADE0B-4B72-4BB4-81C9-02EFB3CAAD48}" srcOrd="0" destOrd="0" presId="urn:microsoft.com/office/officeart/2005/8/layout/hierarchy2"/>
    <dgm:cxn modelId="{2E958D0F-C74D-4311-96E2-5CBD790264B8}" type="presOf" srcId="{65E4A429-8622-4CFB-A089-1D7509DB4490}" destId="{FC1EB116-9CD4-44D9-B3AA-540AA66AEF66}" srcOrd="1" destOrd="0" presId="urn:microsoft.com/office/officeart/2005/8/layout/hierarchy2"/>
    <dgm:cxn modelId="{3D427E1A-211F-440A-B5F1-429AF6EF67E3}" type="presOf" srcId="{328FB5B3-F46F-4E0E-BAB6-86472F79F608}" destId="{320BAAE4-1C9D-4CB7-B00B-9910DF810A15}" srcOrd="0" destOrd="0" presId="urn:microsoft.com/office/officeart/2005/8/layout/hierarchy2"/>
    <dgm:cxn modelId="{D319821C-6BF1-4AAC-B4CA-B5F7587E019A}" srcId="{21DCE71E-0ECF-4AC5-B157-195C79E564C6}" destId="{327DF69C-9F5A-45F3-8D46-EF0191EE8100}" srcOrd="3" destOrd="0" parTransId="{328FB5B3-F46F-4E0E-BAB6-86472F79F608}" sibTransId="{C4ECD1B3-3D56-4FE4-9AFF-D75A3A3AF10C}"/>
    <dgm:cxn modelId="{C3115C23-728D-4D98-8020-AE5299717ADC}" type="presOf" srcId="{E0002571-E997-4CF4-8262-EC50700DD01F}" destId="{9E40D72B-89AE-4352-B703-6702DA1B426A}" srcOrd="1" destOrd="0" presId="urn:microsoft.com/office/officeart/2005/8/layout/hierarchy2"/>
    <dgm:cxn modelId="{42E1ED27-C87C-4476-8A37-41458AB3470C}" srcId="{21DCE71E-0ECF-4AC5-B157-195C79E564C6}" destId="{D549CC83-04D0-4BD3-9348-4741EB7C5BF3}" srcOrd="2" destOrd="0" parTransId="{6240E0DF-2200-4A3D-8465-D8C83AAE9CBD}" sibTransId="{39AE67DF-9502-4231-B922-3FEC69D834CD}"/>
    <dgm:cxn modelId="{0AADE028-8FFC-45D6-82C8-2FEA400D958B}" srcId="{5685AF5B-C659-4CDA-82B4-2EC8E3473C87}" destId="{E6E2F232-7B38-46B7-A1F6-5785B818F5F9}" srcOrd="0" destOrd="0" parTransId="{7E2A30BE-0D50-458B-BE36-1ACB8B32E8B0}" sibTransId="{759BF56E-1B35-4344-A0A6-7F70E24FCD20}"/>
    <dgm:cxn modelId="{E58FF141-D13C-4383-B16F-EA7ED283D370}" type="presOf" srcId="{9F3AAA06-47F8-4490-93C8-D09550B30BC5}" destId="{EC21ABDD-3E34-487B-8011-9678EC1A17E6}" srcOrd="1" destOrd="0" presId="urn:microsoft.com/office/officeart/2005/8/layout/hierarchy2"/>
    <dgm:cxn modelId="{ECE4B542-0F95-4E1A-AB72-B95FFF575074}" type="presOf" srcId="{E6E2F232-7B38-46B7-A1F6-5785B818F5F9}" destId="{DD1B4F2D-FBE8-4F21-BDE1-5B3B7ADA6BE5}" srcOrd="0" destOrd="0" presId="urn:microsoft.com/office/officeart/2005/8/layout/hierarchy2"/>
    <dgm:cxn modelId="{DE449845-69A2-4827-9A82-480C30910091}" type="presOf" srcId="{6240E0DF-2200-4A3D-8465-D8C83AAE9CBD}" destId="{5E1BDFB9-842C-4657-8486-CDB14AAFA6A2}" srcOrd="0" destOrd="0" presId="urn:microsoft.com/office/officeart/2005/8/layout/hierarchy2"/>
    <dgm:cxn modelId="{53A5EF65-C801-4533-8B0D-82D43E6F83E1}" type="presOf" srcId="{6240E0DF-2200-4A3D-8465-D8C83AAE9CBD}" destId="{08742463-0D37-4104-B2BC-A600E96589D9}" srcOrd="1" destOrd="0" presId="urn:microsoft.com/office/officeart/2005/8/layout/hierarchy2"/>
    <dgm:cxn modelId="{4C281866-EA95-427D-8458-D1FD333AACFC}" srcId="{660A4BA5-A417-4FBB-BDA5-A42A18BDA4A1}" destId="{75052435-8CF7-4255-95D6-475E7D77DF4B}" srcOrd="0" destOrd="0" parTransId="{8FD46097-420E-4605-8A72-CC18A2315261}" sibTransId="{1240A75E-1920-4115-8C3C-4D51BCCD67B1}"/>
    <dgm:cxn modelId="{187C9C66-6E97-4A66-A44A-CF879B276F59}" type="presOf" srcId="{7E2A30BE-0D50-458B-BE36-1ACB8B32E8B0}" destId="{340A4030-8DDD-4D37-9BAC-BA8B607C947D}" srcOrd="1" destOrd="0" presId="urn:microsoft.com/office/officeart/2005/8/layout/hierarchy2"/>
    <dgm:cxn modelId="{6C37D169-9F38-4902-86D2-F64C3F7CCFDC}" type="presOf" srcId="{6B73E294-0664-4EDF-B1B1-E73F9C6C9C70}" destId="{A8021203-7819-43A0-B1D1-50B8EBDB0CBA}" srcOrd="0" destOrd="0" presId="urn:microsoft.com/office/officeart/2005/8/layout/hierarchy2"/>
    <dgm:cxn modelId="{D22D816A-F97E-4D72-82A8-7911001D5048}" type="presOf" srcId="{65E4A429-8622-4CFB-A089-1D7509DB4490}" destId="{FD04E4A9-3C82-484A-A884-C91D570FC7F1}" srcOrd="0" destOrd="0" presId="urn:microsoft.com/office/officeart/2005/8/layout/hierarchy2"/>
    <dgm:cxn modelId="{43773F6B-3C1A-4D33-AF3B-FD30C5D33714}" type="presOf" srcId="{660A4BA5-A417-4FBB-BDA5-A42A18BDA4A1}" destId="{5EC1EC27-49E7-4B24-8DDD-6E836C775DD3}" srcOrd="0" destOrd="0" presId="urn:microsoft.com/office/officeart/2005/8/layout/hierarchy2"/>
    <dgm:cxn modelId="{08E8494B-D2B2-4D28-8898-616AB12992C8}" type="presOf" srcId="{C88CBD27-4D82-4258-90E9-E2F386204736}" destId="{20641EE7-81BB-4B0B-9B19-0EB2AC3A373C}" srcOrd="0" destOrd="0" presId="urn:microsoft.com/office/officeart/2005/8/layout/hierarchy2"/>
    <dgm:cxn modelId="{069BA86C-B70B-4514-8293-6A023A72895E}" type="presOf" srcId="{B1FB6FE9-9AC0-4167-B3AE-F29A01FAAB2E}" destId="{A77657D3-FC50-42DA-9B6D-FCFB448A0F0C}" srcOrd="0" destOrd="0" presId="urn:microsoft.com/office/officeart/2005/8/layout/hierarchy2"/>
    <dgm:cxn modelId="{4CC4EC71-9469-495F-82CF-1D7DE26DA492}" srcId="{21DCE71E-0ECF-4AC5-B157-195C79E564C6}" destId="{9398596B-FA9B-4701-92C2-70FF9AF42CD8}" srcOrd="4" destOrd="0" parTransId="{B1FB6FE9-9AC0-4167-B3AE-F29A01FAAB2E}" sibTransId="{BF74FFC0-58F9-4D7F-B55F-464FC575A1D6}"/>
    <dgm:cxn modelId="{F1590F52-BBA2-4A3B-A132-1240F1F6E6E5}" type="presOf" srcId="{FAF2C4B5-13EB-46EC-A998-6B6D75B83010}" destId="{F57EBD0C-1D74-4BCB-98C8-155FC8727929}" srcOrd="1" destOrd="0" presId="urn:microsoft.com/office/officeart/2005/8/layout/hierarchy2"/>
    <dgm:cxn modelId="{04C96C73-816E-4B69-AE6D-E6B1E555A531}" type="presOf" srcId="{FE6C2A8D-46F6-4771-95C0-8CDB8753B72A}" destId="{25B88132-D367-4736-8D48-AC8008EFA29F}" srcOrd="0" destOrd="0" presId="urn:microsoft.com/office/officeart/2005/8/layout/hierarchy2"/>
    <dgm:cxn modelId="{EFEF0274-F3E0-4447-823C-D3AF47D5EACB}" type="presOf" srcId="{B1FB6FE9-9AC0-4167-B3AE-F29A01FAAB2E}" destId="{FB7D5A61-1937-4CF5-A8D7-896A5B6B66E3}" srcOrd="1" destOrd="0" presId="urn:microsoft.com/office/officeart/2005/8/layout/hierarchy2"/>
    <dgm:cxn modelId="{EB21317A-6308-41F0-952C-4F89F11950C1}" srcId="{1C8B8220-2991-4925-8E78-0180A8825739}" destId="{C41EA7F3-DEA7-4D7E-B102-A37EFF718EEA}" srcOrd="0" destOrd="0" parTransId="{AE5630FA-45B0-4995-8BF5-1D9E6599D779}" sibTransId="{CABA74A1-945A-4BAA-96FB-3EE219F42420}"/>
    <dgm:cxn modelId="{C367797B-1F92-4C24-B438-74DBA809C4EC}" type="presOf" srcId="{C88CBD27-4D82-4258-90E9-E2F386204736}" destId="{DE32FDA7-8E7B-4BDE-9123-155D67A92319}" srcOrd="1" destOrd="0" presId="urn:microsoft.com/office/officeart/2005/8/layout/hierarchy2"/>
    <dgm:cxn modelId="{91049A7B-B56F-4FD0-BDB0-51FF1F1D29C5}" srcId="{75052435-8CF7-4255-95D6-475E7D77DF4B}" destId="{1C8B8220-2991-4925-8E78-0180A8825739}" srcOrd="1" destOrd="0" parTransId="{E0002571-E997-4CF4-8262-EC50700DD01F}" sibTransId="{54A9BB7B-85BD-455F-82BF-A6157A43CCEB}"/>
    <dgm:cxn modelId="{631A8380-F1AF-4AFF-88B8-13EDF816CB17}" type="presOf" srcId="{9398596B-FA9B-4701-92C2-70FF9AF42CD8}" destId="{C1688B9E-A929-4BCE-8036-13747E5A9BFF}" srcOrd="0" destOrd="0" presId="urn:microsoft.com/office/officeart/2005/8/layout/hierarchy2"/>
    <dgm:cxn modelId="{9C395E82-AF18-4A6E-B9C3-FAE36673F73F}" type="presOf" srcId="{E0002571-E997-4CF4-8262-EC50700DD01F}" destId="{C7A7CFFB-8666-464D-8B16-92CEA9E921DD}" srcOrd="0" destOrd="0" presId="urn:microsoft.com/office/officeart/2005/8/layout/hierarchy2"/>
    <dgm:cxn modelId="{A6707282-D00A-4910-A91D-23AA26DDF652}" srcId="{1C8B8220-2991-4925-8E78-0180A8825739}" destId="{6B73E294-0664-4EDF-B1B1-E73F9C6C9C70}" srcOrd="1" destOrd="0" parTransId="{FAF2C4B5-13EB-46EC-A998-6B6D75B83010}" sibTransId="{54698960-4CE1-4FB2-9919-DF45C43BFBB5}"/>
    <dgm:cxn modelId="{92D7E185-E316-4DBA-BC83-19635C1B1B60}" srcId="{22B85F61-52B3-4A60-A91E-B17FD5FB9C3E}" destId="{FE6C2A8D-46F6-4771-95C0-8CDB8753B72A}" srcOrd="0" destOrd="0" parTransId="{DE29E113-B577-4961-A5F2-CF1AD29B19CA}" sibTransId="{6672E488-D60B-4948-B3BA-FDD6D1620BA5}"/>
    <dgm:cxn modelId="{42C31087-ECC4-4A84-8012-739AFC38D2B8}" type="presOf" srcId="{54158253-57E4-472D-B8DA-18502D98A4E7}" destId="{85EDAB46-3D07-4624-9D28-536BF103DDB0}" srcOrd="1" destOrd="0" presId="urn:microsoft.com/office/officeart/2005/8/layout/hierarchy2"/>
    <dgm:cxn modelId="{60FB7A88-A8E2-4713-BC30-9F8EF22F1C63}" type="presOf" srcId="{DE29E113-B577-4961-A5F2-CF1AD29B19CA}" destId="{32DE46D6-CF00-4419-B5E4-9FB74A178C62}" srcOrd="1" destOrd="0" presId="urn:microsoft.com/office/officeart/2005/8/layout/hierarchy2"/>
    <dgm:cxn modelId="{8A4D238A-68BF-4CB7-820A-E2534C8EC4C9}" type="presOf" srcId="{2B2A03F9-E5D3-467A-9BB2-E50F4B3826B3}" destId="{23D051C2-E498-4E2D-A77E-8BB23E78867B}" srcOrd="1" destOrd="0" presId="urn:microsoft.com/office/officeart/2005/8/layout/hierarchy2"/>
    <dgm:cxn modelId="{3BE15D91-D418-4B89-A1F8-D0B1B9106D8B}" srcId="{75052435-8CF7-4255-95D6-475E7D77DF4B}" destId="{22B85F61-52B3-4A60-A91E-B17FD5FB9C3E}" srcOrd="3" destOrd="0" parTransId="{C88CBD27-4D82-4258-90E9-E2F386204736}" sibTransId="{AD422309-8648-46B3-B87B-DC266D1BBE7A}"/>
    <dgm:cxn modelId="{A21AB297-B27E-4934-AB35-177A809B540E}" type="presOf" srcId="{21DCE71E-0ECF-4AC5-B157-195C79E564C6}" destId="{59AD96A6-BD6E-4A19-8D63-6364F291DB1B}" srcOrd="0" destOrd="0" presId="urn:microsoft.com/office/officeart/2005/8/layout/hierarchy2"/>
    <dgm:cxn modelId="{8731039E-FC25-44CC-B6FD-AF95680394D1}" type="presOf" srcId="{5685AF5B-C659-4CDA-82B4-2EC8E3473C87}" destId="{E44B31EB-2739-483D-BE75-BA3ED71C3CCF}" srcOrd="0" destOrd="0" presId="urn:microsoft.com/office/officeart/2005/8/layout/hierarchy2"/>
    <dgm:cxn modelId="{05ABF2A4-AE9A-42E2-A8A5-B9063A0345AA}" type="presOf" srcId="{22B85F61-52B3-4A60-A91E-B17FD5FB9C3E}" destId="{AE258354-7348-4B58-A651-EDB8FD08D501}" srcOrd="0" destOrd="0" presId="urn:microsoft.com/office/officeart/2005/8/layout/hierarchy2"/>
    <dgm:cxn modelId="{CBA73EA8-65C6-4ECE-857E-AEE7EE85962D}" srcId="{5685AF5B-C659-4CDA-82B4-2EC8E3473C87}" destId="{1A4D73EE-CD30-4CFA-8C12-5E0595DAF423}" srcOrd="1" destOrd="0" parTransId="{65E4A429-8622-4CFB-A089-1D7509DB4490}" sibTransId="{98F9FDE4-568E-46CB-8072-871F0E9EA8ED}"/>
    <dgm:cxn modelId="{391C52A8-ED5E-486C-8DBD-7C3CCCF0B7AE}" type="presOf" srcId="{D549CC83-04D0-4BD3-9348-4741EB7C5BF3}" destId="{CAA53E8B-1070-4E82-BFED-331B75D00383}" srcOrd="0" destOrd="0" presId="urn:microsoft.com/office/officeart/2005/8/layout/hierarchy2"/>
    <dgm:cxn modelId="{62E7EBA8-0E71-43CE-BA31-282059648C3A}" type="presOf" srcId="{DE29E113-B577-4961-A5F2-CF1AD29B19CA}" destId="{5897A3E2-EB62-4A26-919C-81374811D5F8}" srcOrd="0" destOrd="0" presId="urn:microsoft.com/office/officeart/2005/8/layout/hierarchy2"/>
    <dgm:cxn modelId="{B00B31A9-57FD-48FD-BC0C-FE4A05C93E08}" type="presOf" srcId="{2B2A03F9-E5D3-467A-9BB2-E50F4B3826B3}" destId="{97E1CE5D-2BC8-4B71-92FE-B6BDAC9CD031}" srcOrd="0" destOrd="0" presId="urn:microsoft.com/office/officeart/2005/8/layout/hierarchy2"/>
    <dgm:cxn modelId="{30112BAE-85AF-4CD5-8A4D-1757461A8ECD}" type="presOf" srcId="{FAF2C4B5-13EB-46EC-A998-6B6D75B83010}" destId="{BE6B6700-8C4A-46EC-8727-F3F60CDFED33}" srcOrd="0" destOrd="0" presId="urn:microsoft.com/office/officeart/2005/8/layout/hierarchy2"/>
    <dgm:cxn modelId="{6DB423B0-C7A5-4523-9A7F-64961A222570}" type="presOf" srcId="{AE5630FA-45B0-4995-8BF5-1D9E6599D779}" destId="{27E69750-A9E8-4C20-AD59-11B6559755FE}" srcOrd="0" destOrd="0" presId="urn:microsoft.com/office/officeart/2005/8/layout/hierarchy2"/>
    <dgm:cxn modelId="{9CC48CB2-6B91-4AE5-ABFC-F29A2F295C38}" type="presOf" srcId="{54158253-57E4-472D-B8DA-18502D98A4E7}" destId="{C5A92AF4-F720-4214-B970-6BED3B7CD3F7}" srcOrd="0" destOrd="0" presId="urn:microsoft.com/office/officeart/2005/8/layout/hierarchy2"/>
    <dgm:cxn modelId="{0168B0B2-A6A8-4363-9520-44E8332967EB}" type="presOf" srcId="{328FB5B3-F46F-4E0E-BAB6-86472F79F608}" destId="{0018ABAD-9109-427C-93D2-B0DC95B855BA}" srcOrd="1" destOrd="0" presId="urn:microsoft.com/office/officeart/2005/8/layout/hierarchy2"/>
    <dgm:cxn modelId="{8421DBB4-39D2-48CB-87EE-6B6E6030E39D}" srcId="{21DCE71E-0ECF-4AC5-B157-195C79E564C6}" destId="{CFD9009C-6640-4641-8C10-E93A8A20FABE}" srcOrd="0" destOrd="0" parTransId="{54158253-57E4-472D-B8DA-18502D98A4E7}" sibTransId="{05DB9283-360A-47D7-9C25-147CB7797BAA}"/>
    <dgm:cxn modelId="{0D2E9EB5-81A1-4BA8-8DC7-ECC272987689}" srcId="{21DCE71E-0ECF-4AC5-B157-195C79E564C6}" destId="{954BC674-1B57-4A1D-9541-6D14FCB2E459}" srcOrd="1" destOrd="0" parTransId="{9F3AAA06-47F8-4490-93C8-D09550B30BC5}" sibTransId="{A1C1C08F-786F-48A4-A929-2D2F33AB240A}"/>
    <dgm:cxn modelId="{63B04DC0-5DC3-42D4-B7FF-D9A6B2DDC4F5}" type="presOf" srcId="{C41EA7F3-DEA7-4D7E-B102-A37EFF718EEA}" destId="{B373FAC9-D20A-48C2-BA18-3CD703BD4267}" srcOrd="0" destOrd="0" presId="urn:microsoft.com/office/officeart/2005/8/layout/hierarchy2"/>
    <dgm:cxn modelId="{E2FDE5C0-E202-48F1-A4C3-8A9CDC635BB5}" type="presOf" srcId="{9F3AAA06-47F8-4490-93C8-D09550B30BC5}" destId="{FB676CED-1842-41BA-AC01-9CE7563A826C}" srcOrd="0" destOrd="0" presId="urn:microsoft.com/office/officeart/2005/8/layout/hierarchy2"/>
    <dgm:cxn modelId="{51395AC1-E7CB-4869-9FC0-2C7A0514D96F}" type="presOf" srcId="{1A4D73EE-CD30-4CFA-8C12-5E0595DAF423}" destId="{96180256-764C-42D0-B541-4FA45D9187B2}" srcOrd="0" destOrd="0" presId="urn:microsoft.com/office/officeart/2005/8/layout/hierarchy2"/>
    <dgm:cxn modelId="{530505C2-9150-4880-9157-780B2BC4FEE6}" type="presOf" srcId="{1C8B8220-2991-4925-8E78-0180A8825739}" destId="{EEA776FE-3FEF-4A05-8531-BAEB5186DEF1}" srcOrd="0" destOrd="0" presId="urn:microsoft.com/office/officeart/2005/8/layout/hierarchy2"/>
    <dgm:cxn modelId="{91A5B4C6-2542-4989-8A9F-DE60CBD62338}" type="presOf" srcId="{954BC674-1B57-4A1D-9541-6D14FCB2E459}" destId="{AD50C9E8-3455-4C66-9A64-6EAF47E95531}" srcOrd="0" destOrd="0" presId="urn:microsoft.com/office/officeart/2005/8/layout/hierarchy2"/>
    <dgm:cxn modelId="{915CCDD6-FEC1-43D1-9C95-4AEA7B89B4F0}" srcId="{75052435-8CF7-4255-95D6-475E7D77DF4B}" destId="{5685AF5B-C659-4CDA-82B4-2EC8E3473C87}" srcOrd="2" destOrd="0" parTransId="{5E2106C7-CC0C-43ED-A10C-CB4D217FB2F6}" sibTransId="{4567AD42-3FFA-433E-9763-BCEA7FA92D96}"/>
    <dgm:cxn modelId="{2D06B5EA-0500-4BEF-9B2B-5FFC6BA51832}" type="presOf" srcId="{5E2106C7-CC0C-43ED-A10C-CB4D217FB2F6}" destId="{49A5287E-E64C-458E-833B-6784229189E6}" srcOrd="1" destOrd="0" presId="urn:microsoft.com/office/officeart/2005/8/layout/hierarchy2"/>
    <dgm:cxn modelId="{27312BF2-0142-42FC-BB37-EA728BFDA65B}" type="presOf" srcId="{7E2A30BE-0D50-458B-BE36-1ACB8B32E8B0}" destId="{9BE66996-6D60-44CE-B367-5DB25BF246D9}" srcOrd="0" destOrd="0" presId="urn:microsoft.com/office/officeart/2005/8/layout/hierarchy2"/>
    <dgm:cxn modelId="{3650FEF2-7A99-4441-ABE6-946A472A98B1}" type="presOf" srcId="{CFD9009C-6640-4641-8C10-E93A8A20FABE}" destId="{0C7E6DF5-74C3-421F-8BBB-61366DF2F00D}" srcOrd="0" destOrd="0" presId="urn:microsoft.com/office/officeart/2005/8/layout/hierarchy2"/>
    <dgm:cxn modelId="{E34214F5-C550-4381-BF21-339A33866874}" type="presOf" srcId="{5E2106C7-CC0C-43ED-A10C-CB4D217FB2F6}" destId="{4EB74AC2-B77C-4DA7-A18A-A398D36EA3D2}" srcOrd="0" destOrd="0" presId="urn:microsoft.com/office/officeart/2005/8/layout/hierarchy2"/>
    <dgm:cxn modelId="{A0BE58F7-F971-46F1-87DD-16242AF3AE3E}" type="presOf" srcId="{AE5630FA-45B0-4995-8BF5-1D9E6599D779}" destId="{71AF48D8-8D5E-4F0F-B3A0-AF43504E5C12}" srcOrd="1" destOrd="0" presId="urn:microsoft.com/office/officeart/2005/8/layout/hierarchy2"/>
    <dgm:cxn modelId="{2B380C2C-7286-4009-96B6-BE41297BC8AC}" type="presParOf" srcId="{5EC1EC27-49E7-4B24-8DDD-6E836C775DD3}" destId="{345D9892-EC7E-470E-BC5F-BB419D245AF7}" srcOrd="0" destOrd="0" presId="urn:microsoft.com/office/officeart/2005/8/layout/hierarchy2"/>
    <dgm:cxn modelId="{2940D396-74AA-4B34-9D9C-EFBA03DA7ABC}" type="presParOf" srcId="{345D9892-EC7E-470E-BC5F-BB419D245AF7}" destId="{F6835534-CC68-4B72-B0EE-94FB88336666}" srcOrd="0" destOrd="0" presId="urn:microsoft.com/office/officeart/2005/8/layout/hierarchy2"/>
    <dgm:cxn modelId="{336A3A95-A8B6-4012-BE11-1D78732329CB}" type="presParOf" srcId="{345D9892-EC7E-470E-BC5F-BB419D245AF7}" destId="{527F5C3E-938F-42CB-A33F-5AFA37CFE558}" srcOrd="1" destOrd="0" presId="urn:microsoft.com/office/officeart/2005/8/layout/hierarchy2"/>
    <dgm:cxn modelId="{677BB1F5-13DA-452F-97AF-CA0222875C9F}" type="presParOf" srcId="{527F5C3E-938F-42CB-A33F-5AFA37CFE558}" destId="{97E1CE5D-2BC8-4B71-92FE-B6BDAC9CD031}" srcOrd="0" destOrd="0" presId="urn:microsoft.com/office/officeart/2005/8/layout/hierarchy2"/>
    <dgm:cxn modelId="{7D51F12B-69FC-4F0A-B497-3BDA5B11744A}" type="presParOf" srcId="{97E1CE5D-2BC8-4B71-92FE-B6BDAC9CD031}" destId="{23D051C2-E498-4E2D-A77E-8BB23E78867B}" srcOrd="0" destOrd="0" presId="urn:microsoft.com/office/officeart/2005/8/layout/hierarchy2"/>
    <dgm:cxn modelId="{CED12457-627E-4D33-B987-F07A33ADCBFF}" type="presParOf" srcId="{527F5C3E-938F-42CB-A33F-5AFA37CFE558}" destId="{31B826FB-1E2B-4C07-AF41-48A59A92DBE7}" srcOrd="1" destOrd="0" presId="urn:microsoft.com/office/officeart/2005/8/layout/hierarchy2"/>
    <dgm:cxn modelId="{AD8050DA-9D7A-4B18-8662-358627A80008}" type="presParOf" srcId="{31B826FB-1E2B-4C07-AF41-48A59A92DBE7}" destId="{59AD96A6-BD6E-4A19-8D63-6364F291DB1B}" srcOrd="0" destOrd="0" presId="urn:microsoft.com/office/officeart/2005/8/layout/hierarchy2"/>
    <dgm:cxn modelId="{0706624C-C2DB-42A7-8DD0-DB978FBDA9C7}" type="presParOf" srcId="{31B826FB-1E2B-4C07-AF41-48A59A92DBE7}" destId="{2025489B-10A0-4C72-AB8F-CBEAD6F62C0A}" srcOrd="1" destOrd="0" presId="urn:microsoft.com/office/officeart/2005/8/layout/hierarchy2"/>
    <dgm:cxn modelId="{16A559EB-48E2-4C08-94AE-96D17C03AFFA}" type="presParOf" srcId="{2025489B-10A0-4C72-AB8F-CBEAD6F62C0A}" destId="{C5A92AF4-F720-4214-B970-6BED3B7CD3F7}" srcOrd="0" destOrd="0" presId="urn:microsoft.com/office/officeart/2005/8/layout/hierarchy2"/>
    <dgm:cxn modelId="{D7846042-5468-4D14-A7DB-90746664F3B7}" type="presParOf" srcId="{C5A92AF4-F720-4214-B970-6BED3B7CD3F7}" destId="{85EDAB46-3D07-4624-9D28-536BF103DDB0}" srcOrd="0" destOrd="0" presId="urn:microsoft.com/office/officeart/2005/8/layout/hierarchy2"/>
    <dgm:cxn modelId="{EEEEBDF2-9340-4D09-9DFA-7275AB80714D}" type="presParOf" srcId="{2025489B-10A0-4C72-AB8F-CBEAD6F62C0A}" destId="{304D8295-1DC3-4795-B6E4-562170CAA89D}" srcOrd="1" destOrd="0" presId="urn:microsoft.com/office/officeart/2005/8/layout/hierarchy2"/>
    <dgm:cxn modelId="{4D328E61-66EF-4715-B97B-DD7CB797C0E1}" type="presParOf" srcId="{304D8295-1DC3-4795-B6E4-562170CAA89D}" destId="{0C7E6DF5-74C3-421F-8BBB-61366DF2F00D}" srcOrd="0" destOrd="0" presId="urn:microsoft.com/office/officeart/2005/8/layout/hierarchy2"/>
    <dgm:cxn modelId="{4991F089-5485-4A63-9D44-18E888736233}" type="presParOf" srcId="{304D8295-1DC3-4795-B6E4-562170CAA89D}" destId="{55C89C47-E49B-4968-B222-9385B6D3DC95}" srcOrd="1" destOrd="0" presId="urn:microsoft.com/office/officeart/2005/8/layout/hierarchy2"/>
    <dgm:cxn modelId="{3B9E3093-A492-42C7-B1BC-EC3CB69E7B18}" type="presParOf" srcId="{2025489B-10A0-4C72-AB8F-CBEAD6F62C0A}" destId="{FB676CED-1842-41BA-AC01-9CE7563A826C}" srcOrd="2" destOrd="0" presId="urn:microsoft.com/office/officeart/2005/8/layout/hierarchy2"/>
    <dgm:cxn modelId="{607C8E3E-E12D-4372-97D4-90F2152B97D7}" type="presParOf" srcId="{FB676CED-1842-41BA-AC01-9CE7563A826C}" destId="{EC21ABDD-3E34-487B-8011-9678EC1A17E6}" srcOrd="0" destOrd="0" presId="urn:microsoft.com/office/officeart/2005/8/layout/hierarchy2"/>
    <dgm:cxn modelId="{5955C65A-94F5-448A-8779-CAE8C0134AD0}" type="presParOf" srcId="{2025489B-10A0-4C72-AB8F-CBEAD6F62C0A}" destId="{4116B4E7-DFBA-407F-8414-8878C671F769}" srcOrd="3" destOrd="0" presId="urn:microsoft.com/office/officeart/2005/8/layout/hierarchy2"/>
    <dgm:cxn modelId="{213EE970-636B-4BE6-99B3-BCAAA18A6104}" type="presParOf" srcId="{4116B4E7-DFBA-407F-8414-8878C671F769}" destId="{AD50C9E8-3455-4C66-9A64-6EAF47E95531}" srcOrd="0" destOrd="0" presId="urn:microsoft.com/office/officeart/2005/8/layout/hierarchy2"/>
    <dgm:cxn modelId="{634E13B8-41E9-4B31-9156-C92C264E6CFD}" type="presParOf" srcId="{4116B4E7-DFBA-407F-8414-8878C671F769}" destId="{494F73D6-8FD6-4F72-8493-D9B10608676E}" srcOrd="1" destOrd="0" presId="urn:microsoft.com/office/officeart/2005/8/layout/hierarchy2"/>
    <dgm:cxn modelId="{22A0AE34-DBB6-4A09-A376-E25DD64F4A38}" type="presParOf" srcId="{2025489B-10A0-4C72-AB8F-CBEAD6F62C0A}" destId="{5E1BDFB9-842C-4657-8486-CDB14AAFA6A2}" srcOrd="4" destOrd="0" presId="urn:microsoft.com/office/officeart/2005/8/layout/hierarchy2"/>
    <dgm:cxn modelId="{E73E6957-ECCE-4282-90BD-C30F1B8155BC}" type="presParOf" srcId="{5E1BDFB9-842C-4657-8486-CDB14AAFA6A2}" destId="{08742463-0D37-4104-B2BC-A600E96589D9}" srcOrd="0" destOrd="0" presId="urn:microsoft.com/office/officeart/2005/8/layout/hierarchy2"/>
    <dgm:cxn modelId="{7E309356-857D-4E86-87DB-67A012F941BD}" type="presParOf" srcId="{2025489B-10A0-4C72-AB8F-CBEAD6F62C0A}" destId="{87D33BDD-F0CD-41ED-8236-C460AD346FB1}" srcOrd="5" destOrd="0" presId="urn:microsoft.com/office/officeart/2005/8/layout/hierarchy2"/>
    <dgm:cxn modelId="{091386B7-30ED-45C7-8224-8770F8652778}" type="presParOf" srcId="{87D33BDD-F0CD-41ED-8236-C460AD346FB1}" destId="{CAA53E8B-1070-4E82-BFED-331B75D00383}" srcOrd="0" destOrd="0" presId="urn:microsoft.com/office/officeart/2005/8/layout/hierarchy2"/>
    <dgm:cxn modelId="{974DD162-2535-461D-AEE1-E027546052B5}" type="presParOf" srcId="{87D33BDD-F0CD-41ED-8236-C460AD346FB1}" destId="{FD8DCED8-3701-4199-9F7D-C9F4722CC1D2}" srcOrd="1" destOrd="0" presId="urn:microsoft.com/office/officeart/2005/8/layout/hierarchy2"/>
    <dgm:cxn modelId="{1986263E-3D39-4543-BE11-87EFA295E6F3}" type="presParOf" srcId="{2025489B-10A0-4C72-AB8F-CBEAD6F62C0A}" destId="{320BAAE4-1C9D-4CB7-B00B-9910DF810A15}" srcOrd="6" destOrd="0" presId="urn:microsoft.com/office/officeart/2005/8/layout/hierarchy2"/>
    <dgm:cxn modelId="{45662702-E92B-4C1B-B214-BC226AE33680}" type="presParOf" srcId="{320BAAE4-1C9D-4CB7-B00B-9910DF810A15}" destId="{0018ABAD-9109-427C-93D2-B0DC95B855BA}" srcOrd="0" destOrd="0" presId="urn:microsoft.com/office/officeart/2005/8/layout/hierarchy2"/>
    <dgm:cxn modelId="{A3E66FFF-D3EB-4C26-BC34-63489E75E21E}" type="presParOf" srcId="{2025489B-10A0-4C72-AB8F-CBEAD6F62C0A}" destId="{AC30771A-DFF3-4774-8A6B-7E48A1F5E412}" srcOrd="7" destOrd="0" presId="urn:microsoft.com/office/officeart/2005/8/layout/hierarchy2"/>
    <dgm:cxn modelId="{F33289AC-E0A2-4B66-9694-4BB9C3364077}" type="presParOf" srcId="{AC30771A-DFF3-4774-8A6B-7E48A1F5E412}" destId="{A9CADE0B-4B72-4BB4-81C9-02EFB3CAAD48}" srcOrd="0" destOrd="0" presId="urn:microsoft.com/office/officeart/2005/8/layout/hierarchy2"/>
    <dgm:cxn modelId="{02A28DA3-BA7C-4D6A-9F30-BE39B815CFEF}" type="presParOf" srcId="{AC30771A-DFF3-4774-8A6B-7E48A1F5E412}" destId="{088993AD-B03F-4A77-8175-A2D112EACA32}" srcOrd="1" destOrd="0" presId="urn:microsoft.com/office/officeart/2005/8/layout/hierarchy2"/>
    <dgm:cxn modelId="{E27775EE-D4F4-4CFA-B115-0310769B9F32}" type="presParOf" srcId="{2025489B-10A0-4C72-AB8F-CBEAD6F62C0A}" destId="{A77657D3-FC50-42DA-9B6D-FCFB448A0F0C}" srcOrd="8" destOrd="0" presId="urn:microsoft.com/office/officeart/2005/8/layout/hierarchy2"/>
    <dgm:cxn modelId="{3649BE80-50D8-48E1-8423-5AB322097657}" type="presParOf" srcId="{A77657D3-FC50-42DA-9B6D-FCFB448A0F0C}" destId="{FB7D5A61-1937-4CF5-A8D7-896A5B6B66E3}" srcOrd="0" destOrd="0" presId="urn:microsoft.com/office/officeart/2005/8/layout/hierarchy2"/>
    <dgm:cxn modelId="{806EE4D3-3955-46B8-B6EE-D246B92C52A8}" type="presParOf" srcId="{2025489B-10A0-4C72-AB8F-CBEAD6F62C0A}" destId="{75C384D0-BD48-4DB6-B6F3-33419B1FC627}" srcOrd="9" destOrd="0" presId="urn:microsoft.com/office/officeart/2005/8/layout/hierarchy2"/>
    <dgm:cxn modelId="{41CE99C6-046D-4C61-9472-98AC738B2040}" type="presParOf" srcId="{75C384D0-BD48-4DB6-B6F3-33419B1FC627}" destId="{C1688B9E-A929-4BCE-8036-13747E5A9BFF}" srcOrd="0" destOrd="0" presId="urn:microsoft.com/office/officeart/2005/8/layout/hierarchy2"/>
    <dgm:cxn modelId="{809008FF-B5EC-4878-9792-00D22D7F7EFC}" type="presParOf" srcId="{75C384D0-BD48-4DB6-B6F3-33419B1FC627}" destId="{EF5BBAAA-6A38-4A48-A779-BDD172DC9716}" srcOrd="1" destOrd="0" presId="urn:microsoft.com/office/officeart/2005/8/layout/hierarchy2"/>
    <dgm:cxn modelId="{C3E09E7D-FF70-4AB6-B828-0924C3535DF3}" type="presParOf" srcId="{527F5C3E-938F-42CB-A33F-5AFA37CFE558}" destId="{C7A7CFFB-8666-464D-8B16-92CEA9E921DD}" srcOrd="2" destOrd="0" presId="urn:microsoft.com/office/officeart/2005/8/layout/hierarchy2"/>
    <dgm:cxn modelId="{8BFD0301-E166-4CAB-B6D3-90CA7D2C7E07}" type="presParOf" srcId="{C7A7CFFB-8666-464D-8B16-92CEA9E921DD}" destId="{9E40D72B-89AE-4352-B703-6702DA1B426A}" srcOrd="0" destOrd="0" presId="urn:microsoft.com/office/officeart/2005/8/layout/hierarchy2"/>
    <dgm:cxn modelId="{8198ACEF-4D0A-4071-9F8E-1F26C8F2D836}" type="presParOf" srcId="{527F5C3E-938F-42CB-A33F-5AFA37CFE558}" destId="{DCEFBBF6-C6D0-41F1-9FC1-00716367EE82}" srcOrd="3" destOrd="0" presId="urn:microsoft.com/office/officeart/2005/8/layout/hierarchy2"/>
    <dgm:cxn modelId="{163889C8-50B7-4867-9D92-FC5E924543AF}" type="presParOf" srcId="{DCEFBBF6-C6D0-41F1-9FC1-00716367EE82}" destId="{EEA776FE-3FEF-4A05-8531-BAEB5186DEF1}" srcOrd="0" destOrd="0" presId="urn:microsoft.com/office/officeart/2005/8/layout/hierarchy2"/>
    <dgm:cxn modelId="{6A45B51C-946A-4E51-8BB1-128C0C495596}" type="presParOf" srcId="{DCEFBBF6-C6D0-41F1-9FC1-00716367EE82}" destId="{57249C62-1B03-4FD6-A2A7-39B89A845CFF}" srcOrd="1" destOrd="0" presId="urn:microsoft.com/office/officeart/2005/8/layout/hierarchy2"/>
    <dgm:cxn modelId="{EA57EDB1-F037-44CE-A7C5-4AF064F6AC0A}" type="presParOf" srcId="{57249C62-1B03-4FD6-A2A7-39B89A845CFF}" destId="{27E69750-A9E8-4C20-AD59-11B6559755FE}" srcOrd="0" destOrd="0" presId="urn:microsoft.com/office/officeart/2005/8/layout/hierarchy2"/>
    <dgm:cxn modelId="{383D7F2A-EC14-43A6-8A10-BBDD80602A09}" type="presParOf" srcId="{27E69750-A9E8-4C20-AD59-11B6559755FE}" destId="{71AF48D8-8D5E-4F0F-B3A0-AF43504E5C12}" srcOrd="0" destOrd="0" presId="urn:microsoft.com/office/officeart/2005/8/layout/hierarchy2"/>
    <dgm:cxn modelId="{17214BF0-EC30-4C58-9EBC-BC555AFC285C}" type="presParOf" srcId="{57249C62-1B03-4FD6-A2A7-39B89A845CFF}" destId="{201B1EFE-8AB6-4693-B325-8816DD53B998}" srcOrd="1" destOrd="0" presId="urn:microsoft.com/office/officeart/2005/8/layout/hierarchy2"/>
    <dgm:cxn modelId="{81E19CF1-DEFB-420B-8D15-01D2454A2797}" type="presParOf" srcId="{201B1EFE-8AB6-4693-B325-8816DD53B998}" destId="{B373FAC9-D20A-48C2-BA18-3CD703BD4267}" srcOrd="0" destOrd="0" presId="urn:microsoft.com/office/officeart/2005/8/layout/hierarchy2"/>
    <dgm:cxn modelId="{90FE371B-D71E-4BD6-83CB-ABCA48F39F45}" type="presParOf" srcId="{201B1EFE-8AB6-4693-B325-8816DD53B998}" destId="{4C8541A6-9754-4C01-96C0-C11244AF79C4}" srcOrd="1" destOrd="0" presId="urn:microsoft.com/office/officeart/2005/8/layout/hierarchy2"/>
    <dgm:cxn modelId="{C919FE15-8E8A-4AEA-8A68-2B5CAB755399}" type="presParOf" srcId="{57249C62-1B03-4FD6-A2A7-39B89A845CFF}" destId="{BE6B6700-8C4A-46EC-8727-F3F60CDFED33}" srcOrd="2" destOrd="0" presId="urn:microsoft.com/office/officeart/2005/8/layout/hierarchy2"/>
    <dgm:cxn modelId="{564BAD77-6B7F-4726-96EF-DA37A2870E79}" type="presParOf" srcId="{BE6B6700-8C4A-46EC-8727-F3F60CDFED33}" destId="{F57EBD0C-1D74-4BCB-98C8-155FC8727929}" srcOrd="0" destOrd="0" presId="urn:microsoft.com/office/officeart/2005/8/layout/hierarchy2"/>
    <dgm:cxn modelId="{27046A39-36EF-4CB1-A271-647D9F4D7E9E}" type="presParOf" srcId="{57249C62-1B03-4FD6-A2A7-39B89A845CFF}" destId="{27189B00-BE72-49DC-B99B-5C0A49696325}" srcOrd="3" destOrd="0" presId="urn:microsoft.com/office/officeart/2005/8/layout/hierarchy2"/>
    <dgm:cxn modelId="{C5D825FA-38D1-484A-A9A8-A0B672928B21}" type="presParOf" srcId="{27189B00-BE72-49DC-B99B-5C0A49696325}" destId="{A8021203-7819-43A0-B1D1-50B8EBDB0CBA}" srcOrd="0" destOrd="0" presId="urn:microsoft.com/office/officeart/2005/8/layout/hierarchy2"/>
    <dgm:cxn modelId="{6483C19F-E5A6-4C3A-88B0-7630EEE3C808}" type="presParOf" srcId="{27189B00-BE72-49DC-B99B-5C0A49696325}" destId="{08A1ACA2-F0D2-4B82-84E2-4C96BF9BB49D}" srcOrd="1" destOrd="0" presId="urn:microsoft.com/office/officeart/2005/8/layout/hierarchy2"/>
    <dgm:cxn modelId="{11F3069A-8336-4BA5-A5C5-1E23119F0CEA}" type="presParOf" srcId="{527F5C3E-938F-42CB-A33F-5AFA37CFE558}" destId="{4EB74AC2-B77C-4DA7-A18A-A398D36EA3D2}" srcOrd="4" destOrd="0" presId="urn:microsoft.com/office/officeart/2005/8/layout/hierarchy2"/>
    <dgm:cxn modelId="{34F8A7A6-1469-4B15-A716-1936C3C371ED}" type="presParOf" srcId="{4EB74AC2-B77C-4DA7-A18A-A398D36EA3D2}" destId="{49A5287E-E64C-458E-833B-6784229189E6}" srcOrd="0" destOrd="0" presId="urn:microsoft.com/office/officeart/2005/8/layout/hierarchy2"/>
    <dgm:cxn modelId="{03D27341-DE38-4E03-AB30-B35621462A19}" type="presParOf" srcId="{527F5C3E-938F-42CB-A33F-5AFA37CFE558}" destId="{51572B7C-F4D8-41FF-8F43-DC6F02DB4D75}" srcOrd="5" destOrd="0" presId="urn:microsoft.com/office/officeart/2005/8/layout/hierarchy2"/>
    <dgm:cxn modelId="{2E9C3EE5-DA47-4E01-B5B7-23E140842EC6}" type="presParOf" srcId="{51572B7C-F4D8-41FF-8F43-DC6F02DB4D75}" destId="{E44B31EB-2739-483D-BE75-BA3ED71C3CCF}" srcOrd="0" destOrd="0" presId="urn:microsoft.com/office/officeart/2005/8/layout/hierarchy2"/>
    <dgm:cxn modelId="{13CE2EA6-A68F-4F83-A227-0E4A5445744B}" type="presParOf" srcId="{51572B7C-F4D8-41FF-8F43-DC6F02DB4D75}" destId="{E9007C70-665F-4F2B-A804-CF5BF775E902}" srcOrd="1" destOrd="0" presId="urn:microsoft.com/office/officeart/2005/8/layout/hierarchy2"/>
    <dgm:cxn modelId="{EA9ABBFF-6D93-4D02-B670-994CC02B3E09}" type="presParOf" srcId="{E9007C70-665F-4F2B-A804-CF5BF775E902}" destId="{9BE66996-6D60-44CE-B367-5DB25BF246D9}" srcOrd="0" destOrd="0" presId="urn:microsoft.com/office/officeart/2005/8/layout/hierarchy2"/>
    <dgm:cxn modelId="{52734407-1232-47CF-9BFC-7DA56CBFE34A}" type="presParOf" srcId="{9BE66996-6D60-44CE-B367-5DB25BF246D9}" destId="{340A4030-8DDD-4D37-9BAC-BA8B607C947D}" srcOrd="0" destOrd="0" presId="urn:microsoft.com/office/officeart/2005/8/layout/hierarchy2"/>
    <dgm:cxn modelId="{F26A8011-2613-413B-A561-6B69EB6FCEF0}" type="presParOf" srcId="{E9007C70-665F-4F2B-A804-CF5BF775E902}" destId="{23021B66-F482-40E5-8007-7BC4181049DC}" srcOrd="1" destOrd="0" presId="urn:microsoft.com/office/officeart/2005/8/layout/hierarchy2"/>
    <dgm:cxn modelId="{8215A13D-7724-44CB-8050-881B529B339B}" type="presParOf" srcId="{23021B66-F482-40E5-8007-7BC4181049DC}" destId="{DD1B4F2D-FBE8-4F21-BDE1-5B3B7ADA6BE5}" srcOrd="0" destOrd="0" presId="urn:microsoft.com/office/officeart/2005/8/layout/hierarchy2"/>
    <dgm:cxn modelId="{EA80F98B-5BB7-4138-A043-AC95B4AE4DFE}" type="presParOf" srcId="{23021B66-F482-40E5-8007-7BC4181049DC}" destId="{949C5D38-3402-441B-A471-105E5E40581B}" srcOrd="1" destOrd="0" presId="urn:microsoft.com/office/officeart/2005/8/layout/hierarchy2"/>
    <dgm:cxn modelId="{91090BA3-E753-429A-87CE-942559A69330}" type="presParOf" srcId="{E9007C70-665F-4F2B-A804-CF5BF775E902}" destId="{FD04E4A9-3C82-484A-A884-C91D570FC7F1}" srcOrd="2" destOrd="0" presId="urn:microsoft.com/office/officeart/2005/8/layout/hierarchy2"/>
    <dgm:cxn modelId="{09333397-34AE-4DE9-939E-AFABA5B31454}" type="presParOf" srcId="{FD04E4A9-3C82-484A-A884-C91D570FC7F1}" destId="{FC1EB116-9CD4-44D9-B3AA-540AA66AEF66}" srcOrd="0" destOrd="0" presId="urn:microsoft.com/office/officeart/2005/8/layout/hierarchy2"/>
    <dgm:cxn modelId="{1FEAC7A1-1E45-4DA4-8A7B-DE572E41B336}" type="presParOf" srcId="{E9007C70-665F-4F2B-A804-CF5BF775E902}" destId="{A9DB9AC2-57DB-4711-A3E8-EAFE39D29830}" srcOrd="3" destOrd="0" presId="urn:microsoft.com/office/officeart/2005/8/layout/hierarchy2"/>
    <dgm:cxn modelId="{36EEF2CC-B9AF-4EC2-99D6-627B57EE03A4}" type="presParOf" srcId="{A9DB9AC2-57DB-4711-A3E8-EAFE39D29830}" destId="{96180256-764C-42D0-B541-4FA45D9187B2}" srcOrd="0" destOrd="0" presId="urn:microsoft.com/office/officeart/2005/8/layout/hierarchy2"/>
    <dgm:cxn modelId="{78FA1DE4-3DA4-4133-8E10-DB181752328B}" type="presParOf" srcId="{A9DB9AC2-57DB-4711-A3E8-EAFE39D29830}" destId="{7AFC4C6E-8124-485F-883A-BEEE313FB40A}" srcOrd="1" destOrd="0" presId="urn:microsoft.com/office/officeart/2005/8/layout/hierarchy2"/>
    <dgm:cxn modelId="{220199AF-C107-463D-8C28-65FA2F1F9EE4}" type="presParOf" srcId="{527F5C3E-938F-42CB-A33F-5AFA37CFE558}" destId="{20641EE7-81BB-4B0B-9B19-0EB2AC3A373C}" srcOrd="6" destOrd="0" presId="urn:microsoft.com/office/officeart/2005/8/layout/hierarchy2"/>
    <dgm:cxn modelId="{A9AA4DBC-6FD9-4FCE-9C88-937BEE66A2C3}" type="presParOf" srcId="{20641EE7-81BB-4B0B-9B19-0EB2AC3A373C}" destId="{DE32FDA7-8E7B-4BDE-9123-155D67A92319}" srcOrd="0" destOrd="0" presId="urn:microsoft.com/office/officeart/2005/8/layout/hierarchy2"/>
    <dgm:cxn modelId="{24360457-3C50-4B90-AD2C-9D5555DE8F63}" type="presParOf" srcId="{527F5C3E-938F-42CB-A33F-5AFA37CFE558}" destId="{43F1A5A3-3FBC-4297-8A19-E24105BDD646}" srcOrd="7" destOrd="0" presId="urn:microsoft.com/office/officeart/2005/8/layout/hierarchy2"/>
    <dgm:cxn modelId="{84C24DCF-B286-41EF-874E-2E7FB11C34AA}" type="presParOf" srcId="{43F1A5A3-3FBC-4297-8A19-E24105BDD646}" destId="{AE258354-7348-4B58-A651-EDB8FD08D501}" srcOrd="0" destOrd="0" presId="urn:microsoft.com/office/officeart/2005/8/layout/hierarchy2"/>
    <dgm:cxn modelId="{178305FF-FB8E-4BA3-9044-E866FE4E4BFF}" type="presParOf" srcId="{43F1A5A3-3FBC-4297-8A19-E24105BDD646}" destId="{2363EC48-3C16-4472-A04B-B74B1F47DF5B}" srcOrd="1" destOrd="0" presId="urn:microsoft.com/office/officeart/2005/8/layout/hierarchy2"/>
    <dgm:cxn modelId="{1C486EFC-E77F-4421-8975-2C63253A68A2}" type="presParOf" srcId="{2363EC48-3C16-4472-A04B-B74B1F47DF5B}" destId="{5897A3E2-EB62-4A26-919C-81374811D5F8}" srcOrd="0" destOrd="0" presId="urn:microsoft.com/office/officeart/2005/8/layout/hierarchy2"/>
    <dgm:cxn modelId="{DFEE1DD7-620F-4373-B963-868CD56E821B}" type="presParOf" srcId="{5897A3E2-EB62-4A26-919C-81374811D5F8}" destId="{32DE46D6-CF00-4419-B5E4-9FB74A178C62}" srcOrd="0" destOrd="0" presId="urn:microsoft.com/office/officeart/2005/8/layout/hierarchy2"/>
    <dgm:cxn modelId="{4942D7C4-7DE4-4FDF-A9CF-CF2568F4BD04}" type="presParOf" srcId="{2363EC48-3C16-4472-A04B-B74B1F47DF5B}" destId="{36B29CF2-5146-4513-B7C3-BFDFA0A204D6}" srcOrd="1" destOrd="0" presId="urn:microsoft.com/office/officeart/2005/8/layout/hierarchy2"/>
    <dgm:cxn modelId="{F094DD75-E80F-437B-82FE-ED93D41987ED}" type="presParOf" srcId="{36B29CF2-5146-4513-B7C3-BFDFA0A204D6}" destId="{25B88132-D367-4736-8D48-AC8008EFA29F}" srcOrd="0" destOrd="0" presId="urn:microsoft.com/office/officeart/2005/8/layout/hierarchy2"/>
    <dgm:cxn modelId="{9C01A731-F02B-4E3B-90A0-5289B90AA77A}" type="presParOf" srcId="{36B29CF2-5146-4513-B7C3-BFDFA0A204D6}" destId="{9E5F083A-C197-45F3-94AE-D1A28958B3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A33D3-A05E-4CF4-8885-B3FE35CFF8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47EAB0-1621-4F18-AD2E-AC8F51E8FC75}">
      <dgm:prSet phldrT="[Texto]"/>
      <dgm:spPr/>
      <dgm:t>
        <a:bodyPr/>
        <a:lstStyle/>
        <a:p>
          <a:r>
            <a:rPr lang="es-MX" dirty="0"/>
            <a:t>El docente: Valora el Proceso de Aprendizaje de los alumnos</a:t>
          </a:r>
        </a:p>
      </dgm:t>
    </dgm:pt>
    <dgm:pt modelId="{920CDCE7-B2F8-4E7E-90D1-05ED90F364E1}" type="parTrans" cxnId="{6BD32370-2F5C-40BE-AC24-B2B23FBADEA0}">
      <dgm:prSet/>
      <dgm:spPr/>
      <dgm:t>
        <a:bodyPr/>
        <a:lstStyle/>
        <a:p>
          <a:endParaRPr lang="es-MX"/>
        </a:p>
      </dgm:t>
    </dgm:pt>
    <dgm:pt modelId="{DC66180A-83CD-4666-A847-1216960F8266}" type="sibTrans" cxnId="{6BD32370-2F5C-40BE-AC24-B2B23FBADEA0}">
      <dgm:prSet/>
      <dgm:spPr/>
      <dgm:t>
        <a:bodyPr/>
        <a:lstStyle/>
        <a:p>
          <a:endParaRPr lang="es-MX"/>
        </a:p>
      </dgm:t>
    </dgm:pt>
    <dgm:pt modelId="{7D395260-809D-4283-8BF5-39E483F34F70}">
      <dgm:prSet phldrT="[Texto]"/>
      <dgm:spPr/>
      <dgm:t>
        <a:bodyPr/>
        <a:lstStyle/>
        <a:p>
          <a:r>
            <a:rPr lang="es-MX" dirty="0"/>
            <a:t>Los alumnos emplean la Descripciones Preestablecidas</a:t>
          </a:r>
        </a:p>
      </dgm:t>
    </dgm:pt>
    <dgm:pt modelId="{A1694D7A-EDDF-471D-90E4-FCDAE9352321}" type="parTrans" cxnId="{3FDA2B98-4A45-4336-8154-D9D7A781C505}">
      <dgm:prSet/>
      <dgm:spPr/>
      <dgm:t>
        <a:bodyPr/>
        <a:lstStyle/>
        <a:p>
          <a:endParaRPr lang="es-MX"/>
        </a:p>
      </dgm:t>
    </dgm:pt>
    <dgm:pt modelId="{213FFA2E-52E5-4638-B774-0C31D15E109E}" type="sibTrans" cxnId="{3FDA2B98-4A45-4336-8154-D9D7A781C505}">
      <dgm:prSet/>
      <dgm:spPr/>
      <dgm:t>
        <a:bodyPr/>
        <a:lstStyle/>
        <a:p>
          <a:endParaRPr lang="es-MX"/>
        </a:p>
      </dgm:t>
    </dgm:pt>
    <dgm:pt modelId="{0D14651F-7B97-4A5C-AC4E-2730845A4818}">
      <dgm:prSet phldrT="[Texto]"/>
      <dgm:spPr/>
      <dgm:t>
        <a:bodyPr/>
        <a:lstStyle/>
        <a:p>
          <a:r>
            <a:rPr lang="es-MX" dirty="0"/>
            <a:t>Logros Alcanzados, Áreas de Oportunidad</a:t>
          </a:r>
        </a:p>
      </dgm:t>
    </dgm:pt>
    <dgm:pt modelId="{5ABE8472-2648-4031-B729-2114C818887C}" type="parTrans" cxnId="{774828D9-BA38-424C-A3D5-C5050F7CBEC4}">
      <dgm:prSet/>
      <dgm:spPr/>
      <dgm:t>
        <a:bodyPr/>
        <a:lstStyle/>
        <a:p>
          <a:endParaRPr lang="es-MX"/>
        </a:p>
      </dgm:t>
    </dgm:pt>
    <dgm:pt modelId="{82B35FC7-487B-4667-A303-5752602EC8DA}" type="sibTrans" cxnId="{774828D9-BA38-424C-A3D5-C5050F7CBEC4}">
      <dgm:prSet/>
      <dgm:spPr/>
      <dgm:t>
        <a:bodyPr/>
        <a:lstStyle/>
        <a:p>
          <a:endParaRPr lang="es-MX"/>
        </a:p>
      </dgm:t>
    </dgm:pt>
    <dgm:pt modelId="{F51B5FB1-89EE-48A9-82BF-B1D608CA3F89}">
      <dgm:prSet phldrT="[Texto]"/>
      <dgm:spPr/>
      <dgm:t>
        <a:bodyPr/>
        <a:lstStyle/>
        <a:p>
          <a:r>
            <a:rPr lang="es-MX" dirty="0"/>
            <a:t>Implica Autoevaluación, Coevaluación y Heteroevaluación</a:t>
          </a:r>
        </a:p>
      </dgm:t>
    </dgm:pt>
    <dgm:pt modelId="{A51E0A0F-C538-499F-A7CD-70C29FF39A0F}" type="parTrans" cxnId="{EC8DDE95-0BC5-43F4-AA08-198D0CE27A75}">
      <dgm:prSet/>
      <dgm:spPr/>
      <dgm:t>
        <a:bodyPr/>
        <a:lstStyle/>
        <a:p>
          <a:endParaRPr lang="es-MX"/>
        </a:p>
      </dgm:t>
    </dgm:pt>
    <dgm:pt modelId="{25D44B4B-04F9-40B4-B156-8FB1E57244AD}" type="sibTrans" cxnId="{EC8DDE95-0BC5-43F4-AA08-198D0CE27A75}">
      <dgm:prSet/>
      <dgm:spPr/>
      <dgm:t>
        <a:bodyPr/>
        <a:lstStyle/>
        <a:p>
          <a:endParaRPr lang="es-MX"/>
        </a:p>
      </dgm:t>
    </dgm:pt>
    <dgm:pt modelId="{79B32587-1D17-42BC-BFBD-35208B0CAE4A}" type="pres">
      <dgm:prSet presAssocID="{103A33D3-A05E-4CF4-8885-B3FE35CFF8CB}" presName="CompostProcess" presStyleCnt="0">
        <dgm:presLayoutVars>
          <dgm:dir/>
          <dgm:resizeHandles val="exact"/>
        </dgm:presLayoutVars>
      </dgm:prSet>
      <dgm:spPr/>
    </dgm:pt>
    <dgm:pt modelId="{999CBDEB-4D06-46AF-9A12-50D4F1EB09EE}" type="pres">
      <dgm:prSet presAssocID="{103A33D3-A05E-4CF4-8885-B3FE35CFF8CB}" presName="arrow" presStyleLbl="bgShp" presStyleIdx="0" presStyleCnt="1"/>
      <dgm:spPr/>
    </dgm:pt>
    <dgm:pt modelId="{E1C9C3D5-6713-4C4C-84B7-5A715EE55B46}" type="pres">
      <dgm:prSet presAssocID="{103A33D3-A05E-4CF4-8885-B3FE35CFF8CB}" presName="linearProcess" presStyleCnt="0"/>
      <dgm:spPr/>
    </dgm:pt>
    <dgm:pt modelId="{82354CFC-43D7-4F44-9CC6-6BF258471039}" type="pres">
      <dgm:prSet presAssocID="{E347EAB0-1621-4F18-AD2E-AC8F51E8FC75}" presName="textNode" presStyleLbl="node1" presStyleIdx="0" presStyleCnt="4">
        <dgm:presLayoutVars>
          <dgm:bulletEnabled val="1"/>
        </dgm:presLayoutVars>
      </dgm:prSet>
      <dgm:spPr/>
    </dgm:pt>
    <dgm:pt modelId="{2B587B2A-ADF5-4983-A0CB-0604B7FDE8A6}" type="pres">
      <dgm:prSet presAssocID="{DC66180A-83CD-4666-A847-1216960F8266}" presName="sibTrans" presStyleCnt="0"/>
      <dgm:spPr/>
    </dgm:pt>
    <dgm:pt modelId="{1B88646A-7096-4D4F-8C62-ED9FAB25D363}" type="pres">
      <dgm:prSet presAssocID="{7D395260-809D-4283-8BF5-39E483F34F70}" presName="textNode" presStyleLbl="node1" presStyleIdx="1" presStyleCnt="4">
        <dgm:presLayoutVars>
          <dgm:bulletEnabled val="1"/>
        </dgm:presLayoutVars>
      </dgm:prSet>
      <dgm:spPr/>
    </dgm:pt>
    <dgm:pt modelId="{5A212454-AAB1-4D0E-BDE9-6E9567B11AA7}" type="pres">
      <dgm:prSet presAssocID="{213FFA2E-52E5-4638-B774-0C31D15E109E}" presName="sibTrans" presStyleCnt="0"/>
      <dgm:spPr/>
    </dgm:pt>
    <dgm:pt modelId="{6D244EC5-52B1-40A2-BA3A-329885708F30}" type="pres">
      <dgm:prSet presAssocID="{F51B5FB1-89EE-48A9-82BF-B1D608CA3F89}" presName="textNode" presStyleLbl="node1" presStyleIdx="2" presStyleCnt="4">
        <dgm:presLayoutVars>
          <dgm:bulletEnabled val="1"/>
        </dgm:presLayoutVars>
      </dgm:prSet>
      <dgm:spPr/>
    </dgm:pt>
    <dgm:pt modelId="{28468907-E982-4B9B-A2FC-C37452F3E998}" type="pres">
      <dgm:prSet presAssocID="{25D44B4B-04F9-40B4-B156-8FB1E57244AD}" presName="sibTrans" presStyleCnt="0"/>
      <dgm:spPr/>
    </dgm:pt>
    <dgm:pt modelId="{653BB4E7-B6E0-49B6-8D7D-511D0F3DDBD0}" type="pres">
      <dgm:prSet presAssocID="{0D14651F-7B97-4A5C-AC4E-2730845A481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BD32370-2F5C-40BE-AC24-B2B23FBADEA0}" srcId="{103A33D3-A05E-4CF4-8885-B3FE35CFF8CB}" destId="{E347EAB0-1621-4F18-AD2E-AC8F51E8FC75}" srcOrd="0" destOrd="0" parTransId="{920CDCE7-B2F8-4E7E-90D1-05ED90F364E1}" sibTransId="{DC66180A-83CD-4666-A847-1216960F8266}"/>
    <dgm:cxn modelId="{D0A55A50-2694-4D21-92EB-220C3A5FB4D7}" type="presOf" srcId="{103A33D3-A05E-4CF4-8885-B3FE35CFF8CB}" destId="{79B32587-1D17-42BC-BFBD-35208B0CAE4A}" srcOrd="0" destOrd="0" presId="urn:microsoft.com/office/officeart/2005/8/layout/hProcess9"/>
    <dgm:cxn modelId="{0D0BB294-90B2-47D9-B4BD-D063F3B3B202}" type="presOf" srcId="{0D14651F-7B97-4A5C-AC4E-2730845A4818}" destId="{653BB4E7-B6E0-49B6-8D7D-511D0F3DDBD0}" srcOrd="0" destOrd="0" presId="urn:microsoft.com/office/officeart/2005/8/layout/hProcess9"/>
    <dgm:cxn modelId="{EC8DDE95-0BC5-43F4-AA08-198D0CE27A75}" srcId="{103A33D3-A05E-4CF4-8885-B3FE35CFF8CB}" destId="{F51B5FB1-89EE-48A9-82BF-B1D608CA3F89}" srcOrd="2" destOrd="0" parTransId="{A51E0A0F-C538-499F-A7CD-70C29FF39A0F}" sibTransId="{25D44B4B-04F9-40B4-B156-8FB1E57244AD}"/>
    <dgm:cxn modelId="{3FDA2B98-4A45-4336-8154-D9D7A781C505}" srcId="{103A33D3-A05E-4CF4-8885-B3FE35CFF8CB}" destId="{7D395260-809D-4283-8BF5-39E483F34F70}" srcOrd="1" destOrd="0" parTransId="{A1694D7A-EDDF-471D-90E4-FCDAE9352321}" sibTransId="{213FFA2E-52E5-4638-B774-0C31D15E109E}"/>
    <dgm:cxn modelId="{4EBE64A9-7D25-4D34-A2EA-0C04D8C180DC}" type="presOf" srcId="{7D395260-809D-4283-8BF5-39E483F34F70}" destId="{1B88646A-7096-4D4F-8C62-ED9FAB25D363}" srcOrd="0" destOrd="0" presId="urn:microsoft.com/office/officeart/2005/8/layout/hProcess9"/>
    <dgm:cxn modelId="{774828D9-BA38-424C-A3D5-C5050F7CBEC4}" srcId="{103A33D3-A05E-4CF4-8885-B3FE35CFF8CB}" destId="{0D14651F-7B97-4A5C-AC4E-2730845A4818}" srcOrd="3" destOrd="0" parTransId="{5ABE8472-2648-4031-B729-2114C818887C}" sibTransId="{82B35FC7-487B-4667-A303-5752602EC8DA}"/>
    <dgm:cxn modelId="{9CDB32E6-D20A-43FA-82A9-7B7026CDC605}" type="presOf" srcId="{E347EAB0-1621-4F18-AD2E-AC8F51E8FC75}" destId="{82354CFC-43D7-4F44-9CC6-6BF258471039}" srcOrd="0" destOrd="0" presId="urn:microsoft.com/office/officeart/2005/8/layout/hProcess9"/>
    <dgm:cxn modelId="{CF4953F2-6D4E-4856-8E5C-572179546E25}" type="presOf" srcId="{F51B5FB1-89EE-48A9-82BF-B1D608CA3F89}" destId="{6D244EC5-52B1-40A2-BA3A-329885708F30}" srcOrd="0" destOrd="0" presId="urn:microsoft.com/office/officeart/2005/8/layout/hProcess9"/>
    <dgm:cxn modelId="{D4F49B9F-28ED-4978-BB81-058171FA510F}" type="presParOf" srcId="{79B32587-1D17-42BC-BFBD-35208B0CAE4A}" destId="{999CBDEB-4D06-46AF-9A12-50D4F1EB09EE}" srcOrd="0" destOrd="0" presId="urn:microsoft.com/office/officeart/2005/8/layout/hProcess9"/>
    <dgm:cxn modelId="{2481E761-CEEB-44B7-A92A-2FF412E2A2D4}" type="presParOf" srcId="{79B32587-1D17-42BC-BFBD-35208B0CAE4A}" destId="{E1C9C3D5-6713-4C4C-84B7-5A715EE55B46}" srcOrd="1" destOrd="0" presId="urn:microsoft.com/office/officeart/2005/8/layout/hProcess9"/>
    <dgm:cxn modelId="{5F9BDBEA-4944-4DE3-93D3-CC6276F5B058}" type="presParOf" srcId="{E1C9C3D5-6713-4C4C-84B7-5A715EE55B46}" destId="{82354CFC-43D7-4F44-9CC6-6BF258471039}" srcOrd="0" destOrd="0" presId="urn:microsoft.com/office/officeart/2005/8/layout/hProcess9"/>
    <dgm:cxn modelId="{EE4C20E4-2059-49C9-B96E-82344E131105}" type="presParOf" srcId="{E1C9C3D5-6713-4C4C-84B7-5A715EE55B46}" destId="{2B587B2A-ADF5-4983-A0CB-0604B7FDE8A6}" srcOrd="1" destOrd="0" presId="urn:microsoft.com/office/officeart/2005/8/layout/hProcess9"/>
    <dgm:cxn modelId="{1953974C-6198-47C5-86EB-78F7AF573880}" type="presParOf" srcId="{E1C9C3D5-6713-4C4C-84B7-5A715EE55B46}" destId="{1B88646A-7096-4D4F-8C62-ED9FAB25D363}" srcOrd="2" destOrd="0" presId="urn:microsoft.com/office/officeart/2005/8/layout/hProcess9"/>
    <dgm:cxn modelId="{06F58701-F631-448B-A416-8372A5902EC0}" type="presParOf" srcId="{E1C9C3D5-6713-4C4C-84B7-5A715EE55B46}" destId="{5A212454-AAB1-4D0E-BDE9-6E9567B11AA7}" srcOrd="3" destOrd="0" presId="urn:microsoft.com/office/officeart/2005/8/layout/hProcess9"/>
    <dgm:cxn modelId="{53E73605-F10B-4699-933D-9DCDB8C2C6D1}" type="presParOf" srcId="{E1C9C3D5-6713-4C4C-84B7-5A715EE55B46}" destId="{6D244EC5-52B1-40A2-BA3A-329885708F30}" srcOrd="4" destOrd="0" presId="urn:microsoft.com/office/officeart/2005/8/layout/hProcess9"/>
    <dgm:cxn modelId="{7B9881B3-7CFC-4B45-97D6-5C4414470B9A}" type="presParOf" srcId="{E1C9C3D5-6713-4C4C-84B7-5A715EE55B46}" destId="{28468907-E982-4B9B-A2FC-C37452F3E998}" srcOrd="5" destOrd="0" presId="urn:microsoft.com/office/officeart/2005/8/layout/hProcess9"/>
    <dgm:cxn modelId="{7985E4AE-6B38-4013-AA18-7C952B3A10B9}" type="presParOf" srcId="{E1C9C3D5-6713-4C4C-84B7-5A715EE55B46}" destId="{653BB4E7-B6E0-49B6-8D7D-511D0F3DDBD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5534-CC68-4B72-B0EE-94FB88336666}">
      <dsp:nvSpPr>
        <dsp:cNvPr id="0" name=""/>
        <dsp:cNvSpPr/>
      </dsp:nvSpPr>
      <dsp:spPr>
        <a:xfrm>
          <a:off x="1476271" y="290382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Características de un Proyecto Multidisciplinario</a:t>
          </a:r>
        </a:p>
      </dsp:txBody>
      <dsp:txXfrm>
        <a:off x="1490438" y="2917995"/>
        <a:ext cx="939031" cy="455348"/>
      </dsp:txXfrm>
    </dsp:sp>
    <dsp:sp modelId="{97E1CE5D-2BC8-4B71-92FE-B6BDAC9CD031}">
      <dsp:nvSpPr>
        <dsp:cNvPr id="0" name=""/>
        <dsp:cNvSpPr/>
      </dsp:nvSpPr>
      <dsp:spPr>
        <a:xfrm rot="19705671">
          <a:off x="2190831" y="2243520"/>
          <a:ext cx="341587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415874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13371" y="2166044"/>
        <a:ext cx="170793" cy="170793"/>
      </dsp:txXfrm>
    </dsp:sp>
    <dsp:sp modelId="{59AD96A6-BD6E-4A19-8D63-6364F291DB1B}">
      <dsp:nvSpPr>
        <dsp:cNvPr id="0" name=""/>
        <dsp:cNvSpPr/>
      </dsp:nvSpPr>
      <dsp:spPr>
        <a:xfrm>
          <a:off x="5353899" y="1115372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Docentes</a:t>
          </a:r>
        </a:p>
      </dsp:txBody>
      <dsp:txXfrm>
        <a:off x="5368066" y="1129539"/>
        <a:ext cx="939031" cy="455348"/>
      </dsp:txXfrm>
    </dsp:sp>
    <dsp:sp modelId="{C5A92AF4-F720-4214-B970-6BED3B7CD3F7}">
      <dsp:nvSpPr>
        <dsp:cNvPr id="0" name=""/>
        <dsp:cNvSpPr/>
      </dsp:nvSpPr>
      <dsp:spPr>
        <a:xfrm rot="20434769">
          <a:off x="6225835" y="791606"/>
          <a:ext cx="335451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354513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19229" y="715664"/>
        <a:ext cx="167725" cy="167725"/>
      </dsp:txXfrm>
    </dsp:sp>
    <dsp:sp modelId="{0C7E6DF5-74C3-421F-8BBB-61366DF2F00D}">
      <dsp:nvSpPr>
        <dsp:cNvPr id="0" name=""/>
        <dsp:cNvSpPr/>
      </dsp:nvSpPr>
      <dsp:spPr>
        <a:xfrm>
          <a:off x="9484919" y="0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Diferentes Áreas</a:t>
          </a:r>
        </a:p>
      </dsp:txBody>
      <dsp:txXfrm>
        <a:off x="9499086" y="14167"/>
        <a:ext cx="939031" cy="455348"/>
      </dsp:txXfrm>
    </dsp:sp>
    <dsp:sp modelId="{FB676CED-1842-41BA-AC01-9CE7563A826C}">
      <dsp:nvSpPr>
        <dsp:cNvPr id="0" name=""/>
        <dsp:cNvSpPr/>
      </dsp:nvSpPr>
      <dsp:spPr>
        <a:xfrm rot="20981474">
          <a:off x="6295225" y="1060615"/>
          <a:ext cx="322628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26287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27712" y="987879"/>
        <a:ext cx="161314" cy="161314"/>
      </dsp:txXfrm>
    </dsp:sp>
    <dsp:sp modelId="{AD50C9E8-3455-4C66-9A64-6EAF47E95531}">
      <dsp:nvSpPr>
        <dsp:cNvPr id="0" name=""/>
        <dsp:cNvSpPr/>
      </dsp:nvSpPr>
      <dsp:spPr>
        <a:xfrm>
          <a:off x="9495473" y="538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Flexibilidad de Pensamiento</a:t>
          </a:r>
        </a:p>
      </dsp:txBody>
      <dsp:txXfrm>
        <a:off x="9509640" y="552186"/>
        <a:ext cx="939031" cy="455348"/>
      </dsp:txXfrm>
    </dsp:sp>
    <dsp:sp modelId="{5E1BDFB9-842C-4657-8486-CDB14AAFA6A2}">
      <dsp:nvSpPr>
        <dsp:cNvPr id="0" name=""/>
        <dsp:cNvSpPr/>
      </dsp:nvSpPr>
      <dsp:spPr>
        <a:xfrm rot="21543211">
          <a:off x="6321047" y="1322897"/>
          <a:ext cx="319576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195761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39034" y="1250924"/>
        <a:ext cx="159788" cy="159788"/>
      </dsp:txXfrm>
    </dsp:sp>
    <dsp:sp modelId="{CAA53E8B-1070-4E82-BFED-331B75D00383}">
      <dsp:nvSpPr>
        <dsp:cNvPr id="0" name=""/>
        <dsp:cNvSpPr/>
      </dsp:nvSpPr>
      <dsp:spPr>
        <a:xfrm>
          <a:off x="9516590" y="1062582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Compromiso</a:t>
          </a:r>
        </a:p>
      </dsp:txBody>
      <dsp:txXfrm>
        <a:off x="9530757" y="1076749"/>
        <a:ext cx="939031" cy="455348"/>
      </dsp:txXfrm>
    </dsp:sp>
    <dsp:sp modelId="{320BAAE4-1C9D-4CB7-B00B-9910DF810A15}">
      <dsp:nvSpPr>
        <dsp:cNvPr id="0" name=""/>
        <dsp:cNvSpPr/>
      </dsp:nvSpPr>
      <dsp:spPr>
        <a:xfrm rot="492804">
          <a:off x="6304708" y="1579900"/>
          <a:ext cx="322843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28439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38217" y="1507110"/>
        <a:ext cx="161421" cy="161421"/>
      </dsp:txXfrm>
    </dsp:sp>
    <dsp:sp modelId="{A9CADE0B-4B72-4BB4-81C9-02EFB3CAAD48}">
      <dsp:nvSpPr>
        <dsp:cNvPr id="0" name=""/>
        <dsp:cNvSpPr/>
      </dsp:nvSpPr>
      <dsp:spPr>
        <a:xfrm>
          <a:off x="9516590" y="1576587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Pensamiento Crítico</a:t>
          </a:r>
        </a:p>
      </dsp:txBody>
      <dsp:txXfrm>
        <a:off x="9530757" y="1590754"/>
        <a:ext cx="939031" cy="455348"/>
      </dsp:txXfrm>
    </dsp:sp>
    <dsp:sp modelId="{A77657D3-FC50-42DA-9B6D-FCFB448A0F0C}">
      <dsp:nvSpPr>
        <dsp:cNvPr id="0" name=""/>
        <dsp:cNvSpPr/>
      </dsp:nvSpPr>
      <dsp:spPr>
        <a:xfrm rot="1004805">
          <a:off x="6250269" y="1831623"/>
          <a:ext cx="334787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347870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40508" y="1755847"/>
        <a:ext cx="167393" cy="167393"/>
      </dsp:txXfrm>
    </dsp:sp>
    <dsp:sp modelId="{C1688B9E-A929-4BCE-8036-13747E5A9BFF}">
      <dsp:nvSpPr>
        <dsp:cNvPr id="0" name=""/>
        <dsp:cNvSpPr/>
      </dsp:nvSpPr>
      <dsp:spPr>
        <a:xfrm>
          <a:off x="9527144" y="2080034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Disposición para Colegiar</a:t>
          </a:r>
        </a:p>
      </dsp:txBody>
      <dsp:txXfrm>
        <a:off x="9541311" y="2094201"/>
        <a:ext cx="939031" cy="455348"/>
      </dsp:txXfrm>
    </dsp:sp>
    <dsp:sp modelId="{C7A7CFFB-8666-464D-8B16-92CEA9E921DD}">
      <dsp:nvSpPr>
        <dsp:cNvPr id="0" name=""/>
        <dsp:cNvSpPr/>
      </dsp:nvSpPr>
      <dsp:spPr>
        <a:xfrm rot="186887">
          <a:off x="2441484" y="3216932"/>
          <a:ext cx="291456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914567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25904" y="3151989"/>
        <a:ext cx="145728" cy="145728"/>
      </dsp:txXfrm>
    </dsp:sp>
    <dsp:sp modelId="{EEA776FE-3FEF-4A05-8531-BAEB5186DEF1}">
      <dsp:nvSpPr>
        <dsp:cNvPr id="0" name=""/>
        <dsp:cNvSpPr/>
      </dsp:nvSpPr>
      <dsp:spPr>
        <a:xfrm>
          <a:off x="5353899" y="3062195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Alumnos</a:t>
          </a:r>
        </a:p>
      </dsp:txBody>
      <dsp:txXfrm>
        <a:off x="5368066" y="3076362"/>
        <a:ext cx="939031" cy="455348"/>
      </dsp:txXfrm>
    </dsp:sp>
    <dsp:sp modelId="{27E69750-A9E8-4C20-AD59-11B6559755FE}">
      <dsp:nvSpPr>
        <dsp:cNvPr id="0" name=""/>
        <dsp:cNvSpPr/>
      </dsp:nvSpPr>
      <dsp:spPr>
        <a:xfrm rot="19457599">
          <a:off x="6276475" y="3157057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3153065"/>
        <a:ext cx="23826" cy="23826"/>
      </dsp:txXfrm>
    </dsp:sp>
    <dsp:sp modelId="{B373FAC9-D20A-48C2-BA18-3CD703BD4267}">
      <dsp:nvSpPr>
        <dsp:cNvPr id="0" name=""/>
        <dsp:cNvSpPr/>
      </dsp:nvSpPr>
      <dsp:spPr>
        <a:xfrm>
          <a:off x="6708211" y="278407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Heterogeneidad</a:t>
          </a:r>
        </a:p>
      </dsp:txBody>
      <dsp:txXfrm>
        <a:off x="6722378" y="2798245"/>
        <a:ext cx="939031" cy="455348"/>
      </dsp:txXfrm>
    </dsp:sp>
    <dsp:sp modelId="{BE6B6700-8C4A-46EC-8727-F3F60CDFED33}">
      <dsp:nvSpPr>
        <dsp:cNvPr id="0" name=""/>
        <dsp:cNvSpPr/>
      </dsp:nvSpPr>
      <dsp:spPr>
        <a:xfrm rot="2142401">
          <a:off x="6276475" y="3435175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3431183"/>
        <a:ext cx="23826" cy="23826"/>
      </dsp:txXfrm>
    </dsp:sp>
    <dsp:sp modelId="{A8021203-7819-43A0-B1D1-50B8EBDB0CBA}">
      <dsp:nvSpPr>
        <dsp:cNvPr id="0" name=""/>
        <dsp:cNvSpPr/>
      </dsp:nvSpPr>
      <dsp:spPr>
        <a:xfrm>
          <a:off x="6708211" y="3340313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Temas de interés</a:t>
          </a:r>
        </a:p>
      </dsp:txBody>
      <dsp:txXfrm>
        <a:off x="6722378" y="3354480"/>
        <a:ext cx="939031" cy="455348"/>
      </dsp:txXfrm>
    </dsp:sp>
    <dsp:sp modelId="{4EB74AC2-B77C-4DA7-A18A-A398D36EA3D2}">
      <dsp:nvSpPr>
        <dsp:cNvPr id="0" name=""/>
        <dsp:cNvSpPr/>
      </dsp:nvSpPr>
      <dsp:spPr>
        <a:xfrm rot="1415381">
          <a:off x="2310951" y="3773167"/>
          <a:ext cx="317563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175634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19377" y="3701698"/>
        <a:ext cx="158781" cy="158781"/>
      </dsp:txXfrm>
    </dsp:sp>
    <dsp:sp modelId="{E44B31EB-2739-483D-BE75-BA3ED71C3CCF}">
      <dsp:nvSpPr>
        <dsp:cNvPr id="0" name=""/>
        <dsp:cNvSpPr/>
      </dsp:nvSpPr>
      <dsp:spPr>
        <a:xfrm>
          <a:off x="5353899" y="4174666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Propósito</a:t>
          </a:r>
        </a:p>
      </dsp:txBody>
      <dsp:txXfrm>
        <a:off x="5368066" y="4188833"/>
        <a:ext cx="939031" cy="455348"/>
      </dsp:txXfrm>
    </dsp:sp>
    <dsp:sp modelId="{9BE66996-6D60-44CE-B367-5DB25BF246D9}">
      <dsp:nvSpPr>
        <dsp:cNvPr id="0" name=""/>
        <dsp:cNvSpPr/>
      </dsp:nvSpPr>
      <dsp:spPr>
        <a:xfrm rot="19457599">
          <a:off x="6276475" y="4269528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4265536"/>
        <a:ext cx="23826" cy="23826"/>
      </dsp:txXfrm>
    </dsp:sp>
    <dsp:sp modelId="{DD1B4F2D-FBE8-4F21-BDE1-5B3B7ADA6BE5}">
      <dsp:nvSpPr>
        <dsp:cNvPr id="0" name=""/>
        <dsp:cNvSpPr/>
      </dsp:nvSpPr>
      <dsp:spPr>
        <a:xfrm>
          <a:off x="6708211" y="389654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contexto</a:t>
          </a:r>
        </a:p>
      </dsp:txBody>
      <dsp:txXfrm>
        <a:off x="6722378" y="3910715"/>
        <a:ext cx="939031" cy="455348"/>
      </dsp:txXfrm>
    </dsp:sp>
    <dsp:sp modelId="{FD04E4A9-3C82-484A-A884-C91D570FC7F1}">
      <dsp:nvSpPr>
        <dsp:cNvPr id="0" name=""/>
        <dsp:cNvSpPr/>
      </dsp:nvSpPr>
      <dsp:spPr>
        <a:xfrm rot="2142401">
          <a:off x="6276475" y="4547645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4543653"/>
        <a:ext cx="23826" cy="23826"/>
      </dsp:txXfrm>
    </dsp:sp>
    <dsp:sp modelId="{96180256-764C-42D0-B541-4FA45D9187B2}">
      <dsp:nvSpPr>
        <dsp:cNvPr id="0" name=""/>
        <dsp:cNvSpPr/>
      </dsp:nvSpPr>
      <dsp:spPr>
        <a:xfrm>
          <a:off x="6708211" y="4452784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Metas observables</a:t>
          </a:r>
        </a:p>
      </dsp:txBody>
      <dsp:txXfrm>
        <a:off x="6722378" y="4466951"/>
        <a:ext cx="939031" cy="455348"/>
      </dsp:txXfrm>
    </dsp:sp>
    <dsp:sp modelId="{20641EE7-81BB-4B0B-9B19-0EB2AC3A373C}">
      <dsp:nvSpPr>
        <dsp:cNvPr id="0" name=""/>
        <dsp:cNvSpPr/>
      </dsp:nvSpPr>
      <dsp:spPr>
        <a:xfrm rot="2152847">
          <a:off x="2102838" y="4190344"/>
          <a:ext cx="359185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591859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08972" y="4108469"/>
        <a:ext cx="179592" cy="179592"/>
      </dsp:txXfrm>
    </dsp:sp>
    <dsp:sp modelId="{AE258354-7348-4B58-A651-EDB8FD08D501}">
      <dsp:nvSpPr>
        <dsp:cNvPr id="0" name=""/>
        <dsp:cNvSpPr/>
      </dsp:nvSpPr>
      <dsp:spPr>
        <a:xfrm>
          <a:off x="5353899" y="5009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5368066" y="5023186"/>
        <a:ext cx="939031" cy="455348"/>
      </dsp:txXfrm>
    </dsp:sp>
    <dsp:sp modelId="{5897A3E2-EB62-4A26-919C-81374811D5F8}">
      <dsp:nvSpPr>
        <dsp:cNvPr id="0" name=""/>
        <dsp:cNvSpPr/>
      </dsp:nvSpPr>
      <dsp:spPr>
        <a:xfrm>
          <a:off x="6321265" y="5242939"/>
          <a:ext cx="38694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86946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5064" y="5241187"/>
        <a:ext cx="19347" cy="19347"/>
      </dsp:txXfrm>
    </dsp:sp>
    <dsp:sp modelId="{25B88132-D367-4736-8D48-AC8008EFA29F}">
      <dsp:nvSpPr>
        <dsp:cNvPr id="0" name=""/>
        <dsp:cNvSpPr/>
      </dsp:nvSpPr>
      <dsp:spPr>
        <a:xfrm>
          <a:off x="6708211" y="5009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Trabajo colegiado</a:t>
          </a:r>
        </a:p>
      </dsp:txBody>
      <dsp:txXfrm>
        <a:off x="6722378" y="5023186"/>
        <a:ext cx="939031" cy="455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CBDEB-4D06-46AF-9A12-50D4F1EB09EE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54CFC-43D7-4F44-9CC6-6BF258471039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El docente: Valora el Proceso de Aprendizaje de los alumnos</a:t>
          </a:r>
        </a:p>
      </dsp:txBody>
      <dsp:txXfrm>
        <a:off x="90228" y="1390367"/>
        <a:ext cx="2361411" cy="1570603"/>
      </dsp:txXfrm>
    </dsp:sp>
    <dsp:sp modelId="{1B88646A-7096-4D4F-8C62-ED9FAB25D363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Los alumnos emplean la Descripciones Preestablecidas</a:t>
          </a:r>
        </a:p>
      </dsp:txBody>
      <dsp:txXfrm>
        <a:off x="2748139" y="1390367"/>
        <a:ext cx="2361411" cy="1570603"/>
      </dsp:txXfrm>
    </dsp:sp>
    <dsp:sp modelId="{6D244EC5-52B1-40A2-BA3A-329885708F30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Implica Autoevaluación, Coevaluación y Heteroevaluación</a:t>
          </a:r>
        </a:p>
      </dsp:txBody>
      <dsp:txXfrm>
        <a:off x="5406049" y="1390367"/>
        <a:ext cx="2361411" cy="1570603"/>
      </dsp:txXfrm>
    </dsp:sp>
    <dsp:sp modelId="{653BB4E7-B6E0-49B6-8D7D-511D0F3DDBD0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Logros Alcanzados, Áreas de Oportunidad</a:t>
          </a:r>
        </a:p>
      </dsp:txBody>
      <dsp:txXfrm>
        <a:off x="8063959" y="1390367"/>
        <a:ext cx="236141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42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89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05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58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95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2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30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6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51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7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03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7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7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7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5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58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9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89E7E3-6157-481A-A702-B029C9B556C4}" type="datetimeFigureOut">
              <a:rPr lang="es-MX" smtClean="0"/>
              <a:t>27/04/2018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67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slp.gob.mx/consejostecnicosescolares/PRIMARIA/6-DOCUMENTOSDEAPOYO/LIBROSDEEVALUACION2013/1-%20ELENFOQUEFORMATIVODELAEVALUACION.pdf" TargetMode="External"/><Relationship Id="rId2" Type="http://schemas.openxmlformats.org/officeDocument/2006/relationships/hyperlink" Target="https://des-for.infd.edu.ar/sitio/upload/diazbarrigacap8_EVALUACION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EE2176-53EC-4F95-BA3D-8804A95F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1850" cy="1952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876BA8-1E63-46B2-8747-823C2E0B8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1"/>
            <a:ext cx="3591339" cy="19132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6B320B-E77E-4E67-86DE-C1E7EBB6C754}"/>
              </a:ext>
            </a:extLst>
          </p:cNvPr>
          <p:cNvSpPr txBox="1"/>
          <p:nvPr/>
        </p:nvSpPr>
        <p:spPr>
          <a:xfrm>
            <a:off x="1046922" y="2597426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DEL VALLE DE MÉXICO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ROMA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1323</a:t>
            </a:r>
          </a:p>
          <a:p>
            <a:pPr algn="ctr"/>
            <a:endParaRPr lang="es-MX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No. 6</a:t>
            </a:r>
          </a:p>
        </p:txBody>
      </p:sp>
    </p:spTree>
    <p:extLst>
      <p:ext uri="{BB962C8B-B14F-4D97-AF65-F5344CB8AC3E}">
        <p14:creationId xmlns:p14="http://schemas.microsoft.com/office/powerpoint/2010/main" val="253703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SEGUNDA REUNIÓN DE TRABAJO</a:t>
            </a: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 y plantea preguntas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 y analizo el problema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Reunir la información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 explicaciones al problema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problemas de manera cotidiana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y conducir el trabajo de investigación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Compartir con otros lo aprendido</a:t>
            </a:r>
          </a:p>
          <a:p>
            <a:pPr algn="just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ORGANIZADORES GRÁFICOS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MULTIDISCIPLINARIOS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del docente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 los alumnos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del proyecto</a:t>
            </a: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F164D9-3CFC-42BA-9678-9B41D060C546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MULTIDISCIPLINARIO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043849-8FC6-4E6D-A363-2DF00B0FF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83183"/>
              </p:ext>
            </p:extLst>
          </p:nvPr>
        </p:nvGraphicFramePr>
        <p:xfrm>
          <a:off x="384313" y="719666"/>
          <a:ext cx="11675165" cy="549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1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28945"/>
            <a:ext cx="6147784" cy="34595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3018280"/>
            <a:ext cx="5877327" cy="33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1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E74E3-C0A2-47DA-97DD-FA443D768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EVALUACIÓN FORMATIVA</a:t>
            </a:r>
          </a:p>
        </p:txBody>
      </p:sp>
    </p:spTree>
    <p:extLst>
      <p:ext uri="{BB962C8B-B14F-4D97-AF65-F5344CB8AC3E}">
        <p14:creationId xmlns:p14="http://schemas.microsoft.com/office/powerpoint/2010/main" val="385922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INTEGRANTES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53EB0B-84AB-4F6E-B417-72DD7FA96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90039"/>
              </p:ext>
            </p:extLst>
          </p:nvPr>
        </p:nvGraphicFramePr>
        <p:xfrm>
          <a:off x="1252025" y="1899109"/>
          <a:ext cx="10367889" cy="3749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14535">
                  <a:extLst>
                    <a:ext uri="{9D8B030D-6E8A-4147-A177-3AD203B41FA5}">
                      <a16:colId xmlns:a16="http://schemas.microsoft.com/office/drawing/2014/main" val="2144359728"/>
                    </a:ext>
                  </a:extLst>
                </a:gridCol>
                <a:gridCol w="4853354">
                  <a:extLst>
                    <a:ext uri="{9D8B030D-6E8A-4147-A177-3AD203B41FA5}">
                      <a16:colId xmlns:a16="http://schemas.microsoft.com/office/drawing/2014/main" val="305728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NOMBRE DEL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ASIGNATURA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Elizabeth Escamilla Jaime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Educación Estética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Marcos Epifanio Jiménez Sierra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Valores Éticos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7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Juan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Alberto </a:t>
                      </a:r>
                      <a:r>
                        <a:rPr lang="es-MX" sz="2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Colli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Ramírez</a:t>
                      </a:r>
                      <a:endParaRPr lang="es-MX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Física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0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Aurora Margarita Saldaña Martínez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Matemáticas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Nancy María de los Ángeles Ramírez Ceballos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Inglés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6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Ángel Chávez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Mancilla</a:t>
                      </a:r>
                      <a:endParaRPr lang="es-MX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Historia Universal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4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Marco Antonio Cáceres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Matemáticas 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5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2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3BD23-9731-4367-897C-E41B384A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C7075C-35F4-4E45-9B97-EFD62F03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Evaluación Formativa, es una actividad sistemática y continua, que tiene por objeto proporcionar la información necesaria sobre el proceso educativo, para reajustar sus objetivos, revisar críticamente los planes, los programas, los métodos y recursos, orientar a los/las estudiantes y retroalimentar el proceso mismo.</a:t>
            </a:r>
          </a:p>
        </p:txBody>
      </p:sp>
    </p:spTree>
    <p:extLst>
      <p:ext uri="{BB962C8B-B14F-4D97-AF65-F5344CB8AC3E}">
        <p14:creationId xmlns:p14="http://schemas.microsoft.com/office/powerpoint/2010/main" val="364837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651D2-A8BC-4FED-865D-52CA59BC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¿QUÉ IMPLICA?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980B8-8036-4BFB-B584-3F25F3BC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Participaciones en clase</a:t>
            </a:r>
          </a:p>
          <a:p>
            <a:pPr marL="285750" indent="-285750"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Reportes de lecturas</a:t>
            </a:r>
          </a:p>
          <a:p>
            <a:pPr marL="285750" indent="-285750"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Proyectos de investigación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2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0259E-2C3A-4910-B4A8-98D9E603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EVALUACIÓN FORMATIVA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635F0B-3CA2-44E2-A980-16818AF529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3F1CF0A-99C3-4A7D-B217-D47A69424C3E}"/>
              </a:ext>
            </a:extLst>
          </p:cNvPr>
          <p:cNvSpPr txBox="1"/>
          <p:nvPr/>
        </p:nvSpPr>
        <p:spPr>
          <a:xfrm>
            <a:off x="967409" y="2146852"/>
            <a:ext cx="102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LO LARGO DE TODO EL PROCESO</a:t>
            </a:r>
          </a:p>
        </p:txBody>
      </p:sp>
    </p:spTree>
    <p:extLst>
      <p:ext uri="{BB962C8B-B14F-4D97-AF65-F5344CB8AC3E}">
        <p14:creationId xmlns:p14="http://schemas.microsoft.com/office/powerpoint/2010/main" val="68569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2501243-E2D0-4117-8FAE-F2572CD38425}"/>
              </a:ext>
            </a:extLst>
          </p:cNvPr>
          <p:cNvSpPr txBox="1"/>
          <p:nvPr/>
        </p:nvSpPr>
        <p:spPr>
          <a:xfrm>
            <a:off x="768626" y="2345635"/>
            <a:ext cx="10469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</a:p>
        </p:txBody>
      </p:sp>
    </p:spTree>
    <p:extLst>
      <p:ext uri="{BB962C8B-B14F-4D97-AF65-F5344CB8AC3E}">
        <p14:creationId xmlns:p14="http://schemas.microsoft.com/office/powerpoint/2010/main" val="160208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67ADFB-D354-4BF7-84F2-ECCFC0FA7C5A}"/>
              </a:ext>
            </a:extLst>
          </p:cNvPr>
          <p:cNvSpPr txBox="1"/>
          <p:nvPr/>
        </p:nvSpPr>
        <p:spPr>
          <a:xfrm>
            <a:off x="304800" y="228600"/>
            <a:ext cx="116395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SÍNTESIS DE PROGRAMA OPERATIVO PARA ALUMNOS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b="1" dirty="0"/>
              <a:t>UNIVERSIDAD DEL VALLE DE MÉXICOM</a:t>
            </a:r>
            <a:endParaRPr lang="es-MX" dirty="0"/>
          </a:p>
          <a:p>
            <a:pPr algn="ctr"/>
            <a:r>
              <a:rPr lang="es-MX" b="1" dirty="0"/>
              <a:t>CAMPUS ROMA</a:t>
            </a:r>
            <a:endParaRPr lang="es-MX" dirty="0"/>
          </a:p>
          <a:p>
            <a:pPr algn="ctr"/>
            <a:r>
              <a:rPr lang="es-MX" b="1" dirty="0"/>
              <a:t>1323</a:t>
            </a:r>
            <a:endParaRPr lang="es-MX" dirty="0"/>
          </a:p>
          <a:p>
            <a:pPr algn="ctr"/>
            <a:r>
              <a:rPr lang="es-MX" dirty="0"/>
              <a:t> </a:t>
            </a:r>
          </a:p>
          <a:p>
            <a:pPr algn="ctr"/>
            <a:r>
              <a:rPr lang="es-MX" b="1" dirty="0"/>
              <a:t>MATEMÁTICAS V</a:t>
            </a:r>
            <a:endParaRPr lang="es-MX" dirty="0"/>
          </a:p>
          <a:p>
            <a:r>
              <a:rPr lang="es-MX" dirty="0"/>
              <a:t> </a:t>
            </a:r>
          </a:p>
          <a:p>
            <a:pPr algn="ctr"/>
            <a:r>
              <a:rPr lang="es-MX" b="1" dirty="0"/>
              <a:t>Asignatura obligatoria</a:t>
            </a:r>
            <a:endParaRPr lang="es-MX" dirty="0"/>
          </a:p>
          <a:p>
            <a:pPr algn="ctr"/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b="1" dirty="0"/>
              <a:t>1500</a:t>
            </a:r>
            <a:endParaRPr lang="es-MX" dirty="0"/>
          </a:p>
          <a:p>
            <a:pPr algn="ctr"/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b="1" dirty="0"/>
              <a:t>Plan de Estudios </a:t>
            </a:r>
            <a:r>
              <a:rPr lang="es-MX" b="1" dirty="0" err="1"/>
              <a:t>xxxx</a:t>
            </a:r>
            <a:r>
              <a:rPr lang="es-MX" b="1" dirty="0"/>
              <a:t> </a:t>
            </a:r>
            <a:endParaRPr lang="es-MX" dirty="0"/>
          </a:p>
          <a:p>
            <a:pPr algn="ctr"/>
            <a:r>
              <a:rPr lang="es-MX" b="1" dirty="0"/>
              <a:t>Ciclo lectivo 2018 – 2019</a:t>
            </a:r>
          </a:p>
          <a:p>
            <a:r>
              <a:rPr lang="es-MX" b="1" dirty="0"/>
              <a:t>Grupo: __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b="1" dirty="0"/>
              <a:t>Horario: 	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b="1" dirty="0"/>
              <a:t>Total de horas por semana: 5</a:t>
            </a:r>
            <a:endParaRPr lang="es-MX" dirty="0"/>
          </a:p>
          <a:p>
            <a:r>
              <a:rPr lang="es-MX" b="1" dirty="0"/>
              <a:t>Total de horas teóricas:	4</a:t>
            </a:r>
            <a:endParaRPr lang="es-MX" dirty="0"/>
          </a:p>
          <a:p>
            <a:r>
              <a:rPr lang="es-MX" b="1" dirty="0"/>
              <a:t>Total de horas prácticas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424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762CA8-AA93-42AE-AFB2-F7445B4E23AF}"/>
              </a:ext>
            </a:extLst>
          </p:cNvPr>
          <p:cNvSpPr txBox="1"/>
          <p:nvPr/>
        </p:nvSpPr>
        <p:spPr>
          <a:xfrm>
            <a:off x="266700" y="190500"/>
            <a:ext cx="11677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PRESENTACIÓN</a:t>
            </a:r>
          </a:p>
          <a:p>
            <a:r>
              <a:rPr lang="es-MX" dirty="0"/>
              <a:t>En la preparatoria la enseñanza de las Matemáticas tiene un enfoque metodológico que orientan el aprendizaje hacia la solución de problemas.</a:t>
            </a:r>
            <a:endParaRPr lang="es-MX" b="1" dirty="0"/>
          </a:p>
          <a:p>
            <a:r>
              <a:rPr lang="es-MX" dirty="0"/>
              <a:t>Mediante los contenidos propuestos, el alumno conocerá, comprenderá y aplicará los conocimientos básicos e indispensables para desarrollar las competencias matemáticas necesarias para continuar en el nivel superior.</a:t>
            </a:r>
            <a:endParaRPr lang="es-MX" b="1" dirty="0"/>
          </a:p>
          <a:p>
            <a:r>
              <a:rPr lang="es-MX" dirty="0"/>
              <a:t>Para el caso específico de Matemáticas V, los contenidos que se abordarán son los referentes a la Geometría Analítica.</a:t>
            </a:r>
            <a:endParaRPr lang="es-MX" b="1" dirty="0"/>
          </a:p>
          <a:p>
            <a:r>
              <a:rPr lang="es-MX" dirty="0"/>
              <a:t>El curso está planteado para que se lleven 5 horas a la semana, de las cuales 4 se consideran teóricas y una más como práctica de lo trabajado en la semana.</a:t>
            </a:r>
          </a:p>
          <a:p>
            <a:endParaRPr lang="es-MX" b="1" dirty="0"/>
          </a:p>
          <a:p>
            <a:r>
              <a:rPr lang="es-MX" b="1" dirty="0"/>
              <a:t>PROPÓSITOS:</a:t>
            </a:r>
          </a:p>
          <a:p>
            <a:r>
              <a:rPr lang="es-MX" dirty="0"/>
              <a:t>Iniciar a los alumnos en el conocimiento, la comprensión y las aplicaciones de la geometría analítica, de esta manera adquirirán la preparación necesaria para acceder a los cursos de Matemáticas del sexto año de bachillerato.</a:t>
            </a:r>
          </a:p>
          <a:p>
            <a:r>
              <a:rPr lang="es-MX" dirty="0"/>
              <a:t>Reafirmar y profundizar los conocimientos de Geometría euclidiana y trigonometría adquiridos en cursos anteriores para plantear y resolver problemas de diversas disciplinas.</a:t>
            </a:r>
          </a:p>
          <a:p>
            <a:r>
              <a:rPr lang="es-MX" dirty="0"/>
              <a:t>Fomentar en los alumnos la capacidad de razonamiento lógico, su espíritu crítico y el deseo de investigar para adquirir nuevos conocimientos, lo que resulta necesario para plantear y resolver numerosos problemas de aplicación, tanto en la misma Matemática como en otras disciplinas.</a:t>
            </a:r>
          </a:p>
          <a:p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678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4F3F89-F0DC-4E22-879A-51E3720DB8C4}"/>
              </a:ext>
            </a:extLst>
          </p:cNvPr>
          <p:cNvSpPr txBox="1"/>
          <p:nvPr/>
        </p:nvSpPr>
        <p:spPr>
          <a:xfrm>
            <a:off x="285750" y="209550"/>
            <a:ext cx="1169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UNIDADES</a:t>
            </a:r>
          </a:p>
          <a:p>
            <a:r>
              <a:rPr lang="es-MX" dirty="0"/>
              <a:t>Las unidades de que consta esta asignatura, son las siguientes, las cuales se impartirán en las fechas que se señalan:</a:t>
            </a:r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4C49D1-7E56-411C-8470-57E59278CB35}"/>
              </a:ext>
            </a:extLst>
          </p:cNvPr>
          <p:cNvGraphicFramePr>
            <a:graphicFrameLocks noGrp="1"/>
          </p:cNvGraphicFramePr>
          <p:nvPr/>
        </p:nvGraphicFramePr>
        <p:xfrm>
          <a:off x="2533650" y="1803559"/>
          <a:ext cx="5806311" cy="4351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11502">
                  <a:extLst>
                    <a:ext uri="{9D8B030D-6E8A-4147-A177-3AD203B41FA5}">
                      <a16:colId xmlns:a16="http://schemas.microsoft.com/office/drawing/2014/main" val="1041892334"/>
                    </a:ext>
                  </a:extLst>
                </a:gridCol>
                <a:gridCol w="1294809">
                  <a:extLst>
                    <a:ext uri="{9D8B030D-6E8A-4147-A177-3AD203B41FA5}">
                      <a16:colId xmlns:a16="http://schemas.microsoft.com/office/drawing/2014/main" val="1909163916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Unidades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Fechas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5200007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38381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049900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spcBef>
                          <a:spcPts val="35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2826811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342900" marR="9525" lvl="0" indent="-342900" algn="l">
                        <a:spcBef>
                          <a:spcPts val="38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421220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spcBef>
                          <a:spcPts val="38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6827195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342900" marR="9525" lvl="0" indent="-342900" algn="l">
                        <a:spcBef>
                          <a:spcPts val="38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384104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2234440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8083696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2885356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0291250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342900" marR="9525" lvl="0" indent="-342900" algn="l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315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23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B0A0B1-FB07-4705-84CA-51FF88B7A5F7}"/>
              </a:ext>
            </a:extLst>
          </p:cNvPr>
          <p:cNvSpPr txBox="1"/>
          <p:nvPr/>
        </p:nvSpPr>
        <p:spPr>
          <a:xfrm>
            <a:off x="143607" y="369277"/>
            <a:ext cx="11904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METODOLOGÍA</a:t>
            </a:r>
          </a:p>
          <a:p>
            <a:r>
              <a:rPr lang="es-MX" b="1"/>
              <a:t> </a:t>
            </a:r>
            <a:endParaRPr lang="es-MX"/>
          </a:p>
          <a:p>
            <a:r>
              <a:rPr lang="es-MX"/>
              <a:t>La metodología que aplicaremos en este curso, estará centrada en tu participación individual y en grupo, para fomentar la responsabilidad personal, la cooperación y el trabajo en equipo, así como un manejo dinámico de los contenidos temáticos, que permitan que adquieras los aprendizajes propuestos para esta asignatura, privilegiando el trabajo en el aula y reduciendo el trabajo extra clase.</a:t>
            </a:r>
          </a:p>
          <a:p>
            <a:r>
              <a:rPr lang="es-MX"/>
              <a:t>En este esquema metodológico, el trabajo que realizará el profesor consistirá en ser un guía para la realización de tus actividades personales y en equipo, utilizando los recursos didácticos que favorezcan tu proceso de aprendizaje de manera graduada y progresiva.</a:t>
            </a:r>
          </a:p>
          <a:p>
            <a:r>
              <a:rPr lang="es-MX"/>
              <a:t> </a:t>
            </a:r>
          </a:p>
          <a:p>
            <a:r>
              <a:rPr lang="es-MX"/>
              <a:t> </a:t>
            </a:r>
          </a:p>
          <a:p>
            <a:r>
              <a:rPr lang="es-MX" b="1"/>
              <a:t>EVALUACIÓN</a:t>
            </a:r>
          </a:p>
          <a:p>
            <a:r>
              <a:rPr lang="es-MX" b="1"/>
              <a:t> </a:t>
            </a:r>
            <a:endParaRPr lang="es-MX"/>
          </a:p>
          <a:p>
            <a:r>
              <a:rPr lang="es-MX"/>
              <a:t>Los exámenes que, al término de cada unidad presentará, así como los parciales que aplicaremos durante el curso, y otras actividades educativas, tienen la finalidad de ser el medio para que conozcas tus avances en el logro de los propósitos del curso y de cada unidad que lo integran. Los resultados de los exámenes los utilizaremos para que subsanes las posibles deficiencias en tus aprendizajes y para otorgar las calificaciones correspondientes.</a:t>
            </a:r>
          </a:p>
          <a:p>
            <a:r>
              <a:rPr lang="es-MX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716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867075-B4C8-4F9A-B8DE-7023E74A1978}"/>
              </a:ext>
            </a:extLst>
          </p:cNvPr>
          <p:cNvSpPr/>
          <p:nvPr/>
        </p:nvSpPr>
        <p:spPr>
          <a:xfrm>
            <a:off x="351692" y="354063"/>
            <a:ext cx="10796953" cy="122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marR="9525">
              <a:spcAft>
                <a:spcPts val="0"/>
              </a:spcAft>
            </a:pPr>
            <a:r>
              <a:rPr lang="es-MX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ASPECTOS A EVALUAR</a:t>
            </a:r>
            <a:endParaRPr lang="es-MX" sz="1400" b="1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R="9525">
              <a:spcBef>
                <a:spcPts val="15"/>
              </a:spcBef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R="9525" algn="just">
              <a:lnSpc>
                <a:spcPct val="102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Los aspectos que evaluaremos través de los exámenes y otras actividades de evaluación, así como su peso respectivo para las calificaciones respectivas, son los siguientes:</a:t>
            </a:r>
            <a:endParaRPr lang="es-MX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5225A5-88BB-436F-9642-DE9E9F1EEB77}"/>
              </a:ext>
            </a:extLst>
          </p:cNvPr>
          <p:cNvGraphicFramePr>
            <a:graphicFrameLocks noGrp="1"/>
          </p:cNvGraphicFramePr>
          <p:nvPr/>
        </p:nvGraphicFramePr>
        <p:xfrm>
          <a:off x="2795954" y="1983459"/>
          <a:ext cx="7297615" cy="847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9920">
                  <a:extLst>
                    <a:ext uri="{9D8B030D-6E8A-4147-A177-3AD203B41FA5}">
                      <a16:colId xmlns:a16="http://schemas.microsoft.com/office/drawing/2014/main" val="839785546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196960275"/>
                    </a:ext>
                  </a:extLst>
                </a:gridCol>
              </a:tblGrid>
              <a:tr h="211713">
                <a:tc>
                  <a:txBody>
                    <a:bodyPr/>
                    <a:lstStyle/>
                    <a:p>
                      <a:pPr marL="288925" marR="9525" algn="l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Examen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r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60%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8437197"/>
                  </a:ext>
                </a:extLst>
              </a:tr>
              <a:tr h="213341">
                <a:tc>
                  <a:txBody>
                    <a:bodyPr/>
                    <a:lstStyle/>
                    <a:p>
                      <a:pPr marL="288925" marR="9525" algn="l">
                        <a:lnSpc>
                          <a:spcPts val="12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Guía de estudio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r">
                        <a:lnSpc>
                          <a:spcPts val="12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10%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2941901"/>
                  </a:ext>
                </a:extLst>
              </a:tr>
              <a:tr h="212526">
                <a:tc>
                  <a:txBody>
                    <a:bodyPr/>
                    <a:lstStyle/>
                    <a:p>
                      <a:pPr marL="288925" marR="9525" algn="l">
                        <a:lnSpc>
                          <a:spcPts val="120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Tareas y participaciones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r">
                        <a:lnSpc>
                          <a:spcPts val="120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30%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3039263"/>
                  </a:ext>
                </a:extLst>
              </a:tr>
              <a:tr h="210084">
                <a:tc>
                  <a:txBody>
                    <a:bodyPr/>
                    <a:lstStyle/>
                    <a:p>
                      <a:pPr marL="288925" marR="9525" algn="l">
                        <a:lnSpc>
                          <a:spcPts val="11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r">
                        <a:lnSpc>
                          <a:spcPts val="11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777732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7B993F6-5EE7-42B8-9075-F7BA482FAB0C}"/>
              </a:ext>
            </a:extLst>
          </p:cNvPr>
          <p:cNvGraphicFramePr>
            <a:graphicFrameLocks noGrp="1"/>
          </p:cNvGraphicFramePr>
          <p:nvPr/>
        </p:nvGraphicFramePr>
        <p:xfrm>
          <a:off x="2795953" y="3364706"/>
          <a:ext cx="7297615" cy="1365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1133">
                  <a:extLst>
                    <a:ext uri="{9D8B030D-6E8A-4147-A177-3AD203B41FA5}">
                      <a16:colId xmlns:a16="http://schemas.microsoft.com/office/drawing/2014/main" val="749652959"/>
                    </a:ext>
                  </a:extLst>
                </a:gridCol>
                <a:gridCol w="3756482">
                  <a:extLst>
                    <a:ext uri="{9D8B030D-6E8A-4147-A177-3AD203B41FA5}">
                      <a16:colId xmlns:a16="http://schemas.microsoft.com/office/drawing/2014/main" val="3340180965"/>
                    </a:ext>
                  </a:extLst>
                </a:gridCol>
              </a:tblGrid>
              <a:tr h="392299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Exámenes Parciales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Fecha de aplicación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9133540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 1er.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16-octubre-17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5020992"/>
                  </a:ext>
                </a:extLst>
              </a:tr>
              <a:tr h="241782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2º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4-diciembre-17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2839862"/>
                  </a:ext>
                </a:extLst>
              </a:tr>
              <a:tr h="244506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3º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19-febrero-18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9748227"/>
                  </a:ext>
                </a:extLst>
              </a:tr>
              <a:tr h="243144"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4º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 marR="952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30-abril-18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137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8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B8EBBF-1091-4C86-9B8A-B6B8F38E261E}"/>
              </a:ext>
            </a:extLst>
          </p:cNvPr>
          <p:cNvSpPr txBox="1"/>
          <p:nvPr/>
        </p:nvSpPr>
        <p:spPr>
          <a:xfrm>
            <a:off x="298938" y="281354"/>
            <a:ext cx="115706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REQUISITOS PARA EXENTAR</a:t>
            </a:r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dirty="0"/>
              <a:t>Para que quedes exento de presentar el examen final del curso, deberás tener: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Obtener un promedio mínimo de las calificaciones que obtenga, durante el ciclo escolar, deberá de ser de 8.00 (ocho), sin redondeo y tener, al menos, el 80% de las asistencias, en este caso la calificación final será el promedio de las dos calificaciones semestrales del ciclo lectivo.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 </a:t>
            </a:r>
          </a:p>
          <a:p>
            <a:r>
              <a:rPr lang="es-MX" b="1" dirty="0"/>
              <a:t>ASIGNACIÓN DE CALIFICACIONES</a:t>
            </a:r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dirty="0"/>
              <a:t>El promedio de las calificaciones de los cuatro exámenes parciales se promediará con la calificación del examen de primera o segunda vuelta para obtener la calificación final de la asignatura.</a:t>
            </a:r>
          </a:p>
          <a:p>
            <a:r>
              <a:rPr lang="es-MX" b="1" dirty="0"/>
              <a:t> </a:t>
            </a:r>
          </a:p>
          <a:p>
            <a:r>
              <a:rPr lang="es-MX" b="1" dirty="0"/>
              <a:t>BIBLIOGRAFÍA</a:t>
            </a:r>
          </a:p>
          <a:p>
            <a:r>
              <a:rPr lang="es-MX" b="1" dirty="0"/>
              <a:t> </a:t>
            </a:r>
            <a:endParaRPr lang="es-MX" dirty="0"/>
          </a:p>
          <a:p>
            <a:r>
              <a:rPr lang="es-MX" dirty="0"/>
              <a:t>Será necesario que adquieras el siguiente libro: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774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EQUIPO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2011F2-A9DE-4FBB-B791-792843AB0E42}"/>
              </a:ext>
            </a:extLst>
          </p:cNvPr>
          <p:cNvSpPr txBox="1"/>
          <p:nvPr/>
        </p:nvSpPr>
        <p:spPr>
          <a:xfrm>
            <a:off x="1463040" y="1997612"/>
            <a:ext cx="931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Integrando Saberes y Arte para Promover una Mejor Sociedad</a:t>
            </a: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60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9D71CE-AB64-4A08-9E81-43DE8395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8" y="273660"/>
            <a:ext cx="5099905" cy="49648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210722-9462-440B-886A-CF99EA86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28" y="1952259"/>
            <a:ext cx="60483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64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6778C8-B170-4923-A1CB-06CE45E4A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8850" cy="4038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E9EEBF-5CD1-409A-9F8D-30E8D5E1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2314575"/>
            <a:ext cx="59912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0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E28E3-8CCB-464C-ADCF-F775055F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8" y="2862262"/>
            <a:ext cx="10131427" cy="566738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INSTRUMENTOS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4126629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AE2D2C-8703-4765-A5E4-7813623BF55D}"/>
              </a:ext>
            </a:extLst>
          </p:cNvPr>
          <p:cNvGraphicFramePr>
            <a:graphicFrameLocks noGrp="1"/>
          </p:cNvGraphicFramePr>
          <p:nvPr/>
        </p:nvGraphicFramePr>
        <p:xfrm>
          <a:off x="2794910" y="1749468"/>
          <a:ext cx="5913204" cy="3663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301">
                  <a:extLst>
                    <a:ext uri="{9D8B030D-6E8A-4147-A177-3AD203B41FA5}">
                      <a16:colId xmlns:a16="http://schemas.microsoft.com/office/drawing/2014/main" val="764328446"/>
                    </a:ext>
                  </a:extLst>
                </a:gridCol>
                <a:gridCol w="1478301">
                  <a:extLst>
                    <a:ext uri="{9D8B030D-6E8A-4147-A177-3AD203B41FA5}">
                      <a16:colId xmlns:a16="http://schemas.microsoft.com/office/drawing/2014/main" val="347554715"/>
                    </a:ext>
                  </a:extLst>
                </a:gridCol>
                <a:gridCol w="1478301">
                  <a:extLst>
                    <a:ext uri="{9D8B030D-6E8A-4147-A177-3AD203B41FA5}">
                      <a16:colId xmlns:a16="http://schemas.microsoft.com/office/drawing/2014/main" val="2804551802"/>
                    </a:ext>
                  </a:extLst>
                </a:gridCol>
                <a:gridCol w="1478301">
                  <a:extLst>
                    <a:ext uri="{9D8B030D-6E8A-4147-A177-3AD203B41FA5}">
                      <a16:colId xmlns:a16="http://schemas.microsoft.com/office/drawing/2014/main" val="1655687526"/>
                    </a:ext>
                  </a:extLst>
                </a:gridCol>
              </a:tblGrid>
              <a:tr h="143235">
                <a:tc gridSpan="4">
                  <a:txBody>
                    <a:bodyPr/>
                    <a:lstStyle/>
                    <a:p>
                      <a:pPr marL="408305" indent="-2286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700">
                          <a:effectLst/>
                        </a:rPr>
                        <a:t>RÚBRICA PARA EVALUAR LAS PARTICIPACIONES EN LOS DEBATES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372950"/>
                  </a:ext>
                </a:extLst>
              </a:tr>
              <a:tr h="155884"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CRITERIOS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EXCELENTE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BUENO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DEFICIENTE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extLst>
                  <a:ext uri="{0D108BD9-81ED-4DB2-BD59-A6C34878D82A}">
                    <a16:rowId xmlns:a16="http://schemas.microsoft.com/office/drawing/2014/main" val="3394851252"/>
                  </a:ext>
                </a:extLst>
              </a:tr>
              <a:tr h="2137872"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Calidad del comentario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Al expresar la idea se demuestra coherencia, además de un amplio conocimiento sobre el tema analizado y demuestra respeto a las reglas del debate, es decir, tiempo máximo y número de palabras.  5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El comentario es congruente, pero no demuestra profundidad en el conocimiento o análisis, o se emplean más palabras o menos y se utiliza menos o más tiempo al exponer la idea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         4-3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Al expresar la idea no hay claridad, tampoco hay conocimiento o análisis. Los elementos del debate no se toman en cuenta.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       2-0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extLst>
                  <a:ext uri="{0D108BD9-81ED-4DB2-BD59-A6C34878D82A}">
                    <a16:rowId xmlns:a16="http://schemas.microsoft.com/office/drawing/2014/main" val="2917327375"/>
                  </a:ext>
                </a:extLst>
              </a:tr>
              <a:tr h="1056788"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Calidad del comentario respuesta ante comentarios de los demás compañeros (réplica)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Además de ser respetuoso con los comentarios de los demás elabora una rápida respuesta.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            5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Es respetuoso, defiende su comentario sin mucha habilidad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           4-3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No le es posible emitir una respuesta.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        2-0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extLst>
                  <a:ext uri="{0D108BD9-81ED-4DB2-BD59-A6C34878D82A}">
                    <a16:rowId xmlns:a16="http://schemas.microsoft.com/office/drawing/2014/main" val="3929127151"/>
                  </a:ext>
                </a:extLst>
              </a:tr>
              <a:tr h="155884"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TOTAL 10 puntos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tc>
                  <a:txBody>
                    <a:bodyPr/>
                    <a:lstStyle/>
                    <a:p>
                      <a:pPr marL="408305" indent="-228600"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08305" algn="l"/>
                          <a:tab pos="449580" algn="l"/>
                        </a:tabLst>
                      </a:pPr>
                      <a:r>
                        <a:rPr lang="es-ES_tradnl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40" marR="49140" marT="0" marB="0"/>
                </a:tc>
                <a:extLst>
                  <a:ext uri="{0D108BD9-81ED-4DB2-BD59-A6C34878D82A}">
                    <a16:rowId xmlns:a16="http://schemas.microsoft.com/office/drawing/2014/main" val="112418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732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653FF2-CD8B-451F-8CDC-0A4792D7C5BF}"/>
              </a:ext>
            </a:extLst>
          </p:cNvPr>
          <p:cNvGraphicFramePr>
            <a:graphicFrameLocks noGrp="1"/>
          </p:cNvGraphicFramePr>
          <p:nvPr/>
        </p:nvGraphicFramePr>
        <p:xfrm>
          <a:off x="2672616" y="2107150"/>
          <a:ext cx="6157792" cy="371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448">
                  <a:extLst>
                    <a:ext uri="{9D8B030D-6E8A-4147-A177-3AD203B41FA5}">
                      <a16:colId xmlns:a16="http://schemas.microsoft.com/office/drawing/2014/main" val="677260244"/>
                    </a:ext>
                  </a:extLst>
                </a:gridCol>
                <a:gridCol w="1539448">
                  <a:extLst>
                    <a:ext uri="{9D8B030D-6E8A-4147-A177-3AD203B41FA5}">
                      <a16:colId xmlns:a16="http://schemas.microsoft.com/office/drawing/2014/main" val="256836474"/>
                    </a:ext>
                  </a:extLst>
                </a:gridCol>
                <a:gridCol w="1539448">
                  <a:extLst>
                    <a:ext uri="{9D8B030D-6E8A-4147-A177-3AD203B41FA5}">
                      <a16:colId xmlns:a16="http://schemas.microsoft.com/office/drawing/2014/main" val="4261409385"/>
                    </a:ext>
                  </a:extLst>
                </a:gridCol>
                <a:gridCol w="1539448">
                  <a:extLst>
                    <a:ext uri="{9D8B030D-6E8A-4147-A177-3AD203B41FA5}">
                      <a16:colId xmlns:a16="http://schemas.microsoft.com/office/drawing/2014/main" val="767174910"/>
                    </a:ext>
                  </a:extLst>
                </a:gridCol>
              </a:tblGrid>
              <a:tr h="15219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RÚBRICA PARA EVALUAR LA ELABORAR EXÁMENES DE ESTUDIO DE CASO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25162"/>
                  </a:ext>
                </a:extLst>
              </a:tr>
              <a:tr h="152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CRITERIOS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EXCELENTE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BUENO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DEFICIENTE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3057088182"/>
                  </a:ext>
                </a:extLst>
              </a:tr>
              <a:tr h="601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Dominio del tema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Dominio del tema, explicación clara y precisa con detalles y ejemplos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No hay dominio, sólo conceptos generales y la información e ideas no son claras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No hay dominio, no ofrece ni conceptos ni ejemplos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3-0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1104767400"/>
                  </a:ext>
                </a:extLst>
              </a:tr>
              <a:tr h="754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Calidad de la información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Incluye tres o más elementos de evidencia, hechos o ejemplos que apoyan su opinión. Ofrece argumentos y contrargumentos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Incluye un ejemplo que apoya su opinión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No incluye evidencias o hechos que apoyen su opinión</a:t>
                      </a:r>
                      <a:endParaRPr lang="es-MX" sz="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3-0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658586666"/>
                  </a:ext>
                </a:extLst>
              </a:tr>
              <a:tr h="7207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Opinión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La opinión presenta una afirmación clara y bien fundamentada sobre el tema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Hay opinión, pero no es clara la posición del autor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No hay ninguna opinión</a:t>
                      </a:r>
                      <a:endParaRPr lang="es-MX" sz="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2-0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3602220154"/>
                  </a:ext>
                </a:extLst>
              </a:tr>
              <a:tr h="514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Calidad de la redacción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La redacción es impecable, o tal vez con uno o dos errores sencillos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Errores en la redacción, no hay claridad en lo que se dice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No hay claridad en el texto, no se entiende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1-0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740687202"/>
                  </a:ext>
                </a:extLst>
              </a:tr>
              <a:tr h="601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Comprensión y solución del problema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Encuentra en lo aprendido una solución a un problema actual. Emplea sus conocimientos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Encuentra el problema, pero no utiliza lo aprendido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700">
                          <a:effectLst/>
                        </a:rPr>
                        <a:t>No utiliza lo aprendido ni encuentra utilidad a sus conocimientos</a:t>
                      </a:r>
                      <a:endParaRPr lang="es-MX" sz="8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1-0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4263212801"/>
                  </a:ext>
                </a:extLst>
              </a:tr>
              <a:tr h="1521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Total: 20 puntos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73" marR="51173" marT="0" marB="0"/>
                </a:tc>
                <a:extLst>
                  <a:ext uri="{0D108BD9-81ED-4DB2-BD59-A6C34878D82A}">
                    <a16:rowId xmlns:a16="http://schemas.microsoft.com/office/drawing/2014/main" val="115197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564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CB7AE7-3CA3-4C91-8378-7814F04A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18062"/>
              </p:ext>
            </p:extLst>
          </p:nvPr>
        </p:nvGraphicFramePr>
        <p:xfrm>
          <a:off x="2852124" y="1462953"/>
          <a:ext cx="7017976" cy="393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494">
                  <a:extLst>
                    <a:ext uri="{9D8B030D-6E8A-4147-A177-3AD203B41FA5}">
                      <a16:colId xmlns:a16="http://schemas.microsoft.com/office/drawing/2014/main" val="1166774776"/>
                    </a:ext>
                  </a:extLst>
                </a:gridCol>
                <a:gridCol w="1754494">
                  <a:extLst>
                    <a:ext uri="{9D8B030D-6E8A-4147-A177-3AD203B41FA5}">
                      <a16:colId xmlns:a16="http://schemas.microsoft.com/office/drawing/2014/main" val="2265137038"/>
                    </a:ext>
                  </a:extLst>
                </a:gridCol>
                <a:gridCol w="1754494">
                  <a:extLst>
                    <a:ext uri="{9D8B030D-6E8A-4147-A177-3AD203B41FA5}">
                      <a16:colId xmlns:a16="http://schemas.microsoft.com/office/drawing/2014/main" val="3408348254"/>
                    </a:ext>
                  </a:extLst>
                </a:gridCol>
                <a:gridCol w="1754494">
                  <a:extLst>
                    <a:ext uri="{9D8B030D-6E8A-4147-A177-3AD203B41FA5}">
                      <a16:colId xmlns:a16="http://schemas.microsoft.com/office/drawing/2014/main" val="2871848954"/>
                    </a:ext>
                  </a:extLst>
                </a:gridCol>
              </a:tblGrid>
              <a:tr h="17345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RÚBRICA PARA EVALUAR ENSAYOS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076709"/>
                  </a:ext>
                </a:extLst>
              </a:tr>
              <a:tr h="190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CRITERIOS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EXCELENTE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BUENO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SUFICIENTE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extLst>
                  <a:ext uri="{0D108BD9-81ED-4DB2-BD59-A6C34878D82A}">
                    <a16:rowId xmlns:a16="http://schemas.microsoft.com/office/drawing/2014/main" val="198100809"/>
                  </a:ext>
                </a:extLst>
              </a:tr>
              <a:tr h="1015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Profundización del tema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Tema bien expuesto y organizado, demuestra amplio conocimiento del tema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7-6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Tema presentado sin profundizar, aunque de manera clara.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5-4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No demuestra conocimiento suficiente del tema y la forma de presentarlo no es clara.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3-0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extLst>
                  <a:ext uri="{0D108BD9-81ED-4DB2-BD59-A6C34878D82A}">
                    <a16:rowId xmlns:a16="http://schemas.microsoft.com/office/drawing/2014/main" val="2663680986"/>
                  </a:ext>
                </a:extLst>
              </a:tr>
              <a:tr h="14046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Elementos propios del Ensayo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Contiene introducción, desarrollo del tema y conclusiones bien organizado y con claridad sobre la función de cada elemento del ensayo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8-7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Contiene introducción, desarrollo y conclusiones, pero no es muy clara la utilidad de cada uno de los elementos, incluyendo sus   argumentos.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6-5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No diferencia elementos del ensayo y sólo presenta un resumen sobre lo poco que sabe del tema.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4-0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extLst>
                  <a:ext uri="{0D108BD9-81ED-4DB2-BD59-A6C34878D82A}">
                    <a16:rowId xmlns:a16="http://schemas.microsoft.com/office/drawing/2014/main" val="599895496"/>
                  </a:ext>
                </a:extLst>
              </a:tr>
              <a:tr h="691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Redacción y ortografía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No hay errores ortográficos y su redacción es clara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5-4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Algunos errores ortográficos y de redacción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3-2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La redacción no es clara y tiene varios errores ortográficos.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1-0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extLst>
                  <a:ext uri="{0D108BD9-81ED-4DB2-BD59-A6C34878D82A}">
                    <a16:rowId xmlns:a16="http://schemas.microsoft.com/office/drawing/2014/main" val="3224246451"/>
                  </a:ext>
                </a:extLst>
              </a:tr>
              <a:tr h="1734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Total 15 puntos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1" marR="58321" marT="0" marB="0"/>
                </a:tc>
                <a:extLst>
                  <a:ext uri="{0D108BD9-81ED-4DB2-BD59-A6C34878D82A}">
                    <a16:rowId xmlns:a16="http://schemas.microsoft.com/office/drawing/2014/main" val="110930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34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3ECD92-0C70-4488-96E2-1CCC43D3E5C9}"/>
              </a:ext>
            </a:extLst>
          </p:cNvPr>
          <p:cNvSpPr txBox="1"/>
          <p:nvPr/>
        </p:nvSpPr>
        <p:spPr>
          <a:xfrm>
            <a:off x="715617" y="477078"/>
            <a:ext cx="1086678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  <a:p>
            <a:r>
              <a:rPr lang="es-MX" dirty="0"/>
              <a:t>Agencia de Estados Unidos para el Desarrollo Internacional. (s.a.). Herramientas de evaluación en el aula. </a:t>
            </a:r>
            <a:r>
              <a:rPr lang="es-MX"/>
              <a:t>Recuperado de http://uvg.edu.gt/educacion/maestrosinnovadores/documentos/evaluacion/Herramientas_Evaluacion.pdf</a:t>
            </a:r>
          </a:p>
          <a:p>
            <a:r>
              <a:rPr lang="es-MX" dirty="0"/>
              <a:t>Díaz, F. y Barriga, A. (2002). Tipos de evaluación, en Estrategias Docentes para un Aprendizaje Significativo: una interpretación constructivista (pp. 396-414). México: McGraw Hill. Recuperado de </a:t>
            </a:r>
            <a:r>
              <a:rPr lang="es-MX" dirty="0">
                <a:hlinkClick r:id="rId2"/>
              </a:rPr>
              <a:t>https://des-for.infd.edu.ar/sitio/upload/diazbarrigacap8_EVALUACION.pdf</a:t>
            </a:r>
            <a:endParaRPr lang="es-MX" dirty="0"/>
          </a:p>
          <a:p>
            <a:r>
              <a:rPr lang="es-MX" dirty="0"/>
              <a:t>Dirección General de Desarrollo Curricular. (2012). El enfoque formativo de la evaluación, en Herramientas para la evaluación en educación básica. México, SEP. Recuperado de </a:t>
            </a:r>
            <a:r>
              <a:rPr lang="es-MX" dirty="0">
                <a:hlinkClick r:id="rId3"/>
              </a:rPr>
              <a:t>http://www.seslp.gob.mx/consejostecnicosescolares/PRIMARIA/6-DOCUMENTOSDEAPOYO/LIBROSDEEVALUACION2013/1- ELENFOQUEFORMATIVODELAEVALUACION.pdf</a:t>
            </a:r>
            <a:endParaRPr lang="es-MX" dirty="0"/>
          </a:p>
          <a:p>
            <a:r>
              <a:rPr lang="es-MX" dirty="0"/>
              <a:t>Dirección General de Desarrollo Curricular. (2013). Las estrategias y los instrumentos de evaluación desde el enfoque formativo, en Herramientas para la evaluación en educación básica. México, SEP. Recuperado de http://www.educacionespecial.sep.gob.mx/pdf/doctos/2Academicos/h_4_Estrategias_instrume ntos_evaluacion.pdf</a:t>
            </a:r>
          </a:p>
          <a:p>
            <a:r>
              <a:rPr lang="es-MX" dirty="0"/>
              <a:t>INEGI. (25 de Noviembre de 2016). </a:t>
            </a:r>
            <a:r>
              <a:rPr lang="es-MX" i="1" dirty="0"/>
              <a:t>Estadísticas a Propósito del Día Internacional de la Eliminación de la Violencia contra la Mujer</a:t>
            </a:r>
            <a:r>
              <a:rPr lang="es-MX" dirty="0"/>
              <a:t>. Obtenido de http://www.inegi.org.mx/saladeprensa/aproposito/2016/violencia2016_0.pdf</a:t>
            </a:r>
          </a:p>
          <a:p>
            <a:r>
              <a:rPr lang="es-MX" dirty="0"/>
              <a:t>Moreira, M. (23 de Abril de 2010). ¿Al Final Qué es el Aprendizaje Significativo? Porto Alegre, Cuiabá, Brasil.</a:t>
            </a:r>
          </a:p>
          <a:p>
            <a:r>
              <a:rPr lang="es-MX" dirty="0"/>
              <a:t>MUJERES, O. (Agosto de 2017). </a:t>
            </a:r>
            <a:r>
              <a:rPr lang="es-MX" i="1" dirty="0"/>
              <a:t>Hechos y cifras: Acabar con la violencia contra mujeres y niñas.</a:t>
            </a:r>
            <a:r>
              <a:rPr lang="es-MX" dirty="0"/>
              <a:t> Obtenido de http://www.unwomen.org/es/what-we-do/ending-violence-against-women/facts-and-figures</a:t>
            </a:r>
          </a:p>
        </p:txBody>
      </p:sp>
    </p:spTree>
    <p:extLst>
      <p:ext uri="{BB962C8B-B14F-4D97-AF65-F5344CB8AC3E}">
        <p14:creationId xmlns:p14="http://schemas.microsoft.com/office/powerpoint/2010/main" val="395479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9873F1-9067-47E5-84DF-EDCA07808F36}"/>
              </a:ext>
            </a:extLst>
          </p:cNvPr>
          <p:cNvSpPr txBox="1"/>
          <p:nvPr/>
        </p:nvSpPr>
        <p:spPr>
          <a:xfrm>
            <a:off x="3720089" y="2039815"/>
            <a:ext cx="4751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INICIO: NOVIEMBRE DE 2017</a:t>
            </a: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TÉRMINO: ABRIL DE 2019</a:t>
            </a:r>
          </a:p>
        </p:txBody>
      </p:sp>
    </p:spTree>
    <p:extLst>
      <p:ext uri="{BB962C8B-B14F-4D97-AF65-F5344CB8AC3E}">
        <p14:creationId xmlns:p14="http://schemas.microsoft.com/office/powerpoint/2010/main" val="61472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9" y="873961"/>
            <a:ext cx="3005115" cy="2253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0" y="2000879"/>
            <a:ext cx="2930753" cy="3907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30" y="4382614"/>
            <a:ext cx="3874989" cy="21806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96" y="873961"/>
            <a:ext cx="2198065" cy="39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7" y="432767"/>
            <a:ext cx="3698813" cy="28199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3" y="3596855"/>
            <a:ext cx="4032646" cy="30244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29" y="372497"/>
            <a:ext cx="3920647" cy="29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85800" y="2141538"/>
          <a:ext cx="10177668" cy="5507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52">
                <a:tc>
                  <a:txBody>
                    <a:bodyPr/>
                    <a:lstStyle/>
                    <a:p>
                      <a:r>
                        <a:rPr lang="es-MX" dirty="0"/>
                        <a:t>1. ¿Qué 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Enfrentar fenómenos o problemáticas que se pueden abordar desde diferentes disciplinas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¿Qué características tiene?</a:t>
                      </a:r>
                    </a:p>
                    <a:p>
                      <a:endParaRPr lang="es-MX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Implica trabajo colaborativo, sistemático y promueve la creatividad, el pensamiento creativo, compromiso en el trabajo y que no se distinguen en el todo, fronteras de las diferentes disciplinas que participaron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¿Por qué es importante en la educación?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Permite vincular el trabajo y los saberes escolares con situaciones de la vida cotidiana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¿Cómo motivar a los alumnos para el trabajo interdisciplinario?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Planteando un tema que sea cercano a la realidad de los adolescentes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631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¿Cuáles son lo prerrequisitos materiales organizacionales y personales para la planeación del trabajo interdisciplinario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Disposición para el trabajo interdisciplinario por parte de los docentes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Disposición para el trabajo colaborativo por parte de los alumnos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Sentido de responsabilidad, respeto, tolerancia, apertura al cambio por parte de todos los involucrados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Revisión previa de distintos materiales de consulta confiables y objetivos por parte de los docentes.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7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911660-B69F-4EC6-8C67-78C631CE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46037"/>
              </p:ext>
            </p:extLst>
          </p:nvPr>
        </p:nvGraphicFramePr>
        <p:xfrm>
          <a:off x="1295914" y="1150701"/>
          <a:ext cx="10177668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7215">
                  <a:extLst>
                    <a:ext uri="{9D8B030D-6E8A-4147-A177-3AD203B41FA5}">
                      <a16:colId xmlns:a16="http://schemas.microsoft.com/office/drawing/2014/main" val="1841111855"/>
                    </a:ext>
                  </a:extLst>
                </a:gridCol>
                <a:gridCol w="7120453">
                  <a:extLst>
                    <a:ext uri="{9D8B030D-6E8A-4147-A177-3AD203B41FA5}">
                      <a16:colId xmlns:a16="http://schemas.microsoft.com/office/drawing/2014/main" val="1866124672"/>
                    </a:ext>
                  </a:extLst>
                </a:gridCol>
              </a:tblGrid>
              <a:tr h="467252">
                <a:tc>
                  <a:txBody>
                    <a:bodyPr/>
                    <a:lstStyle/>
                    <a:p>
                      <a:r>
                        <a:rPr lang="es-MX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¿Qué papel juega la planeación del trabajo interdisciplinario y qué características debe tener?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Permite establecer las actividades necesarias, así como los recursos, tiempos, asignar responsables, establecer puntos de revisión, etc. Para verificar en tiempo y forma que los avances se den conforme se espera y lograr cumplir con lo planteado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0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8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PROYECTO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VIOLENCIA EN EL NOVIAZGO</a:t>
            </a:r>
          </a:p>
        </p:txBody>
      </p:sp>
    </p:spTree>
    <p:extLst>
      <p:ext uri="{BB962C8B-B14F-4D97-AF65-F5344CB8AC3E}">
        <p14:creationId xmlns:p14="http://schemas.microsoft.com/office/powerpoint/2010/main" val="370936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1950</TotalTime>
  <Words>1686</Words>
  <Application>Microsoft Office PowerPoint</Application>
  <PresentationFormat>Panorámica</PresentationFormat>
  <Paragraphs>317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Times New Roman</vt:lpstr>
      <vt:lpstr>Verdana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  <vt:lpstr>¿QUÉ ES?</vt:lpstr>
      <vt:lpstr>¿QUÉ IMPLICA?</vt:lpstr>
      <vt:lpstr>LA EVALUACIÓN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INSTRUMENTOS DE EVALUACIÓN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Saldaña</dc:creator>
  <cp:lastModifiedBy>Margarita Saldaña</cp:lastModifiedBy>
  <cp:revision>42</cp:revision>
  <dcterms:created xsi:type="dcterms:W3CDTF">2017-10-30T19:36:29Z</dcterms:created>
  <dcterms:modified xsi:type="dcterms:W3CDTF">2018-04-28T00:30:16Z</dcterms:modified>
</cp:coreProperties>
</file>