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3"/>
  </p:notesMasterIdLst>
  <p:sldIdLst>
    <p:sldId id="322" r:id="rId3"/>
    <p:sldId id="329" r:id="rId4"/>
    <p:sldId id="257" r:id="rId5"/>
    <p:sldId id="330" r:id="rId6"/>
    <p:sldId id="331" r:id="rId7"/>
    <p:sldId id="332" r:id="rId8"/>
    <p:sldId id="337" r:id="rId9"/>
    <p:sldId id="338" r:id="rId10"/>
    <p:sldId id="339" r:id="rId11"/>
    <p:sldId id="334" r:id="rId12"/>
    <p:sldId id="333" r:id="rId13"/>
    <p:sldId id="340" r:id="rId14"/>
    <p:sldId id="341" r:id="rId15"/>
    <p:sldId id="342" r:id="rId16"/>
    <p:sldId id="335" r:id="rId17"/>
    <p:sldId id="336" r:id="rId18"/>
    <p:sldId id="343" r:id="rId19"/>
    <p:sldId id="344" r:id="rId20"/>
    <p:sldId id="346" r:id="rId21"/>
    <p:sldId id="345" r:id="rId22"/>
  </p:sldIdLst>
  <p:sldSz cx="9144000" cy="6858000" type="screen4x3"/>
  <p:notesSz cx="7772400" cy="10058400"/>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p:scale>
          <a:sx n="70" d="100"/>
          <a:sy n="70" d="100"/>
        </p:scale>
        <p:origin x="1410" y="16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s-MX" noProof="0"/>
          </a:p>
        </p:txBody>
      </p:sp>
      <p:sp>
        <p:nvSpPr>
          <p:cNvPr id="4099"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es-MX"/>
          </a:p>
        </p:txBody>
      </p:sp>
      <p:sp>
        <p:nvSpPr>
          <p:cNvPr id="4100"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es-MX"/>
          </a:p>
        </p:txBody>
      </p:sp>
      <p:sp>
        <p:nvSpPr>
          <p:cNvPr id="4101"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es-MX"/>
          </a:p>
        </p:txBody>
      </p:sp>
      <p:sp>
        <p:nvSpPr>
          <p:cNvPr id="4102"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fld id="{B136DBBE-7442-479E-86B6-8EA8CA2C450A}" type="slidenum">
              <a:rPr lang="es-MX"/>
              <a:pPr>
                <a:defRPr/>
              </a:pPr>
              <a:t>‹Nº›</a:t>
            </a:fld>
            <a:endParaRPr lang="es-MX"/>
          </a:p>
        </p:txBody>
      </p:sp>
    </p:spTree>
    <p:extLst>
      <p:ext uri="{BB962C8B-B14F-4D97-AF65-F5344CB8AC3E}">
        <p14:creationId xmlns:p14="http://schemas.microsoft.com/office/powerpoint/2010/main" val="259916464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799BB0F0-E7FE-42C4-8CF9-1404A26A1830}" type="slidenum">
              <a:rPr lang="es-MX" smtClean="0">
                <a:solidFill>
                  <a:srgbClr val="000000"/>
                </a:solidFill>
                <a:latin typeface="Times New Roman" panose="02020603050405020304" pitchFamily="18" charset="0"/>
              </a:rPr>
              <a:pPr>
                <a:lnSpc>
                  <a:spcPct val="95000"/>
                </a:lnSpc>
              </a:pPr>
              <a:t>3</a:t>
            </a:fld>
            <a:endParaRPr lang="es-MX">
              <a:solidFill>
                <a:srgbClr val="000000"/>
              </a:solidFill>
              <a:latin typeface="Times New Roman" panose="02020603050405020304" pitchFamily="18" charset="0"/>
            </a:endParaRPr>
          </a:p>
        </p:txBody>
      </p:sp>
      <p:sp>
        <p:nvSpPr>
          <p:cNvPr id="8195"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Tree>
    <p:extLst>
      <p:ext uri="{BB962C8B-B14F-4D97-AF65-F5344CB8AC3E}">
        <p14:creationId xmlns:p14="http://schemas.microsoft.com/office/powerpoint/2010/main" val="3422696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799BB0F0-E7FE-42C4-8CF9-1404A26A1830}" type="slidenum">
              <a:rPr lang="es-MX" smtClean="0">
                <a:solidFill>
                  <a:srgbClr val="000000"/>
                </a:solidFill>
                <a:latin typeface="Times New Roman" panose="02020603050405020304" pitchFamily="18" charset="0"/>
              </a:rPr>
              <a:pPr>
                <a:lnSpc>
                  <a:spcPct val="95000"/>
                </a:lnSpc>
              </a:pPr>
              <a:t>5</a:t>
            </a:fld>
            <a:endParaRPr lang="es-MX">
              <a:solidFill>
                <a:srgbClr val="000000"/>
              </a:solidFill>
              <a:latin typeface="Times New Roman" panose="02020603050405020304" pitchFamily="18" charset="0"/>
            </a:endParaRPr>
          </a:p>
        </p:txBody>
      </p:sp>
      <p:sp>
        <p:nvSpPr>
          <p:cNvPr id="8195"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Tree>
    <p:extLst>
      <p:ext uri="{BB962C8B-B14F-4D97-AF65-F5344CB8AC3E}">
        <p14:creationId xmlns:p14="http://schemas.microsoft.com/office/powerpoint/2010/main" val="324927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799BB0F0-E7FE-42C4-8CF9-1404A26A1830}" type="slidenum">
              <a:rPr lang="es-MX" smtClean="0">
                <a:solidFill>
                  <a:srgbClr val="000000"/>
                </a:solidFill>
                <a:latin typeface="Times New Roman" panose="02020603050405020304" pitchFamily="18" charset="0"/>
              </a:rPr>
              <a:pPr>
                <a:lnSpc>
                  <a:spcPct val="95000"/>
                </a:lnSpc>
              </a:pPr>
              <a:t>10</a:t>
            </a:fld>
            <a:endParaRPr lang="es-MX">
              <a:solidFill>
                <a:srgbClr val="000000"/>
              </a:solidFill>
              <a:latin typeface="Times New Roman" panose="02020603050405020304" pitchFamily="18" charset="0"/>
            </a:endParaRPr>
          </a:p>
        </p:txBody>
      </p:sp>
      <p:sp>
        <p:nvSpPr>
          <p:cNvPr id="8195"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Tree>
    <p:extLst>
      <p:ext uri="{BB962C8B-B14F-4D97-AF65-F5344CB8AC3E}">
        <p14:creationId xmlns:p14="http://schemas.microsoft.com/office/powerpoint/2010/main" val="335272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799BB0F0-E7FE-42C4-8CF9-1404A26A1830}" type="slidenum">
              <a:rPr lang="es-MX" smtClean="0">
                <a:solidFill>
                  <a:srgbClr val="000000"/>
                </a:solidFill>
                <a:latin typeface="Times New Roman" panose="02020603050405020304" pitchFamily="18" charset="0"/>
              </a:rPr>
              <a:pPr>
                <a:lnSpc>
                  <a:spcPct val="95000"/>
                </a:lnSpc>
              </a:pPr>
              <a:t>15</a:t>
            </a:fld>
            <a:endParaRPr lang="es-MX">
              <a:solidFill>
                <a:srgbClr val="000000"/>
              </a:solidFill>
              <a:latin typeface="Times New Roman" panose="02020603050405020304" pitchFamily="18" charset="0"/>
            </a:endParaRPr>
          </a:p>
        </p:txBody>
      </p:sp>
      <p:sp>
        <p:nvSpPr>
          <p:cNvPr id="8195"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Tree>
    <p:extLst>
      <p:ext uri="{BB962C8B-B14F-4D97-AF65-F5344CB8AC3E}">
        <p14:creationId xmlns:p14="http://schemas.microsoft.com/office/powerpoint/2010/main" val="212402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4"/>
            <a:ext cx="6858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MX"/>
          </a:p>
        </p:txBody>
      </p:sp>
      <p:sp>
        <p:nvSpPr>
          <p:cNvPr id="4" name="Rectangle 2"/>
          <p:cNvSpPr>
            <a:spLocks noGrp="1" noChangeArrowheads="1"/>
          </p:cNvSpPr>
          <p:nvPr>
            <p:ph type="dt" idx="10"/>
          </p:nvPr>
        </p:nvSpPr>
        <p:spPr>
          <a:ln/>
        </p:spPr>
        <p:txBody>
          <a:bodyPr/>
          <a:lstStyle>
            <a:lvl1pPr>
              <a:defRPr/>
            </a:lvl1pPr>
          </a:lstStyle>
          <a:p>
            <a:pPr>
              <a:defRPr/>
            </a:pPr>
            <a:r>
              <a:rPr lang="es-MX"/>
              <a:t>30/04/18</a:t>
            </a:r>
          </a:p>
        </p:txBody>
      </p:sp>
      <p:sp>
        <p:nvSpPr>
          <p:cNvPr id="5" name="Rectangle 4"/>
          <p:cNvSpPr>
            <a:spLocks noGrp="1" noChangeArrowheads="1"/>
          </p:cNvSpPr>
          <p:nvPr>
            <p:ph type="sldNum" idx="11"/>
          </p:nvPr>
        </p:nvSpPr>
        <p:spPr>
          <a:ln/>
        </p:spPr>
        <p:txBody>
          <a:bodyPr/>
          <a:lstStyle>
            <a:lvl1pPr>
              <a:defRPr/>
            </a:lvl1pPr>
          </a:lstStyle>
          <a:p>
            <a:pPr>
              <a:defRPr/>
            </a:pPr>
            <a:fld id="{4EDC2DF0-F796-4C08-A6BD-1EF333F6B5E9}" type="slidenum">
              <a:rPr lang="es-MX"/>
              <a:pPr>
                <a:defRPr/>
              </a:pPr>
              <a:t>‹Nº›</a:t>
            </a:fld>
            <a:endParaRPr lang="es-MX"/>
          </a:p>
        </p:txBody>
      </p:sp>
    </p:spTree>
    <p:extLst>
      <p:ext uri="{BB962C8B-B14F-4D97-AF65-F5344CB8AC3E}">
        <p14:creationId xmlns:p14="http://schemas.microsoft.com/office/powerpoint/2010/main" val="188718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2"/>
          <p:cNvSpPr>
            <a:spLocks noGrp="1" noChangeArrowheads="1"/>
          </p:cNvSpPr>
          <p:nvPr>
            <p:ph type="dt" idx="10"/>
          </p:nvPr>
        </p:nvSpPr>
        <p:spPr>
          <a:ln/>
        </p:spPr>
        <p:txBody>
          <a:bodyPr/>
          <a:lstStyle>
            <a:lvl1pPr>
              <a:defRPr/>
            </a:lvl1pPr>
          </a:lstStyle>
          <a:p>
            <a:pPr>
              <a:defRPr/>
            </a:pPr>
            <a:r>
              <a:rPr lang="es-MX"/>
              <a:t>30/04/18</a:t>
            </a:r>
          </a:p>
        </p:txBody>
      </p:sp>
      <p:sp>
        <p:nvSpPr>
          <p:cNvPr id="5" name="Rectangle 4"/>
          <p:cNvSpPr>
            <a:spLocks noGrp="1" noChangeArrowheads="1"/>
          </p:cNvSpPr>
          <p:nvPr>
            <p:ph type="sldNum" idx="11"/>
          </p:nvPr>
        </p:nvSpPr>
        <p:spPr>
          <a:ln/>
        </p:spPr>
        <p:txBody>
          <a:bodyPr/>
          <a:lstStyle>
            <a:lvl1pPr>
              <a:defRPr/>
            </a:lvl1pPr>
          </a:lstStyle>
          <a:p>
            <a:pPr>
              <a:defRPr/>
            </a:pPr>
            <a:fld id="{FCB7C282-1EF2-4A90-9CEE-7FDC4FC20F59}" type="slidenum">
              <a:rPr lang="es-MX"/>
              <a:pPr>
                <a:defRPr/>
              </a:pPr>
              <a:t>‹Nº›</a:t>
            </a:fld>
            <a:endParaRPr lang="es-MX"/>
          </a:p>
        </p:txBody>
      </p:sp>
    </p:spTree>
    <p:extLst>
      <p:ext uri="{BB962C8B-B14F-4D97-AF65-F5344CB8AC3E}">
        <p14:creationId xmlns:p14="http://schemas.microsoft.com/office/powerpoint/2010/main" val="114474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604963"/>
            <a:ext cx="2055813" cy="4524375"/>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457200" y="1604963"/>
            <a:ext cx="6019800" cy="45243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2"/>
          <p:cNvSpPr>
            <a:spLocks noGrp="1" noChangeArrowheads="1"/>
          </p:cNvSpPr>
          <p:nvPr>
            <p:ph type="dt" idx="10"/>
          </p:nvPr>
        </p:nvSpPr>
        <p:spPr>
          <a:ln/>
        </p:spPr>
        <p:txBody>
          <a:bodyPr/>
          <a:lstStyle>
            <a:lvl1pPr>
              <a:defRPr/>
            </a:lvl1pPr>
          </a:lstStyle>
          <a:p>
            <a:pPr>
              <a:defRPr/>
            </a:pPr>
            <a:r>
              <a:rPr lang="es-MX"/>
              <a:t>30/04/18</a:t>
            </a:r>
          </a:p>
        </p:txBody>
      </p:sp>
      <p:sp>
        <p:nvSpPr>
          <p:cNvPr id="5" name="Rectangle 4"/>
          <p:cNvSpPr>
            <a:spLocks noGrp="1" noChangeArrowheads="1"/>
          </p:cNvSpPr>
          <p:nvPr>
            <p:ph type="sldNum" idx="11"/>
          </p:nvPr>
        </p:nvSpPr>
        <p:spPr>
          <a:ln/>
        </p:spPr>
        <p:txBody>
          <a:bodyPr/>
          <a:lstStyle>
            <a:lvl1pPr>
              <a:defRPr/>
            </a:lvl1pPr>
          </a:lstStyle>
          <a:p>
            <a:pPr>
              <a:defRPr/>
            </a:pPr>
            <a:fld id="{322EB9B1-3B49-40DF-A8CE-E0C075E3BB1E}" type="slidenum">
              <a:rPr lang="es-MX"/>
              <a:pPr>
                <a:defRPr/>
              </a:pPr>
              <a:t>‹Nº›</a:t>
            </a:fld>
            <a:endParaRPr lang="es-MX"/>
          </a:p>
        </p:txBody>
      </p:sp>
    </p:spTree>
    <p:extLst>
      <p:ext uri="{BB962C8B-B14F-4D97-AF65-F5344CB8AC3E}">
        <p14:creationId xmlns:p14="http://schemas.microsoft.com/office/powerpoint/2010/main" val="3553434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2130426"/>
            <a:ext cx="7770813" cy="1468438"/>
          </a:xfrm>
        </p:spPr>
        <p:txBody>
          <a:bodyPr/>
          <a:lstStyle/>
          <a:p>
            <a:r>
              <a:rPr lang="es-ES"/>
              <a:t>Haga clic para modificar el estilo de título del patrón</a:t>
            </a:r>
            <a:endParaRPr lang="es-MX"/>
          </a:p>
        </p:txBody>
      </p:sp>
      <p:sp>
        <p:nvSpPr>
          <p:cNvPr id="3" name="Rectangle 2"/>
          <p:cNvSpPr>
            <a:spLocks noGrp="1" noChangeArrowheads="1"/>
          </p:cNvSpPr>
          <p:nvPr>
            <p:ph type="dt" idx="10"/>
          </p:nvPr>
        </p:nvSpPr>
        <p:spPr>
          <a:ln/>
        </p:spPr>
        <p:txBody>
          <a:bodyPr/>
          <a:lstStyle>
            <a:lvl1pPr>
              <a:defRPr/>
            </a:lvl1pPr>
          </a:lstStyle>
          <a:p>
            <a:pPr>
              <a:defRPr/>
            </a:pPr>
            <a:r>
              <a:rPr lang="es-MX"/>
              <a:t>30/04/18</a:t>
            </a:r>
          </a:p>
        </p:txBody>
      </p:sp>
      <p:sp>
        <p:nvSpPr>
          <p:cNvPr id="4" name="Rectangle 4"/>
          <p:cNvSpPr>
            <a:spLocks noGrp="1" noChangeArrowheads="1"/>
          </p:cNvSpPr>
          <p:nvPr>
            <p:ph type="sldNum" idx="11"/>
          </p:nvPr>
        </p:nvSpPr>
        <p:spPr>
          <a:ln/>
        </p:spPr>
        <p:txBody>
          <a:bodyPr/>
          <a:lstStyle>
            <a:lvl1pPr>
              <a:defRPr/>
            </a:lvl1pPr>
          </a:lstStyle>
          <a:p>
            <a:pPr>
              <a:defRPr/>
            </a:pPr>
            <a:fld id="{CB43B09F-9D0E-4584-8D53-FB51ECFA1874}" type="slidenum">
              <a:rPr lang="es-MX"/>
              <a:pPr>
                <a:defRPr/>
              </a:pPr>
              <a:t>‹Nº›</a:t>
            </a:fld>
            <a:endParaRPr lang="es-MX"/>
          </a:p>
        </p:txBody>
      </p:sp>
    </p:spTree>
    <p:extLst>
      <p:ext uri="{BB962C8B-B14F-4D97-AF65-F5344CB8AC3E}">
        <p14:creationId xmlns:p14="http://schemas.microsoft.com/office/powerpoint/2010/main" val="356855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4"/>
            <a:ext cx="6858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MX"/>
          </a:p>
        </p:txBody>
      </p:sp>
      <p:sp>
        <p:nvSpPr>
          <p:cNvPr id="4" name="Rectangle 3"/>
          <p:cNvSpPr>
            <a:spLocks noGrp="1" noChangeArrowheads="1"/>
          </p:cNvSpPr>
          <p:nvPr>
            <p:ph type="dt" idx="10"/>
          </p:nvPr>
        </p:nvSpPr>
        <p:spPr>
          <a:ln/>
        </p:spPr>
        <p:txBody>
          <a:bodyPr/>
          <a:lstStyle>
            <a:lvl1pPr>
              <a:defRPr/>
            </a:lvl1pPr>
          </a:lstStyle>
          <a:p>
            <a:pPr>
              <a:defRPr/>
            </a:pPr>
            <a:r>
              <a:rPr lang="es-MX"/>
              <a:t>30/04/18</a:t>
            </a:r>
          </a:p>
        </p:txBody>
      </p:sp>
      <p:sp>
        <p:nvSpPr>
          <p:cNvPr id="5" name="Rectangle 5"/>
          <p:cNvSpPr>
            <a:spLocks noGrp="1" noChangeArrowheads="1"/>
          </p:cNvSpPr>
          <p:nvPr>
            <p:ph type="sldNum" idx="11"/>
          </p:nvPr>
        </p:nvSpPr>
        <p:spPr>
          <a:ln/>
        </p:spPr>
        <p:txBody>
          <a:bodyPr/>
          <a:lstStyle>
            <a:lvl1pPr>
              <a:defRPr/>
            </a:lvl1pPr>
          </a:lstStyle>
          <a:p>
            <a:pPr>
              <a:defRPr/>
            </a:pPr>
            <a:fld id="{ECBB9041-9BC1-4E99-8ADC-47E5D8B4F75F}" type="slidenum">
              <a:rPr lang="es-MX"/>
              <a:pPr>
                <a:defRPr/>
              </a:pPr>
              <a:t>‹Nº›</a:t>
            </a:fld>
            <a:endParaRPr lang="es-MX"/>
          </a:p>
        </p:txBody>
      </p:sp>
    </p:spTree>
    <p:extLst>
      <p:ext uri="{BB962C8B-B14F-4D97-AF65-F5344CB8AC3E}">
        <p14:creationId xmlns:p14="http://schemas.microsoft.com/office/powerpoint/2010/main" val="203283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p:cNvSpPr>
            <a:spLocks noGrp="1" noChangeArrowheads="1"/>
          </p:cNvSpPr>
          <p:nvPr>
            <p:ph type="dt" idx="10"/>
          </p:nvPr>
        </p:nvSpPr>
        <p:spPr>
          <a:ln/>
        </p:spPr>
        <p:txBody>
          <a:bodyPr/>
          <a:lstStyle>
            <a:lvl1pPr>
              <a:defRPr/>
            </a:lvl1pPr>
          </a:lstStyle>
          <a:p>
            <a:pPr>
              <a:defRPr/>
            </a:pPr>
            <a:r>
              <a:rPr lang="es-MX"/>
              <a:t>30/04/18</a:t>
            </a:r>
          </a:p>
        </p:txBody>
      </p:sp>
      <p:sp>
        <p:nvSpPr>
          <p:cNvPr id="5" name="Rectangle 5"/>
          <p:cNvSpPr>
            <a:spLocks noGrp="1" noChangeArrowheads="1"/>
          </p:cNvSpPr>
          <p:nvPr>
            <p:ph type="sldNum" idx="11"/>
          </p:nvPr>
        </p:nvSpPr>
        <p:spPr>
          <a:ln/>
        </p:spPr>
        <p:txBody>
          <a:bodyPr/>
          <a:lstStyle>
            <a:lvl1pPr>
              <a:defRPr/>
            </a:lvl1pPr>
          </a:lstStyle>
          <a:p>
            <a:pPr>
              <a:defRPr/>
            </a:pPr>
            <a:fld id="{3A39F3E9-330A-4494-92EE-C8FB210D4065}" type="slidenum">
              <a:rPr lang="es-MX"/>
              <a:pPr>
                <a:defRPr/>
              </a:pPr>
              <a:t>‹Nº›</a:t>
            </a:fld>
            <a:endParaRPr lang="es-MX"/>
          </a:p>
        </p:txBody>
      </p:sp>
    </p:spTree>
    <p:extLst>
      <p:ext uri="{BB962C8B-B14F-4D97-AF65-F5344CB8AC3E}">
        <p14:creationId xmlns:p14="http://schemas.microsoft.com/office/powerpoint/2010/main" val="3209586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9" y="1709739"/>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9" y="4589464"/>
            <a:ext cx="78867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s-ES"/>
              <a:t>Haga clic para modificar el estilo de texto del patrón</a:t>
            </a:r>
          </a:p>
        </p:txBody>
      </p:sp>
      <p:sp>
        <p:nvSpPr>
          <p:cNvPr id="4" name="Rectangle 3"/>
          <p:cNvSpPr>
            <a:spLocks noGrp="1" noChangeArrowheads="1"/>
          </p:cNvSpPr>
          <p:nvPr>
            <p:ph type="dt" idx="10"/>
          </p:nvPr>
        </p:nvSpPr>
        <p:spPr>
          <a:ln/>
        </p:spPr>
        <p:txBody>
          <a:bodyPr/>
          <a:lstStyle>
            <a:lvl1pPr>
              <a:defRPr/>
            </a:lvl1pPr>
          </a:lstStyle>
          <a:p>
            <a:pPr>
              <a:defRPr/>
            </a:pPr>
            <a:r>
              <a:rPr lang="es-MX"/>
              <a:t>30/04/18</a:t>
            </a:r>
          </a:p>
        </p:txBody>
      </p:sp>
      <p:sp>
        <p:nvSpPr>
          <p:cNvPr id="5" name="Rectangle 5"/>
          <p:cNvSpPr>
            <a:spLocks noGrp="1" noChangeArrowheads="1"/>
          </p:cNvSpPr>
          <p:nvPr>
            <p:ph type="sldNum" idx="11"/>
          </p:nvPr>
        </p:nvSpPr>
        <p:spPr>
          <a:ln/>
        </p:spPr>
        <p:txBody>
          <a:bodyPr/>
          <a:lstStyle>
            <a:lvl1pPr>
              <a:defRPr/>
            </a:lvl1pPr>
          </a:lstStyle>
          <a:p>
            <a:pPr>
              <a:defRPr/>
            </a:pPr>
            <a:fld id="{BE91300F-271E-4499-8AD3-9CFB207D2E9A}" type="slidenum">
              <a:rPr lang="es-MX"/>
              <a:pPr>
                <a:defRPr/>
              </a:pPr>
              <a:t>‹Nº›</a:t>
            </a:fld>
            <a:endParaRPr lang="es-MX"/>
          </a:p>
        </p:txBody>
      </p:sp>
    </p:spTree>
    <p:extLst>
      <p:ext uri="{BB962C8B-B14F-4D97-AF65-F5344CB8AC3E}">
        <p14:creationId xmlns:p14="http://schemas.microsoft.com/office/powerpoint/2010/main" val="313828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457200" y="1600201"/>
            <a:ext cx="4037013" cy="45243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46613" y="1600201"/>
            <a:ext cx="4038600" cy="45243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3"/>
          <p:cNvSpPr>
            <a:spLocks noGrp="1" noChangeArrowheads="1"/>
          </p:cNvSpPr>
          <p:nvPr>
            <p:ph type="dt" idx="10"/>
          </p:nvPr>
        </p:nvSpPr>
        <p:spPr>
          <a:ln/>
        </p:spPr>
        <p:txBody>
          <a:bodyPr/>
          <a:lstStyle>
            <a:lvl1pPr>
              <a:defRPr/>
            </a:lvl1pPr>
          </a:lstStyle>
          <a:p>
            <a:pPr>
              <a:defRPr/>
            </a:pPr>
            <a:r>
              <a:rPr lang="es-MX"/>
              <a:t>30/04/18</a:t>
            </a:r>
          </a:p>
        </p:txBody>
      </p:sp>
      <p:sp>
        <p:nvSpPr>
          <p:cNvPr id="6" name="Rectangle 5"/>
          <p:cNvSpPr>
            <a:spLocks noGrp="1" noChangeArrowheads="1"/>
          </p:cNvSpPr>
          <p:nvPr>
            <p:ph type="sldNum" idx="11"/>
          </p:nvPr>
        </p:nvSpPr>
        <p:spPr>
          <a:ln/>
        </p:spPr>
        <p:txBody>
          <a:bodyPr/>
          <a:lstStyle>
            <a:lvl1pPr>
              <a:defRPr/>
            </a:lvl1pPr>
          </a:lstStyle>
          <a:p>
            <a:pPr>
              <a:defRPr/>
            </a:pPr>
            <a:fld id="{C1F5662B-60F6-45D2-A422-7608C580E824}" type="slidenum">
              <a:rPr lang="es-MX"/>
              <a:pPr>
                <a:defRPr/>
              </a:pPr>
              <a:t>‹Nº›</a:t>
            </a:fld>
            <a:endParaRPr lang="es-MX"/>
          </a:p>
        </p:txBody>
      </p:sp>
    </p:spTree>
    <p:extLst>
      <p:ext uri="{BB962C8B-B14F-4D97-AF65-F5344CB8AC3E}">
        <p14:creationId xmlns:p14="http://schemas.microsoft.com/office/powerpoint/2010/main" val="1646566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9"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30240" y="1681164"/>
            <a:ext cx="386873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40"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1" y="1681164"/>
            <a:ext cx="38877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1"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3"/>
          <p:cNvSpPr>
            <a:spLocks noGrp="1" noChangeArrowheads="1"/>
          </p:cNvSpPr>
          <p:nvPr>
            <p:ph type="dt" idx="10"/>
          </p:nvPr>
        </p:nvSpPr>
        <p:spPr>
          <a:ln/>
        </p:spPr>
        <p:txBody>
          <a:bodyPr/>
          <a:lstStyle>
            <a:lvl1pPr>
              <a:defRPr/>
            </a:lvl1pPr>
          </a:lstStyle>
          <a:p>
            <a:pPr>
              <a:defRPr/>
            </a:pPr>
            <a:r>
              <a:rPr lang="es-MX"/>
              <a:t>30/04/18</a:t>
            </a:r>
          </a:p>
        </p:txBody>
      </p:sp>
      <p:sp>
        <p:nvSpPr>
          <p:cNvPr id="8" name="Rectangle 5"/>
          <p:cNvSpPr>
            <a:spLocks noGrp="1" noChangeArrowheads="1"/>
          </p:cNvSpPr>
          <p:nvPr>
            <p:ph type="sldNum" idx="11"/>
          </p:nvPr>
        </p:nvSpPr>
        <p:spPr>
          <a:ln/>
        </p:spPr>
        <p:txBody>
          <a:bodyPr/>
          <a:lstStyle>
            <a:lvl1pPr>
              <a:defRPr/>
            </a:lvl1pPr>
          </a:lstStyle>
          <a:p>
            <a:pPr>
              <a:defRPr/>
            </a:pPr>
            <a:fld id="{4516A9BE-B4D1-4336-AB73-AA46BF6E1CE3}" type="slidenum">
              <a:rPr lang="es-MX"/>
              <a:pPr>
                <a:defRPr/>
              </a:pPr>
              <a:t>‹Nº›</a:t>
            </a:fld>
            <a:endParaRPr lang="es-MX"/>
          </a:p>
        </p:txBody>
      </p:sp>
    </p:spTree>
    <p:extLst>
      <p:ext uri="{BB962C8B-B14F-4D97-AF65-F5344CB8AC3E}">
        <p14:creationId xmlns:p14="http://schemas.microsoft.com/office/powerpoint/2010/main" val="3917632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Rectangle 3"/>
          <p:cNvSpPr>
            <a:spLocks noGrp="1" noChangeArrowheads="1"/>
          </p:cNvSpPr>
          <p:nvPr>
            <p:ph type="dt" idx="10"/>
          </p:nvPr>
        </p:nvSpPr>
        <p:spPr>
          <a:ln/>
        </p:spPr>
        <p:txBody>
          <a:bodyPr/>
          <a:lstStyle>
            <a:lvl1pPr>
              <a:defRPr/>
            </a:lvl1pPr>
          </a:lstStyle>
          <a:p>
            <a:pPr>
              <a:defRPr/>
            </a:pPr>
            <a:r>
              <a:rPr lang="es-MX"/>
              <a:t>30/04/18</a:t>
            </a:r>
          </a:p>
        </p:txBody>
      </p:sp>
      <p:sp>
        <p:nvSpPr>
          <p:cNvPr id="4" name="Rectangle 5"/>
          <p:cNvSpPr>
            <a:spLocks noGrp="1" noChangeArrowheads="1"/>
          </p:cNvSpPr>
          <p:nvPr>
            <p:ph type="sldNum" idx="11"/>
          </p:nvPr>
        </p:nvSpPr>
        <p:spPr>
          <a:ln/>
        </p:spPr>
        <p:txBody>
          <a:bodyPr/>
          <a:lstStyle>
            <a:lvl1pPr>
              <a:defRPr/>
            </a:lvl1pPr>
          </a:lstStyle>
          <a:p>
            <a:pPr>
              <a:defRPr/>
            </a:pPr>
            <a:fld id="{60E8D26C-6D76-4E01-B385-D19ADD0F9AEE}" type="slidenum">
              <a:rPr lang="es-MX"/>
              <a:pPr>
                <a:defRPr/>
              </a:pPr>
              <a:t>‹Nº›</a:t>
            </a:fld>
            <a:endParaRPr lang="es-MX"/>
          </a:p>
        </p:txBody>
      </p:sp>
    </p:spTree>
    <p:extLst>
      <p:ext uri="{BB962C8B-B14F-4D97-AF65-F5344CB8AC3E}">
        <p14:creationId xmlns:p14="http://schemas.microsoft.com/office/powerpoint/2010/main" val="374246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s-MX"/>
              <a:t>30/04/18</a:t>
            </a:r>
          </a:p>
        </p:txBody>
      </p:sp>
      <p:sp>
        <p:nvSpPr>
          <p:cNvPr id="3" name="Rectangle 5"/>
          <p:cNvSpPr>
            <a:spLocks noGrp="1" noChangeArrowheads="1"/>
          </p:cNvSpPr>
          <p:nvPr>
            <p:ph type="sldNum" idx="11"/>
          </p:nvPr>
        </p:nvSpPr>
        <p:spPr>
          <a:ln/>
        </p:spPr>
        <p:txBody>
          <a:bodyPr/>
          <a:lstStyle>
            <a:lvl1pPr>
              <a:defRPr/>
            </a:lvl1pPr>
          </a:lstStyle>
          <a:p>
            <a:pPr>
              <a:defRPr/>
            </a:pPr>
            <a:fld id="{E45B77DD-1FC9-46AA-8982-AF743EF4C881}" type="slidenum">
              <a:rPr lang="es-MX"/>
              <a:pPr>
                <a:defRPr/>
              </a:pPr>
              <a:t>‹Nº›</a:t>
            </a:fld>
            <a:endParaRPr lang="es-MX"/>
          </a:p>
        </p:txBody>
      </p:sp>
    </p:spTree>
    <p:extLst>
      <p:ext uri="{BB962C8B-B14F-4D97-AF65-F5344CB8AC3E}">
        <p14:creationId xmlns:p14="http://schemas.microsoft.com/office/powerpoint/2010/main" val="393404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2"/>
          <p:cNvSpPr>
            <a:spLocks noGrp="1" noChangeArrowheads="1"/>
          </p:cNvSpPr>
          <p:nvPr>
            <p:ph type="dt" idx="10"/>
          </p:nvPr>
        </p:nvSpPr>
        <p:spPr>
          <a:ln/>
        </p:spPr>
        <p:txBody>
          <a:bodyPr/>
          <a:lstStyle>
            <a:lvl1pPr>
              <a:defRPr/>
            </a:lvl1pPr>
          </a:lstStyle>
          <a:p>
            <a:pPr>
              <a:defRPr/>
            </a:pPr>
            <a:r>
              <a:rPr lang="es-MX"/>
              <a:t>30/04/18</a:t>
            </a:r>
          </a:p>
        </p:txBody>
      </p:sp>
      <p:sp>
        <p:nvSpPr>
          <p:cNvPr id="5" name="Rectangle 4"/>
          <p:cNvSpPr>
            <a:spLocks noGrp="1" noChangeArrowheads="1"/>
          </p:cNvSpPr>
          <p:nvPr>
            <p:ph type="sldNum" idx="11"/>
          </p:nvPr>
        </p:nvSpPr>
        <p:spPr>
          <a:ln/>
        </p:spPr>
        <p:txBody>
          <a:bodyPr/>
          <a:lstStyle>
            <a:lvl1pPr>
              <a:defRPr/>
            </a:lvl1pPr>
          </a:lstStyle>
          <a:p>
            <a:pPr>
              <a:defRPr/>
            </a:pPr>
            <a:fld id="{DB3A7ED6-6BF3-41F3-89DA-FE0F8F2AC07B}" type="slidenum">
              <a:rPr lang="es-MX"/>
              <a:pPr>
                <a:defRPr/>
              </a:pPr>
              <a:t>‹Nº›</a:t>
            </a:fld>
            <a:endParaRPr lang="es-MX"/>
          </a:p>
        </p:txBody>
      </p:sp>
    </p:spTree>
    <p:extLst>
      <p:ext uri="{BB962C8B-B14F-4D97-AF65-F5344CB8AC3E}">
        <p14:creationId xmlns:p14="http://schemas.microsoft.com/office/powerpoint/2010/main" val="1360517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9"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3887789" y="987426"/>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30239"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r>
              <a:rPr lang="es-MX"/>
              <a:t>30/04/18</a:t>
            </a:r>
          </a:p>
        </p:txBody>
      </p:sp>
      <p:sp>
        <p:nvSpPr>
          <p:cNvPr id="6" name="Rectangle 5"/>
          <p:cNvSpPr>
            <a:spLocks noGrp="1" noChangeArrowheads="1"/>
          </p:cNvSpPr>
          <p:nvPr>
            <p:ph type="sldNum" idx="11"/>
          </p:nvPr>
        </p:nvSpPr>
        <p:spPr>
          <a:ln/>
        </p:spPr>
        <p:txBody>
          <a:bodyPr/>
          <a:lstStyle>
            <a:lvl1pPr>
              <a:defRPr/>
            </a:lvl1pPr>
          </a:lstStyle>
          <a:p>
            <a:pPr>
              <a:defRPr/>
            </a:pPr>
            <a:fld id="{5234765D-C2EA-4094-95BA-CD338F6096A8}" type="slidenum">
              <a:rPr lang="es-MX"/>
              <a:pPr>
                <a:defRPr/>
              </a:pPr>
              <a:t>‹Nº›</a:t>
            </a:fld>
            <a:endParaRPr lang="es-MX"/>
          </a:p>
        </p:txBody>
      </p:sp>
    </p:spTree>
    <p:extLst>
      <p:ext uri="{BB962C8B-B14F-4D97-AF65-F5344CB8AC3E}">
        <p14:creationId xmlns:p14="http://schemas.microsoft.com/office/powerpoint/2010/main" val="2615893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9"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789" y="987426"/>
            <a:ext cx="4629151"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s-MX" noProof="0"/>
          </a:p>
        </p:txBody>
      </p:sp>
      <p:sp>
        <p:nvSpPr>
          <p:cNvPr id="4" name="Marcador de texto 3"/>
          <p:cNvSpPr>
            <a:spLocks noGrp="1"/>
          </p:cNvSpPr>
          <p:nvPr>
            <p:ph type="body" sz="half" idx="2"/>
          </p:nvPr>
        </p:nvSpPr>
        <p:spPr>
          <a:xfrm>
            <a:off x="630239"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r>
              <a:rPr lang="es-MX"/>
              <a:t>30/04/18</a:t>
            </a:r>
          </a:p>
        </p:txBody>
      </p:sp>
      <p:sp>
        <p:nvSpPr>
          <p:cNvPr id="6" name="Rectangle 5"/>
          <p:cNvSpPr>
            <a:spLocks noGrp="1" noChangeArrowheads="1"/>
          </p:cNvSpPr>
          <p:nvPr>
            <p:ph type="sldNum" idx="11"/>
          </p:nvPr>
        </p:nvSpPr>
        <p:spPr>
          <a:ln/>
        </p:spPr>
        <p:txBody>
          <a:bodyPr/>
          <a:lstStyle>
            <a:lvl1pPr>
              <a:defRPr/>
            </a:lvl1pPr>
          </a:lstStyle>
          <a:p>
            <a:pPr>
              <a:defRPr/>
            </a:pPr>
            <a:fld id="{0A1D556F-C880-4D37-823C-274F25047BC3}" type="slidenum">
              <a:rPr lang="es-MX"/>
              <a:pPr>
                <a:defRPr/>
              </a:pPr>
              <a:t>‹Nº›</a:t>
            </a:fld>
            <a:endParaRPr lang="es-MX"/>
          </a:p>
        </p:txBody>
      </p:sp>
    </p:spTree>
    <p:extLst>
      <p:ext uri="{BB962C8B-B14F-4D97-AF65-F5344CB8AC3E}">
        <p14:creationId xmlns:p14="http://schemas.microsoft.com/office/powerpoint/2010/main" val="1765543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p:cNvSpPr>
            <a:spLocks noGrp="1" noChangeArrowheads="1"/>
          </p:cNvSpPr>
          <p:nvPr>
            <p:ph type="dt" idx="10"/>
          </p:nvPr>
        </p:nvSpPr>
        <p:spPr>
          <a:ln/>
        </p:spPr>
        <p:txBody>
          <a:bodyPr/>
          <a:lstStyle>
            <a:lvl1pPr>
              <a:defRPr/>
            </a:lvl1pPr>
          </a:lstStyle>
          <a:p>
            <a:pPr>
              <a:defRPr/>
            </a:pPr>
            <a:r>
              <a:rPr lang="es-MX"/>
              <a:t>30/04/18</a:t>
            </a:r>
          </a:p>
        </p:txBody>
      </p:sp>
      <p:sp>
        <p:nvSpPr>
          <p:cNvPr id="5" name="Rectangle 5"/>
          <p:cNvSpPr>
            <a:spLocks noGrp="1" noChangeArrowheads="1"/>
          </p:cNvSpPr>
          <p:nvPr>
            <p:ph type="sldNum" idx="11"/>
          </p:nvPr>
        </p:nvSpPr>
        <p:spPr>
          <a:ln/>
        </p:spPr>
        <p:txBody>
          <a:bodyPr/>
          <a:lstStyle>
            <a:lvl1pPr>
              <a:defRPr/>
            </a:lvl1pPr>
          </a:lstStyle>
          <a:p>
            <a:pPr>
              <a:defRPr/>
            </a:pPr>
            <a:fld id="{AC7FDC3A-EDBB-49F9-8FC3-1F3C2E3DC7E7}" type="slidenum">
              <a:rPr lang="es-MX"/>
              <a:pPr>
                <a:defRPr/>
              </a:pPr>
              <a:t>‹Nº›</a:t>
            </a:fld>
            <a:endParaRPr lang="es-MX"/>
          </a:p>
        </p:txBody>
      </p:sp>
    </p:spTree>
    <p:extLst>
      <p:ext uri="{BB962C8B-B14F-4D97-AF65-F5344CB8AC3E}">
        <p14:creationId xmlns:p14="http://schemas.microsoft.com/office/powerpoint/2010/main" val="2196445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5813" cy="5849937"/>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457200" y="274639"/>
            <a:ext cx="6019800" cy="58499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p:cNvSpPr>
            <a:spLocks noGrp="1" noChangeArrowheads="1"/>
          </p:cNvSpPr>
          <p:nvPr>
            <p:ph type="dt" idx="10"/>
          </p:nvPr>
        </p:nvSpPr>
        <p:spPr>
          <a:ln/>
        </p:spPr>
        <p:txBody>
          <a:bodyPr/>
          <a:lstStyle>
            <a:lvl1pPr>
              <a:defRPr/>
            </a:lvl1pPr>
          </a:lstStyle>
          <a:p>
            <a:pPr>
              <a:defRPr/>
            </a:pPr>
            <a:r>
              <a:rPr lang="es-MX"/>
              <a:t>30/04/18</a:t>
            </a:r>
          </a:p>
        </p:txBody>
      </p:sp>
      <p:sp>
        <p:nvSpPr>
          <p:cNvPr id="5" name="Rectangle 5"/>
          <p:cNvSpPr>
            <a:spLocks noGrp="1" noChangeArrowheads="1"/>
          </p:cNvSpPr>
          <p:nvPr>
            <p:ph type="sldNum" idx="11"/>
          </p:nvPr>
        </p:nvSpPr>
        <p:spPr>
          <a:ln/>
        </p:spPr>
        <p:txBody>
          <a:bodyPr/>
          <a:lstStyle>
            <a:lvl1pPr>
              <a:defRPr/>
            </a:lvl1pPr>
          </a:lstStyle>
          <a:p>
            <a:pPr>
              <a:defRPr/>
            </a:pPr>
            <a:fld id="{56330C7F-DFB1-4F99-8976-885BC78D0EE6}" type="slidenum">
              <a:rPr lang="es-MX"/>
              <a:pPr>
                <a:defRPr/>
              </a:pPr>
              <a:t>‹Nº›</a:t>
            </a:fld>
            <a:endParaRPr lang="es-MX"/>
          </a:p>
        </p:txBody>
      </p:sp>
    </p:spTree>
    <p:extLst>
      <p:ext uri="{BB962C8B-B14F-4D97-AF65-F5344CB8AC3E}">
        <p14:creationId xmlns:p14="http://schemas.microsoft.com/office/powerpoint/2010/main" val="264428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9" y="1709739"/>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9" y="4589464"/>
            <a:ext cx="78867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s-ES"/>
              <a:t>Haga clic para modificar el estilo de texto del patrón</a:t>
            </a:r>
          </a:p>
        </p:txBody>
      </p:sp>
      <p:sp>
        <p:nvSpPr>
          <p:cNvPr id="4" name="Rectangle 2"/>
          <p:cNvSpPr>
            <a:spLocks noGrp="1" noChangeArrowheads="1"/>
          </p:cNvSpPr>
          <p:nvPr>
            <p:ph type="dt" idx="10"/>
          </p:nvPr>
        </p:nvSpPr>
        <p:spPr>
          <a:ln/>
        </p:spPr>
        <p:txBody>
          <a:bodyPr/>
          <a:lstStyle>
            <a:lvl1pPr>
              <a:defRPr/>
            </a:lvl1pPr>
          </a:lstStyle>
          <a:p>
            <a:pPr>
              <a:defRPr/>
            </a:pPr>
            <a:r>
              <a:rPr lang="es-MX"/>
              <a:t>30/04/18</a:t>
            </a:r>
          </a:p>
        </p:txBody>
      </p:sp>
      <p:sp>
        <p:nvSpPr>
          <p:cNvPr id="5" name="Rectangle 4"/>
          <p:cNvSpPr>
            <a:spLocks noGrp="1" noChangeArrowheads="1"/>
          </p:cNvSpPr>
          <p:nvPr>
            <p:ph type="sldNum" idx="11"/>
          </p:nvPr>
        </p:nvSpPr>
        <p:spPr>
          <a:ln/>
        </p:spPr>
        <p:txBody>
          <a:bodyPr/>
          <a:lstStyle>
            <a:lvl1pPr>
              <a:defRPr/>
            </a:lvl1pPr>
          </a:lstStyle>
          <a:p>
            <a:pPr>
              <a:defRPr/>
            </a:pPr>
            <a:fld id="{758E5532-90AA-44A0-965B-069AE43D6336}" type="slidenum">
              <a:rPr lang="es-MX"/>
              <a:pPr>
                <a:defRPr/>
              </a:pPr>
              <a:t>‹Nº›</a:t>
            </a:fld>
            <a:endParaRPr lang="es-MX"/>
          </a:p>
        </p:txBody>
      </p:sp>
    </p:spTree>
    <p:extLst>
      <p:ext uri="{BB962C8B-B14F-4D97-AF65-F5344CB8AC3E}">
        <p14:creationId xmlns:p14="http://schemas.microsoft.com/office/powerpoint/2010/main" val="291561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457200" y="1604963"/>
            <a:ext cx="4037013" cy="45243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46613" y="1604963"/>
            <a:ext cx="4038600" cy="45243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2"/>
          <p:cNvSpPr>
            <a:spLocks noGrp="1" noChangeArrowheads="1"/>
          </p:cNvSpPr>
          <p:nvPr>
            <p:ph type="dt" idx="10"/>
          </p:nvPr>
        </p:nvSpPr>
        <p:spPr>
          <a:ln/>
        </p:spPr>
        <p:txBody>
          <a:bodyPr/>
          <a:lstStyle>
            <a:lvl1pPr>
              <a:defRPr/>
            </a:lvl1pPr>
          </a:lstStyle>
          <a:p>
            <a:pPr>
              <a:defRPr/>
            </a:pPr>
            <a:r>
              <a:rPr lang="es-MX"/>
              <a:t>30/04/18</a:t>
            </a:r>
          </a:p>
        </p:txBody>
      </p:sp>
      <p:sp>
        <p:nvSpPr>
          <p:cNvPr id="6" name="Rectangle 4"/>
          <p:cNvSpPr>
            <a:spLocks noGrp="1" noChangeArrowheads="1"/>
          </p:cNvSpPr>
          <p:nvPr>
            <p:ph type="sldNum" idx="11"/>
          </p:nvPr>
        </p:nvSpPr>
        <p:spPr>
          <a:ln/>
        </p:spPr>
        <p:txBody>
          <a:bodyPr/>
          <a:lstStyle>
            <a:lvl1pPr>
              <a:defRPr/>
            </a:lvl1pPr>
          </a:lstStyle>
          <a:p>
            <a:pPr>
              <a:defRPr/>
            </a:pPr>
            <a:fld id="{9D864445-33B7-4DE7-A152-C09142D10E7F}" type="slidenum">
              <a:rPr lang="es-MX"/>
              <a:pPr>
                <a:defRPr/>
              </a:pPr>
              <a:t>‹Nº›</a:t>
            </a:fld>
            <a:endParaRPr lang="es-MX"/>
          </a:p>
        </p:txBody>
      </p:sp>
    </p:spTree>
    <p:extLst>
      <p:ext uri="{BB962C8B-B14F-4D97-AF65-F5344CB8AC3E}">
        <p14:creationId xmlns:p14="http://schemas.microsoft.com/office/powerpoint/2010/main" val="200969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9"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30240" y="1681164"/>
            <a:ext cx="386873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40"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1" y="1681164"/>
            <a:ext cx="38877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1"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2"/>
          <p:cNvSpPr>
            <a:spLocks noGrp="1" noChangeArrowheads="1"/>
          </p:cNvSpPr>
          <p:nvPr>
            <p:ph type="dt" idx="10"/>
          </p:nvPr>
        </p:nvSpPr>
        <p:spPr>
          <a:ln/>
        </p:spPr>
        <p:txBody>
          <a:bodyPr/>
          <a:lstStyle>
            <a:lvl1pPr>
              <a:defRPr/>
            </a:lvl1pPr>
          </a:lstStyle>
          <a:p>
            <a:pPr>
              <a:defRPr/>
            </a:pPr>
            <a:r>
              <a:rPr lang="es-MX"/>
              <a:t>30/04/18</a:t>
            </a:r>
          </a:p>
        </p:txBody>
      </p:sp>
      <p:sp>
        <p:nvSpPr>
          <p:cNvPr id="8" name="Rectangle 4"/>
          <p:cNvSpPr>
            <a:spLocks noGrp="1" noChangeArrowheads="1"/>
          </p:cNvSpPr>
          <p:nvPr>
            <p:ph type="sldNum" idx="11"/>
          </p:nvPr>
        </p:nvSpPr>
        <p:spPr>
          <a:ln/>
        </p:spPr>
        <p:txBody>
          <a:bodyPr/>
          <a:lstStyle>
            <a:lvl1pPr>
              <a:defRPr/>
            </a:lvl1pPr>
          </a:lstStyle>
          <a:p>
            <a:pPr>
              <a:defRPr/>
            </a:pPr>
            <a:fld id="{FB5FAFDA-3F20-438A-834F-7DEAD09C0EAF}" type="slidenum">
              <a:rPr lang="es-MX"/>
              <a:pPr>
                <a:defRPr/>
              </a:pPr>
              <a:t>‹Nº›</a:t>
            </a:fld>
            <a:endParaRPr lang="es-MX"/>
          </a:p>
        </p:txBody>
      </p:sp>
    </p:spTree>
    <p:extLst>
      <p:ext uri="{BB962C8B-B14F-4D97-AF65-F5344CB8AC3E}">
        <p14:creationId xmlns:p14="http://schemas.microsoft.com/office/powerpoint/2010/main" val="159998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Rectangle 2"/>
          <p:cNvSpPr>
            <a:spLocks noGrp="1" noChangeArrowheads="1"/>
          </p:cNvSpPr>
          <p:nvPr>
            <p:ph type="dt" idx="10"/>
          </p:nvPr>
        </p:nvSpPr>
        <p:spPr>
          <a:ln/>
        </p:spPr>
        <p:txBody>
          <a:bodyPr/>
          <a:lstStyle>
            <a:lvl1pPr>
              <a:defRPr/>
            </a:lvl1pPr>
          </a:lstStyle>
          <a:p>
            <a:pPr>
              <a:defRPr/>
            </a:pPr>
            <a:r>
              <a:rPr lang="es-MX"/>
              <a:t>30/04/18</a:t>
            </a:r>
          </a:p>
        </p:txBody>
      </p:sp>
      <p:sp>
        <p:nvSpPr>
          <p:cNvPr id="4" name="Rectangle 4"/>
          <p:cNvSpPr>
            <a:spLocks noGrp="1" noChangeArrowheads="1"/>
          </p:cNvSpPr>
          <p:nvPr>
            <p:ph type="sldNum" idx="11"/>
          </p:nvPr>
        </p:nvSpPr>
        <p:spPr>
          <a:ln/>
        </p:spPr>
        <p:txBody>
          <a:bodyPr/>
          <a:lstStyle>
            <a:lvl1pPr>
              <a:defRPr/>
            </a:lvl1pPr>
          </a:lstStyle>
          <a:p>
            <a:pPr>
              <a:defRPr/>
            </a:pPr>
            <a:fld id="{8682EF22-6928-4A0A-93F7-CF11CF816525}" type="slidenum">
              <a:rPr lang="es-MX"/>
              <a:pPr>
                <a:defRPr/>
              </a:pPr>
              <a:t>‹Nº›</a:t>
            </a:fld>
            <a:endParaRPr lang="es-MX"/>
          </a:p>
        </p:txBody>
      </p:sp>
    </p:spTree>
    <p:extLst>
      <p:ext uri="{BB962C8B-B14F-4D97-AF65-F5344CB8AC3E}">
        <p14:creationId xmlns:p14="http://schemas.microsoft.com/office/powerpoint/2010/main" val="137952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r>
              <a:rPr lang="es-MX"/>
              <a:t>30/04/18</a:t>
            </a:r>
          </a:p>
        </p:txBody>
      </p:sp>
      <p:sp>
        <p:nvSpPr>
          <p:cNvPr id="3" name="Rectangle 4"/>
          <p:cNvSpPr>
            <a:spLocks noGrp="1" noChangeArrowheads="1"/>
          </p:cNvSpPr>
          <p:nvPr>
            <p:ph type="sldNum" idx="11"/>
          </p:nvPr>
        </p:nvSpPr>
        <p:spPr>
          <a:ln/>
        </p:spPr>
        <p:txBody>
          <a:bodyPr/>
          <a:lstStyle>
            <a:lvl1pPr>
              <a:defRPr/>
            </a:lvl1pPr>
          </a:lstStyle>
          <a:p>
            <a:pPr>
              <a:defRPr/>
            </a:pPr>
            <a:fld id="{6D62E5FA-3097-47AE-8A72-401154BEDAEA}" type="slidenum">
              <a:rPr lang="es-MX"/>
              <a:pPr>
                <a:defRPr/>
              </a:pPr>
              <a:t>‹Nº›</a:t>
            </a:fld>
            <a:endParaRPr lang="es-MX"/>
          </a:p>
        </p:txBody>
      </p:sp>
    </p:spTree>
    <p:extLst>
      <p:ext uri="{BB962C8B-B14F-4D97-AF65-F5344CB8AC3E}">
        <p14:creationId xmlns:p14="http://schemas.microsoft.com/office/powerpoint/2010/main" val="146942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9"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3887789" y="987426"/>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30239"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
        <p:nvSpPr>
          <p:cNvPr id="5" name="Rectangle 2"/>
          <p:cNvSpPr>
            <a:spLocks noGrp="1" noChangeArrowheads="1"/>
          </p:cNvSpPr>
          <p:nvPr>
            <p:ph type="dt" idx="10"/>
          </p:nvPr>
        </p:nvSpPr>
        <p:spPr>
          <a:ln/>
        </p:spPr>
        <p:txBody>
          <a:bodyPr/>
          <a:lstStyle>
            <a:lvl1pPr>
              <a:defRPr/>
            </a:lvl1pPr>
          </a:lstStyle>
          <a:p>
            <a:pPr>
              <a:defRPr/>
            </a:pPr>
            <a:r>
              <a:rPr lang="es-MX"/>
              <a:t>30/04/18</a:t>
            </a:r>
          </a:p>
        </p:txBody>
      </p:sp>
      <p:sp>
        <p:nvSpPr>
          <p:cNvPr id="6" name="Rectangle 4"/>
          <p:cNvSpPr>
            <a:spLocks noGrp="1" noChangeArrowheads="1"/>
          </p:cNvSpPr>
          <p:nvPr>
            <p:ph type="sldNum" idx="11"/>
          </p:nvPr>
        </p:nvSpPr>
        <p:spPr>
          <a:ln/>
        </p:spPr>
        <p:txBody>
          <a:bodyPr/>
          <a:lstStyle>
            <a:lvl1pPr>
              <a:defRPr/>
            </a:lvl1pPr>
          </a:lstStyle>
          <a:p>
            <a:pPr>
              <a:defRPr/>
            </a:pPr>
            <a:fld id="{7B4EAA5B-2774-4E4E-A537-2FA38C81E53E}" type="slidenum">
              <a:rPr lang="es-MX"/>
              <a:pPr>
                <a:defRPr/>
              </a:pPr>
              <a:t>‹Nº›</a:t>
            </a:fld>
            <a:endParaRPr lang="es-MX"/>
          </a:p>
        </p:txBody>
      </p:sp>
    </p:spTree>
    <p:extLst>
      <p:ext uri="{BB962C8B-B14F-4D97-AF65-F5344CB8AC3E}">
        <p14:creationId xmlns:p14="http://schemas.microsoft.com/office/powerpoint/2010/main" val="354086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9"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789" y="987426"/>
            <a:ext cx="4629151"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s-MX" noProof="0"/>
          </a:p>
        </p:txBody>
      </p:sp>
      <p:sp>
        <p:nvSpPr>
          <p:cNvPr id="4" name="Marcador de texto 3"/>
          <p:cNvSpPr>
            <a:spLocks noGrp="1"/>
          </p:cNvSpPr>
          <p:nvPr>
            <p:ph type="body" sz="half" idx="2"/>
          </p:nvPr>
        </p:nvSpPr>
        <p:spPr>
          <a:xfrm>
            <a:off x="630239"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
        <p:nvSpPr>
          <p:cNvPr id="5" name="Rectangle 2"/>
          <p:cNvSpPr>
            <a:spLocks noGrp="1" noChangeArrowheads="1"/>
          </p:cNvSpPr>
          <p:nvPr>
            <p:ph type="dt" idx="10"/>
          </p:nvPr>
        </p:nvSpPr>
        <p:spPr>
          <a:ln/>
        </p:spPr>
        <p:txBody>
          <a:bodyPr/>
          <a:lstStyle>
            <a:lvl1pPr>
              <a:defRPr/>
            </a:lvl1pPr>
          </a:lstStyle>
          <a:p>
            <a:pPr>
              <a:defRPr/>
            </a:pPr>
            <a:r>
              <a:rPr lang="es-MX"/>
              <a:t>30/04/18</a:t>
            </a:r>
          </a:p>
        </p:txBody>
      </p:sp>
      <p:sp>
        <p:nvSpPr>
          <p:cNvPr id="6" name="Rectangle 4"/>
          <p:cNvSpPr>
            <a:spLocks noGrp="1" noChangeArrowheads="1"/>
          </p:cNvSpPr>
          <p:nvPr>
            <p:ph type="sldNum" idx="11"/>
          </p:nvPr>
        </p:nvSpPr>
        <p:spPr>
          <a:ln/>
        </p:spPr>
        <p:txBody>
          <a:bodyPr/>
          <a:lstStyle>
            <a:lvl1pPr>
              <a:defRPr/>
            </a:lvl1pPr>
          </a:lstStyle>
          <a:p>
            <a:pPr>
              <a:defRPr/>
            </a:pPr>
            <a:fld id="{6153644B-92CD-4302-B345-8C713D349B9E}" type="slidenum">
              <a:rPr lang="es-MX"/>
              <a:pPr>
                <a:defRPr/>
              </a:pPr>
              <a:t>‹Nº›</a:t>
            </a:fld>
            <a:endParaRPr lang="es-MX"/>
          </a:p>
        </p:txBody>
      </p:sp>
    </p:spTree>
    <p:extLst>
      <p:ext uri="{BB962C8B-B14F-4D97-AF65-F5344CB8AC3E}">
        <p14:creationId xmlns:p14="http://schemas.microsoft.com/office/powerpoint/2010/main" val="90529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130426"/>
            <a:ext cx="7770813" cy="146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t>Pulse para editar el formato del texto de títuloHaga clic para modificar el estilo de título del patrón</a:t>
            </a:r>
          </a:p>
        </p:txBody>
      </p:sp>
      <p:sp>
        <p:nvSpPr>
          <p:cNvPr id="2" name="Rectangle 2"/>
          <p:cNvSpPr>
            <a:spLocks noGrp="1" noChangeArrowheads="1"/>
          </p:cNvSpPr>
          <p:nvPr>
            <p:ph type="dt"/>
          </p:nvPr>
        </p:nvSpPr>
        <p:spPr bwMode="auto">
          <a:xfrm>
            <a:off x="457200" y="6356351"/>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882" algn="l"/>
                <a:tab pos="1447764" algn="l"/>
              </a:tabLst>
              <a:defRPr>
                <a:solidFill>
                  <a:srgbClr val="000000"/>
                </a:solidFill>
                <a:latin typeface="+mn-lt"/>
              </a:defRPr>
            </a:lvl1pPr>
          </a:lstStyle>
          <a:p>
            <a:pPr>
              <a:defRPr/>
            </a:pPr>
            <a:r>
              <a:rPr lang="es-MX"/>
              <a:t>30/04/18</a:t>
            </a:r>
          </a:p>
        </p:txBody>
      </p:sp>
      <p:sp>
        <p:nvSpPr>
          <p:cNvPr id="1028" name="Text Box 3"/>
          <p:cNvSpPr txBox="1">
            <a:spLocks noChangeArrowheads="1"/>
          </p:cNvSpPr>
          <p:nvPr/>
        </p:nvSpPr>
        <p:spPr bwMode="auto">
          <a:xfrm>
            <a:off x="3124200" y="6356351"/>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MX"/>
          </a:p>
        </p:txBody>
      </p:sp>
      <p:sp>
        <p:nvSpPr>
          <p:cNvPr id="3" name="Rectangle 4"/>
          <p:cNvSpPr>
            <a:spLocks noGrp="1" noChangeArrowheads="1"/>
          </p:cNvSpPr>
          <p:nvPr>
            <p:ph type="sldNum"/>
          </p:nvPr>
        </p:nvSpPr>
        <p:spPr bwMode="auto">
          <a:xfrm>
            <a:off x="6553200" y="6356351"/>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882" algn="l"/>
                <a:tab pos="1447764" algn="l"/>
              </a:tabLst>
              <a:defRPr>
                <a:solidFill>
                  <a:srgbClr val="000000"/>
                </a:solidFill>
                <a:latin typeface="+mn-lt"/>
              </a:defRPr>
            </a:lvl1pPr>
          </a:lstStyle>
          <a:p>
            <a:pPr>
              <a:defRPr/>
            </a:pPr>
            <a:fld id="{12230020-4871-4C04-B16F-C67C8B137CE7}" type="slidenum">
              <a:rPr lang="es-MX"/>
              <a:pPr>
                <a:defRPr/>
              </a:pPr>
              <a:t>‹Nº›</a:t>
            </a:fld>
            <a:endParaRPr lang="es-MX"/>
          </a:p>
        </p:txBody>
      </p:sp>
      <p:sp>
        <p:nvSpPr>
          <p:cNvPr id="1030" name="Rectangle 5"/>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Pulse para editar los formatos del texto del esquema</a:t>
            </a:r>
          </a:p>
          <a:p>
            <a:pPr lvl="1"/>
            <a:r>
              <a:rPr lang="en-GB"/>
              <a:t>Segundo nivel del esquema</a:t>
            </a:r>
          </a:p>
          <a:p>
            <a:pPr lvl="2"/>
            <a:r>
              <a:rPr lang="en-GB"/>
              <a:t>Tercer nivel del esquema</a:t>
            </a:r>
          </a:p>
          <a:p>
            <a:pPr lvl="3"/>
            <a:r>
              <a:rPr lang="en-GB"/>
              <a:t>Cuarto nivel del esquema</a:t>
            </a:r>
          </a:p>
          <a:p>
            <a:pPr lvl="4"/>
            <a:r>
              <a:rPr lang="en-GB"/>
              <a:t>Quinto nivel del esquema</a:t>
            </a:r>
          </a:p>
          <a:p>
            <a:pPr lvl="4"/>
            <a:r>
              <a:rPr lang="en-GB"/>
              <a:t>Sexto nivel del esquema</a:t>
            </a:r>
          </a:p>
          <a:p>
            <a:pPr lvl="4"/>
            <a:r>
              <a:rPr lang="en-GB"/>
              <a:t>Séptimo nivel del esquema</a:t>
            </a:r>
          </a:p>
          <a:p>
            <a:pPr lvl="4"/>
            <a:r>
              <a:rPr lang="en-GB"/>
              <a:t>Octavo nivel del esquema</a:t>
            </a:r>
          </a:p>
          <a:p>
            <a:pPr lvl="4"/>
            <a:r>
              <a:rPr lang="en-GB"/>
              <a:t>Noveno nivel del esquema</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p:txStyles>
    <p:titleStyle>
      <a:lvl1pPr algn="l" defTabSz="449251" rtl="0" eaLnBrk="0" fontAlgn="base" hangingPunct="0">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51"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51"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51"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51"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537" indent="-228594" algn="l" defTabSz="449251"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726" indent="-228594" algn="l" defTabSz="449251"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8914" indent="-228594" algn="l" defTabSz="449251"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103" indent="-228594" algn="l" defTabSz="449251"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891" indent="-342891" algn="l" defTabSz="449251"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32" indent="-285744" algn="l" defTabSz="449251" rtl="0" eaLnBrk="0" fontAlgn="base" hangingPunct="0">
        <a:lnSpc>
          <a:spcPct val="102000"/>
        </a:lnSpc>
        <a:spcBef>
          <a:spcPct val="0"/>
        </a:spcBef>
        <a:spcAft>
          <a:spcPts val="1139"/>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2971" indent="-228594" algn="l" defTabSz="449251" rtl="0" eaLnBrk="0" fontAlgn="base" hangingPunct="0">
        <a:lnSpc>
          <a:spcPct val="102000"/>
        </a:lnSpc>
        <a:spcBef>
          <a:spcPct val="0"/>
        </a:spcBef>
        <a:spcAft>
          <a:spcPts val="851"/>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160" indent="-228594" algn="l" defTabSz="449251"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349" indent="-228594" algn="l" defTabSz="449251"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t>Pulse para editar el formato del texto de títuloHaga clic para modificar el estilo de título del patrón</a:t>
            </a:r>
          </a:p>
        </p:txBody>
      </p:sp>
      <p:sp>
        <p:nvSpPr>
          <p:cNvPr id="2051"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t>Pulse para editar los formatos del texto del esquema</a:t>
            </a:r>
          </a:p>
          <a:p>
            <a:pPr lvl="1"/>
            <a:r>
              <a:rPr lang="en-GB"/>
              <a:t>Segundo nivel del esquema</a:t>
            </a:r>
          </a:p>
          <a:p>
            <a:pPr lvl="2"/>
            <a:r>
              <a:rPr lang="en-GB"/>
              <a:t>Tercer nivel del esquema</a:t>
            </a:r>
          </a:p>
          <a:p>
            <a:pPr lvl="3"/>
            <a:r>
              <a:rPr lang="en-GB"/>
              <a:t>Cuarto nivel del esquema</a:t>
            </a:r>
          </a:p>
          <a:p>
            <a:pPr lvl="4"/>
            <a:r>
              <a:rPr lang="en-GB"/>
              <a:t>Quinto nivel del esquema</a:t>
            </a:r>
          </a:p>
          <a:p>
            <a:pPr lvl="4"/>
            <a:r>
              <a:rPr lang="en-GB"/>
              <a:t>Sexto nivel del esquema</a:t>
            </a:r>
          </a:p>
          <a:p>
            <a:pPr lvl="4"/>
            <a:r>
              <a:rPr lang="en-GB"/>
              <a:t>Séptimo nivel del esquema</a:t>
            </a:r>
          </a:p>
          <a:p>
            <a:pPr lvl="4"/>
            <a:r>
              <a:rPr lang="en-GB"/>
              <a:t>Octavo nivel del esquema</a:t>
            </a:r>
          </a:p>
          <a:p>
            <a:pPr lvl="0"/>
            <a:r>
              <a:rPr lang="en-GB"/>
              <a:t>Noveno nivel del esquemaHaga clic para modificar el estilo de texto del patrón</a:t>
            </a:r>
          </a:p>
          <a:p>
            <a:pPr lvl="1"/>
            <a:r>
              <a:rPr lang="en-GB"/>
              <a:t>Segundo nivel</a:t>
            </a:r>
          </a:p>
          <a:p>
            <a:pPr lvl="2"/>
            <a:r>
              <a:rPr lang="en-GB"/>
              <a:t>Tercer nivel</a:t>
            </a:r>
          </a:p>
          <a:p>
            <a:pPr lvl="3"/>
            <a:r>
              <a:rPr lang="en-GB"/>
              <a:t>Cuarto nivel</a:t>
            </a:r>
          </a:p>
          <a:p>
            <a:pPr lvl="4"/>
            <a:r>
              <a:rPr lang="en-GB"/>
              <a:t>Quinto nivel</a:t>
            </a:r>
          </a:p>
        </p:txBody>
      </p:sp>
      <p:sp>
        <p:nvSpPr>
          <p:cNvPr id="2" name="Rectangle 3"/>
          <p:cNvSpPr>
            <a:spLocks noGrp="1" noChangeArrowheads="1"/>
          </p:cNvSpPr>
          <p:nvPr>
            <p:ph type="dt"/>
          </p:nvPr>
        </p:nvSpPr>
        <p:spPr bwMode="auto">
          <a:xfrm>
            <a:off x="457200" y="6356351"/>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882" algn="l"/>
                <a:tab pos="1447764" algn="l"/>
              </a:tabLst>
              <a:defRPr>
                <a:solidFill>
                  <a:srgbClr val="000000"/>
                </a:solidFill>
                <a:latin typeface="+mn-lt"/>
              </a:defRPr>
            </a:lvl1pPr>
          </a:lstStyle>
          <a:p>
            <a:pPr>
              <a:defRPr/>
            </a:pPr>
            <a:r>
              <a:rPr lang="es-MX"/>
              <a:t>30/04/18</a:t>
            </a:r>
          </a:p>
        </p:txBody>
      </p:sp>
      <p:sp>
        <p:nvSpPr>
          <p:cNvPr id="2053" name="Text Box 4"/>
          <p:cNvSpPr txBox="1">
            <a:spLocks noChangeArrowheads="1"/>
          </p:cNvSpPr>
          <p:nvPr/>
        </p:nvSpPr>
        <p:spPr bwMode="auto">
          <a:xfrm>
            <a:off x="3124200" y="6356351"/>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MX"/>
          </a:p>
        </p:txBody>
      </p:sp>
      <p:sp>
        <p:nvSpPr>
          <p:cNvPr id="3" name="Rectangle 5"/>
          <p:cNvSpPr>
            <a:spLocks noGrp="1" noChangeArrowheads="1"/>
          </p:cNvSpPr>
          <p:nvPr>
            <p:ph type="sldNum"/>
          </p:nvPr>
        </p:nvSpPr>
        <p:spPr bwMode="auto">
          <a:xfrm>
            <a:off x="6553200" y="6356351"/>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882" algn="l"/>
                <a:tab pos="1447764" algn="l"/>
              </a:tabLst>
              <a:defRPr>
                <a:solidFill>
                  <a:srgbClr val="000000"/>
                </a:solidFill>
                <a:latin typeface="+mn-lt"/>
              </a:defRPr>
            </a:lvl1pPr>
          </a:lstStyle>
          <a:p>
            <a:pPr>
              <a:defRPr/>
            </a:pPr>
            <a:fld id="{0C660B37-6A13-4175-B4CC-CF3D292B24A3}"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l" defTabSz="449251" rtl="0" eaLnBrk="0" fontAlgn="base" hangingPunct="0">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51"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51"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51"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51"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537" indent="-228594" algn="l" defTabSz="449251"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726" indent="-228594" algn="l" defTabSz="449251"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8914" indent="-228594" algn="l" defTabSz="449251"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103" indent="-228594" algn="l" defTabSz="449251"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891" indent="-342891" algn="l" defTabSz="449251"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32" indent="-285744" algn="l" defTabSz="449251" rtl="0" eaLnBrk="0" fontAlgn="base" hangingPunct="0">
        <a:lnSpc>
          <a:spcPct val="102000"/>
        </a:lnSpc>
        <a:spcBef>
          <a:spcPct val="0"/>
        </a:spcBef>
        <a:spcAft>
          <a:spcPts val="1139"/>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2971" indent="-228594" algn="l" defTabSz="449251" rtl="0" eaLnBrk="0" fontAlgn="base" hangingPunct="0">
        <a:lnSpc>
          <a:spcPct val="102000"/>
        </a:lnSpc>
        <a:spcBef>
          <a:spcPct val="0"/>
        </a:spcBef>
        <a:spcAft>
          <a:spcPts val="851"/>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160" indent="-228594" algn="l" defTabSz="449251"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349" indent="-228594" algn="l" defTabSz="449251"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60649"/>
            <a:ext cx="2304256" cy="1633553"/>
          </a:xfrm>
          <a:prstGeom prst="rect">
            <a:avLst/>
          </a:prstGeom>
        </p:spPr>
      </p:pic>
      <p:sp>
        <p:nvSpPr>
          <p:cNvPr id="6" name="5 CuadroTexto"/>
          <p:cNvSpPr txBox="1"/>
          <p:nvPr/>
        </p:nvSpPr>
        <p:spPr>
          <a:xfrm>
            <a:off x="3059832" y="899428"/>
            <a:ext cx="6084168" cy="1077218"/>
          </a:xfrm>
          <a:prstGeom prst="rect">
            <a:avLst/>
          </a:prstGeom>
          <a:noFill/>
        </p:spPr>
        <p:txBody>
          <a:bodyPr wrap="square" rtlCol="0">
            <a:spAutoFit/>
          </a:bodyPr>
          <a:lstStyle/>
          <a:p>
            <a:pPr algn="ctr"/>
            <a:r>
              <a:rPr lang="es-MX" b="1" dirty="0"/>
              <a:t>Universidad de Londres Preparatoria</a:t>
            </a:r>
          </a:p>
          <a:p>
            <a:pPr algn="ctr"/>
            <a:endParaRPr lang="es-MX" dirty="0"/>
          </a:p>
          <a:p>
            <a:pPr algn="ctr"/>
            <a:r>
              <a:rPr lang="es-MX" dirty="0"/>
              <a:t>Equipo:</a:t>
            </a:r>
            <a:r>
              <a:rPr lang="es-MX" sz="2800" b="1" dirty="0"/>
              <a:t>__</a:t>
            </a:r>
            <a:r>
              <a:rPr lang="es-MX" sz="2800" b="1" u="sng" dirty="0"/>
              <a:t>6</a:t>
            </a:r>
            <a:r>
              <a:rPr lang="es-MX" sz="2800" b="1" dirty="0"/>
              <a:t>___</a:t>
            </a:r>
            <a:r>
              <a:rPr lang="es-MX" dirty="0"/>
              <a:t>     </a:t>
            </a:r>
          </a:p>
        </p:txBody>
      </p:sp>
      <p:graphicFrame>
        <p:nvGraphicFramePr>
          <p:cNvPr id="7" name="6 Tabla"/>
          <p:cNvGraphicFramePr>
            <a:graphicFrameLocks noGrp="1"/>
          </p:cNvGraphicFramePr>
          <p:nvPr>
            <p:extLst>
              <p:ext uri="{D42A27DB-BD31-4B8C-83A1-F6EECF244321}">
                <p14:modId xmlns:p14="http://schemas.microsoft.com/office/powerpoint/2010/main" val="3995817263"/>
              </p:ext>
            </p:extLst>
          </p:nvPr>
        </p:nvGraphicFramePr>
        <p:xfrm>
          <a:off x="611560" y="2277543"/>
          <a:ext cx="8064896" cy="1655516"/>
        </p:xfrm>
        <a:graphic>
          <a:graphicData uri="http://schemas.openxmlformats.org/drawingml/2006/table">
            <a:tbl>
              <a:tblPr firstRow="1" bandRow="1">
                <a:tableStyleId>{21E4AEA4-8DFA-4A89-87EB-49C32662AFE0}</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413879">
                <a:tc>
                  <a:txBody>
                    <a:bodyPr/>
                    <a:lstStyle/>
                    <a:p>
                      <a:pPr algn="ctr"/>
                      <a:r>
                        <a:rPr lang="es-MX" sz="1900" dirty="0"/>
                        <a:t>Nombre </a:t>
                      </a:r>
                    </a:p>
                  </a:txBody>
                  <a:tcPr/>
                </a:tc>
                <a:tc>
                  <a:txBody>
                    <a:bodyPr/>
                    <a:lstStyle/>
                    <a:p>
                      <a:pPr algn="ctr"/>
                      <a:r>
                        <a:rPr lang="es-MX" sz="1900" dirty="0"/>
                        <a:t>Asignatura</a:t>
                      </a:r>
                    </a:p>
                  </a:txBody>
                  <a:tcPr/>
                </a:tc>
                <a:extLst>
                  <a:ext uri="{0D108BD9-81ED-4DB2-BD59-A6C34878D82A}">
                    <a16:rowId xmlns:a16="http://schemas.microsoft.com/office/drawing/2014/main" val="10000"/>
                  </a:ext>
                </a:extLst>
              </a:tr>
              <a:tr h="413879">
                <a:tc>
                  <a:txBody>
                    <a:bodyPr/>
                    <a:lstStyle/>
                    <a:p>
                      <a:pPr algn="ctr"/>
                      <a:r>
                        <a:rPr lang="es-MX" sz="1900" dirty="0"/>
                        <a:t>Hugo Daniel Lazcano</a:t>
                      </a:r>
                    </a:p>
                  </a:txBody>
                  <a:tcPr anchor="ctr"/>
                </a:tc>
                <a:tc>
                  <a:txBody>
                    <a:bodyPr/>
                    <a:lstStyle/>
                    <a:p>
                      <a:pPr algn="ctr"/>
                      <a:r>
                        <a:rPr lang="es-MX" sz="1900" dirty="0"/>
                        <a:t>Matemáticas V</a:t>
                      </a:r>
                    </a:p>
                  </a:txBody>
                  <a:tcPr anchor="ctr"/>
                </a:tc>
                <a:extLst>
                  <a:ext uri="{0D108BD9-81ED-4DB2-BD59-A6C34878D82A}">
                    <a16:rowId xmlns:a16="http://schemas.microsoft.com/office/drawing/2014/main" val="10001"/>
                  </a:ext>
                </a:extLst>
              </a:tr>
              <a:tr h="413879">
                <a:tc>
                  <a:txBody>
                    <a:bodyPr/>
                    <a:lstStyle/>
                    <a:p>
                      <a:pPr algn="ctr"/>
                      <a:r>
                        <a:rPr lang="es-MX" sz="1900" dirty="0" smtClean="0"/>
                        <a:t>Miguel</a:t>
                      </a:r>
                      <a:r>
                        <a:rPr lang="es-MX" sz="1900" baseline="0" dirty="0" smtClean="0"/>
                        <a:t> Ángel Flores </a:t>
                      </a:r>
                      <a:endParaRPr lang="es-MX" sz="1900" dirty="0"/>
                    </a:p>
                  </a:txBody>
                  <a:tcPr anchor="ctr"/>
                </a:tc>
                <a:tc>
                  <a:txBody>
                    <a:bodyPr/>
                    <a:lstStyle/>
                    <a:p>
                      <a:pPr algn="ctr"/>
                      <a:r>
                        <a:rPr lang="es-MX" sz="1900" dirty="0"/>
                        <a:t>Historia de México</a:t>
                      </a:r>
                    </a:p>
                  </a:txBody>
                  <a:tcPr anchor="ctr"/>
                </a:tc>
                <a:extLst>
                  <a:ext uri="{0D108BD9-81ED-4DB2-BD59-A6C34878D82A}">
                    <a16:rowId xmlns:a16="http://schemas.microsoft.com/office/drawing/2014/main" val="10002"/>
                  </a:ext>
                </a:extLst>
              </a:tr>
              <a:tr h="413879">
                <a:tc>
                  <a:txBody>
                    <a:bodyPr/>
                    <a:lstStyle/>
                    <a:p>
                      <a:pPr algn="ctr"/>
                      <a:r>
                        <a:rPr lang="es-MX" sz="1900" dirty="0"/>
                        <a:t>Dulce Uribe</a:t>
                      </a:r>
                    </a:p>
                  </a:txBody>
                  <a:tcPr anchor="ctr"/>
                </a:tc>
                <a:tc>
                  <a:txBody>
                    <a:bodyPr/>
                    <a:lstStyle/>
                    <a:p>
                      <a:pPr algn="ctr"/>
                      <a:r>
                        <a:rPr lang="es-MX" sz="1900" dirty="0"/>
                        <a:t>Educación para la Salud</a:t>
                      </a:r>
                    </a:p>
                  </a:txBody>
                  <a:tcPr anchor="ctr"/>
                </a:tc>
                <a:extLst>
                  <a:ext uri="{0D108BD9-81ED-4DB2-BD59-A6C34878D82A}">
                    <a16:rowId xmlns:a16="http://schemas.microsoft.com/office/drawing/2014/main" val="10003"/>
                  </a:ext>
                </a:extLst>
              </a:tr>
            </a:tbl>
          </a:graphicData>
        </a:graphic>
      </p:graphicFrame>
      <p:sp>
        <p:nvSpPr>
          <p:cNvPr id="8" name="7 CuadroTexto"/>
          <p:cNvSpPr txBox="1"/>
          <p:nvPr/>
        </p:nvSpPr>
        <p:spPr>
          <a:xfrm>
            <a:off x="683568" y="4077073"/>
            <a:ext cx="7992888" cy="923330"/>
          </a:xfrm>
          <a:prstGeom prst="rect">
            <a:avLst/>
          </a:prstGeom>
          <a:noFill/>
        </p:spPr>
        <p:txBody>
          <a:bodyPr wrap="square" rtlCol="0">
            <a:spAutoFit/>
          </a:bodyPr>
          <a:lstStyle/>
          <a:p>
            <a:pPr algn="ctr"/>
            <a:r>
              <a:rPr lang="es-MX" b="1" dirty="0"/>
              <a:t>Ciclo escolar:   </a:t>
            </a:r>
            <a:r>
              <a:rPr lang="es-MX" dirty="0"/>
              <a:t>2018-2019</a:t>
            </a:r>
          </a:p>
          <a:p>
            <a:pPr algn="ctr"/>
            <a:r>
              <a:rPr lang="es-MX" b="1" dirty="0"/>
              <a:t>Fecha tentativa de inicio: </a:t>
            </a:r>
            <a:r>
              <a:rPr lang="es-MX" dirty="0"/>
              <a:t>Octubre de 2018</a:t>
            </a:r>
          </a:p>
          <a:p>
            <a:pPr algn="ctr"/>
            <a:r>
              <a:rPr lang="es-MX" b="1" dirty="0"/>
              <a:t>Fecha tentativa para finalizar el proyecto: </a:t>
            </a:r>
            <a:r>
              <a:rPr lang="es-MX" dirty="0"/>
              <a:t>Febrero-Marzo </a:t>
            </a:r>
            <a:r>
              <a:rPr lang="es-MX" dirty="0" smtClean="0"/>
              <a:t>2019</a:t>
            </a:r>
            <a:endParaRPr lang="es-MX" b="1" dirty="0"/>
          </a:p>
        </p:txBody>
      </p:sp>
      <p:pic>
        <p:nvPicPr>
          <p:cNvPr id="1026" name="Picture 2" descr="Conex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
            <a:ext cx="4680520" cy="881039"/>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683568" y="5229201"/>
            <a:ext cx="7992888" cy="1200329"/>
          </a:xfrm>
          <a:prstGeom prst="rect">
            <a:avLst/>
          </a:prstGeom>
          <a:noFill/>
        </p:spPr>
        <p:txBody>
          <a:bodyPr wrap="square" rtlCol="0">
            <a:spAutoFit/>
          </a:bodyPr>
          <a:lstStyle/>
          <a:p>
            <a:pPr algn="ctr"/>
            <a:r>
              <a:rPr lang="es-MX" b="1" dirty="0"/>
              <a:t>Nombre del Proyecto</a:t>
            </a:r>
            <a:r>
              <a:rPr lang="es-MX" b="1" u="sng" dirty="0"/>
              <a:t>:</a:t>
            </a:r>
          </a:p>
          <a:p>
            <a:pPr algn="ctr"/>
            <a:r>
              <a:rPr lang="es-MX" u="sng" dirty="0"/>
              <a:t>PASTA DENTAL A BASE DE CACAO: ANTECEDENTES HISTÓRICOS DE SUS USOS Y BENEFICIOS A PROSPRECCIÓN DE PRODUCCIÓN INDUSTRIAL.</a:t>
            </a:r>
          </a:p>
        </p:txBody>
      </p:sp>
    </p:spTree>
    <p:extLst>
      <p:ext uri="{BB962C8B-B14F-4D97-AF65-F5344CB8AC3E}">
        <p14:creationId xmlns:p14="http://schemas.microsoft.com/office/powerpoint/2010/main" val="378409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63051" cy="685800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2"/>
          <p:cNvSpPr>
            <a:spLocks noGrp="1" noChangeArrowheads="1"/>
          </p:cNvSpPr>
          <p:nvPr>
            <p:ph type="title" idx="4294967295"/>
          </p:nvPr>
        </p:nvSpPr>
        <p:spPr>
          <a:xfrm>
            <a:off x="-20638" y="1917700"/>
            <a:ext cx="9144001" cy="1916113"/>
          </a:xfrm>
        </p:spPr>
        <p:txBody>
          <a:bodyPr/>
          <a:lstStyle/>
          <a:p>
            <a:pPr algn="ctr" eaLnBrk="1" hangingPunct="1">
              <a:lnSpc>
                <a:spcPct val="100000"/>
              </a:lnSpc>
              <a:tabLst>
                <a:tab pos="723882" algn="l"/>
                <a:tab pos="1447764" algn="l"/>
                <a:tab pos="2171646" algn="l"/>
                <a:tab pos="2895528" algn="l"/>
                <a:tab pos="3619410" algn="l"/>
                <a:tab pos="4343291" algn="l"/>
                <a:tab pos="5067173" algn="l"/>
                <a:tab pos="5791055" algn="l"/>
                <a:tab pos="6514937" algn="l"/>
                <a:tab pos="7238819" algn="l"/>
                <a:tab pos="7962701" algn="l"/>
                <a:tab pos="8686583" algn="l"/>
              </a:tabLst>
            </a:pPr>
            <a:r>
              <a:rPr lang="es-MX" sz="11500" dirty="0" smtClean="0"/>
              <a:t>ACTIVIDAD</a:t>
            </a:r>
            <a:r>
              <a:rPr lang="es-MX" sz="11500" dirty="0" smtClean="0"/>
              <a:t> 3</a:t>
            </a:r>
            <a:endParaRPr lang="es-MX" sz="11500" dirty="0"/>
          </a:p>
        </p:txBody>
      </p:sp>
      <p:sp>
        <p:nvSpPr>
          <p:cNvPr id="7173" name="Rectangle 4"/>
          <p:cNvSpPr>
            <a:spLocks noChangeArrowheads="1"/>
          </p:cNvSpPr>
          <p:nvPr/>
        </p:nvSpPr>
        <p:spPr bwMode="auto">
          <a:xfrm>
            <a:off x="1" y="1"/>
            <a:ext cx="1474788"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r>
              <a:rPr lang="es-MX">
                <a:solidFill>
                  <a:srgbClr val="000000"/>
                </a:solidFill>
                <a:latin typeface="Calibri" panose="020F0502020204030204" pitchFamily="34" charset="0"/>
              </a:rPr>
              <a:t>Apartado 5a</a:t>
            </a:r>
          </a:p>
        </p:txBody>
      </p:sp>
      <p:sp>
        <p:nvSpPr>
          <p:cNvPr id="7" name="5 CuadroTexto"/>
          <p:cNvSpPr txBox="1"/>
          <p:nvPr/>
        </p:nvSpPr>
        <p:spPr>
          <a:xfrm>
            <a:off x="0" y="4005064"/>
            <a:ext cx="9144000" cy="2232248"/>
          </a:xfrm>
          <a:prstGeom prst="rect">
            <a:avLst/>
          </a:prstGeom>
          <a:noFill/>
        </p:spPr>
        <p:txBody>
          <a:bodyPr wrap="square" rtlCol="0">
            <a:prstTxWarp prst="textTriangle">
              <a:avLst>
                <a:gd name="adj" fmla="val 54810"/>
              </a:avLst>
            </a:prstTxWarp>
            <a:spAutoFit/>
          </a:bodyPr>
          <a:lstStyle/>
          <a:p>
            <a:pPr algn="ctr"/>
            <a:r>
              <a:rPr lang="es-MX" sz="2000" dirty="0" smtClean="0">
                <a:latin typeface="High Tower Text" pitchFamily="18" charset="0"/>
              </a:rPr>
              <a:t>Delimitación del tema</a:t>
            </a:r>
            <a:endParaRPr lang="es-MX" sz="2000" dirty="0">
              <a:latin typeface="High Tower Text" pitchFamily="18" charset="0"/>
            </a:endParaRPr>
          </a:p>
        </p:txBody>
      </p:sp>
    </p:spTree>
    <p:extLst>
      <p:ext uri="{BB962C8B-B14F-4D97-AF65-F5344CB8AC3E}">
        <p14:creationId xmlns:p14="http://schemas.microsoft.com/office/powerpoint/2010/main" val="7340876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8013" cy="922113"/>
          </a:xfrm>
        </p:spPr>
        <p:txBody>
          <a:bodyPr/>
          <a:lstStyle/>
          <a:p>
            <a:pPr algn="ctr"/>
            <a:r>
              <a:rPr lang="es-MX" sz="3200" dirty="0" smtClean="0"/>
              <a:t>Delimitación del tema</a:t>
            </a:r>
            <a:br>
              <a:rPr lang="es-MX" sz="3200" dirty="0" smtClean="0"/>
            </a:br>
            <a:r>
              <a:rPr lang="es-MX" dirty="0" smtClean="0"/>
              <a:t>27 al 31 de agosto</a:t>
            </a:r>
            <a:endParaRPr lang="es-MX" dirty="0"/>
          </a:p>
        </p:txBody>
      </p:sp>
      <p:sp>
        <p:nvSpPr>
          <p:cNvPr id="4" name="Marcador de fecha 3"/>
          <p:cNvSpPr>
            <a:spLocks noGrp="1"/>
          </p:cNvSpPr>
          <p:nvPr>
            <p:ph type="dt" idx="10"/>
          </p:nvPr>
        </p:nvSpPr>
        <p:spPr/>
        <p:txBody>
          <a:bodyPr/>
          <a:lstStyle/>
          <a:p>
            <a:pPr>
              <a:defRPr/>
            </a:pPr>
            <a:r>
              <a:rPr lang="es-MX" smtClean="0"/>
              <a:t>30/04/18</a:t>
            </a:r>
            <a:endParaRPr lang="es-MX"/>
          </a:p>
        </p:txBody>
      </p:sp>
      <p:sp>
        <p:nvSpPr>
          <p:cNvPr id="5" name="Marcador de contenido 2"/>
          <p:cNvSpPr>
            <a:spLocks noGrp="1"/>
          </p:cNvSpPr>
          <p:nvPr>
            <p:ph idx="1"/>
          </p:nvPr>
        </p:nvSpPr>
        <p:spPr/>
        <p:txBody>
          <a:bodyPr/>
          <a:lstStyle/>
          <a:p>
            <a:r>
              <a:rPr lang="es-MX" sz="2000" dirty="0"/>
              <a:t>OBJETIVO: </a:t>
            </a:r>
            <a:r>
              <a:rPr lang="es-MX" sz="2000" dirty="0" smtClean="0"/>
              <a:t>Establecer claramente los temas y subtemas que se presentarán en el informe final y despejar dudas al respecto.</a:t>
            </a:r>
          </a:p>
          <a:p>
            <a:pPr marL="0" indent="0" algn="just">
              <a:buNone/>
            </a:pPr>
            <a:r>
              <a:rPr lang="es-MX" sz="2000" dirty="0"/>
              <a:t>DESARROLLO DE LA ACTIVIDAD: El profesor </a:t>
            </a:r>
            <a:r>
              <a:rPr lang="es-MX" sz="2000" dirty="0" smtClean="0"/>
              <a:t>de historia junto con los estudiantes desarrollaron una lluvia de ideas, en la que cada equipo exponía los resultados de su investigación y los demás los afirmaban o bien cuestionaban de manera que se establecieron los alcances de la investigación.</a:t>
            </a:r>
          </a:p>
          <a:p>
            <a:pPr marL="0" indent="0" algn="just">
              <a:buNone/>
            </a:pPr>
            <a:r>
              <a:rPr lang="es-MX" sz="2000" dirty="0" smtClean="0"/>
              <a:t>Los estudiantes redactaran sus conclusiones para entregar en la siguiente sesión.</a:t>
            </a:r>
            <a:endParaRPr lang="es-MX" sz="2000" dirty="0"/>
          </a:p>
          <a:p>
            <a:endParaRPr lang="es-MX" dirty="0"/>
          </a:p>
        </p:txBody>
      </p:sp>
    </p:spTree>
    <p:extLst>
      <p:ext uri="{BB962C8B-B14F-4D97-AF65-F5344CB8AC3E}">
        <p14:creationId xmlns:p14="http://schemas.microsoft.com/office/powerpoint/2010/main" val="2281491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36072"/>
            <a:ext cx="8228013" cy="706089"/>
          </a:xfrm>
        </p:spPr>
        <p:txBody>
          <a:bodyPr/>
          <a:lstStyle/>
          <a:p>
            <a:pPr algn="ctr"/>
            <a:r>
              <a:rPr lang="es-MX" sz="3200" dirty="0" smtClean="0"/>
              <a:t>Química del Cacao</a:t>
            </a:r>
            <a:endParaRPr lang="es-MX" sz="3200"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56455"/>
            <a:ext cx="4634022" cy="6178697"/>
          </a:xfrm>
        </p:spPr>
      </p:pic>
      <p:sp>
        <p:nvSpPr>
          <p:cNvPr id="4" name="Marcador de fecha 3"/>
          <p:cNvSpPr>
            <a:spLocks noGrp="1"/>
          </p:cNvSpPr>
          <p:nvPr>
            <p:ph type="dt" idx="10"/>
          </p:nvPr>
        </p:nvSpPr>
        <p:spPr/>
        <p:txBody>
          <a:bodyPr/>
          <a:lstStyle/>
          <a:p>
            <a:pPr>
              <a:defRPr/>
            </a:pPr>
            <a:r>
              <a:rPr lang="es-MX" smtClean="0"/>
              <a:t>30/04/18</a:t>
            </a:r>
            <a:endParaRPr lang="es-MX"/>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2143" y="521296"/>
            <a:ext cx="4752528" cy="6336704"/>
          </a:xfrm>
          <a:prstGeom prst="rect">
            <a:avLst/>
          </a:prstGeom>
        </p:spPr>
      </p:pic>
    </p:spTree>
    <p:extLst>
      <p:ext uri="{BB962C8B-B14F-4D97-AF65-F5344CB8AC3E}">
        <p14:creationId xmlns:p14="http://schemas.microsoft.com/office/powerpoint/2010/main" val="2804349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1760" y="116632"/>
            <a:ext cx="4952442" cy="6603257"/>
          </a:xfrm>
        </p:spPr>
      </p:pic>
      <p:sp>
        <p:nvSpPr>
          <p:cNvPr id="4" name="Marcador de fecha 3"/>
          <p:cNvSpPr>
            <a:spLocks noGrp="1"/>
          </p:cNvSpPr>
          <p:nvPr>
            <p:ph type="dt" idx="10"/>
          </p:nvPr>
        </p:nvSpPr>
        <p:spPr/>
        <p:txBody>
          <a:bodyPr/>
          <a:lstStyle/>
          <a:p>
            <a:pPr>
              <a:defRPr/>
            </a:pPr>
            <a:r>
              <a:rPr lang="es-MX" smtClean="0"/>
              <a:t>30/04/18</a:t>
            </a:r>
            <a:endParaRPr lang="es-MX"/>
          </a:p>
        </p:txBody>
      </p:sp>
    </p:spTree>
    <p:extLst>
      <p:ext uri="{BB962C8B-B14F-4D97-AF65-F5344CB8AC3E}">
        <p14:creationId xmlns:p14="http://schemas.microsoft.com/office/powerpoint/2010/main" val="2308796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301184"/>
            <a:ext cx="4993010" cy="6657347"/>
          </a:xfrm>
        </p:spPr>
      </p:pic>
      <p:sp>
        <p:nvSpPr>
          <p:cNvPr id="4" name="Marcador de fecha 3"/>
          <p:cNvSpPr>
            <a:spLocks noGrp="1"/>
          </p:cNvSpPr>
          <p:nvPr>
            <p:ph type="dt" idx="10"/>
          </p:nvPr>
        </p:nvSpPr>
        <p:spPr/>
        <p:txBody>
          <a:bodyPr/>
          <a:lstStyle/>
          <a:p>
            <a:pPr>
              <a:defRPr/>
            </a:pPr>
            <a:r>
              <a:rPr lang="es-MX" smtClean="0"/>
              <a:t>30/04/18</a:t>
            </a:r>
            <a:endParaRPr lang="es-MX"/>
          </a:p>
        </p:txBody>
      </p:sp>
    </p:spTree>
    <p:extLst>
      <p:ext uri="{BB962C8B-B14F-4D97-AF65-F5344CB8AC3E}">
        <p14:creationId xmlns:p14="http://schemas.microsoft.com/office/powerpoint/2010/main" val="17133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63051" cy="685800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2"/>
          <p:cNvSpPr>
            <a:spLocks noGrp="1" noChangeArrowheads="1"/>
          </p:cNvSpPr>
          <p:nvPr>
            <p:ph type="title" idx="4294967295"/>
          </p:nvPr>
        </p:nvSpPr>
        <p:spPr>
          <a:xfrm>
            <a:off x="-20638" y="1917700"/>
            <a:ext cx="9144001" cy="1916113"/>
          </a:xfrm>
        </p:spPr>
        <p:txBody>
          <a:bodyPr/>
          <a:lstStyle/>
          <a:p>
            <a:pPr algn="ctr" eaLnBrk="1" hangingPunct="1">
              <a:lnSpc>
                <a:spcPct val="100000"/>
              </a:lnSpc>
              <a:tabLst>
                <a:tab pos="723882" algn="l"/>
                <a:tab pos="1447764" algn="l"/>
                <a:tab pos="2171646" algn="l"/>
                <a:tab pos="2895528" algn="l"/>
                <a:tab pos="3619410" algn="l"/>
                <a:tab pos="4343291" algn="l"/>
                <a:tab pos="5067173" algn="l"/>
                <a:tab pos="5791055" algn="l"/>
                <a:tab pos="6514937" algn="l"/>
                <a:tab pos="7238819" algn="l"/>
                <a:tab pos="7962701" algn="l"/>
                <a:tab pos="8686583" algn="l"/>
              </a:tabLst>
            </a:pPr>
            <a:r>
              <a:rPr lang="es-MX" sz="11500" dirty="0" smtClean="0"/>
              <a:t>ACTIVIDAD</a:t>
            </a:r>
            <a:r>
              <a:rPr lang="es-MX" sz="11500" dirty="0" smtClean="0"/>
              <a:t> 4</a:t>
            </a:r>
            <a:endParaRPr lang="es-MX" sz="11500" dirty="0"/>
          </a:p>
        </p:txBody>
      </p:sp>
      <p:sp>
        <p:nvSpPr>
          <p:cNvPr id="7173" name="Rectangle 4"/>
          <p:cNvSpPr>
            <a:spLocks noChangeArrowheads="1"/>
          </p:cNvSpPr>
          <p:nvPr/>
        </p:nvSpPr>
        <p:spPr bwMode="auto">
          <a:xfrm>
            <a:off x="1" y="1"/>
            <a:ext cx="1474788"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r>
              <a:rPr lang="es-MX">
                <a:solidFill>
                  <a:srgbClr val="000000"/>
                </a:solidFill>
                <a:latin typeface="Calibri" panose="020F0502020204030204" pitchFamily="34" charset="0"/>
              </a:rPr>
              <a:t>Apartado 5a</a:t>
            </a:r>
          </a:p>
        </p:txBody>
      </p:sp>
      <p:sp>
        <p:nvSpPr>
          <p:cNvPr id="7" name="5 CuadroTexto"/>
          <p:cNvSpPr txBox="1"/>
          <p:nvPr/>
        </p:nvSpPr>
        <p:spPr>
          <a:xfrm>
            <a:off x="0" y="4005064"/>
            <a:ext cx="9144000" cy="2232248"/>
          </a:xfrm>
          <a:prstGeom prst="rect">
            <a:avLst/>
          </a:prstGeom>
          <a:noFill/>
        </p:spPr>
        <p:txBody>
          <a:bodyPr wrap="square" rtlCol="0">
            <a:prstTxWarp prst="textTriangle">
              <a:avLst>
                <a:gd name="adj" fmla="val 54810"/>
              </a:avLst>
            </a:prstTxWarp>
            <a:spAutoFit/>
          </a:bodyPr>
          <a:lstStyle/>
          <a:p>
            <a:pPr algn="ctr"/>
            <a:r>
              <a:rPr lang="es-MX" sz="2000" dirty="0" smtClean="0">
                <a:latin typeface="High Tower Text" pitchFamily="18" charset="0"/>
              </a:rPr>
              <a:t>Revisió</a:t>
            </a:r>
            <a:r>
              <a:rPr lang="es-MX" sz="2000" dirty="0" smtClean="0">
                <a:latin typeface="High Tower Text" pitchFamily="18" charset="0"/>
              </a:rPr>
              <a:t>n de la información</a:t>
            </a:r>
            <a:endParaRPr lang="es-MX" sz="2000" dirty="0">
              <a:latin typeface="High Tower Text" pitchFamily="18" charset="0"/>
            </a:endParaRPr>
          </a:p>
        </p:txBody>
      </p:sp>
    </p:spTree>
    <p:extLst>
      <p:ext uri="{BB962C8B-B14F-4D97-AF65-F5344CB8AC3E}">
        <p14:creationId xmlns:p14="http://schemas.microsoft.com/office/powerpoint/2010/main" val="31867596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8013" cy="922113"/>
          </a:xfrm>
        </p:spPr>
        <p:txBody>
          <a:bodyPr/>
          <a:lstStyle/>
          <a:p>
            <a:pPr algn="ctr"/>
            <a:r>
              <a:rPr lang="es-MX" sz="3200" dirty="0" smtClean="0"/>
              <a:t>Revisión de información</a:t>
            </a:r>
            <a:br>
              <a:rPr lang="es-MX" sz="3200" dirty="0" smtClean="0"/>
            </a:br>
            <a:r>
              <a:rPr lang="es-MX" dirty="0" smtClean="0"/>
              <a:t>10 al 14 de septiembre</a:t>
            </a:r>
            <a:endParaRPr lang="es-MX" dirty="0"/>
          </a:p>
        </p:txBody>
      </p:sp>
      <p:sp>
        <p:nvSpPr>
          <p:cNvPr id="4" name="Marcador de fecha 3"/>
          <p:cNvSpPr>
            <a:spLocks noGrp="1"/>
          </p:cNvSpPr>
          <p:nvPr>
            <p:ph type="dt" idx="10"/>
          </p:nvPr>
        </p:nvSpPr>
        <p:spPr/>
        <p:txBody>
          <a:bodyPr/>
          <a:lstStyle/>
          <a:p>
            <a:pPr>
              <a:defRPr/>
            </a:pPr>
            <a:r>
              <a:rPr lang="es-MX" smtClean="0"/>
              <a:t>30/04/18</a:t>
            </a:r>
            <a:endParaRPr lang="es-MX"/>
          </a:p>
        </p:txBody>
      </p:sp>
      <p:sp>
        <p:nvSpPr>
          <p:cNvPr id="5" name="Marcador de contenido 2"/>
          <p:cNvSpPr>
            <a:spLocks noGrp="1"/>
          </p:cNvSpPr>
          <p:nvPr>
            <p:ph idx="1"/>
          </p:nvPr>
        </p:nvSpPr>
        <p:spPr/>
        <p:txBody>
          <a:bodyPr/>
          <a:lstStyle/>
          <a:p>
            <a:r>
              <a:rPr lang="es-MX" sz="2000" dirty="0"/>
              <a:t>OBJETIVO: </a:t>
            </a:r>
            <a:r>
              <a:rPr lang="es-MX" sz="2000" dirty="0" smtClean="0"/>
              <a:t>revisar y aprobar la información para posteriormente diseñar la infografía.</a:t>
            </a:r>
          </a:p>
          <a:p>
            <a:pPr marL="0" indent="0" algn="just">
              <a:buNone/>
            </a:pPr>
            <a:r>
              <a:rPr lang="es-MX" sz="2000" dirty="0"/>
              <a:t>DESARROLLO DE LA ACTIVIDAD: El profesor </a:t>
            </a:r>
            <a:r>
              <a:rPr lang="es-MX" sz="2000" dirty="0" smtClean="0"/>
              <a:t>de historia revisará la información que presenta los estudiantes, con la finalidad de aprobar o corregir la misma, revisar si cuenta con la bibliografía necesaria.</a:t>
            </a:r>
          </a:p>
          <a:p>
            <a:pPr marL="0" indent="0" algn="just">
              <a:buNone/>
            </a:pPr>
            <a:r>
              <a:rPr lang="es-MX" sz="2000" dirty="0" smtClean="0"/>
              <a:t>Los estudiantes entregarán la información por escrito para la </a:t>
            </a:r>
            <a:r>
              <a:rPr lang="es-MX" sz="2000" dirty="0" err="1" smtClean="0"/>
              <a:t>revisió</a:t>
            </a:r>
            <a:r>
              <a:rPr lang="es-MX" sz="2000" dirty="0" smtClean="0"/>
              <a:t> de la misma.</a:t>
            </a:r>
            <a:endParaRPr lang="es-MX" dirty="0"/>
          </a:p>
        </p:txBody>
      </p:sp>
    </p:spTree>
    <p:extLst>
      <p:ext uri="{BB962C8B-B14F-4D97-AF65-F5344CB8AC3E}">
        <p14:creationId xmlns:p14="http://schemas.microsoft.com/office/powerpoint/2010/main" val="745286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311051"/>
            <a:ext cx="4896544" cy="6528725"/>
          </a:xfrm>
        </p:spPr>
      </p:pic>
      <p:sp>
        <p:nvSpPr>
          <p:cNvPr id="4" name="Marcador de fecha 3"/>
          <p:cNvSpPr>
            <a:spLocks noGrp="1"/>
          </p:cNvSpPr>
          <p:nvPr>
            <p:ph type="dt" idx="10"/>
          </p:nvPr>
        </p:nvSpPr>
        <p:spPr/>
        <p:txBody>
          <a:bodyPr/>
          <a:lstStyle/>
          <a:p>
            <a:pPr>
              <a:defRPr/>
            </a:pPr>
            <a:r>
              <a:rPr lang="es-MX" smtClean="0"/>
              <a:t>30/04/18</a:t>
            </a:r>
            <a:endParaRPr lang="es-MX"/>
          </a:p>
        </p:txBody>
      </p:sp>
    </p:spTree>
    <p:extLst>
      <p:ext uri="{BB962C8B-B14F-4D97-AF65-F5344CB8AC3E}">
        <p14:creationId xmlns:p14="http://schemas.microsoft.com/office/powerpoint/2010/main" val="262977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4" name="Marcador de fecha 3"/>
          <p:cNvSpPr>
            <a:spLocks noGrp="1"/>
          </p:cNvSpPr>
          <p:nvPr>
            <p:ph type="dt" idx="10"/>
          </p:nvPr>
        </p:nvSpPr>
        <p:spPr/>
        <p:txBody>
          <a:bodyPr/>
          <a:lstStyle/>
          <a:p>
            <a:pPr>
              <a:defRPr/>
            </a:pPr>
            <a:r>
              <a:rPr lang="es-MX" smtClean="0"/>
              <a:t>30/04/18</a:t>
            </a:r>
            <a:endParaRPr lang="es-MX"/>
          </a:p>
        </p:txBody>
      </p:sp>
      <p:pic>
        <p:nvPicPr>
          <p:cNvPr id="7" name="Marcador de contenid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407061"/>
            <a:ext cx="4752528" cy="6336705"/>
          </a:xfrm>
        </p:spPr>
      </p:pic>
    </p:spTree>
    <p:extLst>
      <p:ext uri="{BB962C8B-B14F-4D97-AF65-F5344CB8AC3E}">
        <p14:creationId xmlns:p14="http://schemas.microsoft.com/office/powerpoint/2010/main" val="344801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8013" cy="634081"/>
          </a:xfrm>
        </p:spPr>
        <p:txBody>
          <a:bodyPr/>
          <a:lstStyle/>
          <a:p>
            <a:pPr algn="ctr"/>
            <a:r>
              <a:rPr lang="es-MX" sz="3200" dirty="0" smtClean="0"/>
              <a:t>Etapas del proyecto realizado </a:t>
            </a:r>
            <a:endParaRPr lang="es-MX" sz="3200" dirty="0"/>
          </a:p>
        </p:txBody>
      </p:sp>
      <p:sp>
        <p:nvSpPr>
          <p:cNvPr id="3" name="Marcador de contenido 2"/>
          <p:cNvSpPr>
            <a:spLocks noGrp="1"/>
          </p:cNvSpPr>
          <p:nvPr>
            <p:ph idx="1"/>
          </p:nvPr>
        </p:nvSpPr>
        <p:spPr>
          <a:xfrm>
            <a:off x="457200" y="1600201"/>
            <a:ext cx="8228013" cy="3412975"/>
          </a:xfrm>
        </p:spPr>
        <p:txBody>
          <a:bodyPr/>
          <a:lstStyle/>
          <a:p>
            <a:pPr marL="457200" indent="-457200">
              <a:buFont typeface="Arial" panose="020B0604020202020204" pitchFamily="34" charset="0"/>
              <a:buChar char="•"/>
            </a:pPr>
            <a:r>
              <a:rPr lang="es-MX" dirty="0" smtClean="0"/>
              <a:t>Recopilación de información sobre el origen del cacao, su cultivo, sus propiedades químicas, origen mítico y usos tradicionales.</a:t>
            </a:r>
          </a:p>
          <a:p>
            <a:pPr marL="457200" indent="-457200">
              <a:buFont typeface="Arial" panose="020B0604020202020204" pitchFamily="34" charset="0"/>
              <a:buChar char="•"/>
            </a:pPr>
            <a:r>
              <a:rPr lang="es-MX" dirty="0" smtClean="0"/>
              <a:t>Observaciones</a:t>
            </a:r>
          </a:p>
          <a:p>
            <a:pPr marL="457200" indent="-457200">
              <a:buFont typeface="Arial" panose="020B0604020202020204" pitchFamily="34" charset="0"/>
              <a:buChar char="•"/>
            </a:pPr>
            <a:r>
              <a:rPr lang="es-MX" dirty="0" smtClean="0"/>
              <a:t>Síntesis de información</a:t>
            </a:r>
            <a:endParaRPr lang="es-MX" dirty="0"/>
          </a:p>
        </p:txBody>
      </p:sp>
      <p:sp>
        <p:nvSpPr>
          <p:cNvPr id="4" name="Marcador de fecha 3"/>
          <p:cNvSpPr>
            <a:spLocks noGrp="1"/>
          </p:cNvSpPr>
          <p:nvPr>
            <p:ph type="dt" idx="10"/>
          </p:nvPr>
        </p:nvSpPr>
        <p:spPr/>
        <p:txBody>
          <a:bodyPr/>
          <a:lstStyle/>
          <a:p>
            <a:pPr>
              <a:defRPr/>
            </a:pPr>
            <a:r>
              <a:rPr lang="es-MX" smtClean="0"/>
              <a:t>30/04/18</a:t>
            </a:r>
            <a:endParaRPr lang="es-MX"/>
          </a:p>
        </p:txBody>
      </p:sp>
    </p:spTree>
    <p:extLst>
      <p:ext uri="{BB962C8B-B14F-4D97-AF65-F5344CB8AC3E}">
        <p14:creationId xmlns:p14="http://schemas.microsoft.com/office/powerpoint/2010/main" val="3833096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C3E7A721-D48A-4C4C-BE96-B4B9AC0FF7F4}"/>
              </a:ext>
            </a:extLst>
          </p:cNvPr>
          <p:cNvSpPr>
            <a:spLocks noGrp="1"/>
          </p:cNvSpPr>
          <p:nvPr>
            <p:ph type="dt" idx="10"/>
          </p:nvPr>
        </p:nvSpPr>
        <p:spPr/>
        <p:txBody>
          <a:bodyPr/>
          <a:lstStyle/>
          <a:p>
            <a:pPr>
              <a:defRPr/>
            </a:pPr>
            <a:r>
              <a:rPr lang="es-MX"/>
              <a:t>30/04/18</a:t>
            </a:r>
          </a:p>
        </p:txBody>
      </p:sp>
      <p:sp>
        <p:nvSpPr>
          <p:cNvPr id="7" name="Título 1"/>
          <p:cNvSpPr>
            <a:spLocks noGrp="1"/>
          </p:cNvSpPr>
          <p:nvPr>
            <p:ph type="title"/>
          </p:nvPr>
        </p:nvSpPr>
        <p:spPr>
          <a:xfrm>
            <a:off x="0" y="260648"/>
            <a:ext cx="9144000" cy="504056"/>
          </a:xfrm>
        </p:spPr>
        <p:txBody>
          <a:bodyPr>
            <a:normAutofit/>
          </a:bodyPr>
          <a:lstStyle/>
          <a:p>
            <a:pPr algn="ctr"/>
            <a:r>
              <a:rPr lang="es-MX" sz="2500" b="1" dirty="0" smtClean="0">
                <a:solidFill>
                  <a:schemeClr val="tx1"/>
                </a:solidFill>
              </a:rPr>
              <a:t>DATOS GENERALES DEL</a:t>
            </a:r>
            <a:r>
              <a:rPr lang="es-MX" sz="2500" dirty="0" smtClean="0">
                <a:solidFill>
                  <a:schemeClr val="tx1"/>
                </a:solidFill>
              </a:rPr>
              <a:t> </a:t>
            </a:r>
            <a:r>
              <a:rPr lang="es-MX" sz="2500" b="1" dirty="0" smtClean="0">
                <a:solidFill>
                  <a:schemeClr val="tx1"/>
                </a:solidFill>
              </a:rPr>
              <a:t>PROYECTO INTERDISCIPLINARIO</a:t>
            </a:r>
            <a:endParaRPr lang="es-MX" sz="2500" dirty="0">
              <a:solidFill>
                <a:schemeClr val="tx1"/>
              </a:solidFill>
            </a:endParaRPr>
          </a:p>
        </p:txBody>
      </p:sp>
      <p:sp>
        <p:nvSpPr>
          <p:cNvPr id="8" name="Marcador de contenido 2"/>
          <p:cNvSpPr>
            <a:spLocks noGrp="1"/>
          </p:cNvSpPr>
          <p:nvPr>
            <p:ph idx="1"/>
          </p:nvPr>
        </p:nvSpPr>
        <p:spPr>
          <a:xfrm>
            <a:off x="113429" y="835685"/>
            <a:ext cx="9144000" cy="1152128"/>
          </a:xfrm>
        </p:spPr>
        <p:txBody>
          <a:bodyPr/>
          <a:lstStyle/>
          <a:p>
            <a:r>
              <a:rPr lang="es-MX" sz="1500" b="1" dirty="0"/>
              <a:t>Nombre del proyecto</a:t>
            </a:r>
            <a:r>
              <a:rPr lang="es-MX" sz="1500" b="1" dirty="0" smtClean="0"/>
              <a:t>: </a:t>
            </a:r>
            <a:r>
              <a:rPr lang="es-MX" sz="1600" dirty="0"/>
              <a:t>PASTA DENTAL A BASE DE CACAO: ANTECEDENTES HISTÓRICOS DE SUS USOS Y BENEFICIOS A PROSPRECCIÓN DE PRODUCCIÓN INDUSTRIAL</a:t>
            </a:r>
            <a:r>
              <a:rPr lang="es-MX" sz="1600" u="sng" dirty="0"/>
              <a:t>. </a:t>
            </a:r>
            <a:endParaRPr lang="es-MX" sz="1600" u="sng" dirty="0" smtClean="0"/>
          </a:p>
          <a:p>
            <a:r>
              <a:rPr lang="es-MX" sz="1500" b="1" dirty="0" smtClean="0"/>
              <a:t>Profesores </a:t>
            </a:r>
            <a:r>
              <a:rPr lang="es-MX" sz="1500" b="1" dirty="0" smtClean="0"/>
              <a:t>responsables</a:t>
            </a:r>
            <a:r>
              <a:rPr lang="es-MX" sz="1500" b="1" dirty="0" smtClean="0"/>
              <a:t>: </a:t>
            </a:r>
            <a:r>
              <a:rPr lang="es-MX" sz="1600" dirty="0"/>
              <a:t>Hugo Daniel </a:t>
            </a:r>
            <a:r>
              <a:rPr lang="es-MX" sz="1600" dirty="0" smtClean="0"/>
              <a:t>Lazcano, </a:t>
            </a:r>
            <a:r>
              <a:rPr lang="es-MX" sz="1600" dirty="0"/>
              <a:t>Dulce </a:t>
            </a:r>
            <a:r>
              <a:rPr lang="es-MX" sz="1600" dirty="0" smtClean="0"/>
              <a:t>Uribe y </a:t>
            </a:r>
            <a:r>
              <a:rPr lang="es-MX" sz="1600" dirty="0"/>
              <a:t>Miguel Ángel Flores </a:t>
            </a:r>
          </a:p>
          <a:p>
            <a:endParaRPr lang="es-MX" dirty="0"/>
          </a:p>
          <a:p>
            <a:endParaRPr lang="es-MX" dirty="0"/>
          </a:p>
          <a:p>
            <a:endParaRPr lang="es-MX" b="1" dirty="0"/>
          </a:p>
        </p:txBody>
      </p:sp>
      <p:sp>
        <p:nvSpPr>
          <p:cNvPr id="9" name="7 CuadroTexto"/>
          <p:cNvSpPr txBox="1"/>
          <p:nvPr/>
        </p:nvSpPr>
        <p:spPr>
          <a:xfrm>
            <a:off x="380451" y="1979476"/>
            <a:ext cx="7992888" cy="646331"/>
          </a:xfrm>
          <a:prstGeom prst="rect">
            <a:avLst/>
          </a:prstGeom>
          <a:noFill/>
        </p:spPr>
        <p:txBody>
          <a:bodyPr wrap="square" rtlCol="0">
            <a:spAutoFit/>
          </a:bodyPr>
          <a:lstStyle/>
          <a:p>
            <a:r>
              <a:rPr lang="es-MX" dirty="0" smtClean="0"/>
              <a:t>Fecha </a:t>
            </a:r>
            <a:r>
              <a:rPr lang="es-MX" dirty="0"/>
              <a:t>tentativa de inicio: Octubre de 2018</a:t>
            </a:r>
          </a:p>
          <a:p>
            <a:r>
              <a:rPr lang="es-MX" dirty="0"/>
              <a:t>Fecha tentativa para finalizar el proyecto: Febrero-Marzo </a:t>
            </a:r>
            <a:r>
              <a:rPr lang="es-MX" dirty="0" smtClean="0"/>
              <a:t>2019</a:t>
            </a:r>
            <a:endParaRPr lang="es-MX" dirty="0"/>
          </a:p>
        </p:txBody>
      </p:sp>
      <p:sp>
        <p:nvSpPr>
          <p:cNvPr id="11" name="Rectangle 1"/>
          <p:cNvSpPr>
            <a:spLocks noChangeArrowheads="1"/>
          </p:cNvSpPr>
          <p:nvPr/>
        </p:nvSpPr>
        <p:spPr bwMode="auto">
          <a:xfrm>
            <a:off x="1286510" y="2699058"/>
            <a:ext cx="6797838"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0708"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Asignaturas</a:t>
            </a:r>
            <a:r>
              <a:rPr kumimoji="0" lang="es-MX" altLang="es-MX"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2" name="CuadroTexto 11"/>
          <p:cNvSpPr txBox="1"/>
          <p:nvPr/>
        </p:nvSpPr>
        <p:spPr>
          <a:xfrm>
            <a:off x="1286510" y="2998235"/>
            <a:ext cx="6840760" cy="738664"/>
          </a:xfrm>
          <a:prstGeom prst="rect">
            <a:avLst/>
          </a:prstGeom>
          <a:noFill/>
        </p:spPr>
        <p:txBody>
          <a:bodyPr wrap="square" rtlCol="0">
            <a:spAutoFit/>
          </a:bodyPr>
          <a:lstStyle/>
          <a:p>
            <a:r>
              <a:rPr lang="es-MX" sz="1400" dirty="0" smtClean="0"/>
              <a:t>MATEMÁTICAS</a:t>
            </a:r>
          </a:p>
          <a:p>
            <a:r>
              <a:rPr lang="es-MX" sz="1400" dirty="0" smtClean="0"/>
              <a:t>CIENCIAS DE LA SALUD</a:t>
            </a:r>
          </a:p>
          <a:p>
            <a:r>
              <a:rPr lang="es-MX" sz="1400" dirty="0" smtClean="0"/>
              <a:t>HISTORIA DE MÉXICO</a:t>
            </a:r>
            <a:endParaRPr lang="es-MX" sz="1400" dirty="0"/>
          </a:p>
        </p:txBody>
      </p:sp>
      <p:sp>
        <p:nvSpPr>
          <p:cNvPr id="13" name="Rectángulo 12"/>
          <p:cNvSpPr/>
          <p:nvPr/>
        </p:nvSpPr>
        <p:spPr>
          <a:xfrm>
            <a:off x="712673" y="3807612"/>
            <a:ext cx="3753079" cy="323165"/>
          </a:xfrm>
          <a:prstGeom prst="rect">
            <a:avLst/>
          </a:prstGeom>
        </p:spPr>
        <p:txBody>
          <a:bodyPr wrap="none">
            <a:spAutoFit/>
          </a:bodyPr>
          <a:lstStyle/>
          <a:p>
            <a:r>
              <a:rPr lang="es-MX" sz="1500" b="1" dirty="0">
                <a:highlight>
                  <a:srgbClr val="FFFFFF"/>
                </a:highlight>
                <a:latin typeface="Calibri" panose="020F0502020204030204" pitchFamily="34" charset="0"/>
                <a:ea typeface="Calibri" panose="020F0502020204030204" pitchFamily="34" charset="0"/>
                <a:cs typeface="Calibri" panose="020F0502020204030204" pitchFamily="34" charset="0"/>
              </a:rPr>
              <a:t>Conceptos clave del proyecto por asignatura.</a:t>
            </a:r>
            <a:endParaRPr lang="es-MX" sz="1500" dirty="0"/>
          </a:p>
        </p:txBody>
      </p:sp>
      <p:graphicFrame>
        <p:nvGraphicFramePr>
          <p:cNvPr id="14" name="Tabla 13"/>
          <p:cNvGraphicFramePr>
            <a:graphicFrameLocks noGrp="1"/>
          </p:cNvGraphicFramePr>
          <p:nvPr>
            <p:extLst>
              <p:ext uri="{D42A27DB-BD31-4B8C-83A1-F6EECF244321}">
                <p14:modId xmlns:p14="http://schemas.microsoft.com/office/powerpoint/2010/main" val="4193443691"/>
              </p:ext>
            </p:extLst>
          </p:nvPr>
        </p:nvGraphicFramePr>
        <p:xfrm>
          <a:off x="760140" y="4258482"/>
          <a:ext cx="7623720" cy="2108200"/>
        </p:xfrm>
        <a:graphic>
          <a:graphicData uri="http://schemas.openxmlformats.org/drawingml/2006/table">
            <a:tbl>
              <a:tblPr firstRow="1" bandRow="1">
                <a:tableStyleId>{21E4AEA4-8DFA-4A89-87EB-49C32662AFE0}</a:tableStyleId>
              </a:tblPr>
              <a:tblGrid>
                <a:gridCol w="2541240">
                  <a:extLst>
                    <a:ext uri="{9D8B030D-6E8A-4147-A177-3AD203B41FA5}">
                      <a16:colId xmlns:a16="http://schemas.microsoft.com/office/drawing/2014/main" val="3807529337"/>
                    </a:ext>
                  </a:extLst>
                </a:gridCol>
                <a:gridCol w="2541240">
                  <a:extLst>
                    <a:ext uri="{9D8B030D-6E8A-4147-A177-3AD203B41FA5}">
                      <a16:colId xmlns:a16="http://schemas.microsoft.com/office/drawing/2014/main" val="4089186680"/>
                    </a:ext>
                  </a:extLst>
                </a:gridCol>
                <a:gridCol w="2541240">
                  <a:extLst>
                    <a:ext uri="{9D8B030D-6E8A-4147-A177-3AD203B41FA5}">
                      <a16:colId xmlns:a16="http://schemas.microsoft.com/office/drawing/2014/main" val="1276668099"/>
                    </a:ext>
                  </a:extLst>
                </a:gridCol>
              </a:tblGrid>
              <a:tr h="370840">
                <a:tc>
                  <a:txBody>
                    <a:bodyPr/>
                    <a:lstStyle/>
                    <a:p>
                      <a:r>
                        <a:rPr lang="es-MX" sz="1200" dirty="0" smtClean="0"/>
                        <a:t>MATEMÁTICAS</a:t>
                      </a:r>
                      <a:endParaRPr lang="es-MX" sz="1200" dirty="0"/>
                    </a:p>
                  </a:txBody>
                  <a:tcPr/>
                </a:tc>
                <a:tc>
                  <a:txBody>
                    <a:bodyPr/>
                    <a:lstStyle/>
                    <a:p>
                      <a:r>
                        <a:rPr lang="es-MX" sz="1200" dirty="0" smtClean="0"/>
                        <a:t>CIENCIAS</a:t>
                      </a:r>
                      <a:r>
                        <a:rPr lang="es-MX" sz="1200" baseline="0" dirty="0" smtClean="0"/>
                        <a:t> DE LA SALUD</a:t>
                      </a:r>
                      <a:endParaRPr lang="es-MX" sz="1200" dirty="0"/>
                    </a:p>
                  </a:txBody>
                  <a:tcPr/>
                </a:tc>
                <a:tc>
                  <a:txBody>
                    <a:bodyPr/>
                    <a:lstStyle/>
                    <a:p>
                      <a:r>
                        <a:rPr lang="es-MX" sz="1200" dirty="0" smtClean="0"/>
                        <a:t>HISTORIA DE MÉXICO</a:t>
                      </a:r>
                      <a:endParaRPr lang="es-MX" sz="1200" dirty="0"/>
                    </a:p>
                  </a:txBody>
                  <a:tcPr/>
                </a:tc>
                <a:extLst>
                  <a:ext uri="{0D108BD9-81ED-4DB2-BD59-A6C34878D82A}">
                    <a16:rowId xmlns:a16="http://schemas.microsoft.com/office/drawing/2014/main" val="457851807"/>
                  </a:ext>
                </a:extLst>
              </a:tr>
              <a:tr h="370840">
                <a:tc>
                  <a:txBody>
                    <a:bodyPr/>
                    <a:lstStyle/>
                    <a:p>
                      <a:pPr marL="285750" indent="-285750">
                        <a:buFont typeface="Arial" panose="020B0604020202020204" pitchFamily="34" charset="0"/>
                        <a:buChar char="•"/>
                      </a:pPr>
                      <a:r>
                        <a:rPr lang="es-MX" sz="1200" dirty="0" smtClean="0"/>
                        <a:t>Función</a:t>
                      </a:r>
                    </a:p>
                    <a:p>
                      <a:pPr marL="285750" indent="-285750">
                        <a:buFont typeface="Arial" panose="020B0604020202020204" pitchFamily="34" charset="0"/>
                        <a:buChar char="•"/>
                      </a:pPr>
                      <a:r>
                        <a:rPr lang="es-MX" sz="1200" dirty="0" smtClean="0"/>
                        <a:t>Gráfico</a:t>
                      </a:r>
                    </a:p>
                    <a:p>
                      <a:pPr marL="285750" indent="-285750">
                        <a:buFont typeface="Arial" panose="020B0604020202020204" pitchFamily="34" charset="0"/>
                        <a:buChar char="•"/>
                      </a:pPr>
                      <a:r>
                        <a:rPr lang="es-MX" sz="1200" dirty="0" smtClean="0"/>
                        <a:t>Coordenadas</a:t>
                      </a:r>
                      <a:r>
                        <a:rPr lang="es-MX" sz="1200" baseline="0" dirty="0" smtClean="0"/>
                        <a:t> Cartesianas</a:t>
                      </a:r>
                    </a:p>
                    <a:p>
                      <a:pPr marL="285750" indent="-285750">
                        <a:buFont typeface="Arial" panose="020B0604020202020204" pitchFamily="34" charset="0"/>
                        <a:buChar char="•"/>
                      </a:pPr>
                      <a:r>
                        <a:rPr lang="es-MX" sz="1200" baseline="0" dirty="0" smtClean="0"/>
                        <a:t>Punto Medio</a:t>
                      </a:r>
                    </a:p>
                    <a:p>
                      <a:pPr marL="285750" indent="-285750">
                        <a:buFont typeface="Arial" panose="020B0604020202020204" pitchFamily="34" charset="0"/>
                        <a:buChar char="•"/>
                      </a:pPr>
                      <a:r>
                        <a:rPr lang="es-MX" sz="1200" baseline="0" dirty="0" smtClean="0"/>
                        <a:t>Pendiente</a:t>
                      </a:r>
                    </a:p>
                    <a:p>
                      <a:pPr marL="285750" indent="-285750">
                        <a:buFont typeface="Arial" panose="020B0604020202020204" pitchFamily="34" charset="0"/>
                        <a:buChar char="•"/>
                      </a:pPr>
                      <a:r>
                        <a:rPr lang="es-MX" sz="1200" baseline="0" dirty="0" smtClean="0"/>
                        <a:t>Ordenada al origen</a:t>
                      </a:r>
                    </a:p>
                    <a:p>
                      <a:pPr marL="285750" indent="-285750">
                        <a:buFont typeface="Arial" panose="020B0604020202020204" pitchFamily="34" charset="0"/>
                        <a:buChar char="•"/>
                      </a:pPr>
                      <a:r>
                        <a:rPr lang="es-MX" sz="1200" baseline="0" dirty="0" smtClean="0"/>
                        <a:t>Eje simétrico</a:t>
                      </a:r>
                    </a:p>
                    <a:p>
                      <a:pPr marL="285750" indent="-285750">
                        <a:buFont typeface="Arial" panose="020B0604020202020204" pitchFamily="34" charset="0"/>
                        <a:buChar char="•"/>
                      </a:pPr>
                      <a:r>
                        <a:rPr lang="es-MX" sz="1200" baseline="0" dirty="0" smtClean="0"/>
                        <a:t>Ecuación General</a:t>
                      </a:r>
                    </a:p>
                    <a:p>
                      <a:pPr marL="285750" indent="-285750">
                        <a:buFont typeface="Arial" panose="020B0604020202020204" pitchFamily="34" charset="0"/>
                        <a:buChar char="•"/>
                      </a:pPr>
                      <a:r>
                        <a:rPr lang="es-MX" sz="1200" baseline="0" dirty="0" smtClean="0"/>
                        <a:t>Ecuación </a:t>
                      </a:r>
                      <a:r>
                        <a:rPr lang="es-MX" sz="1200" baseline="0" dirty="0" err="1" smtClean="0"/>
                        <a:t>simetrica</a:t>
                      </a:r>
                      <a:endParaRPr lang="es-MX" sz="1200" baseline="0" dirty="0" smtClean="0"/>
                    </a:p>
                  </a:txBody>
                  <a:tcPr/>
                </a:tc>
                <a:tc>
                  <a:txBody>
                    <a:bodyPr/>
                    <a:lstStyle/>
                    <a:p>
                      <a:pPr marL="285750" indent="-285750">
                        <a:buFont typeface="Arial" panose="020B0604020202020204" pitchFamily="34" charset="0"/>
                        <a:buChar char="•"/>
                      </a:pPr>
                      <a:r>
                        <a:rPr lang="es-MX" sz="1200" dirty="0" smtClean="0"/>
                        <a:t>Dientes</a:t>
                      </a:r>
                    </a:p>
                    <a:p>
                      <a:pPr marL="285750" indent="-285750">
                        <a:buFont typeface="Arial" panose="020B0604020202020204" pitchFamily="34" charset="0"/>
                        <a:buChar char="•"/>
                      </a:pPr>
                      <a:r>
                        <a:rPr lang="es-MX" sz="1200" dirty="0" smtClean="0"/>
                        <a:t>Cavidad oral</a:t>
                      </a:r>
                    </a:p>
                    <a:p>
                      <a:pPr marL="285750" indent="-285750">
                        <a:buFont typeface="Arial" panose="020B0604020202020204" pitchFamily="34" charset="0"/>
                        <a:buChar char="•"/>
                      </a:pPr>
                      <a:r>
                        <a:rPr lang="es-MX" sz="1200" dirty="0" smtClean="0"/>
                        <a:t>Gingivitis</a:t>
                      </a:r>
                    </a:p>
                    <a:p>
                      <a:pPr marL="285750" indent="-285750">
                        <a:buFont typeface="Arial" panose="020B0604020202020204" pitchFamily="34" charset="0"/>
                        <a:buChar char="•"/>
                      </a:pPr>
                      <a:r>
                        <a:rPr lang="es-MX" sz="1200" dirty="0" smtClean="0"/>
                        <a:t>Periodontitis</a:t>
                      </a:r>
                    </a:p>
                    <a:p>
                      <a:pPr marL="285750" indent="-285750">
                        <a:buFont typeface="Arial" panose="020B0604020202020204" pitchFamily="34" charset="0"/>
                        <a:buChar char="•"/>
                      </a:pPr>
                      <a:r>
                        <a:rPr lang="es-MX" sz="1200" dirty="0" smtClean="0"/>
                        <a:t>Sensibilidad dental</a:t>
                      </a:r>
                    </a:p>
                    <a:p>
                      <a:pPr marL="285750" indent="-285750">
                        <a:buFont typeface="Arial" panose="020B0604020202020204" pitchFamily="34" charset="0"/>
                        <a:buChar char="•"/>
                      </a:pPr>
                      <a:r>
                        <a:rPr lang="es-MX" sz="1200" dirty="0" smtClean="0"/>
                        <a:t>Pasta dental</a:t>
                      </a:r>
                    </a:p>
                    <a:p>
                      <a:pPr marL="285750" indent="-285750">
                        <a:buFont typeface="Arial" panose="020B0604020202020204" pitchFamily="34" charset="0"/>
                        <a:buChar char="•"/>
                      </a:pPr>
                      <a:r>
                        <a:rPr lang="es-MX" sz="1200" dirty="0" smtClean="0"/>
                        <a:t>Acidez</a:t>
                      </a:r>
                      <a:endParaRPr lang="es-MX" sz="1200" dirty="0"/>
                    </a:p>
                  </a:txBody>
                  <a:tcPr/>
                </a:tc>
                <a:tc>
                  <a:txBody>
                    <a:bodyPr/>
                    <a:lstStyle/>
                    <a:p>
                      <a:pPr marL="285750" indent="-285750">
                        <a:buFont typeface="Arial" panose="020B0604020202020204" pitchFamily="34" charset="0"/>
                        <a:buChar char="•"/>
                      </a:pPr>
                      <a:r>
                        <a:rPr lang="es-MX" sz="1200" dirty="0" smtClean="0"/>
                        <a:t>Medicina tradicional mexicana</a:t>
                      </a:r>
                    </a:p>
                    <a:p>
                      <a:pPr marL="285750" indent="-285750">
                        <a:buFont typeface="Arial" panose="020B0604020202020204" pitchFamily="34" charset="0"/>
                        <a:buChar char="•"/>
                      </a:pPr>
                      <a:r>
                        <a:rPr lang="es-MX" sz="1200" dirty="0" smtClean="0"/>
                        <a:t>Estructura económica de Mesoamérica</a:t>
                      </a:r>
                    </a:p>
                    <a:p>
                      <a:pPr marL="285750" indent="-285750">
                        <a:buFont typeface="Arial" panose="020B0604020202020204" pitchFamily="34" charset="0"/>
                        <a:buChar char="•"/>
                      </a:pPr>
                      <a:r>
                        <a:rPr lang="es-MX" sz="1200" dirty="0" smtClean="0"/>
                        <a:t>Diversidad</a:t>
                      </a:r>
                      <a:r>
                        <a:rPr lang="es-MX" sz="1200" baseline="0" dirty="0" smtClean="0"/>
                        <a:t> cultural</a:t>
                      </a:r>
                    </a:p>
                    <a:p>
                      <a:pPr marL="285750" indent="-285750">
                        <a:buFont typeface="Arial" panose="020B0604020202020204" pitchFamily="34" charset="0"/>
                        <a:buChar char="•"/>
                      </a:pPr>
                      <a:r>
                        <a:rPr lang="es-MX" sz="1200" baseline="0" dirty="0" smtClean="0"/>
                        <a:t>Antes y después de la conquista.</a:t>
                      </a:r>
                    </a:p>
                    <a:p>
                      <a:pPr marL="285750" indent="-285750">
                        <a:buFont typeface="Arial" panose="020B0604020202020204" pitchFamily="34" charset="0"/>
                        <a:buChar char="•"/>
                      </a:pPr>
                      <a:r>
                        <a:rPr lang="es-MX" sz="1200" baseline="0" dirty="0" smtClean="0"/>
                        <a:t>Rituales</a:t>
                      </a:r>
                    </a:p>
                    <a:p>
                      <a:pPr marL="285750" indent="-285750">
                        <a:buFont typeface="Arial" panose="020B0604020202020204" pitchFamily="34" charset="0"/>
                        <a:buChar char="•"/>
                      </a:pPr>
                      <a:r>
                        <a:rPr lang="es-MX" sz="1200" baseline="0" dirty="0" smtClean="0"/>
                        <a:t>Comercio</a:t>
                      </a:r>
                    </a:p>
                    <a:p>
                      <a:pPr marL="285750" indent="-285750">
                        <a:buFont typeface="Arial" panose="020B0604020202020204" pitchFamily="34" charset="0"/>
                        <a:buChar char="•"/>
                      </a:pPr>
                      <a:r>
                        <a:rPr lang="es-MX" sz="1200" baseline="0" dirty="0" smtClean="0"/>
                        <a:t>Alimentación</a:t>
                      </a:r>
                    </a:p>
                    <a:p>
                      <a:pPr marL="285750" indent="-285750">
                        <a:buFont typeface="Arial" panose="020B0604020202020204" pitchFamily="34" charset="0"/>
                        <a:buChar char="•"/>
                      </a:pPr>
                      <a:r>
                        <a:rPr lang="es-MX" sz="1200" baseline="0" dirty="0" smtClean="0"/>
                        <a:t>Cacao</a:t>
                      </a:r>
                      <a:endParaRPr lang="es-MX" sz="1200" dirty="0"/>
                    </a:p>
                  </a:txBody>
                  <a:tcPr/>
                </a:tc>
                <a:extLst>
                  <a:ext uri="{0D108BD9-81ED-4DB2-BD59-A6C34878D82A}">
                    <a16:rowId xmlns:a16="http://schemas.microsoft.com/office/drawing/2014/main" val="2426597606"/>
                  </a:ext>
                </a:extLst>
              </a:tr>
            </a:tbl>
          </a:graphicData>
        </a:graphic>
      </p:graphicFrame>
    </p:spTree>
    <p:extLst>
      <p:ext uri="{BB962C8B-B14F-4D97-AF65-F5344CB8AC3E}">
        <p14:creationId xmlns:p14="http://schemas.microsoft.com/office/powerpoint/2010/main" val="2408806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678618748"/>
              </p:ext>
            </p:extLst>
          </p:nvPr>
        </p:nvGraphicFramePr>
        <p:xfrm>
          <a:off x="1619672" y="274637"/>
          <a:ext cx="6192688" cy="6322714"/>
        </p:xfrm>
        <a:graphic>
          <a:graphicData uri="http://schemas.openxmlformats.org/drawingml/2006/table">
            <a:tbl>
              <a:tblPr firstRow="1" firstCol="1" bandRow="1">
                <a:tableStyleId>{C083E6E3-FA7D-4D7B-A595-EF9225AFEA82}</a:tableStyleId>
              </a:tblPr>
              <a:tblGrid>
                <a:gridCol w="3152000">
                  <a:extLst>
                    <a:ext uri="{9D8B030D-6E8A-4147-A177-3AD203B41FA5}">
                      <a16:colId xmlns:a16="http://schemas.microsoft.com/office/drawing/2014/main" val="1872163322"/>
                    </a:ext>
                  </a:extLst>
                </a:gridCol>
                <a:gridCol w="1837867">
                  <a:extLst>
                    <a:ext uri="{9D8B030D-6E8A-4147-A177-3AD203B41FA5}">
                      <a16:colId xmlns:a16="http://schemas.microsoft.com/office/drawing/2014/main" val="1895843475"/>
                    </a:ext>
                  </a:extLst>
                </a:gridCol>
                <a:gridCol w="1202821">
                  <a:extLst>
                    <a:ext uri="{9D8B030D-6E8A-4147-A177-3AD203B41FA5}">
                      <a16:colId xmlns:a16="http://schemas.microsoft.com/office/drawing/2014/main" val="2959816451"/>
                    </a:ext>
                  </a:extLst>
                </a:gridCol>
              </a:tblGrid>
              <a:tr h="1343864">
                <a:tc gridSpan="3">
                  <a:txBody>
                    <a:bodyPr/>
                    <a:lstStyle/>
                    <a:p>
                      <a:pPr algn="ctr">
                        <a:lnSpc>
                          <a:spcPct val="115000"/>
                        </a:lnSpc>
                        <a:spcAft>
                          <a:spcPts val="1000"/>
                        </a:spcAft>
                      </a:pPr>
                      <a:r>
                        <a:rPr lang="es-MX" sz="800" dirty="0">
                          <a:effectLst/>
                        </a:rPr>
                        <a:t>Tabla de verificación y escala estimativa</a:t>
                      </a:r>
                    </a:p>
                    <a:p>
                      <a:pPr algn="ctr">
                        <a:lnSpc>
                          <a:spcPct val="115000"/>
                        </a:lnSpc>
                        <a:spcAft>
                          <a:spcPts val="1000"/>
                        </a:spcAft>
                      </a:pPr>
                      <a:r>
                        <a:rPr lang="es-MX" sz="800" dirty="0">
                          <a:effectLst/>
                        </a:rPr>
                        <a:t>Producto información</a:t>
                      </a:r>
                    </a:p>
                    <a:p>
                      <a:pPr>
                        <a:lnSpc>
                          <a:spcPct val="115000"/>
                        </a:lnSpc>
                        <a:spcAft>
                          <a:spcPts val="1000"/>
                        </a:spcAft>
                      </a:pPr>
                      <a:r>
                        <a:rPr lang="es-MX" sz="800" dirty="0">
                          <a:effectLst/>
                        </a:rPr>
                        <a:t>Nombre del alumno: ________________________________ Grupo: _______</a:t>
                      </a:r>
                    </a:p>
                    <a:p>
                      <a:pPr>
                        <a:lnSpc>
                          <a:spcPct val="115000"/>
                        </a:lnSpc>
                        <a:spcAft>
                          <a:spcPts val="1000"/>
                        </a:spcAft>
                      </a:pPr>
                      <a:r>
                        <a:rPr lang="es-MX" sz="800" dirty="0">
                          <a:effectLst/>
                        </a:rPr>
                        <a:t>Asignatura: Historia de México Profesor (a): Miguel Ángel Flores Puga</a:t>
                      </a:r>
                    </a:p>
                    <a:p>
                      <a:pPr>
                        <a:lnSpc>
                          <a:spcPct val="115000"/>
                        </a:lnSpc>
                        <a:spcAft>
                          <a:spcPts val="100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175439507"/>
                  </a:ext>
                </a:extLst>
              </a:tr>
              <a:tr h="446771">
                <a:tc>
                  <a:txBody>
                    <a:bodyPr/>
                    <a:lstStyle/>
                    <a:p>
                      <a:pPr>
                        <a:lnSpc>
                          <a:spcPct val="115000"/>
                        </a:lnSpc>
                        <a:spcAft>
                          <a:spcPts val="1000"/>
                        </a:spcAft>
                      </a:pPr>
                      <a:r>
                        <a:rPr lang="es-MX" sz="800">
                          <a:effectLst/>
                        </a:rPr>
                        <a:t>Aspectos a evaluar del trabajo escrito.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Evaluación </a:t>
                      </a:r>
                    </a:p>
                    <a:p>
                      <a:pPr algn="ctr">
                        <a:lnSpc>
                          <a:spcPct val="115000"/>
                        </a:lnSpc>
                        <a:spcAft>
                          <a:spcPts val="1000"/>
                        </a:spcAft>
                      </a:pPr>
                      <a:r>
                        <a:rPr lang="es-MX" sz="800">
                          <a:effectLst/>
                        </a:rPr>
                        <a:t>(puntos asignados)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Evaluación</a:t>
                      </a:r>
                    </a:p>
                    <a:p>
                      <a:pPr algn="ctr">
                        <a:lnSpc>
                          <a:spcPct val="115000"/>
                        </a:lnSpc>
                        <a:spcAft>
                          <a:spcPts val="1000"/>
                        </a:spcAft>
                      </a:pPr>
                      <a:r>
                        <a:rPr lang="es-MX" sz="800">
                          <a:effectLst/>
                        </a:rPr>
                        <a:t>(puntos obtenidos)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extLst>
                  <a:ext uri="{0D108BD9-81ED-4DB2-BD59-A6C34878D82A}">
                    <a16:rowId xmlns:a16="http://schemas.microsoft.com/office/drawing/2014/main" val="2865886673"/>
                  </a:ext>
                </a:extLst>
              </a:tr>
              <a:tr h="215813">
                <a:tc>
                  <a:txBody>
                    <a:bodyPr/>
                    <a:lstStyle/>
                    <a:p>
                      <a:pPr>
                        <a:lnSpc>
                          <a:spcPct val="115000"/>
                        </a:lnSpc>
                        <a:spcAft>
                          <a:spcPts val="1000"/>
                        </a:spcAft>
                      </a:pPr>
                      <a:r>
                        <a:rPr lang="es-MX" sz="800">
                          <a:effectLst/>
                        </a:rPr>
                        <a:t>PORTADA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0.50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extLst>
                  <a:ext uri="{0D108BD9-81ED-4DB2-BD59-A6C34878D82A}">
                    <a16:rowId xmlns:a16="http://schemas.microsoft.com/office/drawing/2014/main" val="2159014099"/>
                  </a:ext>
                </a:extLst>
              </a:tr>
              <a:tr h="215813">
                <a:tc>
                  <a:txBody>
                    <a:bodyPr/>
                    <a:lstStyle/>
                    <a:p>
                      <a:pPr>
                        <a:lnSpc>
                          <a:spcPct val="115000"/>
                        </a:lnSpc>
                        <a:spcAft>
                          <a:spcPts val="1000"/>
                        </a:spcAft>
                      </a:pPr>
                      <a:r>
                        <a:rPr lang="es-MX" sz="800">
                          <a:effectLst/>
                        </a:rPr>
                        <a:t>Portada apegada a formato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0.25</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extLst>
                  <a:ext uri="{0D108BD9-81ED-4DB2-BD59-A6C34878D82A}">
                    <a16:rowId xmlns:a16="http://schemas.microsoft.com/office/drawing/2014/main" val="2607825220"/>
                  </a:ext>
                </a:extLst>
              </a:tr>
              <a:tr h="215813">
                <a:tc>
                  <a:txBody>
                    <a:bodyPr/>
                    <a:lstStyle/>
                    <a:p>
                      <a:pPr>
                        <a:lnSpc>
                          <a:spcPct val="115000"/>
                        </a:lnSpc>
                        <a:spcAft>
                          <a:spcPts val="1000"/>
                        </a:spcAft>
                      </a:pPr>
                      <a:r>
                        <a:rPr lang="es-MX" sz="800">
                          <a:effectLst/>
                        </a:rPr>
                        <a:t>Contenido de la portada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0.25</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extLst>
                  <a:ext uri="{0D108BD9-81ED-4DB2-BD59-A6C34878D82A}">
                    <a16:rowId xmlns:a16="http://schemas.microsoft.com/office/drawing/2014/main" val="265300169"/>
                  </a:ext>
                </a:extLst>
              </a:tr>
              <a:tr h="215813">
                <a:tc>
                  <a:txBody>
                    <a:bodyPr/>
                    <a:lstStyle/>
                    <a:p>
                      <a:pPr>
                        <a:lnSpc>
                          <a:spcPct val="115000"/>
                        </a:lnSpc>
                        <a:spcAft>
                          <a:spcPts val="1000"/>
                        </a:spcAft>
                      </a:pPr>
                      <a:r>
                        <a:rPr lang="es-MX" sz="800" dirty="0">
                          <a:effectLst/>
                        </a:rPr>
                        <a:t>DESARROLLO</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7.50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extLst>
                  <a:ext uri="{0D108BD9-81ED-4DB2-BD59-A6C34878D82A}">
                    <a16:rowId xmlns:a16="http://schemas.microsoft.com/office/drawing/2014/main" val="3455931047"/>
                  </a:ext>
                </a:extLst>
              </a:tr>
              <a:tr h="215813">
                <a:tc>
                  <a:txBody>
                    <a:bodyPr/>
                    <a:lstStyle/>
                    <a:p>
                      <a:pPr>
                        <a:lnSpc>
                          <a:spcPct val="115000"/>
                        </a:lnSpc>
                        <a:spcAft>
                          <a:spcPts val="1000"/>
                        </a:spcAft>
                      </a:pPr>
                      <a:r>
                        <a:rPr lang="es-MX" sz="800">
                          <a:effectLst/>
                        </a:rPr>
                        <a:t>Extensión de una página.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1.50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4213389420"/>
                  </a:ext>
                </a:extLst>
              </a:tr>
              <a:tr h="431628">
                <a:tc>
                  <a:txBody>
                    <a:bodyPr/>
                    <a:lstStyle/>
                    <a:p>
                      <a:pPr>
                        <a:lnSpc>
                          <a:spcPct val="115000"/>
                        </a:lnSpc>
                        <a:spcAft>
                          <a:spcPts val="1000"/>
                        </a:spcAft>
                      </a:pPr>
                      <a:r>
                        <a:rPr lang="es-MX" sz="800">
                          <a:effectLst/>
                        </a:rPr>
                        <a:t>Contenido relacionado con el material bibliográfico proporcionado o indicado.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1.50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59101319"/>
                  </a:ext>
                </a:extLst>
              </a:tr>
              <a:tr h="215813">
                <a:tc>
                  <a:txBody>
                    <a:bodyPr/>
                    <a:lstStyle/>
                    <a:p>
                      <a:pPr>
                        <a:lnSpc>
                          <a:spcPct val="115000"/>
                        </a:lnSpc>
                        <a:spcAft>
                          <a:spcPts val="1000"/>
                        </a:spcAft>
                      </a:pPr>
                      <a:r>
                        <a:rPr lang="es-MX" sz="800">
                          <a:effectLst/>
                        </a:rPr>
                        <a:t>Desarrollo producto de una redacción original.</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1.50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778155260"/>
                  </a:ext>
                </a:extLst>
              </a:tr>
              <a:tr h="215813">
                <a:tc>
                  <a:txBody>
                    <a:bodyPr/>
                    <a:lstStyle/>
                    <a:p>
                      <a:pPr>
                        <a:lnSpc>
                          <a:spcPct val="115000"/>
                        </a:lnSpc>
                        <a:spcAft>
                          <a:spcPts val="1000"/>
                        </a:spcAft>
                      </a:pPr>
                      <a:r>
                        <a:rPr lang="es-MX" sz="800">
                          <a:effectLst/>
                        </a:rPr>
                        <a:t>Inclusión implícita de una apertura o introducción.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1.50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378528957"/>
                  </a:ext>
                </a:extLst>
              </a:tr>
              <a:tr h="215813">
                <a:tc>
                  <a:txBody>
                    <a:bodyPr/>
                    <a:lstStyle/>
                    <a:p>
                      <a:pPr>
                        <a:lnSpc>
                          <a:spcPct val="115000"/>
                        </a:lnSpc>
                        <a:spcAft>
                          <a:spcPts val="1000"/>
                        </a:spcAft>
                      </a:pPr>
                      <a:r>
                        <a:rPr lang="es-MX" sz="800">
                          <a:effectLst/>
                        </a:rPr>
                        <a:t>Inclusión implícita de un cierre o conclusión.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1.50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3618288002"/>
                  </a:ext>
                </a:extLst>
              </a:tr>
              <a:tr h="215813">
                <a:tc>
                  <a:txBody>
                    <a:bodyPr/>
                    <a:lstStyle/>
                    <a:p>
                      <a:pPr>
                        <a:lnSpc>
                          <a:spcPct val="115000"/>
                        </a:lnSpc>
                        <a:spcAft>
                          <a:spcPts val="1000"/>
                        </a:spcAft>
                      </a:pPr>
                      <a:r>
                        <a:rPr lang="es-MX" sz="800">
                          <a:effectLst/>
                        </a:rPr>
                        <a:t>BIBLIOGRAFÍA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1.00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3397599806"/>
                  </a:ext>
                </a:extLst>
              </a:tr>
              <a:tr h="431628">
                <a:tc>
                  <a:txBody>
                    <a:bodyPr/>
                    <a:lstStyle/>
                    <a:p>
                      <a:pPr>
                        <a:lnSpc>
                          <a:spcPct val="115000"/>
                        </a:lnSpc>
                        <a:spcAft>
                          <a:spcPts val="1000"/>
                        </a:spcAft>
                      </a:pPr>
                      <a:r>
                        <a:rPr lang="es-MX" sz="800">
                          <a:effectLst/>
                        </a:rPr>
                        <a:t>Fuentes de información) conforme al formato establecido).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1.00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2780149222"/>
                  </a:ext>
                </a:extLst>
              </a:tr>
              <a:tr h="215813">
                <a:tc>
                  <a:txBody>
                    <a:bodyPr/>
                    <a:lstStyle/>
                    <a:p>
                      <a:pPr>
                        <a:lnSpc>
                          <a:spcPct val="115000"/>
                        </a:lnSpc>
                        <a:spcAft>
                          <a:spcPts val="1000"/>
                        </a:spcAft>
                      </a:pPr>
                      <a:r>
                        <a:rPr lang="es-MX" sz="800">
                          <a:effectLst/>
                        </a:rPr>
                        <a:t>FORMATO DEL DOCUMENTO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1.00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52304896"/>
                  </a:ext>
                </a:extLst>
              </a:tr>
              <a:tr h="431628">
                <a:tc>
                  <a:txBody>
                    <a:bodyPr/>
                    <a:lstStyle/>
                    <a:p>
                      <a:pPr>
                        <a:lnSpc>
                          <a:spcPct val="115000"/>
                        </a:lnSpc>
                        <a:spcAft>
                          <a:spcPts val="1000"/>
                        </a:spcAft>
                      </a:pPr>
                      <a:r>
                        <a:rPr lang="es-MX" sz="800">
                          <a:effectLst/>
                        </a:rPr>
                        <a:t>Tipos y tamaño de letra, Times New Roman de 12 puntos.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0.20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3748972168"/>
                  </a:ext>
                </a:extLst>
              </a:tr>
              <a:tr h="215813">
                <a:tc>
                  <a:txBody>
                    <a:bodyPr/>
                    <a:lstStyle/>
                    <a:p>
                      <a:pPr>
                        <a:lnSpc>
                          <a:spcPct val="115000"/>
                        </a:lnSpc>
                        <a:spcAft>
                          <a:spcPts val="1000"/>
                        </a:spcAft>
                      </a:pPr>
                      <a:r>
                        <a:rPr lang="es-MX" sz="800">
                          <a:effectLst/>
                        </a:rPr>
                        <a:t>Márgenes de 2 cm a cada lado.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0.20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3718416099"/>
                  </a:ext>
                </a:extLst>
              </a:tr>
              <a:tr h="215813">
                <a:tc>
                  <a:txBody>
                    <a:bodyPr/>
                    <a:lstStyle/>
                    <a:p>
                      <a:pPr>
                        <a:lnSpc>
                          <a:spcPct val="115000"/>
                        </a:lnSpc>
                        <a:spcAft>
                          <a:spcPts val="1000"/>
                        </a:spcAft>
                      </a:pPr>
                      <a:r>
                        <a:rPr lang="es-MX" sz="800">
                          <a:effectLst/>
                        </a:rPr>
                        <a:t>Foliado de páginas.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0.20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58035124"/>
                  </a:ext>
                </a:extLst>
              </a:tr>
              <a:tr h="215813">
                <a:tc>
                  <a:txBody>
                    <a:bodyPr/>
                    <a:lstStyle/>
                    <a:p>
                      <a:pPr>
                        <a:lnSpc>
                          <a:spcPct val="115000"/>
                        </a:lnSpc>
                        <a:spcAft>
                          <a:spcPts val="1000"/>
                        </a:spcAft>
                      </a:pPr>
                      <a:r>
                        <a:rPr lang="es-MX" sz="800">
                          <a:effectLst/>
                        </a:rPr>
                        <a:t>Alienación justificada del texto.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0.20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2125497778"/>
                  </a:ext>
                </a:extLst>
              </a:tr>
              <a:tr h="215813">
                <a:tc>
                  <a:txBody>
                    <a:bodyPr/>
                    <a:lstStyle/>
                    <a:p>
                      <a:pPr>
                        <a:lnSpc>
                          <a:spcPct val="115000"/>
                        </a:lnSpc>
                        <a:spcAft>
                          <a:spcPts val="1000"/>
                        </a:spcAft>
                      </a:pPr>
                      <a:r>
                        <a:rPr lang="es-MX" sz="800">
                          <a:effectLst/>
                        </a:rPr>
                        <a:t>Interlineado del desarrollo (sencillo).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0.20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77255237"/>
                  </a:ext>
                </a:extLst>
              </a:tr>
              <a:tr h="215813">
                <a:tc>
                  <a:txBody>
                    <a:bodyPr/>
                    <a:lstStyle/>
                    <a:p>
                      <a:pPr algn="ctr">
                        <a:lnSpc>
                          <a:spcPct val="115000"/>
                        </a:lnSpc>
                        <a:spcAft>
                          <a:spcPts val="1000"/>
                        </a:spcAft>
                      </a:pPr>
                      <a:r>
                        <a:rPr lang="es-MX" sz="800">
                          <a:effectLst/>
                        </a:rPr>
                        <a:t>TOTAL:</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tc>
                <a:tc>
                  <a:txBody>
                    <a:bodyPr/>
                    <a:lstStyle/>
                    <a:p>
                      <a:pPr algn="ctr">
                        <a:lnSpc>
                          <a:spcPct val="115000"/>
                        </a:lnSpc>
                        <a:spcAft>
                          <a:spcPts val="1000"/>
                        </a:spcAft>
                      </a:pPr>
                      <a:r>
                        <a:rPr lang="es-MX" sz="800">
                          <a:effectLst/>
                        </a:rPr>
                        <a:t>10.00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tc>
                  <a:txBody>
                    <a:bodyPr/>
                    <a:lstStyle/>
                    <a:p>
                      <a:pPr algn="ctr">
                        <a:lnSpc>
                          <a:spcPct val="115000"/>
                        </a:lnSpc>
                        <a:spcAft>
                          <a:spcPts val="100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38" marR="49838" marT="0" marB="0" anchor="ctr"/>
                </a:tc>
                <a:extLst>
                  <a:ext uri="{0D108BD9-81ED-4DB2-BD59-A6C34878D82A}">
                    <a16:rowId xmlns:a16="http://schemas.microsoft.com/office/drawing/2014/main" val="357127476"/>
                  </a:ext>
                </a:extLst>
              </a:tr>
            </a:tbl>
          </a:graphicData>
        </a:graphic>
      </p:graphicFrame>
      <p:sp>
        <p:nvSpPr>
          <p:cNvPr id="4" name="Marcador de fecha 3"/>
          <p:cNvSpPr>
            <a:spLocks noGrp="1"/>
          </p:cNvSpPr>
          <p:nvPr>
            <p:ph type="dt" idx="10"/>
          </p:nvPr>
        </p:nvSpPr>
        <p:spPr/>
        <p:txBody>
          <a:bodyPr/>
          <a:lstStyle/>
          <a:p>
            <a:pPr>
              <a:defRPr/>
            </a:pPr>
            <a:r>
              <a:rPr lang="es-MX" smtClean="0"/>
              <a:t>30/04/18</a:t>
            </a:r>
            <a:endParaRPr lang="es-MX"/>
          </a:p>
        </p:txBody>
      </p:sp>
    </p:spTree>
    <p:extLst>
      <p:ext uri="{BB962C8B-B14F-4D97-AF65-F5344CB8AC3E}">
        <p14:creationId xmlns:p14="http://schemas.microsoft.com/office/powerpoint/2010/main" val="4000266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63051" cy="685800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2"/>
          <p:cNvSpPr>
            <a:spLocks noGrp="1" noChangeArrowheads="1"/>
          </p:cNvSpPr>
          <p:nvPr>
            <p:ph type="title" idx="4294967295"/>
          </p:nvPr>
        </p:nvSpPr>
        <p:spPr>
          <a:xfrm>
            <a:off x="-20638" y="1917700"/>
            <a:ext cx="9144001" cy="1916113"/>
          </a:xfrm>
        </p:spPr>
        <p:txBody>
          <a:bodyPr/>
          <a:lstStyle/>
          <a:p>
            <a:pPr algn="ctr" eaLnBrk="1" hangingPunct="1">
              <a:lnSpc>
                <a:spcPct val="100000"/>
              </a:lnSpc>
              <a:tabLst>
                <a:tab pos="723882" algn="l"/>
                <a:tab pos="1447764" algn="l"/>
                <a:tab pos="2171646" algn="l"/>
                <a:tab pos="2895528" algn="l"/>
                <a:tab pos="3619410" algn="l"/>
                <a:tab pos="4343291" algn="l"/>
                <a:tab pos="5067173" algn="l"/>
                <a:tab pos="5791055" algn="l"/>
                <a:tab pos="6514937" algn="l"/>
                <a:tab pos="7238819" algn="l"/>
                <a:tab pos="7962701" algn="l"/>
                <a:tab pos="8686583" algn="l"/>
              </a:tabLst>
            </a:pPr>
            <a:r>
              <a:rPr lang="es-MX" sz="11500" dirty="0" smtClean="0"/>
              <a:t>ACTIVIDAD</a:t>
            </a:r>
            <a:r>
              <a:rPr lang="es-MX" sz="11500" dirty="0" smtClean="0"/>
              <a:t> </a:t>
            </a:r>
            <a:r>
              <a:rPr lang="es-MX" sz="11500" dirty="0"/>
              <a:t>1</a:t>
            </a:r>
          </a:p>
        </p:txBody>
      </p:sp>
      <p:sp>
        <p:nvSpPr>
          <p:cNvPr id="7173" name="Rectangle 4"/>
          <p:cNvSpPr>
            <a:spLocks noChangeArrowheads="1"/>
          </p:cNvSpPr>
          <p:nvPr/>
        </p:nvSpPr>
        <p:spPr bwMode="auto">
          <a:xfrm>
            <a:off x="1" y="1"/>
            <a:ext cx="1474788"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r>
              <a:rPr lang="es-MX">
                <a:solidFill>
                  <a:srgbClr val="000000"/>
                </a:solidFill>
                <a:latin typeface="Calibri" panose="020F0502020204030204" pitchFamily="34" charset="0"/>
              </a:rPr>
              <a:t>Apartado 5a</a:t>
            </a:r>
          </a:p>
        </p:txBody>
      </p:sp>
      <p:sp>
        <p:nvSpPr>
          <p:cNvPr id="6" name="5 CuadroTexto"/>
          <p:cNvSpPr txBox="1"/>
          <p:nvPr/>
        </p:nvSpPr>
        <p:spPr>
          <a:xfrm>
            <a:off x="-1" y="3933056"/>
            <a:ext cx="9123851" cy="2232248"/>
          </a:xfrm>
          <a:prstGeom prst="rect">
            <a:avLst/>
          </a:prstGeom>
          <a:noFill/>
        </p:spPr>
        <p:txBody>
          <a:bodyPr wrap="square" rtlCol="0">
            <a:prstTxWarp prst="textTriangle">
              <a:avLst/>
            </a:prstTxWarp>
            <a:spAutoFit/>
          </a:bodyPr>
          <a:lstStyle/>
          <a:p>
            <a:pPr algn="ctr"/>
            <a:r>
              <a:rPr lang="es-MX" sz="2000" dirty="0" smtClean="0">
                <a:latin typeface="High Tower Text" pitchFamily="18" charset="0"/>
              </a:rPr>
              <a:t>SESIÓN DE DETONACIÓN</a:t>
            </a:r>
            <a:endParaRPr lang="es-MX" sz="2000" dirty="0">
              <a:latin typeface="High Tower Text"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9599A-D659-4FCB-A144-F9345CD0C2BF}"/>
              </a:ext>
            </a:extLst>
          </p:cNvPr>
          <p:cNvSpPr>
            <a:spLocks noGrp="1"/>
          </p:cNvSpPr>
          <p:nvPr>
            <p:ph type="title"/>
          </p:nvPr>
        </p:nvSpPr>
        <p:spPr>
          <a:xfrm>
            <a:off x="457200" y="274639"/>
            <a:ext cx="8228013" cy="1325562"/>
          </a:xfrm>
        </p:spPr>
        <p:txBody>
          <a:bodyPr/>
          <a:lstStyle/>
          <a:p>
            <a:pPr algn="ctr"/>
            <a:r>
              <a:rPr lang="es-MX" sz="4000" dirty="0" smtClean="0"/>
              <a:t>Planteamiento del caso</a:t>
            </a:r>
            <a:br>
              <a:rPr lang="es-MX" sz="4000" dirty="0" smtClean="0"/>
            </a:br>
            <a:r>
              <a:rPr lang="es-MX" dirty="0" smtClean="0"/>
              <a:t>13 al 17 de agosto</a:t>
            </a:r>
            <a:br>
              <a:rPr lang="es-MX" dirty="0" smtClean="0"/>
            </a:br>
            <a:r>
              <a:rPr lang="es-MX" dirty="0" smtClean="0"/>
              <a:t>(</a:t>
            </a:r>
            <a:r>
              <a:rPr lang="es-MX" dirty="0" smtClean="0"/>
              <a:t>Durante la primera semana de clases)</a:t>
            </a:r>
            <a:endParaRPr lang="es-MX" dirty="0"/>
          </a:p>
        </p:txBody>
      </p:sp>
      <p:sp>
        <p:nvSpPr>
          <p:cNvPr id="3" name="Marcador de contenido 2">
            <a:extLst>
              <a:ext uri="{FF2B5EF4-FFF2-40B4-BE49-F238E27FC236}">
                <a16:creationId xmlns:a16="http://schemas.microsoft.com/office/drawing/2014/main" id="{A4229DBC-0C7A-4714-8C61-6DBE041C16B5}"/>
              </a:ext>
            </a:extLst>
          </p:cNvPr>
          <p:cNvSpPr>
            <a:spLocks noGrp="1"/>
          </p:cNvSpPr>
          <p:nvPr>
            <p:ph idx="1"/>
          </p:nvPr>
        </p:nvSpPr>
        <p:spPr/>
        <p:txBody>
          <a:bodyPr/>
          <a:lstStyle/>
          <a:p>
            <a:pPr marL="0" indent="0" algn="just">
              <a:buNone/>
            </a:pPr>
            <a:r>
              <a:rPr lang="es-MX" sz="2400" dirty="0"/>
              <a:t>OBJETIVO: Detonar en los alumnos el interés por el tema del proyecto e involucrarlos en el mismo</a:t>
            </a:r>
            <a:r>
              <a:rPr lang="es-MX" sz="2400" dirty="0" smtClean="0"/>
              <a:t>.</a:t>
            </a:r>
            <a:endParaRPr lang="es-MX" sz="2400" dirty="0"/>
          </a:p>
          <a:p>
            <a:pPr marL="0" indent="0" algn="just">
              <a:buNone/>
            </a:pPr>
            <a:r>
              <a:rPr lang="es-MX" sz="2400" dirty="0"/>
              <a:t>DESARROLLO DE LA ACTIVIDAD: El profesor </a:t>
            </a:r>
            <a:r>
              <a:rPr lang="es-MX" sz="2400" dirty="0" smtClean="0"/>
              <a:t>de historia de México, cuestionó a los estudiantes sobre el uso actual del cacao, así como sus beneficios y/o perjuicios  para la salud.</a:t>
            </a:r>
          </a:p>
          <a:p>
            <a:pPr marL="0" indent="0" algn="just">
              <a:buNone/>
            </a:pPr>
            <a:r>
              <a:rPr lang="es-MX" sz="2400" dirty="0" smtClean="0"/>
              <a:t>También se les  pregunto sobre su origen en el México prehispánico y su uso tradicional y como los españoles lo llevaron a Europa.</a:t>
            </a:r>
          </a:p>
          <a:p>
            <a:pPr marL="0" indent="0" algn="just">
              <a:buNone/>
            </a:pPr>
            <a:r>
              <a:rPr lang="es-MX" sz="2400" dirty="0" smtClean="0"/>
              <a:t>Los estudiantes expresaron sus conocimientos básicos respecto a tema además de mostrar interés en el mismo.</a:t>
            </a:r>
            <a:endParaRPr lang="es-MX" sz="2400" dirty="0"/>
          </a:p>
          <a:p>
            <a:endParaRPr lang="es-MX" sz="2400" dirty="0"/>
          </a:p>
        </p:txBody>
      </p:sp>
      <p:sp>
        <p:nvSpPr>
          <p:cNvPr id="4" name="Marcador de fecha 3">
            <a:extLst>
              <a:ext uri="{FF2B5EF4-FFF2-40B4-BE49-F238E27FC236}">
                <a16:creationId xmlns:a16="http://schemas.microsoft.com/office/drawing/2014/main" id="{2CC6FDBD-C073-4419-8452-48C3A343037D}"/>
              </a:ext>
            </a:extLst>
          </p:cNvPr>
          <p:cNvSpPr>
            <a:spLocks noGrp="1"/>
          </p:cNvSpPr>
          <p:nvPr>
            <p:ph type="dt" idx="10"/>
          </p:nvPr>
        </p:nvSpPr>
        <p:spPr/>
        <p:txBody>
          <a:bodyPr/>
          <a:lstStyle/>
          <a:p>
            <a:pPr>
              <a:defRPr/>
            </a:pPr>
            <a:r>
              <a:rPr lang="es-MX"/>
              <a:t>30/04/18</a:t>
            </a:r>
          </a:p>
        </p:txBody>
      </p:sp>
    </p:spTree>
    <p:extLst>
      <p:ext uri="{BB962C8B-B14F-4D97-AF65-F5344CB8AC3E}">
        <p14:creationId xmlns:p14="http://schemas.microsoft.com/office/powerpoint/2010/main" val="4022839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63051" cy="685800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2"/>
          <p:cNvSpPr>
            <a:spLocks noGrp="1" noChangeArrowheads="1"/>
          </p:cNvSpPr>
          <p:nvPr>
            <p:ph type="title" idx="4294967295"/>
          </p:nvPr>
        </p:nvSpPr>
        <p:spPr>
          <a:xfrm>
            <a:off x="-20638" y="1917700"/>
            <a:ext cx="9144001" cy="1916113"/>
          </a:xfrm>
        </p:spPr>
        <p:txBody>
          <a:bodyPr/>
          <a:lstStyle/>
          <a:p>
            <a:pPr algn="ctr" eaLnBrk="1" hangingPunct="1">
              <a:lnSpc>
                <a:spcPct val="100000"/>
              </a:lnSpc>
              <a:tabLst>
                <a:tab pos="723882" algn="l"/>
                <a:tab pos="1447764" algn="l"/>
                <a:tab pos="2171646" algn="l"/>
                <a:tab pos="2895528" algn="l"/>
                <a:tab pos="3619410" algn="l"/>
                <a:tab pos="4343291" algn="l"/>
                <a:tab pos="5067173" algn="l"/>
                <a:tab pos="5791055" algn="l"/>
                <a:tab pos="6514937" algn="l"/>
                <a:tab pos="7238819" algn="l"/>
                <a:tab pos="7962701" algn="l"/>
                <a:tab pos="8686583" algn="l"/>
              </a:tabLst>
            </a:pPr>
            <a:r>
              <a:rPr lang="es-MX" sz="11500" dirty="0" smtClean="0"/>
              <a:t>ACTIVIDAD</a:t>
            </a:r>
            <a:r>
              <a:rPr lang="es-MX" sz="11500" dirty="0" smtClean="0"/>
              <a:t> </a:t>
            </a:r>
            <a:r>
              <a:rPr lang="es-MX" sz="11500" dirty="0"/>
              <a:t>2</a:t>
            </a:r>
            <a:endParaRPr lang="es-MX" sz="11500" dirty="0"/>
          </a:p>
        </p:txBody>
      </p:sp>
      <p:sp>
        <p:nvSpPr>
          <p:cNvPr id="7173" name="Rectangle 4"/>
          <p:cNvSpPr>
            <a:spLocks noChangeArrowheads="1"/>
          </p:cNvSpPr>
          <p:nvPr/>
        </p:nvSpPr>
        <p:spPr bwMode="auto">
          <a:xfrm>
            <a:off x="1" y="1"/>
            <a:ext cx="1474788"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r>
              <a:rPr lang="es-MX">
                <a:solidFill>
                  <a:srgbClr val="000000"/>
                </a:solidFill>
                <a:latin typeface="Calibri" panose="020F0502020204030204" pitchFamily="34" charset="0"/>
              </a:rPr>
              <a:t>Apartado 5a</a:t>
            </a:r>
          </a:p>
        </p:txBody>
      </p:sp>
      <p:sp>
        <p:nvSpPr>
          <p:cNvPr id="7" name="5 CuadroTexto"/>
          <p:cNvSpPr txBox="1"/>
          <p:nvPr/>
        </p:nvSpPr>
        <p:spPr>
          <a:xfrm>
            <a:off x="0" y="4005064"/>
            <a:ext cx="9144000" cy="2232248"/>
          </a:xfrm>
          <a:prstGeom prst="rect">
            <a:avLst/>
          </a:prstGeom>
          <a:noFill/>
        </p:spPr>
        <p:txBody>
          <a:bodyPr wrap="square" rtlCol="0">
            <a:prstTxWarp prst="textTriangle">
              <a:avLst>
                <a:gd name="adj" fmla="val 54810"/>
              </a:avLst>
            </a:prstTxWarp>
            <a:spAutoFit/>
          </a:bodyPr>
          <a:lstStyle/>
          <a:p>
            <a:pPr algn="ctr"/>
            <a:r>
              <a:rPr lang="es-MX" sz="2000" dirty="0" smtClean="0">
                <a:latin typeface="High Tower Text" pitchFamily="18" charset="0"/>
              </a:rPr>
              <a:t>FORMACIÓN DE EQUIPOS</a:t>
            </a:r>
            <a:endParaRPr lang="es-MX" sz="2000" dirty="0">
              <a:latin typeface="High Tower Text" pitchFamily="18" charset="0"/>
            </a:endParaRPr>
          </a:p>
        </p:txBody>
      </p:sp>
    </p:spTree>
    <p:extLst>
      <p:ext uri="{BB962C8B-B14F-4D97-AF65-F5344CB8AC3E}">
        <p14:creationId xmlns:p14="http://schemas.microsoft.com/office/powerpoint/2010/main" val="3887600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sz="2000" dirty="0"/>
              <a:t>OBJETIVO: Integrar a los alumnos en diferentes equipos de trabajo y crear compromiso en ellos</a:t>
            </a:r>
            <a:r>
              <a:rPr lang="es-MX" sz="2000" dirty="0" smtClean="0"/>
              <a:t>.</a:t>
            </a:r>
          </a:p>
          <a:p>
            <a:pPr marL="0" indent="0" algn="just">
              <a:buNone/>
            </a:pPr>
            <a:r>
              <a:rPr lang="es-MX" sz="2000" dirty="0"/>
              <a:t>DESARROLLO DE LA ACTIVIDAD: El profesor </a:t>
            </a:r>
            <a:r>
              <a:rPr lang="es-MX" sz="2000" dirty="0" smtClean="0"/>
              <a:t>de historia dio </a:t>
            </a:r>
            <a:r>
              <a:rPr lang="es-MX" sz="2000" dirty="0"/>
              <a:t>la instrucción de formar equipos de cuatro o cinco personas para trabajar en el proyecto. Los alumnos formaron equipos y dieron una lista de integrantes al profesor.</a:t>
            </a:r>
          </a:p>
          <a:p>
            <a:pPr marL="0" indent="0" algn="just">
              <a:buNone/>
            </a:pPr>
            <a:r>
              <a:rPr lang="es-MX" sz="2000" dirty="0" smtClean="0"/>
              <a:t>Se asignaron las tareas a realizar por los equipos la cual consistía en investigar diversos aspectos del cacao, tales como el origen del cultivo del cacao, el origen mítico del mismo, las técnicas para su cultivo, el uso tradicional </a:t>
            </a:r>
            <a:r>
              <a:rPr lang="es-MX" sz="2000" dirty="0" err="1" smtClean="0"/>
              <a:t>estre</a:t>
            </a:r>
            <a:r>
              <a:rPr lang="es-MX" sz="2000" dirty="0" smtClean="0"/>
              <a:t> otras.</a:t>
            </a:r>
            <a:endParaRPr lang="es-MX" sz="2000" dirty="0"/>
          </a:p>
          <a:p>
            <a:endParaRPr lang="es-MX" sz="2000" dirty="0"/>
          </a:p>
          <a:p>
            <a:endParaRPr lang="es-MX" dirty="0"/>
          </a:p>
        </p:txBody>
      </p:sp>
      <p:sp>
        <p:nvSpPr>
          <p:cNvPr id="4" name="Marcador de fecha 3"/>
          <p:cNvSpPr>
            <a:spLocks noGrp="1"/>
          </p:cNvSpPr>
          <p:nvPr>
            <p:ph type="dt" idx="10"/>
          </p:nvPr>
        </p:nvSpPr>
        <p:spPr/>
        <p:txBody>
          <a:bodyPr/>
          <a:lstStyle/>
          <a:p>
            <a:pPr>
              <a:defRPr/>
            </a:pPr>
            <a:r>
              <a:rPr lang="es-MX" smtClean="0"/>
              <a:t>30/04/18</a:t>
            </a:r>
            <a:endParaRPr lang="es-MX"/>
          </a:p>
        </p:txBody>
      </p:sp>
      <p:sp>
        <p:nvSpPr>
          <p:cNvPr id="5" name="Título 1"/>
          <p:cNvSpPr>
            <a:spLocks noGrp="1"/>
          </p:cNvSpPr>
          <p:nvPr>
            <p:ph type="title"/>
          </p:nvPr>
        </p:nvSpPr>
        <p:spPr>
          <a:xfrm>
            <a:off x="539552" y="342902"/>
            <a:ext cx="8228013" cy="1141412"/>
          </a:xfrm>
        </p:spPr>
        <p:txBody>
          <a:bodyPr>
            <a:noAutofit/>
          </a:bodyPr>
          <a:lstStyle/>
          <a:p>
            <a:pPr algn="ctr"/>
            <a:r>
              <a:rPr lang="es-MX" sz="3200" dirty="0" smtClean="0">
                <a:solidFill>
                  <a:schemeClr val="tx1"/>
                </a:solidFill>
              </a:rPr>
              <a:t>INTEGRACIÓN DE EQUIPOS DE TRABAJO</a:t>
            </a:r>
            <a:r>
              <a:rPr lang="es-MX" sz="1400" dirty="0" smtClean="0">
                <a:solidFill>
                  <a:schemeClr val="tx1"/>
                </a:solidFill>
              </a:rPr>
              <a:t/>
            </a:r>
            <a:br>
              <a:rPr lang="es-MX" sz="1400" dirty="0" smtClean="0">
                <a:solidFill>
                  <a:schemeClr val="tx1"/>
                </a:solidFill>
              </a:rPr>
            </a:br>
            <a:r>
              <a:rPr lang="es-MX" sz="1400" dirty="0" smtClean="0">
                <a:solidFill>
                  <a:schemeClr val="tx1"/>
                </a:solidFill>
              </a:rPr>
              <a:t>20 al 24 de agosto</a:t>
            </a:r>
            <a:r>
              <a:rPr lang="es-MX" sz="1400" dirty="0" smtClean="0">
                <a:solidFill>
                  <a:schemeClr val="tx1"/>
                </a:solidFill>
              </a:rPr>
              <a:t/>
            </a:r>
            <a:br>
              <a:rPr lang="es-MX" sz="1400" dirty="0" smtClean="0">
                <a:solidFill>
                  <a:schemeClr val="tx1"/>
                </a:solidFill>
              </a:rPr>
            </a:br>
            <a:r>
              <a:rPr lang="es-MX" sz="1400" dirty="0" smtClean="0">
                <a:solidFill>
                  <a:schemeClr val="tx1"/>
                </a:solidFill>
              </a:rPr>
              <a:t>(segunda clase de la semana en cada grupo)</a:t>
            </a:r>
            <a:r>
              <a:rPr lang="es-MX" sz="1400" dirty="0" smtClean="0"/>
              <a:t/>
            </a:r>
            <a:br>
              <a:rPr lang="es-MX" sz="1400" dirty="0" smtClean="0"/>
            </a:br>
            <a:r>
              <a:rPr lang="es-MX" sz="1400" dirty="0"/>
              <a:t/>
            </a:r>
            <a:br>
              <a:rPr lang="es-MX" sz="1400" dirty="0"/>
            </a:br>
            <a:endParaRPr lang="es-MX" sz="1400" dirty="0"/>
          </a:p>
        </p:txBody>
      </p:sp>
    </p:spTree>
    <p:extLst>
      <p:ext uri="{BB962C8B-B14F-4D97-AF65-F5344CB8AC3E}">
        <p14:creationId xmlns:p14="http://schemas.microsoft.com/office/powerpoint/2010/main" val="4206857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4" name="Marcador de fecha 3"/>
          <p:cNvSpPr>
            <a:spLocks noGrp="1"/>
          </p:cNvSpPr>
          <p:nvPr>
            <p:ph type="dt" idx="10"/>
          </p:nvPr>
        </p:nvSpPr>
        <p:spPr/>
        <p:txBody>
          <a:bodyPr/>
          <a:lstStyle/>
          <a:p>
            <a:pPr>
              <a:defRPr/>
            </a:pPr>
            <a:r>
              <a:rPr lang="es-MX" smtClean="0"/>
              <a:t>30/04/18</a:t>
            </a:r>
            <a:endParaRPr lang="es-MX"/>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48260" y="1037975"/>
            <a:ext cx="6098114" cy="4573586"/>
          </a:xfrm>
          <a:prstGeom prst="rect">
            <a:avLst/>
          </a:prstGeom>
        </p:spPr>
      </p:pic>
    </p:spTree>
    <p:extLst>
      <p:ext uri="{BB962C8B-B14F-4D97-AF65-F5344CB8AC3E}">
        <p14:creationId xmlns:p14="http://schemas.microsoft.com/office/powerpoint/2010/main" val="2032966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sp>
        <p:nvSpPr>
          <p:cNvPr id="4" name="Marcador de fecha 3"/>
          <p:cNvSpPr>
            <a:spLocks noGrp="1"/>
          </p:cNvSpPr>
          <p:nvPr>
            <p:ph type="dt" idx="10"/>
          </p:nvPr>
        </p:nvSpPr>
        <p:spPr/>
        <p:txBody>
          <a:bodyPr/>
          <a:lstStyle/>
          <a:p>
            <a:pPr>
              <a:defRPr/>
            </a:pPr>
            <a:r>
              <a:rPr lang="es-MX" smtClean="0"/>
              <a:t>30/04/18</a:t>
            </a:r>
            <a:endParaRPr lang="es-MX"/>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88479" y="1123419"/>
            <a:ext cx="6553806" cy="4915355"/>
          </a:xfrm>
          <a:prstGeom prst="rect">
            <a:avLst/>
          </a:prstGeom>
        </p:spPr>
      </p:pic>
    </p:spTree>
    <p:extLst>
      <p:ext uri="{BB962C8B-B14F-4D97-AF65-F5344CB8AC3E}">
        <p14:creationId xmlns:p14="http://schemas.microsoft.com/office/powerpoint/2010/main" val="1107211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918737" y="963981"/>
            <a:ext cx="6759608" cy="5069706"/>
          </a:xfrm>
        </p:spPr>
      </p:pic>
      <p:sp>
        <p:nvSpPr>
          <p:cNvPr id="4" name="Marcador de fecha 3"/>
          <p:cNvSpPr>
            <a:spLocks noGrp="1"/>
          </p:cNvSpPr>
          <p:nvPr>
            <p:ph type="dt" idx="10"/>
          </p:nvPr>
        </p:nvSpPr>
        <p:spPr/>
        <p:txBody>
          <a:bodyPr/>
          <a:lstStyle/>
          <a:p>
            <a:pPr>
              <a:defRPr/>
            </a:pPr>
            <a:r>
              <a:rPr lang="es-MX" smtClean="0"/>
              <a:t>30/04/18</a:t>
            </a:r>
            <a:endParaRPr lang="es-MX"/>
          </a:p>
        </p:txBody>
      </p:sp>
    </p:spTree>
    <p:extLst>
      <p:ext uri="{BB962C8B-B14F-4D97-AF65-F5344CB8AC3E}">
        <p14:creationId xmlns:p14="http://schemas.microsoft.com/office/powerpoint/2010/main" val="764939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798</Words>
  <Application>Microsoft Office PowerPoint</Application>
  <PresentationFormat>Presentación en pantalla (4:3)</PresentationFormat>
  <Paragraphs>171</Paragraphs>
  <Slides>20</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20</vt:i4>
      </vt:variant>
    </vt:vector>
  </HeadingPairs>
  <TitlesOfParts>
    <vt:vector size="27" baseType="lpstr">
      <vt:lpstr>Microsoft YaHei</vt:lpstr>
      <vt:lpstr>Arial</vt:lpstr>
      <vt:lpstr>Calibri</vt:lpstr>
      <vt:lpstr>High Tower Text</vt:lpstr>
      <vt:lpstr>Times New Roman</vt:lpstr>
      <vt:lpstr>Tema de Office</vt:lpstr>
      <vt:lpstr>Tema de Office</vt:lpstr>
      <vt:lpstr>Presentación de PowerPoint</vt:lpstr>
      <vt:lpstr>DATOS GENERALES DEL PROYECTO INTERDISCIPLINARIO</vt:lpstr>
      <vt:lpstr>ACTIVIDAD 1</vt:lpstr>
      <vt:lpstr>Planteamiento del caso 13 al 17 de agosto (Durante la primera semana de clases)</vt:lpstr>
      <vt:lpstr>ACTIVIDAD 2</vt:lpstr>
      <vt:lpstr>INTEGRACIÓN DE EQUIPOS DE TRABAJO 20 al 24 de agosto (segunda clase de la semana en cada grupo)  </vt:lpstr>
      <vt:lpstr>Presentación de PowerPoint</vt:lpstr>
      <vt:lpstr>Presentación de PowerPoint</vt:lpstr>
      <vt:lpstr>Presentación de PowerPoint</vt:lpstr>
      <vt:lpstr>ACTIVIDAD 3</vt:lpstr>
      <vt:lpstr>Delimitación del tema 27 al 31 de agosto</vt:lpstr>
      <vt:lpstr>Química del Cacao</vt:lpstr>
      <vt:lpstr>Presentación de PowerPoint</vt:lpstr>
      <vt:lpstr>Presentación de PowerPoint</vt:lpstr>
      <vt:lpstr>ACTIVIDAD 4</vt:lpstr>
      <vt:lpstr>Revisión de información 10 al 14 de septiembre</vt:lpstr>
      <vt:lpstr>Presentación de PowerPoint</vt:lpstr>
      <vt:lpstr>Presentación de PowerPoint</vt:lpstr>
      <vt:lpstr>Etapas del proyecto realizado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Candy</dc:creator>
  <cp:lastModifiedBy>Vespertino</cp:lastModifiedBy>
  <cp:revision>28</cp:revision>
  <cp:lastPrinted>1601-01-01T00:00:00Z</cp:lastPrinted>
  <dcterms:created xsi:type="dcterms:W3CDTF">1601-01-01T00:00:00Z</dcterms:created>
  <dcterms:modified xsi:type="dcterms:W3CDTF">2018-10-01T21:41:05Z</dcterms:modified>
</cp:coreProperties>
</file>