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2F568-4E7C-B540-9544-8E969BDE0E4E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3153C2C-FDF1-6A4B-BA3F-24B590ECC683}">
      <dgm:prSet phldrT="[Texto]"/>
      <dgm:spPr/>
      <dgm:t>
        <a:bodyPr/>
        <a:lstStyle/>
        <a:p>
          <a:r>
            <a:rPr lang="es-ES"/>
            <a:t>401</a:t>
          </a:r>
        </a:p>
      </dgm:t>
    </dgm:pt>
    <dgm:pt modelId="{D7641FA5-E7C9-4847-8F19-DFB43B9FA5FE}" type="parTrans" cxnId="{8DBA30E7-B695-8343-97CE-B8F1CAF828E1}">
      <dgm:prSet/>
      <dgm:spPr/>
      <dgm:t>
        <a:bodyPr/>
        <a:lstStyle/>
        <a:p>
          <a:endParaRPr lang="es-ES"/>
        </a:p>
      </dgm:t>
    </dgm:pt>
    <dgm:pt modelId="{357BFF56-DD54-114D-9CE8-B70A3BAC6D64}" type="sibTrans" cxnId="{8DBA30E7-B695-8343-97CE-B8F1CAF828E1}">
      <dgm:prSet/>
      <dgm:spPr/>
      <dgm:t>
        <a:bodyPr/>
        <a:lstStyle/>
        <a:p>
          <a:endParaRPr lang="es-ES"/>
        </a:p>
      </dgm:t>
    </dgm:pt>
    <dgm:pt modelId="{CD85B5AC-2EC7-A646-A143-1FE84225254A}">
      <dgm:prSet phldrT="[Texto]"/>
      <dgm:spPr/>
      <dgm:t>
        <a:bodyPr/>
        <a:lstStyle/>
        <a:p>
          <a:r>
            <a:rPr lang="es-ES"/>
            <a:t>401</a:t>
          </a:r>
        </a:p>
      </dgm:t>
    </dgm:pt>
    <dgm:pt modelId="{731DECB2-0243-4E4C-A54A-4A3400898BD9}" type="parTrans" cxnId="{B9014451-212A-A843-8D97-5044437A70CC}">
      <dgm:prSet/>
      <dgm:spPr/>
      <dgm:t>
        <a:bodyPr/>
        <a:lstStyle/>
        <a:p>
          <a:endParaRPr lang="es-ES"/>
        </a:p>
      </dgm:t>
    </dgm:pt>
    <dgm:pt modelId="{86A29017-B48F-994F-8796-99BC0D2C5CEA}" type="sibTrans" cxnId="{B9014451-212A-A843-8D97-5044437A70CC}">
      <dgm:prSet/>
      <dgm:spPr/>
      <dgm:t>
        <a:bodyPr/>
        <a:lstStyle/>
        <a:p>
          <a:endParaRPr lang="es-ES"/>
        </a:p>
      </dgm:t>
    </dgm:pt>
    <dgm:pt modelId="{7A5FFF76-F9D8-FD4F-B63F-055011DE567B}">
      <dgm:prSet phldrT="[Texto]"/>
      <dgm:spPr/>
      <dgm:t>
        <a:bodyPr/>
        <a:lstStyle/>
        <a:p>
          <a:r>
            <a:rPr lang="es-ES"/>
            <a:t>401</a:t>
          </a:r>
        </a:p>
      </dgm:t>
    </dgm:pt>
    <dgm:pt modelId="{2276D98C-204D-FB48-B350-B210758CD59D}" type="parTrans" cxnId="{3A682763-C52B-E94D-8654-80D4D46649AA}">
      <dgm:prSet/>
      <dgm:spPr/>
      <dgm:t>
        <a:bodyPr/>
        <a:lstStyle/>
        <a:p>
          <a:endParaRPr lang="es-ES"/>
        </a:p>
      </dgm:t>
    </dgm:pt>
    <dgm:pt modelId="{D1C641F0-7F1C-9B42-A328-D119B7489B71}" type="sibTrans" cxnId="{3A682763-C52B-E94D-8654-80D4D46649AA}">
      <dgm:prSet/>
      <dgm:spPr/>
      <dgm:t>
        <a:bodyPr/>
        <a:lstStyle/>
        <a:p>
          <a:endParaRPr lang="es-ES"/>
        </a:p>
      </dgm:t>
    </dgm:pt>
    <dgm:pt modelId="{32ED497A-8AF2-294A-A381-7D19E720A2C1}" type="pres">
      <dgm:prSet presAssocID="{AB62F568-4E7C-B540-9544-8E969BDE0E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C676C0-DD29-C043-81B2-FA213B0433B6}" type="pres">
      <dgm:prSet presAssocID="{93153C2C-FDF1-6A4B-BA3F-24B590ECC683}" presName="compNode" presStyleCnt="0"/>
      <dgm:spPr/>
    </dgm:pt>
    <dgm:pt modelId="{C17F4BC1-61EE-144D-9EA5-9311EFEEAB5C}" type="pres">
      <dgm:prSet presAssocID="{93153C2C-FDF1-6A4B-BA3F-24B590ECC683}" presName="pictRect" presStyleLbl="nod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695" r="26695"/>
          </a:stretch>
        </a:blipFill>
      </dgm:spPr>
      <dgm:t>
        <a:bodyPr/>
        <a:lstStyle/>
        <a:p>
          <a:endParaRPr lang="es-ES"/>
        </a:p>
      </dgm:t>
    </dgm:pt>
    <dgm:pt modelId="{991CC59C-225E-CB4E-8A52-EC41BE7C1B26}" type="pres">
      <dgm:prSet presAssocID="{93153C2C-FDF1-6A4B-BA3F-24B590ECC683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9C4537-0528-C54A-BF58-8E9AB6546204}" type="pres">
      <dgm:prSet presAssocID="{357BFF56-DD54-114D-9CE8-B70A3BAC6D6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80AAE29-FD45-E04B-B091-F246BAFB5E7D}" type="pres">
      <dgm:prSet presAssocID="{CD85B5AC-2EC7-A646-A143-1FE84225254A}" presName="compNode" presStyleCnt="0"/>
      <dgm:spPr/>
    </dgm:pt>
    <dgm:pt modelId="{1EA8498E-CC4F-5C45-9140-41F6E32FC60A}" type="pres">
      <dgm:prSet presAssocID="{CD85B5AC-2EC7-A646-A143-1FE84225254A}" presName="pictRect" presStyleLbl="nod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107" r="26107"/>
          </a:stretch>
        </a:blipFill>
      </dgm:spPr>
      <dgm:t>
        <a:bodyPr/>
        <a:lstStyle/>
        <a:p>
          <a:endParaRPr lang="es-ES"/>
        </a:p>
      </dgm:t>
    </dgm:pt>
    <dgm:pt modelId="{9D411A01-71C4-E64A-A1EE-F5E612F28BD5}" type="pres">
      <dgm:prSet presAssocID="{CD85B5AC-2EC7-A646-A143-1FE84225254A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E3F120-B632-3343-BC03-3BF4C23D0526}" type="pres">
      <dgm:prSet presAssocID="{86A29017-B48F-994F-8796-99BC0D2C5CE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5E1235F-3D49-6046-95C3-55EA6A467202}" type="pres">
      <dgm:prSet presAssocID="{7A5FFF76-F9D8-FD4F-B63F-055011DE567B}" presName="compNode" presStyleCnt="0"/>
      <dgm:spPr/>
    </dgm:pt>
    <dgm:pt modelId="{3AB3DE27-23C7-FD4A-95E2-DBD255990F68}" type="pres">
      <dgm:prSet presAssocID="{7A5FFF76-F9D8-FD4F-B63F-055011DE567B}" presName="pictRect" presStyleLbl="nod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4737" r="24737"/>
          </a:stretch>
        </a:blipFill>
      </dgm:spPr>
      <dgm:t>
        <a:bodyPr/>
        <a:lstStyle/>
        <a:p>
          <a:endParaRPr lang="es-ES"/>
        </a:p>
      </dgm:t>
    </dgm:pt>
    <dgm:pt modelId="{47F99F29-3157-4647-B533-763524A06A7B}" type="pres">
      <dgm:prSet presAssocID="{7A5FFF76-F9D8-FD4F-B63F-055011DE567B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ED4BF0-4913-CF46-82EB-C56F32385FB4}" type="presOf" srcId="{357BFF56-DD54-114D-9CE8-B70A3BAC6D64}" destId="{C59C4537-0528-C54A-BF58-8E9AB6546204}" srcOrd="0" destOrd="0" presId="urn:microsoft.com/office/officeart/2005/8/layout/pList1"/>
    <dgm:cxn modelId="{473C187C-9BE1-4044-A096-80F4E978B74E}" type="presOf" srcId="{AB62F568-4E7C-B540-9544-8E969BDE0E4E}" destId="{32ED497A-8AF2-294A-A381-7D19E720A2C1}" srcOrd="0" destOrd="0" presId="urn:microsoft.com/office/officeart/2005/8/layout/pList1"/>
    <dgm:cxn modelId="{8DBA30E7-B695-8343-97CE-B8F1CAF828E1}" srcId="{AB62F568-4E7C-B540-9544-8E969BDE0E4E}" destId="{93153C2C-FDF1-6A4B-BA3F-24B590ECC683}" srcOrd="0" destOrd="0" parTransId="{D7641FA5-E7C9-4847-8F19-DFB43B9FA5FE}" sibTransId="{357BFF56-DD54-114D-9CE8-B70A3BAC6D64}"/>
    <dgm:cxn modelId="{F425043B-90DE-6D43-8528-7BD3B648FA52}" type="presOf" srcId="{7A5FFF76-F9D8-FD4F-B63F-055011DE567B}" destId="{47F99F29-3157-4647-B533-763524A06A7B}" srcOrd="0" destOrd="0" presId="urn:microsoft.com/office/officeart/2005/8/layout/pList1"/>
    <dgm:cxn modelId="{26D9E7D3-056E-724A-9997-2039204A5B76}" type="presOf" srcId="{CD85B5AC-2EC7-A646-A143-1FE84225254A}" destId="{9D411A01-71C4-E64A-A1EE-F5E612F28BD5}" srcOrd="0" destOrd="0" presId="urn:microsoft.com/office/officeart/2005/8/layout/pList1"/>
    <dgm:cxn modelId="{2F7C31D0-D603-1841-86F7-D0377D6A4E24}" type="presOf" srcId="{86A29017-B48F-994F-8796-99BC0D2C5CEA}" destId="{39E3F120-B632-3343-BC03-3BF4C23D0526}" srcOrd="0" destOrd="0" presId="urn:microsoft.com/office/officeart/2005/8/layout/pList1"/>
    <dgm:cxn modelId="{3A682763-C52B-E94D-8654-80D4D46649AA}" srcId="{AB62F568-4E7C-B540-9544-8E969BDE0E4E}" destId="{7A5FFF76-F9D8-FD4F-B63F-055011DE567B}" srcOrd="2" destOrd="0" parTransId="{2276D98C-204D-FB48-B350-B210758CD59D}" sibTransId="{D1C641F0-7F1C-9B42-A328-D119B7489B71}"/>
    <dgm:cxn modelId="{B9014451-212A-A843-8D97-5044437A70CC}" srcId="{AB62F568-4E7C-B540-9544-8E969BDE0E4E}" destId="{CD85B5AC-2EC7-A646-A143-1FE84225254A}" srcOrd="1" destOrd="0" parTransId="{731DECB2-0243-4E4C-A54A-4A3400898BD9}" sibTransId="{86A29017-B48F-994F-8796-99BC0D2C5CEA}"/>
    <dgm:cxn modelId="{A6655BF2-D176-AF41-9671-DE326DB3A7B2}" type="presOf" srcId="{93153C2C-FDF1-6A4B-BA3F-24B590ECC683}" destId="{991CC59C-225E-CB4E-8A52-EC41BE7C1B26}" srcOrd="0" destOrd="0" presId="urn:microsoft.com/office/officeart/2005/8/layout/pList1"/>
    <dgm:cxn modelId="{B465CB51-3174-E843-8442-E06C97D22497}" type="presParOf" srcId="{32ED497A-8AF2-294A-A381-7D19E720A2C1}" destId="{10C676C0-DD29-C043-81B2-FA213B0433B6}" srcOrd="0" destOrd="0" presId="urn:microsoft.com/office/officeart/2005/8/layout/pList1"/>
    <dgm:cxn modelId="{FB992D71-8F63-DD44-BD46-660A5A776B7D}" type="presParOf" srcId="{10C676C0-DD29-C043-81B2-FA213B0433B6}" destId="{C17F4BC1-61EE-144D-9EA5-9311EFEEAB5C}" srcOrd="0" destOrd="0" presId="urn:microsoft.com/office/officeart/2005/8/layout/pList1"/>
    <dgm:cxn modelId="{452AF610-EB73-5A40-9F95-626CDA3AE18B}" type="presParOf" srcId="{10C676C0-DD29-C043-81B2-FA213B0433B6}" destId="{991CC59C-225E-CB4E-8A52-EC41BE7C1B26}" srcOrd="1" destOrd="0" presId="urn:microsoft.com/office/officeart/2005/8/layout/pList1"/>
    <dgm:cxn modelId="{16C75380-2377-AB4F-85A1-2CB8DE1D3034}" type="presParOf" srcId="{32ED497A-8AF2-294A-A381-7D19E720A2C1}" destId="{C59C4537-0528-C54A-BF58-8E9AB6546204}" srcOrd="1" destOrd="0" presId="urn:microsoft.com/office/officeart/2005/8/layout/pList1"/>
    <dgm:cxn modelId="{8C8AA32C-7BA6-DF46-8D49-7950E309D588}" type="presParOf" srcId="{32ED497A-8AF2-294A-A381-7D19E720A2C1}" destId="{980AAE29-FD45-E04B-B091-F246BAFB5E7D}" srcOrd="2" destOrd="0" presId="urn:microsoft.com/office/officeart/2005/8/layout/pList1"/>
    <dgm:cxn modelId="{EC1DE8DA-3096-414C-B7EF-67B1E0241872}" type="presParOf" srcId="{980AAE29-FD45-E04B-B091-F246BAFB5E7D}" destId="{1EA8498E-CC4F-5C45-9140-41F6E32FC60A}" srcOrd="0" destOrd="0" presId="urn:microsoft.com/office/officeart/2005/8/layout/pList1"/>
    <dgm:cxn modelId="{6F6D9A1E-6247-4E49-BA00-2088134D96A5}" type="presParOf" srcId="{980AAE29-FD45-E04B-B091-F246BAFB5E7D}" destId="{9D411A01-71C4-E64A-A1EE-F5E612F28BD5}" srcOrd="1" destOrd="0" presId="urn:microsoft.com/office/officeart/2005/8/layout/pList1"/>
    <dgm:cxn modelId="{3B948F41-A99E-A547-A0AC-FA6DBE6FA59B}" type="presParOf" srcId="{32ED497A-8AF2-294A-A381-7D19E720A2C1}" destId="{39E3F120-B632-3343-BC03-3BF4C23D0526}" srcOrd="3" destOrd="0" presId="urn:microsoft.com/office/officeart/2005/8/layout/pList1"/>
    <dgm:cxn modelId="{C68A7909-0DA9-6341-88E3-0FB1D02AB588}" type="presParOf" srcId="{32ED497A-8AF2-294A-A381-7D19E720A2C1}" destId="{55E1235F-3D49-6046-95C3-55EA6A467202}" srcOrd="4" destOrd="0" presId="urn:microsoft.com/office/officeart/2005/8/layout/pList1"/>
    <dgm:cxn modelId="{ADAA7ACF-BBA8-9F42-82AF-9BAD8200B429}" type="presParOf" srcId="{55E1235F-3D49-6046-95C3-55EA6A467202}" destId="{3AB3DE27-23C7-FD4A-95E2-DBD255990F68}" srcOrd="0" destOrd="0" presId="urn:microsoft.com/office/officeart/2005/8/layout/pList1"/>
    <dgm:cxn modelId="{112FFCE2-06B1-4D4B-AD16-3CDFA4C1C19C}" type="presParOf" srcId="{55E1235F-3D49-6046-95C3-55EA6A467202}" destId="{47F99F29-3157-4647-B533-763524A06A7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CD6FE-90B5-2841-BFDA-2C23B4A70415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0C2773-08F7-704E-AB1F-77FA9683D95F}">
      <dgm:prSet phldrT="[Texto]"/>
      <dgm:spPr/>
      <dgm:t>
        <a:bodyPr/>
        <a:lstStyle/>
        <a:p>
          <a:r>
            <a:rPr lang="es-ES"/>
            <a:t>402</a:t>
          </a:r>
        </a:p>
      </dgm:t>
    </dgm:pt>
    <dgm:pt modelId="{5A64DECD-5B93-234E-A538-D5232CE439EC}" type="parTrans" cxnId="{08E1C61C-0A08-4D4E-A4A5-88C8A23E0DE9}">
      <dgm:prSet/>
      <dgm:spPr/>
      <dgm:t>
        <a:bodyPr/>
        <a:lstStyle/>
        <a:p>
          <a:endParaRPr lang="es-ES"/>
        </a:p>
      </dgm:t>
    </dgm:pt>
    <dgm:pt modelId="{B28BA0FA-1E8F-0A4A-9538-93A47C7188B6}" type="sibTrans" cxnId="{08E1C61C-0A08-4D4E-A4A5-88C8A23E0DE9}">
      <dgm:prSet/>
      <dgm:spPr/>
      <dgm:t>
        <a:bodyPr/>
        <a:lstStyle/>
        <a:p>
          <a:endParaRPr lang="es-ES"/>
        </a:p>
      </dgm:t>
    </dgm:pt>
    <dgm:pt modelId="{FB7962E2-7665-184A-90C2-04A8ECD08674}">
      <dgm:prSet phldrT="[Texto]"/>
      <dgm:spPr/>
      <dgm:t>
        <a:bodyPr/>
        <a:lstStyle/>
        <a:p>
          <a:r>
            <a:rPr lang="es-ES"/>
            <a:t>402</a:t>
          </a:r>
        </a:p>
      </dgm:t>
    </dgm:pt>
    <dgm:pt modelId="{809FCFE1-5A27-344A-AF3E-E16A2D029340}" type="parTrans" cxnId="{063B2FFA-C09C-8C40-BD1B-281C8B79BD03}">
      <dgm:prSet/>
      <dgm:spPr/>
      <dgm:t>
        <a:bodyPr/>
        <a:lstStyle/>
        <a:p>
          <a:endParaRPr lang="es-ES"/>
        </a:p>
      </dgm:t>
    </dgm:pt>
    <dgm:pt modelId="{F2358195-24B7-E84A-8A18-6AEBA3B58653}" type="sibTrans" cxnId="{063B2FFA-C09C-8C40-BD1B-281C8B79BD03}">
      <dgm:prSet/>
      <dgm:spPr/>
      <dgm:t>
        <a:bodyPr/>
        <a:lstStyle/>
        <a:p>
          <a:endParaRPr lang="es-ES"/>
        </a:p>
      </dgm:t>
    </dgm:pt>
    <dgm:pt modelId="{2C01ACB5-1F3F-CE48-A0F4-1EA4DED2255B}">
      <dgm:prSet phldrT="[Texto]"/>
      <dgm:spPr/>
      <dgm:t>
        <a:bodyPr/>
        <a:lstStyle/>
        <a:p>
          <a:r>
            <a:rPr lang="es-ES"/>
            <a:t>402</a:t>
          </a:r>
        </a:p>
      </dgm:t>
    </dgm:pt>
    <dgm:pt modelId="{D808E2F4-1EAE-D040-8EFA-E37D6D772AC5}" type="parTrans" cxnId="{6E68F6DD-D744-D344-A486-5CFA6CB8CCBE}">
      <dgm:prSet/>
      <dgm:spPr/>
      <dgm:t>
        <a:bodyPr/>
        <a:lstStyle/>
        <a:p>
          <a:endParaRPr lang="es-ES"/>
        </a:p>
      </dgm:t>
    </dgm:pt>
    <dgm:pt modelId="{7E024633-E913-0041-90A6-5DF482781185}" type="sibTrans" cxnId="{6E68F6DD-D744-D344-A486-5CFA6CB8CCBE}">
      <dgm:prSet/>
      <dgm:spPr/>
      <dgm:t>
        <a:bodyPr/>
        <a:lstStyle/>
        <a:p>
          <a:endParaRPr lang="es-ES"/>
        </a:p>
      </dgm:t>
    </dgm:pt>
    <dgm:pt modelId="{591B3098-AD48-174E-B088-80145D1B7CB8}">
      <dgm:prSet phldrT="[Texto]"/>
      <dgm:spPr/>
      <dgm:t>
        <a:bodyPr/>
        <a:lstStyle/>
        <a:p>
          <a:r>
            <a:rPr lang="es-ES"/>
            <a:t>402</a:t>
          </a:r>
        </a:p>
      </dgm:t>
    </dgm:pt>
    <dgm:pt modelId="{48A62E66-C6B1-064F-A0F0-732290D1DDA9}" type="parTrans" cxnId="{09A6CB4D-1275-A545-934B-5CF22695EC44}">
      <dgm:prSet/>
      <dgm:spPr/>
      <dgm:t>
        <a:bodyPr/>
        <a:lstStyle/>
        <a:p>
          <a:endParaRPr lang="es-ES"/>
        </a:p>
      </dgm:t>
    </dgm:pt>
    <dgm:pt modelId="{A37B1205-8C8D-C74D-8DB8-A8FC776F61E9}" type="sibTrans" cxnId="{09A6CB4D-1275-A545-934B-5CF22695EC44}">
      <dgm:prSet/>
      <dgm:spPr/>
      <dgm:t>
        <a:bodyPr/>
        <a:lstStyle/>
        <a:p>
          <a:endParaRPr lang="es-ES"/>
        </a:p>
      </dgm:t>
    </dgm:pt>
    <dgm:pt modelId="{7F27ADC1-830C-CD45-8181-0065A87C5D0B}">
      <dgm:prSet/>
      <dgm:spPr/>
      <dgm:t>
        <a:bodyPr/>
        <a:lstStyle/>
        <a:p>
          <a:r>
            <a:rPr lang="es-ES"/>
            <a:t>402</a:t>
          </a:r>
        </a:p>
      </dgm:t>
    </dgm:pt>
    <dgm:pt modelId="{4A61019C-B793-204F-A7FF-C7F0D03DA3D5}" type="parTrans" cxnId="{A0260920-E2DE-BB46-B2E9-618FB262CD4F}">
      <dgm:prSet/>
      <dgm:spPr/>
      <dgm:t>
        <a:bodyPr/>
        <a:lstStyle/>
        <a:p>
          <a:endParaRPr lang="es-ES"/>
        </a:p>
      </dgm:t>
    </dgm:pt>
    <dgm:pt modelId="{C8D4C104-B822-8A40-B25A-FFAB7AF4B96F}" type="sibTrans" cxnId="{A0260920-E2DE-BB46-B2E9-618FB262CD4F}">
      <dgm:prSet/>
      <dgm:spPr/>
      <dgm:t>
        <a:bodyPr/>
        <a:lstStyle/>
        <a:p>
          <a:endParaRPr lang="es-ES"/>
        </a:p>
      </dgm:t>
    </dgm:pt>
    <dgm:pt modelId="{3D9BEC3F-1BF2-8647-873F-0465F01841EA}" type="pres">
      <dgm:prSet presAssocID="{04FCD6FE-90B5-2841-BFDA-2C23B4A704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7A686A-97FA-C040-8E3A-3AC3919BF65D}" type="pres">
      <dgm:prSet presAssocID="{C80C2773-08F7-704E-AB1F-77FA9683D95F}" presName="compNode" presStyleCnt="0"/>
      <dgm:spPr/>
    </dgm:pt>
    <dgm:pt modelId="{143B4810-4278-E84C-9B06-F6C9880F22F8}" type="pres">
      <dgm:prSet presAssocID="{C80C2773-08F7-704E-AB1F-77FA9683D95F}" presName="pictRect" presStyleLbl="node1" presStyleIdx="0" presStyleCnt="5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7544" r="37544"/>
          </a:stretch>
        </a:blipFill>
      </dgm:spPr>
      <dgm:t>
        <a:bodyPr/>
        <a:lstStyle/>
        <a:p>
          <a:endParaRPr lang="es-ES"/>
        </a:p>
      </dgm:t>
    </dgm:pt>
    <dgm:pt modelId="{07A95F75-0368-8A4A-9791-18BFE5193EEA}" type="pres">
      <dgm:prSet presAssocID="{C80C2773-08F7-704E-AB1F-77FA9683D95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73E0C6-E080-9043-8BEB-CFEE3AE37519}" type="pres">
      <dgm:prSet presAssocID="{B28BA0FA-1E8F-0A4A-9538-93A47C7188B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C419AEF-BB56-B542-BD2E-A9636DE1149E}" type="pres">
      <dgm:prSet presAssocID="{FB7962E2-7665-184A-90C2-04A8ECD08674}" presName="compNode" presStyleCnt="0"/>
      <dgm:spPr/>
    </dgm:pt>
    <dgm:pt modelId="{2377DB65-8D45-C245-A674-429BF031A5CB}" type="pres">
      <dgm:prSet presAssocID="{FB7962E2-7665-184A-90C2-04A8ECD08674}" presName="pictRect" presStyleLbl="nod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7893" r="27893"/>
          </a:stretch>
        </a:blipFill>
      </dgm:spPr>
      <dgm:t>
        <a:bodyPr/>
        <a:lstStyle/>
        <a:p>
          <a:endParaRPr lang="es-ES"/>
        </a:p>
      </dgm:t>
    </dgm:pt>
    <dgm:pt modelId="{4C26FCEB-BE80-7B41-BF17-45E2C6A06F51}" type="pres">
      <dgm:prSet presAssocID="{FB7962E2-7665-184A-90C2-04A8ECD08674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CB28C7-A924-4A47-842B-098823D0A67D}" type="pres">
      <dgm:prSet presAssocID="{F2358195-24B7-E84A-8A18-6AEBA3B5865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C8FD2B0-E5A0-2346-91DC-CCA86CC8F30E}" type="pres">
      <dgm:prSet presAssocID="{2C01ACB5-1F3F-CE48-A0F4-1EA4DED2255B}" presName="compNode" presStyleCnt="0"/>
      <dgm:spPr/>
    </dgm:pt>
    <dgm:pt modelId="{2765FFBD-EF33-D545-80AA-0C1565B9B3FA}" type="pres">
      <dgm:prSet presAssocID="{2C01ACB5-1F3F-CE48-A0F4-1EA4DED2255B}" presName="pictRect" presStyleLbl="nod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171" r="26171"/>
          </a:stretch>
        </a:blipFill>
      </dgm:spPr>
      <dgm:t>
        <a:bodyPr/>
        <a:lstStyle/>
        <a:p>
          <a:endParaRPr lang="es-ES"/>
        </a:p>
      </dgm:t>
    </dgm:pt>
    <dgm:pt modelId="{714B9E2B-B310-2947-B545-945CCC9C126C}" type="pres">
      <dgm:prSet presAssocID="{2C01ACB5-1F3F-CE48-A0F4-1EA4DED2255B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67064B-9BA7-B541-90E0-5DE5425BDE48}" type="pres">
      <dgm:prSet presAssocID="{7E024633-E913-0041-90A6-5DF48278118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FCFD814-D767-844B-8A8D-7F7C85725D8D}" type="pres">
      <dgm:prSet presAssocID="{591B3098-AD48-174E-B088-80145D1B7CB8}" presName="compNode" presStyleCnt="0"/>
      <dgm:spPr/>
    </dgm:pt>
    <dgm:pt modelId="{9BBD9B2B-C90B-B548-9C40-47801BDB1153}" type="pres">
      <dgm:prSet presAssocID="{591B3098-AD48-174E-B088-80145D1B7CB8}" presName="pictRect" presStyleLbl="nod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2750" r="32750"/>
          </a:stretch>
        </a:blipFill>
      </dgm:spPr>
      <dgm:t>
        <a:bodyPr/>
        <a:lstStyle/>
        <a:p>
          <a:endParaRPr lang="es-ES"/>
        </a:p>
      </dgm:t>
    </dgm:pt>
    <dgm:pt modelId="{ADA1ED91-EDD8-5D49-8BB2-5F65B8DB3306}" type="pres">
      <dgm:prSet presAssocID="{591B3098-AD48-174E-B088-80145D1B7CB8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2C30B4-0E2E-B044-B478-2C1887C529C9}" type="pres">
      <dgm:prSet presAssocID="{A37B1205-8C8D-C74D-8DB8-A8FC776F61E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B3F9F28-6BF5-4143-8E0E-3C8DDDC1CF66}" type="pres">
      <dgm:prSet presAssocID="{7F27ADC1-830C-CD45-8181-0065A87C5D0B}" presName="compNode" presStyleCnt="0"/>
      <dgm:spPr/>
    </dgm:pt>
    <dgm:pt modelId="{722BC793-1A06-B54C-91E4-657EDBA15F03}" type="pres">
      <dgm:prSet presAssocID="{7F27ADC1-830C-CD45-8181-0065A87C5D0B}" presName="pictRect" presStyleLbl="node1" presStyleIdx="4" presStyleCnt="5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5400" r="25400"/>
          </a:stretch>
        </a:blipFill>
      </dgm:spPr>
      <dgm:t>
        <a:bodyPr/>
        <a:lstStyle/>
        <a:p>
          <a:endParaRPr lang="es-ES"/>
        </a:p>
      </dgm:t>
    </dgm:pt>
    <dgm:pt modelId="{8AA53900-DDF4-9B47-8733-4771E3DD1D05}" type="pres">
      <dgm:prSet presAssocID="{7F27ADC1-830C-CD45-8181-0065A87C5D0B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AAAF97-60C3-E149-8C48-535A1246D768}" type="presOf" srcId="{591B3098-AD48-174E-B088-80145D1B7CB8}" destId="{ADA1ED91-EDD8-5D49-8BB2-5F65B8DB3306}" srcOrd="0" destOrd="0" presId="urn:microsoft.com/office/officeart/2005/8/layout/pList1"/>
    <dgm:cxn modelId="{380C8699-59EC-F24C-9532-6570970E5E5C}" type="presOf" srcId="{2C01ACB5-1F3F-CE48-A0F4-1EA4DED2255B}" destId="{714B9E2B-B310-2947-B545-945CCC9C126C}" srcOrd="0" destOrd="0" presId="urn:microsoft.com/office/officeart/2005/8/layout/pList1"/>
    <dgm:cxn modelId="{E7A5F4CB-9781-BF47-B961-3988C617B087}" type="presOf" srcId="{7F27ADC1-830C-CD45-8181-0065A87C5D0B}" destId="{8AA53900-DDF4-9B47-8733-4771E3DD1D05}" srcOrd="0" destOrd="0" presId="urn:microsoft.com/office/officeart/2005/8/layout/pList1"/>
    <dgm:cxn modelId="{838B3E74-143B-C84E-B548-325D536CCFCD}" type="presOf" srcId="{B28BA0FA-1E8F-0A4A-9538-93A47C7188B6}" destId="{D473E0C6-E080-9043-8BEB-CFEE3AE37519}" srcOrd="0" destOrd="0" presId="urn:microsoft.com/office/officeart/2005/8/layout/pList1"/>
    <dgm:cxn modelId="{6E68F6DD-D744-D344-A486-5CFA6CB8CCBE}" srcId="{04FCD6FE-90B5-2841-BFDA-2C23B4A70415}" destId="{2C01ACB5-1F3F-CE48-A0F4-1EA4DED2255B}" srcOrd="2" destOrd="0" parTransId="{D808E2F4-1EAE-D040-8EFA-E37D6D772AC5}" sibTransId="{7E024633-E913-0041-90A6-5DF482781185}"/>
    <dgm:cxn modelId="{063B2FFA-C09C-8C40-BD1B-281C8B79BD03}" srcId="{04FCD6FE-90B5-2841-BFDA-2C23B4A70415}" destId="{FB7962E2-7665-184A-90C2-04A8ECD08674}" srcOrd="1" destOrd="0" parTransId="{809FCFE1-5A27-344A-AF3E-E16A2D029340}" sibTransId="{F2358195-24B7-E84A-8A18-6AEBA3B58653}"/>
    <dgm:cxn modelId="{11C29B6C-4EE2-A548-AA97-E2298250B11F}" type="presOf" srcId="{C80C2773-08F7-704E-AB1F-77FA9683D95F}" destId="{07A95F75-0368-8A4A-9791-18BFE5193EEA}" srcOrd="0" destOrd="0" presId="urn:microsoft.com/office/officeart/2005/8/layout/pList1"/>
    <dgm:cxn modelId="{A0260920-E2DE-BB46-B2E9-618FB262CD4F}" srcId="{04FCD6FE-90B5-2841-BFDA-2C23B4A70415}" destId="{7F27ADC1-830C-CD45-8181-0065A87C5D0B}" srcOrd="4" destOrd="0" parTransId="{4A61019C-B793-204F-A7FF-C7F0D03DA3D5}" sibTransId="{C8D4C104-B822-8A40-B25A-FFAB7AF4B96F}"/>
    <dgm:cxn modelId="{CD99CCD2-2FA5-314A-8D15-F54C0B2B958B}" type="presOf" srcId="{A37B1205-8C8D-C74D-8DB8-A8FC776F61E9}" destId="{772C30B4-0E2E-B044-B478-2C1887C529C9}" srcOrd="0" destOrd="0" presId="urn:microsoft.com/office/officeart/2005/8/layout/pList1"/>
    <dgm:cxn modelId="{119EFA79-CD74-2B49-8D27-353DF76F52F6}" type="presOf" srcId="{7E024633-E913-0041-90A6-5DF482781185}" destId="{9667064B-9BA7-B541-90E0-5DE5425BDE48}" srcOrd="0" destOrd="0" presId="urn:microsoft.com/office/officeart/2005/8/layout/pList1"/>
    <dgm:cxn modelId="{81DA06FF-C72D-0347-8009-9703122B17E7}" type="presOf" srcId="{F2358195-24B7-E84A-8A18-6AEBA3B58653}" destId="{8BCB28C7-A924-4A47-842B-098823D0A67D}" srcOrd="0" destOrd="0" presId="urn:microsoft.com/office/officeart/2005/8/layout/pList1"/>
    <dgm:cxn modelId="{1519AD25-1D8E-1943-B460-F1BBB5D768DB}" type="presOf" srcId="{04FCD6FE-90B5-2841-BFDA-2C23B4A70415}" destId="{3D9BEC3F-1BF2-8647-873F-0465F01841EA}" srcOrd="0" destOrd="0" presId="urn:microsoft.com/office/officeart/2005/8/layout/pList1"/>
    <dgm:cxn modelId="{08E1C61C-0A08-4D4E-A4A5-88C8A23E0DE9}" srcId="{04FCD6FE-90B5-2841-BFDA-2C23B4A70415}" destId="{C80C2773-08F7-704E-AB1F-77FA9683D95F}" srcOrd="0" destOrd="0" parTransId="{5A64DECD-5B93-234E-A538-D5232CE439EC}" sibTransId="{B28BA0FA-1E8F-0A4A-9538-93A47C7188B6}"/>
    <dgm:cxn modelId="{7311D4C1-92FF-FC4B-9E7B-4E20CB1DEB28}" type="presOf" srcId="{FB7962E2-7665-184A-90C2-04A8ECD08674}" destId="{4C26FCEB-BE80-7B41-BF17-45E2C6A06F51}" srcOrd="0" destOrd="0" presId="urn:microsoft.com/office/officeart/2005/8/layout/pList1"/>
    <dgm:cxn modelId="{09A6CB4D-1275-A545-934B-5CF22695EC44}" srcId="{04FCD6FE-90B5-2841-BFDA-2C23B4A70415}" destId="{591B3098-AD48-174E-B088-80145D1B7CB8}" srcOrd="3" destOrd="0" parTransId="{48A62E66-C6B1-064F-A0F0-732290D1DDA9}" sibTransId="{A37B1205-8C8D-C74D-8DB8-A8FC776F61E9}"/>
    <dgm:cxn modelId="{3F5FFB46-7489-B344-B956-C8BB49A8311B}" type="presParOf" srcId="{3D9BEC3F-1BF2-8647-873F-0465F01841EA}" destId="{3F7A686A-97FA-C040-8E3A-3AC3919BF65D}" srcOrd="0" destOrd="0" presId="urn:microsoft.com/office/officeart/2005/8/layout/pList1"/>
    <dgm:cxn modelId="{68EDC3DA-24B2-9646-9524-B5D58521BE3C}" type="presParOf" srcId="{3F7A686A-97FA-C040-8E3A-3AC3919BF65D}" destId="{143B4810-4278-E84C-9B06-F6C9880F22F8}" srcOrd="0" destOrd="0" presId="urn:microsoft.com/office/officeart/2005/8/layout/pList1"/>
    <dgm:cxn modelId="{C9937189-4D4E-8E45-B3C4-31673BA21334}" type="presParOf" srcId="{3F7A686A-97FA-C040-8E3A-3AC3919BF65D}" destId="{07A95F75-0368-8A4A-9791-18BFE5193EEA}" srcOrd="1" destOrd="0" presId="urn:microsoft.com/office/officeart/2005/8/layout/pList1"/>
    <dgm:cxn modelId="{5938168A-C182-CF46-985A-C504AFAF3E7F}" type="presParOf" srcId="{3D9BEC3F-1BF2-8647-873F-0465F01841EA}" destId="{D473E0C6-E080-9043-8BEB-CFEE3AE37519}" srcOrd="1" destOrd="0" presId="urn:microsoft.com/office/officeart/2005/8/layout/pList1"/>
    <dgm:cxn modelId="{2E7F1FA5-393B-F347-8617-1199846110FE}" type="presParOf" srcId="{3D9BEC3F-1BF2-8647-873F-0465F01841EA}" destId="{5C419AEF-BB56-B542-BD2E-A9636DE1149E}" srcOrd="2" destOrd="0" presId="urn:microsoft.com/office/officeart/2005/8/layout/pList1"/>
    <dgm:cxn modelId="{694AA909-0364-A14D-9A47-C077AE51EF71}" type="presParOf" srcId="{5C419AEF-BB56-B542-BD2E-A9636DE1149E}" destId="{2377DB65-8D45-C245-A674-429BF031A5CB}" srcOrd="0" destOrd="0" presId="urn:microsoft.com/office/officeart/2005/8/layout/pList1"/>
    <dgm:cxn modelId="{EBD3AC06-2E59-9A46-919F-BAFB79B7988F}" type="presParOf" srcId="{5C419AEF-BB56-B542-BD2E-A9636DE1149E}" destId="{4C26FCEB-BE80-7B41-BF17-45E2C6A06F51}" srcOrd="1" destOrd="0" presId="urn:microsoft.com/office/officeart/2005/8/layout/pList1"/>
    <dgm:cxn modelId="{3C2C6D0D-671D-BD4B-81D7-C0BDD6E39523}" type="presParOf" srcId="{3D9BEC3F-1BF2-8647-873F-0465F01841EA}" destId="{8BCB28C7-A924-4A47-842B-098823D0A67D}" srcOrd="3" destOrd="0" presId="urn:microsoft.com/office/officeart/2005/8/layout/pList1"/>
    <dgm:cxn modelId="{0C2C3A84-F49C-D142-87AA-FCC4473A74A4}" type="presParOf" srcId="{3D9BEC3F-1BF2-8647-873F-0465F01841EA}" destId="{6C8FD2B0-E5A0-2346-91DC-CCA86CC8F30E}" srcOrd="4" destOrd="0" presId="urn:microsoft.com/office/officeart/2005/8/layout/pList1"/>
    <dgm:cxn modelId="{9FD35A51-5D33-884F-A049-8BF9DDA8B3DC}" type="presParOf" srcId="{6C8FD2B0-E5A0-2346-91DC-CCA86CC8F30E}" destId="{2765FFBD-EF33-D545-80AA-0C1565B9B3FA}" srcOrd="0" destOrd="0" presId="urn:microsoft.com/office/officeart/2005/8/layout/pList1"/>
    <dgm:cxn modelId="{E762630C-331A-5B48-AC77-5CF8058ADCB6}" type="presParOf" srcId="{6C8FD2B0-E5A0-2346-91DC-CCA86CC8F30E}" destId="{714B9E2B-B310-2947-B545-945CCC9C126C}" srcOrd="1" destOrd="0" presId="urn:microsoft.com/office/officeart/2005/8/layout/pList1"/>
    <dgm:cxn modelId="{D7084987-FB66-6A43-A832-1812922AA93E}" type="presParOf" srcId="{3D9BEC3F-1BF2-8647-873F-0465F01841EA}" destId="{9667064B-9BA7-B541-90E0-5DE5425BDE48}" srcOrd="5" destOrd="0" presId="urn:microsoft.com/office/officeart/2005/8/layout/pList1"/>
    <dgm:cxn modelId="{1EE3FFAC-9814-EA43-822A-6577B6A88C71}" type="presParOf" srcId="{3D9BEC3F-1BF2-8647-873F-0465F01841EA}" destId="{4FCFD814-D767-844B-8A8D-7F7C85725D8D}" srcOrd="6" destOrd="0" presId="urn:microsoft.com/office/officeart/2005/8/layout/pList1"/>
    <dgm:cxn modelId="{898B59CD-217D-A24C-B90B-DFE4654C9E33}" type="presParOf" srcId="{4FCFD814-D767-844B-8A8D-7F7C85725D8D}" destId="{9BBD9B2B-C90B-B548-9C40-47801BDB1153}" srcOrd="0" destOrd="0" presId="urn:microsoft.com/office/officeart/2005/8/layout/pList1"/>
    <dgm:cxn modelId="{A17AF75B-C63B-204C-BD16-4DD880DE9BE6}" type="presParOf" srcId="{4FCFD814-D767-844B-8A8D-7F7C85725D8D}" destId="{ADA1ED91-EDD8-5D49-8BB2-5F65B8DB3306}" srcOrd="1" destOrd="0" presId="urn:microsoft.com/office/officeart/2005/8/layout/pList1"/>
    <dgm:cxn modelId="{A4D77088-F91D-4E4B-86BC-72BD4B9F1224}" type="presParOf" srcId="{3D9BEC3F-1BF2-8647-873F-0465F01841EA}" destId="{772C30B4-0E2E-B044-B478-2C1887C529C9}" srcOrd="7" destOrd="0" presId="urn:microsoft.com/office/officeart/2005/8/layout/pList1"/>
    <dgm:cxn modelId="{10DF5750-BAB1-B048-B051-2F07BD811154}" type="presParOf" srcId="{3D9BEC3F-1BF2-8647-873F-0465F01841EA}" destId="{8B3F9F28-6BF5-4143-8E0E-3C8DDDC1CF66}" srcOrd="8" destOrd="0" presId="urn:microsoft.com/office/officeart/2005/8/layout/pList1"/>
    <dgm:cxn modelId="{8446A172-B74C-D847-9112-3818C621055D}" type="presParOf" srcId="{8B3F9F28-6BF5-4143-8E0E-3C8DDDC1CF66}" destId="{722BC793-1A06-B54C-91E4-657EDBA15F03}" srcOrd="0" destOrd="0" presId="urn:microsoft.com/office/officeart/2005/8/layout/pList1"/>
    <dgm:cxn modelId="{C1BAD40E-3800-004D-938A-439C376543DA}" type="presParOf" srcId="{8B3F9F28-6BF5-4143-8E0E-3C8DDDC1CF66}" destId="{8AA53900-DDF4-9B47-8733-4771E3DD1D0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0DCA5C-C479-1144-BCAB-EA755428E317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1149F1-01F9-774A-9689-3B8B43059AD6}">
      <dgm:prSet phldrT="[Texto]"/>
      <dgm:spPr/>
      <dgm:t>
        <a:bodyPr/>
        <a:lstStyle/>
        <a:p>
          <a:r>
            <a:rPr lang="es-ES"/>
            <a:t>403</a:t>
          </a:r>
        </a:p>
      </dgm:t>
    </dgm:pt>
    <dgm:pt modelId="{04E80C0A-4B57-3143-8DFF-A1BEA5528168}" type="parTrans" cxnId="{8D19A4F1-6C0B-1940-8DA9-59E308F6F5E4}">
      <dgm:prSet/>
      <dgm:spPr/>
      <dgm:t>
        <a:bodyPr/>
        <a:lstStyle/>
        <a:p>
          <a:endParaRPr lang="es-ES"/>
        </a:p>
      </dgm:t>
    </dgm:pt>
    <dgm:pt modelId="{632F15EF-EF37-D540-9391-573ADE8FAFD4}" type="sibTrans" cxnId="{8D19A4F1-6C0B-1940-8DA9-59E308F6F5E4}">
      <dgm:prSet/>
      <dgm:spPr/>
      <dgm:t>
        <a:bodyPr/>
        <a:lstStyle/>
        <a:p>
          <a:endParaRPr lang="es-ES"/>
        </a:p>
      </dgm:t>
    </dgm:pt>
    <dgm:pt modelId="{49AC4534-2B18-2548-B415-A4B99B45A9CC}">
      <dgm:prSet/>
      <dgm:spPr/>
      <dgm:t>
        <a:bodyPr/>
        <a:lstStyle/>
        <a:p>
          <a:r>
            <a:rPr lang="es-ES"/>
            <a:t>403</a:t>
          </a:r>
        </a:p>
      </dgm:t>
    </dgm:pt>
    <dgm:pt modelId="{EA92A8B8-A27A-3E4B-9191-816005A4E2BA}" type="parTrans" cxnId="{718F9D25-06F6-F34B-A1CD-51A40E461E43}">
      <dgm:prSet/>
      <dgm:spPr/>
      <dgm:t>
        <a:bodyPr/>
        <a:lstStyle/>
        <a:p>
          <a:endParaRPr lang="es-ES"/>
        </a:p>
      </dgm:t>
    </dgm:pt>
    <dgm:pt modelId="{2C074D10-D25A-2B48-9BE2-737D5FF31029}" type="sibTrans" cxnId="{718F9D25-06F6-F34B-A1CD-51A40E461E43}">
      <dgm:prSet/>
      <dgm:spPr/>
      <dgm:t>
        <a:bodyPr/>
        <a:lstStyle/>
        <a:p>
          <a:endParaRPr lang="es-ES"/>
        </a:p>
      </dgm:t>
    </dgm:pt>
    <dgm:pt modelId="{9BADC615-60F0-A245-BCF7-26CF5240AF02}" type="pres">
      <dgm:prSet presAssocID="{B70DCA5C-C479-1144-BCAB-EA755428E3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B1E75D-D3B6-1C43-9934-1D64BC8EE09B}" type="pres">
      <dgm:prSet presAssocID="{EE1149F1-01F9-774A-9689-3B8B43059AD6}" presName="compNode" presStyleCnt="0"/>
      <dgm:spPr/>
    </dgm:pt>
    <dgm:pt modelId="{E54ACA2E-9549-494B-BA3E-A40D72CA255E}" type="pres">
      <dgm:prSet presAssocID="{EE1149F1-01F9-774A-9689-3B8B43059AD6}" presName="pictRect" presStyleLbl="node1" presStyleIdx="0" presStyleCnt="2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375" r="26375"/>
          </a:stretch>
        </a:blipFill>
      </dgm:spPr>
      <dgm:t>
        <a:bodyPr/>
        <a:lstStyle/>
        <a:p>
          <a:endParaRPr lang="es-ES"/>
        </a:p>
      </dgm:t>
    </dgm:pt>
    <dgm:pt modelId="{FA0C63CF-9AB9-2449-BD69-97796A8D8FD9}" type="pres">
      <dgm:prSet presAssocID="{EE1149F1-01F9-774A-9689-3B8B43059AD6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9D0AF-5CA5-5F49-AFA0-1396DED8619D}" type="pres">
      <dgm:prSet presAssocID="{632F15EF-EF37-D540-9391-573ADE8FAFD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8B513C5-C9F3-914D-85E8-DBEE1C2A3591}" type="pres">
      <dgm:prSet presAssocID="{49AC4534-2B18-2548-B415-A4B99B45A9CC}" presName="compNode" presStyleCnt="0"/>
      <dgm:spPr/>
    </dgm:pt>
    <dgm:pt modelId="{9EC5DF1C-105D-6141-B185-8F1716A9D279}" type="pres">
      <dgm:prSet presAssocID="{49AC4534-2B18-2548-B415-A4B99B45A9CC}" presName="pictRect" presStyleLbl="node1" presStyleIdx="1" presStyleCnt="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7643" r="27643"/>
          </a:stretch>
        </a:blipFill>
      </dgm:spPr>
      <dgm:t>
        <a:bodyPr/>
        <a:lstStyle/>
        <a:p>
          <a:endParaRPr lang="es-ES"/>
        </a:p>
      </dgm:t>
    </dgm:pt>
    <dgm:pt modelId="{37487484-E297-6648-B8FC-57F6BD91358B}" type="pres">
      <dgm:prSet presAssocID="{49AC4534-2B18-2548-B415-A4B99B45A9CC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19A4F1-6C0B-1940-8DA9-59E308F6F5E4}" srcId="{B70DCA5C-C479-1144-BCAB-EA755428E317}" destId="{EE1149F1-01F9-774A-9689-3B8B43059AD6}" srcOrd="0" destOrd="0" parTransId="{04E80C0A-4B57-3143-8DFF-A1BEA5528168}" sibTransId="{632F15EF-EF37-D540-9391-573ADE8FAFD4}"/>
    <dgm:cxn modelId="{D4B2BFB2-DE46-914B-BEB0-50FDA7AE54E0}" type="presOf" srcId="{49AC4534-2B18-2548-B415-A4B99B45A9CC}" destId="{37487484-E297-6648-B8FC-57F6BD91358B}" srcOrd="0" destOrd="0" presId="urn:microsoft.com/office/officeart/2005/8/layout/pList1"/>
    <dgm:cxn modelId="{E8A3A3AB-0621-4945-B8C7-BF761ADFAD5F}" type="presOf" srcId="{EE1149F1-01F9-774A-9689-3B8B43059AD6}" destId="{FA0C63CF-9AB9-2449-BD69-97796A8D8FD9}" srcOrd="0" destOrd="0" presId="urn:microsoft.com/office/officeart/2005/8/layout/pList1"/>
    <dgm:cxn modelId="{718F9D25-06F6-F34B-A1CD-51A40E461E43}" srcId="{B70DCA5C-C479-1144-BCAB-EA755428E317}" destId="{49AC4534-2B18-2548-B415-A4B99B45A9CC}" srcOrd="1" destOrd="0" parTransId="{EA92A8B8-A27A-3E4B-9191-816005A4E2BA}" sibTransId="{2C074D10-D25A-2B48-9BE2-737D5FF31029}"/>
    <dgm:cxn modelId="{152C37E4-AC93-A34A-84A0-D372F1523FF9}" type="presOf" srcId="{632F15EF-EF37-D540-9391-573ADE8FAFD4}" destId="{66B9D0AF-5CA5-5F49-AFA0-1396DED8619D}" srcOrd="0" destOrd="0" presId="urn:microsoft.com/office/officeart/2005/8/layout/pList1"/>
    <dgm:cxn modelId="{491A3CFF-78E3-5A44-802A-D130D1412F8D}" type="presOf" srcId="{B70DCA5C-C479-1144-BCAB-EA755428E317}" destId="{9BADC615-60F0-A245-BCF7-26CF5240AF02}" srcOrd="0" destOrd="0" presId="urn:microsoft.com/office/officeart/2005/8/layout/pList1"/>
    <dgm:cxn modelId="{8FDFB136-88E5-F348-AB4B-ADD30D93EE6C}" type="presParOf" srcId="{9BADC615-60F0-A245-BCF7-26CF5240AF02}" destId="{D0B1E75D-D3B6-1C43-9934-1D64BC8EE09B}" srcOrd="0" destOrd="0" presId="urn:microsoft.com/office/officeart/2005/8/layout/pList1"/>
    <dgm:cxn modelId="{98A694A3-67F0-E34B-9AFD-9D6BD04AA4EC}" type="presParOf" srcId="{D0B1E75D-D3B6-1C43-9934-1D64BC8EE09B}" destId="{E54ACA2E-9549-494B-BA3E-A40D72CA255E}" srcOrd="0" destOrd="0" presId="urn:microsoft.com/office/officeart/2005/8/layout/pList1"/>
    <dgm:cxn modelId="{CC980817-6375-E442-A556-6B95A1480963}" type="presParOf" srcId="{D0B1E75D-D3B6-1C43-9934-1D64BC8EE09B}" destId="{FA0C63CF-9AB9-2449-BD69-97796A8D8FD9}" srcOrd="1" destOrd="0" presId="urn:microsoft.com/office/officeart/2005/8/layout/pList1"/>
    <dgm:cxn modelId="{5B57130F-E860-2746-8ED9-8F581D956C89}" type="presParOf" srcId="{9BADC615-60F0-A245-BCF7-26CF5240AF02}" destId="{66B9D0AF-5CA5-5F49-AFA0-1396DED8619D}" srcOrd="1" destOrd="0" presId="urn:microsoft.com/office/officeart/2005/8/layout/pList1"/>
    <dgm:cxn modelId="{11384F38-2EA4-304D-9947-F9C3403FECCF}" type="presParOf" srcId="{9BADC615-60F0-A245-BCF7-26CF5240AF02}" destId="{38B513C5-C9F3-914D-85E8-DBEE1C2A3591}" srcOrd="2" destOrd="0" presId="urn:microsoft.com/office/officeart/2005/8/layout/pList1"/>
    <dgm:cxn modelId="{4EE1E1D2-01D0-D443-ADB5-201C60987B40}" type="presParOf" srcId="{38B513C5-C9F3-914D-85E8-DBEE1C2A3591}" destId="{9EC5DF1C-105D-6141-B185-8F1716A9D279}" srcOrd="0" destOrd="0" presId="urn:microsoft.com/office/officeart/2005/8/layout/pList1"/>
    <dgm:cxn modelId="{66D28035-9384-6D46-A01E-B740B161C932}" type="presParOf" srcId="{38B513C5-C9F3-914D-85E8-DBEE1C2A3591}" destId="{37487484-E297-6648-B8FC-57F6BD91358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78666E-7EFC-4344-8B7E-72049EC872FD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95D767-7AA1-4141-B7FE-E8A9C160C8EE}">
      <dgm:prSet phldrT="[Texto]"/>
      <dgm:spPr/>
      <dgm:t>
        <a:bodyPr/>
        <a:lstStyle/>
        <a:p>
          <a:r>
            <a:rPr lang="es-ES"/>
            <a:t>404</a:t>
          </a:r>
        </a:p>
      </dgm:t>
    </dgm:pt>
    <dgm:pt modelId="{E0E7A8E4-373E-0043-8748-3905E30AD095}" type="parTrans" cxnId="{A052A7AE-DA58-D944-99BA-7C830FE3C4D6}">
      <dgm:prSet/>
      <dgm:spPr/>
      <dgm:t>
        <a:bodyPr/>
        <a:lstStyle/>
        <a:p>
          <a:endParaRPr lang="es-ES"/>
        </a:p>
      </dgm:t>
    </dgm:pt>
    <dgm:pt modelId="{9096949D-24A1-8145-889B-049B7D5C5E42}" type="sibTrans" cxnId="{A052A7AE-DA58-D944-99BA-7C830FE3C4D6}">
      <dgm:prSet/>
      <dgm:spPr/>
      <dgm:t>
        <a:bodyPr/>
        <a:lstStyle/>
        <a:p>
          <a:endParaRPr lang="es-ES"/>
        </a:p>
      </dgm:t>
    </dgm:pt>
    <dgm:pt modelId="{A576B1A0-D542-AF46-A813-1FF324FCEF39}">
      <dgm:prSet phldrT="[Texto]"/>
      <dgm:spPr/>
      <dgm:t>
        <a:bodyPr/>
        <a:lstStyle/>
        <a:p>
          <a:r>
            <a:rPr lang="es-ES"/>
            <a:t>404</a:t>
          </a:r>
        </a:p>
      </dgm:t>
    </dgm:pt>
    <dgm:pt modelId="{5AC7297E-29C9-5A47-8D41-31B6246686B1}" type="parTrans" cxnId="{FF734910-2A29-C040-BF69-73364BC034ED}">
      <dgm:prSet/>
      <dgm:spPr/>
      <dgm:t>
        <a:bodyPr/>
        <a:lstStyle/>
        <a:p>
          <a:endParaRPr lang="es-ES"/>
        </a:p>
      </dgm:t>
    </dgm:pt>
    <dgm:pt modelId="{6E631540-6A20-D14F-B1A5-54C65776FDC5}" type="sibTrans" cxnId="{FF734910-2A29-C040-BF69-73364BC034ED}">
      <dgm:prSet/>
      <dgm:spPr/>
      <dgm:t>
        <a:bodyPr/>
        <a:lstStyle/>
        <a:p>
          <a:endParaRPr lang="es-ES"/>
        </a:p>
      </dgm:t>
    </dgm:pt>
    <dgm:pt modelId="{547E7BE5-92BB-0E46-AE18-640899234FE3}">
      <dgm:prSet phldrT="[Texto]"/>
      <dgm:spPr/>
      <dgm:t>
        <a:bodyPr/>
        <a:lstStyle/>
        <a:p>
          <a:r>
            <a:rPr lang="es-ES"/>
            <a:t>404</a:t>
          </a:r>
        </a:p>
      </dgm:t>
    </dgm:pt>
    <dgm:pt modelId="{D98C0D11-2008-504F-AD8F-7D34BD76A109}" type="parTrans" cxnId="{A1682094-9836-ED49-92EA-835CC0236667}">
      <dgm:prSet/>
      <dgm:spPr/>
      <dgm:t>
        <a:bodyPr/>
        <a:lstStyle/>
        <a:p>
          <a:endParaRPr lang="es-ES"/>
        </a:p>
      </dgm:t>
    </dgm:pt>
    <dgm:pt modelId="{D9403CC4-9286-0548-8F9D-A88A22FA8C4E}" type="sibTrans" cxnId="{A1682094-9836-ED49-92EA-835CC0236667}">
      <dgm:prSet/>
      <dgm:spPr/>
      <dgm:t>
        <a:bodyPr/>
        <a:lstStyle/>
        <a:p>
          <a:endParaRPr lang="es-ES"/>
        </a:p>
      </dgm:t>
    </dgm:pt>
    <dgm:pt modelId="{23388AC3-566D-1449-AAA9-1924369AB0C7}" type="pres">
      <dgm:prSet presAssocID="{C278666E-7EFC-4344-8B7E-72049EC872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0A311C-84F1-5E46-AC0B-ACEB6272F19F}" type="pres">
      <dgm:prSet presAssocID="{9895D767-7AA1-4141-B7FE-E8A9C160C8EE}" presName="compNode" presStyleCnt="0"/>
      <dgm:spPr/>
    </dgm:pt>
    <dgm:pt modelId="{913BB351-2BEE-D348-AC57-8D74D974F241}" type="pres">
      <dgm:prSet presAssocID="{9895D767-7AA1-4141-B7FE-E8A9C160C8EE}" presName="pictRect" presStyleLbl="nod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052" b="6052"/>
          </a:stretch>
        </a:blipFill>
      </dgm:spPr>
      <dgm:t>
        <a:bodyPr/>
        <a:lstStyle/>
        <a:p>
          <a:endParaRPr lang="es-ES"/>
        </a:p>
      </dgm:t>
    </dgm:pt>
    <dgm:pt modelId="{FE870E96-D59C-404E-83E7-C0E5A1D97114}" type="pres">
      <dgm:prSet presAssocID="{9895D767-7AA1-4141-B7FE-E8A9C160C8EE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66CE0B-B381-6542-B793-D5502245A4E3}" type="pres">
      <dgm:prSet presAssocID="{9096949D-24A1-8145-889B-049B7D5C5E4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B34E2F7-97EE-6649-97B2-EF4B848E957F}" type="pres">
      <dgm:prSet presAssocID="{A576B1A0-D542-AF46-A813-1FF324FCEF39}" presName="compNode" presStyleCnt="0"/>
      <dgm:spPr/>
    </dgm:pt>
    <dgm:pt modelId="{073AC1C2-4600-8F40-9D6C-8A0DA39E5EDD}" type="pres">
      <dgm:prSet presAssocID="{A576B1A0-D542-AF46-A813-1FF324FCEF39}" presName="pictRect" presStyleLbl="nod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04" b="1904"/>
          </a:stretch>
        </a:blipFill>
      </dgm:spPr>
      <dgm:t>
        <a:bodyPr/>
        <a:lstStyle/>
        <a:p>
          <a:endParaRPr lang="es-ES"/>
        </a:p>
      </dgm:t>
    </dgm:pt>
    <dgm:pt modelId="{B9C5A862-1BFA-834C-B89E-F1B7EF028FC0}" type="pres">
      <dgm:prSet presAssocID="{A576B1A0-D542-AF46-A813-1FF324FCEF39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3E5FAB-38F6-704E-BB77-BC0AE45D4D87}" type="pres">
      <dgm:prSet presAssocID="{6E631540-6A20-D14F-B1A5-54C65776FDC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F7DEF4E-1333-7040-9C40-A389212D7CB6}" type="pres">
      <dgm:prSet presAssocID="{547E7BE5-92BB-0E46-AE18-640899234FE3}" presName="compNode" presStyleCnt="0"/>
      <dgm:spPr/>
    </dgm:pt>
    <dgm:pt modelId="{2ECD9CC7-56E1-D248-AFD9-903ADE7276C4}" type="pres">
      <dgm:prSet presAssocID="{547E7BE5-92BB-0E46-AE18-640899234FE3}" presName="pictRect" presStyleLbl="nod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4590" r="34590"/>
          </a:stretch>
        </a:blipFill>
      </dgm:spPr>
      <dgm:t>
        <a:bodyPr/>
        <a:lstStyle/>
        <a:p>
          <a:endParaRPr lang="es-ES"/>
        </a:p>
      </dgm:t>
    </dgm:pt>
    <dgm:pt modelId="{78A1D83E-891A-714A-8B77-61C4BD3F7380}" type="pres">
      <dgm:prSet presAssocID="{547E7BE5-92BB-0E46-AE18-640899234FE3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BB3C49-0678-AB4F-AFB0-A2005EA25093}" type="presOf" srcId="{6E631540-6A20-D14F-B1A5-54C65776FDC5}" destId="{243E5FAB-38F6-704E-BB77-BC0AE45D4D87}" srcOrd="0" destOrd="0" presId="urn:microsoft.com/office/officeart/2005/8/layout/pList1"/>
    <dgm:cxn modelId="{A052A7AE-DA58-D944-99BA-7C830FE3C4D6}" srcId="{C278666E-7EFC-4344-8B7E-72049EC872FD}" destId="{9895D767-7AA1-4141-B7FE-E8A9C160C8EE}" srcOrd="0" destOrd="0" parTransId="{E0E7A8E4-373E-0043-8748-3905E30AD095}" sibTransId="{9096949D-24A1-8145-889B-049B7D5C5E42}"/>
    <dgm:cxn modelId="{A1682094-9836-ED49-92EA-835CC0236667}" srcId="{C278666E-7EFC-4344-8B7E-72049EC872FD}" destId="{547E7BE5-92BB-0E46-AE18-640899234FE3}" srcOrd="2" destOrd="0" parTransId="{D98C0D11-2008-504F-AD8F-7D34BD76A109}" sibTransId="{D9403CC4-9286-0548-8F9D-A88A22FA8C4E}"/>
    <dgm:cxn modelId="{FDD7C395-F6EE-2B49-9FA4-888197807FC5}" type="presOf" srcId="{9895D767-7AA1-4141-B7FE-E8A9C160C8EE}" destId="{FE870E96-D59C-404E-83E7-C0E5A1D97114}" srcOrd="0" destOrd="0" presId="urn:microsoft.com/office/officeart/2005/8/layout/pList1"/>
    <dgm:cxn modelId="{369C11C4-E67B-A54C-BE20-410D08B96268}" type="presOf" srcId="{547E7BE5-92BB-0E46-AE18-640899234FE3}" destId="{78A1D83E-891A-714A-8B77-61C4BD3F7380}" srcOrd="0" destOrd="0" presId="urn:microsoft.com/office/officeart/2005/8/layout/pList1"/>
    <dgm:cxn modelId="{65E50A25-6E23-B941-BEAD-F9A6C8A461CD}" type="presOf" srcId="{A576B1A0-D542-AF46-A813-1FF324FCEF39}" destId="{B9C5A862-1BFA-834C-B89E-F1B7EF028FC0}" srcOrd="0" destOrd="0" presId="urn:microsoft.com/office/officeart/2005/8/layout/pList1"/>
    <dgm:cxn modelId="{CC0E8BAB-378D-7048-904F-658FFB90F378}" type="presOf" srcId="{9096949D-24A1-8145-889B-049B7D5C5E42}" destId="{D766CE0B-B381-6542-B793-D5502245A4E3}" srcOrd="0" destOrd="0" presId="urn:microsoft.com/office/officeart/2005/8/layout/pList1"/>
    <dgm:cxn modelId="{BF68347D-8280-E14B-843B-775D10B9DB54}" type="presOf" srcId="{C278666E-7EFC-4344-8B7E-72049EC872FD}" destId="{23388AC3-566D-1449-AAA9-1924369AB0C7}" srcOrd="0" destOrd="0" presId="urn:microsoft.com/office/officeart/2005/8/layout/pList1"/>
    <dgm:cxn modelId="{FF734910-2A29-C040-BF69-73364BC034ED}" srcId="{C278666E-7EFC-4344-8B7E-72049EC872FD}" destId="{A576B1A0-D542-AF46-A813-1FF324FCEF39}" srcOrd="1" destOrd="0" parTransId="{5AC7297E-29C9-5A47-8D41-31B6246686B1}" sibTransId="{6E631540-6A20-D14F-B1A5-54C65776FDC5}"/>
    <dgm:cxn modelId="{2390FA7C-E660-6D4C-95FB-5F492ED86728}" type="presParOf" srcId="{23388AC3-566D-1449-AAA9-1924369AB0C7}" destId="{750A311C-84F1-5E46-AC0B-ACEB6272F19F}" srcOrd="0" destOrd="0" presId="urn:microsoft.com/office/officeart/2005/8/layout/pList1"/>
    <dgm:cxn modelId="{23F8EC14-5AAE-E646-80F8-C8A266B66090}" type="presParOf" srcId="{750A311C-84F1-5E46-AC0B-ACEB6272F19F}" destId="{913BB351-2BEE-D348-AC57-8D74D974F241}" srcOrd="0" destOrd="0" presId="urn:microsoft.com/office/officeart/2005/8/layout/pList1"/>
    <dgm:cxn modelId="{EB0E2ADE-BA0D-514E-A4FD-B9DC2C4B40E2}" type="presParOf" srcId="{750A311C-84F1-5E46-AC0B-ACEB6272F19F}" destId="{FE870E96-D59C-404E-83E7-C0E5A1D97114}" srcOrd="1" destOrd="0" presId="urn:microsoft.com/office/officeart/2005/8/layout/pList1"/>
    <dgm:cxn modelId="{C5A27C19-5271-FE4C-AB1C-0C7E806516D9}" type="presParOf" srcId="{23388AC3-566D-1449-AAA9-1924369AB0C7}" destId="{D766CE0B-B381-6542-B793-D5502245A4E3}" srcOrd="1" destOrd="0" presId="urn:microsoft.com/office/officeart/2005/8/layout/pList1"/>
    <dgm:cxn modelId="{84ECDFA4-1FF7-694B-A5F4-CE2E520857F7}" type="presParOf" srcId="{23388AC3-566D-1449-AAA9-1924369AB0C7}" destId="{FB34E2F7-97EE-6649-97B2-EF4B848E957F}" srcOrd="2" destOrd="0" presId="urn:microsoft.com/office/officeart/2005/8/layout/pList1"/>
    <dgm:cxn modelId="{61661777-E111-4540-8266-22DB784DD98A}" type="presParOf" srcId="{FB34E2F7-97EE-6649-97B2-EF4B848E957F}" destId="{073AC1C2-4600-8F40-9D6C-8A0DA39E5EDD}" srcOrd="0" destOrd="0" presId="urn:microsoft.com/office/officeart/2005/8/layout/pList1"/>
    <dgm:cxn modelId="{CAB1669B-595D-1844-BE8E-70F8BA088802}" type="presParOf" srcId="{FB34E2F7-97EE-6649-97B2-EF4B848E957F}" destId="{B9C5A862-1BFA-834C-B89E-F1B7EF028FC0}" srcOrd="1" destOrd="0" presId="urn:microsoft.com/office/officeart/2005/8/layout/pList1"/>
    <dgm:cxn modelId="{C21AA86A-9E96-C14E-9DF2-9A03A35B1D7B}" type="presParOf" srcId="{23388AC3-566D-1449-AAA9-1924369AB0C7}" destId="{243E5FAB-38F6-704E-BB77-BC0AE45D4D87}" srcOrd="3" destOrd="0" presId="urn:microsoft.com/office/officeart/2005/8/layout/pList1"/>
    <dgm:cxn modelId="{E2D84E06-93DF-D340-9AD9-126B17E2C0B9}" type="presParOf" srcId="{23388AC3-566D-1449-AAA9-1924369AB0C7}" destId="{EF7DEF4E-1333-7040-9C40-A389212D7CB6}" srcOrd="4" destOrd="0" presId="urn:microsoft.com/office/officeart/2005/8/layout/pList1"/>
    <dgm:cxn modelId="{1A8BFA9C-B3D4-A64A-AEEB-CF826F640658}" type="presParOf" srcId="{EF7DEF4E-1333-7040-9C40-A389212D7CB6}" destId="{2ECD9CC7-56E1-D248-AFD9-903ADE7276C4}" srcOrd="0" destOrd="0" presId="urn:microsoft.com/office/officeart/2005/8/layout/pList1"/>
    <dgm:cxn modelId="{D95CB4DE-3002-CD49-B9B3-BCF7206E2BCF}" type="presParOf" srcId="{EF7DEF4E-1333-7040-9C40-A389212D7CB6}" destId="{78A1D83E-891A-714A-8B77-61C4BD3F738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F4BC1-61EE-144D-9EA5-9311EFEEAB5C}">
      <dsp:nvSpPr>
        <dsp:cNvPr id="0" name=""/>
        <dsp:cNvSpPr/>
      </dsp:nvSpPr>
      <dsp:spPr>
        <a:xfrm>
          <a:off x="1487" y="821461"/>
          <a:ext cx="2360414" cy="1626325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695" r="26695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1CC59C-225E-CB4E-8A52-EC41BE7C1B26}">
      <dsp:nvSpPr>
        <dsp:cNvPr id="0" name=""/>
        <dsp:cNvSpPr/>
      </dsp:nvSpPr>
      <dsp:spPr>
        <a:xfrm>
          <a:off x="1487" y="2447787"/>
          <a:ext cx="2360414" cy="875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/>
            <a:t>401</a:t>
          </a:r>
        </a:p>
      </dsp:txBody>
      <dsp:txXfrm>
        <a:off x="1487" y="2447787"/>
        <a:ext cx="2360414" cy="875713"/>
      </dsp:txXfrm>
    </dsp:sp>
    <dsp:sp modelId="{1EA8498E-CC4F-5C45-9140-41F6E32FC60A}">
      <dsp:nvSpPr>
        <dsp:cNvPr id="0" name=""/>
        <dsp:cNvSpPr/>
      </dsp:nvSpPr>
      <dsp:spPr>
        <a:xfrm>
          <a:off x="2598042" y="821461"/>
          <a:ext cx="2360414" cy="162632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107" r="26107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411A01-71C4-E64A-A1EE-F5E612F28BD5}">
      <dsp:nvSpPr>
        <dsp:cNvPr id="0" name=""/>
        <dsp:cNvSpPr/>
      </dsp:nvSpPr>
      <dsp:spPr>
        <a:xfrm>
          <a:off x="2598042" y="2447787"/>
          <a:ext cx="2360414" cy="875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/>
            <a:t>401</a:t>
          </a:r>
        </a:p>
      </dsp:txBody>
      <dsp:txXfrm>
        <a:off x="2598042" y="2447787"/>
        <a:ext cx="2360414" cy="875713"/>
      </dsp:txXfrm>
    </dsp:sp>
    <dsp:sp modelId="{3AB3DE27-23C7-FD4A-95E2-DBD255990F68}">
      <dsp:nvSpPr>
        <dsp:cNvPr id="0" name=""/>
        <dsp:cNvSpPr/>
      </dsp:nvSpPr>
      <dsp:spPr>
        <a:xfrm>
          <a:off x="5194597" y="821461"/>
          <a:ext cx="2360414" cy="1626325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4737" r="24737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99F29-3157-4647-B533-763524A06A7B}">
      <dsp:nvSpPr>
        <dsp:cNvPr id="0" name=""/>
        <dsp:cNvSpPr/>
      </dsp:nvSpPr>
      <dsp:spPr>
        <a:xfrm>
          <a:off x="5194597" y="2447787"/>
          <a:ext cx="2360414" cy="875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/>
            <a:t>401</a:t>
          </a:r>
        </a:p>
      </dsp:txBody>
      <dsp:txXfrm>
        <a:off x="5194597" y="2447787"/>
        <a:ext cx="2360414" cy="875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4810-4278-E84C-9B06-F6C9880F22F8}">
      <dsp:nvSpPr>
        <dsp:cNvPr id="0" name=""/>
        <dsp:cNvSpPr/>
      </dsp:nvSpPr>
      <dsp:spPr>
        <a:xfrm>
          <a:off x="792247" y="996"/>
          <a:ext cx="1866202" cy="128581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7544" r="37544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A95F75-0368-8A4A-9791-18BFE5193EEA}">
      <dsp:nvSpPr>
        <dsp:cNvPr id="0" name=""/>
        <dsp:cNvSpPr/>
      </dsp:nvSpPr>
      <dsp:spPr>
        <a:xfrm>
          <a:off x="792247" y="1286810"/>
          <a:ext cx="1866202" cy="692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402</a:t>
          </a:r>
        </a:p>
      </dsp:txBody>
      <dsp:txXfrm>
        <a:off x="792247" y="1286810"/>
        <a:ext cx="1866202" cy="692361"/>
      </dsp:txXfrm>
    </dsp:sp>
    <dsp:sp modelId="{2377DB65-8D45-C245-A674-429BF031A5CB}">
      <dsp:nvSpPr>
        <dsp:cNvPr id="0" name=""/>
        <dsp:cNvSpPr/>
      </dsp:nvSpPr>
      <dsp:spPr>
        <a:xfrm>
          <a:off x="2845148" y="996"/>
          <a:ext cx="1866202" cy="1285813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7893" r="27893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26FCEB-BE80-7B41-BF17-45E2C6A06F51}">
      <dsp:nvSpPr>
        <dsp:cNvPr id="0" name=""/>
        <dsp:cNvSpPr/>
      </dsp:nvSpPr>
      <dsp:spPr>
        <a:xfrm>
          <a:off x="2845148" y="1286810"/>
          <a:ext cx="1866202" cy="692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402</a:t>
          </a:r>
        </a:p>
      </dsp:txBody>
      <dsp:txXfrm>
        <a:off x="2845148" y="1286810"/>
        <a:ext cx="1866202" cy="692361"/>
      </dsp:txXfrm>
    </dsp:sp>
    <dsp:sp modelId="{2765FFBD-EF33-D545-80AA-0C1565B9B3FA}">
      <dsp:nvSpPr>
        <dsp:cNvPr id="0" name=""/>
        <dsp:cNvSpPr/>
      </dsp:nvSpPr>
      <dsp:spPr>
        <a:xfrm>
          <a:off x="4898050" y="996"/>
          <a:ext cx="1866202" cy="1285813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171" r="26171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4B9E2B-B310-2947-B545-945CCC9C126C}">
      <dsp:nvSpPr>
        <dsp:cNvPr id="0" name=""/>
        <dsp:cNvSpPr/>
      </dsp:nvSpPr>
      <dsp:spPr>
        <a:xfrm>
          <a:off x="4898050" y="1286810"/>
          <a:ext cx="1866202" cy="692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402</a:t>
          </a:r>
        </a:p>
      </dsp:txBody>
      <dsp:txXfrm>
        <a:off x="4898050" y="1286810"/>
        <a:ext cx="1866202" cy="692361"/>
      </dsp:txXfrm>
    </dsp:sp>
    <dsp:sp modelId="{9BBD9B2B-C90B-B548-9C40-47801BDB1153}">
      <dsp:nvSpPr>
        <dsp:cNvPr id="0" name=""/>
        <dsp:cNvSpPr/>
      </dsp:nvSpPr>
      <dsp:spPr>
        <a:xfrm>
          <a:off x="1818697" y="2165791"/>
          <a:ext cx="1866202" cy="1285813"/>
        </a:xfrm>
        <a:prstGeom prst="round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2750" r="3275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A1ED91-EDD8-5D49-8BB2-5F65B8DB3306}">
      <dsp:nvSpPr>
        <dsp:cNvPr id="0" name=""/>
        <dsp:cNvSpPr/>
      </dsp:nvSpPr>
      <dsp:spPr>
        <a:xfrm>
          <a:off x="1818697" y="3451605"/>
          <a:ext cx="1866202" cy="692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402</a:t>
          </a:r>
        </a:p>
      </dsp:txBody>
      <dsp:txXfrm>
        <a:off x="1818697" y="3451605"/>
        <a:ext cx="1866202" cy="692361"/>
      </dsp:txXfrm>
    </dsp:sp>
    <dsp:sp modelId="{722BC793-1A06-B54C-91E4-657EDBA15F03}">
      <dsp:nvSpPr>
        <dsp:cNvPr id="0" name=""/>
        <dsp:cNvSpPr/>
      </dsp:nvSpPr>
      <dsp:spPr>
        <a:xfrm>
          <a:off x="3871599" y="2165791"/>
          <a:ext cx="1866202" cy="1285813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5400" r="2540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A53900-DDF4-9B47-8733-4771E3DD1D05}">
      <dsp:nvSpPr>
        <dsp:cNvPr id="0" name=""/>
        <dsp:cNvSpPr/>
      </dsp:nvSpPr>
      <dsp:spPr>
        <a:xfrm>
          <a:off x="3871599" y="3451605"/>
          <a:ext cx="1866202" cy="692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402</a:t>
          </a:r>
        </a:p>
      </dsp:txBody>
      <dsp:txXfrm>
        <a:off x="3871599" y="3451605"/>
        <a:ext cx="1866202" cy="692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ACA2E-9549-494B-BA3E-A40D72CA255E}">
      <dsp:nvSpPr>
        <dsp:cNvPr id="0" name=""/>
        <dsp:cNvSpPr/>
      </dsp:nvSpPr>
      <dsp:spPr>
        <a:xfrm>
          <a:off x="1839210" y="723"/>
          <a:ext cx="1852714" cy="1276520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375" r="26375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C63CF-9AB9-2449-BD69-97796A8D8FD9}">
      <dsp:nvSpPr>
        <dsp:cNvPr id="0" name=""/>
        <dsp:cNvSpPr/>
      </dsp:nvSpPr>
      <dsp:spPr>
        <a:xfrm>
          <a:off x="1839210" y="1277244"/>
          <a:ext cx="1852714" cy="687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403</a:t>
          </a:r>
        </a:p>
      </dsp:txBody>
      <dsp:txXfrm>
        <a:off x="1839210" y="1277244"/>
        <a:ext cx="1852714" cy="687357"/>
      </dsp:txXfrm>
    </dsp:sp>
    <dsp:sp modelId="{9EC5DF1C-105D-6141-B185-8F1716A9D279}">
      <dsp:nvSpPr>
        <dsp:cNvPr id="0" name=""/>
        <dsp:cNvSpPr/>
      </dsp:nvSpPr>
      <dsp:spPr>
        <a:xfrm>
          <a:off x="3877274" y="723"/>
          <a:ext cx="1852714" cy="1276520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7643" r="27643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487484-E297-6648-B8FC-57F6BD91358B}">
      <dsp:nvSpPr>
        <dsp:cNvPr id="0" name=""/>
        <dsp:cNvSpPr/>
      </dsp:nvSpPr>
      <dsp:spPr>
        <a:xfrm>
          <a:off x="3877274" y="1277244"/>
          <a:ext cx="1852714" cy="687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403</a:t>
          </a:r>
        </a:p>
      </dsp:txBody>
      <dsp:txXfrm>
        <a:off x="3877274" y="1277244"/>
        <a:ext cx="1852714" cy="687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BB351-2BEE-D348-AC57-8D74D974F241}">
      <dsp:nvSpPr>
        <dsp:cNvPr id="0" name=""/>
        <dsp:cNvSpPr/>
      </dsp:nvSpPr>
      <dsp:spPr>
        <a:xfrm>
          <a:off x="820178" y="723"/>
          <a:ext cx="1852714" cy="1276520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052" b="6052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870E96-D59C-404E-83E7-C0E5A1D97114}">
      <dsp:nvSpPr>
        <dsp:cNvPr id="0" name=""/>
        <dsp:cNvSpPr/>
      </dsp:nvSpPr>
      <dsp:spPr>
        <a:xfrm>
          <a:off x="820178" y="1277244"/>
          <a:ext cx="1852714" cy="687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404</a:t>
          </a:r>
        </a:p>
      </dsp:txBody>
      <dsp:txXfrm>
        <a:off x="820178" y="1277244"/>
        <a:ext cx="1852714" cy="687357"/>
      </dsp:txXfrm>
    </dsp:sp>
    <dsp:sp modelId="{073AC1C2-4600-8F40-9D6C-8A0DA39E5EDD}">
      <dsp:nvSpPr>
        <dsp:cNvPr id="0" name=""/>
        <dsp:cNvSpPr/>
      </dsp:nvSpPr>
      <dsp:spPr>
        <a:xfrm>
          <a:off x="2858242" y="723"/>
          <a:ext cx="1852714" cy="1276520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04" b="1904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C5A862-1BFA-834C-B89E-F1B7EF028FC0}">
      <dsp:nvSpPr>
        <dsp:cNvPr id="0" name=""/>
        <dsp:cNvSpPr/>
      </dsp:nvSpPr>
      <dsp:spPr>
        <a:xfrm>
          <a:off x="2858242" y="1277244"/>
          <a:ext cx="1852714" cy="687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404</a:t>
          </a:r>
        </a:p>
      </dsp:txBody>
      <dsp:txXfrm>
        <a:off x="2858242" y="1277244"/>
        <a:ext cx="1852714" cy="687357"/>
      </dsp:txXfrm>
    </dsp:sp>
    <dsp:sp modelId="{2ECD9CC7-56E1-D248-AFD9-903ADE7276C4}">
      <dsp:nvSpPr>
        <dsp:cNvPr id="0" name=""/>
        <dsp:cNvSpPr/>
      </dsp:nvSpPr>
      <dsp:spPr>
        <a:xfrm>
          <a:off x="4896306" y="723"/>
          <a:ext cx="1852714" cy="1276520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4590" r="3459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A1D83E-891A-714A-8B77-61C4BD3F7380}">
      <dsp:nvSpPr>
        <dsp:cNvPr id="0" name=""/>
        <dsp:cNvSpPr/>
      </dsp:nvSpPr>
      <dsp:spPr>
        <a:xfrm>
          <a:off x="4896306" y="1277244"/>
          <a:ext cx="1852714" cy="687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404</a:t>
          </a:r>
        </a:p>
      </dsp:txBody>
      <dsp:txXfrm>
        <a:off x="4896306" y="1277244"/>
        <a:ext cx="1852714" cy="687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/>
              <a:t>Alternativas para un mejor crecimiento y bienestar. </a:t>
            </a:r>
            <a:endParaRPr lang="es-ES" sz="2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Proyecto CONEXIONES.</a:t>
            </a:r>
          </a:p>
          <a:p>
            <a:r>
              <a:rPr lang="es-ES" dirty="0" smtClean="0"/>
              <a:t>Equipo: 1.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2" y="202134"/>
            <a:ext cx="468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825342"/>
            <a:ext cx="230505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9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404275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0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0706083"/>
              </p:ext>
            </p:extLst>
          </p:nvPr>
        </p:nvGraphicFramePr>
        <p:xfrm>
          <a:off x="498475" y="1985963"/>
          <a:ext cx="7569200" cy="196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Marcador de contenido 8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917949703"/>
              </p:ext>
            </p:extLst>
          </p:nvPr>
        </p:nvGraphicFramePr>
        <p:xfrm>
          <a:off x="498475" y="4165600"/>
          <a:ext cx="7569200" cy="196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059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/>
              <a:t>Solo resta decir, que en la segunda entrega, se tenga mejor respuesta, por parte del cuerpo estudiantil ya que por el cuerpo docente, por más que planea y diseña, tiene que lidiar con la falta de interés e involucramiento que este tipo de proyecto pretende. Dicha etapa se realizará en el cuarto parcial.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9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000" b="1" dirty="0"/>
              <a:t>PRIMERA PARTE</a:t>
            </a:r>
            <a:r>
              <a:rPr lang="es-ES_tradnl" sz="2000" dirty="0"/>
              <a:t/>
            </a:r>
            <a:br>
              <a:rPr lang="es-ES_tradnl" sz="2000" dirty="0"/>
            </a:br>
            <a:r>
              <a:rPr lang="es-ES_tradnl" sz="2000" b="1" dirty="0"/>
              <a:t> </a:t>
            </a:r>
            <a:r>
              <a:rPr lang="es-ES_tradnl" sz="2000" b="1" dirty="0" smtClean="0"/>
              <a:t>FECHA </a:t>
            </a:r>
            <a:r>
              <a:rPr lang="es-ES_tradnl" sz="2000" b="1" dirty="0"/>
              <a:t>DE EJECUCIÓN: </a:t>
            </a:r>
            <a:r>
              <a:rPr lang="es-ES_tradnl" sz="2000" dirty="0"/>
              <a:t/>
            </a:r>
            <a:br>
              <a:rPr lang="es-ES_tradnl" sz="2000" dirty="0"/>
            </a:br>
            <a:r>
              <a:rPr lang="es-ES_tradnl" sz="2000" b="1" dirty="0"/>
              <a:t>23 AGOSTO-20 SEPTIEMBRE DEL </a:t>
            </a:r>
            <a:r>
              <a:rPr lang="es-ES_tradnl" sz="2000" b="1" dirty="0" smtClean="0"/>
              <a:t>2018</a:t>
            </a:r>
            <a:endParaRPr lang="es-ES" sz="2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dirty="0"/>
              <a:t>DOCENTES: MATEO REYES MATILDE </a:t>
            </a:r>
            <a:endParaRPr lang="es-ES_tradnl" dirty="0"/>
          </a:p>
          <a:p>
            <a:r>
              <a:rPr lang="es-ES_tradnl" b="1" dirty="0"/>
              <a:t>ALVARADO MARTINEZ JESUS ALEJANDRO</a:t>
            </a:r>
            <a:endParaRPr lang="es-ES_tradnl" dirty="0"/>
          </a:p>
          <a:p>
            <a:r>
              <a:rPr lang="es-ES_tradnl" b="1" dirty="0"/>
              <a:t>(en sustitución del profesor Carlos Villar)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69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Lanzamiento proyecto.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b="1" dirty="0"/>
              <a:t>PROYECTO DE INVESTIGACION</a:t>
            </a:r>
            <a:endParaRPr lang="es-ES_tradnl" dirty="0"/>
          </a:p>
          <a:p>
            <a:r>
              <a:rPr lang="es-ES_tradnl" b="1" dirty="0"/>
              <a:t>CONEXIONES</a:t>
            </a:r>
            <a:endParaRPr lang="es-ES_tradnl" dirty="0"/>
          </a:p>
          <a:p>
            <a:r>
              <a:rPr lang="es-ES_tradnl" dirty="0"/>
              <a:t> CORRESPONDIENTE AL PRIMER PARCIAL</a:t>
            </a:r>
          </a:p>
          <a:p>
            <a:r>
              <a:rPr lang="es-ES_tradnl" b="1" dirty="0"/>
              <a:t>VALOR 30% SOBRE LA CALIFICACIÓN</a:t>
            </a:r>
            <a:endParaRPr lang="es-ES_tradnl" dirty="0"/>
          </a:p>
          <a:p>
            <a:r>
              <a:rPr lang="es-ES_tradnl" b="1" i="1" dirty="0"/>
              <a:t>En caso de entrega extemporánea, sin justificante, se evaluará sobre el 15%</a:t>
            </a:r>
            <a:endParaRPr lang="es-ES_tradnl" dirty="0"/>
          </a:p>
          <a:p>
            <a:r>
              <a:rPr lang="es-ES_tradnl" dirty="0"/>
              <a:t>FECHA ASIGNACIÓN: MARTES 23 AGOSTO</a:t>
            </a:r>
          </a:p>
          <a:p>
            <a:r>
              <a:rPr lang="es-ES_tradnl" dirty="0"/>
              <a:t>FECHA DE ENTREGA: MARTES 18 y/o JUEVES 20 SEPTIEMBRE </a:t>
            </a:r>
            <a:endParaRPr lang="es-ES" dirty="0"/>
          </a:p>
        </p:txBody>
      </p:sp>
      <p:pic>
        <p:nvPicPr>
          <p:cNvPr id="10" name="Marcador de posición de imagen 9"/>
          <p:cNvPicPr>
            <a:picLocks noGrp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048" b="-13048"/>
          <a:stretch/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40" y="979005"/>
            <a:ext cx="1683304" cy="1978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6402454" y="1217142"/>
            <a:ext cx="1759351" cy="16404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Indicación inserta en el cuadernillo de trabajo.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13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Sustento y directriz del proyecto.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ES" dirty="0"/>
              <a:t>A raíz de los resultados económicos tan alarmantes de la aplicación del modelo neoliberal y su repercusión en la mayoría de las familias mexicanas, se ve la necesidad, que los alumnos de preparatoria, conozcan, entiendan y actúen para lograr un mejor bienestar individual y colectivo.</a:t>
            </a:r>
            <a:endParaRPr lang="es-ES_tradnl" dirty="0"/>
          </a:p>
          <a:p>
            <a:pPr algn="just"/>
            <a:r>
              <a:rPr lang="es-ES" dirty="0"/>
              <a:t>Es por ello que el proyecto gira en torno a tres ejes:</a:t>
            </a:r>
            <a:endParaRPr lang="es-ES_tradnl" dirty="0"/>
          </a:p>
          <a:p>
            <a:pPr marL="457200" lvl="0" indent="-457200" algn="just">
              <a:buAutoNum type="alphaLcParenR"/>
            </a:pPr>
            <a:r>
              <a:rPr lang="es-ES" dirty="0" smtClean="0"/>
              <a:t>Determinar </a:t>
            </a:r>
            <a:r>
              <a:rPr lang="es-ES" dirty="0"/>
              <a:t>la valoración y comprensión de las repercusiones económicas y sociales derivadas por la implementación del modelo Neoliberal. </a:t>
            </a:r>
          </a:p>
          <a:p>
            <a:pPr marL="457200" lvl="0" indent="-457200" algn="just">
              <a:buAutoNum type="alphaLcParenR"/>
            </a:pPr>
            <a:r>
              <a:rPr lang="es-ES" dirty="0" smtClean="0"/>
              <a:t>Analizar </a:t>
            </a:r>
            <a:r>
              <a:rPr lang="es-ES" dirty="0"/>
              <a:t>cómo es la repartición de los recursos en diferentes regiones económicas del </a:t>
            </a:r>
            <a:r>
              <a:rPr lang="es-ES" dirty="0" smtClean="0"/>
              <a:t>país.</a:t>
            </a:r>
            <a:endParaRPr lang="es-ES_tradnl" dirty="0" smtClean="0"/>
          </a:p>
          <a:p>
            <a:pPr marL="457200" lvl="0" indent="-457200" algn="just">
              <a:buAutoNum type="alphaLcParenR"/>
            </a:pPr>
            <a:r>
              <a:rPr lang="es-ES" dirty="0" smtClean="0"/>
              <a:t>Los </a:t>
            </a:r>
            <a:r>
              <a:rPr lang="es-ES" dirty="0"/>
              <a:t>estudiantes darán a conocer alternativas de crecimiento y bienestar con base en la planeación de posibles empleos rentables y sustentables. </a:t>
            </a:r>
            <a:endParaRPr lang="es-ES_tradnl" dirty="0"/>
          </a:p>
          <a:p>
            <a:pPr algn="just"/>
            <a:r>
              <a:rPr lang="es-ES" dirty="0"/>
              <a:t>En el caso de </a:t>
            </a:r>
            <a:r>
              <a:rPr lang="es-ES" b="1" dirty="0"/>
              <a:t>Historia Universal </a:t>
            </a:r>
            <a:r>
              <a:rPr lang="es-ES" dirty="0"/>
              <a:t>se trabajará para que los alumnos comprendan los diversos procesos productivos derivados de la industrialización a fin de que sean capaces de explicar el porque de la aplicación del modelo Neoliberal actual y actúen en consecuencia en soluciones alternativas de crecimiento y bienestar social. 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37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ES_tradnl" dirty="0"/>
              <a:t>Exposición gráfica con infografías que evidencien las alternativas de nuevos empleos con mejores condiciones labores (factibles y realistas). 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s-ES" dirty="0"/>
              <a:t>¿Existe realmente el empleo ideal para los jóvenes mexicanos?</a:t>
            </a:r>
            <a:endParaRPr lang="es-ES_tradnl" dirty="0"/>
          </a:p>
          <a:p>
            <a:pPr lvl="0"/>
            <a:r>
              <a:rPr lang="es-ES" dirty="0"/>
              <a:t>¿Conoces las actuales condiciones salariales y laborales que se ofertan a los jóvenes?</a:t>
            </a:r>
            <a:endParaRPr lang="es-ES_tradnl" dirty="0"/>
          </a:p>
          <a:p>
            <a:pPr lvl="0"/>
            <a:r>
              <a:rPr lang="es-ES" dirty="0"/>
              <a:t>¿Por qué es necesario plantear soluciones alternas para un mejor crecimiento y bienestar</a:t>
            </a:r>
            <a:r>
              <a:rPr lang="es-ES" dirty="0" smtClean="0"/>
              <a:t>?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PRODUCTO A ENTREGAR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PREGUNTAS DETONANTES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2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_tradnl" dirty="0"/>
              <a:t>El proyecto, en su primera etapa, se desarrollo en los meses de agosto y septiembre del presente año, durante el periodo del primer parcial.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Los alumnos fueron enterados de tal proyecto, 23 agosto, y se estableció un cronograma de actividades de inicio, desarrollo y conclusión del mismo. </a:t>
            </a:r>
            <a:endParaRPr lang="es-ES" dirty="0"/>
          </a:p>
        </p:txBody>
      </p:sp>
      <p:pic>
        <p:nvPicPr>
          <p:cNvPr id="11" name="Marcador de posición de imagen 10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790" b="-3179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9404" y="563364"/>
            <a:ext cx="1200150" cy="186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9132" y="2576380"/>
            <a:ext cx="125222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242" y="722122"/>
            <a:ext cx="1292860" cy="15836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7288744" y="748581"/>
            <a:ext cx="1362505" cy="17860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i="1" dirty="0" smtClean="0"/>
              <a:t>Ejemplos de folders personalizados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22720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Formatos seguidos en el proceso de elaboración.</a:t>
            </a:r>
            <a:endParaRPr lang="es-ES" dirty="0"/>
          </a:p>
        </p:txBody>
      </p:sp>
      <p:pic>
        <p:nvPicPr>
          <p:cNvPr id="10" name="Marcador de contenido 9"/>
          <p:cNvPicPr>
            <a:picLocks noGrp="1"/>
          </p:cNvPicPr>
          <p:nvPr>
            <p:ph sz="half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269" r="-5226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13" name="Marcador de contenido 12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718" r="-6271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14" name="Marcador de contenido 13"/>
          <p:cNvPicPr>
            <a:picLocks noGrp="1"/>
          </p:cNvPicPr>
          <p:nvPr>
            <p:ph sz="half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258" r="-6525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15" name="Marcador de contenido 14"/>
          <p:cNvPicPr>
            <a:picLocks noGrp="1"/>
          </p:cNvPicPr>
          <p:nvPr>
            <p:ph sz="half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699" r="-2869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half" idx="16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S_tradnl" dirty="0"/>
              <a:t>Cabe destacar que el resultado no fue del todo el esperado, puede ser, por las siguientes condicionantes: </a:t>
            </a:r>
          </a:p>
          <a:p>
            <a:pPr marL="342900" lvl="0" indent="-342900">
              <a:buAutoNum type="alphaLcParenR"/>
            </a:pPr>
            <a:r>
              <a:rPr lang="es-ES" dirty="0" smtClean="0"/>
              <a:t>Que </a:t>
            </a:r>
            <a:r>
              <a:rPr lang="es-ES" dirty="0"/>
              <a:t>son estudiantes de nuevo ingreso donde el proceso de involucramiento como grupo repercute en la seriedad, compromiso y actitud que se requiere. </a:t>
            </a:r>
            <a:endParaRPr lang="es-ES_tradnl" dirty="0"/>
          </a:p>
          <a:p>
            <a:pPr marL="342900" lvl="0" indent="-342900">
              <a:buAutoNum type="alphaLcParenR"/>
            </a:pPr>
            <a:r>
              <a:rPr lang="es-ES" dirty="0" smtClean="0"/>
              <a:t>El </a:t>
            </a:r>
            <a:r>
              <a:rPr lang="es-ES" dirty="0"/>
              <a:t>no saber seguir instrucciones, a pesar de hacerles las observaciones </a:t>
            </a:r>
            <a:r>
              <a:rPr lang="es-ES" dirty="0" smtClean="0"/>
              <a:t>pertinentes.</a:t>
            </a:r>
            <a:endParaRPr lang="es-ES_tradnl" dirty="0"/>
          </a:p>
          <a:p>
            <a:pPr marL="342900" lvl="0" indent="-342900">
              <a:buAutoNum type="alphaLcParenR"/>
            </a:pPr>
            <a:r>
              <a:rPr lang="es-ES" dirty="0" smtClean="0"/>
              <a:t>El </a:t>
            </a:r>
            <a:r>
              <a:rPr lang="es-ES" dirty="0"/>
              <a:t>no saber manejar sus tiempos.</a:t>
            </a:r>
            <a:endParaRPr lang="es-ES_tradnl" dirty="0"/>
          </a:p>
          <a:p>
            <a:endParaRPr lang="es-ES" dirty="0"/>
          </a:p>
        </p:txBody>
      </p:sp>
      <p:pic>
        <p:nvPicPr>
          <p:cNvPr id="7" name="Marcador de contenido 6"/>
          <p:cNvPicPr>
            <a:picLocks noGrp="1"/>
          </p:cNvPicPr>
          <p:nvPr>
            <p:ph sz="half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151" r="-3715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8" name="Marcador de contenido 7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20" r="-2492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9" name="Marcador de contenido 8"/>
          <p:cNvPicPr>
            <a:picLocks noGrp="1"/>
          </p:cNvPicPr>
          <p:nvPr>
            <p:ph sz="half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499" r="-2549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7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EVIDENCIAS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_tradnl" sz="1600" dirty="0"/>
              <a:t>Aún así los alumnos que culminaron el proyecto, hicieron su mejor esfuerzo, algunos no saben hacer infografías, pero se valora la intención y sus argumentaciones fueron validas.</a:t>
            </a:r>
          </a:p>
          <a:p>
            <a:endParaRPr lang="es-ES" dirty="0"/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930241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9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ntaja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Ventaja.thmx</Template>
  <TotalTime>27</TotalTime>
  <Words>572</Words>
  <Application>Microsoft Office PowerPoint</Application>
  <PresentationFormat>Presentación en pantalla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Ventaja</vt:lpstr>
      <vt:lpstr>Alternativas para un mejor crecimiento y bienestar. </vt:lpstr>
      <vt:lpstr>PRIMERA PARTE  FECHA DE EJECUCIÓN:  23 AGOSTO-20 SEPTIEMBRE DEL 2018</vt:lpstr>
      <vt:lpstr>Lanzamiento proyecto.</vt:lpstr>
      <vt:lpstr>Sustento y directriz del proyecto.</vt:lpstr>
      <vt:lpstr>Presentación de PowerPoint</vt:lpstr>
      <vt:lpstr>RESULTADOS</vt:lpstr>
      <vt:lpstr>Formatos seguidos en el proceso de elaboración.</vt:lpstr>
      <vt:lpstr>Presentación de PowerPoint</vt:lpstr>
      <vt:lpstr>EVIDENCIAS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Alternativas para un mejor crecimiento y bienestar.</dc:title>
  <dc:creator>Usuario de Microsoft Office</dc:creator>
  <cp:lastModifiedBy>patriciab.p</cp:lastModifiedBy>
  <cp:revision>5</cp:revision>
  <dcterms:created xsi:type="dcterms:W3CDTF">2018-10-12T17:35:59Z</dcterms:created>
  <dcterms:modified xsi:type="dcterms:W3CDTF">2018-10-15T12:11:58Z</dcterms:modified>
</cp:coreProperties>
</file>