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9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4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99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8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72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9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1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09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7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2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6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C919-D562-461D-ADF9-A29581D774F4}" type="datetimeFigureOut">
              <a:rPr lang="es-MX" smtClean="0"/>
              <a:t>22/06/2018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1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5636"/>
            <a:ext cx="9036496" cy="164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2346" y="476672"/>
            <a:ext cx="854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2060"/>
                </a:solidFill>
              </a:rPr>
              <a:t>COLEGIO MILITARIZADO MODERNO ALARID</a:t>
            </a:r>
          </a:p>
          <a:p>
            <a:pPr algn="ctr"/>
            <a:r>
              <a:rPr lang="es-MX" sz="3600" b="1" dirty="0" smtClean="0">
                <a:solidFill>
                  <a:srgbClr val="002060"/>
                </a:solidFill>
              </a:rPr>
              <a:t>Clave 1129</a:t>
            </a:r>
            <a:endParaRPr lang="es-MX" sz="36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672408" cy="37158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43651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EQUIPO 2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16148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9592" y="404664"/>
            <a:ext cx="6984776" cy="576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Maestros participantes y sus asignaturas.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	</a:t>
            </a:r>
            <a:r>
              <a:rPr lang="es-ES_tradnl" sz="1600" dirty="0" smtClean="0">
                <a:latin typeface="Open Sans" charset="0"/>
                <a:ea typeface="Calibri" charset="0"/>
                <a:cs typeface="Times New Roman" charset="0"/>
              </a:rPr>
              <a:t>- Carlos Alberto </a:t>
            </a:r>
            <a:r>
              <a:rPr lang="es-ES_tradnl" sz="1600" dirty="0" err="1" smtClean="0">
                <a:latin typeface="Open Sans" charset="0"/>
                <a:ea typeface="Calibri" charset="0"/>
                <a:cs typeface="Times New Roman" charset="0"/>
              </a:rPr>
              <a:t>Jardón</a:t>
            </a:r>
            <a:r>
              <a:rPr lang="es-ES_tradnl" sz="1600" dirty="0" smtClean="0">
                <a:latin typeface="Open Sans" charset="0"/>
                <a:ea typeface="Calibri" charset="0"/>
                <a:cs typeface="Times New Roman" charset="0"/>
              </a:rPr>
              <a:t> (Lógica)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	</a:t>
            </a:r>
            <a:r>
              <a:rPr lang="es-ES_tradnl" sz="1600" dirty="0" smtClean="0">
                <a:latin typeface="Open Sans" charset="0"/>
                <a:ea typeface="Calibri" charset="0"/>
                <a:cs typeface="Times New Roman" charset="0"/>
              </a:rPr>
              <a:t>- William Reyes García (Geografía)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	</a:t>
            </a:r>
            <a:r>
              <a:rPr lang="es-ES_tradnl" sz="1600" dirty="0" smtClean="0">
                <a:latin typeface="Open Sans" charset="0"/>
                <a:ea typeface="Calibri" charset="0"/>
                <a:cs typeface="Times New Roman" charset="0"/>
              </a:rPr>
              <a:t>- Mauricio Rendón Vázquez (Lengua española)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Calibri" charset="0"/>
                <a:cs typeface="Times New Roman" charset="0"/>
              </a:rPr>
              <a:t>	- Miguel Ángel Careaga Ramírez (Educación Física)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Propuesta de proyecto para realizarse durante el ciclo escolar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>
                <a:latin typeface="Open Sans" charset="0"/>
                <a:ea typeface="Times New Roman" charset="0"/>
                <a:cs typeface="Times New Roman" charset="0"/>
              </a:rPr>
              <a:t>	</a:t>
            </a: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2018- 2019.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Fecha </a:t>
            </a:r>
            <a:r>
              <a:rPr lang="es-ES_tradnl" sz="1600" dirty="0">
                <a:latin typeface="Open Sans" charset="0"/>
                <a:ea typeface="Times New Roman" charset="0"/>
                <a:cs typeface="Times New Roman" charset="0"/>
              </a:rPr>
              <a:t>de inicio </a:t>
            </a: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: 25 DE OCTUBRE DE 2017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Fecha de término : 23 DE MAYO DE 2018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_tradnl" sz="1600" dirty="0" smtClean="0">
                <a:latin typeface="Open Sans" charset="0"/>
                <a:ea typeface="Times New Roman" charset="0"/>
                <a:cs typeface="Times New Roman" charset="0"/>
              </a:rPr>
              <a:t>Proyecto: La inseguridad del transporte público en la zona metropolitana de la CDMX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_tradnl" sz="1600" dirty="0">
                <a:latin typeface="Open Sans" charset="0"/>
                <a:ea typeface="Times New Roman" charset="0"/>
                <a:cs typeface="Times New Roman" charset="0"/>
              </a:rPr>
              <a:t>Índice de apartados del portafolio: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1275"/>
              </a:spcAft>
            </a:pPr>
            <a:r>
              <a:rPr lang="es-ES_tradnl" sz="1600" b="1" dirty="0">
                <a:latin typeface="Open Sans" charset="0"/>
                <a:ea typeface="Calibri" charset="0"/>
                <a:cs typeface="Times New Roman" charset="0"/>
              </a:rPr>
              <a:t>5.a</a:t>
            </a: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  Productos generados en la primera sesión de trabajo. Productos: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1275"/>
              </a:spcAft>
            </a:pP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1.</a:t>
            </a:r>
            <a:r>
              <a:rPr lang="es-ES_tradnl" sz="1600" b="1" dirty="0">
                <a:latin typeface="Open Sans" charset="0"/>
                <a:ea typeface="Calibri" charset="0"/>
                <a:cs typeface="Times New Roman" charset="0"/>
              </a:rPr>
              <a:t> Producto 1. C.A.I.A.C. Conclusiones Generales.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1275"/>
              </a:spcAft>
            </a:pP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2.</a:t>
            </a:r>
            <a:r>
              <a:rPr lang="es-ES_tradnl" sz="1600" b="1" dirty="0">
                <a:latin typeface="Open Sans" charset="0"/>
                <a:ea typeface="Calibri" charset="0"/>
                <a:cs typeface="Times New Roman" charset="0"/>
              </a:rPr>
              <a:t> Producto 3.</a:t>
            </a: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 Fotografías de la sesión tomadas por los propios grupos y la persona asignada para tal fin.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1275"/>
              </a:spcAft>
            </a:pPr>
            <a:r>
              <a:rPr lang="es-ES_tradnl" sz="1600" b="1" dirty="0">
                <a:latin typeface="Open Sans" charset="0"/>
                <a:ea typeface="Calibri" charset="0"/>
                <a:cs typeface="Times New Roman" charset="0"/>
              </a:rPr>
              <a:t>5.b</a:t>
            </a:r>
            <a:r>
              <a:rPr lang="es-ES_tradnl" sz="1600" dirty="0">
                <a:latin typeface="Open Sans" charset="0"/>
                <a:ea typeface="Calibri" charset="0"/>
                <a:cs typeface="Times New Roman" charset="0"/>
              </a:rPr>
              <a:t>    Organizador gráfico que muestre los contenidos y conceptos de todas las asignaturas involucradas  en el proyecto y su interrelación.</a:t>
            </a:r>
            <a:r>
              <a:rPr lang="es-ES_tradnl" sz="1600" b="1" dirty="0">
                <a:latin typeface="Open Sans" charset="0"/>
                <a:ea typeface="Calibri" charset="0"/>
                <a:cs typeface="Times New Roman" charset="0"/>
              </a:rPr>
              <a:t> (Producto 2.)</a:t>
            </a:r>
            <a:endParaRPr lang="es-ES_tradnl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8213"/>
            <a:ext cx="920115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8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69975"/>
            <a:ext cx="883443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4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73113"/>
            <a:ext cx="8834437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9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:\Users\Mauricio\Pictures\Nueva carpeta (2)\IMG-20171025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52" y="3501008"/>
            <a:ext cx="4271120" cy="25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Mauricio\Pictures\Nueva carpeta (2)\IMG-20171025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7503"/>
            <a:ext cx="4175788" cy="25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Mauricio\Pictures\Nueva carpeta (2)\IMG-20171025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6462"/>
            <a:ext cx="4210854" cy="25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C:\Users\Mauricio\Pictures\Nueva carpeta (2)\IMG-20171025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286090" cy="25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5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6" y="620688"/>
            <a:ext cx="84997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1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93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10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</Words>
  <Application>Microsoft Office PowerPoint</Application>
  <PresentationFormat>Presentación en pantalla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</dc:creator>
  <cp:lastModifiedBy>Mauricio Rendón Vázquez</cp:lastModifiedBy>
  <cp:revision>19</cp:revision>
  <dcterms:created xsi:type="dcterms:W3CDTF">2017-10-13T17:24:54Z</dcterms:created>
  <dcterms:modified xsi:type="dcterms:W3CDTF">2018-06-22T22:28:27Z</dcterms:modified>
</cp:coreProperties>
</file>