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79"/>
  </p:notesMasterIdLst>
  <p:sldIdLst>
    <p:sldId id="256" r:id="rId2"/>
    <p:sldId id="258" r:id="rId3"/>
    <p:sldId id="257" r:id="rId4"/>
    <p:sldId id="348" r:id="rId5"/>
    <p:sldId id="343" r:id="rId6"/>
    <p:sldId id="347" r:id="rId7"/>
    <p:sldId id="413" r:id="rId8"/>
    <p:sldId id="412" r:id="rId9"/>
    <p:sldId id="350" r:id="rId10"/>
    <p:sldId id="351" r:id="rId11"/>
    <p:sldId id="353" r:id="rId12"/>
    <p:sldId id="354" r:id="rId13"/>
    <p:sldId id="355" r:id="rId14"/>
    <p:sldId id="356" r:id="rId15"/>
    <p:sldId id="359" r:id="rId16"/>
    <p:sldId id="361" r:id="rId17"/>
    <p:sldId id="362" r:id="rId18"/>
    <p:sldId id="349" r:id="rId19"/>
    <p:sldId id="357" r:id="rId20"/>
    <p:sldId id="363" r:id="rId21"/>
    <p:sldId id="364" r:id="rId22"/>
    <p:sldId id="365" r:id="rId23"/>
    <p:sldId id="366" r:id="rId24"/>
    <p:sldId id="367" r:id="rId25"/>
    <p:sldId id="368" r:id="rId26"/>
    <p:sldId id="369" r:id="rId27"/>
    <p:sldId id="370" r:id="rId28"/>
    <p:sldId id="389" r:id="rId29"/>
    <p:sldId id="390" r:id="rId30"/>
    <p:sldId id="391"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296" r:id="rId46"/>
    <p:sldId id="298" r:id="rId47"/>
    <p:sldId id="299" r:id="rId48"/>
    <p:sldId id="300" r:id="rId49"/>
    <p:sldId id="301" r:id="rId50"/>
    <p:sldId id="302" r:id="rId51"/>
    <p:sldId id="303" r:id="rId52"/>
    <p:sldId id="304" r:id="rId53"/>
    <p:sldId id="305" r:id="rId54"/>
    <p:sldId id="311" r:id="rId55"/>
    <p:sldId id="312" r:id="rId56"/>
    <p:sldId id="313" r:id="rId57"/>
    <p:sldId id="314" r:id="rId58"/>
    <p:sldId id="315" r:id="rId59"/>
    <p:sldId id="393" r:id="rId60"/>
    <p:sldId id="395" r:id="rId61"/>
    <p:sldId id="327" r:id="rId62"/>
    <p:sldId id="328" r:id="rId63"/>
    <p:sldId id="330" r:id="rId64"/>
    <p:sldId id="332" r:id="rId65"/>
    <p:sldId id="396" r:id="rId66"/>
    <p:sldId id="397" r:id="rId67"/>
    <p:sldId id="398" r:id="rId68"/>
    <p:sldId id="399" r:id="rId69"/>
    <p:sldId id="400" r:id="rId70"/>
    <p:sldId id="402" r:id="rId71"/>
    <p:sldId id="403" r:id="rId72"/>
    <p:sldId id="404" r:id="rId73"/>
    <p:sldId id="405" r:id="rId74"/>
    <p:sldId id="406" r:id="rId75"/>
    <p:sldId id="408" r:id="rId76"/>
    <p:sldId id="409" r:id="rId77"/>
    <p:sldId id="410"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679"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5665-5987-4E62-B09E-59C74B09613F}" type="doc">
      <dgm:prSet loTypeId="urn:microsoft.com/office/officeart/2005/8/layout/gear1" loCatId="process" qsTypeId="urn:microsoft.com/office/officeart/2005/8/quickstyle/simple3" qsCatId="simple" csTypeId="urn:microsoft.com/office/officeart/2005/8/colors/colorful5" csCatId="colorful" phldr="1"/>
      <dgm:spPr/>
    </dgm:pt>
    <dgm:pt modelId="{302E3BB6-1808-40BC-8180-974FAB656B04}">
      <dgm:prSet phldrT="[Texto]"/>
      <dgm:spPr/>
      <dgm:t>
        <a:bodyPr/>
        <a:lstStyle/>
        <a:p>
          <a:r>
            <a:rPr lang="es-MX" dirty="0" smtClean="0"/>
            <a:t>Biología</a:t>
          </a:r>
        </a:p>
        <a:p>
          <a:r>
            <a:rPr lang="es-MX" dirty="0" smtClean="0"/>
            <a:t>Conocer los efectos biológicos que causan los opiáceos</a:t>
          </a:r>
          <a:endParaRPr lang="es-MX" dirty="0"/>
        </a:p>
      </dgm:t>
    </dgm:pt>
    <dgm:pt modelId="{20743316-45C0-4616-8072-C3553DA1954B}" type="parTrans" cxnId="{731F7BCD-156F-4A1E-860D-34B9F1B01A82}">
      <dgm:prSet/>
      <dgm:spPr/>
      <dgm:t>
        <a:bodyPr/>
        <a:lstStyle/>
        <a:p>
          <a:endParaRPr lang="es-MX"/>
        </a:p>
      </dgm:t>
    </dgm:pt>
    <dgm:pt modelId="{9C62858D-73CA-4537-A970-DB34C837618A}" type="sibTrans" cxnId="{731F7BCD-156F-4A1E-860D-34B9F1B01A82}">
      <dgm:prSet/>
      <dgm:spPr/>
      <dgm:t>
        <a:bodyPr/>
        <a:lstStyle/>
        <a:p>
          <a:endParaRPr lang="es-MX"/>
        </a:p>
      </dgm:t>
    </dgm:pt>
    <dgm:pt modelId="{1FF07C03-4C5B-45DD-995A-7BC212C0E883}">
      <dgm:prSet phldrT="[Texto]"/>
      <dgm:spPr/>
      <dgm:t>
        <a:bodyPr/>
        <a:lstStyle/>
        <a:p>
          <a:r>
            <a:rPr lang="es-MX" dirty="0" smtClean="0"/>
            <a:t>Química</a:t>
          </a:r>
        </a:p>
        <a:p>
          <a:r>
            <a:rPr lang="es-MX" dirty="0" smtClean="0"/>
            <a:t>Identificar las estructuras complejas de los opiáceos</a:t>
          </a:r>
          <a:endParaRPr lang="es-MX" dirty="0"/>
        </a:p>
      </dgm:t>
    </dgm:pt>
    <dgm:pt modelId="{B1EAE5F9-F55F-4EEC-8778-276683C66158}" type="parTrans" cxnId="{83C257F7-C0D9-474C-BD51-831E8C4B6B8E}">
      <dgm:prSet/>
      <dgm:spPr/>
      <dgm:t>
        <a:bodyPr/>
        <a:lstStyle/>
        <a:p>
          <a:endParaRPr lang="es-MX"/>
        </a:p>
      </dgm:t>
    </dgm:pt>
    <dgm:pt modelId="{BFF55CDA-429C-41EB-9014-BCD745B0F376}" type="sibTrans" cxnId="{83C257F7-C0D9-474C-BD51-831E8C4B6B8E}">
      <dgm:prSet/>
      <dgm:spPr/>
      <dgm:t>
        <a:bodyPr/>
        <a:lstStyle/>
        <a:p>
          <a:endParaRPr lang="es-MX"/>
        </a:p>
      </dgm:t>
    </dgm:pt>
    <dgm:pt modelId="{188DD3AD-0693-473A-BEE5-F8475639AEC6}">
      <dgm:prSet phldrT="[Texto]"/>
      <dgm:spPr/>
      <dgm:t>
        <a:bodyPr/>
        <a:lstStyle/>
        <a:p>
          <a:r>
            <a:rPr lang="es-MX" dirty="0" smtClean="0"/>
            <a:t>Psicología</a:t>
          </a:r>
        </a:p>
        <a:p>
          <a:r>
            <a:rPr lang="es-MX" dirty="0" smtClean="0"/>
            <a:t>Conocer los efectos en las conductas producidas por los opiáceos</a:t>
          </a:r>
          <a:endParaRPr lang="es-MX" dirty="0"/>
        </a:p>
      </dgm:t>
    </dgm:pt>
    <dgm:pt modelId="{0A78F8C3-E52C-4232-A1F8-750CB55AAF0B}" type="parTrans" cxnId="{7C2D5D49-3A0E-4810-B24A-7F04B33013FA}">
      <dgm:prSet/>
      <dgm:spPr/>
      <dgm:t>
        <a:bodyPr/>
        <a:lstStyle/>
        <a:p>
          <a:endParaRPr lang="es-MX"/>
        </a:p>
      </dgm:t>
    </dgm:pt>
    <dgm:pt modelId="{5909749A-10BE-440B-B79B-91BB63C04CBE}" type="sibTrans" cxnId="{7C2D5D49-3A0E-4810-B24A-7F04B33013FA}">
      <dgm:prSet/>
      <dgm:spPr/>
      <dgm:t>
        <a:bodyPr/>
        <a:lstStyle/>
        <a:p>
          <a:endParaRPr lang="es-MX"/>
        </a:p>
      </dgm:t>
    </dgm:pt>
    <dgm:pt modelId="{403F7877-E74C-4CD5-A0E8-7D84B566D89B}" type="pres">
      <dgm:prSet presAssocID="{6FFA5665-5987-4E62-B09E-59C74B09613F}" presName="composite" presStyleCnt="0">
        <dgm:presLayoutVars>
          <dgm:chMax val="3"/>
          <dgm:animLvl val="lvl"/>
          <dgm:resizeHandles val="exact"/>
        </dgm:presLayoutVars>
      </dgm:prSet>
      <dgm:spPr/>
    </dgm:pt>
    <dgm:pt modelId="{97142BB4-AFD4-4349-AC52-E86E666E16EA}" type="pres">
      <dgm:prSet presAssocID="{302E3BB6-1808-40BC-8180-974FAB656B04}" presName="gear1" presStyleLbl="node1" presStyleIdx="0" presStyleCnt="3">
        <dgm:presLayoutVars>
          <dgm:chMax val="1"/>
          <dgm:bulletEnabled val="1"/>
        </dgm:presLayoutVars>
      </dgm:prSet>
      <dgm:spPr/>
      <dgm:t>
        <a:bodyPr/>
        <a:lstStyle/>
        <a:p>
          <a:endParaRPr lang="es-MX"/>
        </a:p>
      </dgm:t>
    </dgm:pt>
    <dgm:pt modelId="{75104E5B-24D1-451E-B90E-35BF3568269B}" type="pres">
      <dgm:prSet presAssocID="{302E3BB6-1808-40BC-8180-974FAB656B04}" presName="gear1srcNode" presStyleLbl="node1" presStyleIdx="0" presStyleCnt="3"/>
      <dgm:spPr/>
      <dgm:t>
        <a:bodyPr/>
        <a:lstStyle/>
        <a:p>
          <a:endParaRPr lang="es-MX"/>
        </a:p>
      </dgm:t>
    </dgm:pt>
    <dgm:pt modelId="{21CA7CC9-41BE-4653-97EB-AADECDBE954F}" type="pres">
      <dgm:prSet presAssocID="{302E3BB6-1808-40BC-8180-974FAB656B04}" presName="gear1dstNode" presStyleLbl="node1" presStyleIdx="0" presStyleCnt="3"/>
      <dgm:spPr/>
      <dgm:t>
        <a:bodyPr/>
        <a:lstStyle/>
        <a:p>
          <a:endParaRPr lang="es-MX"/>
        </a:p>
      </dgm:t>
    </dgm:pt>
    <dgm:pt modelId="{46CFAF1D-105F-4A63-9DA6-EDFAC5258CCD}" type="pres">
      <dgm:prSet presAssocID="{1FF07C03-4C5B-45DD-995A-7BC212C0E883}" presName="gear2" presStyleLbl="node1" presStyleIdx="1" presStyleCnt="3" custScaleX="139201" custScaleY="135437" custLinFactNeighborX="-43257" custLinFactNeighborY="62808">
        <dgm:presLayoutVars>
          <dgm:chMax val="1"/>
          <dgm:bulletEnabled val="1"/>
        </dgm:presLayoutVars>
      </dgm:prSet>
      <dgm:spPr/>
      <dgm:t>
        <a:bodyPr/>
        <a:lstStyle/>
        <a:p>
          <a:endParaRPr lang="es-MX"/>
        </a:p>
      </dgm:t>
    </dgm:pt>
    <dgm:pt modelId="{AD020C3B-EB80-4A0E-A858-E5208E265F0F}" type="pres">
      <dgm:prSet presAssocID="{1FF07C03-4C5B-45DD-995A-7BC212C0E883}" presName="gear2srcNode" presStyleLbl="node1" presStyleIdx="1" presStyleCnt="3"/>
      <dgm:spPr/>
      <dgm:t>
        <a:bodyPr/>
        <a:lstStyle/>
        <a:p>
          <a:endParaRPr lang="es-MX"/>
        </a:p>
      </dgm:t>
    </dgm:pt>
    <dgm:pt modelId="{F6EC333A-9B7E-4B14-9B0A-78B943E82B3B}" type="pres">
      <dgm:prSet presAssocID="{1FF07C03-4C5B-45DD-995A-7BC212C0E883}" presName="gear2dstNode" presStyleLbl="node1" presStyleIdx="1" presStyleCnt="3"/>
      <dgm:spPr/>
      <dgm:t>
        <a:bodyPr/>
        <a:lstStyle/>
        <a:p>
          <a:endParaRPr lang="es-MX"/>
        </a:p>
      </dgm:t>
    </dgm:pt>
    <dgm:pt modelId="{5ADF0A7F-630C-4EB3-8648-5E1485545DF9}" type="pres">
      <dgm:prSet presAssocID="{188DD3AD-0693-473A-BEE5-F8475639AEC6}" presName="gear3" presStyleLbl="node1" presStyleIdx="2" presStyleCnt="3" custScaleX="142687" custScaleY="135416"/>
      <dgm:spPr/>
      <dgm:t>
        <a:bodyPr/>
        <a:lstStyle/>
        <a:p>
          <a:endParaRPr lang="es-MX"/>
        </a:p>
      </dgm:t>
    </dgm:pt>
    <dgm:pt modelId="{22D180BE-0750-429E-A289-C6E01EF7CA5C}" type="pres">
      <dgm:prSet presAssocID="{188DD3AD-0693-473A-BEE5-F8475639AEC6}" presName="gear3tx" presStyleLbl="node1" presStyleIdx="2" presStyleCnt="3">
        <dgm:presLayoutVars>
          <dgm:chMax val="1"/>
          <dgm:bulletEnabled val="1"/>
        </dgm:presLayoutVars>
      </dgm:prSet>
      <dgm:spPr/>
      <dgm:t>
        <a:bodyPr/>
        <a:lstStyle/>
        <a:p>
          <a:endParaRPr lang="es-MX"/>
        </a:p>
      </dgm:t>
    </dgm:pt>
    <dgm:pt modelId="{0C993FEE-F02A-4A3D-90B7-318F9DEBCD19}" type="pres">
      <dgm:prSet presAssocID="{188DD3AD-0693-473A-BEE5-F8475639AEC6}" presName="gear3srcNode" presStyleLbl="node1" presStyleIdx="2" presStyleCnt="3"/>
      <dgm:spPr/>
      <dgm:t>
        <a:bodyPr/>
        <a:lstStyle/>
        <a:p>
          <a:endParaRPr lang="es-MX"/>
        </a:p>
      </dgm:t>
    </dgm:pt>
    <dgm:pt modelId="{DBFA5B41-5867-4677-B12C-DAD7CB07AEAA}" type="pres">
      <dgm:prSet presAssocID="{188DD3AD-0693-473A-BEE5-F8475639AEC6}" presName="gear3dstNode" presStyleLbl="node1" presStyleIdx="2" presStyleCnt="3"/>
      <dgm:spPr/>
      <dgm:t>
        <a:bodyPr/>
        <a:lstStyle/>
        <a:p>
          <a:endParaRPr lang="es-MX"/>
        </a:p>
      </dgm:t>
    </dgm:pt>
    <dgm:pt modelId="{5EED7659-79ED-44A0-B3CC-B9B8EEC117DD}" type="pres">
      <dgm:prSet presAssocID="{9C62858D-73CA-4537-A970-DB34C837618A}" presName="connector1" presStyleLbl="sibTrans2D1" presStyleIdx="0" presStyleCnt="3"/>
      <dgm:spPr/>
      <dgm:t>
        <a:bodyPr/>
        <a:lstStyle/>
        <a:p>
          <a:endParaRPr lang="es-MX"/>
        </a:p>
      </dgm:t>
    </dgm:pt>
    <dgm:pt modelId="{F912B859-A3E8-409B-A53F-123BC098CF1C}" type="pres">
      <dgm:prSet presAssocID="{BFF55CDA-429C-41EB-9014-BCD745B0F376}" presName="connector2" presStyleLbl="sibTrans2D1" presStyleIdx="1" presStyleCnt="3" custLinFactNeighborX="-12963" custLinFactNeighborY="-3154"/>
      <dgm:spPr/>
      <dgm:t>
        <a:bodyPr/>
        <a:lstStyle/>
        <a:p>
          <a:endParaRPr lang="es-MX"/>
        </a:p>
      </dgm:t>
    </dgm:pt>
    <dgm:pt modelId="{FD0C0C54-BE07-44F1-9364-F27AF66FEF45}" type="pres">
      <dgm:prSet presAssocID="{5909749A-10BE-440B-B79B-91BB63C04CBE}" presName="connector3" presStyleLbl="sibTrans2D1" presStyleIdx="2" presStyleCnt="3" custLinFactNeighborX="-12789" custLinFactNeighborY="-5176"/>
      <dgm:spPr/>
      <dgm:t>
        <a:bodyPr/>
        <a:lstStyle/>
        <a:p>
          <a:endParaRPr lang="es-MX"/>
        </a:p>
      </dgm:t>
    </dgm:pt>
  </dgm:ptLst>
  <dgm:cxnLst>
    <dgm:cxn modelId="{25980D3C-0C9C-46EE-9899-507346E190A3}" type="presOf" srcId="{188DD3AD-0693-473A-BEE5-F8475639AEC6}" destId="{DBFA5B41-5867-4677-B12C-DAD7CB07AEAA}" srcOrd="3" destOrd="0" presId="urn:microsoft.com/office/officeart/2005/8/layout/gear1"/>
    <dgm:cxn modelId="{B04E6CC4-5431-4316-8128-C6B09AEE924F}" type="presOf" srcId="{5909749A-10BE-440B-B79B-91BB63C04CBE}" destId="{FD0C0C54-BE07-44F1-9364-F27AF66FEF45}" srcOrd="0" destOrd="0" presId="urn:microsoft.com/office/officeart/2005/8/layout/gear1"/>
    <dgm:cxn modelId="{1E0A3EF1-7226-4705-A7F7-DAFCEEF676D3}" type="presOf" srcId="{188DD3AD-0693-473A-BEE5-F8475639AEC6}" destId="{22D180BE-0750-429E-A289-C6E01EF7CA5C}" srcOrd="1" destOrd="0" presId="urn:microsoft.com/office/officeart/2005/8/layout/gear1"/>
    <dgm:cxn modelId="{B43F86DB-42D1-4F63-A826-0DD01F8F6A52}" type="presOf" srcId="{6FFA5665-5987-4E62-B09E-59C74B09613F}" destId="{403F7877-E74C-4CD5-A0E8-7D84B566D89B}" srcOrd="0" destOrd="0" presId="urn:microsoft.com/office/officeart/2005/8/layout/gear1"/>
    <dgm:cxn modelId="{6D2BAAEA-CE31-416A-BDA9-DA667A54C8B7}" type="presOf" srcId="{BFF55CDA-429C-41EB-9014-BCD745B0F376}" destId="{F912B859-A3E8-409B-A53F-123BC098CF1C}" srcOrd="0" destOrd="0" presId="urn:microsoft.com/office/officeart/2005/8/layout/gear1"/>
    <dgm:cxn modelId="{9636B497-E253-4435-BBEA-6E3CAFF2BBB2}" type="presOf" srcId="{302E3BB6-1808-40BC-8180-974FAB656B04}" destId="{75104E5B-24D1-451E-B90E-35BF3568269B}" srcOrd="1" destOrd="0" presId="urn:microsoft.com/office/officeart/2005/8/layout/gear1"/>
    <dgm:cxn modelId="{DFD181BC-7BFE-481C-B90C-B50281175B43}" type="presOf" srcId="{9C62858D-73CA-4537-A970-DB34C837618A}" destId="{5EED7659-79ED-44A0-B3CC-B9B8EEC117DD}" srcOrd="0" destOrd="0" presId="urn:microsoft.com/office/officeart/2005/8/layout/gear1"/>
    <dgm:cxn modelId="{83C257F7-C0D9-474C-BD51-831E8C4B6B8E}" srcId="{6FFA5665-5987-4E62-B09E-59C74B09613F}" destId="{1FF07C03-4C5B-45DD-995A-7BC212C0E883}" srcOrd="1" destOrd="0" parTransId="{B1EAE5F9-F55F-4EEC-8778-276683C66158}" sibTransId="{BFF55CDA-429C-41EB-9014-BCD745B0F376}"/>
    <dgm:cxn modelId="{7C2D5D49-3A0E-4810-B24A-7F04B33013FA}" srcId="{6FFA5665-5987-4E62-B09E-59C74B09613F}" destId="{188DD3AD-0693-473A-BEE5-F8475639AEC6}" srcOrd="2" destOrd="0" parTransId="{0A78F8C3-E52C-4232-A1F8-750CB55AAF0B}" sibTransId="{5909749A-10BE-440B-B79B-91BB63C04CBE}"/>
    <dgm:cxn modelId="{C6AD2784-27C8-4CDB-BFD0-55D7DA0F3166}" type="presOf" srcId="{1FF07C03-4C5B-45DD-995A-7BC212C0E883}" destId="{46CFAF1D-105F-4A63-9DA6-EDFAC5258CCD}" srcOrd="0" destOrd="0" presId="urn:microsoft.com/office/officeart/2005/8/layout/gear1"/>
    <dgm:cxn modelId="{731F7BCD-156F-4A1E-860D-34B9F1B01A82}" srcId="{6FFA5665-5987-4E62-B09E-59C74B09613F}" destId="{302E3BB6-1808-40BC-8180-974FAB656B04}" srcOrd="0" destOrd="0" parTransId="{20743316-45C0-4616-8072-C3553DA1954B}" sibTransId="{9C62858D-73CA-4537-A970-DB34C837618A}"/>
    <dgm:cxn modelId="{4776C733-CF36-462A-8D49-BF6232446179}" type="presOf" srcId="{1FF07C03-4C5B-45DD-995A-7BC212C0E883}" destId="{AD020C3B-EB80-4A0E-A858-E5208E265F0F}" srcOrd="1" destOrd="0" presId="urn:microsoft.com/office/officeart/2005/8/layout/gear1"/>
    <dgm:cxn modelId="{7456C499-5324-41DC-A980-B738CE6E9DC3}" type="presOf" srcId="{302E3BB6-1808-40BC-8180-974FAB656B04}" destId="{21CA7CC9-41BE-4653-97EB-AADECDBE954F}" srcOrd="2" destOrd="0" presId="urn:microsoft.com/office/officeart/2005/8/layout/gear1"/>
    <dgm:cxn modelId="{26718923-C142-4EF6-A5CA-3E460C07C9E9}" type="presOf" srcId="{188DD3AD-0693-473A-BEE5-F8475639AEC6}" destId="{0C993FEE-F02A-4A3D-90B7-318F9DEBCD19}" srcOrd="2" destOrd="0" presId="urn:microsoft.com/office/officeart/2005/8/layout/gear1"/>
    <dgm:cxn modelId="{E7A296F9-83A1-482A-9C04-5E15D3EBA3A7}" type="presOf" srcId="{302E3BB6-1808-40BC-8180-974FAB656B04}" destId="{97142BB4-AFD4-4349-AC52-E86E666E16EA}" srcOrd="0" destOrd="0" presId="urn:microsoft.com/office/officeart/2005/8/layout/gear1"/>
    <dgm:cxn modelId="{71B730B4-48F1-4E51-965A-75EA396E8792}" type="presOf" srcId="{188DD3AD-0693-473A-BEE5-F8475639AEC6}" destId="{5ADF0A7F-630C-4EB3-8648-5E1485545DF9}" srcOrd="0" destOrd="0" presId="urn:microsoft.com/office/officeart/2005/8/layout/gear1"/>
    <dgm:cxn modelId="{6655DA5E-A2D2-4B67-B465-1E19CBF066D1}" type="presOf" srcId="{1FF07C03-4C5B-45DD-995A-7BC212C0E883}" destId="{F6EC333A-9B7E-4B14-9B0A-78B943E82B3B}" srcOrd="2" destOrd="0" presId="urn:microsoft.com/office/officeart/2005/8/layout/gear1"/>
    <dgm:cxn modelId="{C3FAA064-482F-4C96-9636-E65FCC65BDF6}" type="presParOf" srcId="{403F7877-E74C-4CD5-A0E8-7D84B566D89B}" destId="{97142BB4-AFD4-4349-AC52-E86E666E16EA}" srcOrd="0" destOrd="0" presId="urn:microsoft.com/office/officeart/2005/8/layout/gear1"/>
    <dgm:cxn modelId="{2B88CF5A-1062-45A9-BAF6-7FB6D5F9ADC4}" type="presParOf" srcId="{403F7877-E74C-4CD5-A0E8-7D84B566D89B}" destId="{75104E5B-24D1-451E-B90E-35BF3568269B}" srcOrd="1" destOrd="0" presId="urn:microsoft.com/office/officeart/2005/8/layout/gear1"/>
    <dgm:cxn modelId="{02A1885D-763B-49ED-80EF-D4426C69A13D}" type="presParOf" srcId="{403F7877-E74C-4CD5-A0E8-7D84B566D89B}" destId="{21CA7CC9-41BE-4653-97EB-AADECDBE954F}" srcOrd="2" destOrd="0" presId="urn:microsoft.com/office/officeart/2005/8/layout/gear1"/>
    <dgm:cxn modelId="{8F8571E9-EB26-4D7B-AEB0-0356C5C7CD5B}" type="presParOf" srcId="{403F7877-E74C-4CD5-A0E8-7D84B566D89B}" destId="{46CFAF1D-105F-4A63-9DA6-EDFAC5258CCD}" srcOrd="3" destOrd="0" presId="urn:microsoft.com/office/officeart/2005/8/layout/gear1"/>
    <dgm:cxn modelId="{B03BDB20-D61F-4452-9BF9-95656BDE1CBC}" type="presParOf" srcId="{403F7877-E74C-4CD5-A0E8-7D84B566D89B}" destId="{AD020C3B-EB80-4A0E-A858-E5208E265F0F}" srcOrd="4" destOrd="0" presId="urn:microsoft.com/office/officeart/2005/8/layout/gear1"/>
    <dgm:cxn modelId="{99D2BA1F-9571-45D6-B560-528206CA08B0}" type="presParOf" srcId="{403F7877-E74C-4CD5-A0E8-7D84B566D89B}" destId="{F6EC333A-9B7E-4B14-9B0A-78B943E82B3B}" srcOrd="5" destOrd="0" presId="urn:microsoft.com/office/officeart/2005/8/layout/gear1"/>
    <dgm:cxn modelId="{9586F405-C444-4567-9B25-6F65B4E6A03A}" type="presParOf" srcId="{403F7877-E74C-4CD5-A0E8-7D84B566D89B}" destId="{5ADF0A7F-630C-4EB3-8648-5E1485545DF9}" srcOrd="6" destOrd="0" presId="urn:microsoft.com/office/officeart/2005/8/layout/gear1"/>
    <dgm:cxn modelId="{F6E15AA5-8685-4EF8-A7A0-DFE282C79E7A}" type="presParOf" srcId="{403F7877-E74C-4CD5-A0E8-7D84B566D89B}" destId="{22D180BE-0750-429E-A289-C6E01EF7CA5C}" srcOrd="7" destOrd="0" presId="urn:microsoft.com/office/officeart/2005/8/layout/gear1"/>
    <dgm:cxn modelId="{8860962E-262A-4896-B176-405E7D79BB55}" type="presParOf" srcId="{403F7877-E74C-4CD5-A0E8-7D84B566D89B}" destId="{0C993FEE-F02A-4A3D-90B7-318F9DEBCD19}" srcOrd="8" destOrd="0" presId="urn:microsoft.com/office/officeart/2005/8/layout/gear1"/>
    <dgm:cxn modelId="{4DB83D74-AE36-4C1A-BB92-FA4C714D3955}" type="presParOf" srcId="{403F7877-E74C-4CD5-A0E8-7D84B566D89B}" destId="{DBFA5B41-5867-4677-B12C-DAD7CB07AEAA}" srcOrd="9" destOrd="0" presId="urn:microsoft.com/office/officeart/2005/8/layout/gear1"/>
    <dgm:cxn modelId="{42C26489-B506-447F-9108-3F5293A19E3E}" type="presParOf" srcId="{403F7877-E74C-4CD5-A0E8-7D84B566D89B}" destId="{5EED7659-79ED-44A0-B3CC-B9B8EEC117DD}" srcOrd="10" destOrd="0" presId="urn:microsoft.com/office/officeart/2005/8/layout/gear1"/>
    <dgm:cxn modelId="{6DF5FDA6-F0E1-4AC1-A177-989018955ADA}" type="presParOf" srcId="{403F7877-E74C-4CD5-A0E8-7D84B566D89B}" destId="{F912B859-A3E8-409B-A53F-123BC098CF1C}" srcOrd="11" destOrd="0" presId="urn:microsoft.com/office/officeart/2005/8/layout/gear1"/>
    <dgm:cxn modelId="{BBE203ED-3F10-49F9-B7A7-53940C624ADF}" type="presParOf" srcId="{403F7877-E74C-4CD5-A0E8-7D84B566D89B}" destId="{FD0C0C54-BE07-44F1-9364-F27AF66FEF4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3279C-5E46-4EDB-8C5C-4BE5EBF827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50FDC38E-EB08-477B-B869-B6799E200F55}">
      <dgm:prSet phldrT="[Texto]" custT="1"/>
      <dgm:spPr>
        <a:solidFill>
          <a:schemeClr val="accent2"/>
        </a:solidFill>
      </dgm:spPr>
      <dgm:t>
        <a:bodyPr/>
        <a:lstStyle/>
        <a:p>
          <a:r>
            <a:rPr lang="es-MX" sz="1800" b="1" dirty="0">
              <a:solidFill>
                <a:schemeClr val="tx1"/>
              </a:solidFill>
            </a:rPr>
            <a:t>SISTEMAS COMPLEJOS</a:t>
          </a:r>
        </a:p>
      </dgm:t>
    </dgm:pt>
    <dgm:pt modelId="{CD2FFB78-D434-4BA9-95B0-C08B371FC1F7}" type="parTrans" cxnId="{B374DDA4-0FE1-46CB-AE48-FD6C78559FB0}">
      <dgm:prSet/>
      <dgm:spPr/>
      <dgm:t>
        <a:bodyPr/>
        <a:lstStyle/>
        <a:p>
          <a:endParaRPr lang="es-MX"/>
        </a:p>
      </dgm:t>
    </dgm:pt>
    <dgm:pt modelId="{C503D7DA-3FBF-42D8-B3B7-D52CC3EA7278}" type="sibTrans" cxnId="{B374DDA4-0FE1-46CB-AE48-FD6C78559FB0}">
      <dgm:prSet/>
      <dgm:spPr/>
      <dgm:t>
        <a:bodyPr/>
        <a:lstStyle/>
        <a:p>
          <a:endParaRPr lang="es-MX"/>
        </a:p>
      </dgm:t>
    </dgm:pt>
    <dgm:pt modelId="{C4AE35E2-D67D-40FF-8CAD-420F929EE55A}">
      <dgm:prSet phldrT="[Texto]" custT="1"/>
      <dgm:spPr>
        <a:solidFill>
          <a:schemeClr val="accent2"/>
        </a:solidFill>
      </dgm:spPr>
      <dgm:t>
        <a:bodyPr/>
        <a:lstStyle/>
        <a:p>
          <a:r>
            <a:rPr lang="es-MX" sz="1400" b="1" u="none" dirty="0">
              <a:solidFill>
                <a:schemeClr val="tx1"/>
              </a:solidFill>
            </a:rPr>
            <a:t>Un estudio integrado de un sistema complejo, donde esté en juego el funcionamiento de la totalidad del sistema, sólo puede ser obra de un equipo con marcos epistémicos, conceptuales y metodológicos compartidos. </a:t>
          </a:r>
        </a:p>
      </dgm:t>
    </dgm:pt>
    <dgm:pt modelId="{2762AF3E-7B26-4FA8-B7F7-30F07F201655}" type="parTrans" cxnId="{0E190740-EBEC-43BE-8E09-17AE1E4401B8}">
      <dgm:prSet/>
      <dgm:spPr/>
      <dgm:t>
        <a:bodyPr/>
        <a:lstStyle/>
        <a:p>
          <a:endParaRPr lang="es-MX"/>
        </a:p>
      </dgm:t>
    </dgm:pt>
    <dgm:pt modelId="{3FD39B7C-7540-42B6-AE6A-ACE3F68C3694}" type="sibTrans" cxnId="{0E190740-EBEC-43BE-8E09-17AE1E4401B8}">
      <dgm:prSet/>
      <dgm:spPr/>
      <dgm:t>
        <a:bodyPr/>
        <a:lstStyle/>
        <a:p>
          <a:endParaRPr lang="es-MX"/>
        </a:p>
      </dgm:t>
    </dgm:pt>
    <dgm:pt modelId="{95235B6F-AF4C-441C-9590-DF79CFEB6A71}">
      <dgm:prSet custT="1"/>
      <dgm:spPr>
        <a:solidFill>
          <a:schemeClr val="accent2"/>
        </a:solidFill>
      </dgm:spPr>
      <dgm:t>
        <a:bodyPr/>
        <a:lstStyle/>
        <a:p>
          <a:r>
            <a:rPr lang="es-MX" sz="1100" b="1" dirty="0">
              <a:solidFill>
                <a:srgbClr val="FFFF00"/>
              </a:solidFill>
            </a:rPr>
            <a:t> </a:t>
          </a:r>
          <a:r>
            <a:rPr lang="es-MX" sz="1400" b="1" dirty="0">
              <a:solidFill>
                <a:schemeClr val="tx1"/>
              </a:solidFill>
            </a:rPr>
            <a:t>El primer objetivo en el estudio de un sistema complejo es establecer diagnóstico. Segundo es </a:t>
          </a:r>
          <a:r>
            <a:rPr lang="es-MX" sz="1400" b="1" dirty="0" smtClean="0">
              <a:solidFill>
                <a:schemeClr val="tx1"/>
              </a:solidFill>
            </a:rPr>
            <a:t>actuar </a:t>
          </a:r>
          <a:r>
            <a:rPr lang="es-MX" sz="1400" b="1" dirty="0">
              <a:solidFill>
                <a:schemeClr val="tx1"/>
              </a:solidFill>
            </a:rPr>
            <a:t>sobre el sistema</a:t>
          </a:r>
          <a:r>
            <a:rPr lang="es-MX" sz="1400" dirty="0">
              <a:solidFill>
                <a:schemeClr val="tx1"/>
              </a:solidFill>
            </a:rPr>
            <a:t>.</a:t>
          </a:r>
        </a:p>
      </dgm:t>
    </dgm:pt>
    <dgm:pt modelId="{29FD1EB1-436F-47ED-AB88-ACE8FE6CA345}" type="parTrans" cxnId="{E829E1C8-A938-4C9A-8BDF-DBD454EDAC11}">
      <dgm:prSet/>
      <dgm:spPr/>
      <dgm:t>
        <a:bodyPr/>
        <a:lstStyle/>
        <a:p>
          <a:endParaRPr lang="es-MX"/>
        </a:p>
      </dgm:t>
    </dgm:pt>
    <dgm:pt modelId="{46D6DC94-3D90-4776-9F90-DFB62BC03E6F}" type="sibTrans" cxnId="{E829E1C8-A938-4C9A-8BDF-DBD454EDAC11}">
      <dgm:prSet/>
      <dgm:spPr/>
      <dgm:t>
        <a:bodyPr/>
        <a:lstStyle/>
        <a:p>
          <a:endParaRPr lang="es-MX"/>
        </a:p>
      </dgm:t>
    </dgm:pt>
    <dgm:pt modelId="{C5B3599E-ED13-4BDA-A55C-A779DB4DB5AF}">
      <dgm:prSet custT="1"/>
      <dgm:spPr>
        <a:solidFill>
          <a:schemeClr val="accent2"/>
        </a:solidFill>
      </dgm:spPr>
      <dgm:t>
        <a:bodyPr/>
        <a:lstStyle/>
        <a:p>
          <a:r>
            <a:rPr lang="es-MX" sz="1400" b="1" dirty="0">
              <a:solidFill>
                <a:schemeClr val="tx1"/>
              </a:solidFill>
            </a:rPr>
            <a:t>Los sistemas complejos se comportan como "totalidades" compuestas de subsistemas. Llamaremos funcionamiento del sistema al conjunto de actividades del sistema como un todo, y función a la contribución de cada elemento o subsistema al funcionamiento del sistema. Debe notarse, sin embargo, que ambas expresiones son relativas: lo que llamamos "sistema total", en un contexto dado del análisis, es también un subsistema de sistemas más amplios, dentro de los cuales puede desempeñar una o más </a:t>
          </a:r>
          <a:r>
            <a:rPr lang="es-MX" sz="1400" b="1" dirty="0" smtClean="0">
              <a:solidFill>
                <a:schemeClr val="tx1"/>
              </a:solidFill>
            </a:rPr>
            <a:t>funciones.</a:t>
          </a:r>
          <a:endParaRPr lang="es-MX" sz="1400" b="1" dirty="0">
            <a:solidFill>
              <a:schemeClr val="tx1"/>
            </a:solidFill>
          </a:endParaRPr>
        </a:p>
      </dgm:t>
    </dgm:pt>
    <dgm:pt modelId="{A756A950-416F-4196-9F66-DF06B9BE63F0}" type="parTrans" cxnId="{004576F5-E18C-4555-A67E-921330AE04C8}">
      <dgm:prSet/>
      <dgm:spPr/>
      <dgm:t>
        <a:bodyPr/>
        <a:lstStyle/>
        <a:p>
          <a:endParaRPr lang="es-MX"/>
        </a:p>
      </dgm:t>
    </dgm:pt>
    <dgm:pt modelId="{019F1518-B97E-4398-A6DF-61CB6E26CB87}" type="sibTrans" cxnId="{004576F5-E18C-4555-A67E-921330AE04C8}">
      <dgm:prSet/>
      <dgm:spPr/>
      <dgm:t>
        <a:bodyPr/>
        <a:lstStyle/>
        <a:p>
          <a:endParaRPr lang="es-MX"/>
        </a:p>
      </dgm:t>
    </dgm:pt>
    <dgm:pt modelId="{0AAA6D20-B0DF-4FEC-B187-BA65EF840590}">
      <dgm:prSet custT="1"/>
      <dgm:spPr>
        <a:solidFill>
          <a:schemeClr val="accent2"/>
        </a:solidFill>
      </dgm:spPr>
      <dgm:t>
        <a:bodyPr/>
        <a:lstStyle/>
        <a:p>
          <a:r>
            <a:rPr lang="es-MX" sz="1100" dirty="0">
              <a:solidFill>
                <a:srgbClr val="FFFF00"/>
              </a:solidFill>
            </a:rPr>
            <a:t> </a:t>
          </a:r>
          <a:r>
            <a:rPr lang="es-MX" sz="1400" b="1" dirty="0">
              <a:solidFill>
                <a:schemeClr val="tx1"/>
              </a:solidFill>
            </a:rPr>
            <a:t>El esquema explicativo corresponde siempre a un cierto nivel de análisis para un periodo dado del funcionamiento del sistema. Pero un esquema explicativo coherente y suficientemente comprehensivo como para abarcar la amplia gama de hechos significativos de los cuales debe dar cuenta la investigación, no se logra en un primer intento. Suele ser el fruto de un largo proceso cuya dinámica es parte esencial de los estudios sobre interdisciplinariedad.   </a:t>
          </a:r>
          <a:endParaRPr lang="es-MX" sz="1100" b="1" dirty="0">
            <a:solidFill>
              <a:schemeClr val="tx1"/>
            </a:solidFill>
          </a:endParaRPr>
        </a:p>
      </dgm:t>
    </dgm:pt>
    <dgm:pt modelId="{BDB02602-ABEA-485F-A1DE-6C592A8CBBD5}" type="sibTrans" cxnId="{A0589529-25E5-4A00-8FF9-05C4D8EB9281}">
      <dgm:prSet/>
      <dgm:spPr/>
      <dgm:t>
        <a:bodyPr/>
        <a:lstStyle/>
        <a:p>
          <a:endParaRPr lang="es-MX"/>
        </a:p>
      </dgm:t>
    </dgm:pt>
    <dgm:pt modelId="{9F74F6E0-0C16-4305-8872-1BEAAC5B332C}" type="parTrans" cxnId="{A0589529-25E5-4A00-8FF9-05C4D8EB9281}">
      <dgm:prSet/>
      <dgm:spPr/>
      <dgm:t>
        <a:bodyPr/>
        <a:lstStyle/>
        <a:p>
          <a:endParaRPr lang="es-MX"/>
        </a:p>
      </dgm:t>
    </dgm:pt>
    <dgm:pt modelId="{4025A157-5800-4A04-845A-A1D4960F7A9D}" type="pres">
      <dgm:prSet presAssocID="{0943279C-5E46-4EDB-8C5C-4BE5EBF827D0}" presName="Name0" presStyleCnt="0">
        <dgm:presLayoutVars>
          <dgm:dir/>
          <dgm:animLvl val="lvl"/>
          <dgm:resizeHandles val="exact"/>
        </dgm:presLayoutVars>
      </dgm:prSet>
      <dgm:spPr/>
      <dgm:t>
        <a:bodyPr/>
        <a:lstStyle/>
        <a:p>
          <a:endParaRPr lang="es-MX"/>
        </a:p>
      </dgm:t>
    </dgm:pt>
    <dgm:pt modelId="{779B9C63-C4EB-45A4-BEE9-41194C90C036}" type="pres">
      <dgm:prSet presAssocID="{0AAA6D20-B0DF-4FEC-B187-BA65EF840590}" presName="boxAndChildren" presStyleCnt="0"/>
      <dgm:spPr/>
    </dgm:pt>
    <dgm:pt modelId="{95CFA0DC-0B90-49FD-A2CD-E415B915FCD4}" type="pres">
      <dgm:prSet presAssocID="{0AAA6D20-B0DF-4FEC-B187-BA65EF840590}" presName="parentTextBox" presStyleLbl="node1" presStyleIdx="0" presStyleCnt="5" custScaleY="284475" custLinFactNeighborY="-18592"/>
      <dgm:spPr/>
      <dgm:t>
        <a:bodyPr/>
        <a:lstStyle/>
        <a:p>
          <a:endParaRPr lang="es-MX"/>
        </a:p>
      </dgm:t>
    </dgm:pt>
    <dgm:pt modelId="{49A7DDB1-2B18-4B2D-BACD-7CFB6BA6F31C}" type="pres">
      <dgm:prSet presAssocID="{019F1518-B97E-4398-A6DF-61CB6E26CB87}" presName="sp" presStyleCnt="0"/>
      <dgm:spPr/>
    </dgm:pt>
    <dgm:pt modelId="{5E922532-5BA0-47B4-B126-202C34550A8E}" type="pres">
      <dgm:prSet presAssocID="{C5B3599E-ED13-4BDA-A55C-A779DB4DB5AF}" presName="arrowAndChildren" presStyleCnt="0"/>
      <dgm:spPr/>
    </dgm:pt>
    <dgm:pt modelId="{E3DF1C14-4CB8-4BCC-A969-20CC9BA109E1}" type="pres">
      <dgm:prSet presAssocID="{C5B3599E-ED13-4BDA-A55C-A779DB4DB5AF}" presName="parentTextArrow" presStyleLbl="node1" presStyleIdx="1" presStyleCnt="5" custAng="0" custScaleX="100000" custScaleY="252760" custLinFactNeighborY="13514"/>
      <dgm:spPr/>
      <dgm:t>
        <a:bodyPr/>
        <a:lstStyle/>
        <a:p>
          <a:endParaRPr lang="es-MX"/>
        </a:p>
      </dgm:t>
    </dgm:pt>
    <dgm:pt modelId="{28B31DB5-20FC-46B0-9DAA-73C5DEABEB54}" type="pres">
      <dgm:prSet presAssocID="{46D6DC94-3D90-4776-9F90-DFB62BC03E6F}" presName="sp" presStyleCnt="0"/>
      <dgm:spPr/>
    </dgm:pt>
    <dgm:pt modelId="{D0D80AFD-4984-4345-AAE5-6DCE7C8D67A8}" type="pres">
      <dgm:prSet presAssocID="{95235B6F-AF4C-441C-9590-DF79CFEB6A71}" presName="arrowAndChildren" presStyleCnt="0"/>
      <dgm:spPr/>
    </dgm:pt>
    <dgm:pt modelId="{B2577E37-ABF0-44D7-ABD1-436C763CDB05}" type="pres">
      <dgm:prSet presAssocID="{95235B6F-AF4C-441C-9590-DF79CFEB6A71}" presName="parentTextArrow" presStyleLbl="node1" presStyleIdx="2" presStyleCnt="5" custAng="0" custScaleX="100000" custScaleY="124654" custLinFactNeighborX="-1055" custLinFactNeighborY="3486"/>
      <dgm:spPr/>
      <dgm:t>
        <a:bodyPr/>
        <a:lstStyle/>
        <a:p>
          <a:endParaRPr lang="es-MX"/>
        </a:p>
      </dgm:t>
    </dgm:pt>
    <dgm:pt modelId="{B55D2C30-E36C-45C6-BFA1-CE311D752681}" type="pres">
      <dgm:prSet presAssocID="{3FD39B7C-7540-42B6-AE6A-ACE3F68C3694}" presName="sp" presStyleCnt="0"/>
      <dgm:spPr/>
    </dgm:pt>
    <dgm:pt modelId="{B12876E8-3C0B-48FF-AFB9-A01EEB90573E}" type="pres">
      <dgm:prSet presAssocID="{C4AE35E2-D67D-40FF-8CAD-420F929EE55A}" presName="arrowAndChildren" presStyleCnt="0"/>
      <dgm:spPr/>
    </dgm:pt>
    <dgm:pt modelId="{29F06A62-3FBD-441E-9DE9-0856F7406EC4}" type="pres">
      <dgm:prSet presAssocID="{C4AE35E2-D67D-40FF-8CAD-420F929EE55A}" presName="parentTextArrow" presStyleLbl="node1" presStyleIdx="3" presStyleCnt="5" custScaleX="100000" custScaleY="122655" custLinFactNeighborX="-783" custLinFactNeighborY="3799"/>
      <dgm:spPr/>
      <dgm:t>
        <a:bodyPr/>
        <a:lstStyle/>
        <a:p>
          <a:endParaRPr lang="es-MX"/>
        </a:p>
      </dgm:t>
    </dgm:pt>
    <dgm:pt modelId="{404E1EC3-6E52-4331-B30C-A727A1A7EA21}" type="pres">
      <dgm:prSet presAssocID="{C503D7DA-3FBF-42D8-B3B7-D52CC3EA7278}" presName="sp" presStyleCnt="0"/>
      <dgm:spPr/>
    </dgm:pt>
    <dgm:pt modelId="{5D8FDAEF-93FC-4AF7-92FD-FAA8723C33FF}" type="pres">
      <dgm:prSet presAssocID="{50FDC38E-EB08-477B-B869-B6799E200F55}" presName="arrowAndChildren" presStyleCnt="0"/>
      <dgm:spPr/>
    </dgm:pt>
    <dgm:pt modelId="{EB6CF7D6-A74F-429B-96E6-0780AEC4F73C}" type="pres">
      <dgm:prSet presAssocID="{50FDC38E-EB08-477B-B869-B6799E200F55}" presName="parentTextArrow" presStyleLbl="node1" presStyleIdx="4" presStyleCnt="5" custScaleX="38879" custScaleY="61041" custLinFactNeighborX="-613" custLinFactNeighborY="-7"/>
      <dgm:spPr/>
      <dgm:t>
        <a:bodyPr/>
        <a:lstStyle/>
        <a:p>
          <a:endParaRPr lang="es-MX"/>
        </a:p>
      </dgm:t>
    </dgm:pt>
  </dgm:ptLst>
  <dgm:cxnLst>
    <dgm:cxn modelId="{B374DDA4-0FE1-46CB-AE48-FD6C78559FB0}" srcId="{0943279C-5E46-4EDB-8C5C-4BE5EBF827D0}" destId="{50FDC38E-EB08-477B-B869-B6799E200F55}" srcOrd="0" destOrd="0" parTransId="{CD2FFB78-D434-4BA9-95B0-C08B371FC1F7}" sibTransId="{C503D7DA-3FBF-42D8-B3B7-D52CC3EA7278}"/>
    <dgm:cxn modelId="{6CB61F74-D058-462E-8EB2-B6DD7CA75AF9}" type="presOf" srcId="{C5B3599E-ED13-4BDA-A55C-A779DB4DB5AF}" destId="{E3DF1C14-4CB8-4BCC-A969-20CC9BA109E1}" srcOrd="0" destOrd="0" presId="urn:microsoft.com/office/officeart/2005/8/layout/process4"/>
    <dgm:cxn modelId="{E625B2FD-D827-4BE7-B97F-6810442E7DB4}" type="presOf" srcId="{0AAA6D20-B0DF-4FEC-B187-BA65EF840590}" destId="{95CFA0DC-0B90-49FD-A2CD-E415B915FCD4}" srcOrd="0" destOrd="0" presId="urn:microsoft.com/office/officeart/2005/8/layout/process4"/>
    <dgm:cxn modelId="{D01531C0-915B-4DE1-9F78-B3C6A2435A53}" type="presOf" srcId="{C4AE35E2-D67D-40FF-8CAD-420F929EE55A}" destId="{29F06A62-3FBD-441E-9DE9-0856F7406EC4}" srcOrd="0" destOrd="0" presId="urn:microsoft.com/office/officeart/2005/8/layout/process4"/>
    <dgm:cxn modelId="{A0589529-25E5-4A00-8FF9-05C4D8EB9281}" srcId="{0943279C-5E46-4EDB-8C5C-4BE5EBF827D0}" destId="{0AAA6D20-B0DF-4FEC-B187-BA65EF840590}" srcOrd="4" destOrd="0" parTransId="{9F74F6E0-0C16-4305-8872-1BEAAC5B332C}" sibTransId="{BDB02602-ABEA-485F-A1DE-6C592A8CBBD5}"/>
    <dgm:cxn modelId="{004576F5-E18C-4555-A67E-921330AE04C8}" srcId="{0943279C-5E46-4EDB-8C5C-4BE5EBF827D0}" destId="{C5B3599E-ED13-4BDA-A55C-A779DB4DB5AF}" srcOrd="3" destOrd="0" parTransId="{A756A950-416F-4196-9F66-DF06B9BE63F0}" sibTransId="{019F1518-B97E-4398-A6DF-61CB6E26CB87}"/>
    <dgm:cxn modelId="{8BE3426A-3DEF-4B9C-B7EF-7D135DD16564}" type="presOf" srcId="{95235B6F-AF4C-441C-9590-DF79CFEB6A71}" destId="{B2577E37-ABF0-44D7-ABD1-436C763CDB05}" srcOrd="0" destOrd="0" presId="urn:microsoft.com/office/officeart/2005/8/layout/process4"/>
    <dgm:cxn modelId="{E829E1C8-A938-4C9A-8BDF-DBD454EDAC11}" srcId="{0943279C-5E46-4EDB-8C5C-4BE5EBF827D0}" destId="{95235B6F-AF4C-441C-9590-DF79CFEB6A71}" srcOrd="2" destOrd="0" parTransId="{29FD1EB1-436F-47ED-AB88-ACE8FE6CA345}" sibTransId="{46D6DC94-3D90-4776-9F90-DFB62BC03E6F}"/>
    <dgm:cxn modelId="{0E190740-EBEC-43BE-8E09-17AE1E4401B8}" srcId="{0943279C-5E46-4EDB-8C5C-4BE5EBF827D0}" destId="{C4AE35E2-D67D-40FF-8CAD-420F929EE55A}" srcOrd="1" destOrd="0" parTransId="{2762AF3E-7B26-4FA8-B7F7-30F07F201655}" sibTransId="{3FD39B7C-7540-42B6-AE6A-ACE3F68C3694}"/>
    <dgm:cxn modelId="{5F060A40-6392-41AE-9A86-5AD827283468}" type="presOf" srcId="{0943279C-5E46-4EDB-8C5C-4BE5EBF827D0}" destId="{4025A157-5800-4A04-845A-A1D4960F7A9D}" srcOrd="0" destOrd="0" presId="urn:microsoft.com/office/officeart/2005/8/layout/process4"/>
    <dgm:cxn modelId="{E307B450-2545-4045-9B4C-26867E520FCB}" type="presOf" srcId="{50FDC38E-EB08-477B-B869-B6799E200F55}" destId="{EB6CF7D6-A74F-429B-96E6-0780AEC4F73C}" srcOrd="0" destOrd="0" presId="urn:microsoft.com/office/officeart/2005/8/layout/process4"/>
    <dgm:cxn modelId="{DA70F976-A316-4929-AF2A-EE7D064E7CE1}" type="presParOf" srcId="{4025A157-5800-4A04-845A-A1D4960F7A9D}" destId="{779B9C63-C4EB-45A4-BEE9-41194C90C036}" srcOrd="0" destOrd="0" presId="urn:microsoft.com/office/officeart/2005/8/layout/process4"/>
    <dgm:cxn modelId="{75EAD903-B281-41A7-AFA9-CC5DD0147194}" type="presParOf" srcId="{779B9C63-C4EB-45A4-BEE9-41194C90C036}" destId="{95CFA0DC-0B90-49FD-A2CD-E415B915FCD4}" srcOrd="0" destOrd="0" presId="urn:microsoft.com/office/officeart/2005/8/layout/process4"/>
    <dgm:cxn modelId="{86CF43C3-C2F2-4B65-AC7A-E4A99DBC60A3}" type="presParOf" srcId="{4025A157-5800-4A04-845A-A1D4960F7A9D}" destId="{49A7DDB1-2B18-4B2D-BACD-7CFB6BA6F31C}" srcOrd="1" destOrd="0" presId="urn:microsoft.com/office/officeart/2005/8/layout/process4"/>
    <dgm:cxn modelId="{B81CC840-0D4A-4C80-9269-43A684626903}" type="presParOf" srcId="{4025A157-5800-4A04-845A-A1D4960F7A9D}" destId="{5E922532-5BA0-47B4-B126-202C34550A8E}" srcOrd="2" destOrd="0" presId="urn:microsoft.com/office/officeart/2005/8/layout/process4"/>
    <dgm:cxn modelId="{912F6E98-E95E-4197-BB12-30D5FC7C3647}" type="presParOf" srcId="{5E922532-5BA0-47B4-B126-202C34550A8E}" destId="{E3DF1C14-4CB8-4BCC-A969-20CC9BA109E1}" srcOrd="0" destOrd="0" presId="urn:microsoft.com/office/officeart/2005/8/layout/process4"/>
    <dgm:cxn modelId="{D72C5FFE-FE7F-4147-BE4B-0DCD57DB93D6}" type="presParOf" srcId="{4025A157-5800-4A04-845A-A1D4960F7A9D}" destId="{28B31DB5-20FC-46B0-9DAA-73C5DEABEB54}" srcOrd="3" destOrd="0" presId="urn:microsoft.com/office/officeart/2005/8/layout/process4"/>
    <dgm:cxn modelId="{0CEE9ACC-A4E9-42D0-88EA-F474D306B0B4}" type="presParOf" srcId="{4025A157-5800-4A04-845A-A1D4960F7A9D}" destId="{D0D80AFD-4984-4345-AAE5-6DCE7C8D67A8}" srcOrd="4" destOrd="0" presId="urn:microsoft.com/office/officeart/2005/8/layout/process4"/>
    <dgm:cxn modelId="{04A9A1A7-260C-406F-9179-852E1A7A9EDB}" type="presParOf" srcId="{D0D80AFD-4984-4345-AAE5-6DCE7C8D67A8}" destId="{B2577E37-ABF0-44D7-ABD1-436C763CDB05}" srcOrd="0" destOrd="0" presId="urn:microsoft.com/office/officeart/2005/8/layout/process4"/>
    <dgm:cxn modelId="{F5473D78-E460-4123-BE9D-54EE96592610}" type="presParOf" srcId="{4025A157-5800-4A04-845A-A1D4960F7A9D}" destId="{B55D2C30-E36C-45C6-BFA1-CE311D752681}" srcOrd="5" destOrd="0" presId="urn:microsoft.com/office/officeart/2005/8/layout/process4"/>
    <dgm:cxn modelId="{4846666B-1C1B-450F-8AB1-9AEF167BB76C}" type="presParOf" srcId="{4025A157-5800-4A04-845A-A1D4960F7A9D}" destId="{B12876E8-3C0B-48FF-AFB9-A01EEB90573E}" srcOrd="6" destOrd="0" presId="urn:microsoft.com/office/officeart/2005/8/layout/process4"/>
    <dgm:cxn modelId="{E8E23A2D-6637-41CC-AAC2-7E0AA97C642D}" type="presParOf" srcId="{B12876E8-3C0B-48FF-AFB9-A01EEB90573E}" destId="{29F06A62-3FBD-441E-9DE9-0856F7406EC4}" srcOrd="0" destOrd="0" presId="urn:microsoft.com/office/officeart/2005/8/layout/process4"/>
    <dgm:cxn modelId="{A4159958-6BE6-428D-A250-699CCBCBA8AB}" type="presParOf" srcId="{4025A157-5800-4A04-845A-A1D4960F7A9D}" destId="{404E1EC3-6E52-4331-B30C-A727A1A7EA21}" srcOrd="7" destOrd="0" presId="urn:microsoft.com/office/officeart/2005/8/layout/process4"/>
    <dgm:cxn modelId="{9A66EE53-F865-4343-B3C2-23E512A4440C}" type="presParOf" srcId="{4025A157-5800-4A04-845A-A1D4960F7A9D}" destId="{5D8FDAEF-93FC-4AF7-92FD-FAA8723C33FF}" srcOrd="8" destOrd="0" presId="urn:microsoft.com/office/officeart/2005/8/layout/process4"/>
    <dgm:cxn modelId="{7F074A24-45C2-44C3-B1D0-C607B0B9444D}" type="presParOf" srcId="{5D8FDAEF-93FC-4AF7-92FD-FAA8723C33FF}" destId="{EB6CF7D6-A74F-429B-96E6-0780AEC4F73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AB193-2D90-408B-8DB1-A536C6A0CA91}"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MX"/>
        </a:p>
      </dgm:t>
    </dgm:pt>
    <dgm:pt modelId="{2A34BF95-6641-4664-A416-0EC9224227D6}">
      <dgm:prSet phldrT="[Texto]" custT="1"/>
      <dgm:spPr/>
      <dgm:t>
        <a:bodyPr/>
        <a:lstStyle/>
        <a:p>
          <a:r>
            <a:rPr lang="es-MX" sz="1050" dirty="0" smtClean="0">
              <a:latin typeface="Century Gothic" panose="020B0502020202020204" pitchFamily="34" charset="0"/>
            </a:rPr>
            <a:t>Evaluación diagnóstica</a:t>
          </a:r>
        </a:p>
        <a:p>
          <a:r>
            <a:rPr lang="es-MX" sz="1050" dirty="0" smtClean="0">
              <a:latin typeface="Century Gothic" panose="020B0502020202020204" pitchFamily="34" charset="0"/>
            </a:rPr>
            <a:t>Díaz, F y Barriga, A. (2002)</a:t>
          </a:r>
        </a:p>
        <a:p>
          <a:endParaRPr lang="es-MX" sz="1050" dirty="0">
            <a:latin typeface="Century Gothic" panose="020B0502020202020204" pitchFamily="34" charset="0"/>
          </a:endParaRPr>
        </a:p>
      </dgm:t>
    </dgm:pt>
    <dgm:pt modelId="{2985E493-D7E8-408D-B294-6D164680AE82}" type="parTrans" cxnId="{265FB76B-9CF1-4286-B715-32B10A07F111}">
      <dgm:prSet/>
      <dgm:spPr/>
      <dgm:t>
        <a:bodyPr/>
        <a:lstStyle/>
        <a:p>
          <a:endParaRPr lang="es-MX"/>
        </a:p>
      </dgm:t>
    </dgm:pt>
    <dgm:pt modelId="{3BC1B69C-708F-43E3-830B-8BE9FAFF0462}" type="sibTrans" cxnId="{265FB76B-9CF1-4286-B715-32B10A07F111}">
      <dgm:prSet/>
      <dgm:spPr/>
      <dgm:t>
        <a:bodyPr/>
        <a:lstStyle/>
        <a:p>
          <a:endParaRPr lang="es-MX"/>
        </a:p>
      </dgm:t>
    </dgm:pt>
    <dgm:pt modelId="{360DF845-CB4F-4E3A-9473-9E34B0134E72}">
      <dgm:prSet phldrT="[Texto]" custT="1"/>
      <dgm:spPr/>
      <dgm:t>
        <a:bodyPr/>
        <a:lstStyle/>
        <a:p>
          <a:r>
            <a:rPr lang="es-MX" sz="1050" dirty="0" smtClean="0">
              <a:latin typeface="Century Gothic" panose="020B0502020202020204" pitchFamily="34" charset="0"/>
            </a:rPr>
            <a:t>¿Qué es?</a:t>
          </a:r>
        </a:p>
        <a:p>
          <a:r>
            <a:rPr lang="es-MX" sz="1050" dirty="0" smtClean="0">
              <a:latin typeface="Century Gothic" panose="020B0502020202020204" pitchFamily="34" charset="0"/>
            </a:rPr>
            <a:t>Es aquella que se realiza previamente al desarrollo de un proceso educativo</a:t>
          </a:r>
          <a:endParaRPr lang="es-MX" sz="1050" dirty="0">
            <a:latin typeface="Century Gothic" panose="020B0502020202020204" pitchFamily="34" charset="0"/>
          </a:endParaRPr>
        </a:p>
      </dgm:t>
    </dgm:pt>
    <dgm:pt modelId="{6DB622A1-C482-4D93-BE74-0138A92A5A0A}" type="parTrans" cxnId="{EDCCB335-4596-485E-82E2-9BFD310DC152}">
      <dgm:prSet/>
      <dgm:spPr/>
      <dgm:t>
        <a:bodyPr/>
        <a:lstStyle/>
        <a:p>
          <a:endParaRPr lang="es-MX"/>
        </a:p>
      </dgm:t>
    </dgm:pt>
    <dgm:pt modelId="{0A82DE93-6BA9-4DEA-8605-30FCB9C47959}" type="sibTrans" cxnId="{EDCCB335-4596-485E-82E2-9BFD310DC152}">
      <dgm:prSet/>
      <dgm:spPr/>
      <dgm:t>
        <a:bodyPr/>
        <a:lstStyle/>
        <a:p>
          <a:endParaRPr lang="es-MX"/>
        </a:p>
      </dgm:t>
    </dgm:pt>
    <dgm:pt modelId="{6CD0FE6B-5521-4388-88AA-56F7854DC052}">
      <dgm:prSet custT="1"/>
      <dgm:spPr/>
      <dgm:t>
        <a:bodyPr/>
        <a:lstStyle/>
        <a:p>
          <a:endParaRPr lang="es-MX" sz="1050" dirty="0" smtClean="0">
            <a:latin typeface="Century Gothic" panose="020B0502020202020204" pitchFamily="34" charset="0"/>
          </a:endParaRPr>
        </a:p>
        <a:p>
          <a:r>
            <a:rPr lang="es-MX" sz="1050" dirty="0" smtClean="0">
              <a:latin typeface="Century Gothic" panose="020B0502020202020204" pitchFamily="34" charset="0"/>
            </a:rPr>
            <a:t>Inicial</a:t>
          </a:r>
        </a:p>
        <a:p>
          <a:r>
            <a:rPr lang="es-MX" sz="1050" dirty="0" smtClean="0">
              <a:latin typeface="Century Gothic" panose="020B0502020202020204" pitchFamily="34" charset="0"/>
            </a:rPr>
            <a:t>Se realiza de manera única y exclusiva antes de algún proceso</a:t>
          </a:r>
        </a:p>
      </dgm:t>
    </dgm:pt>
    <dgm:pt modelId="{8BB91B46-F6E2-458C-A850-D7EFE1728229}" type="parTrans" cxnId="{188A5134-0412-49B0-B670-288C53CACFCE}">
      <dgm:prSet/>
      <dgm:spPr/>
      <dgm:t>
        <a:bodyPr/>
        <a:lstStyle/>
        <a:p>
          <a:endParaRPr lang="es-MX"/>
        </a:p>
      </dgm:t>
    </dgm:pt>
    <dgm:pt modelId="{510F1AB6-0248-4864-878A-F960BC4EE833}" type="sibTrans" cxnId="{188A5134-0412-49B0-B670-288C53CACFCE}">
      <dgm:prSet/>
      <dgm:spPr/>
      <dgm:t>
        <a:bodyPr/>
        <a:lstStyle/>
        <a:p>
          <a:endParaRPr lang="es-MX"/>
        </a:p>
      </dgm:t>
    </dgm:pt>
    <dgm:pt modelId="{78759B18-0FCA-4C9A-B538-5037292C0D08}">
      <dgm:prSet custT="1"/>
      <dgm:spPr/>
      <dgm:t>
        <a:bodyPr/>
        <a:lstStyle/>
        <a:p>
          <a:r>
            <a:rPr lang="es-MX" sz="1050" dirty="0" smtClean="0">
              <a:latin typeface="Century Gothic" panose="020B0502020202020204" pitchFamily="34" charset="0"/>
            </a:rPr>
            <a:t>Puntual</a:t>
          </a:r>
        </a:p>
        <a:p>
          <a:r>
            <a:rPr lang="es-MX" sz="1050" dirty="0" smtClean="0">
              <a:latin typeface="Century Gothic" panose="020B0502020202020204" pitchFamily="34" charset="0"/>
            </a:rPr>
            <a:t>Se realiza en distintos momentos entes de inicial una secuencia de enseñanza</a:t>
          </a:r>
          <a:endParaRPr lang="es-MX" sz="1050" dirty="0">
            <a:latin typeface="Century Gothic" panose="020B0502020202020204" pitchFamily="34" charset="0"/>
          </a:endParaRPr>
        </a:p>
      </dgm:t>
    </dgm:pt>
    <dgm:pt modelId="{587B4902-A005-4B9F-889B-96AB85CE81FE}" type="parTrans" cxnId="{74760997-F275-412D-AC43-86C42BC8ED79}">
      <dgm:prSet/>
      <dgm:spPr/>
      <dgm:t>
        <a:bodyPr/>
        <a:lstStyle/>
        <a:p>
          <a:endParaRPr lang="es-MX"/>
        </a:p>
      </dgm:t>
    </dgm:pt>
    <dgm:pt modelId="{CFD3B5D7-C6C1-4F59-AD0F-23FBFC9D1E16}" type="sibTrans" cxnId="{74760997-F275-412D-AC43-86C42BC8ED79}">
      <dgm:prSet/>
      <dgm:spPr/>
      <dgm:t>
        <a:bodyPr/>
        <a:lstStyle/>
        <a:p>
          <a:endParaRPr lang="es-MX"/>
        </a:p>
      </dgm:t>
    </dgm:pt>
    <dgm:pt modelId="{1D7B4A62-1D9F-445D-933C-4E86B9931B41}">
      <dgm:prSet custT="1"/>
      <dgm:spPr/>
      <dgm:t>
        <a:bodyPr/>
        <a:lstStyle/>
        <a:p>
          <a:r>
            <a:rPr lang="es-MX" sz="1050" dirty="0" smtClean="0">
              <a:latin typeface="Century Gothic" panose="020B0502020202020204" pitchFamily="34" charset="0"/>
            </a:rPr>
            <a:t>¿Qué características tiene?</a:t>
          </a:r>
        </a:p>
      </dgm:t>
    </dgm:pt>
    <dgm:pt modelId="{AAF7C674-3A81-4168-9F50-B239E7408315}" type="sibTrans" cxnId="{1CAA7827-FCC2-4D84-9A6D-ACF01E503A23}">
      <dgm:prSet/>
      <dgm:spPr/>
      <dgm:t>
        <a:bodyPr/>
        <a:lstStyle/>
        <a:p>
          <a:endParaRPr lang="es-MX"/>
        </a:p>
      </dgm:t>
    </dgm:pt>
    <dgm:pt modelId="{F0EC8C5E-01B5-4AF2-AD39-2D63A9AF2342}" type="parTrans" cxnId="{1CAA7827-FCC2-4D84-9A6D-ACF01E503A23}">
      <dgm:prSet/>
      <dgm:spPr/>
      <dgm:t>
        <a:bodyPr/>
        <a:lstStyle/>
        <a:p>
          <a:endParaRPr lang="es-MX"/>
        </a:p>
      </dgm:t>
    </dgm:pt>
    <dgm:pt modelId="{77BD8D93-68EF-4722-9322-E74077D65FDC}">
      <dgm:prSet custT="1"/>
      <dgm:spPr/>
      <dgm:t>
        <a:bodyPr/>
        <a:lstStyle/>
        <a:p>
          <a:r>
            <a:rPr lang="es-MX" sz="1050" dirty="0" smtClean="0">
              <a:latin typeface="Century Gothic" panose="020B0502020202020204" pitchFamily="34" charset="0"/>
            </a:rPr>
            <a:t>¿¡En que momento  se utiliza?</a:t>
          </a:r>
          <a:endParaRPr lang="es-MX" sz="1050" dirty="0">
            <a:latin typeface="Century Gothic" panose="020B0502020202020204" pitchFamily="34" charset="0"/>
          </a:endParaRPr>
        </a:p>
      </dgm:t>
    </dgm:pt>
    <dgm:pt modelId="{BA0150BD-C28E-48C4-84F3-773C1CBEFF4F}" type="parTrans" cxnId="{215DD384-3AA0-4F12-B1C1-AA3A6F1C3530}">
      <dgm:prSet/>
      <dgm:spPr/>
      <dgm:t>
        <a:bodyPr/>
        <a:lstStyle/>
        <a:p>
          <a:endParaRPr lang="es-MX"/>
        </a:p>
      </dgm:t>
    </dgm:pt>
    <dgm:pt modelId="{8FCE2708-AA32-48A3-81AD-1886CBDC09D2}" type="sibTrans" cxnId="{215DD384-3AA0-4F12-B1C1-AA3A6F1C3530}">
      <dgm:prSet/>
      <dgm:spPr/>
      <dgm:t>
        <a:bodyPr/>
        <a:lstStyle/>
        <a:p>
          <a:endParaRPr lang="es-MX"/>
        </a:p>
      </dgm:t>
    </dgm:pt>
    <dgm:pt modelId="{FDD49537-DB8B-4C1A-A62B-9CA1EA269902}">
      <dgm:prSet custT="1"/>
      <dgm:spPr/>
      <dgm:t>
        <a:bodyPr/>
        <a:lstStyle/>
        <a:p>
          <a:r>
            <a:rPr lang="es-MX" sz="1400" dirty="0" smtClean="0"/>
            <a:t>¿</a:t>
          </a:r>
          <a:r>
            <a:rPr lang="es-MX" sz="1050" dirty="0" smtClean="0">
              <a:latin typeface="Century Gothic" panose="020B0502020202020204" pitchFamily="34" charset="0"/>
            </a:rPr>
            <a:t>Quién la puede llevar a cabo </a:t>
          </a:r>
          <a:r>
            <a:rPr lang="es-MX" sz="1050" i="1" dirty="0" smtClean="0">
              <a:latin typeface="Century Gothic" panose="020B0502020202020204" pitchFamily="34" charset="0"/>
            </a:rPr>
            <a:t>o</a:t>
          </a:r>
          <a:r>
            <a:rPr lang="es-MX" sz="1050" dirty="0" smtClean="0">
              <a:latin typeface="Century Gothic" panose="020B0502020202020204" pitchFamily="34" charset="0"/>
            </a:rPr>
            <a:t> implementar?</a:t>
          </a:r>
          <a:endParaRPr lang="es-MX" sz="1050" dirty="0"/>
        </a:p>
      </dgm:t>
    </dgm:pt>
    <dgm:pt modelId="{E91A329C-B8D2-4A50-B0AF-DF35073456C9}" type="parTrans" cxnId="{B610BA79-CF68-43A8-9426-2F9C562B2C2D}">
      <dgm:prSet/>
      <dgm:spPr/>
      <dgm:t>
        <a:bodyPr/>
        <a:lstStyle/>
        <a:p>
          <a:endParaRPr lang="es-MX"/>
        </a:p>
      </dgm:t>
    </dgm:pt>
    <dgm:pt modelId="{9F11D424-3695-48FD-BE33-FE2E4CDDC3B2}" type="sibTrans" cxnId="{B610BA79-CF68-43A8-9426-2F9C562B2C2D}">
      <dgm:prSet/>
      <dgm:spPr/>
      <dgm:t>
        <a:bodyPr/>
        <a:lstStyle/>
        <a:p>
          <a:endParaRPr lang="es-MX"/>
        </a:p>
      </dgm:t>
    </dgm:pt>
    <dgm:pt modelId="{437C6845-7241-40AF-BCB7-DB4C087003FC}">
      <dgm:prSet custT="1"/>
      <dgm:spPr/>
      <dgm:t>
        <a:bodyPr/>
        <a:lstStyle/>
        <a:p>
          <a:r>
            <a:rPr lang="es-MX" sz="1050" dirty="0" smtClean="0">
              <a:latin typeface="Century Gothic" panose="020B0502020202020204" pitchFamily="34" charset="0"/>
            </a:rPr>
            <a:t>Al principio de una secuencia o segmento de enseñanza</a:t>
          </a:r>
          <a:endParaRPr lang="es-MX" sz="1050" dirty="0">
            <a:latin typeface="Century Gothic" panose="020B0502020202020204" pitchFamily="34" charset="0"/>
          </a:endParaRPr>
        </a:p>
      </dgm:t>
    </dgm:pt>
    <dgm:pt modelId="{414C5A31-7A1B-40DE-90D5-3D466020AB64}" type="parTrans" cxnId="{5E8EAF2F-B014-425A-A51B-A8CA9E49F138}">
      <dgm:prSet/>
      <dgm:spPr/>
      <dgm:t>
        <a:bodyPr/>
        <a:lstStyle/>
        <a:p>
          <a:endParaRPr lang="es-MX"/>
        </a:p>
      </dgm:t>
    </dgm:pt>
    <dgm:pt modelId="{3BE107EF-9C26-4877-B70E-EF33435ADC94}" type="sibTrans" cxnId="{5E8EAF2F-B014-425A-A51B-A8CA9E49F138}">
      <dgm:prSet/>
      <dgm:spPr/>
      <dgm:t>
        <a:bodyPr/>
        <a:lstStyle/>
        <a:p>
          <a:endParaRPr lang="es-MX"/>
        </a:p>
      </dgm:t>
    </dgm:pt>
    <dgm:pt modelId="{E06FF9B8-FA3C-47ED-9F8A-221E552EAE8E}">
      <dgm:prSet custT="1"/>
      <dgm:spPr/>
      <dgm:t>
        <a:bodyPr/>
        <a:lstStyle/>
        <a:p>
          <a:r>
            <a:rPr lang="es-MX" sz="1050" dirty="0" smtClean="0">
              <a:latin typeface="Century Gothic" panose="020B0502020202020204" pitchFamily="34" charset="0"/>
            </a:rPr>
            <a:t>El o La docente</a:t>
          </a:r>
          <a:endParaRPr lang="es-MX" sz="1050" dirty="0">
            <a:latin typeface="Century Gothic" panose="020B0502020202020204" pitchFamily="34" charset="0"/>
          </a:endParaRPr>
        </a:p>
      </dgm:t>
    </dgm:pt>
    <dgm:pt modelId="{112889EF-ADDC-446C-A801-8C3AD37173F8}" type="parTrans" cxnId="{84128D58-2AFF-42AE-A425-83AE5766E8CB}">
      <dgm:prSet/>
      <dgm:spPr/>
      <dgm:t>
        <a:bodyPr/>
        <a:lstStyle/>
        <a:p>
          <a:endParaRPr lang="es-MX"/>
        </a:p>
      </dgm:t>
    </dgm:pt>
    <dgm:pt modelId="{910B5C87-E846-4A51-955B-20923DEA920D}" type="sibTrans" cxnId="{84128D58-2AFF-42AE-A425-83AE5766E8CB}">
      <dgm:prSet/>
      <dgm:spPr/>
      <dgm:t>
        <a:bodyPr/>
        <a:lstStyle/>
        <a:p>
          <a:endParaRPr lang="es-MX"/>
        </a:p>
      </dgm:t>
    </dgm:pt>
    <dgm:pt modelId="{A28636C6-A1CD-4576-9A34-FEB1B55C5AB0}">
      <dgm:prSet custT="1"/>
      <dgm:spPr/>
      <dgm:t>
        <a:bodyPr/>
        <a:lstStyle/>
        <a:p>
          <a:r>
            <a:rPr lang="es-MX" sz="1050" dirty="0" smtClean="0">
              <a:latin typeface="Century Gothic" panose="020B0502020202020204" pitchFamily="34" charset="0"/>
            </a:rPr>
            <a:t>¿Para  qué diferentes fines se utiliza?</a:t>
          </a:r>
          <a:endParaRPr lang="es-MX" sz="1050" dirty="0">
            <a:latin typeface="Century Gothic" panose="020B0502020202020204" pitchFamily="34" charset="0"/>
          </a:endParaRPr>
        </a:p>
      </dgm:t>
    </dgm:pt>
    <dgm:pt modelId="{4603B7C9-FBC6-4251-93E3-906FA9BE0FF3}" type="parTrans" cxnId="{D6644B06-FE92-4851-B7C0-8A94FBA50E1A}">
      <dgm:prSet/>
      <dgm:spPr/>
      <dgm:t>
        <a:bodyPr/>
        <a:lstStyle/>
        <a:p>
          <a:endParaRPr lang="es-MX"/>
        </a:p>
      </dgm:t>
    </dgm:pt>
    <dgm:pt modelId="{39B63080-3C33-42B8-BF94-9587C78806AA}" type="sibTrans" cxnId="{D6644B06-FE92-4851-B7C0-8A94FBA50E1A}">
      <dgm:prSet/>
      <dgm:spPr/>
      <dgm:t>
        <a:bodyPr/>
        <a:lstStyle/>
        <a:p>
          <a:endParaRPr lang="es-MX"/>
        </a:p>
      </dgm:t>
    </dgm:pt>
    <dgm:pt modelId="{EACB8C32-B4CE-4E57-85AF-1E297DD1B038}">
      <dgm:prSet custT="1"/>
      <dgm:spPr/>
      <dgm:t>
        <a:bodyPr/>
        <a:lstStyle/>
        <a:p>
          <a:r>
            <a:rPr lang="es-MX" sz="1050" dirty="0" smtClean="0">
              <a:latin typeface="Century Gothic" panose="020B0502020202020204" pitchFamily="34" charset="0"/>
            </a:rPr>
            <a:t>Con la intención de identificar el grado de capacidad cognitiva del estudiante.</a:t>
          </a:r>
          <a:endParaRPr lang="es-MX" sz="1050" dirty="0">
            <a:latin typeface="Century Gothic" panose="020B0502020202020204" pitchFamily="34" charset="0"/>
          </a:endParaRPr>
        </a:p>
      </dgm:t>
    </dgm:pt>
    <dgm:pt modelId="{62C198C9-14FB-4D34-A0C2-612E338CACB3}" type="parTrans" cxnId="{C76451E8-7A1B-4471-8CA4-7B158EAB9E12}">
      <dgm:prSet/>
      <dgm:spPr/>
      <dgm:t>
        <a:bodyPr/>
        <a:lstStyle/>
        <a:p>
          <a:endParaRPr lang="es-MX"/>
        </a:p>
      </dgm:t>
    </dgm:pt>
    <dgm:pt modelId="{DB92E3C6-63AE-463E-9B00-4472F1EFD07F}" type="sibTrans" cxnId="{C76451E8-7A1B-4471-8CA4-7B158EAB9E12}">
      <dgm:prSet/>
      <dgm:spPr/>
      <dgm:t>
        <a:bodyPr/>
        <a:lstStyle/>
        <a:p>
          <a:endParaRPr lang="es-MX"/>
        </a:p>
      </dgm:t>
    </dgm:pt>
    <dgm:pt modelId="{5F4745CA-3FD0-445F-AFFD-CC44DDC803AA}">
      <dgm:prSet custT="1"/>
      <dgm:spPr/>
      <dgm:t>
        <a:bodyPr/>
        <a:lstStyle/>
        <a:p>
          <a:r>
            <a:rPr lang="es-MX" sz="1050" dirty="0" smtClean="0">
              <a:latin typeface="Century Gothic" panose="020B0502020202020204" pitchFamily="34" charset="0"/>
            </a:rPr>
            <a:t>¿Con qué técnicas e instrumentos de evaluación cuenta y cómo son estos?</a:t>
          </a:r>
          <a:endParaRPr lang="es-MX" sz="1050" dirty="0">
            <a:latin typeface="Century Gothic" panose="020B0502020202020204" pitchFamily="34" charset="0"/>
          </a:endParaRPr>
        </a:p>
      </dgm:t>
    </dgm:pt>
    <dgm:pt modelId="{9C54FA1E-117F-465B-B50C-5C8A097F0F3B}" type="parTrans" cxnId="{C6182982-E96F-4327-85A1-A2BB78958472}">
      <dgm:prSet/>
      <dgm:spPr/>
      <dgm:t>
        <a:bodyPr/>
        <a:lstStyle/>
        <a:p>
          <a:endParaRPr lang="es-MX"/>
        </a:p>
      </dgm:t>
    </dgm:pt>
    <dgm:pt modelId="{A21131D5-A162-4C56-AD74-232DFCBDFB61}" type="sibTrans" cxnId="{C6182982-E96F-4327-85A1-A2BB78958472}">
      <dgm:prSet/>
      <dgm:spPr/>
      <dgm:t>
        <a:bodyPr/>
        <a:lstStyle/>
        <a:p>
          <a:endParaRPr lang="es-MX"/>
        </a:p>
      </dgm:t>
    </dgm:pt>
    <dgm:pt modelId="{E7117603-478F-4F19-8736-C69EAC054C49}">
      <dgm:prSet custT="1"/>
      <dgm:spPr/>
      <dgm:t>
        <a:bodyPr/>
        <a:lstStyle/>
        <a:p>
          <a:r>
            <a:rPr lang="es-MX" sz="1050" dirty="0" smtClean="0">
              <a:latin typeface="Century Gothic" panose="020B0502020202020204" pitchFamily="34" charset="0"/>
            </a:rPr>
            <a:t>Informales</a:t>
          </a:r>
        </a:p>
        <a:p>
          <a:r>
            <a:rPr lang="es-MX" sz="1050" dirty="0" smtClean="0">
              <a:latin typeface="Century Gothic" panose="020B0502020202020204" pitchFamily="34" charset="0"/>
            </a:rPr>
            <a:t>Observación </a:t>
          </a:r>
        </a:p>
        <a:p>
          <a:r>
            <a:rPr lang="es-MX" sz="1050" dirty="0" smtClean="0">
              <a:latin typeface="Century Gothic" panose="020B0502020202020204" pitchFamily="34" charset="0"/>
            </a:rPr>
            <a:t>Lista de control</a:t>
          </a:r>
        </a:p>
        <a:p>
          <a:r>
            <a:rPr lang="es-MX" sz="1050" dirty="0" smtClean="0">
              <a:latin typeface="Century Gothic" panose="020B0502020202020204" pitchFamily="34" charset="0"/>
            </a:rPr>
            <a:t>Entrevistas</a:t>
          </a:r>
        </a:p>
      </dgm:t>
    </dgm:pt>
    <dgm:pt modelId="{129D3764-BBAE-4C3D-8BDB-597531B1C37D}" type="parTrans" cxnId="{70126FCD-CFBF-4BCA-B9F1-ECF5E9599782}">
      <dgm:prSet/>
      <dgm:spPr/>
      <dgm:t>
        <a:bodyPr/>
        <a:lstStyle/>
        <a:p>
          <a:endParaRPr lang="es-MX"/>
        </a:p>
      </dgm:t>
    </dgm:pt>
    <dgm:pt modelId="{7E445CED-CB11-4C7D-9F27-1C5D387B8615}" type="sibTrans" cxnId="{70126FCD-CFBF-4BCA-B9F1-ECF5E9599782}">
      <dgm:prSet/>
      <dgm:spPr/>
      <dgm:t>
        <a:bodyPr/>
        <a:lstStyle/>
        <a:p>
          <a:endParaRPr lang="es-MX"/>
        </a:p>
      </dgm:t>
    </dgm:pt>
    <dgm:pt modelId="{EF0FA7C9-2CFA-433A-9D6D-4EF5FC6F42FE}">
      <dgm:prSet custT="1"/>
      <dgm:spPr/>
      <dgm:t>
        <a:bodyPr/>
        <a:lstStyle/>
        <a:p>
          <a:r>
            <a:rPr lang="es-MX" sz="1050" dirty="0" smtClean="0">
              <a:latin typeface="Century Gothic" panose="020B0502020202020204" pitchFamily="34" charset="0"/>
            </a:rPr>
            <a:t>Formales</a:t>
          </a:r>
        </a:p>
        <a:p>
          <a:r>
            <a:rPr lang="es-MX" sz="1050" dirty="0" smtClean="0">
              <a:latin typeface="Century Gothic" panose="020B0502020202020204" pitchFamily="34" charset="0"/>
            </a:rPr>
            <a:t>Pruebas objetivas</a:t>
          </a:r>
        </a:p>
        <a:p>
          <a:r>
            <a:rPr lang="es-MX" sz="1050" dirty="0" smtClean="0">
              <a:latin typeface="Century Gothic" panose="020B0502020202020204" pitchFamily="34" charset="0"/>
            </a:rPr>
            <a:t>Cuestionarios C y A</a:t>
          </a:r>
        </a:p>
        <a:p>
          <a:r>
            <a:rPr lang="es-MX" sz="1050" dirty="0" smtClean="0">
              <a:latin typeface="Century Gothic" panose="020B0502020202020204" pitchFamily="34" charset="0"/>
            </a:rPr>
            <a:t>Mapas conceptuales</a:t>
          </a:r>
        </a:p>
        <a:p>
          <a:r>
            <a:rPr lang="es-MX" sz="1050" dirty="0" smtClean="0">
              <a:latin typeface="Century Gothic" panose="020B0502020202020204" pitchFamily="34" charset="0"/>
            </a:rPr>
            <a:t>Pruebas de desempeño</a:t>
          </a:r>
          <a:endParaRPr lang="es-MX" sz="1050" dirty="0">
            <a:latin typeface="Century Gothic" panose="020B0502020202020204" pitchFamily="34" charset="0"/>
          </a:endParaRPr>
        </a:p>
      </dgm:t>
    </dgm:pt>
    <dgm:pt modelId="{6C50D0C0-10A5-4375-B83E-44908EFDE3EE}" type="parTrans" cxnId="{A366A330-DD0D-45B2-A965-376AF16C4072}">
      <dgm:prSet/>
      <dgm:spPr/>
      <dgm:t>
        <a:bodyPr/>
        <a:lstStyle/>
        <a:p>
          <a:endParaRPr lang="es-MX"/>
        </a:p>
      </dgm:t>
    </dgm:pt>
    <dgm:pt modelId="{B20A6CC3-21E2-4A5F-819F-3701B13AF3D8}" type="sibTrans" cxnId="{A366A330-DD0D-45B2-A965-376AF16C4072}">
      <dgm:prSet/>
      <dgm:spPr/>
      <dgm:t>
        <a:bodyPr/>
        <a:lstStyle/>
        <a:p>
          <a:endParaRPr lang="es-MX"/>
        </a:p>
      </dgm:t>
    </dgm:pt>
    <dgm:pt modelId="{4CB60AB8-BD05-44F6-8589-CDFD0AE76C47}" type="pres">
      <dgm:prSet presAssocID="{615AB193-2D90-408B-8DB1-A536C6A0CA91}" presName="diagram" presStyleCnt="0">
        <dgm:presLayoutVars>
          <dgm:chPref val="1"/>
          <dgm:dir/>
          <dgm:animOne val="branch"/>
          <dgm:animLvl val="lvl"/>
          <dgm:resizeHandles val="exact"/>
        </dgm:presLayoutVars>
      </dgm:prSet>
      <dgm:spPr/>
      <dgm:t>
        <a:bodyPr/>
        <a:lstStyle/>
        <a:p>
          <a:endParaRPr lang="es-MX"/>
        </a:p>
      </dgm:t>
    </dgm:pt>
    <dgm:pt modelId="{57B82ED3-9B74-4024-AE5B-A7C918B53162}" type="pres">
      <dgm:prSet presAssocID="{2A34BF95-6641-4664-A416-0EC9224227D6}" presName="root1" presStyleCnt="0"/>
      <dgm:spPr/>
      <dgm:t>
        <a:bodyPr/>
        <a:lstStyle/>
        <a:p>
          <a:endParaRPr lang="es-MX"/>
        </a:p>
      </dgm:t>
    </dgm:pt>
    <dgm:pt modelId="{36898F4C-8A4D-4A68-9B32-9349CA89E47E}" type="pres">
      <dgm:prSet presAssocID="{2A34BF95-6641-4664-A416-0EC9224227D6}" presName="LevelOneTextNode" presStyleLbl="node0" presStyleIdx="0" presStyleCnt="1" custScaleX="105567" custScaleY="81498" custLinFactNeighborX="-9070" custLinFactNeighborY="-38668">
        <dgm:presLayoutVars>
          <dgm:chPref val="3"/>
        </dgm:presLayoutVars>
      </dgm:prSet>
      <dgm:spPr/>
      <dgm:t>
        <a:bodyPr/>
        <a:lstStyle/>
        <a:p>
          <a:endParaRPr lang="es-MX"/>
        </a:p>
      </dgm:t>
    </dgm:pt>
    <dgm:pt modelId="{7CE6C523-E4A7-42A0-B871-5C276DC13FD6}" type="pres">
      <dgm:prSet presAssocID="{2A34BF95-6641-4664-A416-0EC9224227D6}" presName="level2hierChild" presStyleCnt="0"/>
      <dgm:spPr/>
      <dgm:t>
        <a:bodyPr/>
        <a:lstStyle/>
        <a:p>
          <a:endParaRPr lang="es-MX"/>
        </a:p>
      </dgm:t>
    </dgm:pt>
    <dgm:pt modelId="{F49F6343-6BFB-4970-B362-8A3916AB4A7F}" type="pres">
      <dgm:prSet presAssocID="{6DB622A1-C482-4D93-BE74-0138A92A5A0A}" presName="conn2-1" presStyleLbl="parChTrans1D2" presStyleIdx="0" presStyleCnt="6"/>
      <dgm:spPr/>
      <dgm:t>
        <a:bodyPr/>
        <a:lstStyle/>
        <a:p>
          <a:endParaRPr lang="es-MX"/>
        </a:p>
      </dgm:t>
    </dgm:pt>
    <dgm:pt modelId="{0863C8AD-CA81-44AA-8DF2-7175D2920048}" type="pres">
      <dgm:prSet presAssocID="{6DB622A1-C482-4D93-BE74-0138A92A5A0A}" presName="connTx" presStyleLbl="parChTrans1D2" presStyleIdx="0" presStyleCnt="6"/>
      <dgm:spPr/>
      <dgm:t>
        <a:bodyPr/>
        <a:lstStyle/>
        <a:p>
          <a:endParaRPr lang="es-MX"/>
        </a:p>
      </dgm:t>
    </dgm:pt>
    <dgm:pt modelId="{0BDED33D-60F4-46B0-9444-29B8120E213B}" type="pres">
      <dgm:prSet presAssocID="{360DF845-CB4F-4E3A-9473-9E34B0134E72}" presName="root2" presStyleCnt="0"/>
      <dgm:spPr/>
      <dgm:t>
        <a:bodyPr/>
        <a:lstStyle/>
        <a:p>
          <a:endParaRPr lang="es-MX"/>
        </a:p>
      </dgm:t>
    </dgm:pt>
    <dgm:pt modelId="{83A3C246-1382-48F1-8951-7CD19A20517B}" type="pres">
      <dgm:prSet presAssocID="{360DF845-CB4F-4E3A-9473-9E34B0134E72}" presName="LevelTwoTextNode" presStyleLbl="node2" presStyleIdx="0" presStyleCnt="6" custLinFactNeighborX="-544" custLinFactNeighborY="-88746">
        <dgm:presLayoutVars>
          <dgm:chPref val="3"/>
        </dgm:presLayoutVars>
      </dgm:prSet>
      <dgm:spPr/>
      <dgm:t>
        <a:bodyPr/>
        <a:lstStyle/>
        <a:p>
          <a:endParaRPr lang="es-MX"/>
        </a:p>
      </dgm:t>
    </dgm:pt>
    <dgm:pt modelId="{5CA6BFEE-04C5-44EF-B5CD-6334204829E4}" type="pres">
      <dgm:prSet presAssocID="{360DF845-CB4F-4E3A-9473-9E34B0134E72}" presName="level3hierChild" presStyleCnt="0"/>
      <dgm:spPr/>
      <dgm:t>
        <a:bodyPr/>
        <a:lstStyle/>
        <a:p>
          <a:endParaRPr lang="es-MX"/>
        </a:p>
      </dgm:t>
    </dgm:pt>
    <dgm:pt modelId="{F86A08B9-E2E0-4A14-9643-285FF4C9DBFB}" type="pres">
      <dgm:prSet presAssocID="{F0EC8C5E-01B5-4AF2-AD39-2D63A9AF2342}" presName="conn2-1" presStyleLbl="parChTrans1D2" presStyleIdx="1" presStyleCnt="6"/>
      <dgm:spPr/>
      <dgm:t>
        <a:bodyPr/>
        <a:lstStyle/>
        <a:p>
          <a:endParaRPr lang="es-MX"/>
        </a:p>
      </dgm:t>
    </dgm:pt>
    <dgm:pt modelId="{24937AB2-CE65-4FCE-9CFC-6477BDEB89C3}" type="pres">
      <dgm:prSet presAssocID="{F0EC8C5E-01B5-4AF2-AD39-2D63A9AF2342}" presName="connTx" presStyleLbl="parChTrans1D2" presStyleIdx="1" presStyleCnt="6"/>
      <dgm:spPr/>
      <dgm:t>
        <a:bodyPr/>
        <a:lstStyle/>
        <a:p>
          <a:endParaRPr lang="es-MX"/>
        </a:p>
      </dgm:t>
    </dgm:pt>
    <dgm:pt modelId="{D62E7CBD-7DC3-4EB0-B705-764F20B5B3C5}" type="pres">
      <dgm:prSet presAssocID="{1D7B4A62-1D9F-445D-933C-4E86B9931B41}" presName="root2" presStyleCnt="0"/>
      <dgm:spPr/>
      <dgm:t>
        <a:bodyPr/>
        <a:lstStyle/>
        <a:p>
          <a:endParaRPr lang="es-MX"/>
        </a:p>
      </dgm:t>
    </dgm:pt>
    <dgm:pt modelId="{ECEE5754-1EAE-459D-B6D1-990DC3943BB3}" type="pres">
      <dgm:prSet presAssocID="{1D7B4A62-1D9F-445D-933C-4E86B9931B41}" presName="LevelTwoTextNode" presStyleLbl="node2" presStyleIdx="1" presStyleCnt="6" custScaleX="69792" custScaleY="63550" custLinFactNeighborX="18064" custLinFactNeighborY="5131">
        <dgm:presLayoutVars>
          <dgm:chPref val="3"/>
        </dgm:presLayoutVars>
      </dgm:prSet>
      <dgm:spPr/>
      <dgm:t>
        <a:bodyPr/>
        <a:lstStyle/>
        <a:p>
          <a:endParaRPr lang="es-MX"/>
        </a:p>
      </dgm:t>
    </dgm:pt>
    <dgm:pt modelId="{6BA612BF-6DAA-495F-9A14-CF2B391C39F0}" type="pres">
      <dgm:prSet presAssocID="{1D7B4A62-1D9F-445D-933C-4E86B9931B41}" presName="level3hierChild" presStyleCnt="0"/>
      <dgm:spPr/>
      <dgm:t>
        <a:bodyPr/>
        <a:lstStyle/>
        <a:p>
          <a:endParaRPr lang="es-MX"/>
        </a:p>
      </dgm:t>
    </dgm:pt>
    <dgm:pt modelId="{176252C3-4AAD-4D9B-A1D5-DFD980F1F9CF}" type="pres">
      <dgm:prSet presAssocID="{8BB91B46-F6E2-458C-A850-D7EFE1728229}" presName="conn2-1" presStyleLbl="parChTrans1D3" presStyleIdx="0" presStyleCnt="7"/>
      <dgm:spPr/>
      <dgm:t>
        <a:bodyPr/>
        <a:lstStyle/>
        <a:p>
          <a:endParaRPr lang="es-MX"/>
        </a:p>
      </dgm:t>
    </dgm:pt>
    <dgm:pt modelId="{A4109A52-A2A5-40A7-B8C6-48EC0F889111}" type="pres">
      <dgm:prSet presAssocID="{8BB91B46-F6E2-458C-A850-D7EFE1728229}" presName="connTx" presStyleLbl="parChTrans1D3" presStyleIdx="0" presStyleCnt="7"/>
      <dgm:spPr/>
      <dgm:t>
        <a:bodyPr/>
        <a:lstStyle/>
        <a:p>
          <a:endParaRPr lang="es-MX"/>
        </a:p>
      </dgm:t>
    </dgm:pt>
    <dgm:pt modelId="{D31EFBED-D77F-4072-82FC-BFDD42AD4F45}" type="pres">
      <dgm:prSet presAssocID="{6CD0FE6B-5521-4388-88AA-56F7854DC052}" presName="root2" presStyleCnt="0"/>
      <dgm:spPr/>
      <dgm:t>
        <a:bodyPr/>
        <a:lstStyle/>
        <a:p>
          <a:endParaRPr lang="es-MX"/>
        </a:p>
      </dgm:t>
    </dgm:pt>
    <dgm:pt modelId="{1C85C9F0-EB68-45FB-8D8F-DE755798D48B}" type="pres">
      <dgm:prSet presAssocID="{6CD0FE6B-5521-4388-88AA-56F7854DC052}" presName="LevelTwoTextNode" presStyleLbl="node3" presStyleIdx="0" presStyleCnt="7" custScaleX="115323" custScaleY="94434" custLinFactNeighborX="49443" custLinFactNeighborY="-27998">
        <dgm:presLayoutVars>
          <dgm:chPref val="3"/>
        </dgm:presLayoutVars>
      </dgm:prSet>
      <dgm:spPr/>
      <dgm:t>
        <a:bodyPr/>
        <a:lstStyle/>
        <a:p>
          <a:endParaRPr lang="es-MX"/>
        </a:p>
      </dgm:t>
    </dgm:pt>
    <dgm:pt modelId="{7A191AAC-AA93-46E0-840F-9E025111A498}" type="pres">
      <dgm:prSet presAssocID="{6CD0FE6B-5521-4388-88AA-56F7854DC052}" presName="level3hierChild" presStyleCnt="0"/>
      <dgm:spPr/>
      <dgm:t>
        <a:bodyPr/>
        <a:lstStyle/>
        <a:p>
          <a:endParaRPr lang="es-MX"/>
        </a:p>
      </dgm:t>
    </dgm:pt>
    <dgm:pt modelId="{65C474C3-4B9A-4B13-8819-01EE83F6C21E}" type="pres">
      <dgm:prSet presAssocID="{587B4902-A005-4B9F-889B-96AB85CE81FE}" presName="conn2-1" presStyleLbl="parChTrans1D3" presStyleIdx="1" presStyleCnt="7"/>
      <dgm:spPr/>
      <dgm:t>
        <a:bodyPr/>
        <a:lstStyle/>
        <a:p>
          <a:endParaRPr lang="es-MX"/>
        </a:p>
      </dgm:t>
    </dgm:pt>
    <dgm:pt modelId="{01A27768-A5A1-4824-A86B-F21598A105E9}" type="pres">
      <dgm:prSet presAssocID="{587B4902-A005-4B9F-889B-96AB85CE81FE}" presName="connTx" presStyleLbl="parChTrans1D3" presStyleIdx="1" presStyleCnt="7"/>
      <dgm:spPr/>
      <dgm:t>
        <a:bodyPr/>
        <a:lstStyle/>
        <a:p>
          <a:endParaRPr lang="es-MX"/>
        </a:p>
      </dgm:t>
    </dgm:pt>
    <dgm:pt modelId="{9E70BDA4-17C4-4E9A-9E67-55B420E8468D}" type="pres">
      <dgm:prSet presAssocID="{78759B18-0FCA-4C9A-B538-5037292C0D08}" presName="root2" presStyleCnt="0"/>
      <dgm:spPr/>
      <dgm:t>
        <a:bodyPr/>
        <a:lstStyle/>
        <a:p>
          <a:endParaRPr lang="es-MX"/>
        </a:p>
      </dgm:t>
    </dgm:pt>
    <dgm:pt modelId="{1AA34D05-A69F-4723-A2D5-EEE753240B16}" type="pres">
      <dgm:prSet presAssocID="{78759B18-0FCA-4C9A-B538-5037292C0D08}" presName="LevelTwoTextNode" presStyleLbl="node3" presStyleIdx="1" presStyleCnt="7" custScaleX="128372" custScaleY="113730" custLinFactNeighborX="45410" custLinFactNeighborY="-32562">
        <dgm:presLayoutVars>
          <dgm:chPref val="3"/>
        </dgm:presLayoutVars>
      </dgm:prSet>
      <dgm:spPr/>
      <dgm:t>
        <a:bodyPr/>
        <a:lstStyle/>
        <a:p>
          <a:endParaRPr lang="es-MX"/>
        </a:p>
      </dgm:t>
    </dgm:pt>
    <dgm:pt modelId="{EC9685C8-4372-47BD-B288-82205ACB4E32}" type="pres">
      <dgm:prSet presAssocID="{78759B18-0FCA-4C9A-B538-5037292C0D08}" presName="level3hierChild" presStyleCnt="0"/>
      <dgm:spPr/>
      <dgm:t>
        <a:bodyPr/>
        <a:lstStyle/>
        <a:p>
          <a:endParaRPr lang="es-MX"/>
        </a:p>
      </dgm:t>
    </dgm:pt>
    <dgm:pt modelId="{640ED177-9D7C-4D32-B57E-37D5C7CFC9A2}" type="pres">
      <dgm:prSet presAssocID="{9C54FA1E-117F-465B-B50C-5C8A097F0F3B}" presName="conn2-1" presStyleLbl="parChTrans1D2" presStyleIdx="2" presStyleCnt="6"/>
      <dgm:spPr/>
      <dgm:t>
        <a:bodyPr/>
        <a:lstStyle/>
        <a:p>
          <a:endParaRPr lang="es-MX"/>
        </a:p>
      </dgm:t>
    </dgm:pt>
    <dgm:pt modelId="{A13C312B-87AD-4017-B480-DDE33D823316}" type="pres">
      <dgm:prSet presAssocID="{9C54FA1E-117F-465B-B50C-5C8A097F0F3B}" presName="connTx" presStyleLbl="parChTrans1D2" presStyleIdx="2" presStyleCnt="6"/>
      <dgm:spPr/>
      <dgm:t>
        <a:bodyPr/>
        <a:lstStyle/>
        <a:p>
          <a:endParaRPr lang="es-MX"/>
        </a:p>
      </dgm:t>
    </dgm:pt>
    <dgm:pt modelId="{FD26E003-9722-4821-8B01-6F4A6BCE4492}" type="pres">
      <dgm:prSet presAssocID="{5F4745CA-3FD0-445F-AFFD-CC44DDC803AA}" presName="root2" presStyleCnt="0"/>
      <dgm:spPr/>
      <dgm:t>
        <a:bodyPr/>
        <a:lstStyle/>
        <a:p>
          <a:endParaRPr lang="es-MX"/>
        </a:p>
      </dgm:t>
    </dgm:pt>
    <dgm:pt modelId="{C65CC856-5869-4903-8B75-1B1651A948AE}" type="pres">
      <dgm:prSet presAssocID="{5F4745CA-3FD0-445F-AFFD-CC44DDC803AA}" presName="LevelTwoTextNode" presStyleLbl="node2" presStyleIdx="2" presStyleCnt="6" custScaleX="83172" custScaleY="76447" custLinFactY="82775" custLinFactNeighborX="17565" custLinFactNeighborY="100000">
        <dgm:presLayoutVars>
          <dgm:chPref val="3"/>
        </dgm:presLayoutVars>
      </dgm:prSet>
      <dgm:spPr/>
      <dgm:t>
        <a:bodyPr/>
        <a:lstStyle/>
        <a:p>
          <a:endParaRPr lang="es-MX"/>
        </a:p>
      </dgm:t>
    </dgm:pt>
    <dgm:pt modelId="{4211C48C-9D38-4DC8-97F6-0E482967B84F}" type="pres">
      <dgm:prSet presAssocID="{5F4745CA-3FD0-445F-AFFD-CC44DDC803AA}" presName="level3hierChild" presStyleCnt="0"/>
      <dgm:spPr/>
      <dgm:t>
        <a:bodyPr/>
        <a:lstStyle/>
        <a:p>
          <a:endParaRPr lang="es-MX"/>
        </a:p>
      </dgm:t>
    </dgm:pt>
    <dgm:pt modelId="{09948DD0-2E60-4B38-9BAC-1F2C87D82604}" type="pres">
      <dgm:prSet presAssocID="{129D3764-BBAE-4C3D-8BDB-597531B1C37D}" presName="conn2-1" presStyleLbl="parChTrans1D3" presStyleIdx="2" presStyleCnt="7"/>
      <dgm:spPr/>
      <dgm:t>
        <a:bodyPr/>
        <a:lstStyle/>
        <a:p>
          <a:endParaRPr lang="es-MX"/>
        </a:p>
      </dgm:t>
    </dgm:pt>
    <dgm:pt modelId="{81773FED-DB49-40ED-A7C5-C7628E236D11}" type="pres">
      <dgm:prSet presAssocID="{129D3764-BBAE-4C3D-8BDB-597531B1C37D}" presName="connTx" presStyleLbl="parChTrans1D3" presStyleIdx="2" presStyleCnt="7"/>
      <dgm:spPr/>
      <dgm:t>
        <a:bodyPr/>
        <a:lstStyle/>
        <a:p>
          <a:endParaRPr lang="es-MX"/>
        </a:p>
      </dgm:t>
    </dgm:pt>
    <dgm:pt modelId="{11A54338-D88F-485C-B42F-E7E3E45D4093}" type="pres">
      <dgm:prSet presAssocID="{E7117603-478F-4F19-8736-C69EAC054C49}" presName="root2" presStyleCnt="0"/>
      <dgm:spPr/>
      <dgm:t>
        <a:bodyPr/>
        <a:lstStyle/>
        <a:p>
          <a:endParaRPr lang="es-MX"/>
        </a:p>
      </dgm:t>
    </dgm:pt>
    <dgm:pt modelId="{6F92B6BE-42D4-4DD9-A4EA-E79A1EB34B2B}" type="pres">
      <dgm:prSet presAssocID="{E7117603-478F-4F19-8736-C69EAC054C49}" presName="LevelTwoTextNode" presStyleLbl="node3" presStyleIdx="2" presStyleCnt="7" custScaleX="84923" custScaleY="87985" custLinFactY="100000" custLinFactNeighborX="57532" custLinFactNeighborY="153610">
        <dgm:presLayoutVars>
          <dgm:chPref val="3"/>
        </dgm:presLayoutVars>
      </dgm:prSet>
      <dgm:spPr/>
      <dgm:t>
        <a:bodyPr/>
        <a:lstStyle/>
        <a:p>
          <a:endParaRPr lang="es-MX"/>
        </a:p>
      </dgm:t>
    </dgm:pt>
    <dgm:pt modelId="{00D2E726-F8A7-472D-A48D-590047C5BFDD}" type="pres">
      <dgm:prSet presAssocID="{E7117603-478F-4F19-8736-C69EAC054C49}" presName="level3hierChild" presStyleCnt="0"/>
      <dgm:spPr/>
      <dgm:t>
        <a:bodyPr/>
        <a:lstStyle/>
        <a:p>
          <a:endParaRPr lang="es-MX"/>
        </a:p>
      </dgm:t>
    </dgm:pt>
    <dgm:pt modelId="{40D19B82-3F94-4F31-B1F5-51E6A85CC6C4}" type="pres">
      <dgm:prSet presAssocID="{6C50D0C0-10A5-4375-B83E-44908EFDE3EE}" presName="conn2-1" presStyleLbl="parChTrans1D3" presStyleIdx="3" presStyleCnt="7"/>
      <dgm:spPr/>
      <dgm:t>
        <a:bodyPr/>
        <a:lstStyle/>
        <a:p>
          <a:endParaRPr lang="es-MX"/>
        </a:p>
      </dgm:t>
    </dgm:pt>
    <dgm:pt modelId="{DF3FEA5F-E67E-4D9D-9BE7-9D7CF64FBD99}" type="pres">
      <dgm:prSet presAssocID="{6C50D0C0-10A5-4375-B83E-44908EFDE3EE}" presName="connTx" presStyleLbl="parChTrans1D3" presStyleIdx="3" presStyleCnt="7"/>
      <dgm:spPr/>
      <dgm:t>
        <a:bodyPr/>
        <a:lstStyle/>
        <a:p>
          <a:endParaRPr lang="es-MX"/>
        </a:p>
      </dgm:t>
    </dgm:pt>
    <dgm:pt modelId="{9A713900-8605-488D-B375-2BE2E3DFD4E5}" type="pres">
      <dgm:prSet presAssocID="{EF0FA7C9-2CFA-433A-9D6D-4EF5FC6F42FE}" presName="root2" presStyleCnt="0"/>
      <dgm:spPr/>
      <dgm:t>
        <a:bodyPr/>
        <a:lstStyle/>
        <a:p>
          <a:endParaRPr lang="es-MX"/>
        </a:p>
      </dgm:t>
    </dgm:pt>
    <dgm:pt modelId="{6B3249F5-20D7-4B6E-A77A-037D7F9C84FE}" type="pres">
      <dgm:prSet presAssocID="{EF0FA7C9-2CFA-433A-9D6D-4EF5FC6F42FE}" presName="LevelTwoTextNode" presStyleLbl="node3" presStyleIdx="3" presStyleCnt="7" custScaleX="97863" custScaleY="114012" custLinFactY="100000" custLinFactNeighborX="53312" custLinFactNeighborY="168759">
        <dgm:presLayoutVars>
          <dgm:chPref val="3"/>
        </dgm:presLayoutVars>
      </dgm:prSet>
      <dgm:spPr/>
      <dgm:t>
        <a:bodyPr/>
        <a:lstStyle/>
        <a:p>
          <a:endParaRPr lang="es-MX"/>
        </a:p>
      </dgm:t>
    </dgm:pt>
    <dgm:pt modelId="{371FB298-0C28-4EDC-9076-FFB29F578793}" type="pres">
      <dgm:prSet presAssocID="{EF0FA7C9-2CFA-433A-9D6D-4EF5FC6F42FE}" presName="level3hierChild" presStyleCnt="0"/>
      <dgm:spPr/>
      <dgm:t>
        <a:bodyPr/>
        <a:lstStyle/>
        <a:p>
          <a:endParaRPr lang="es-MX"/>
        </a:p>
      </dgm:t>
    </dgm:pt>
    <dgm:pt modelId="{04D89CAA-49C4-42DE-A7E8-018BBC75B364}" type="pres">
      <dgm:prSet presAssocID="{4603B7C9-FBC6-4251-93E3-906FA9BE0FF3}" presName="conn2-1" presStyleLbl="parChTrans1D2" presStyleIdx="3" presStyleCnt="6"/>
      <dgm:spPr/>
      <dgm:t>
        <a:bodyPr/>
        <a:lstStyle/>
        <a:p>
          <a:endParaRPr lang="es-MX"/>
        </a:p>
      </dgm:t>
    </dgm:pt>
    <dgm:pt modelId="{38427292-A52C-4574-AF96-C3A229519156}" type="pres">
      <dgm:prSet presAssocID="{4603B7C9-FBC6-4251-93E3-906FA9BE0FF3}" presName="connTx" presStyleLbl="parChTrans1D2" presStyleIdx="3" presStyleCnt="6"/>
      <dgm:spPr/>
      <dgm:t>
        <a:bodyPr/>
        <a:lstStyle/>
        <a:p>
          <a:endParaRPr lang="es-MX"/>
        </a:p>
      </dgm:t>
    </dgm:pt>
    <dgm:pt modelId="{C530A43E-6572-46DA-81DD-F6DCED654A32}" type="pres">
      <dgm:prSet presAssocID="{A28636C6-A1CD-4576-9A34-FEB1B55C5AB0}" presName="root2" presStyleCnt="0"/>
      <dgm:spPr/>
      <dgm:t>
        <a:bodyPr/>
        <a:lstStyle/>
        <a:p>
          <a:endParaRPr lang="es-MX"/>
        </a:p>
      </dgm:t>
    </dgm:pt>
    <dgm:pt modelId="{40845D0B-2F31-4F8C-88CC-C82AA69DEB94}" type="pres">
      <dgm:prSet presAssocID="{A28636C6-A1CD-4576-9A34-FEB1B55C5AB0}" presName="LevelTwoTextNode" presStyleLbl="node2" presStyleIdx="3" presStyleCnt="6" custScaleX="82508" custScaleY="56951" custLinFactY="-27878" custLinFactNeighborX="12525" custLinFactNeighborY="-100000">
        <dgm:presLayoutVars>
          <dgm:chPref val="3"/>
        </dgm:presLayoutVars>
      </dgm:prSet>
      <dgm:spPr/>
      <dgm:t>
        <a:bodyPr/>
        <a:lstStyle/>
        <a:p>
          <a:endParaRPr lang="es-MX"/>
        </a:p>
      </dgm:t>
    </dgm:pt>
    <dgm:pt modelId="{DA83D5C1-80E1-418F-853A-B44A97FEE50D}" type="pres">
      <dgm:prSet presAssocID="{A28636C6-A1CD-4576-9A34-FEB1B55C5AB0}" presName="level3hierChild" presStyleCnt="0"/>
      <dgm:spPr/>
      <dgm:t>
        <a:bodyPr/>
        <a:lstStyle/>
        <a:p>
          <a:endParaRPr lang="es-MX"/>
        </a:p>
      </dgm:t>
    </dgm:pt>
    <dgm:pt modelId="{B125EAEB-D618-423E-AC25-3513FA2C2746}" type="pres">
      <dgm:prSet presAssocID="{62C198C9-14FB-4D34-A0C2-612E338CACB3}" presName="conn2-1" presStyleLbl="parChTrans1D3" presStyleIdx="4" presStyleCnt="7"/>
      <dgm:spPr/>
      <dgm:t>
        <a:bodyPr/>
        <a:lstStyle/>
        <a:p>
          <a:endParaRPr lang="es-MX"/>
        </a:p>
      </dgm:t>
    </dgm:pt>
    <dgm:pt modelId="{03B91A7F-DEE2-4092-9346-9FC80287A516}" type="pres">
      <dgm:prSet presAssocID="{62C198C9-14FB-4D34-A0C2-612E338CACB3}" presName="connTx" presStyleLbl="parChTrans1D3" presStyleIdx="4" presStyleCnt="7"/>
      <dgm:spPr/>
      <dgm:t>
        <a:bodyPr/>
        <a:lstStyle/>
        <a:p>
          <a:endParaRPr lang="es-MX"/>
        </a:p>
      </dgm:t>
    </dgm:pt>
    <dgm:pt modelId="{92A47371-9D85-4EB1-A7DB-F8F0B73E1BC9}" type="pres">
      <dgm:prSet presAssocID="{EACB8C32-B4CE-4E57-85AF-1E297DD1B038}" presName="root2" presStyleCnt="0"/>
      <dgm:spPr/>
      <dgm:t>
        <a:bodyPr/>
        <a:lstStyle/>
        <a:p>
          <a:endParaRPr lang="es-MX"/>
        </a:p>
      </dgm:t>
    </dgm:pt>
    <dgm:pt modelId="{43572324-41BA-4543-9EEA-83693BE21C92}" type="pres">
      <dgm:prSet presAssocID="{EACB8C32-B4CE-4E57-85AF-1E297DD1B038}" presName="LevelTwoTextNode" presStyleLbl="node3" presStyleIdx="4" presStyleCnt="7" custLinFactNeighborX="39316" custLinFactNeighborY="-98059">
        <dgm:presLayoutVars>
          <dgm:chPref val="3"/>
        </dgm:presLayoutVars>
      </dgm:prSet>
      <dgm:spPr/>
      <dgm:t>
        <a:bodyPr/>
        <a:lstStyle/>
        <a:p>
          <a:endParaRPr lang="es-MX"/>
        </a:p>
      </dgm:t>
    </dgm:pt>
    <dgm:pt modelId="{621373C3-F2B7-4722-B6EF-2FB3A8523288}" type="pres">
      <dgm:prSet presAssocID="{EACB8C32-B4CE-4E57-85AF-1E297DD1B038}" presName="level3hierChild" presStyleCnt="0"/>
      <dgm:spPr/>
      <dgm:t>
        <a:bodyPr/>
        <a:lstStyle/>
        <a:p>
          <a:endParaRPr lang="es-MX"/>
        </a:p>
      </dgm:t>
    </dgm:pt>
    <dgm:pt modelId="{A8065845-3AB6-47AF-8987-CD4117E00A50}" type="pres">
      <dgm:prSet presAssocID="{E91A329C-B8D2-4A50-B0AF-DF35073456C9}" presName="conn2-1" presStyleLbl="parChTrans1D2" presStyleIdx="4" presStyleCnt="6"/>
      <dgm:spPr/>
      <dgm:t>
        <a:bodyPr/>
        <a:lstStyle/>
        <a:p>
          <a:endParaRPr lang="es-MX"/>
        </a:p>
      </dgm:t>
    </dgm:pt>
    <dgm:pt modelId="{544AEB4B-FE1B-43A0-A2FB-92DF349144FE}" type="pres">
      <dgm:prSet presAssocID="{E91A329C-B8D2-4A50-B0AF-DF35073456C9}" presName="connTx" presStyleLbl="parChTrans1D2" presStyleIdx="4" presStyleCnt="6"/>
      <dgm:spPr/>
      <dgm:t>
        <a:bodyPr/>
        <a:lstStyle/>
        <a:p>
          <a:endParaRPr lang="es-MX"/>
        </a:p>
      </dgm:t>
    </dgm:pt>
    <dgm:pt modelId="{01ACA202-77F8-444A-A9C8-F26A42BE9E0A}" type="pres">
      <dgm:prSet presAssocID="{FDD49537-DB8B-4C1A-A62B-9CA1EA269902}" presName="root2" presStyleCnt="0"/>
      <dgm:spPr/>
      <dgm:t>
        <a:bodyPr/>
        <a:lstStyle/>
        <a:p>
          <a:endParaRPr lang="es-MX"/>
        </a:p>
      </dgm:t>
    </dgm:pt>
    <dgm:pt modelId="{8D146440-B9F7-49A7-AA66-E05142E26EA8}" type="pres">
      <dgm:prSet presAssocID="{FDD49537-DB8B-4C1A-A62B-9CA1EA269902}" presName="LevelTwoTextNode" presStyleLbl="node2" presStyleIdx="4" presStyleCnt="6" custScaleX="77200" custScaleY="74209" custLinFactY="-193292" custLinFactNeighborX="16673" custLinFactNeighborY="-200000">
        <dgm:presLayoutVars>
          <dgm:chPref val="3"/>
        </dgm:presLayoutVars>
      </dgm:prSet>
      <dgm:spPr/>
      <dgm:t>
        <a:bodyPr/>
        <a:lstStyle/>
        <a:p>
          <a:endParaRPr lang="es-MX"/>
        </a:p>
      </dgm:t>
    </dgm:pt>
    <dgm:pt modelId="{428F657B-E3F9-41AE-AAEF-4FA301637061}" type="pres">
      <dgm:prSet presAssocID="{FDD49537-DB8B-4C1A-A62B-9CA1EA269902}" presName="level3hierChild" presStyleCnt="0"/>
      <dgm:spPr/>
      <dgm:t>
        <a:bodyPr/>
        <a:lstStyle/>
        <a:p>
          <a:endParaRPr lang="es-MX"/>
        </a:p>
      </dgm:t>
    </dgm:pt>
    <dgm:pt modelId="{38D25BA7-2A79-4509-BE4E-038B0CE23175}" type="pres">
      <dgm:prSet presAssocID="{112889EF-ADDC-446C-A801-8C3AD37173F8}" presName="conn2-1" presStyleLbl="parChTrans1D3" presStyleIdx="5" presStyleCnt="7"/>
      <dgm:spPr/>
      <dgm:t>
        <a:bodyPr/>
        <a:lstStyle/>
        <a:p>
          <a:endParaRPr lang="es-MX"/>
        </a:p>
      </dgm:t>
    </dgm:pt>
    <dgm:pt modelId="{0EE5936D-AA63-4170-9A83-51A8DD468FC4}" type="pres">
      <dgm:prSet presAssocID="{112889EF-ADDC-446C-A801-8C3AD37173F8}" presName="connTx" presStyleLbl="parChTrans1D3" presStyleIdx="5" presStyleCnt="7"/>
      <dgm:spPr/>
      <dgm:t>
        <a:bodyPr/>
        <a:lstStyle/>
        <a:p>
          <a:endParaRPr lang="es-MX"/>
        </a:p>
      </dgm:t>
    </dgm:pt>
    <dgm:pt modelId="{D6EE3D3F-F549-4680-A99E-360A92DBDFB7}" type="pres">
      <dgm:prSet presAssocID="{E06FF9B8-FA3C-47ED-9F8A-221E552EAE8E}" presName="root2" presStyleCnt="0"/>
      <dgm:spPr/>
      <dgm:t>
        <a:bodyPr/>
        <a:lstStyle/>
        <a:p>
          <a:endParaRPr lang="es-MX"/>
        </a:p>
      </dgm:t>
    </dgm:pt>
    <dgm:pt modelId="{BC0B5F02-5557-41A7-88A0-4DF035B6174B}" type="pres">
      <dgm:prSet presAssocID="{E06FF9B8-FA3C-47ED-9F8A-221E552EAE8E}" presName="LevelTwoTextNode" presStyleLbl="node3" presStyleIdx="5" presStyleCnt="7" custScaleX="60791" custScaleY="53134" custLinFactY="-178946" custLinFactNeighborX="-5142" custLinFactNeighborY="-200000">
        <dgm:presLayoutVars>
          <dgm:chPref val="3"/>
        </dgm:presLayoutVars>
      </dgm:prSet>
      <dgm:spPr/>
      <dgm:t>
        <a:bodyPr/>
        <a:lstStyle/>
        <a:p>
          <a:endParaRPr lang="es-MX"/>
        </a:p>
      </dgm:t>
    </dgm:pt>
    <dgm:pt modelId="{A829F247-3DCC-4B1A-8D72-D7951E6928B4}" type="pres">
      <dgm:prSet presAssocID="{E06FF9B8-FA3C-47ED-9F8A-221E552EAE8E}" presName="level3hierChild" presStyleCnt="0"/>
      <dgm:spPr/>
      <dgm:t>
        <a:bodyPr/>
        <a:lstStyle/>
        <a:p>
          <a:endParaRPr lang="es-MX"/>
        </a:p>
      </dgm:t>
    </dgm:pt>
    <dgm:pt modelId="{B71685AC-E07E-4D50-9365-BC1D712CE27E}" type="pres">
      <dgm:prSet presAssocID="{BA0150BD-C28E-48C4-84F3-773C1CBEFF4F}" presName="conn2-1" presStyleLbl="parChTrans1D2" presStyleIdx="5" presStyleCnt="6"/>
      <dgm:spPr/>
      <dgm:t>
        <a:bodyPr/>
        <a:lstStyle/>
        <a:p>
          <a:endParaRPr lang="es-MX"/>
        </a:p>
      </dgm:t>
    </dgm:pt>
    <dgm:pt modelId="{5D993839-71FA-47E4-BD1C-DD8A440BD96D}" type="pres">
      <dgm:prSet presAssocID="{BA0150BD-C28E-48C4-84F3-773C1CBEFF4F}" presName="connTx" presStyleLbl="parChTrans1D2" presStyleIdx="5" presStyleCnt="6"/>
      <dgm:spPr/>
      <dgm:t>
        <a:bodyPr/>
        <a:lstStyle/>
        <a:p>
          <a:endParaRPr lang="es-MX"/>
        </a:p>
      </dgm:t>
    </dgm:pt>
    <dgm:pt modelId="{80299787-41F7-454F-8B9F-76AA26506E62}" type="pres">
      <dgm:prSet presAssocID="{77BD8D93-68EF-4722-9322-E74077D65FDC}" presName="root2" presStyleCnt="0"/>
      <dgm:spPr/>
      <dgm:t>
        <a:bodyPr/>
        <a:lstStyle/>
        <a:p>
          <a:endParaRPr lang="es-MX"/>
        </a:p>
      </dgm:t>
    </dgm:pt>
    <dgm:pt modelId="{C55BDB38-D46B-4F54-AB3B-68FC2122074B}" type="pres">
      <dgm:prSet presAssocID="{77BD8D93-68EF-4722-9322-E74077D65FDC}" presName="LevelTwoTextNode" presStyleLbl="node2" presStyleIdx="5" presStyleCnt="6" custScaleX="90957" custScaleY="65754" custLinFactY="-189554" custLinFactNeighborX="4231" custLinFactNeighborY="-200000">
        <dgm:presLayoutVars>
          <dgm:chPref val="3"/>
        </dgm:presLayoutVars>
      </dgm:prSet>
      <dgm:spPr/>
      <dgm:t>
        <a:bodyPr/>
        <a:lstStyle/>
        <a:p>
          <a:endParaRPr lang="es-MX"/>
        </a:p>
      </dgm:t>
    </dgm:pt>
    <dgm:pt modelId="{33C8836D-1F81-4AC1-B82C-FFA78685561D}" type="pres">
      <dgm:prSet presAssocID="{77BD8D93-68EF-4722-9322-E74077D65FDC}" presName="level3hierChild" presStyleCnt="0"/>
      <dgm:spPr/>
      <dgm:t>
        <a:bodyPr/>
        <a:lstStyle/>
        <a:p>
          <a:endParaRPr lang="es-MX"/>
        </a:p>
      </dgm:t>
    </dgm:pt>
    <dgm:pt modelId="{AA6474B0-19D8-4FF4-B2F1-900182C5BBF8}" type="pres">
      <dgm:prSet presAssocID="{414C5A31-7A1B-40DE-90D5-3D466020AB64}" presName="conn2-1" presStyleLbl="parChTrans1D3" presStyleIdx="6" presStyleCnt="7"/>
      <dgm:spPr/>
      <dgm:t>
        <a:bodyPr/>
        <a:lstStyle/>
        <a:p>
          <a:endParaRPr lang="es-MX"/>
        </a:p>
      </dgm:t>
    </dgm:pt>
    <dgm:pt modelId="{FD13DC88-4663-4606-BE2F-6E77065ADB90}" type="pres">
      <dgm:prSet presAssocID="{414C5A31-7A1B-40DE-90D5-3D466020AB64}" presName="connTx" presStyleLbl="parChTrans1D3" presStyleIdx="6" presStyleCnt="7"/>
      <dgm:spPr/>
      <dgm:t>
        <a:bodyPr/>
        <a:lstStyle/>
        <a:p>
          <a:endParaRPr lang="es-MX"/>
        </a:p>
      </dgm:t>
    </dgm:pt>
    <dgm:pt modelId="{B865708B-D325-44CA-B7F6-EBBC0B95C8CE}" type="pres">
      <dgm:prSet presAssocID="{437C6845-7241-40AF-BCB7-DB4C087003FC}" presName="root2" presStyleCnt="0"/>
      <dgm:spPr/>
      <dgm:t>
        <a:bodyPr/>
        <a:lstStyle/>
        <a:p>
          <a:endParaRPr lang="es-MX"/>
        </a:p>
      </dgm:t>
    </dgm:pt>
    <dgm:pt modelId="{B9EE7A96-6CC2-4CEF-BD6B-2352BA847BF8}" type="pres">
      <dgm:prSet presAssocID="{437C6845-7241-40AF-BCB7-DB4C087003FC}" presName="LevelTwoTextNode" presStyleLbl="node3" presStyleIdx="6" presStyleCnt="7" custLinFactY="-189020" custLinFactNeighborX="30867" custLinFactNeighborY="-200000">
        <dgm:presLayoutVars>
          <dgm:chPref val="3"/>
        </dgm:presLayoutVars>
      </dgm:prSet>
      <dgm:spPr/>
      <dgm:t>
        <a:bodyPr/>
        <a:lstStyle/>
        <a:p>
          <a:endParaRPr lang="es-MX"/>
        </a:p>
      </dgm:t>
    </dgm:pt>
    <dgm:pt modelId="{450AC183-5674-472C-956D-BFEBC224C237}" type="pres">
      <dgm:prSet presAssocID="{437C6845-7241-40AF-BCB7-DB4C087003FC}" presName="level3hierChild" presStyleCnt="0"/>
      <dgm:spPr/>
      <dgm:t>
        <a:bodyPr/>
        <a:lstStyle/>
        <a:p>
          <a:endParaRPr lang="es-MX"/>
        </a:p>
      </dgm:t>
    </dgm:pt>
  </dgm:ptLst>
  <dgm:cxnLst>
    <dgm:cxn modelId="{BF8C0D49-C140-4846-B7C9-79B5DA8E45C9}" type="presOf" srcId="{9C54FA1E-117F-465B-B50C-5C8A097F0F3B}" destId="{A13C312B-87AD-4017-B480-DDE33D823316}" srcOrd="1" destOrd="0" presId="urn:microsoft.com/office/officeart/2005/8/layout/hierarchy2"/>
    <dgm:cxn modelId="{85A1F685-0EDB-4CEA-957F-1CB48BD7485A}" type="presOf" srcId="{E06FF9B8-FA3C-47ED-9F8A-221E552EAE8E}" destId="{BC0B5F02-5557-41A7-88A0-4DF035B6174B}" srcOrd="0" destOrd="0" presId="urn:microsoft.com/office/officeart/2005/8/layout/hierarchy2"/>
    <dgm:cxn modelId="{C6182982-E96F-4327-85A1-A2BB78958472}" srcId="{2A34BF95-6641-4664-A416-0EC9224227D6}" destId="{5F4745CA-3FD0-445F-AFFD-CC44DDC803AA}" srcOrd="2" destOrd="0" parTransId="{9C54FA1E-117F-465B-B50C-5C8A097F0F3B}" sibTransId="{A21131D5-A162-4C56-AD74-232DFCBDFB61}"/>
    <dgm:cxn modelId="{0DE3AF2C-EE49-4109-BD55-9D97E43E463E}" type="presOf" srcId="{1D7B4A62-1D9F-445D-933C-4E86B9931B41}" destId="{ECEE5754-1EAE-459D-B6D1-990DC3943BB3}" srcOrd="0" destOrd="0" presId="urn:microsoft.com/office/officeart/2005/8/layout/hierarchy2"/>
    <dgm:cxn modelId="{265FB76B-9CF1-4286-B715-32B10A07F111}" srcId="{615AB193-2D90-408B-8DB1-A536C6A0CA91}" destId="{2A34BF95-6641-4664-A416-0EC9224227D6}" srcOrd="0" destOrd="0" parTransId="{2985E493-D7E8-408D-B294-6D164680AE82}" sibTransId="{3BC1B69C-708F-43E3-830B-8BE9FAFF0462}"/>
    <dgm:cxn modelId="{1951FB6D-E50E-4D0A-9184-EC67E02FA88A}" type="presOf" srcId="{587B4902-A005-4B9F-889B-96AB85CE81FE}" destId="{01A27768-A5A1-4824-A86B-F21598A105E9}" srcOrd="1" destOrd="0" presId="urn:microsoft.com/office/officeart/2005/8/layout/hierarchy2"/>
    <dgm:cxn modelId="{C03073DF-AD19-402E-BE7D-B0FA60912463}" type="presOf" srcId="{4603B7C9-FBC6-4251-93E3-906FA9BE0FF3}" destId="{38427292-A52C-4574-AF96-C3A229519156}" srcOrd="1" destOrd="0" presId="urn:microsoft.com/office/officeart/2005/8/layout/hierarchy2"/>
    <dgm:cxn modelId="{EDCCB335-4596-485E-82E2-9BFD310DC152}" srcId="{2A34BF95-6641-4664-A416-0EC9224227D6}" destId="{360DF845-CB4F-4E3A-9473-9E34B0134E72}" srcOrd="0" destOrd="0" parTransId="{6DB622A1-C482-4D93-BE74-0138A92A5A0A}" sibTransId="{0A82DE93-6BA9-4DEA-8605-30FCB9C47959}"/>
    <dgm:cxn modelId="{D6644B06-FE92-4851-B7C0-8A94FBA50E1A}" srcId="{2A34BF95-6641-4664-A416-0EC9224227D6}" destId="{A28636C6-A1CD-4576-9A34-FEB1B55C5AB0}" srcOrd="3" destOrd="0" parTransId="{4603B7C9-FBC6-4251-93E3-906FA9BE0FF3}" sibTransId="{39B63080-3C33-42B8-BF94-9587C78806AA}"/>
    <dgm:cxn modelId="{9B4F37C2-E0A7-410E-8D7F-E484A842B30F}" type="presOf" srcId="{6DB622A1-C482-4D93-BE74-0138A92A5A0A}" destId="{F49F6343-6BFB-4970-B362-8A3916AB4A7F}" srcOrd="0" destOrd="0" presId="urn:microsoft.com/office/officeart/2005/8/layout/hierarchy2"/>
    <dgm:cxn modelId="{74760997-F275-412D-AC43-86C42BC8ED79}" srcId="{1D7B4A62-1D9F-445D-933C-4E86B9931B41}" destId="{78759B18-0FCA-4C9A-B538-5037292C0D08}" srcOrd="1" destOrd="0" parTransId="{587B4902-A005-4B9F-889B-96AB85CE81FE}" sibTransId="{CFD3B5D7-C6C1-4F59-AD0F-23FBFC9D1E16}"/>
    <dgm:cxn modelId="{DAABB3BE-4DCB-4923-A515-9F5D52625B78}" type="presOf" srcId="{112889EF-ADDC-446C-A801-8C3AD37173F8}" destId="{38D25BA7-2A79-4509-BE4E-038B0CE23175}" srcOrd="0" destOrd="0" presId="urn:microsoft.com/office/officeart/2005/8/layout/hierarchy2"/>
    <dgm:cxn modelId="{D8FFF345-F9DA-4B27-AC99-26B2B861BF0F}" type="presOf" srcId="{E91A329C-B8D2-4A50-B0AF-DF35073456C9}" destId="{544AEB4B-FE1B-43A0-A2FB-92DF349144FE}" srcOrd="1" destOrd="0" presId="urn:microsoft.com/office/officeart/2005/8/layout/hierarchy2"/>
    <dgm:cxn modelId="{19FDA53A-2458-4D19-B92F-517479958235}" type="presOf" srcId="{6C50D0C0-10A5-4375-B83E-44908EFDE3EE}" destId="{40D19B82-3F94-4F31-B1F5-51E6A85CC6C4}" srcOrd="0" destOrd="0" presId="urn:microsoft.com/office/officeart/2005/8/layout/hierarchy2"/>
    <dgm:cxn modelId="{22941E14-60DF-419C-993C-0919CC00D38E}" type="presOf" srcId="{FDD49537-DB8B-4C1A-A62B-9CA1EA269902}" destId="{8D146440-B9F7-49A7-AA66-E05142E26EA8}" srcOrd="0" destOrd="0" presId="urn:microsoft.com/office/officeart/2005/8/layout/hierarchy2"/>
    <dgm:cxn modelId="{9BC45049-261A-4CC7-95D7-38879E1724C5}" type="presOf" srcId="{6C50D0C0-10A5-4375-B83E-44908EFDE3EE}" destId="{DF3FEA5F-E67E-4D9D-9BE7-9D7CF64FBD99}" srcOrd="1" destOrd="0" presId="urn:microsoft.com/office/officeart/2005/8/layout/hierarchy2"/>
    <dgm:cxn modelId="{05846CE1-E178-4230-B7DF-893D050934DB}" type="presOf" srcId="{2A34BF95-6641-4664-A416-0EC9224227D6}" destId="{36898F4C-8A4D-4A68-9B32-9349CA89E47E}" srcOrd="0" destOrd="0" presId="urn:microsoft.com/office/officeart/2005/8/layout/hierarchy2"/>
    <dgm:cxn modelId="{D066B451-8D0B-479A-A113-B2B70E6CE56C}" type="presOf" srcId="{A28636C6-A1CD-4576-9A34-FEB1B55C5AB0}" destId="{40845D0B-2F31-4F8C-88CC-C82AA69DEB94}" srcOrd="0" destOrd="0" presId="urn:microsoft.com/office/officeart/2005/8/layout/hierarchy2"/>
    <dgm:cxn modelId="{BE20D261-AF1D-4D0F-98FF-8618154097D4}" type="presOf" srcId="{112889EF-ADDC-446C-A801-8C3AD37173F8}" destId="{0EE5936D-AA63-4170-9A83-51A8DD468FC4}" srcOrd="1" destOrd="0" presId="urn:microsoft.com/office/officeart/2005/8/layout/hierarchy2"/>
    <dgm:cxn modelId="{7DD34573-3624-44FF-BFC1-1EE512CA6C24}" type="presOf" srcId="{78759B18-0FCA-4C9A-B538-5037292C0D08}" destId="{1AA34D05-A69F-4723-A2D5-EEE753240B16}" srcOrd="0" destOrd="0" presId="urn:microsoft.com/office/officeart/2005/8/layout/hierarchy2"/>
    <dgm:cxn modelId="{AE8A541F-C41C-4532-8564-18DFDA293253}" type="presOf" srcId="{9C54FA1E-117F-465B-B50C-5C8A097F0F3B}" destId="{640ED177-9D7C-4D32-B57E-37D5C7CFC9A2}" srcOrd="0" destOrd="0" presId="urn:microsoft.com/office/officeart/2005/8/layout/hierarchy2"/>
    <dgm:cxn modelId="{84128D58-2AFF-42AE-A425-83AE5766E8CB}" srcId="{FDD49537-DB8B-4C1A-A62B-9CA1EA269902}" destId="{E06FF9B8-FA3C-47ED-9F8A-221E552EAE8E}" srcOrd="0" destOrd="0" parTransId="{112889EF-ADDC-446C-A801-8C3AD37173F8}" sibTransId="{910B5C87-E846-4A51-955B-20923DEA920D}"/>
    <dgm:cxn modelId="{B610BA79-CF68-43A8-9426-2F9C562B2C2D}" srcId="{2A34BF95-6641-4664-A416-0EC9224227D6}" destId="{FDD49537-DB8B-4C1A-A62B-9CA1EA269902}" srcOrd="4" destOrd="0" parTransId="{E91A329C-B8D2-4A50-B0AF-DF35073456C9}" sibTransId="{9F11D424-3695-48FD-BE33-FE2E4CDDC3B2}"/>
    <dgm:cxn modelId="{C70BAA36-9B5E-4B25-AEC0-A5C44E5ADD0E}" type="presOf" srcId="{587B4902-A005-4B9F-889B-96AB85CE81FE}" destId="{65C474C3-4B9A-4B13-8819-01EE83F6C21E}" srcOrd="0" destOrd="0" presId="urn:microsoft.com/office/officeart/2005/8/layout/hierarchy2"/>
    <dgm:cxn modelId="{8AB5B8B7-6A62-49ED-915E-4C291B95FDF1}" type="presOf" srcId="{E91A329C-B8D2-4A50-B0AF-DF35073456C9}" destId="{A8065845-3AB6-47AF-8987-CD4117E00A50}" srcOrd="0" destOrd="0" presId="urn:microsoft.com/office/officeart/2005/8/layout/hierarchy2"/>
    <dgm:cxn modelId="{32301314-A9CB-4F6C-BADA-AE943BC50ED6}" type="presOf" srcId="{615AB193-2D90-408B-8DB1-A536C6A0CA91}" destId="{4CB60AB8-BD05-44F6-8589-CDFD0AE76C47}" srcOrd="0" destOrd="0" presId="urn:microsoft.com/office/officeart/2005/8/layout/hierarchy2"/>
    <dgm:cxn modelId="{85998472-AAF7-48B6-9F60-ACEDCC6E15AF}" type="presOf" srcId="{414C5A31-7A1B-40DE-90D5-3D466020AB64}" destId="{FD13DC88-4663-4606-BE2F-6E77065ADB90}" srcOrd="1" destOrd="0" presId="urn:microsoft.com/office/officeart/2005/8/layout/hierarchy2"/>
    <dgm:cxn modelId="{70126FCD-CFBF-4BCA-B9F1-ECF5E9599782}" srcId="{5F4745CA-3FD0-445F-AFFD-CC44DDC803AA}" destId="{E7117603-478F-4F19-8736-C69EAC054C49}" srcOrd="0" destOrd="0" parTransId="{129D3764-BBAE-4C3D-8BDB-597531B1C37D}" sibTransId="{7E445CED-CB11-4C7D-9F27-1C5D387B8615}"/>
    <dgm:cxn modelId="{FFB80CAC-D8CC-40AE-9BB6-E8B49F473848}" type="presOf" srcId="{5F4745CA-3FD0-445F-AFFD-CC44DDC803AA}" destId="{C65CC856-5869-4903-8B75-1B1651A948AE}" srcOrd="0" destOrd="0" presId="urn:microsoft.com/office/officeart/2005/8/layout/hierarchy2"/>
    <dgm:cxn modelId="{16501C44-FB3E-46AA-9A6D-FFE0102F2CD5}" type="presOf" srcId="{77BD8D93-68EF-4722-9322-E74077D65FDC}" destId="{C55BDB38-D46B-4F54-AB3B-68FC2122074B}" srcOrd="0" destOrd="0" presId="urn:microsoft.com/office/officeart/2005/8/layout/hierarchy2"/>
    <dgm:cxn modelId="{C6EC5AE3-AEDD-4A32-B388-1A4AA2DA9775}" type="presOf" srcId="{62C198C9-14FB-4D34-A0C2-612E338CACB3}" destId="{03B91A7F-DEE2-4092-9346-9FC80287A516}" srcOrd="1" destOrd="0" presId="urn:microsoft.com/office/officeart/2005/8/layout/hierarchy2"/>
    <dgm:cxn modelId="{CBF6B18E-A6BC-4362-AE45-3B282B2C8F8C}" type="presOf" srcId="{BA0150BD-C28E-48C4-84F3-773C1CBEFF4F}" destId="{B71685AC-E07E-4D50-9365-BC1D712CE27E}" srcOrd="0" destOrd="0" presId="urn:microsoft.com/office/officeart/2005/8/layout/hierarchy2"/>
    <dgm:cxn modelId="{F0B138E9-949C-4A35-8B03-690F565180AC}" type="presOf" srcId="{129D3764-BBAE-4C3D-8BDB-597531B1C37D}" destId="{09948DD0-2E60-4B38-9BAC-1F2C87D82604}" srcOrd="0" destOrd="0" presId="urn:microsoft.com/office/officeart/2005/8/layout/hierarchy2"/>
    <dgm:cxn modelId="{5E8EAF2F-B014-425A-A51B-A8CA9E49F138}" srcId="{77BD8D93-68EF-4722-9322-E74077D65FDC}" destId="{437C6845-7241-40AF-BCB7-DB4C087003FC}" srcOrd="0" destOrd="0" parTransId="{414C5A31-7A1B-40DE-90D5-3D466020AB64}" sibTransId="{3BE107EF-9C26-4877-B70E-EF33435ADC94}"/>
    <dgm:cxn modelId="{58C2F94F-3242-4D85-9A0D-FBC82627B9E7}" type="presOf" srcId="{EF0FA7C9-2CFA-433A-9D6D-4EF5FC6F42FE}" destId="{6B3249F5-20D7-4B6E-A77A-037D7F9C84FE}" srcOrd="0" destOrd="0" presId="urn:microsoft.com/office/officeart/2005/8/layout/hierarchy2"/>
    <dgm:cxn modelId="{D7C79797-2B80-4548-BAC9-6C7D87F075CF}" type="presOf" srcId="{8BB91B46-F6E2-458C-A850-D7EFE1728229}" destId="{176252C3-4AAD-4D9B-A1D5-DFD980F1F9CF}" srcOrd="0" destOrd="0" presId="urn:microsoft.com/office/officeart/2005/8/layout/hierarchy2"/>
    <dgm:cxn modelId="{F64D9C0B-D11E-43E8-8962-90EAFB7A5DF9}" type="presOf" srcId="{E7117603-478F-4F19-8736-C69EAC054C49}" destId="{6F92B6BE-42D4-4DD9-A4EA-E79A1EB34B2B}" srcOrd="0" destOrd="0" presId="urn:microsoft.com/office/officeart/2005/8/layout/hierarchy2"/>
    <dgm:cxn modelId="{7C82846F-78E2-4EBA-B327-DB30A72293E0}" type="presOf" srcId="{4603B7C9-FBC6-4251-93E3-906FA9BE0FF3}" destId="{04D89CAA-49C4-42DE-A7E8-018BBC75B364}" srcOrd="0" destOrd="0" presId="urn:microsoft.com/office/officeart/2005/8/layout/hierarchy2"/>
    <dgm:cxn modelId="{A366A330-DD0D-45B2-A965-376AF16C4072}" srcId="{5F4745CA-3FD0-445F-AFFD-CC44DDC803AA}" destId="{EF0FA7C9-2CFA-433A-9D6D-4EF5FC6F42FE}" srcOrd="1" destOrd="0" parTransId="{6C50D0C0-10A5-4375-B83E-44908EFDE3EE}" sibTransId="{B20A6CC3-21E2-4A5F-819F-3701B13AF3D8}"/>
    <dgm:cxn modelId="{E9020647-EBE0-43CA-A3A0-BA18F226C4DC}" type="presOf" srcId="{BA0150BD-C28E-48C4-84F3-773C1CBEFF4F}" destId="{5D993839-71FA-47E4-BD1C-DD8A440BD96D}" srcOrd="1" destOrd="0" presId="urn:microsoft.com/office/officeart/2005/8/layout/hierarchy2"/>
    <dgm:cxn modelId="{215DD384-3AA0-4F12-B1C1-AA3A6F1C3530}" srcId="{2A34BF95-6641-4664-A416-0EC9224227D6}" destId="{77BD8D93-68EF-4722-9322-E74077D65FDC}" srcOrd="5" destOrd="0" parTransId="{BA0150BD-C28E-48C4-84F3-773C1CBEFF4F}" sibTransId="{8FCE2708-AA32-48A3-81AD-1886CBDC09D2}"/>
    <dgm:cxn modelId="{07E72F31-7D49-4CF1-B77E-93FF7FD1020E}" type="presOf" srcId="{360DF845-CB4F-4E3A-9473-9E34B0134E72}" destId="{83A3C246-1382-48F1-8951-7CD19A20517B}" srcOrd="0" destOrd="0" presId="urn:microsoft.com/office/officeart/2005/8/layout/hierarchy2"/>
    <dgm:cxn modelId="{89F59E18-D54A-4DAF-A11A-1599A55A5B2A}" type="presOf" srcId="{129D3764-BBAE-4C3D-8BDB-597531B1C37D}" destId="{81773FED-DB49-40ED-A7C5-C7628E236D11}" srcOrd="1" destOrd="0" presId="urn:microsoft.com/office/officeart/2005/8/layout/hierarchy2"/>
    <dgm:cxn modelId="{5C40E319-06CA-4B99-A2CA-16648D60461C}" type="presOf" srcId="{437C6845-7241-40AF-BCB7-DB4C087003FC}" destId="{B9EE7A96-6CC2-4CEF-BD6B-2352BA847BF8}" srcOrd="0" destOrd="0" presId="urn:microsoft.com/office/officeart/2005/8/layout/hierarchy2"/>
    <dgm:cxn modelId="{380E55F9-79B3-436F-9AB9-2D5987814C26}" type="presOf" srcId="{414C5A31-7A1B-40DE-90D5-3D466020AB64}" destId="{AA6474B0-19D8-4FF4-B2F1-900182C5BBF8}" srcOrd="0" destOrd="0" presId="urn:microsoft.com/office/officeart/2005/8/layout/hierarchy2"/>
    <dgm:cxn modelId="{52C3790A-AF70-4635-B938-B9F6BED57CF6}" type="presOf" srcId="{62C198C9-14FB-4D34-A0C2-612E338CACB3}" destId="{B125EAEB-D618-423E-AC25-3513FA2C2746}" srcOrd="0" destOrd="0" presId="urn:microsoft.com/office/officeart/2005/8/layout/hierarchy2"/>
    <dgm:cxn modelId="{5D634196-0F94-4ACC-A3CF-0911B1E0760E}" type="presOf" srcId="{6CD0FE6B-5521-4388-88AA-56F7854DC052}" destId="{1C85C9F0-EB68-45FB-8D8F-DE755798D48B}" srcOrd="0" destOrd="0" presId="urn:microsoft.com/office/officeart/2005/8/layout/hierarchy2"/>
    <dgm:cxn modelId="{BE0E65B7-738B-47C6-85E8-F60FBF811640}" type="presOf" srcId="{F0EC8C5E-01B5-4AF2-AD39-2D63A9AF2342}" destId="{24937AB2-CE65-4FCE-9CFC-6477BDEB89C3}" srcOrd="1" destOrd="0" presId="urn:microsoft.com/office/officeart/2005/8/layout/hierarchy2"/>
    <dgm:cxn modelId="{AB0F40CC-DB31-4DFD-B2ED-20259BCE6407}" type="presOf" srcId="{F0EC8C5E-01B5-4AF2-AD39-2D63A9AF2342}" destId="{F86A08B9-E2E0-4A14-9643-285FF4C9DBFB}" srcOrd="0" destOrd="0" presId="urn:microsoft.com/office/officeart/2005/8/layout/hierarchy2"/>
    <dgm:cxn modelId="{188A5134-0412-49B0-B670-288C53CACFCE}" srcId="{1D7B4A62-1D9F-445D-933C-4E86B9931B41}" destId="{6CD0FE6B-5521-4388-88AA-56F7854DC052}" srcOrd="0" destOrd="0" parTransId="{8BB91B46-F6E2-458C-A850-D7EFE1728229}" sibTransId="{510F1AB6-0248-4864-878A-F960BC4EE833}"/>
    <dgm:cxn modelId="{9AFBBBCB-30A5-4F0F-9F43-89A251E31711}" type="presOf" srcId="{6DB622A1-C482-4D93-BE74-0138A92A5A0A}" destId="{0863C8AD-CA81-44AA-8DF2-7175D2920048}" srcOrd="1" destOrd="0" presId="urn:microsoft.com/office/officeart/2005/8/layout/hierarchy2"/>
    <dgm:cxn modelId="{81BB347E-759D-4E4D-9AA7-3ED6B41B964C}" type="presOf" srcId="{8BB91B46-F6E2-458C-A850-D7EFE1728229}" destId="{A4109A52-A2A5-40A7-B8C6-48EC0F889111}" srcOrd="1" destOrd="0" presId="urn:microsoft.com/office/officeart/2005/8/layout/hierarchy2"/>
    <dgm:cxn modelId="{1CAA7827-FCC2-4D84-9A6D-ACF01E503A23}" srcId="{2A34BF95-6641-4664-A416-0EC9224227D6}" destId="{1D7B4A62-1D9F-445D-933C-4E86B9931B41}" srcOrd="1" destOrd="0" parTransId="{F0EC8C5E-01B5-4AF2-AD39-2D63A9AF2342}" sibTransId="{AAF7C674-3A81-4168-9F50-B239E7408315}"/>
    <dgm:cxn modelId="{C76451E8-7A1B-4471-8CA4-7B158EAB9E12}" srcId="{A28636C6-A1CD-4576-9A34-FEB1B55C5AB0}" destId="{EACB8C32-B4CE-4E57-85AF-1E297DD1B038}" srcOrd="0" destOrd="0" parTransId="{62C198C9-14FB-4D34-A0C2-612E338CACB3}" sibTransId="{DB92E3C6-63AE-463E-9B00-4472F1EFD07F}"/>
    <dgm:cxn modelId="{7065A480-4073-46CA-9AB3-472B2E02C13B}" type="presOf" srcId="{EACB8C32-B4CE-4E57-85AF-1E297DD1B038}" destId="{43572324-41BA-4543-9EEA-83693BE21C92}" srcOrd="0" destOrd="0" presId="urn:microsoft.com/office/officeart/2005/8/layout/hierarchy2"/>
    <dgm:cxn modelId="{6C1BD44D-14FA-4146-BBE4-D6D78494AF29}" type="presParOf" srcId="{4CB60AB8-BD05-44F6-8589-CDFD0AE76C47}" destId="{57B82ED3-9B74-4024-AE5B-A7C918B53162}" srcOrd="0" destOrd="0" presId="urn:microsoft.com/office/officeart/2005/8/layout/hierarchy2"/>
    <dgm:cxn modelId="{FA8A5705-5A3E-441C-97E7-06567A481BCC}" type="presParOf" srcId="{57B82ED3-9B74-4024-AE5B-A7C918B53162}" destId="{36898F4C-8A4D-4A68-9B32-9349CA89E47E}" srcOrd="0" destOrd="0" presId="urn:microsoft.com/office/officeart/2005/8/layout/hierarchy2"/>
    <dgm:cxn modelId="{0A861696-3C36-4F6F-8644-34D35AB923E9}" type="presParOf" srcId="{57B82ED3-9B74-4024-AE5B-A7C918B53162}" destId="{7CE6C523-E4A7-42A0-B871-5C276DC13FD6}" srcOrd="1" destOrd="0" presId="urn:microsoft.com/office/officeart/2005/8/layout/hierarchy2"/>
    <dgm:cxn modelId="{D8F28085-8959-4791-A283-CDC6560B3ACC}" type="presParOf" srcId="{7CE6C523-E4A7-42A0-B871-5C276DC13FD6}" destId="{F49F6343-6BFB-4970-B362-8A3916AB4A7F}" srcOrd="0" destOrd="0" presId="urn:microsoft.com/office/officeart/2005/8/layout/hierarchy2"/>
    <dgm:cxn modelId="{73089CE3-9F20-43F0-98EA-8C26CA4DF9CA}" type="presParOf" srcId="{F49F6343-6BFB-4970-B362-8A3916AB4A7F}" destId="{0863C8AD-CA81-44AA-8DF2-7175D2920048}" srcOrd="0" destOrd="0" presId="urn:microsoft.com/office/officeart/2005/8/layout/hierarchy2"/>
    <dgm:cxn modelId="{1C0F4399-FCD4-4371-906D-F300D38ADBE4}" type="presParOf" srcId="{7CE6C523-E4A7-42A0-B871-5C276DC13FD6}" destId="{0BDED33D-60F4-46B0-9444-29B8120E213B}" srcOrd="1" destOrd="0" presId="urn:microsoft.com/office/officeart/2005/8/layout/hierarchy2"/>
    <dgm:cxn modelId="{06566324-F0E8-464E-97A3-F7CB8266804A}" type="presParOf" srcId="{0BDED33D-60F4-46B0-9444-29B8120E213B}" destId="{83A3C246-1382-48F1-8951-7CD19A20517B}" srcOrd="0" destOrd="0" presId="urn:microsoft.com/office/officeart/2005/8/layout/hierarchy2"/>
    <dgm:cxn modelId="{C773217F-C9CA-4E5D-A6CA-4B1BB04DE423}" type="presParOf" srcId="{0BDED33D-60F4-46B0-9444-29B8120E213B}" destId="{5CA6BFEE-04C5-44EF-B5CD-6334204829E4}" srcOrd="1" destOrd="0" presId="urn:microsoft.com/office/officeart/2005/8/layout/hierarchy2"/>
    <dgm:cxn modelId="{C29EE6C8-4581-4314-9FF1-19F354AF867F}" type="presParOf" srcId="{7CE6C523-E4A7-42A0-B871-5C276DC13FD6}" destId="{F86A08B9-E2E0-4A14-9643-285FF4C9DBFB}" srcOrd="2" destOrd="0" presId="urn:microsoft.com/office/officeart/2005/8/layout/hierarchy2"/>
    <dgm:cxn modelId="{1F43D7E5-4161-4BD1-88B4-D527E9860755}" type="presParOf" srcId="{F86A08B9-E2E0-4A14-9643-285FF4C9DBFB}" destId="{24937AB2-CE65-4FCE-9CFC-6477BDEB89C3}" srcOrd="0" destOrd="0" presId="urn:microsoft.com/office/officeart/2005/8/layout/hierarchy2"/>
    <dgm:cxn modelId="{E58AF69D-FC86-460D-9973-2F5896B6CCAC}" type="presParOf" srcId="{7CE6C523-E4A7-42A0-B871-5C276DC13FD6}" destId="{D62E7CBD-7DC3-4EB0-B705-764F20B5B3C5}" srcOrd="3" destOrd="0" presId="urn:microsoft.com/office/officeart/2005/8/layout/hierarchy2"/>
    <dgm:cxn modelId="{EC4F5110-F70E-4056-B63D-DA7E9E0374EC}" type="presParOf" srcId="{D62E7CBD-7DC3-4EB0-B705-764F20B5B3C5}" destId="{ECEE5754-1EAE-459D-B6D1-990DC3943BB3}" srcOrd="0" destOrd="0" presId="urn:microsoft.com/office/officeart/2005/8/layout/hierarchy2"/>
    <dgm:cxn modelId="{7115F850-2057-4AB6-BF57-5BC47DCD0EA4}" type="presParOf" srcId="{D62E7CBD-7DC3-4EB0-B705-764F20B5B3C5}" destId="{6BA612BF-6DAA-495F-9A14-CF2B391C39F0}" srcOrd="1" destOrd="0" presId="urn:microsoft.com/office/officeart/2005/8/layout/hierarchy2"/>
    <dgm:cxn modelId="{FD8E84DD-3FFD-4DDA-B114-A359A11C72EE}" type="presParOf" srcId="{6BA612BF-6DAA-495F-9A14-CF2B391C39F0}" destId="{176252C3-4AAD-4D9B-A1D5-DFD980F1F9CF}" srcOrd="0" destOrd="0" presId="urn:microsoft.com/office/officeart/2005/8/layout/hierarchy2"/>
    <dgm:cxn modelId="{C030D3EF-1DC4-4E8A-B779-EFC6B532750E}" type="presParOf" srcId="{176252C3-4AAD-4D9B-A1D5-DFD980F1F9CF}" destId="{A4109A52-A2A5-40A7-B8C6-48EC0F889111}" srcOrd="0" destOrd="0" presId="urn:microsoft.com/office/officeart/2005/8/layout/hierarchy2"/>
    <dgm:cxn modelId="{E9C8294E-9CEB-43B7-9C20-8BE495E14DD5}" type="presParOf" srcId="{6BA612BF-6DAA-495F-9A14-CF2B391C39F0}" destId="{D31EFBED-D77F-4072-82FC-BFDD42AD4F45}" srcOrd="1" destOrd="0" presId="urn:microsoft.com/office/officeart/2005/8/layout/hierarchy2"/>
    <dgm:cxn modelId="{401F9B6E-BA1C-49C9-8021-DD03697C9214}" type="presParOf" srcId="{D31EFBED-D77F-4072-82FC-BFDD42AD4F45}" destId="{1C85C9F0-EB68-45FB-8D8F-DE755798D48B}" srcOrd="0" destOrd="0" presId="urn:microsoft.com/office/officeart/2005/8/layout/hierarchy2"/>
    <dgm:cxn modelId="{D49A282B-B291-40A3-9AC5-840E0DFD8575}" type="presParOf" srcId="{D31EFBED-D77F-4072-82FC-BFDD42AD4F45}" destId="{7A191AAC-AA93-46E0-840F-9E025111A498}" srcOrd="1" destOrd="0" presId="urn:microsoft.com/office/officeart/2005/8/layout/hierarchy2"/>
    <dgm:cxn modelId="{D7C11634-E297-4609-96A6-EDA73154E5AE}" type="presParOf" srcId="{6BA612BF-6DAA-495F-9A14-CF2B391C39F0}" destId="{65C474C3-4B9A-4B13-8819-01EE83F6C21E}" srcOrd="2" destOrd="0" presId="urn:microsoft.com/office/officeart/2005/8/layout/hierarchy2"/>
    <dgm:cxn modelId="{C12FD9CF-3394-46CC-AADF-76DA1C02B2AB}" type="presParOf" srcId="{65C474C3-4B9A-4B13-8819-01EE83F6C21E}" destId="{01A27768-A5A1-4824-A86B-F21598A105E9}" srcOrd="0" destOrd="0" presId="urn:microsoft.com/office/officeart/2005/8/layout/hierarchy2"/>
    <dgm:cxn modelId="{EB652D2A-6FBE-438C-94E0-AE82CA80EFDC}" type="presParOf" srcId="{6BA612BF-6DAA-495F-9A14-CF2B391C39F0}" destId="{9E70BDA4-17C4-4E9A-9E67-55B420E8468D}" srcOrd="3" destOrd="0" presId="urn:microsoft.com/office/officeart/2005/8/layout/hierarchy2"/>
    <dgm:cxn modelId="{BBD847E7-9E17-4C63-9003-6A1B92DF3E5E}" type="presParOf" srcId="{9E70BDA4-17C4-4E9A-9E67-55B420E8468D}" destId="{1AA34D05-A69F-4723-A2D5-EEE753240B16}" srcOrd="0" destOrd="0" presId="urn:microsoft.com/office/officeart/2005/8/layout/hierarchy2"/>
    <dgm:cxn modelId="{DE70CD8B-5CF9-4928-A43A-972458A656B0}" type="presParOf" srcId="{9E70BDA4-17C4-4E9A-9E67-55B420E8468D}" destId="{EC9685C8-4372-47BD-B288-82205ACB4E32}" srcOrd="1" destOrd="0" presId="urn:microsoft.com/office/officeart/2005/8/layout/hierarchy2"/>
    <dgm:cxn modelId="{68CF1DBB-38E7-46B2-9795-6612F99CFAD9}" type="presParOf" srcId="{7CE6C523-E4A7-42A0-B871-5C276DC13FD6}" destId="{640ED177-9D7C-4D32-B57E-37D5C7CFC9A2}" srcOrd="4" destOrd="0" presId="urn:microsoft.com/office/officeart/2005/8/layout/hierarchy2"/>
    <dgm:cxn modelId="{FDC19831-2DDA-471F-A79B-AE7277E6930A}" type="presParOf" srcId="{640ED177-9D7C-4D32-B57E-37D5C7CFC9A2}" destId="{A13C312B-87AD-4017-B480-DDE33D823316}" srcOrd="0" destOrd="0" presId="urn:microsoft.com/office/officeart/2005/8/layout/hierarchy2"/>
    <dgm:cxn modelId="{87516BC7-E6F1-40BA-A03D-1A0ACB48358E}" type="presParOf" srcId="{7CE6C523-E4A7-42A0-B871-5C276DC13FD6}" destId="{FD26E003-9722-4821-8B01-6F4A6BCE4492}" srcOrd="5" destOrd="0" presId="urn:microsoft.com/office/officeart/2005/8/layout/hierarchy2"/>
    <dgm:cxn modelId="{091B5CDC-6989-4602-99C8-B49B3BC493E1}" type="presParOf" srcId="{FD26E003-9722-4821-8B01-6F4A6BCE4492}" destId="{C65CC856-5869-4903-8B75-1B1651A948AE}" srcOrd="0" destOrd="0" presId="urn:microsoft.com/office/officeart/2005/8/layout/hierarchy2"/>
    <dgm:cxn modelId="{32CE8053-BC51-45B7-AB7F-7CC98A737A88}" type="presParOf" srcId="{FD26E003-9722-4821-8B01-6F4A6BCE4492}" destId="{4211C48C-9D38-4DC8-97F6-0E482967B84F}" srcOrd="1" destOrd="0" presId="urn:microsoft.com/office/officeart/2005/8/layout/hierarchy2"/>
    <dgm:cxn modelId="{AAE5A378-1B7D-4885-8C52-79386964E1A3}" type="presParOf" srcId="{4211C48C-9D38-4DC8-97F6-0E482967B84F}" destId="{09948DD0-2E60-4B38-9BAC-1F2C87D82604}" srcOrd="0" destOrd="0" presId="urn:microsoft.com/office/officeart/2005/8/layout/hierarchy2"/>
    <dgm:cxn modelId="{45905128-767A-45A8-B692-DAC80DDECC6E}" type="presParOf" srcId="{09948DD0-2E60-4B38-9BAC-1F2C87D82604}" destId="{81773FED-DB49-40ED-A7C5-C7628E236D11}" srcOrd="0" destOrd="0" presId="urn:microsoft.com/office/officeart/2005/8/layout/hierarchy2"/>
    <dgm:cxn modelId="{7BF6FA2E-68D0-478F-BEEC-0E93809AD1F7}" type="presParOf" srcId="{4211C48C-9D38-4DC8-97F6-0E482967B84F}" destId="{11A54338-D88F-485C-B42F-E7E3E45D4093}" srcOrd="1" destOrd="0" presId="urn:microsoft.com/office/officeart/2005/8/layout/hierarchy2"/>
    <dgm:cxn modelId="{A728997C-7822-4928-9F5C-105545B0FB94}" type="presParOf" srcId="{11A54338-D88F-485C-B42F-E7E3E45D4093}" destId="{6F92B6BE-42D4-4DD9-A4EA-E79A1EB34B2B}" srcOrd="0" destOrd="0" presId="urn:microsoft.com/office/officeart/2005/8/layout/hierarchy2"/>
    <dgm:cxn modelId="{A8CCD6CB-848B-4DAA-A54D-75C1DF7CC214}" type="presParOf" srcId="{11A54338-D88F-485C-B42F-E7E3E45D4093}" destId="{00D2E726-F8A7-472D-A48D-590047C5BFDD}" srcOrd="1" destOrd="0" presId="urn:microsoft.com/office/officeart/2005/8/layout/hierarchy2"/>
    <dgm:cxn modelId="{91AC887C-A3B9-44FE-9042-3880E7B43323}" type="presParOf" srcId="{4211C48C-9D38-4DC8-97F6-0E482967B84F}" destId="{40D19B82-3F94-4F31-B1F5-51E6A85CC6C4}" srcOrd="2" destOrd="0" presId="urn:microsoft.com/office/officeart/2005/8/layout/hierarchy2"/>
    <dgm:cxn modelId="{17BFEE67-DECC-4362-9022-5473AC61394D}" type="presParOf" srcId="{40D19B82-3F94-4F31-B1F5-51E6A85CC6C4}" destId="{DF3FEA5F-E67E-4D9D-9BE7-9D7CF64FBD99}" srcOrd="0" destOrd="0" presId="urn:microsoft.com/office/officeart/2005/8/layout/hierarchy2"/>
    <dgm:cxn modelId="{9F0522C3-1BBF-4BC4-9C4C-72F86A45A929}" type="presParOf" srcId="{4211C48C-9D38-4DC8-97F6-0E482967B84F}" destId="{9A713900-8605-488D-B375-2BE2E3DFD4E5}" srcOrd="3" destOrd="0" presId="urn:microsoft.com/office/officeart/2005/8/layout/hierarchy2"/>
    <dgm:cxn modelId="{D21B370C-6966-459B-9D7B-FCB1A03C6F30}" type="presParOf" srcId="{9A713900-8605-488D-B375-2BE2E3DFD4E5}" destId="{6B3249F5-20D7-4B6E-A77A-037D7F9C84FE}" srcOrd="0" destOrd="0" presId="urn:microsoft.com/office/officeart/2005/8/layout/hierarchy2"/>
    <dgm:cxn modelId="{79C88F5E-594E-4C81-A4EB-17A31F4EC64C}" type="presParOf" srcId="{9A713900-8605-488D-B375-2BE2E3DFD4E5}" destId="{371FB298-0C28-4EDC-9076-FFB29F578793}" srcOrd="1" destOrd="0" presId="urn:microsoft.com/office/officeart/2005/8/layout/hierarchy2"/>
    <dgm:cxn modelId="{FDA824B2-0199-4797-8B0A-90EE466F4A75}" type="presParOf" srcId="{7CE6C523-E4A7-42A0-B871-5C276DC13FD6}" destId="{04D89CAA-49C4-42DE-A7E8-018BBC75B364}" srcOrd="6" destOrd="0" presId="urn:microsoft.com/office/officeart/2005/8/layout/hierarchy2"/>
    <dgm:cxn modelId="{311A1712-A331-405D-9A9A-F6E6F901B525}" type="presParOf" srcId="{04D89CAA-49C4-42DE-A7E8-018BBC75B364}" destId="{38427292-A52C-4574-AF96-C3A229519156}" srcOrd="0" destOrd="0" presId="urn:microsoft.com/office/officeart/2005/8/layout/hierarchy2"/>
    <dgm:cxn modelId="{8ACE088F-A2D9-47A0-9D55-F13BB03731BD}" type="presParOf" srcId="{7CE6C523-E4A7-42A0-B871-5C276DC13FD6}" destId="{C530A43E-6572-46DA-81DD-F6DCED654A32}" srcOrd="7" destOrd="0" presId="urn:microsoft.com/office/officeart/2005/8/layout/hierarchy2"/>
    <dgm:cxn modelId="{05C48366-64C9-46CD-BF97-3AB9134C8D88}" type="presParOf" srcId="{C530A43E-6572-46DA-81DD-F6DCED654A32}" destId="{40845D0B-2F31-4F8C-88CC-C82AA69DEB94}" srcOrd="0" destOrd="0" presId="urn:microsoft.com/office/officeart/2005/8/layout/hierarchy2"/>
    <dgm:cxn modelId="{0FC5FA27-C72C-45D1-835C-5708A9875BE8}" type="presParOf" srcId="{C530A43E-6572-46DA-81DD-F6DCED654A32}" destId="{DA83D5C1-80E1-418F-853A-B44A97FEE50D}" srcOrd="1" destOrd="0" presId="urn:microsoft.com/office/officeart/2005/8/layout/hierarchy2"/>
    <dgm:cxn modelId="{95BC489B-76E5-4280-8927-714AD4B15C84}" type="presParOf" srcId="{DA83D5C1-80E1-418F-853A-B44A97FEE50D}" destId="{B125EAEB-D618-423E-AC25-3513FA2C2746}" srcOrd="0" destOrd="0" presId="urn:microsoft.com/office/officeart/2005/8/layout/hierarchy2"/>
    <dgm:cxn modelId="{3F6CA0D7-B0D6-47E0-A866-7A249F3FF300}" type="presParOf" srcId="{B125EAEB-D618-423E-AC25-3513FA2C2746}" destId="{03B91A7F-DEE2-4092-9346-9FC80287A516}" srcOrd="0" destOrd="0" presId="urn:microsoft.com/office/officeart/2005/8/layout/hierarchy2"/>
    <dgm:cxn modelId="{4CCACAF9-9116-410C-A6E9-825D5939343A}" type="presParOf" srcId="{DA83D5C1-80E1-418F-853A-B44A97FEE50D}" destId="{92A47371-9D85-4EB1-A7DB-F8F0B73E1BC9}" srcOrd="1" destOrd="0" presId="urn:microsoft.com/office/officeart/2005/8/layout/hierarchy2"/>
    <dgm:cxn modelId="{751D3C25-1615-4217-86FD-72C9460F898A}" type="presParOf" srcId="{92A47371-9D85-4EB1-A7DB-F8F0B73E1BC9}" destId="{43572324-41BA-4543-9EEA-83693BE21C92}" srcOrd="0" destOrd="0" presId="urn:microsoft.com/office/officeart/2005/8/layout/hierarchy2"/>
    <dgm:cxn modelId="{DF41AB84-43B8-4BD7-B703-80D70B726594}" type="presParOf" srcId="{92A47371-9D85-4EB1-A7DB-F8F0B73E1BC9}" destId="{621373C3-F2B7-4722-B6EF-2FB3A8523288}" srcOrd="1" destOrd="0" presId="urn:microsoft.com/office/officeart/2005/8/layout/hierarchy2"/>
    <dgm:cxn modelId="{FB3748EE-4BC2-4188-9FDE-C528970ADA22}" type="presParOf" srcId="{7CE6C523-E4A7-42A0-B871-5C276DC13FD6}" destId="{A8065845-3AB6-47AF-8987-CD4117E00A50}" srcOrd="8" destOrd="0" presId="urn:microsoft.com/office/officeart/2005/8/layout/hierarchy2"/>
    <dgm:cxn modelId="{7EBF0190-E549-4A62-86C4-00157893A20B}" type="presParOf" srcId="{A8065845-3AB6-47AF-8987-CD4117E00A50}" destId="{544AEB4B-FE1B-43A0-A2FB-92DF349144FE}" srcOrd="0" destOrd="0" presId="urn:microsoft.com/office/officeart/2005/8/layout/hierarchy2"/>
    <dgm:cxn modelId="{D0BD93DD-758F-498C-9ED1-E6BF9AA1E0B0}" type="presParOf" srcId="{7CE6C523-E4A7-42A0-B871-5C276DC13FD6}" destId="{01ACA202-77F8-444A-A9C8-F26A42BE9E0A}" srcOrd="9" destOrd="0" presId="urn:microsoft.com/office/officeart/2005/8/layout/hierarchy2"/>
    <dgm:cxn modelId="{556DF214-3AF6-4D50-9C53-826B6B8DF6B4}" type="presParOf" srcId="{01ACA202-77F8-444A-A9C8-F26A42BE9E0A}" destId="{8D146440-B9F7-49A7-AA66-E05142E26EA8}" srcOrd="0" destOrd="0" presId="urn:microsoft.com/office/officeart/2005/8/layout/hierarchy2"/>
    <dgm:cxn modelId="{1D3AA1D1-5AD4-4636-86BD-02C8259F9A87}" type="presParOf" srcId="{01ACA202-77F8-444A-A9C8-F26A42BE9E0A}" destId="{428F657B-E3F9-41AE-AAEF-4FA301637061}" srcOrd="1" destOrd="0" presId="urn:microsoft.com/office/officeart/2005/8/layout/hierarchy2"/>
    <dgm:cxn modelId="{7413C3F7-0423-4909-B907-60CA07BB18E1}" type="presParOf" srcId="{428F657B-E3F9-41AE-AAEF-4FA301637061}" destId="{38D25BA7-2A79-4509-BE4E-038B0CE23175}" srcOrd="0" destOrd="0" presId="urn:microsoft.com/office/officeart/2005/8/layout/hierarchy2"/>
    <dgm:cxn modelId="{3CCF333A-AF1B-4F6D-8551-C9172674B0A3}" type="presParOf" srcId="{38D25BA7-2A79-4509-BE4E-038B0CE23175}" destId="{0EE5936D-AA63-4170-9A83-51A8DD468FC4}" srcOrd="0" destOrd="0" presId="urn:microsoft.com/office/officeart/2005/8/layout/hierarchy2"/>
    <dgm:cxn modelId="{994EA9BF-A0D9-4237-8F00-6E1819C4B125}" type="presParOf" srcId="{428F657B-E3F9-41AE-AAEF-4FA301637061}" destId="{D6EE3D3F-F549-4680-A99E-360A92DBDFB7}" srcOrd="1" destOrd="0" presId="urn:microsoft.com/office/officeart/2005/8/layout/hierarchy2"/>
    <dgm:cxn modelId="{907C1A73-CF15-48CB-AD52-F9BBEAF90569}" type="presParOf" srcId="{D6EE3D3F-F549-4680-A99E-360A92DBDFB7}" destId="{BC0B5F02-5557-41A7-88A0-4DF035B6174B}" srcOrd="0" destOrd="0" presId="urn:microsoft.com/office/officeart/2005/8/layout/hierarchy2"/>
    <dgm:cxn modelId="{7B238816-CA6E-42FA-A518-34039C5D37DB}" type="presParOf" srcId="{D6EE3D3F-F549-4680-A99E-360A92DBDFB7}" destId="{A829F247-3DCC-4B1A-8D72-D7951E6928B4}" srcOrd="1" destOrd="0" presId="urn:microsoft.com/office/officeart/2005/8/layout/hierarchy2"/>
    <dgm:cxn modelId="{D32BB7AF-25BE-4DF2-99CF-EA488ED13BCF}" type="presParOf" srcId="{7CE6C523-E4A7-42A0-B871-5C276DC13FD6}" destId="{B71685AC-E07E-4D50-9365-BC1D712CE27E}" srcOrd="10" destOrd="0" presId="urn:microsoft.com/office/officeart/2005/8/layout/hierarchy2"/>
    <dgm:cxn modelId="{AB63D55E-20C8-4956-9AAC-7D76F612839A}" type="presParOf" srcId="{B71685AC-E07E-4D50-9365-BC1D712CE27E}" destId="{5D993839-71FA-47E4-BD1C-DD8A440BD96D}" srcOrd="0" destOrd="0" presId="urn:microsoft.com/office/officeart/2005/8/layout/hierarchy2"/>
    <dgm:cxn modelId="{1FB6D580-4FEE-4909-9DEE-5C9FC6714343}" type="presParOf" srcId="{7CE6C523-E4A7-42A0-B871-5C276DC13FD6}" destId="{80299787-41F7-454F-8B9F-76AA26506E62}" srcOrd="11" destOrd="0" presId="urn:microsoft.com/office/officeart/2005/8/layout/hierarchy2"/>
    <dgm:cxn modelId="{3B323C23-AE08-4037-902A-E1D8B62B204A}" type="presParOf" srcId="{80299787-41F7-454F-8B9F-76AA26506E62}" destId="{C55BDB38-D46B-4F54-AB3B-68FC2122074B}" srcOrd="0" destOrd="0" presId="urn:microsoft.com/office/officeart/2005/8/layout/hierarchy2"/>
    <dgm:cxn modelId="{9CDD43ED-7B72-4578-B0E3-0AED022396C0}" type="presParOf" srcId="{80299787-41F7-454F-8B9F-76AA26506E62}" destId="{33C8836D-1F81-4AC1-B82C-FFA78685561D}" srcOrd="1" destOrd="0" presId="urn:microsoft.com/office/officeart/2005/8/layout/hierarchy2"/>
    <dgm:cxn modelId="{C6CB755B-F027-45E6-8D4A-1DAB1E4905B3}" type="presParOf" srcId="{33C8836D-1F81-4AC1-B82C-FFA78685561D}" destId="{AA6474B0-19D8-4FF4-B2F1-900182C5BBF8}" srcOrd="0" destOrd="0" presId="urn:microsoft.com/office/officeart/2005/8/layout/hierarchy2"/>
    <dgm:cxn modelId="{62579991-CB70-4453-AAB0-D8503AD59020}" type="presParOf" srcId="{AA6474B0-19D8-4FF4-B2F1-900182C5BBF8}" destId="{FD13DC88-4663-4606-BE2F-6E77065ADB90}" srcOrd="0" destOrd="0" presId="urn:microsoft.com/office/officeart/2005/8/layout/hierarchy2"/>
    <dgm:cxn modelId="{674BF645-1FFD-4C25-BAA4-13BEA9086742}" type="presParOf" srcId="{33C8836D-1F81-4AC1-B82C-FFA78685561D}" destId="{B865708B-D325-44CA-B7F6-EBBC0B95C8CE}" srcOrd="1" destOrd="0" presId="urn:microsoft.com/office/officeart/2005/8/layout/hierarchy2"/>
    <dgm:cxn modelId="{1B13D4F5-7F53-47CE-9604-67DAE4B924BB}" type="presParOf" srcId="{B865708B-D325-44CA-B7F6-EBBC0B95C8CE}" destId="{B9EE7A96-6CC2-4CEF-BD6B-2352BA847BF8}" srcOrd="0" destOrd="0" presId="urn:microsoft.com/office/officeart/2005/8/layout/hierarchy2"/>
    <dgm:cxn modelId="{E15598E0-276E-4200-A960-CC3C1B7AED66}" type="presParOf" srcId="{B865708B-D325-44CA-B7F6-EBBC0B95C8CE}" destId="{450AC183-5674-472C-956D-BFEBC224C2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AB193-2D90-408B-8DB1-A536C6A0CA91}"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MX"/>
        </a:p>
      </dgm:t>
    </dgm:pt>
    <dgm:pt modelId="{2A34BF95-6641-4664-A416-0EC9224227D6}">
      <dgm:prSet phldrT="[Texto]" custT="1"/>
      <dgm:spPr/>
      <dgm:t>
        <a:bodyPr/>
        <a:lstStyle/>
        <a:p>
          <a:r>
            <a:rPr lang="es-MX" sz="1050" dirty="0" smtClean="0">
              <a:latin typeface="Century Gothic" panose="020B0502020202020204" pitchFamily="34" charset="0"/>
            </a:rPr>
            <a:t>Evaluación Formativa  </a:t>
          </a:r>
        </a:p>
        <a:p>
          <a:r>
            <a:rPr lang="es-MX" sz="1050" dirty="0" smtClean="0">
              <a:latin typeface="Century Gothic" panose="020B0502020202020204" pitchFamily="34" charset="0"/>
            </a:rPr>
            <a:t>Díaz, F y Barriga, A. (2002)</a:t>
          </a:r>
          <a:endParaRPr lang="es-MX" sz="1050" dirty="0">
            <a:latin typeface="Century Gothic" panose="020B0502020202020204" pitchFamily="34" charset="0"/>
          </a:endParaRPr>
        </a:p>
      </dgm:t>
    </dgm:pt>
    <dgm:pt modelId="{2985E493-D7E8-408D-B294-6D164680AE82}" type="parTrans" cxnId="{265FB76B-9CF1-4286-B715-32B10A07F111}">
      <dgm:prSet/>
      <dgm:spPr/>
      <dgm:t>
        <a:bodyPr/>
        <a:lstStyle/>
        <a:p>
          <a:endParaRPr lang="es-MX"/>
        </a:p>
      </dgm:t>
    </dgm:pt>
    <dgm:pt modelId="{3BC1B69C-708F-43E3-830B-8BE9FAFF0462}" type="sibTrans" cxnId="{265FB76B-9CF1-4286-B715-32B10A07F111}">
      <dgm:prSet/>
      <dgm:spPr/>
      <dgm:t>
        <a:bodyPr/>
        <a:lstStyle/>
        <a:p>
          <a:endParaRPr lang="es-MX"/>
        </a:p>
      </dgm:t>
    </dgm:pt>
    <dgm:pt modelId="{360DF845-CB4F-4E3A-9473-9E34B0134E72}">
      <dgm:prSet phldrT="[Texto]" custT="1"/>
      <dgm:spPr/>
      <dgm:t>
        <a:bodyPr/>
        <a:lstStyle/>
        <a:p>
          <a:r>
            <a:rPr lang="es-MX" sz="1050" dirty="0" smtClean="0">
              <a:latin typeface="Century Gothic" panose="020B0502020202020204" pitchFamily="34" charset="0"/>
            </a:rPr>
            <a:t>¿Qué es?</a:t>
          </a:r>
        </a:p>
        <a:p>
          <a:endParaRPr lang="es-MX" sz="1050" dirty="0">
            <a:latin typeface="Century Gothic" panose="020B0502020202020204" pitchFamily="34" charset="0"/>
          </a:endParaRPr>
        </a:p>
      </dgm:t>
    </dgm:pt>
    <dgm:pt modelId="{6DB622A1-C482-4D93-BE74-0138A92A5A0A}" type="parTrans" cxnId="{EDCCB335-4596-485E-82E2-9BFD310DC152}">
      <dgm:prSet/>
      <dgm:spPr/>
      <dgm:t>
        <a:bodyPr/>
        <a:lstStyle/>
        <a:p>
          <a:endParaRPr lang="es-MX"/>
        </a:p>
      </dgm:t>
    </dgm:pt>
    <dgm:pt modelId="{0A82DE93-6BA9-4DEA-8605-30FCB9C47959}" type="sibTrans" cxnId="{EDCCB335-4596-485E-82E2-9BFD310DC152}">
      <dgm:prSet/>
      <dgm:spPr/>
      <dgm:t>
        <a:bodyPr/>
        <a:lstStyle/>
        <a:p>
          <a:endParaRPr lang="es-MX"/>
        </a:p>
      </dgm:t>
    </dgm:pt>
    <dgm:pt modelId="{1D7B4A62-1D9F-445D-933C-4E86B9931B41}">
      <dgm:prSet custT="1"/>
      <dgm:spPr/>
      <dgm:t>
        <a:bodyPr/>
        <a:lstStyle/>
        <a:p>
          <a:r>
            <a:rPr lang="es-MX" sz="1050" dirty="0" smtClean="0">
              <a:latin typeface="Century Gothic" panose="020B0502020202020204" pitchFamily="34" charset="0"/>
            </a:rPr>
            <a:t>¿Qué características tiene?</a:t>
          </a:r>
        </a:p>
      </dgm:t>
    </dgm:pt>
    <dgm:pt modelId="{AAF7C674-3A81-4168-9F50-B239E7408315}" type="sibTrans" cxnId="{1CAA7827-FCC2-4D84-9A6D-ACF01E503A23}">
      <dgm:prSet/>
      <dgm:spPr/>
      <dgm:t>
        <a:bodyPr/>
        <a:lstStyle/>
        <a:p>
          <a:endParaRPr lang="es-MX"/>
        </a:p>
      </dgm:t>
    </dgm:pt>
    <dgm:pt modelId="{F0EC8C5E-01B5-4AF2-AD39-2D63A9AF2342}" type="parTrans" cxnId="{1CAA7827-FCC2-4D84-9A6D-ACF01E503A23}">
      <dgm:prSet/>
      <dgm:spPr/>
      <dgm:t>
        <a:bodyPr/>
        <a:lstStyle/>
        <a:p>
          <a:endParaRPr lang="es-MX"/>
        </a:p>
      </dgm:t>
    </dgm:pt>
    <dgm:pt modelId="{5F4745CA-3FD0-445F-AFFD-CC44DDC803AA}">
      <dgm:prSet custT="1"/>
      <dgm:spPr/>
      <dgm:t>
        <a:bodyPr/>
        <a:lstStyle/>
        <a:p>
          <a:r>
            <a:rPr lang="es-MX" sz="1050" dirty="0" smtClean="0">
              <a:latin typeface="Century Gothic" panose="020B0502020202020204" pitchFamily="34" charset="0"/>
            </a:rPr>
            <a:t>¿Con qué técnicas e instrumentos de evaluación cuenta y cómo son estos?</a:t>
          </a:r>
          <a:endParaRPr lang="es-MX" sz="1050" dirty="0">
            <a:latin typeface="Century Gothic" panose="020B0502020202020204" pitchFamily="34" charset="0"/>
          </a:endParaRPr>
        </a:p>
      </dgm:t>
    </dgm:pt>
    <dgm:pt modelId="{A21131D5-A162-4C56-AD74-232DFCBDFB61}" type="sibTrans" cxnId="{C6182982-E96F-4327-85A1-A2BB78958472}">
      <dgm:prSet/>
      <dgm:spPr/>
      <dgm:t>
        <a:bodyPr/>
        <a:lstStyle/>
        <a:p>
          <a:endParaRPr lang="es-MX"/>
        </a:p>
      </dgm:t>
    </dgm:pt>
    <dgm:pt modelId="{9C54FA1E-117F-465B-B50C-5C8A097F0F3B}" type="parTrans" cxnId="{C6182982-E96F-4327-85A1-A2BB78958472}">
      <dgm:prSet/>
      <dgm:spPr/>
      <dgm:t>
        <a:bodyPr/>
        <a:lstStyle/>
        <a:p>
          <a:endParaRPr lang="es-MX"/>
        </a:p>
      </dgm:t>
    </dgm:pt>
    <dgm:pt modelId="{F9493A1A-D6F6-4493-A6D2-25BCEB63EC9E}">
      <dgm:prSet custT="1"/>
      <dgm:spPr/>
      <dgm:t>
        <a:bodyPr/>
        <a:lstStyle/>
        <a:p>
          <a:r>
            <a:rPr lang="es-MX" sz="1050" dirty="0" smtClean="0">
              <a:latin typeface="Century Gothic" panose="020B0502020202020204" pitchFamily="34" charset="0"/>
            </a:rPr>
            <a:t>Es el proceso concomitante de enseñanza aprendizaje</a:t>
          </a:r>
        </a:p>
        <a:p>
          <a:r>
            <a:rPr lang="es-MX" sz="1050" dirty="0" smtClean="0">
              <a:latin typeface="Century Gothic" panose="020B0502020202020204" pitchFamily="34" charset="0"/>
            </a:rPr>
            <a:t>Regulador y supervisor del proceso de aprendizaje</a:t>
          </a:r>
          <a:endParaRPr lang="es-MX" sz="1050" dirty="0">
            <a:latin typeface="Century Gothic" panose="020B0502020202020204" pitchFamily="34" charset="0"/>
          </a:endParaRPr>
        </a:p>
      </dgm:t>
    </dgm:pt>
    <dgm:pt modelId="{D4872A1D-8CB7-46E1-BEED-FA84D01B783A}" type="parTrans" cxnId="{51FA6148-EE9E-49E6-8869-495962C0E529}">
      <dgm:prSet/>
      <dgm:spPr/>
      <dgm:t>
        <a:bodyPr/>
        <a:lstStyle/>
        <a:p>
          <a:endParaRPr lang="es-MX"/>
        </a:p>
      </dgm:t>
    </dgm:pt>
    <dgm:pt modelId="{9C3BD174-A1BB-47C0-8B06-FDB8C852003F}" type="sibTrans" cxnId="{51FA6148-EE9E-49E6-8869-495962C0E529}">
      <dgm:prSet/>
      <dgm:spPr/>
      <dgm:t>
        <a:bodyPr/>
        <a:lstStyle/>
        <a:p>
          <a:endParaRPr lang="es-MX"/>
        </a:p>
      </dgm:t>
    </dgm:pt>
    <dgm:pt modelId="{7F030644-5F74-45CD-B7E5-8220BFF6C3A2}">
      <dgm:prSet custT="1"/>
      <dgm:spPr/>
      <dgm:t>
        <a:bodyPr/>
        <a:lstStyle/>
        <a:p>
          <a:r>
            <a:rPr lang="es-MX" sz="1050" dirty="0" smtClean="0">
              <a:latin typeface="Century Gothic" panose="020B0502020202020204" pitchFamily="34" charset="0"/>
            </a:rPr>
            <a:t>Se interesa cómo están ocurriendo los procesos o la construcción  de las representaciones logradas por los alumnos</a:t>
          </a:r>
          <a:endParaRPr lang="es-MX" sz="1050" dirty="0">
            <a:latin typeface="Century Gothic" panose="020B0502020202020204" pitchFamily="34" charset="0"/>
          </a:endParaRPr>
        </a:p>
      </dgm:t>
    </dgm:pt>
    <dgm:pt modelId="{DF408F46-F086-4966-A93E-BCEAA956912C}" type="parTrans" cxnId="{5B81113C-CD5A-4F4F-8C8E-0ECA15131DCA}">
      <dgm:prSet/>
      <dgm:spPr/>
      <dgm:t>
        <a:bodyPr/>
        <a:lstStyle/>
        <a:p>
          <a:endParaRPr lang="es-MX"/>
        </a:p>
      </dgm:t>
    </dgm:pt>
    <dgm:pt modelId="{E6FF627C-991B-4E99-A622-8A4AAE588396}" type="sibTrans" cxnId="{5B81113C-CD5A-4F4F-8C8E-0ECA15131DCA}">
      <dgm:prSet/>
      <dgm:spPr/>
      <dgm:t>
        <a:bodyPr/>
        <a:lstStyle/>
        <a:p>
          <a:endParaRPr lang="es-MX"/>
        </a:p>
      </dgm:t>
    </dgm:pt>
    <dgm:pt modelId="{9EA9C51E-3C18-48AB-86CC-D04E781D1221}">
      <dgm:prSet custT="1"/>
      <dgm:spPr/>
      <dgm:t>
        <a:bodyPr/>
        <a:lstStyle/>
        <a:p>
          <a:r>
            <a:rPr lang="es-MX" sz="1050" dirty="0" smtClean="0">
              <a:latin typeface="Century Gothic" panose="020B0502020202020204" pitchFamily="34" charset="0"/>
            </a:rPr>
            <a:t>En cada momento conforme el curso se desarrolle. Es decir durante todo el ciclo escolar</a:t>
          </a:r>
          <a:endParaRPr lang="es-MX" sz="1050" dirty="0">
            <a:latin typeface="Century Gothic" panose="020B0502020202020204" pitchFamily="34" charset="0"/>
          </a:endParaRPr>
        </a:p>
      </dgm:t>
    </dgm:pt>
    <dgm:pt modelId="{260E0854-1F77-4B23-ACBE-B6EAC8AA931D}" type="parTrans" cxnId="{C77072B0-2948-48E1-8BC3-1372120DF933}">
      <dgm:prSet/>
      <dgm:spPr/>
      <dgm:t>
        <a:bodyPr/>
        <a:lstStyle/>
        <a:p>
          <a:endParaRPr lang="es-MX"/>
        </a:p>
      </dgm:t>
    </dgm:pt>
    <dgm:pt modelId="{71F65B53-848F-4EB0-9D88-86DD21F22E0C}" type="sibTrans" cxnId="{C77072B0-2948-48E1-8BC3-1372120DF933}">
      <dgm:prSet/>
      <dgm:spPr/>
      <dgm:t>
        <a:bodyPr/>
        <a:lstStyle/>
        <a:p>
          <a:endParaRPr lang="es-MX"/>
        </a:p>
      </dgm:t>
    </dgm:pt>
    <dgm:pt modelId="{77BD8D93-68EF-4722-9322-E74077D65FDC}">
      <dgm:prSet custT="1"/>
      <dgm:spPr/>
      <dgm:t>
        <a:bodyPr/>
        <a:lstStyle/>
        <a:p>
          <a:r>
            <a:rPr lang="es-MX" sz="1050" dirty="0" smtClean="0">
              <a:latin typeface="Century Gothic" panose="020B0502020202020204" pitchFamily="34" charset="0"/>
            </a:rPr>
            <a:t>¿En que momento  se utiliza?</a:t>
          </a:r>
          <a:endParaRPr lang="es-MX" sz="1050" dirty="0">
            <a:latin typeface="Century Gothic" panose="020B0502020202020204" pitchFamily="34" charset="0"/>
          </a:endParaRPr>
        </a:p>
      </dgm:t>
    </dgm:pt>
    <dgm:pt modelId="{8FCE2708-AA32-48A3-81AD-1886CBDC09D2}" type="sibTrans" cxnId="{215DD384-3AA0-4F12-B1C1-AA3A6F1C3530}">
      <dgm:prSet/>
      <dgm:spPr/>
      <dgm:t>
        <a:bodyPr/>
        <a:lstStyle/>
        <a:p>
          <a:endParaRPr lang="es-MX"/>
        </a:p>
      </dgm:t>
    </dgm:pt>
    <dgm:pt modelId="{BA0150BD-C28E-48C4-84F3-773C1CBEFF4F}" type="parTrans" cxnId="{215DD384-3AA0-4F12-B1C1-AA3A6F1C3530}">
      <dgm:prSet/>
      <dgm:spPr/>
      <dgm:t>
        <a:bodyPr/>
        <a:lstStyle/>
        <a:p>
          <a:endParaRPr lang="es-MX"/>
        </a:p>
      </dgm:t>
    </dgm:pt>
    <dgm:pt modelId="{E06FF9B8-FA3C-47ED-9F8A-221E552EAE8E}">
      <dgm:prSet custT="1"/>
      <dgm:spPr/>
      <dgm:t>
        <a:bodyPr/>
        <a:lstStyle/>
        <a:p>
          <a:r>
            <a:rPr lang="es-MX" sz="1050" dirty="0" smtClean="0">
              <a:latin typeface="Century Gothic" panose="020B0502020202020204" pitchFamily="34" charset="0"/>
            </a:rPr>
            <a:t>El o La docente y el alumno</a:t>
          </a:r>
          <a:endParaRPr lang="es-MX" sz="1050" dirty="0">
            <a:latin typeface="Century Gothic" panose="020B0502020202020204" pitchFamily="34" charset="0"/>
          </a:endParaRPr>
        </a:p>
      </dgm:t>
    </dgm:pt>
    <dgm:pt modelId="{910B5C87-E846-4A51-955B-20923DEA920D}" type="sibTrans" cxnId="{84128D58-2AFF-42AE-A425-83AE5766E8CB}">
      <dgm:prSet/>
      <dgm:spPr/>
      <dgm:t>
        <a:bodyPr/>
        <a:lstStyle/>
        <a:p>
          <a:endParaRPr lang="es-MX"/>
        </a:p>
      </dgm:t>
    </dgm:pt>
    <dgm:pt modelId="{112889EF-ADDC-446C-A801-8C3AD37173F8}" type="parTrans" cxnId="{84128D58-2AFF-42AE-A425-83AE5766E8CB}">
      <dgm:prSet/>
      <dgm:spPr/>
      <dgm:t>
        <a:bodyPr/>
        <a:lstStyle/>
        <a:p>
          <a:endParaRPr lang="es-MX"/>
        </a:p>
      </dgm:t>
    </dgm:pt>
    <dgm:pt modelId="{FDD49537-DB8B-4C1A-A62B-9CA1EA269902}">
      <dgm:prSet custT="1"/>
      <dgm:spPr/>
      <dgm:t>
        <a:bodyPr/>
        <a:lstStyle/>
        <a:p>
          <a:r>
            <a:rPr lang="es-MX" sz="1400" dirty="0" smtClean="0"/>
            <a:t>¿</a:t>
          </a:r>
          <a:r>
            <a:rPr lang="es-MX" sz="1050" dirty="0" smtClean="0">
              <a:latin typeface="Century Gothic" panose="020B0502020202020204" pitchFamily="34" charset="0"/>
            </a:rPr>
            <a:t>Quién la puede llevar a cabo </a:t>
          </a:r>
          <a:r>
            <a:rPr lang="es-MX" sz="1050" i="1" dirty="0" smtClean="0">
              <a:latin typeface="Century Gothic" panose="020B0502020202020204" pitchFamily="34" charset="0"/>
            </a:rPr>
            <a:t>o</a:t>
          </a:r>
          <a:r>
            <a:rPr lang="es-MX" sz="1050" dirty="0" smtClean="0">
              <a:latin typeface="Century Gothic" panose="020B0502020202020204" pitchFamily="34" charset="0"/>
            </a:rPr>
            <a:t> implementar?</a:t>
          </a:r>
          <a:endParaRPr lang="es-MX" sz="1050" dirty="0"/>
        </a:p>
      </dgm:t>
    </dgm:pt>
    <dgm:pt modelId="{9F11D424-3695-48FD-BE33-FE2E4CDDC3B2}" type="sibTrans" cxnId="{B610BA79-CF68-43A8-9426-2F9C562B2C2D}">
      <dgm:prSet/>
      <dgm:spPr/>
      <dgm:t>
        <a:bodyPr/>
        <a:lstStyle/>
        <a:p>
          <a:endParaRPr lang="es-MX"/>
        </a:p>
      </dgm:t>
    </dgm:pt>
    <dgm:pt modelId="{E91A329C-B8D2-4A50-B0AF-DF35073456C9}" type="parTrans" cxnId="{B610BA79-CF68-43A8-9426-2F9C562B2C2D}">
      <dgm:prSet/>
      <dgm:spPr/>
      <dgm:t>
        <a:bodyPr/>
        <a:lstStyle/>
        <a:p>
          <a:endParaRPr lang="es-MX"/>
        </a:p>
      </dgm:t>
    </dgm:pt>
    <dgm:pt modelId="{6468305A-D5DB-4EB3-9F87-B0C64E0A409C}">
      <dgm:prSet custT="1"/>
      <dgm:spPr/>
      <dgm:t>
        <a:bodyPr/>
        <a:lstStyle/>
        <a:p>
          <a:r>
            <a:rPr lang="es-MX" sz="1050" dirty="0" smtClean="0">
              <a:latin typeface="Century Gothic" panose="020B0502020202020204" pitchFamily="34" charset="0"/>
            </a:rPr>
            <a:t>Para que el  docente regule el proceso de enseñanza-aprendizaje ayudar al alumno aprenda la autoevaluación</a:t>
          </a:r>
          <a:endParaRPr lang="es-MX" sz="1050" dirty="0">
            <a:latin typeface="Century Gothic" panose="020B0502020202020204" pitchFamily="34" charset="0"/>
          </a:endParaRPr>
        </a:p>
      </dgm:t>
    </dgm:pt>
    <dgm:pt modelId="{340A9C5B-8687-4EF0-ABA1-94785ACFC2C5}" type="sibTrans" cxnId="{BC6D4878-31D0-49ED-926A-51E397AA0BE5}">
      <dgm:prSet/>
      <dgm:spPr/>
      <dgm:t>
        <a:bodyPr/>
        <a:lstStyle/>
        <a:p>
          <a:endParaRPr lang="es-MX"/>
        </a:p>
      </dgm:t>
    </dgm:pt>
    <dgm:pt modelId="{3FFD7239-BBBD-46E0-9184-DEC2F3C4ACFC}" type="parTrans" cxnId="{BC6D4878-31D0-49ED-926A-51E397AA0BE5}">
      <dgm:prSet/>
      <dgm:spPr/>
      <dgm:t>
        <a:bodyPr/>
        <a:lstStyle/>
        <a:p>
          <a:endParaRPr lang="es-MX"/>
        </a:p>
      </dgm:t>
    </dgm:pt>
    <dgm:pt modelId="{A28636C6-A1CD-4576-9A34-FEB1B55C5AB0}">
      <dgm:prSet custT="1"/>
      <dgm:spPr/>
      <dgm:t>
        <a:bodyPr/>
        <a:lstStyle/>
        <a:p>
          <a:r>
            <a:rPr lang="es-MX" sz="1050" dirty="0" smtClean="0">
              <a:latin typeface="Century Gothic" panose="020B0502020202020204" pitchFamily="34" charset="0"/>
            </a:rPr>
            <a:t>¿Para  qué diferentes fines se utiliza?</a:t>
          </a:r>
          <a:endParaRPr lang="es-MX" sz="1050" dirty="0">
            <a:latin typeface="Century Gothic" panose="020B0502020202020204" pitchFamily="34" charset="0"/>
          </a:endParaRPr>
        </a:p>
      </dgm:t>
    </dgm:pt>
    <dgm:pt modelId="{39B63080-3C33-42B8-BF94-9587C78806AA}" type="sibTrans" cxnId="{D6644B06-FE92-4851-B7C0-8A94FBA50E1A}">
      <dgm:prSet/>
      <dgm:spPr/>
      <dgm:t>
        <a:bodyPr/>
        <a:lstStyle/>
        <a:p>
          <a:endParaRPr lang="es-MX"/>
        </a:p>
      </dgm:t>
    </dgm:pt>
    <dgm:pt modelId="{4603B7C9-FBC6-4251-93E3-906FA9BE0FF3}" type="parTrans" cxnId="{D6644B06-FE92-4851-B7C0-8A94FBA50E1A}">
      <dgm:prSet/>
      <dgm:spPr/>
      <dgm:t>
        <a:bodyPr/>
        <a:lstStyle/>
        <a:p>
          <a:endParaRPr lang="es-MX"/>
        </a:p>
      </dgm:t>
    </dgm:pt>
    <dgm:pt modelId="{02FF41B9-8A0A-4A8B-B009-A7414CF80503}">
      <dgm:prSet custT="1"/>
      <dgm:spPr/>
      <dgm:t>
        <a:bodyPr/>
        <a:lstStyle/>
        <a:p>
          <a:r>
            <a:rPr lang="es-MX" sz="1050" dirty="0" smtClean="0">
              <a:latin typeface="Century Gothic" panose="020B0502020202020204" pitchFamily="34" charset="0"/>
            </a:rPr>
            <a:t>Secuencias</a:t>
          </a:r>
        </a:p>
        <a:p>
          <a:r>
            <a:rPr lang="es-MX" sz="1050" dirty="0" smtClean="0">
              <a:latin typeface="Century Gothic" panose="020B0502020202020204" pitchFamily="34" charset="0"/>
            </a:rPr>
            <a:t>Observación</a:t>
          </a:r>
        </a:p>
        <a:p>
          <a:r>
            <a:rPr lang="es-MX" sz="1050" dirty="0" smtClean="0">
              <a:latin typeface="Century Gothic" panose="020B0502020202020204" pitchFamily="34" charset="0"/>
            </a:rPr>
            <a:t>Colección de trazas</a:t>
          </a:r>
        </a:p>
        <a:p>
          <a:r>
            <a:rPr lang="es-MX" sz="1050" dirty="0" err="1" smtClean="0">
              <a:latin typeface="Century Gothic" panose="020B0502020202020204" pitchFamily="34" charset="0"/>
            </a:rPr>
            <a:t>Deferenciacion</a:t>
          </a:r>
          <a:endParaRPr lang="es-MX" sz="1050" dirty="0">
            <a:latin typeface="Century Gothic" panose="020B0502020202020204" pitchFamily="34" charset="0"/>
          </a:endParaRPr>
        </a:p>
      </dgm:t>
    </dgm:pt>
    <dgm:pt modelId="{4C3F412C-58C1-4247-A519-C87030A8AE6A}" type="sibTrans" cxnId="{3DFE36B6-75F4-4792-B5B0-409167D4EBED}">
      <dgm:prSet/>
      <dgm:spPr/>
      <dgm:t>
        <a:bodyPr/>
        <a:lstStyle/>
        <a:p>
          <a:endParaRPr lang="es-MX"/>
        </a:p>
      </dgm:t>
    </dgm:pt>
    <dgm:pt modelId="{05C76A14-195D-44AF-ACED-DDE061DB3FB4}" type="parTrans" cxnId="{3DFE36B6-75F4-4792-B5B0-409167D4EBED}">
      <dgm:prSet/>
      <dgm:spPr/>
      <dgm:t>
        <a:bodyPr/>
        <a:lstStyle/>
        <a:p>
          <a:endParaRPr lang="es-MX"/>
        </a:p>
      </dgm:t>
    </dgm:pt>
    <dgm:pt modelId="{4CB60AB8-BD05-44F6-8589-CDFD0AE76C47}" type="pres">
      <dgm:prSet presAssocID="{615AB193-2D90-408B-8DB1-A536C6A0CA91}" presName="diagram" presStyleCnt="0">
        <dgm:presLayoutVars>
          <dgm:chPref val="1"/>
          <dgm:dir/>
          <dgm:animOne val="branch"/>
          <dgm:animLvl val="lvl"/>
          <dgm:resizeHandles val="exact"/>
        </dgm:presLayoutVars>
      </dgm:prSet>
      <dgm:spPr/>
      <dgm:t>
        <a:bodyPr/>
        <a:lstStyle/>
        <a:p>
          <a:endParaRPr lang="es-MX"/>
        </a:p>
      </dgm:t>
    </dgm:pt>
    <dgm:pt modelId="{57B82ED3-9B74-4024-AE5B-A7C918B53162}" type="pres">
      <dgm:prSet presAssocID="{2A34BF95-6641-4664-A416-0EC9224227D6}" presName="root1" presStyleCnt="0"/>
      <dgm:spPr/>
      <dgm:t>
        <a:bodyPr/>
        <a:lstStyle/>
        <a:p>
          <a:endParaRPr lang="es-MX"/>
        </a:p>
      </dgm:t>
    </dgm:pt>
    <dgm:pt modelId="{36898F4C-8A4D-4A68-9B32-9349CA89E47E}" type="pres">
      <dgm:prSet presAssocID="{2A34BF95-6641-4664-A416-0EC9224227D6}" presName="LevelOneTextNode" presStyleLbl="node0" presStyleIdx="0" presStyleCnt="1" custScaleX="105567" custScaleY="81498" custLinFactNeighborX="-9070" custLinFactNeighborY="-38668">
        <dgm:presLayoutVars>
          <dgm:chPref val="3"/>
        </dgm:presLayoutVars>
      </dgm:prSet>
      <dgm:spPr/>
      <dgm:t>
        <a:bodyPr/>
        <a:lstStyle/>
        <a:p>
          <a:endParaRPr lang="es-MX"/>
        </a:p>
      </dgm:t>
    </dgm:pt>
    <dgm:pt modelId="{7CE6C523-E4A7-42A0-B871-5C276DC13FD6}" type="pres">
      <dgm:prSet presAssocID="{2A34BF95-6641-4664-A416-0EC9224227D6}" presName="level2hierChild" presStyleCnt="0"/>
      <dgm:spPr/>
      <dgm:t>
        <a:bodyPr/>
        <a:lstStyle/>
        <a:p>
          <a:endParaRPr lang="es-MX"/>
        </a:p>
      </dgm:t>
    </dgm:pt>
    <dgm:pt modelId="{F49F6343-6BFB-4970-B362-8A3916AB4A7F}" type="pres">
      <dgm:prSet presAssocID="{6DB622A1-C482-4D93-BE74-0138A92A5A0A}" presName="conn2-1" presStyleLbl="parChTrans1D2" presStyleIdx="0" presStyleCnt="6"/>
      <dgm:spPr/>
      <dgm:t>
        <a:bodyPr/>
        <a:lstStyle/>
        <a:p>
          <a:endParaRPr lang="es-MX"/>
        </a:p>
      </dgm:t>
    </dgm:pt>
    <dgm:pt modelId="{0863C8AD-CA81-44AA-8DF2-7175D2920048}" type="pres">
      <dgm:prSet presAssocID="{6DB622A1-C482-4D93-BE74-0138A92A5A0A}" presName="connTx" presStyleLbl="parChTrans1D2" presStyleIdx="0" presStyleCnt="6"/>
      <dgm:spPr/>
      <dgm:t>
        <a:bodyPr/>
        <a:lstStyle/>
        <a:p>
          <a:endParaRPr lang="es-MX"/>
        </a:p>
      </dgm:t>
    </dgm:pt>
    <dgm:pt modelId="{0BDED33D-60F4-46B0-9444-29B8120E213B}" type="pres">
      <dgm:prSet presAssocID="{360DF845-CB4F-4E3A-9473-9E34B0134E72}" presName="root2" presStyleCnt="0"/>
      <dgm:spPr/>
      <dgm:t>
        <a:bodyPr/>
        <a:lstStyle/>
        <a:p>
          <a:endParaRPr lang="es-MX"/>
        </a:p>
      </dgm:t>
    </dgm:pt>
    <dgm:pt modelId="{83A3C246-1382-48F1-8951-7CD19A20517B}" type="pres">
      <dgm:prSet presAssocID="{360DF845-CB4F-4E3A-9473-9E34B0134E72}" presName="LevelTwoTextNode" presStyleLbl="node2" presStyleIdx="0" presStyleCnt="6" custScaleX="86715" custScaleY="55123" custLinFactNeighborX="11328" custLinFactNeighborY="-7435">
        <dgm:presLayoutVars>
          <dgm:chPref val="3"/>
        </dgm:presLayoutVars>
      </dgm:prSet>
      <dgm:spPr/>
      <dgm:t>
        <a:bodyPr/>
        <a:lstStyle/>
        <a:p>
          <a:endParaRPr lang="es-MX"/>
        </a:p>
      </dgm:t>
    </dgm:pt>
    <dgm:pt modelId="{5CA6BFEE-04C5-44EF-B5CD-6334204829E4}" type="pres">
      <dgm:prSet presAssocID="{360DF845-CB4F-4E3A-9473-9E34B0134E72}" presName="level3hierChild" presStyleCnt="0"/>
      <dgm:spPr/>
      <dgm:t>
        <a:bodyPr/>
        <a:lstStyle/>
        <a:p>
          <a:endParaRPr lang="es-MX"/>
        </a:p>
      </dgm:t>
    </dgm:pt>
    <dgm:pt modelId="{77EEA12C-5B4A-4725-B2F5-2B93344A3FB6}" type="pres">
      <dgm:prSet presAssocID="{D4872A1D-8CB7-46E1-BEED-FA84D01B783A}" presName="conn2-1" presStyleLbl="parChTrans1D3" presStyleIdx="0" presStyleCnt="6"/>
      <dgm:spPr/>
      <dgm:t>
        <a:bodyPr/>
        <a:lstStyle/>
        <a:p>
          <a:endParaRPr lang="es-MX"/>
        </a:p>
      </dgm:t>
    </dgm:pt>
    <dgm:pt modelId="{B5DCCA01-5E8A-47EC-AFFB-06CFAADA109C}" type="pres">
      <dgm:prSet presAssocID="{D4872A1D-8CB7-46E1-BEED-FA84D01B783A}" presName="connTx" presStyleLbl="parChTrans1D3" presStyleIdx="0" presStyleCnt="6"/>
      <dgm:spPr/>
      <dgm:t>
        <a:bodyPr/>
        <a:lstStyle/>
        <a:p>
          <a:endParaRPr lang="es-MX"/>
        </a:p>
      </dgm:t>
    </dgm:pt>
    <dgm:pt modelId="{0D334ACB-2CB5-4AF9-88D5-85D281E33526}" type="pres">
      <dgm:prSet presAssocID="{F9493A1A-D6F6-4493-A6D2-25BCEB63EC9E}" presName="root2" presStyleCnt="0"/>
      <dgm:spPr/>
      <dgm:t>
        <a:bodyPr/>
        <a:lstStyle/>
        <a:p>
          <a:endParaRPr lang="es-MX"/>
        </a:p>
      </dgm:t>
    </dgm:pt>
    <dgm:pt modelId="{633DDA65-D929-4B15-8CD7-CDE30BCA8927}" type="pres">
      <dgm:prSet presAssocID="{F9493A1A-D6F6-4493-A6D2-25BCEB63EC9E}" presName="LevelTwoTextNode" presStyleLbl="node3" presStyleIdx="0" presStyleCnt="6" custScaleX="113283" custScaleY="104730" custLinFactNeighborX="6783" custLinFactNeighborY="7666">
        <dgm:presLayoutVars>
          <dgm:chPref val="3"/>
        </dgm:presLayoutVars>
      </dgm:prSet>
      <dgm:spPr/>
      <dgm:t>
        <a:bodyPr/>
        <a:lstStyle/>
        <a:p>
          <a:endParaRPr lang="es-MX"/>
        </a:p>
      </dgm:t>
    </dgm:pt>
    <dgm:pt modelId="{7C270C08-1FC0-469C-8E9A-51D2A55248A8}" type="pres">
      <dgm:prSet presAssocID="{F9493A1A-D6F6-4493-A6D2-25BCEB63EC9E}" presName="level3hierChild" presStyleCnt="0"/>
      <dgm:spPr/>
      <dgm:t>
        <a:bodyPr/>
        <a:lstStyle/>
        <a:p>
          <a:endParaRPr lang="es-MX"/>
        </a:p>
      </dgm:t>
    </dgm:pt>
    <dgm:pt modelId="{F86A08B9-E2E0-4A14-9643-285FF4C9DBFB}" type="pres">
      <dgm:prSet presAssocID="{F0EC8C5E-01B5-4AF2-AD39-2D63A9AF2342}" presName="conn2-1" presStyleLbl="parChTrans1D2" presStyleIdx="1" presStyleCnt="6"/>
      <dgm:spPr/>
      <dgm:t>
        <a:bodyPr/>
        <a:lstStyle/>
        <a:p>
          <a:endParaRPr lang="es-MX"/>
        </a:p>
      </dgm:t>
    </dgm:pt>
    <dgm:pt modelId="{24937AB2-CE65-4FCE-9CFC-6477BDEB89C3}" type="pres">
      <dgm:prSet presAssocID="{F0EC8C5E-01B5-4AF2-AD39-2D63A9AF2342}" presName="connTx" presStyleLbl="parChTrans1D2" presStyleIdx="1" presStyleCnt="6"/>
      <dgm:spPr/>
      <dgm:t>
        <a:bodyPr/>
        <a:lstStyle/>
        <a:p>
          <a:endParaRPr lang="es-MX"/>
        </a:p>
      </dgm:t>
    </dgm:pt>
    <dgm:pt modelId="{D62E7CBD-7DC3-4EB0-B705-764F20B5B3C5}" type="pres">
      <dgm:prSet presAssocID="{1D7B4A62-1D9F-445D-933C-4E86B9931B41}" presName="root2" presStyleCnt="0"/>
      <dgm:spPr/>
      <dgm:t>
        <a:bodyPr/>
        <a:lstStyle/>
        <a:p>
          <a:endParaRPr lang="es-MX"/>
        </a:p>
      </dgm:t>
    </dgm:pt>
    <dgm:pt modelId="{ECEE5754-1EAE-459D-B6D1-990DC3943BB3}" type="pres">
      <dgm:prSet presAssocID="{1D7B4A62-1D9F-445D-933C-4E86B9931B41}" presName="LevelTwoTextNode" presStyleLbl="node2" presStyleIdx="1" presStyleCnt="6" custScaleX="69792" custScaleY="63550" custLinFactNeighborX="19698" custLinFactNeighborY="-33367">
        <dgm:presLayoutVars>
          <dgm:chPref val="3"/>
        </dgm:presLayoutVars>
      </dgm:prSet>
      <dgm:spPr/>
      <dgm:t>
        <a:bodyPr/>
        <a:lstStyle/>
        <a:p>
          <a:endParaRPr lang="es-MX"/>
        </a:p>
      </dgm:t>
    </dgm:pt>
    <dgm:pt modelId="{6BA612BF-6DAA-495F-9A14-CF2B391C39F0}" type="pres">
      <dgm:prSet presAssocID="{1D7B4A62-1D9F-445D-933C-4E86B9931B41}" presName="level3hierChild" presStyleCnt="0"/>
      <dgm:spPr/>
      <dgm:t>
        <a:bodyPr/>
        <a:lstStyle/>
        <a:p>
          <a:endParaRPr lang="es-MX"/>
        </a:p>
      </dgm:t>
    </dgm:pt>
    <dgm:pt modelId="{E8345293-DD33-4A1E-99C0-6EAFF77BACCE}" type="pres">
      <dgm:prSet presAssocID="{DF408F46-F086-4966-A93E-BCEAA956912C}" presName="conn2-1" presStyleLbl="parChTrans1D3" presStyleIdx="1" presStyleCnt="6"/>
      <dgm:spPr/>
      <dgm:t>
        <a:bodyPr/>
        <a:lstStyle/>
        <a:p>
          <a:endParaRPr lang="es-MX"/>
        </a:p>
      </dgm:t>
    </dgm:pt>
    <dgm:pt modelId="{A259F88B-32A9-4A78-9B6E-BC69940A6410}" type="pres">
      <dgm:prSet presAssocID="{DF408F46-F086-4966-A93E-BCEAA956912C}" presName="connTx" presStyleLbl="parChTrans1D3" presStyleIdx="1" presStyleCnt="6"/>
      <dgm:spPr/>
      <dgm:t>
        <a:bodyPr/>
        <a:lstStyle/>
        <a:p>
          <a:endParaRPr lang="es-MX"/>
        </a:p>
      </dgm:t>
    </dgm:pt>
    <dgm:pt modelId="{4CF74CB9-DD4A-478F-A8FE-7EFED14DEA4E}" type="pres">
      <dgm:prSet presAssocID="{7F030644-5F74-45CD-B7E5-8220BFF6C3A2}" presName="root2" presStyleCnt="0"/>
      <dgm:spPr/>
      <dgm:t>
        <a:bodyPr/>
        <a:lstStyle/>
        <a:p>
          <a:endParaRPr lang="es-MX"/>
        </a:p>
      </dgm:t>
    </dgm:pt>
    <dgm:pt modelId="{058DC51A-E809-431C-9713-D73A6B51F100}" type="pres">
      <dgm:prSet presAssocID="{7F030644-5F74-45CD-B7E5-8220BFF6C3A2}" presName="LevelTwoTextNode" presStyleLbl="node3" presStyleIdx="1" presStyleCnt="6" custScaleX="103768" custScaleY="81204" custLinFactNeighborX="24195" custLinFactNeighborY="1448">
        <dgm:presLayoutVars>
          <dgm:chPref val="3"/>
        </dgm:presLayoutVars>
      </dgm:prSet>
      <dgm:spPr/>
      <dgm:t>
        <a:bodyPr/>
        <a:lstStyle/>
        <a:p>
          <a:endParaRPr lang="es-MX"/>
        </a:p>
      </dgm:t>
    </dgm:pt>
    <dgm:pt modelId="{24E8A6C9-D56B-4BD9-876E-B17472EDC894}" type="pres">
      <dgm:prSet presAssocID="{7F030644-5F74-45CD-B7E5-8220BFF6C3A2}" presName="level3hierChild" presStyleCnt="0"/>
      <dgm:spPr/>
      <dgm:t>
        <a:bodyPr/>
        <a:lstStyle/>
        <a:p>
          <a:endParaRPr lang="es-MX"/>
        </a:p>
      </dgm:t>
    </dgm:pt>
    <dgm:pt modelId="{640ED177-9D7C-4D32-B57E-37D5C7CFC9A2}" type="pres">
      <dgm:prSet presAssocID="{9C54FA1E-117F-465B-B50C-5C8A097F0F3B}" presName="conn2-1" presStyleLbl="parChTrans1D2" presStyleIdx="2" presStyleCnt="6"/>
      <dgm:spPr/>
      <dgm:t>
        <a:bodyPr/>
        <a:lstStyle/>
        <a:p>
          <a:endParaRPr lang="es-MX"/>
        </a:p>
      </dgm:t>
    </dgm:pt>
    <dgm:pt modelId="{A13C312B-87AD-4017-B480-DDE33D823316}" type="pres">
      <dgm:prSet presAssocID="{9C54FA1E-117F-465B-B50C-5C8A097F0F3B}" presName="connTx" presStyleLbl="parChTrans1D2" presStyleIdx="2" presStyleCnt="6"/>
      <dgm:spPr/>
      <dgm:t>
        <a:bodyPr/>
        <a:lstStyle/>
        <a:p>
          <a:endParaRPr lang="es-MX"/>
        </a:p>
      </dgm:t>
    </dgm:pt>
    <dgm:pt modelId="{FD26E003-9722-4821-8B01-6F4A6BCE4492}" type="pres">
      <dgm:prSet presAssocID="{5F4745CA-3FD0-445F-AFFD-CC44DDC803AA}" presName="root2" presStyleCnt="0"/>
      <dgm:spPr/>
      <dgm:t>
        <a:bodyPr/>
        <a:lstStyle/>
        <a:p>
          <a:endParaRPr lang="es-MX"/>
        </a:p>
      </dgm:t>
    </dgm:pt>
    <dgm:pt modelId="{C65CC856-5869-4903-8B75-1B1651A948AE}" type="pres">
      <dgm:prSet presAssocID="{5F4745CA-3FD0-445F-AFFD-CC44DDC803AA}" presName="LevelTwoTextNode" presStyleLbl="node2" presStyleIdx="2" presStyleCnt="6" custScaleX="83172" custScaleY="76447" custLinFactY="100000" custLinFactNeighborX="23072" custLinFactNeighborY="137448">
        <dgm:presLayoutVars>
          <dgm:chPref val="3"/>
        </dgm:presLayoutVars>
      </dgm:prSet>
      <dgm:spPr/>
      <dgm:t>
        <a:bodyPr/>
        <a:lstStyle/>
        <a:p>
          <a:endParaRPr lang="es-MX"/>
        </a:p>
      </dgm:t>
    </dgm:pt>
    <dgm:pt modelId="{4211C48C-9D38-4DC8-97F6-0E482967B84F}" type="pres">
      <dgm:prSet presAssocID="{5F4745CA-3FD0-445F-AFFD-CC44DDC803AA}" presName="level3hierChild" presStyleCnt="0"/>
      <dgm:spPr/>
      <dgm:t>
        <a:bodyPr/>
        <a:lstStyle/>
        <a:p>
          <a:endParaRPr lang="es-MX"/>
        </a:p>
      </dgm:t>
    </dgm:pt>
    <dgm:pt modelId="{6977AC4B-E903-4678-A495-FCB499291CA0}" type="pres">
      <dgm:prSet presAssocID="{05C76A14-195D-44AF-ACED-DDE061DB3FB4}" presName="conn2-1" presStyleLbl="parChTrans1D3" presStyleIdx="2" presStyleCnt="6"/>
      <dgm:spPr/>
      <dgm:t>
        <a:bodyPr/>
        <a:lstStyle/>
        <a:p>
          <a:endParaRPr lang="es-MX"/>
        </a:p>
      </dgm:t>
    </dgm:pt>
    <dgm:pt modelId="{33476E69-F51A-4E11-A331-5FF7D03388C8}" type="pres">
      <dgm:prSet presAssocID="{05C76A14-195D-44AF-ACED-DDE061DB3FB4}" presName="connTx" presStyleLbl="parChTrans1D3" presStyleIdx="2" presStyleCnt="6"/>
      <dgm:spPr/>
      <dgm:t>
        <a:bodyPr/>
        <a:lstStyle/>
        <a:p>
          <a:endParaRPr lang="es-MX"/>
        </a:p>
      </dgm:t>
    </dgm:pt>
    <dgm:pt modelId="{FAD45F7E-97AE-4429-BC12-9492589FC561}" type="pres">
      <dgm:prSet presAssocID="{02FF41B9-8A0A-4A8B-B009-A7414CF80503}" presName="root2" presStyleCnt="0"/>
      <dgm:spPr/>
      <dgm:t>
        <a:bodyPr/>
        <a:lstStyle/>
        <a:p>
          <a:endParaRPr lang="es-MX"/>
        </a:p>
      </dgm:t>
    </dgm:pt>
    <dgm:pt modelId="{EEB8A72B-1FE6-4668-A3A7-1BF4B0A3B086}" type="pres">
      <dgm:prSet presAssocID="{02FF41B9-8A0A-4A8B-B009-A7414CF80503}" presName="LevelTwoTextNode" presStyleLbl="node3" presStyleIdx="2" presStyleCnt="6" custScaleX="100000" custScaleY="75480" custLinFactY="100000" custLinFactNeighborX="7888" custLinFactNeighborY="142475">
        <dgm:presLayoutVars>
          <dgm:chPref val="3"/>
        </dgm:presLayoutVars>
      </dgm:prSet>
      <dgm:spPr/>
      <dgm:t>
        <a:bodyPr/>
        <a:lstStyle/>
        <a:p>
          <a:endParaRPr lang="es-MX"/>
        </a:p>
      </dgm:t>
    </dgm:pt>
    <dgm:pt modelId="{A173500E-8F43-4F51-B578-16E8F5F26AEB}" type="pres">
      <dgm:prSet presAssocID="{02FF41B9-8A0A-4A8B-B009-A7414CF80503}" presName="level3hierChild" presStyleCnt="0"/>
      <dgm:spPr/>
      <dgm:t>
        <a:bodyPr/>
        <a:lstStyle/>
        <a:p>
          <a:endParaRPr lang="es-MX"/>
        </a:p>
      </dgm:t>
    </dgm:pt>
    <dgm:pt modelId="{04D89CAA-49C4-42DE-A7E8-018BBC75B364}" type="pres">
      <dgm:prSet presAssocID="{4603B7C9-FBC6-4251-93E3-906FA9BE0FF3}" presName="conn2-1" presStyleLbl="parChTrans1D2" presStyleIdx="3" presStyleCnt="6"/>
      <dgm:spPr/>
      <dgm:t>
        <a:bodyPr/>
        <a:lstStyle/>
        <a:p>
          <a:endParaRPr lang="es-MX"/>
        </a:p>
      </dgm:t>
    </dgm:pt>
    <dgm:pt modelId="{38427292-A52C-4574-AF96-C3A229519156}" type="pres">
      <dgm:prSet presAssocID="{4603B7C9-FBC6-4251-93E3-906FA9BE0FF3}" presName="connTx" presStyleLbl="parChTrans1D2" presStyleIdx="3" presStyleCnt="6"/>
      <dgm:spPr/>
      <dgm:t>
        <a:bodyPr/>
        <a:lstStyle/>
        <a:p>
          <a:endParaRPr lang="es-MX"/>
        </a:p>
      </dgm:t>
    </dgm:pt>
    <dgm:pt modelId="{C530A43E-6572-46DA-81DD-F6DCED654A32}" type="pres">
      <dgm:prSet presAssocID="{A28636C6-A1CD-4576-9A34-FEB1B55C5AB0}" presName="root2" presStyleCnt="0"/>
      <dgm:spPr/>
      <dgm:t>
        <a:bodyPr/>
        <a:lstStyle/>
        <a:p>
          <a:endParaRPr lang="es-MX"/>
        </a:p>
      </dgm:t>
    </dgm:pt>
    <dgm:pt modelId="{40845D0B-2F31-4F8C-88CC-C82AA69DEB94}" type="pres">
      <dgm:prSet presAssocID="{A28636C6-A1CD-4576-9A34-FEB1B55C5AB0}" presName="LevelTwoTextNode" presStyleLbl="node2" presStyleIdx="3" presStyleCnt="6" custScaleX="82508" custScaleY="56951" custLinFactNeighborX="29822" custLinFactNeighborY="50099">
        <dgm:presLayoutVars>
          <dgm:chPref val="3"/>
        </dgm:presLayoutVars>
      </dgm:prSet>
      <dgm:spPr/>
      <dgm:t>
        <a:bodyPr/>
        <a:lstStyle/>
        <a:p>
          <a:endParaRPr lang="es-MX"/>
        </a:p>
      </dgm:t>
    </dgm:pt>
    <dgm:pt modelId="{DA83D5C1-80E1-418F-853A-B44A97FEE50D}" type="pres">
      <dgm:prSet presAssocID="{A28636C6-A1CD-4576-9A34-FEB1B55C5AB0}" presName="level3hierChild" presStyleCnt="0"/>
      <dgm:spPr/>
      <dgm:t>
        <a:bodyPr/>
        <a:lstStyle/>
        <a:p>
          <a:endParaRPr lang="es-MX"/>
        </a:p>
      </dgm:t>
    </dgm:pt>
    <dgm:pt modelId="{ED89F1D2-444A-4F8E-8BBE-40DB08F6D346}" type="pres">
      <dgm:prSet presAssocID="{3FFD7239-BBBD-46E0-9184-DEC2F3C4ACFC}" presName="conn2-1" presStyleLbl="parChTrans1D3" presStyleIdx="3" presStyleCnt="6"/>
      <dgm:spPr/>
      <dgm:t>
        <a:bodyPr/>
        <a:lstStyle/>
        <a:p>
          <a:endParaRPr lang="es-MX"/>
        </a:p>
      </dgm:t>
    </dgm:pt>
    <dgm:pt modelId="{3CB48218-0B80-4676-9857-8EB88796FBA4}" type="pres">
      <dgm:prSet presAssocID="{3FFD7239-BBBD-46E0-9184-DEC2F3C4ACFC}" presName="connTx" presStyleLbl="parChTrans1D3" presStyleIdx="3" presStyleCnt="6"/>
      <dgm:spPr/>
      <dgm:t>
        <a:bodyPr/>
        <a:lstStyle/>
        <a:p>
          <a:endParaRPr lang="es-MX"/>
        </a:p>
      </dgm:t>
    </dgm:pt>
    <dgm:pt modelId="{2DE7A822-F3F4-4355-9CBF-24325FF26535}" type="pres">
      <dgm:prSet presAssocID="{6468305A-D5DB-4EB3-9F87-B0C64E0A409C}" presName="root2" presStyleCnt="0"/>
      <dgm:spPr/>
      <dgm:t>
        <a:bodyPr/>
        <a:lstStyle/>
        <a:p>
          <a:endParaRPr lang="es-MX"/>
        </a:p>
      </dgm:t>
    </dgm:pt>
    <dgm:pt modelId="{9A68F32C-4971-4685-85CC-7709BF195773}" type="pres">
      <dgm:prSet presAssocID="{6468305A-D5DB-4EB3-9F87-B0C64E0A409C}" presName="LevelTwoTextNode" presStyleLbl="node3" presStyleIdx="3" presStyleCnt="6" custScaleX="88977" custScaleY="76718" custLinFactNeighborX="18676" custLinFactNeighborY="58744">
        <dgm:presLayoutVars>
          <dgm:chPref val="3"/>
        </dgm:presLayoutVars>
      </dgm:prSet>
      <dgm:spPr/>
      <dgm:t>
        <a:bodyPr/>
        <a:lstStyle/>
        <a:p>
          <a:endParaRPr lang="es-MX"/>
        </a:p>
      </dgm:t>
    </dgm:pt>
    <dgm:pt modelId="{FB7C9554-EBB0-414B-AEDF-0159DD242859}" type="pres">
      <dgm:prSet presAssocID="{6468305A-D5DB-4EB3-9F87-B0C64E0A409C}" presName="level3hierChild" presStyleCnt="0"/>
      <dgm:spPr/>
      <dgm:t>
        <a:bodyPr/>
        <a:lstStyle/>
        <a:p>
          <a:endParaRPr lang="es-MX"/>
        </a:p>
      </dgm:t>
    </dgm:pt>
    <dgm:pt modelId="{A8065845-3AB6-47AF-8987-CD4117E00A50}" type="pres">
      <dgm:prSet presAssocID="{E91A329C-B8D2-4A50-B0AF-DF35073456C9}" presName="conn2-1" presStyleLbl="parChTrans1D2" presStyleIdx="4" presStyleCnt="6"/>
      <dgm:spPr/>
      <dgm:t>
        <a:bodyPr/>
        <a:lstStyle/>
        <a:p>
          <a:endParaRPr lang="es-MX"/>
        </a:p>
      </dgm:t>
    </dgm:pt>
    <dgm:pt modelId="{544AEB4B-FE1B-43A0-A2FB-92DF349144FE}" type="pres">
      <dgm:prSet presAssocID="{E91A329C-B8D2-4A50-B0AF-DF35073456C9}" presName="connTx" presStyleLbl="parChTrans1D2" presStyleIdx="4" presStyleCnt="6"/>
      <dgm:spPr/>
      <dgm:t>
        <a:bodyPr/>
        <a:lstStyle/>
        <a:p>
          <a:endParaRPr lang="es-MX"/>
        </a:p>
      </dgm:t>
    </dgm:pt>
    <dgm:pt modelId="{01ACA202-77F8-444A-A9C8-F26A42BE9E0A}" type="pres">
      <dgm:prSet presAssocID="{FDD49537-DB8B-4C1A-A62B-9CA1EA269902}" presName="root2" presStyleCnt="0"/>
      <dgm:spPr/>
      <dgm:t>
        <a:bodyPr/>
        <a:lstStyle/>
        <a:p>
          <a:endParaRPr lang="es-MX"/>
        </a:p>
      </dgm:t>
    </dgm:pt>
    <dgm:pt modelId="{8D146440-B9F7-49A7-AA66-E05142E26EA8}" type="pres">
      <dgm:prSet presAssocID="{FDD49537-DB8B-4C1A-A62B-9CA1EA269902}" presName="LevelTwoTextNode" presStyleLbl="node2" presStyleIdx="4" presStyleCnt="6" custScaleX="77200" custScaleY="74209" custLinFactY="-100000" custLinFactNeighborX="16323" custLinFactNeighborY="-110830">
        <dgm:presLayoutVars>
          <dgm:chPref val="3"/>
        </dgm:presLayoutVars>
      </dgm:prSet>
      <dgm:spPr/>
      <dgm:t>
        <a:bodyPr/>
        <a:lstStyle/>
        <a:p>
          <a:endParaRPr lang="es-MX"/>
        </a:p>
      </dgm:t>
    </dgm:pt>
    <dgm:pt modelId="{428F657B-E3F9-41AE-AAEF-4FA301637061}" type="pres">
      <dgm:prSet presAssocID="{FDD49537-DB8B-4C1A-A62B-9CA1EA269902}" presName="level3hierChild" presStyleCnt="0"/>
      <dgm:spPr/>
      <dgm:t>
        <a:bodyPr/>
        <a:lstStyle/>
        <a:p>
          <a:endParaRPr lang="es-MX"/>
        </a:p>
      </dgm:t>
    </dgm:pt>
    <dgm:pt modelId="{38D25BA7-2A79-4509-BE4E-038B0CE23175}" type="pres">
      <dgm:prSet presAssocID="{112889EF-ADDC-446C-A801-8C3AD37173F8}" presName="conn2-1" presStyleLbl="parChTrans1D3" presStyleIdx="4" presStyleCnt="6"/>
      <dgm:spPr/>
      <dgm:t>
        <a:bodyPr/>
        <a:lstStyle/>
        <a:p>
          <a:endParaRPr lang="es-MX"/>
        </a:p>
      </dgm:t>
    </dgm:pt>
    <dgm:pt modelId="{0EE5936D-AA63-4170-9A83-51A8DD468FC4}" type="pres">
      <dgm:prSet presAssocID="{112889EF-ADDC-446C-A801-8C3AD37173F8}" presName="connTx" presStyleLbl="parChTrans1D3" presStyleIdx="4" presStyleCnt="6"/>
      <dgm:spPr/>
      <dgm:t>
        <a:bodyPr/>
        <a:lstStyle/>
        <a:p>
          <a:endParaRPr lang="es-MX"/>
        </a:p>
      </dgm:t>
    </dgm:pt>
    <dgm:pt modelId="{D6EE3D3F-F549-4680-A99E-360A92DBDFB7}" type="pres">
      <dgm:prSet presAssocID="{E06FF9B8-FA3C-47ED-9F8A-221E552EAE8E}" presName="root2" presStyleCnt="0"/>
      <dgm:spPr/>
      <dgm:t>
        <a:bodyPr/>
        <a:lstStyle/>
        <a:p>
          <a:endParaRPr lang="es-MX"/>
        </a:p>
      </dgm:t>
    </dgm:pt>
    <dgm:pt modelId="{BC0B5F02-5557-41A7-88A0-4DF035B6174B}" type="pres">
      <dgm:prSet presAssocID="{E06FF9B8-FA3C-47ED-9F8A-221E552EAE8E}" presName="LevelTwoTextNode" presStyleLbl="node3" presStyleIdx="4" presStyleCnt="6" custScaleX="60791" custScaleY="53134" custLinFactY="-95609" custLinFactNeighborX="34108" custLinFactNeighborY="-100000">
        <dgm:presLayoutVars>
          <dgm:chPref val="3"/>
        </dgm:presLayoutVars>
      </dgm:prSet>
      <dgm:spPr/>
      <dgm:t>
        <a:bodyPr/>
        <a:lstStyle/>
        <a:p>
          <a:endParaRPr lang="es-MX"/>
        </a:p>
      </dgm:t>
    </dgm:pt>
    <dgm:pt modelId="{A829F247-3DCC-4B1A-8D72-D7951E6928B4}" type="pres">
      <dgm:prSet presAssocID="{E06FF9B8-FA3C-47ED-9F8A-221E552EAE8E}" presName="level3hierChild" presStyleCnt="0"/>
      <dgm:spPr/>
      <dgm:t>
        <a:bodyPr/>
        <a:lstStyle/>
        <a:p>
          <a:endParaRPr lang="es-MX"/>
        </a:p>
      </dgm:t>
    </dgm:pt>
    <dgm:pt modelId="{B71685AC-E07E-4D50-9365-BC1D712CE27E}" type="pres">
      <dgm:prSet presAssocID="{BA0150BD-C28E-48C4-84F3-773C1CBEFF4F}" presName="conn2-1" presStyleLbl="parChTrans1D2" presStyleIdx="5" presStyleCnt="6"/>
      <dgm:spPr/>
      <dgm:t>
        <a:bodyPr/>
        <a:lstStyle/>
        <a:p>
          <a:endParaRPr lang="es-MX"/>
        </a:p>
      </dgm:t>
    </dgm:pt>
    <dgm:pt modelId="{5D993839-71FA-47E4-BD1C-DD8A440BD96D}" type="pres">
      <dgm:prSet presAssocID="{BA0150BD-C28E-48C4-84F3-773C1CBEFF4F}" presName="connTx" presStyleLbl="parChTrans1D2" presStyleIdx="5" presStyleCnt="6"/>
      <dgm:spPr/>
      <dgm:t>
        <a:bodyPr/>
        <a:lstStyle/>
        <a:p>
          <a:endParaRPr lang="es-MX"/>
        </a:p>
      </dgm:t>
    </dgm:pt>
    <dgm:pt modelId="{80299787-41F7-454F-8B9F-76AA26506E62}" type="pres">
      <dgm:prSet presAssocID="{77BD8D93-68EF-4722-9322-E74077D65FDC}" presName="root2" presStyleCnt="0"/>
      <dgm:spPr/>
      <dgm:t>
        <a:bodyPr/>
        <a:lstStyle/>
        <a:p>
          <a:endParaRPr lang="es-MX"/>
        </a:p>
      </dgm:t>
    </dgm:pt>
    <dgm:pt modelId="{C55BDB38-D46B-4F54-AB3B-68FC2122074B}" type="pres">
      <dgm:prSet presAssocID="{77BD8D93-68EF-4722-9322-E74077D65FDC}" presName="LevelTwoTextNode" presStyleLbl="node2" presStyleIdx="5" presStyleCnt="6" custScaleX="90957" custScaleY="65754" custLinFactY="-100000" custLinFactNeighborX="19698" custLinFactNeighborY="-112299">
        <dgm:presLayoutVars>
          <dgm:chPref val="3"/>
        </dgm:presLayoutVars>
      </dgm:prSet>
      <dgm:spPr/>
      <dgm:t>
        <a:bodyPr/>
        <a:lstStyle/>
        <a:p>
          <a:endParaRPr lang="es-MX"/>
        </a:p>
      </dgm:t>
    </dgm:pt>
    <dgm:pt modelId="{33C8836D-1F81-4AC1-B82C-FFA78685561D}" type="pres">
      <dgm:prSet presAssocID="{77BD8D93-68EF-4722-9322-E74077D65FDC}" presName="level3hierChild" presStyleCnt="0"/>
      <dgm:spPr/>
      <dgm:t>
        <a:bodyPr/>
        <a:lstStyle/>
        <a:p>
          <a:endParaRPr lang="es-MX"/>
        </a:p>
      </dgm:t>
    </dgm:pt>
    <dgm:pt modelId="{970ADE9E-81A7-433E-AABC-DB6B2D5E65E9}" type="pres">
      <dgm:prSet presAssocID="{260E0854-1F77-4B23-ACBE-B6EAC8AA931D}" presName="conn2-1" presStyleLbl="parChTrans1D3" presStyleIdx="5" presStyleCnt="6"/>
      <dgm:spPr/>
      <dgm:t>
        <a:bodyPr/>
        <a:lstStyle/>
        <a:p>
          <a:endParaRPr lang="es-MX"/>
        </a:p>
      </dgm:t>
    </dgm:pt>
    <dgm:pt modelId="{8CBC0ED2-ECC1-4057-BB19-77876B00A954}" type="pres">
      <dgm:prSet presAssocID="{260E0854-1F77-4B23-ACBE-B6EAC8AA931D}" presName="connTx" presStyleLbl="parChTrans1D3" presStyleIdx="5" presStyleCnt="6"/>
      <dgm:spPr/>
      <dgm:t>
        <a:bodyPr/>
        <a:lstStyle/>
        <a:p>
          <a:endParaRPr lang="es-MX"/>
        </a:p>
      </dgm:t>
    </dgm:pt>
    <dgm:pt modelId="{BA311D2F-E511-4BA1-A37D-B38DEB016A69}" type="pres">
      <dgm:prSet presAssocID="{9EA9C51E-3C18-48AB-86CC-D04E781D1221}" presName="root2" presStyleCnt="0"/>
      <dgm:spPr/>
      <dgm:t>
        <a:bodyPr/>
        <a:lstStyle/>
        <a:p>
          <a:endParaRPr lang="es-MX"/>
        </a:p>
      </dgm:t>
    </dgm:pt>
    <dgm:pt modelId="{B28E9F7C-BD52-4DB6-A618-38C3E614C5EB}" type="pres">
      <dgm:prSet presAssocID="{9EA9C51E-3C18-48AB-86CC-D04E781D1221}" presName="LevelTwoTextNode" presStyleLbl="node3" presStyleIdx="5" presStyleCnt="6" custScaleX="88978" custScaleY="75479" custLinFactY="-100000" custLinFactNeighborX="10227" custLinFactNeighborY="-101926">
        <dgm:presLayoutVars>
          <dgm:chPref val="3"/>
        </dgm:presLayoutVars>
      </dgm:prSet>
      <dgm:spPr/>
      <dgm:t>
        <a:bodyPr/>
        <a:lstStyle/>
        <a:p>
          <a:endParaRPr lang="es-MX"/>
        </a:p>
      </dgm:t>
    </dgm:pt>
    <dgm:pt modelId="{A56D6158-2FCD-44F0-8BD2-D55672937E3F}" type="pres">
      <dgm:prSet presAssocID="{9EA9C51E-3C18-48AB-86CC-D04E781D1221}" presName="level3hierChild" presStyleCnt="0"/>
      <dgm:spPr/>
      <dgm:t>
        <a:bodyPr/>
        <a:lstStyle/>
        <a:p>
          <a:endParaRPr lang="es-MX"/>
        </a:p>
      </dgm:t>
    </dgm:pt>
  </dgm:ptLst>
  <dgm:cxnLst>
    <dgm:cxn modelId="{C4CB9B93-5337-4874-A049-5D0771DEE88B}" type="presOf" srcId="{F0EC8C5E-01B5-4AF2-AD39-2D63A9AF2342}" destId="{F86A08B9-E2E0-4A14-9643-285FF4C9DBFB}" srcOrd="0" destOrd="0" presId="urn:microsoft.com/office/officeart/2005/8/layout/hierarchy2"/>
    <dgm:cxn modelId="{02453A01-B539-4BDC-8220-67A35D8CB228}" type="presOf" srcId="{A28636C6-A1CD-4576-9A34-FEB1B55C5AB0}" destId="{40845D0B-2F31-4F8C-88CC-C82AA69DEB94}" srcOrd="0" destOrd="0" presId="urn:microsoft.com/office/officeart/2005/8/layout/hierarchy2"/>
    <dgm:cxn modelId="{15E1C747-76B6-4F9C-8A8E-E444120DC712}" type="presOf" srcId="{1D7B4A62-1D9F-445D-933C-4E86B9931B41}" destId="{ECEE5754-1EAE-459D-B6D1-990DC3943BB3}" srcOrd="0" destOrd="0" presId="urn:microsoft.com/office/officeart/2005/8/layout/hierarchy2"/>
    <dgm:cxn modelId="{31339A14-900A-4619-A348-F5E6F02DF5FB}" type="presOf" srcId="{3FFD7239-BBBD-46E0-9184-DEC2F3C4ACFC}" destId="{3CB48218-0B80-4676-9857-8EB88796FBA4}" srcOrd="1" destOrd="0" presId="urn:microsoft.com/office/officeart/2005/8/layout/hierarchy2"/>
    <dgm:cxn modelId="{C6182982-E96F-4327-85A1-A2BB78958472}" srcId="{2A34BF95-6641-4664-A416-0EC9224227D6}" destId="{5F4745CA-3FD0-445F-AFFD-CC44DDC803AA}" srcOrd="2" destOrd="0" parTransId="{9C54FA1E-117F-465B-B50C-5C8A097F0F3B}" sibTransId="{A21131D5-A162-4C56-AD74-232DFCBDFB61}"/>
    <dgm:cxn modelId="{265FB76B-9CF1-4286-B715-32B10A07F111}" srcId="{615AB193-2D90-408B-8DB1-A536C6A0CA91}" destId="{2A34BF95-6641-4664-A416-0EC9224227D6}" srcOrd="0" destOrd="0" parTransId="{2985E493-D7E8-408D-B294-6D164680AE82}" sibTransId="{3BC1B69C-708F-43E3-830B-8BE9FAFF0462}"/>
    <dgm:cxn modelId="{1BAA21CE-8D63-4881-AF3A-7C813DEA8DD6}" type="presOf" srcId="{7F030644-5F74-45CD-B7E5-8220BFF6C3A2}" destId="{058DC51A-E809-431C-9713-D73A6B51F100}" srcOrd="0" destOrd="0" presId="urn:microsoft.com/office/officeart/2005/8/layout/hierarchy2"/>
    <dgm:cxn modelId="{EDCCB335-4596-485E-82E2-9BFD310DC152}" srcId="{2A34BF95-6641-4664-A416-0EC9224227D6}" destId="{360DF845-CB4F-4E3A-9473-9E34B0134E72}" srcOrd="0" destOrd="0" parTransId="{6DB622A1-C482-4D93-BE74-0138A92A5A0A}" sibTransId="{0A82DE93-6BA9-4DEA-8605-30FCB9C47959}"/>
    <dgm:cxn modelId="{D6644B06-FE92-4851-B7C0-8A94FBA50E1A}" srcId="{2A34BF95-6641-4664-A416-0EC9224227D6}" destId="{A28636C6-A1CD-4576-9A34-FEB1B55C5AB0}" srcOrd="3" destOrd="0" parTransId="{4603B7C9-FBC6-4251-93E3-906FA9BE0FF3}" sibTransId="{39B63080-3C33-42B8-BF94-9587C78806AA}"/>
    <dgm:cxn modelId="{843623E4-B031-414F-8A2F-1E5BE3EC9080}" type="presOf" srcId="{E91A329C-B8D2-4A50-B0AF-DF35073456C9}" destId="{544AEB4B-FE1B-43A0-A2FB-92DF349144FE}" srcOrd="1" destOrd="0" presId="urn:microsoft.com/office/officeart/2005/8/layout/hierarchy2"/>
    <dgm:cxn modelId="{1635C32B-D34B-4C1F-B3EB-FD99D9664B91}" type="presOf" srcId="{FDD49537-DB8B-4C1A-A62B-9CA1EA269902}" destId="{8D146440-B9F7-49A7-AA66-E05142E26EA8}" srcOrd="0" destOrd="0" presId="urn:microsoft.com/office/officeart/2005/8/layout/hierarchy2"/>
    <dgm:cxn modelId="{815F9917-8056-4671-BD34-2FF2944E98FC}" type="presOf" srcId="{9C54FA1E-117F-465B-B50C-5C8A097F0F3B}" destId="{640ED177-9D7C-4D32-B57E-37D5C7CFC9A2}" srcOrd="0" destOrd="0" presId="urn:microsoft.com/office/officeart/2005/8/layout/hierarchy2"/>
    <dgm:cxn modelId="{D6E87FBC-8440-4B95-A6D3-7E2FD9196D2C}" type="presOf" srcId="{3FFD7239-BBBD-46E0-9184-DEC2F3C4ACFC}" destId="{ED89F1D2-444A-4F8E-8BBE-40DB08F6D346}" srcOrd="0" destOrd="0" presId="urn:microsoft.com/office/officeart/2005/8/layout/hierarchy2"/>
    <dgm:cxn modelId="{C6352CF0-FD4F-4CF2-BE49-745881E67E77}" type="presOf" srcId="{E91A329C-B8D2-4A50-B0AF-DF35073456C9}" destId="{A8065845-3AB6-47AF-8987-CD4117E00A50}" srcOrd="0" destOrd="0" presId="urn:microsoft.com/office/officeart/2005/8/layout/hierarchy2"/>
    <dgm:cxn modelId="{319B9251-9DB0-444D-BC23-AEAA3B374C62}" type="presOf" srcId="{2A34BF95-6641-4664-A416-0EC9224227D6}" destId="{36898F4C-8A4D-4A68-9B32-9349CA89E47E}" srcOrd="0" destOrd="0" presId="urn:microsoft.com/office/officeart/2005/8/layout/hierarchy2"/>
    <dgm:cxn modelId="{FD8315A4-54ED-4390-9C44-4E2EDEEA1C4B}" type="presOf" srcId="{F0EC8C5E-01B5-4AF2-AD39-2D63A9AF2342}" destId="{24937AB2-CE65-4FCE-9CFC-6477BDEB89C3}" srcOrd="1" destOrd="0" presId="urn:microsoft.com/office/officeart/2005/8/layout/hierarchy2"/>
    <dgm:cxn modelId="{32C8F282-B7BE-4CA8-B039-28E1B502CEA0}" type="presOf" srcId="{DF408F46-F086-4966-A93E-BCEAA956912C}" destId="{A259F88B-32A9-4A78-9B6E-BC69940A6410}" srcOrd="1" destOrd="0" presId="urn:microsoft.com/office/officeart/2005/8/layout/hierarchy2"/>
    <dgm:cxn modelId="{E2D36F9E-DCFC-484F-903B-A44E0DC0FCB8}" type="presOf" srcId="{BA0150BD-C28E-48C4-84F3-773C1CBEFF4F}" destId="{5D993839-71FA-47E4-BD1C-DD8A440BD96D}" srcOrd="1" destOrd="0" presId="urn:microsoft.com/office/officeart/2005/8/layout/hierarchy2"/>
    <dgm:cxn modelId="{BD9A5B1C-5685-427D-AC30-32668D5850F0}" type="presOf" srcId="{9EA9C51E-3C18-48AB-86CC-D04E781D1221}" destId="{B28E9F7C-BD52-4DB6-A618-38C3E614C5EB}" srcOrd="0" destOrd="0" presId="urn:microsoft.com/office/officeart/2005/8/layout/hierarchy2"/>
    <dgm:cxn modelId="{FB485A74-0245-4A5C-9985-6572BD03A0CE}" type="presOf" srcId="{615AB193-2D90-408B-8DB1-A536C6A0CA91}" destId="{4CB60AB8-BD05-44F6-8589-CDFD0AE76C47}" srcOrd="0" destOrd="0" presId="urn:microsoft.com/office/officeart/2005/8/layout/hierarchy2"/>
    <dgm:cxn modelId="{9DA40B20-C28D-4F11-8761-6E096DD0CFC4}" type="presOf" srcId="{BA0150BD-C28E-48C4-84F3-773C1CBEFF4F}" destId="{B71685AC-E07E-4D50-9365-BC1D712CE27E}" srcOrd="0" destOrd="0" presId="urn:microsoft.com/office/officeart/2005/8/layout/hierarchy2"/>
    <dgm:cxn modelId="{36B6458B-E66F-4D99-86E6-A0A929F1FF52}" type="presOf" srcId="{E06FF9B8-FA3C-47ED-9F8A-221E552EAE8E}" destId="{BC0B5F02-5557-41A7-88A0-4DF035B6174B}" srcOrd="0" destOrd="0" presId="urn:microsoft.com/office/officeart/2005/8/layout/hierarchy2"/>
    <dgm:cxn modelId="{1A212477-25B2-4FE3-8224-C62CDBFDB570}" type="presOf" srcId="{112889EF-ADDC-446C-A801-8C3AD37173F8}" destId="{0EE5936D-AA63-4170-9A83-51A8DD468FC4}" srcOrd="1" destOrd="0" presId="urn:microsoft.com/office/officeart/2005/8/layout/hierarchy2"/>
    <dgm:cxn modelId="{84128D58-2AFF-42AE-A425-83AE5766E8CB}" srcId="{FDD49537-DB8B-4C1A-A62B-9CA1EA269902}" destId="{E06FF9B8-FA3C-47ED-9F8A-221E552EAE8E}" srcOrd="0" destOrd="0" parTransId="{112889EF-ADDC-446C-A801-8C3AD37173F8}" sibTransId="{910B5C87-E846-4A51-955B-20923DEA920D}"/>
    <dgm:cxn modelId="{B610BA79-CF68-43A8-9426-2F9C562B2C2D}" srcId="{2A34BF95-6641-4664-A416-0EC9224227D6}" destId="{FDD49537-DB8B-4C1A-A62B-9CA1EA269902}" srcOrd="4" destOrd="0" parTransId="{E91A329C-B8D2-4A50-B0AF-DF35073456C9}" sibTransId="{9F11D424-3695-48FD-BE33-FE2E4CDDC3B2}"/>
    <dgm:cxn modelId="{5B81113C-CD5A-4F4F-8C8E-0ECA15131DCA}" srcId="{1D7B4A62-1D9F-445D-933C-4E86B9931B41}" destId="{7F030644-5F74-45CD-B7E5-8220BFF6C3A2}" srcOrd="0" destOrd="0" parTransId="{DF408F46-F086-4966-A93E-BCEAA956912C}" sibTransId="{E6FF627C-991B-4E99-A622-8A4AAE588396}"/>
    <dgm:cxn modelId="{3A6E272E-FE6B-448E-8539-05F4972142C2}" type="presOf" srcId="{360DF845-CB4F-4E3A-9473-9E34B0134E72}" destId="{83A3C246-1382-48F1-8951-7CD19A20517B}" srcOrd="0" destOrd="0" presId="urn:microsoft.com/office/officeart/2005/8/layout/hierarchy2"/>
    <dgm:cxn modelId="{861698B5-55AB-4C8F-B63A-10028CE62E23}" type="presOf" srcId="{F9493A1A-D6F6-4493-A6D2-25BCEB63EC9E}" destId="{633DDA65-D929-4B15-8CD7-CDE30BCA8927}" srcOrd="0" destOrd="0" presId="urn:microsoft.com/office/officeart/2005/8/layout/hierarchy2"/>
    <dgm:cxn modelId="{D77EB88D-153F-42B5-81B3-51C3D1D0F1E0}" type="presOf" srcId="{6DB622A1-C482-4D93-BE74-0138A92A5A0A}" destId="{F49F6343-6BFB-4970-B362-8A3916AB4A7F}" srcOrd="0" destOrd="0" presId="urn:microsoft.com/office/officeart/2005/8/layout/hierarchy2"/>
    <dgm:cxn modelId="{A958CCEA-2B89-4506-B3C3-E75D90DD1D67}" type="presOf" srcId="{4603B7C9-FBC6-4251-93E3-906FA9BE0FF3}" destId="{04D89CAA-49C4-42DE-A7E8-018BBC75B364}" srcOrd="0" destOrd="0" presId="urn:microsoft.com/office/officeart/2005/8/layout/hierarchy2"/>
    <dgm:cxn modelId="{246C8C73-5D0E-469C-87FC-9447C04CF64B}" type="presOf" srcId="{77BD8D93-68EF-4722-9322-E74077D65FDC}" destId="{C55BDB38-D46B-4F54-AB3B-68FC2122074B}" srcOrd="0" destOrd="0" presId="urn:microsoft.com/office/officeart/2005/8/layout/hierarchy2"/>
    <dgm:cxn modelId="{9641B5C2-9B92-4692-990E-41CB79A8BBAB}" type="presOf" srcId="{05C76A14-195D-44AF-ACED-DDE061DB3FB4}" destId="{33476E69-F51A-4E11-A331-5FF7D03388C8}" srcOrd="1" destOrd="0" presId="urn:microsoft.com/office/officeart/2005/8/layout/hierarchy2"/>
    <dgm:cxn modelId="{51077E27-A655-4A0F-85AF-3A8FE5A552DE}" type="presOf" srcId="{112889EF-ADDC-446C-A801-8C3AD37173F8}" destId="{38D25BA7-2A79-4509-BE4E-038B0CE23175}" srcOrd="0" destOrd="0" presId="urn:microsoft.com/office/officeart/2005/8/layout/hierarchy2"/>
    <dgm:cxn modelId="{33C97D12-D640-45BA-B08C-061F42B7FB8B}" type="presOf" srcId="{6DB622A1-C482-4D93-BE74-0138A92A5A0A}" destId="{0863C8AD-CA81-44AA-8DF2-7175D2920048}" srcOrd="1" destOrd="0" presId="urn:microsoft.com/office/officeart/2005/8/layout/hierarchy2"/>
    <dgm:cxn modelId="{C77072B0-2948-48E1-8BC3-1372120DF933}" srcId="{77BD8D93-68EF-4722-9322-E74077D65FDC}" destId="{9EA9C51E-3C18-48AB-86CC-D04E781D1221}" srcOrd="0" destOrd="0" parTransId="{260E0854-1F77-4B23-ACBE-B6EAC8AA931D}" sibTransId="{71F65B53-848F-4EB0-9D88-86DD21F22E0C}"/>
    <dgm:cxn modelId="{1A2391BA-60BF-4681-A8BA-1B4652C8B527}" type="presOf" srcId="{260E0854-1F77-4B23-ACBE-B6EAC8AA931D}" destId="{8CBC0ED2-ECC1-4057-BB19-77876B00A954}" srcOrd="1" destOrd="0" presId="urn:microsoft.com/office/officeart/2005/8/layout/hierarchy2"/>
    <dgm:cxn modelId="{215DD384-3AA0-4F12-B1C1-AA3A6F1C3530}" srcId="{2A34BF95-6641-4664-A416-0EC9224227D6}" destId="{77BD8D93-68EF-4722-9322-E74077D65FDC}" srcOrd="5" destOrd="0" parTransId="{BA0150BD-C28E-48C4-84F3-773C1CBEFF4F}" sibTransId="{8FCE2708-AA32-48A3-81AD-1886CBDC09D2}"/>
    <dgm:cxn modelId="{DA572019-72E4-4D5C-8B4E-70A66A8F8F51}" type="presOf" srcId="{D4872A1D-8CB7-46E1-BEED-FA84D01B783A}" destId="{B5DCCA01-5E8A-47EC-AFFB-06CFAADA109C}" srcOrd="1" destOrd="0" presId="urn:microsoft.com/office/officeart/2005/8/layout/hierarchy2"/>
    <dgm:cxn modelId="{8EA2C516-35EA-4491-8EE2-7DD833B16D82}" type="presOf" srcId="{4603B7C9-FBC6-4251-93E3-906FA9BE0FF3}" destId="{38427292-A52C-4574-AF96-C3A229519156}" srcOrd="1" destOrd="0" presId="urn:microsoft.com/office/officeart/2005/8/layout/hierarchy2"/>
    <dgm:cxn modelId="{BC6D4878-31D0-49ED-926A-51E397AA0BE5}" srcId="{A28636C6-A1CD-4576-9A34-FEB1B55C5AB0}" destId="{6468305A-D5DB-4EB3-9F87-B0C64E0A409C}" srcOrd="0" destOrd="0" parTransId="{3FFD7239-BBBD-46E0-9184-DEC2F3C4ACFC}" sibTransId="{340A9C5B-8687-4EF0-ABA1-94785ACFC2C5}"/>
    <dgm:cxn modelId="{BDE7AD5C-EBFB-4260-8DCF-20592058D351}" type="presOf" srcId="{6468305A-D5DB-4EB3-9F87-B0C64E0A409C}" destId="{9A68F32C-4971-4685-85CC-7709BF195773}" srcOrd="0" destOrd="0" presId="urn:microsoft.com/office/officeart/2005/8/layout/hierarchy2"/>
    <dgm:cxn modelId="{94DA4B94-90DE-423B-B3E1-66EBDF29300B}" type="presOf" srcId="{DF408F46-F086-4966-A93E-BCEAA956912C}" destId="{E8345293-DD33-4A1E-99C0-6EAFF77BACCE}" srcOrd="0" destOrd="0" presId="urn:microsoft.com/office/officeart/2005/8/layout/hierarchy2"/>
    <dgm:cxn modelId="{51FA6148-EE9E-49E6-8869-495962C0E529}" srcId="{360DF845-CB4F-4E3A-9473-9E34B0134E72}" destId="{F9493A1A-D6F6-4493-A6D2-25BCEB63EC9E}" srcOrd="0" destOrd="0" parTransId="{D4872A1D-8CB7-46E1-BEED-FA84D01B783A}" sibTransId="{9C3BD174-A1BB-47C0-8B06-FDB8C852003F}"/>
    <dgm:cxn modelId="{1CAA7827-FCC2-4D84-9A6D-ACF01E503A23}" srcId="{2A34BF95-6641-4664-A416-0EC9224227D6}" destId="{1D7B4A62-1D9F-445D-933C-4E86B9931B41}" srcOrd="1" destOrd="0" parTransId="{F0EC8C5E-01B5-4AF2-AD39-2D63A9AF2342}" sibTransId="{AAF7C674-3A81-4168-9F50-B239E7408315}"/>
    <dgm:cxn modelId="{E0903850-D724-43FA-9B02-73A6496E28EF}" type="presOf" srcId="{02FF41B9-8A0A-4A8B-B009-A7414CF80503}" destId="{EEB8A72B-1FE6-4668-A3A7-1BF4B0A3B086}" srcOrd="0" destOrd="0" presId="urn:microsoft.com/office/officeart/2005/8/layout/hierarchy2"/>
    <dgm:cxn modelId="{FC4FA435-21A0-4102-B066-F3B9F43348CE}" type="presOf" srcId="{D4872A1D-8CB7-46E1-BEED-FA84D01B783A}" destId="{77EEA12C-5B4A-4725-B2F5-2B93344A3FB6}" srcOrd="0" destOrd="0" presId="urn:microsoft.com/office/officeart/2005/8/layout/hierarchy2"/>
    <dgm:cxn modelId="{3DFE36B6-75F4-4792-B5B0-409167D4EBED}" srcId="{5F4745CA-3FD0-445F-AFFD-CC44DDC803AA}" destId="{02FF41B9-8A0A-4A8B-B009-A7414CF80503}" srcOrd="0" destOrd="0" parTransId="{05C76A14-195D-44AF-ACED-DDE061DB3FB4}" sibTransId="{4C3F412C-58C1-4247-A519-C87030A8AE6A}"/>
    <dgm:cxn modelId="{36B828F2-EFC3-46D2-962F-41DE81B0E7E0}" type="presOf" srcId="{260E0854-1F77-4B23-ACBE-B6EAC8AA931D}" destId="{970ADE9E-81A7-433E-AABC-DB6B2D5E65E9}" srcOrd="0" destOrd="0" presId="urn:microsoft.com/office/officeart/2005/8/layout/hierarchy2"/>
    <dgm:cxn modelId="{7081DC4F-B56F-49DF-AF2A-3B1F0553268A}" type="presOf" srcId="{9C54FA1E-117F-465B-B50C-5C8A097F0F3B}" destId="{A13C312B-87AD-4017-B480-DDE33D823316}" srcOrd="1" destOrd="0" presId="urn:microsoft.com/office/officeart/2005/8/layout/hierarchy2"/>
    <dgm:cxn modelId="{8930DD15-6EEB-4539-9EC2-681FF9F5324E}" type="presOf" srcId="{05C76A14-195D-44AF-ACED-DDE061DB3FB4}" destId="{6977AC4B-E903-4678-A495-FCB499291CA0}" srcOrd="0" destOrd="0" presId="urn:microsoft.com/office/officeart/2005/8/layout/hierarchy2"/>
    <dgm:cxn modelId="{21CA5CDA-9125-46BA-9411-8224058E40B4}" type="presOf" srcId="{5F4745CA-3FD0-445F-AFFD-CC44DDC803AA}" destId="{C65CC856-5869-4903-8B75-1B1651A948AE}" srcOrd="0" destOrd="0" presId="urn:microsoft.com/office/officeart/2005/8/layout/hierarchy2"/>
    <dgm:cxn modelId="{228AE87B-5D92-40B2-8C8F-E75A61CD9630}" type="presParOf" srcId="{4CB60AB8-BD05-44F6-8589-CDFD0AE76C47}" destId="{57B82ED3-9B74-4024-AE5B-A7C918B53162}" srcOrd="0" destOrd="0" presId="urn:microsoft.com/office/officeart/2005/8/layout/hierarchy2"/>
    <dgm:cxn modelId="{99934094-5882-497C-97B1-6BCD64027717}" type="presParOf" srcId="{57B82ED3-9B74-4024-AE5B-A7C918B53162}" destId="{36898F4C-8A4D-4A68-9B32-9349CA89E47E}" srcOrd="0" destOrd="0" presId="urn:microsoft.com/office/officeart/2005/8/layout/hierarchy2"/>
    <dgm:cxn modelId="{27370224-3A77-4C13-94E6-FA45EA92D005}" type="presParOf" srcId="{57B82ED3-9B74-4024-AE5B-A7C918B53162}" destId="{7CE6C523-E4A7-42A0-B871-5C276DC13FD6}" srcOrd="1" destOrd="0" presId="urn:microsoft.com/office/officeart/2005/8/layout/hierarchy2"/>
    <dgm:cxn modelId="{2CA6FA0B-7B62-41B0-A6FA-E0E8948FDFD6}" type="presParOf" srcId="{7CE6C523-E4A7-42A0-B871-5C276DC13FD6}" destId="{F49F6343-6BFB-4970-B362-8A3916AB4A7F}" srcOrd="0" destOrd="0" presId="urn:microsoft.com/office/officeart/2005/8/layout/hierarchy2"/>
    <dgm:cxn modelId="{3AC1DD39-3FE2-43D0-A58C-CA677D2E9A1A}" type="presParOf" srcId="{F49F6343-6BFB-4970-B362-8A3916AB4A7F}" destId="{0863C8AD-CA81-44AA-8DF2-7175D2920048}" srcOrd="0" destOrd="0" presId="urn:microsoft.com/office/officeart/2005/8/layout/hierarchy2"/>
    <dgm:cxn modelId="{14B51244-2DA0-48A0-BCB3-D53B3926EEA6}" type="presParOf" srcId="{7CE6C523-E4A7-42A0-B871-5C276DC13FD6}" destId="{0BDED33D-60F4-46B0-9444-29B8120E213B}" srcOrd="1" destOrd="0" presId="urn:microsoft.com/office/officeart/2005/8/layout/hierarchy2"/>
    <dgm:cxn modelId="{B4425803-6153-4157-B29A-F5C26AADE5F3}" type="presParOf" srcId="{0BDED33D-60F4-46B0-9444-29B8120E213B}" destId="{83A3C246-1382-48F1-8951-7CD19A20517B}" srcOrd="0" destOrd="0" presId="urn:microsoft.com/office/officeart/2005/8/layout/hierarchy2"/>
    <dgm:cxn modelId="{DA47AC2E-9832-421B-A9E6-B9A881BA6A72}" type="presParOf" srcId="{0BDED33D-60F4-46B0-9444-29B8120E213B}" destId="{5CA6BFEE-04C5-44EF-B5CD-6334204829E4}" srcOrd="1" destOrd="0" presId="urn:microsoft.com/office/officeart/2005/8/layout/hierarchy2"/>
    <dgm:cxn modelId="{63AAEFC2-C3AC-45F4-9675-BA5EC6F45A28}" type="presParOf" srcId="{5CA6BFEE-04C5-44EF-B5CD-6334204829E4}" destId="{77EEA12C-5B4A-4725-B2F5-2B93344A3FB6}" srcOrd="0" destOrd="0" presId="urn:microsoft.com/office/officeart/2005/8/layout/hierarchy2"/>
    <dgm:cxn modelId="{B8D4FD1C-1026-4B90-ACA5-C271425C489A}" type="presParOf" srcId="{77EEA12C-5B4A-4725-B2F5-2B93344A3FB6}" destId="{B5DCCA01-5E8A-47EC-AFFB-06CFAADA109C}" srcOrd="0" destOrd="0" presId="urn:microsoft.com/office/officeart/2005/8/layout/hierarchy2"/>
    <dgm:cxn modelId="{00627298-4AC1-4810-943C-F14E38EE8648}" type="presParOf" srcId="{5CA6BFEE-04C5-44EF-B5CD-6334204829E4}" destId="{0D334ACB-2CB5-4AF9-88D5-85D281E33526}" srcOrd="1" destOrd="0" presId="urn:microsoft.com/office/officeart/2005/8/layout/hierarchy2"/>
    <dgm:cxn modelId="{7995B730-7237-4158-89A4-F6D1B54CE473}" type="presParOf" srcId="{0D334ACB-2CB5-4AF9-88D5-85D281E33526}" destId="{633DDA65-D929-4B15-8CD7-CDE30BCA8927}" srcOrd="0" destOrd="0" presId="urn:microsoft.com/office/officeart/2005/8/layout/hierarchy2"/>
    <dgm:cxn modelId="{BFB0EA5D-5F9D-4DE1-B038-E7F94E1C0BFC}" type="presParOf" srcId="{0D334ACB-2CB5-4AF9-88D5-85D281E33526}" destId="{7C270C08-1FC0-469C-8E9A-51D2A55248A8}" srcOrd="1" destOrd="0" presId="urn:microsoft.com/office/officeart/2005/8/layout/hierarchy2"/>
    <dgm:cxn modelId="{D32DEA2F-DEF8-42F1-BFAD-264270A0DD47}" type="presParOf" srcId="{7CE6C523-E4A7-42A0-B871-5C276DC13FD6}" destId="{F86A08B9-E2E0-4A14-9643-285FF4C9DBFB}" srcOrd="2" destOrd="0" presId="urn:microsoft.com/office/officeart/2005/8/layout/hierarchy2"/>
    <dgm:cxn modelId="{09722D4C-8C68-4090-9B0B-505F4C0FA15B}" type="presParOf" srcId="{F86A08B9-E2E0-4A14-9643-285FF4C9DBFB}" destId="{24937AB2-CE65-4FCE-9CFC-6477BDEB89C3}" srcOrd="0" destOrd="0" presId="urn:microsoft.com/office/officeart/2005/8/layout/hierarchy2"/>
    <dgm:cxn modelId="{5F785740-2FC0-4AB5-85D4-50535DA89F63}" type="presParOf" srcId="{7CE6C523-E4A7-42A0-B871-5C276DC13FD6}" destId="{D62E7CBD-7DC3-4EB0-B705-764F20B5B3C5}" srcOrd="3" destOrd="0" presId="urn:microsoft.com/office/officeart/2005/8/layout/hierarchy2"/>
    <dgm:cxn modelId="{82BD7238-AB8B-424E-B909-35EE35CCF8D0}" type="presParOf" srcId="{D62E7CBD-7DC3-4EB0-B705-764F20B5B3C5}" destId="{ECEE5754-1EAE-459D-B6D1-990DC3943BB3}" srcOrd="0" destOrd="0" presId="urn:microsoft.com/office/officeart/2005/8/layout/hierarchy2"/>
    <dgm:cxn modelId="{0911D049-DE80-4092-BB8E-A4C0BA663BCC}" type="presParOf" srcId="{D62E7CBD-7DC3-4EB0-B705-764F20B5B3C5}" destId="{6BA612BF-6DAA-495F-9A14-CF2B391C39F0}" srcOrd="1" destOrd="0" presId="urn:microsoft.com/office/officeart/2005/8/layout/hierarchy2"/>
    <dgm:cxn modelId="{81188BEC-AC9C-4DDC-8F22-2DCD46A49183}" type="presParOf" srcId="{6BA612BF-6DAA-495F-9A14-CF2B391C39F0}" destId="{E8345293-DD33-4A1E-99C0-6EAFF77BACCE}" srcOrd="0" destOrd="0" presId="urn:microsoft.com/office/officeart/2005/8/layout/hierarchy2"/>
    <dgm:cxn modelId="{2F57942E-4111-489E-A4E1-6F2DC1B8DD0E}" type="presParOf" srcId="{E8345293-DD33-4A1E-99C0-6EAFF77BACCE}" destId="{A259F88B-32A9-4A78-9B6E-BC69940A6410}" srcOrd="0" destOrd="0" presId="urn:microsoft.com/office/officeart/2005/8/layout/hierarchy2"/>
    <dgm:cxn modelId="{FA996449-ADC3-49A6-B675-86E79688D8C0}" type="presParOf" srcId="{6BA612BF-6DAA-495F-9A14-CF2B391C39F0}" destId="{4CF74CB9-DD4A-478F-A8FE-7EFED14DEA4E}" srcOrd="1" destOrd="0" presId="urn:microsoft.com/office/officeart/2005/8/layout/hierarchy2"/>
    <dgm:cxn modelId="{C24F5125-E147-489C-A3F5-FEB73D2F80EB}" type="presParOf" srcId="{4CF74CB9-DD4A-478F-A8FE-7EFED14DEA4E}" destId="{058DC51A-E809-431C-9713-D73A6B51F100}" srcOrd="0" destOrd="0" presId="urn:microsoft.com/office/officeart/2005/8/layout/hierarchy2"/>
    <dgm:cxn modelId="{B1E2EE0E-B3E9-46EC-AFF0-AADED52393C3}" type="presParOf" srcId="{4CF74CB9-DD4A-478F-A8FE-7EFED14DEA4E}" destId="{24E8A6C9-D56B-4BD9-876E-B17472EDC894}" srcOrd="1" destOrd="0" presId="urn:microsoft.com/office/officeart/2005/8/layout/hierarchy2"/>
    <dgm:cxn modelId="{8600B06B-7DFB-49C5-B0A8-E710C95FDCD0}" type="presParOf" srcId="{7CE6C523-E4A7-42A0-B871-5C276DC13FD6}" destId="{640ED177-9D7C-4D32-B57E-37D5C7CFC9A2}" srcOrd="4" destOrd="0" presId="urn:microsoft.com/office/officeart/2005/8/layout/hierarchy2"/>
    <dgm:cxn modelId="{634784EF-DEDC-4323-B653-A7668910BAF6}" type="presParOf" srcId="{640ED177-9D7C-4D32-B57E-37D5C7CFC9A2}" destId="{A13C312B-87AD-4017-B480-DDE33D823316}" srcOrd="0" destOrd="0" presId="urn:microsoft.com/office/officeart/2005/8/layout/hierarchy2"/>
    <dgm:cxn modelId="{C52BC45A-3729-4CCF-AAD4-BCE8D94F1480}" type="presParOf" srcId="{7CE6C523-E4A7-42A0-B871-5C276DC13FD6}" destId="{FD26E003-9722-4821-8B01-6F4A6BCE4492}" srcOrd="5" destOrd="0" presId="urn:microsoft.com/office/officeart/2005/8/layout/hierarchy2"/>
    <dgm:cxn modelId="{A33FF685-F918-4FE3-96BC-4CA4E3CC5E45}" type="presParOf" srcId="{FD26E003-9722-4821-8B01-6F4A6BCE4492}" destId="{C65CC856-5869-4903-8B75-1B1651A948AE}" srcOrd="0" destOrd="0" presId="urn:microsoft.com/office/officeart/2005/8/layout/hierarchy2"/>
    <dgm:cxn modelId="{3A5C1636-FB8A-460B-9B04-12E8F6FA6B08}" type="presParOf" srcId="{FD26E003-9722-4821-8B01-6F4A6BCE4492}" destId="{4211C48C-9D38-4DC8-97F6-0E482967B84F}" srcOrd="1" destOrd="0" presId="urn:microsoft.com/office/officeart/2005/8/layout/hierarchy2"/>
    <dgm:cxn modelId="{2B8DA427-3FB2-405C-956C-C3D2F8761741}" type="presParOf" srcId="{4211C48C-9D38-4DC8-97F6-0E482967B84F}" destId="{6977AC4B-E903-4678-A495-FCB499291CA0}" srcOrd="0" destOrd="0" presId="urn:microsoft.com/office/officeart/2005/8/layout/hierarchy2"/>
    <dgm:cxn modelId="{32BD9566-1756-4873-8872-D0D247CC84CB}" type="presParOf" srcId="{6977AC4B-E903-4678-A495-FCB499291CA0}" destId="{33476E69-F51A-4E11-A331-5FF7D03388C8}" srcOrd="0" destOrd="0" presId="urn:microsoft.com/office/officeart/2005/8/layout/hierarchy2"/>
    <dgm:cxn modelId="{3C6B9230-1527-4415-BCAA-4D79E785057E}" type="presParOf" srcId="{4211C48C-9D38-4DC8-97F6-0E482967B84F}" destId="{FAD45F7E-97AE-4429-BC12-9492589FC561}" srcOrd="1" destOrd="0" presId="urn:microsoft.com/office/officeart/2005/8/layout/hierarchy2"/>
    <dgm:cxn modelId="{4A51ED80-0CF2-41A6-9FBC-177D971FC91D}" type="presParOf" srcId="{FAD45F7E-97AE-4429-BC12-9492589FC561}" destId="{EEB8A72B-1FE6-4668-A3A7-1BF4B0A3B086}" srcOrd="0" destOrd="0" presId="urn:microsoft.com/office/officeart/2005/8/layout/hierarchy2"/>
    <dgm:cxn modelId="{763A1A61-8594-4EDC-A7B0-D01403B7FA38}" type="presParOf" srcId="{FAD45F7E-97AE-4429-BC12-9492589FC561}" destId="{A173500E-8F43-4F51-B578-16E8F5F26AEB}" srcOrd="1" destOrd="0" presId="urn:microsoft.com/office/officeart/2005/8/layout/hierarchy2"/>
    <dgm:cxn modelId="{D1D77314-25D3-40C0-A84B-11F1796E0C4E}" type="presParOf" srcId="{7CE6C523-E4A7-42A0-B871-5C276DC13FD6}" destId="{04D89CAA-49C4-42DE-A7E8-018BBC75B364}" srcOrd="6" destOrd="0" presId="urn:microsoft.com/office/officeart/2005/8/layout/hierarchy2"/>
    <dgm:cxn modelId="{2EABED3E-E2D7-4C5B-9A6C-243C62E05D5B}" type="presParOf" srcId="{04D89CAA-49C4-42DE-A7E8-018BBC75B364}" destId="{38427292-A52C-4574-AF96-C3A229519156}" srcOrd="0" destOrd="0" presId="urn:microsoft.com/office/officeart/2005/8/layout/hierarchy2"/>
    <dgm:cxn modelId="{B29F7A5F-7609-48FA-BC22-B5B968E363B9}" type="presParOf" srcId="{7CE6C523-E4A7-42A0-B871-5C276DC13FD6}" destId="{C530A43E-6572-46DA-81DD-F6DCED654A32}" srcOrd="7" destOrd="0" presId="urn:microsoft.com/office/officeart/2005/8/layout/hierarchy2"/>
    <dgm:cxn modelId="{5599A663-8F8D-4701-B033-74A63A8A9274}" type="presParOf" srcId="{C530A43E-6572-46DA-81DD-F6DCED654A32}" destId="{40845D0B-2F31-4F8C-88CC-C82AA69DEB94}" srcOrd="0" destOrd="0" presId="urn:microsoft.com/office/officeart/2005/8/layout/hierarchy2"/>
    <dgm:cxn modelId="{6C3F72CA-033B-4A58-ACA6-0399CB0C2805}" type="presParOf" srcId="{C530A43E-6572-46DA-81DD-F6DCED654A32}" destId="{DA83D5C1-80E1-418F-853A-B44A97FEE50D}" srcOrd="1" destOrd="0" presId="urn:microsoft.com/office/officeart/2005/8/layout/hierarchy2"/>
    <dgm:cxn modelId="{388D6C4E-93AB-4AFB-8871-7AAE1A870E62}" type="presParOf" srcId="{DA83D5C1-80E1-418F-853A-B44A97FEE50D}" destId="{ED89F1D2-444A-4F8E-8BBE-40DB08F6D346}" srcOrd="0" destOrd="0" presId="urn:microsoft.com/office/officeart/2005/8/layout/hierarchy2"/>
    <dgm:cxn modelId="{F5F0CBBA-6C8F-4E75-BB8C-0EBD5F5261E6}" type="presParOf" srcId="{ED89F1D2-444A-4F8E-8BBE-40DB08F6D346}" destId="{3CB48218-0B80-4676-9857-8EB88796FBA4}" srcOrd="0" destOrd="0" presId="urn:microsoft.com/office/officeart/2005/8/layout/hierarchy2"/>
    <dgm:cxn modelId="{89B7E8D3-1F47-4087-81DA-F459F5F6AD60}" type="presParOf" srcId="{DA83D5C1-80E1-418F-853A-B44A97FEE50D}" destId="{2DE7A822-F3F4-4355-9CBF-24325FF26535}" srcOrd="1" destOrd="0" presId="urn:microsoft.com/office/officeart/2005/8/layout/hierarchy2"/>
    <dgm:cxn modelId="{4AB685D2-90A6-4824-AEE7-C6B990F58BE4}" type="presParOf" srcId="{2DE7A822-F3F4-4355-9CBF-24325FF26535}" destId="{9A68F32C-4971-4685-85CC-7709BF195773}" srcOrd="0" destOrd="0" presId="urn:microsoft.com/office/officeart/2005/8/layout/hierarchy2"/>
    <dgm:cxn modelId="{A0F0D34E-0564-4BC3-A06D-C9136E45C55C}" type="presParOf" srcId="{2DE7A822-F3F4-4355-9CBF-24325FF26535}" destId="{FB7C9554-EBB0-414B-AEDF-0159DD242859}" srcOrd="1" destOrd="0" presId="urn:microsoft.com/office/officeart/2005/8/layout/hierarchy2"/>
    <dgm:cxn modelId="{C6604797-D6B4-48E1-BCDF-6B2CCBB10B45}" type="presParOf" srcId="{7CE6C523-E4A7-42A0-B871-5C276DC13FD6}" destId="{A8065845-3AB6-47AF-8987-CD4117E00A50}" srcOrd="8" destOrd="0" presId="urn:microsoft.com/office/officeart/2005/8/layout/hierarchy2"/>
    <dgm:cxn modelId="{207D8106-60BC-4A18-8B56-629D7FCD1F18}" type="presParOf" srcId="{A8065845-3AB6-47AF-8987-CD4117E00A50}" destId="{544AEB4B-FE1B-43A0-A2FB-92DF349144FE}" srcOrd="0" destOrd="0" presId="urn:microsoft.com/office/officeart/2005/8/layout/hierarchy2"/>
    <dgm:cxn modelId="{71176DAC-25B5-4C04-A097-10D7713F6C88}" type="presParOf" srcId="{7CE6C523-E4A7-42A0-B871-5C276DC13FD6}" destId="{01ACA202-77F8-444A-A9C8-F26A42BE9E0A}" srcOrd="9" destOrd="0" presId="urn:microsoft.com/office/officeart/2005/8/layout/hierarchy2"/>
    <dgm:cxn modelId="{EA3AC56A-B1C0-42A0-A67F-C54E22D0E834}" type="presParOf" srcId="{01ACA202-77F8-444A-A9C8-F26A42BE9E0A}" destId="{8D146440-B9F7-49A7-AA66-E05142E26EA8}" srcOrd="0" destOrd="0" presId="urn:microsoft.com/office/officeart/2005/8/layout/hierarchy2"/>
    <dgm:cxn modelId="{F3FDE88F-2B0B-4C0F-BE9F-B8E0212350AF}" type="presParOf" srcId="{01ACA202-77F8-444A-A9C8-F26A42BE9E0A}" destId="{428F657B-E3F9-41AE-AAEF-4FA301637061}" srcOrd="1" destOrd="0" presId="urn:microsoft.com/office/officeart/2005/8/layout/hierarchy2"/>
    <dgm:cxn modelId="{F45571CD-0A70-46F1-840B-4B4F0F268CFB}" type="presParOf" srcId="{428F657B-E3F9-41AE-AAEF-4FA301637061}" destId="{38D25BA7-2A79-4509-BE4E-038B0CE23175}" srcOrd="0" destOrd="0" presId="urn:microsoft.com/office/officeart/2005/8/layout/hierarchy2"/>
    <dgm:cxn modelId="{201F2FCA-3F8E-473F-8389-DBB53042F6A5}" type="presParOf" srcId="{38D25BA7-2A79-4509-BE4E-038B0CE23175}" destId="{0EE5936D-AA63-4170-9A83-51A8DD468FC4}" srcOrd="0" destOrd="0" presId="urn:microsoft.com/office/officeart/2005/8/layout/hierarchy2"/>
    <dgm:cxn modelId="{5565DEF7-58BA-4C45-98D1-5BE3619ACF90}" type="presParOf" srcId="{428F657B-E3F9-41AE-AAEF-4FA301637061}" destId="{D6EE3D3F-F549-4680-A99E-360A92DBDFB7}" srcOrd="1" destOrd="0" presId="urn:microsoft.com/office/officeart/2005/8/layout/hierarchy2"/>
    <dgm:cxn modelId="{2401D8A2-FC6B-480F-AF15-D7718A23A949}" type="presParOf" srcId="{D6EE3D3F-F549-4680-A99E-360A92DBDFB7}" destId="{BC0B5F02-5557-41A7-88A0-4DF035B6174B}" srcOrd="0" destOrd="0" presId="urn:microsoft.com/office/officeart/2005/8/layout/hierarchy2"/>
    <dgm:cxn modelId="{663B416B-0B21-4E6F-8740-F3385DD004AA}" type="presParOf" srcId="{D6EE3D3F-F549-4680-A99E-360A92DBDFB7}" destId="{A829F247-3DCC-4B1A-8D72-D7951E6928B4}" srcOrd="1" destOrd="0" presId="urn:microsoft.com/office/officeart/2005/8/layout/hierarchy2"/>
    <dgm:cxn modelId="{E60473B7-A335-4191-AB40-17A77CE59B0C}" type="presParOf" srcId="{7CE6C523-E4A7-42A0-B871-5C276DC13FD6}" destId="{B71685AC-E07E-4D50-9365-BC1D712CE27E}" srcOrd="10" destOrd="0" presId="urn:microsoft.com/office/officeart/2005/8/layout/hierarchy2"/>
    <dgm:cxn modelId="{692C4097-F800-4DC4-96B9-CC32D523D399}" type="presParOf" srcId="{B71685AC-E07E-4D50-9365-BC1D712CE27E}" destId="{5D993839-71FA-47E4-BD1C-DD8A440BD96D}" srcOrd="0" destOrd="0" presId="urn:microsoft.com/office/officeart/2005/8/layout/hierarchy2"/>
    <dgm:cxn modelId="{574E55E5-CB58-41D4-9315-985A193667E9}" type="presParOf" srcId="{7CE6C523-E4A7-42A0-B871-5C276DC13FD6}" destId="{80299787-41F7-454F-8B9F-76AA26506E62}" srcOrd="11" destOrd="0" presId="urn:microsoft.com/office/officeart/2005/8/layout/hierarchy2"/>
    <dgm:cxn modelId="{793DD8EE-76C7-4918-96CB-DC7E4EC20B6D}" type="presParOf" srcId="{80299787-41F7-454F-8B9F-76AA26506E62}" destId="{C55BDB38-D46B-4F54-AB3B-68FC2122074B}" srcOrd="0" destOrd="0" presId="urn:microsoft.com/office/officeart/2005/8/layout/hierarchy2"/>
    <dgm:cxn modelId="{1876064B-E07A-4E38-9932-66D6379F21EB}" type="presParOf" srcId="{80299787-41F7-454F-8B9F-76AA26506E62}" destId="{33C8836D-1F81-4AC1-B82C-FFA78685561D}" srcOrd="1" destOrd="0" presId="urn:microsoft.com/office/officeart/2005/8/layout/hierarchy2"/>
    <dgm:cxn modelId="{C9DA3A55-34BD-424D-BEA3-67223E9BFEEB}" type="presParOf" srcId="{33C8836D-1F81-4AC1-B82C-FFA78685561D}" destId="{970ADE9E-81A7-433E-AABC-DB6B2D5E65E9}" srcOrd="0" destOrd="0" presId="urn:microsoft.com/office/officeart/2005/8/layout/hierarchy2"/>
    <dgm:cxn modelId="{9D237ED1-BD7A-4981-9AC1-6C59CBA1E8AE}" type="presParOf" srcId="{970ADE9E-81A7-433E-AABC-DB6B2D5E65E9}" destId="{8CBC0ED2-ECC1-4057-BB19-77876B00A954}" srcOrd="0" destOrd="0" presId="urn:microsoft.com/office/officeart/2005/8/layout/hierarchy2"/>
    <dgm:cxn modelId="{F8049F60-BAF6-475A-969A-6128C708CDC3}" type="presParOf" srcId="{33C8836D-1F81-4AC1-B82C-FFA78685561D}" destId="{BA311D2F-E511-4BA1-A37D-B38DEB016A69}" srcOrd="1" destOrd="0" presId="urn:microsoft.com/office/officeart/2005/8/layout/hierarchy2"/>
    <dgm:cxn modelId="{BD7FB19A-613C-46C8-9FDC-4B0859FE724A}" type="presParOf" srcId="{BA311D2F-E511-4BA1-A37D-B38DEB016A69}" destId="{B28E9F7C-BD52-4DB6-A618-38C3E614C5EB}" srcOrd="0" destOrd="0" presId="urn:microsoft.com/office/officeart/2005/8/layout/hierarchy2"/>
    <dgm:cxn modelId="{DAD446AF-4578-4391-8511-5EF067DBE518}" type="presParOf" srcId="{BA311D2F-E511-4BA1-A37D-B38DEB016A69}" destId="{A56D6158-2FCD-44F0-8BD2-D55672937E3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5AB193-2D90-408B-8DB1-A536C6A0CA91}"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MX"/>
        </a:p>
      </dgm:t>
    </dgm:pt>
    <dgm:pt modelId="{1D7B4A62-1D9F-445D-933C-4E86B9931B41}">
      <dgm:prSet custT="1"/>
      <dgm:spPr/>
      <dgm:t>
        <a:bodyPr/>
        <a:lstStyle/>
        <a:p>
          <a:r>
            <a:rPr lang="es-MX" sz="1050" dirty="0" smtClean="0">
              <a:latin typeface="Century Gothic" panose="020B0502020202020204" pitchFamily="34" charset="0"/>
            </a:rPr>
            <a:t>¿Qué características tiene?</a:t>
          </a:r>
        </a:p>
      </dgm:t>
    </dgm:pt>
    <dgm:pt modelId="{AAF7C674-3A81-4168-9F50-B239E7408315}" type="sibTrans" cxnId="{1CAA7827-FCC2-4D84-9A6D-ACF01E503A23}">
      <dgm:prSet/>
      <dgm:spPr/>
      <dgm:t>
        <a:bodyPr/>
        <a:lstStyle/>
        <a:p>
          <a:endParaRPr lang="es-MX"/>
        </a:p>
      </dgm:t>
    </dgm:pt>
    <dgm:pt modelId="{F0EC8C5E-01B5-4AF2-AD39-2D63A9AF2342}" type="parTrans" cxnId="{1CAA7827-FCC2-4D84-9A6D-ACF01E503A23}">
      <dgm:prSet/>
      <dgm:spPr/>
      <dgm:t>
        <a:bodyPr/>
        <a:lstStyle/>
        <a:p>
          <a:endParaRPr lang="es-MX"/>
        </a:p>
      </dgm:t>
    </dgm:pt>
    <dgm:pt modelId="{9EA9C51E-3C18-48AB-86CC-D04E781D1221}">
      <dgm:prSet custT="1"/>
      <dgm:spPr/>
      <dgm:t>
        <a:bodyPr/>
        <a:lstStyle/>
        <a:p>
          <a:r>
            <a:rPr lang="es-MX" sz="1050" dirty="0" smtClean="0">
              <a:latin typeface="Century Gothic" panose="020B0502020202020204" pitchFamily="34" charset="0"/>
            </a:rPr>
            <a:t>Al</a:t>
          </a:r>
          <a:r>
            <a:rPr lang="es-MX" sz="1050" baseline="0" dirty="0" smtClean="0">
              <a:latin typeface="Century Gothic" panose="020B0502020202020204" pitchFamily="34" charset="0"/>
            </a:rPr>
            <a:t> finalizar  el proceso enseñanza- aprendizaje</a:t>
          </a:r>
          <a:endParaRPr lang="es-MX" sz="1050" dirty="0">
            <a:latin typeface="Century Gothic" panose="020B0502020202020204" pitchFamily="34" charset="0"/>
          </a:endParaRPr>
        </a:p>
      </dgm:t>
    </dgm:pt>
    <dgm:pt modelId="{260E0854-1F77-4B23-ACBE-B6EAC8AA931D}" type="parTrans" cxnId="{C77072B0-2948-48E1-8BC3-1372120DF933}">
      <dgm:prSet/>
      <dgm:spPr/>
      <dgm:t>
        <a:bodyPr/>
        <a:lstStyle/>
        <a:p>
          <a:endParaRPr lang="es-MX"/>
        </a:p>
      </dgm:t>
    </dgm:pt>
    <dgm:pt modelId="{71F65B53-848F-4EB0-9D88-86DD21F22E0C}" type="sibTrans" cxnId="{C77072B0-2948-48E1-8BC3-1372120DF933}">
      <dgm:prSet/>
      <dgm:spPr/>
      <dgm:t>
        <a:bodyPr/>
        <a:lstStyle/>
        <a:p>
          <a:endParaRPr lang="es-MX"/>
        </a:p>
      </dgm:t>
    </dgm:pt>
    <dgm:pt modelId="{77BD8D93-68EF-4722-9322-E74077D65FDC}">
      <dgm:prSet custT="1"/>
      <dgm:spPr/>
      <dgm:t>
        <a:bodyPr/>
        <a:lstStyle/>
        <a:p>
          <a:r>
            <a:rPr lang="es-MX" sz="1050" dirty="0" smtClean="0">
              <a:latin typeface="Century Gothic" panose="020B0502020202020204" pitchFamily="34" charset="0"/>
            </a:rPr>
            <a:t>¿En que momento  se utiliza?</a:t>
          </a:r>
          <a:endParaRPr lang="es-MX" sz="1050" dirty="0">
            <a:latin typeface="Century Gothic" panose="020B0502020202020204" pitchFamily="34" charset="0"/>
          </a:endParaRPr>
        </a:p>
      </dgm:t>
    </dgm:pt>
    <dgm:pt modelId="{8FCE2708-AA32-48A3-81AD-1886CBDC09D2}" type="sibTrans" cxnId="{215DD384-3AA0-4F12-B1C1-AA3A6F1C3530}">
      <dgm:prSet/>
      <dgm:spPr/>
      <dgm:t>
        <a:bodyPr/>
        <a:lstStyle/>
        <a:p>
          <a:endParaRPr lang="es-MX"/>
        </a:p>
      </dgm:t>
    </dgm:pt>
    <dgm:pt modelId="{BA0150BD-C28E-48C4-84F3-773C1CBEFF4F}" type="parTrans" cxnId="{215DD384-3AA0-4F12-B1C1-AA3A6F1C3530}">
      <dgm:prSet/>
      <dgm:spPr/>
      <dgm:t>
        <a:bodyPr/>
        <a:lstStyle/>
        <a:p>
          <a:endParaRPr lang="es-MX"/>
        </a:p>
      </dgm:t>
    </dgm:pt>
    <dgm:pt modelId="{E06FF9B8-FA3C-47ED-9F8A-221E552EAE8E}">
      <dgm:prSet custT="1"/>
      <dgm:spPr/>
      <dgm:t>
        <a:bodyPr/>
        <a:lstStyle/>
        <a:p>
          <a:r>
            <a:rPr lang="es-MX" sz="1050" dirty="0" smtClean="0">
              <a:latin typeface="Century Gothic" panose="020B0502020202020204" pitchFamily="34" charset="0"/>
            </a:rPr>
            <a:t>El o La docente </a:t>
          </a:r>
          <a:endParaRPr lang="es-MX" sz="1050" dirty="0">
            <a:latin typeface="Century Gothic" panose="020B0502020202020204" pitchFamily="34" charset="0"/>
          </a:endParaRPr>
        </a:p>
      </dgm:t>
    </dgm:pt>
    <dgm:pt modelId="{910B5C87-E846-4A51-955B-20923DEA920D}" type="sibTrans" cxnId="{84128D58-2AFF-42AE-A425-83AE5766E8CB}">
      <dgm:prSet/>
      <dgm:spPr/>
      <dgm:t>
        <a:bodyPr/>
        <a:lstStyle/>
        <a:p>
          <a:endParaRPr lang="es-MX"/>
        </a:p>
      </dgm:t>
    </dgm:pt>
    <dgm:pt modelId="{112889EF-ADDC-446C-A801-8C3AD37173F8}" type="parTrans" cxnId="{84128D58-2AFF-42AE-A425-83AE5766E8CB}">
      <dgm:prSet/>
      <dgm:spPr/>
      <dgm:t>
        <a:bodyPr/>
        <a:lstStyle/>
        <a:p>
          <a:endParaRPr lang="es-MX"/>
        </a:p>
      </dgm:t>
    </dgm:pt>
    <dgm:pt modelId="{FDD49537-DB8B-4C1A-A62B-9CA1EA269902}">
      <dgm:prSet custT="1"/>
      <dgm:spPr/>
      <dgm:t>
        <a:bodyPr/>
        <a:lstStyle/>
        <a:p>
          <a:r>
            <a:rPr lang="es-MX" sz="1400" dirty="0" smtClean="0"/>
            <a:t>¿</a:t>
          </a:r>
          <a:r>
            <a:rPr lang="es-MX" sz="1050" dirty="0" smtClean="0">
              <a:latin typeface="Century Gothic" panose="020B0502020202020204" pitchFamily="34" charset="0"/>
            </a:rPr>
            <a:t>Quién la puede llevar a cabo </a:t>
          </a:r>
          <a:r>
            <a:rPr lang="es-MX" sz="1050" i="1" dirty="0" smtClean="0">
              <a:latin typeface="Century Gothic" panose="020B0502020202020204" pitchFamily="34" charset="0"/>
            </a:rPr>
            <a:t>o</a:t>
          </a:r>
          <a:r>
            <a:rPr lang="es-MX" sz="1050" dirty="0" smtClean="0">
              <a:latin typeface="Century Gothic" panose="020B0502020202020204" pitchFamily="34" charset="0"/>
            </a:rPr>
            <a:t> implementar?</a:t>
          </a:r>
          <a:endParaRPr lang="es-MX" sz="1050" dirty="0"/>
        </a:p>
      </dgm:t>
    </dgm:pt>
    <dgm:pt modelId="{9F11D424-3695-48FD-BE33-FE2E4CDDC3B2}" type="sibTrans" cxnId="{B610BA79-CF68-43A8-9426-2F9C562B2C2D}">
      <dgm:prSet/>
      <dgm:spPr/>
      <dgm:t>
        <a:bodyPr/>
        <a:lstStyle/>
        <a:p>
          <a:endParaRPr lang="es-MX"/>
        </a:p>
      </dgm:t>
    </dgm:pt>
    <dgm:pt modelId="{E91A329C-B8D2-4A50-B0AF-DF35073456C9}" type="parTrans" cxnId="{B610BA79-CF68-43A8-9426-2F9C562B2C2D}">
      <dgm:prSet/>
      <dgm:spPr/>
      <dgm:t>
        <a:bodyPr/>
        <a:lstStyle/>
        <a:p>
          <a:endParaRPr lang="es-MX"/>
        </a:p>
      </dgm:t>
    </dgm:pt>
    <dgm:pt modelId="{6468305A-D5DB-4EB3-9F87-B0C64E0A409C}">
      <dgm:prSet custT="1"/>
      <dgm:spPr/>
      <dgm:t>
        <a:bodyPr/>
        <a:lstStyle/>
        <a:p>
          <a:r>
            <a:rPr lang="es-MX" sz="1050" dirty="0" smtClean="0">
              <a:latin typeface="Century Gothic" panose="020B0502020202020204" pitchFamily="34" charset="0"/>
            </a:rPr>
            <a:t>Aquí la función social predomina y es la asociada al una calificación , acreditación o certificación</a:t>
          </a:r>
          <a:endParaRPr lang="es-MX" sz="1050" dirty="0">
            <a:latin typeface="Century Gothic" panose="020B0502020202020204" pitchFamily="34" charset="0"/>
          </a:endParaRPr>
        </a:p>
      </dgm:t>
    </dgm:pt>
    <dgm:pt modelId="{340A9C5B-8687-4EF0-ABA1-94785ACFC2C5}" type="sibTrans" cxnId="{BC6D4878-31D0-49ED-926A-51E397AA0BE5}">
      <dgm:prSet/>
      <dgm:spPr/>
      <dgm:t>
        <a:bodyPr/>
        <a:lstStyle/>
        <a:p>
          <a:endParaRPr lang="es-MX"/>
        </a:p>
      </dgm:t>
    </dgm:pt>
    <dgm:pt modelId="{3FFD7239-BBBD-46E0-9184-DEC2F3C4ACFC}" type="parTrans" cxnId="{BC6D4878-31D0-49ED-926A-51E397AA0BE5}">
      <dgm:prSet/>
      <dgm:spPr/>
      <dgm:t>
        <a:bodyPr/>
        <a:lstStyle/>
        <a:p>
          <a:endParaRPr lang="es-MX"/>
        </a:p>
      </dgm:t>
    </dgm:pt>
    <dgm:pt modelId="{A28636C6-A1CD-4576-9A34-FEB1B55C5AB0}">
      <dgm:prSet custT="1"/>
      <dgm:spPr/>
      <dgm:t>
        <a:bodyPr/>
        <a:lstStyle/>
        <a:p>
          <a:r>
            <a:rPr lang="es-MX" sz="1050" dirty="0" smtClean="0">
              <a:latin typeface="Century Gothic" panose="020B0502020202020204" pitchFamily="34" charset="0"/>
            </a:rPr>
            <a:t>¿Para  qué diferentes fines se utiliza?</a:t>
          </a:r>
          <a:endParaRPr lang="es-MX" sz="1050" dirty="0">
            <a:latin typeface="Century Gothic" panose="020B0502020202020204" pitchFamily="34" charset="0"/>
          </a:endParaRPr>
        </a:p>
      </dgm:t>
    </dgm:pt>
    <dgm:pt modelId="{39B63080-3C33-42B8-BF94-9587C78806AA}" type="sibTrans" cxnId="{D6644B06-FE92-4851-B7C0-8A94FBA50E1A}">
      <dgm:prSet/>
      <dgm:spPr/>
      <dgm:t>
        <a:bodyPr/>
        <a:lstStyle/>
        <a:p>
          <a:endParaRPr lang="es-MX"/>
        </a:p>
      </dgm:t>
    </dgm:pt>
    <dgm:pt modelId="{4603B7C9-FBC6-4251-93E3-906FA9BE0FF3}" type="parTrans" cxnId="{D6644B06-FE92-4851-B7C0-8A94FBA50E1A}">
      <dgm:prSet/>
      <dgm:spPr/>
      <dgm:t>
        <a:bodyPr/>
        <a:lstStyle/>
        <a:p>
          <a:endParaRPr lang="es-MX"/>
        </a:p>
      </dgm:t>
    </dgm:pt>
    <dgm:pt modelId="{02FF41B9-8A0A-4A8B-B009-A7414CF80503}">
      <dgm:prSet custT="1"/>
      <dgm:spPr/>
      <dgm:t>
        <a:bodyPr/>
        <a:lstStyle/>
        <a:p>
          <a:r>
            <a:rPr lang="es-MX" sz="1050" dirty="0" smtClean="0">
              <a:latin typeface="Century Gothic" panose="020B0502020202020204" pitchFamily="34" charset="0"/>
            </a:rPr>
            <a:t>Cuestionarios, Pruebas abiertas o cerradas, Pruebas de desempeño, Portafolios, Ensayos y monografías </a:t>
          </a:r>
          <a:endParaRPr lang="es-MX" sz="1050" dirty="0">
            <a:latin typeface="Century Gothic" panose="020B0502020202020204" pitchFamily="34" charset="0"/>
          </a:endParaRPr>
        </a:p>
      </dgm:t>
    </dgm:pt>
    <dgm:pt modelId="{4C3F412C-58C1-4247-A519-C87030A8AE6A}" type="sibTrans" cxnId="{3DFE36B6-75F4-4792-B5B0-409167D4EBED}">
      <dgm:prSet/>
      <dgm:spPr/>
      <dgm:t>
        <a:bodyPr/>
        <a:lstStyle/>
        <a:p>
          <a:endParaRPr lang="es-MX"/>
        </a:p>
      </dgm:t>
    </dgm:pt>
    <dgm:pt modelId="{05C76A14-195D-44AF-ACED-DDE061DB3FB4}" type="parTrans" cxnId="{3DFE36B6-75F4-4792-B5B0-409167D4EBED}">
      <dgm:prSet/>
      <dgm:spPr/>
      <dgm:t>
        <a:bodyPr/>
        <a:lstStyle/>
        <a:p>
          <a:endParaRPr lang="es-MX"/>
        </a:p>
      </dgm:t>
    </dgm:pt>
    <dgm:pt modelId="{F9493A1A-D6F6-4493-A6D2-25BCEB63EC9E}">
      <dgm:prSet custT="1"/>
      <dgm:spPr/>
      <dgm:t>
        <a:bodyPr/>
        <a:lstStyle/>
        <a:p>
          <a:r>
            <a:rPr lang="es-MX" sz="1050" dirty="0" smtClean="0">
              <a:latin typeface="Century Gothic" panose="020B0502020202020204" pitchFamily="34" charset="0"/>
            </a:rPr>
            <a:t>Llamada la evaluación final</a:t>
          </a:r>
        </a:p>
        <a:p>
          <a:r>
            <a:rPr lang="es-MX" sz="1050" dirty="0" smtClean="0">
              <a:latin typeface="Century Gothic" panose="020B0502020202020204" pitchFamily="34" charset="0"/>
            </a:rPr>
            <a:t>Se establece un balance general de los resultados  al dinar del proceso enseñanza- aprendizaje.</a:t>
          </a:r>
          <a:endParaRPr lang="es-MX" sz="1050" dirty="0">
            <a:latin typeface="Century Gothic" panose="020B0502020202020204" pitchFamily="34" charset="0"/>
          </a:endParaRPr>
        </a:p>
      </dgm:t>
    </dgm:pt>
    <dgm:pt modelId="{9C3BD174-A1BB-47C0-8B06-FDB8C852003F}" type="sibTrans" cxnId="{51FA6148-EE9E-49E6-8869-495962C0E529}">
      <dgm:prSet/>
      <dgm:spPr/>
      <dgm:t>
        <a:bodyPr/>
        <a:lstStyle/>
        <a:p>
          <a:endParaRPr lang="es-MX"/>
        </a:p>
      </dgm:t>
    </dgm:pt>
    <dgm:pt modelId="{D4872A1D-8CB7-46E1-BEED-FA84D01B783A}" type="parTrans" cxnId="{51FA6148-EE9E-49E6-8869-495962C0E529}">
      <dgm:prSet/>
      <dgm:spPr/>
      <dgm:t>
        <a:bodyPr/>
        <a:lstStyle/>
        <a:p>
          <a:endParaRPr lang="es-MX"/>
        </a:p>
      </dgm:t>
    </dgm:pt>
    <dgm:pt modelId="{360DF845-CB4F-4E3A-9473-9E34B0134E72}">
      <dgm:prSet phldrT="[Texto]" custT="1"/>
      <dgm:spPr/>
      <dgm:t>
        <a:bodyPr/>
        <a:lstStyle/>
        <a:p>
          <a:r>
            <a:rPr lang="es-MX" sz="1050" dirty="0" smtClean="0">
              <a:latin typeface="Century Gothic" panose="020B0502020202020204" pitchFamily="34" charset="0"/>
            </a:rPr>
            <a:t>¿Qué es?</a:t>
          </a:r>
        </a:p>
        <a:p>
          <a:endParaRPr lang="es-MX" sz="1050" dirty="0">
            <a:latin typeface="Century Gothic" panose="020B0502020202020204" pitchFamily="34" charset="0"/>
          </a:endParaRPr>
        </a:p>
      </dgm:t>
    </dgm:pt>
    <dgm:pt modelId="{0A82DE93-6BA9-4DEA-8605-30FCB9C47959}" type="sibTrans" cxnId="{EDCCB335-4596-485E-82E2-9BFD310DC152}">
      <dgm:prSet/>
      <dgm:spPr/>
      <dgm:t>
        <a:bodyPr/>
        <a:lstStyle/>
        <a:p>
          <a:endParaRPr lang="es-MX"/>
        </a:p>
      </dgm:t>
    </dgm:pt>
    <dgm:pt modelId="{6DB622A1-C482-4D93-BE74-0138A92A5A0A}" type="parTrans" cxnId="{EDCCB335-4596-485E-82E2-9BFD310DC152}">
      <dgm:prSet/>
      <dgm:spPr/>
      <dgm:t>
        <a:bodyPr/>
        <a:lstStyle/>
        <a:p>
          <a:endParaRPr lang="es-MX"/>
        </a:p>
      </dgm:t>
    </dgm:pt>
    <dgm:pt modelId="{2A34BF95-6641-4664-A416-0EC9224227D6}">
      <dgm:prSet phldrT="[Texto]" custT="1"/>
      <dgm:spPr/>
      <dgm:t>
        <a:bodyPr/>
        <a:lstStyle/>
        <a:p>
          <a:r>
            <a:rPr lang="es-MX" sz="1050" dirty="0" smtClean="0">
              <a:latin typeface="Century Gothic" panose="020B0502020202020204" pitchFamily="34" charset="0"/>
            </a:rPr>
            <a:t>Evaluación Sumativa</a:t>
          </a:r>
        </a:p>
        <a:p>
          <a:r>
            <a:rPr lang="es-MX" sz="1050" dirty="0" smtClean="0">
              <a:latin typeface="Century Gothic" panose="020B0502020202020204" pitchFamily="34" charset="0"/>
            </a:rPr>
            <a:t>Díaz, F y Barriga, A. (2002) </a:t>
          </a:r>
          <a:endParaRPr lang="es-MX" sz="1050" dirty="0">
            <a:latin typeface="Century Gothic" panose="020B0502020202020204" pitchFamily="34" charset="0"/>
          </a:endParaRPr>
        </a:p>
      </dgm:t>
    </dgm:pt>
    <dgm:pt modelId="{3BC1B69C-708F-43E3-830B-8BE9FAFF0462}" type="sibTrans" cxnId="{265FB76B-9CF1-4286-B715-32B10A07F111}">
      <dgm:prSet/>
      <dgm:spPr/>
      <dgm:t>
        <a:bodyPr/>
        <a:lstStyle/>
        <a:p>
          <a:endParaRPr lang="es-MX"/>
        </a:p>
      </dgm:t>
    </dgm:pt>
    <dgm:pt modelId="{2985E493-D7E8-408D-B294-6D164680AE82}" type="parTrans" cxnId="{265FB76B-9CF1-4286-B715-32B10A07F111}">
      <dgm:prSet/>
      <dgm:spPr/>
      <dgm:t>
        <a:bodyPr/>
        <a:lstStyle/>
        <a:p>
          <a:endParaRPr lang="es-MX"/>
        </a:p>
      </dgm:t>
    </dgm:pt>
    <dgm:pt modelId="{5F4745CA-3FD0-445F-AFFD-CC44DDC803AA}">
      <dgm:prSet custT="1"/>
      <dgm:spPr/>
      <dgm:t>
        <a:bodyPr/>
        <a:lstStyle/>
        <a:p>
          <a:r>
            <a:rPr lang="es-MX" sz="1050" dirty="0" smtClean="0">
              <a:latin typeface="Century Gothic" panose="020B0502020202020204" pitchFamily="34" charset="0"/>
            </a:rPr>
            <a:t>¿Con qué técnicas e instrumentos de evaluación cuenta y cómo son estos?</a:t>
          </a:r>
          <a:endParaRPr lang="es-MX" sz="1050" dirty="0">
            <a:latin typeface="Century Gothic" panose="020B0502020202020204" pitchFamily="34" charset="0"/>
          </a:endParaRPr>
        </a:p>
      </dgm:t>
    </dgm:pt>
    <dgm:pt modelId="{A21131D5-A162-4C56-AD74-232DFCBDFB61}" type="sibTrans" cxnId="{C6182982-E96F-4327-85A1-A2BB78958472}">
      <dgm:prSet/>
      <dgm:spPr/>
      <dgm:t>
        <a:bodyPr/>
        <a:lstStyle/>
        <a:p>
          <a:endParaRPr lang="es-MX"/>
        </a:p>
      </dgm:t>
    </dgm:pt>
    <dgm:pt modelId="{9C54FA1E-117F-465B-B50C-5C8A097F0F3B}" type="parTrans" cxnId="{C6182982-E96F-4327-85A1-A2BB78958472}">
      <dgm:prSet/>
      <dgm:spPr/>
      <dgm:t>
        <a:bodyPr/>
        <a:lstStyle/>
        <a:p>
          <a:endParaRPr lang="es-MX"/>
        </a:p>
      </dgm:t>
    </dgm:pt>
    <dgm:pt modelId="{7F030644-5F74-45CD-B7E5-8220BFF6C3A2}">
      <dgm:prSet custT="1"/>
      <dgm:spPr/>
      <dgm:t>
        <a:bodyPr/>
        <a:lstStyle/>
        <a:p>
          <a:r>
            <a:rPr lang="es-MX" sz="1050" dirty="0" smtClean="0">
              <a:latin typeface="Century Gothic" panose="020B0502020202020204" pitchFamily="34" charset="0"/>
            </a:rPr>
            <a:t>Si el docente alcanzo  los aprendizajes estipulados y provee información que permiten conclusiones sobre el grado de éxito del aprendizaje.</a:t>
          </a:r>
          <a:endParaRPr lang="es-MX" sz="1050" dirty="0">
            <a:latin typeface="Century Gothic" panose="020B0502020202020204" pitchFamily="34" charset="0"/>
          </a:endParaRPr>
        </a:p>
      </dgm:t>
    </dgm:pt>
    <dgm:pt modelId="{E6FF627C-991B-4E99-A622-8A4AAE588396}" type="sibTrans" cxnId="{5B81113C-CD5A-4F4F-8C8E-0ECA15131DCA}">
      <dgm:prSet/>
      <dgm:spPr/>
      <dgm:t>
        <a:bodyPr/>
        <a:lstStyle/>
        <a:p>
          <a:endParaRPr lang="es-MX"/>
        </a:p>
      </dgm:t>
    </dgm:pt>
    <dgm:pt modelId="{DF408F46-F086-4966-A93E-BCEAA956912C}" type="parTrans" cxnId="{5B81113C-CD5A-4F4F-8C8E-0ECA15131DCA}">
      <dgm:prSet/>
      <dgm:spPr/>
      <dgm:t>
        <a:bodyPr/>
        <a:lstStyle/>
        <a:p>
          <a:endParaRPr lang="es-MX"/>
        </a:p>
      </dgm:t>
    </dgm:pt>
    <dgm:pt modelId="{4CB60AB8-BD05-44F6-8589-CDFD0AE76C47}" type="pres">
      <dgm:prSet presAssocID="{615AB193-2D90-408B-8DB1-A536C6A0CA91}" presName="diagram" presStyleCnt="0">
        <dgm:presLayoutVars>
          <dgm:chPref val="1"/>
          <dgm:dir/>
          <dgm:animOne val="branch"/>
          <dgm:animLvl val="lvl"/>
          <dgm:resizeHandles val="exact"/>
        </dgm:presLayoutVars>
      </dgm:prSet>
      <dgm:spPr/>
      <dgm:t>
        <a:bodyPr/>
        <a:lstStyle/>
        <a:p>
          <a:endParaRPr lang="es-MX"/>
        </a:p>
      </dgm:t>
    </dgm:pt>
    <dgm:pt modelId="{57B82ED3-9B74-4024-AE5B-A7C918B53162}" type="pres">
      <dgm:prSet presAssocID="{2A34BF95-6641-4664-A416-0EC9224227D6}" presName="root1" presStyleCnt="0"/>
      <dgm:spPr/>
      <dgm:t>
        <a:bodyPr/>
        <a:lstStyle/>
        <a:p>
          <a:endParaRPr lang="es-MX"/>
        </a:p>
      </dgm:t>
    </dgm:pt>
    <dgm:pt modelId="{36898F4C-8A4D-4A68-9B32-9349CA89E47E}" type="pres">
      <dgm:prSet presAssocID="{2A34BF95-6641-4664-A416-0EC9224227D6}" presName="LevelOneTextNode" presStyleLbl="node0" presStyleIdx="0" presStyleCnt="1" custScaleX="105567" custScaleY="81498" custLinFactNeighborX="-9070" custLinFactNeighborY="-38668">
        <dgm:presLayoutVars>
          <dgm:chPref val="3"/>
        </dgm:presLayoutVars>
      </dgm:prSet>
      <dgm:spPr/>
      <dgm:t>
        <a:bodyPr/>
        <a:lstStyle/>
        <a:p>
          <a:endParaRPr lang="es-MX"/>
        </a:p>
      </dgm:t>
    </dgm:pt>
    <dgm:pt modelId="{7CE6C523-E4A7-42A0-B871-5C276DC13FD6}" type="pres">
      <dgm:prSet presAssocID="{2A34BF95-6641-4664-A416-0EC9224227D6}" presName="level2hierChild" presStyleCnt="0"/>
      <dgm:spPr/>
      <dgm:t>
        <a:bodyPr/>
        <a:lstStyle/>
        <a:p>
          <a:endParaRPr lang="es-MX"/>
        </a:p>
      </dgm:t>
    </dgm:pt>
    <dgm:pt modelId="{F49F6343-6BFB-4970-B362-8A3916AB4A7F}" type="pres">
      <dgm:prSet presAssocID="{6DB622A1-C482-4D93-BE74-0138A92A5A0A}" presName="conn2-1" presStyleLbl="parChTrans1D2" presStyleIdx="0" presStyleCnt="6"/>
      <dgm:spPr/>
      <dgm:t>
        <a:bodyPr/>
        <a:lstStyle/>
        <a:p>
          <a:endParaRPr lang="es-MX"/>
        </a:p>
      </dgm:t>
    </dgm:pt>
    <dgm:pt modelId="{0863C8AD-CA81-44AA-8DF2-7175D2920048}" type="pres">
      <dgm:prSet presAssocID="{6DB622A1-C482-4D93-BE74-0138A92A5A0A}" presName="connTx" presStyleLbl="parChTrans1D2" presStyleIdx="0" presStyleCnt="6"/>
      <dgm:spPr/>
      <dgm:t>
        <a:bodyPr/>
        <a:lstStyle/>
        <a:p>
          <a:endParaRPr lang="es-MX"/>
        </a:p>
      </dgm:t>
    </dgm:pt>
    <dgm:pt modelId="{0BDED33D-60F4-46B0-9444-29B8120E213B}" type="pres">
      <dgm:prSet presAssocID="{360DF845-CB4F-4E3A-9473-9E34B0134E72}" presName="root2" presStyleCnt="0"/>
      <dgm:spPr/>
      <dgm:t>
        <a:bodyPr/>
        <a:lstStyle/>
        <a:p>
          <a:endParaRPr lang="es-MX"/>
        </a:p>
      </dgm:t>
    </dgm:pt>
    <dgm:pt modelId="{83A3C246-1382-48F1-8951-7CD19A20517B}" type="pres">
      <dgm:prSet presAssocID="{360DF845-CB4F-4E3A-9473-9E34B0134E72}" presName="LevelTwoTextNode" presStyleLbl="node2" presStyleIdx="0" presStyleCnt="6" custScaleX="86715" custScaleY="55123" custLinFactNeighborX="11328" custLinFactNeighborY="-7435">
        <dgm:presLayoutVars>
          <dgm:chPref val="3"/>
        </dgm:presLayoutVars>
      </dgm:prSet>
      <dgm:spPr/>
      <dgm:t>
        <a:bodyPr/>
        <a:lstStyle/>
        <a:p>
          <a:endParaRPr lang="es-MX"/>
        </a:p>
      </dgm:t>
    </dgm:pt>
    <dgm:pt modelId="{5CA6BFEE-04C5-44EF-B5CD-6334204829E4}" type="pres">
      <dgm:prSet presAssocID="{360DF845-CB4F-4E3A-9473-9E34B0134E72}" presName="level3hierChild" presStyleCnt="0"/>
      <dgm:spPr/>
      <dgm:t>
        <a:bodyPr/>
        <a:lstStyle/>
        <a:p>
          <a:endParaRPr lang="es-MX"/>
        </a:p>
      </dgm:t>
    </dgm:pt>
    <dgm:pt modelId="{77EEA12C-5B4A-4725-B2F5-2B93344A3FB6}" type="pres">
      <dgm:prSet presAssocID="{D4872A1D-8CB7-46E1-BEED-FA84D01B783A}" presName="conn2-1" presStyleLbl="parChTrans1D3" presStyleIdx="0" presStyleCnt="6"/>
      <dgm:spPr/>
      <dgm:t>
        <a:bodyPr/>
        <a:lstStyle/>
        <a:p>
          <a:endParaRPr lang="es-MX"/>
        </a:p>
      </dgm:t>
    </dgm:pt>
    <dgm:pt modelId="{B5DCCA01-5E8A-47EC-AFFB-06CFAADA109C}" type="pres">
      <dgm:prSet presAssocID="{D4872A1D-8CB7-46E1-BEED-FA84D01B783A}" presName="connTx" presStyleLbl="parChTrans1D3" presStyleIdx="0" presStyleCnt="6"/>
      <dgm:spPr/>
      <dgm:t>
        <a:bodyPr/>
        <a:lstStyle/>
        <a:p>
          <a:endParaRPr lang="es-MX"/>
        </a:p>
      </dgm:t>
    </dgm:pt>
    <dgm:pt modelId="{0D334ACB-2CB5-4AF9-88D5-85D281E33526}" type="pres">
      <dgm:prSet presAssocID="{F9493A1A-D6F6-4493-A6D2-25BCEB63EC9E}" presName="root2" presStyleCnt="0"/>
      <dgm:spPr/>
      <dgm:t>
        <a:bodyPr/>
        <a:lstStyle/>
        <a:p>
          <a:endParaRPr lang="es-MX"/>
        </a:p>
      </dgm:t>
    </dgm:pt>
    <dgm:pt modelId="{633DDA65-D929-4B15-8CD7-CDE30BCA8927}" type="pres">
      <dgm:prSet presAssocID="{F9493A1A-D6F6-4493-A6D2-25BCEB63EC9E}" presName="LevelTwoTextNode" presStyleLbl="node3" presStyleIdx="0" presStyleCnt="6" custScaleX="113283" custScaleY="104730" custLinFactNeighborX="-2329" custLinFactNeighborY="433">
        <dgm:presLayoutVars>
          <dgm:chPref val="3"/>
        </dgm:presLayoutVars>
      </dgm:prSet>
      <dgm:spPr/>
      <dgm:t>
        <a:bodyPr/>
        <a:lstStyle/>
        <a:p>
          <a:endParaRPr lang="es-MX"/>
        </a:p>
      </dgm:t>
    </dgm:pt>
    <dgm:pt modelId="{7C270C08-1FC0-469C-8E9A-51D2A55248A8}" type="pres">
      <dgm:prSet presAssocID="{F9493A1A-D6F6-4493-A6D2-25BCEB63EC9E}" presName="level3hierChild" presStyleCnt="0"/>
      <dgm:spPr/>
      <dgm:t>
        <a:bodyPr/>
        <a:lstStyle/>
        <a:p>
          <a:endParaRPr lang="es-MX"/>
        </a:p>
      </dgm:t>
    </dgm:pt>
    <dgm:pt modelId="{F86A08B9-E2E0-4A14-9643-285FF4C9DBFB}" type="pres">
      <dgm:prSet presAssocID="{F0EC8C5E-01B5-4AF2-AD39-2D63A9AF2342}" presName="conn2-1" presStyleLbl="parChTrans1D2" presStyleIdx="1" presStyleCnt="6"/>
      <dgm:spPr/>
      <dgm:t>
        <a:bodyPr/>
        <a:lstStyle/>
        <a:p>
          <a:endParaRPr lang="es-MX"/>
        </a:p>
      </dgm:t>
    </dgm:pt>
    <dgm:pt modelId="{24937AB2-CE65-4FCE-9CFC-6477BDEB89C3}" type="pres">
      <dgm:prSet presAssocID="{F0EC8C5E-01B5-4AF2-AD39-2D63A9AF2342}" presName="connTx" presStyleLbl="parChTrans1D2" presStyleIdx="1" presStyleCnt="6"/>
      <dgm:spPr/>
      <dgm:t>
        <a:bodyPr/>
        <a:lstStyle/>
        <a:p>
          <a:endParaRPr lang="es-MX"/>
        </a:p>
      </dgm:t>
    </dgm:pt>
    <dgm:pt modelId="{D62E7CBD-7DC3-4EB0-B705-764F20B5B3C5}" type="pres">
      <dgm:prSet presAssocID="{1D7B4A62-1D9F-445D-933C-4E86B9931B41}" presName="root2" presStyleCnt="0"/>
      <dgm:spPr/>
      <dgm:t>
        <a:bodyPr/>
        <a:lstStyle/>
        <a:p>
          <a:endParaRPr lang="es-MX"/>
        </a:p>
      </dgm:t>
    </dgm:pt>
    <dgm:pt modelId="{ECEE5754-1EAE-459D-B6D1-990DC3943BB3}" type="pres">
      <dgm:prSet presAssocID="{1D7B4A62-1D9F-445D-933C-4E86B9931B41}" presName="LevelTwoTextNode" presStyleLbl="node2" presStyleIdx="1" presStyleCnt="6" custScaleX="69792" custScaleY="63550" custLinFactNeighborX="19698" custLinFactNeighborY="-33367">
        <dgm:presLayoutVars>
          <dgm:chPref val="3"/>
        </dgm:presLayoutVars>
      </dgm:prSet>
      <dgm:spPr/>
      <dgm:t>
        <a:bodyPr/>
        <a:lstStyle/>
        <a:p>
          <a:endParaRPr lang="es-MX"/>
        </a:p>
      </dgm:t>
    </dgm:pt>
    <dgm:pt modelId="{6BA612BF-6DAA-495F-9A14-CF2B391C39F0}" type="pres">
      <dgm:prSet presAssocID="{1D7B4A62-1D9F-445D-933C-4E86B9931B41}" presName="level3hierChild" presStyleCnt="0"/>
      <dgm:spPr/>
      <dgm:t>
        <a:bodyPr/>
        <a:lstStyle/>
        <a:p>
          <a:endParaRPr lang="es-MX"/>
        </a:p>
      </dgm:t>
    </dgm:pt>
    <dgm:pt modelId="{E8345293-DD33-4A1E-99C0-6EAFF77BACCE}" type="pres">
      <dgm:prSet presAssocID="{DF408F46-F086-4966-A93E-BCEAA956912C}" presName="conn2-1" presStyleLbl="parChTrans1D3" presStyleIdx="1" presStyleCnt="6"/>
      <dgm:spPr/>
      <dgm:t>
        <a:bodyPr/>
        <a:lstStyle/>
        <a:p>
          <a:endParaRPr lang="es-MX"/>
        </a:p>
      </dgm:t>
    </dgm:pt>
    <dgm:pt modelId="{A259F88B-32A9-4A78-9B6E-BC69940A6410}" type="pres">
      <dgm:prSet presAssocID="{DF408F46-F086-4966-A93E-BCEAA956912C}" presName="connTx" presStyleLbl="parChTrans1D3" presStyleIdx="1" presStyleCnt="6"/>
      <dgm:spPr/>
      <dgm:t>
        <a:bodyPr/>
        <a:lstStyle/>
        <a:p>
          <a:endParaRPr lang="es-MX"/>
        </a:p>
      </dgm:t>
    </dgm:pt>
    <dgm:pt modelId="{4CF74CB9-DD4A-478F-A8FE-7EFED14DEA4E}" type="pres">
      <dgm:prSet presAssocID="{7F030644-5F74-45CD-B7E5-8220BFF6C3A2}" presName="root2" presStyleCnt="0"/>
      <dgm:spPr/>
      <dgm:t>
        <a:bodyPr/>
        <a:lstStyle/>
        <a:p>
          <a:endParaRPr lang="es-MX"/>
        </a:p>
      </dgm:t>
    </dgm:pt>
    <dgm:pt modelId="{058DC51A-E809-431C-9713-D73A6B51F100}" type="pres">
      <dgm:prSet presAssocID="{7F030644-5F74-45CD-B7E5-8220BFF6C3A2}" presName="LevelTwoTextNode" presStyleLbl="node3" presStyleIdx="1" presStyleCnt="6" custScaleX="103768" custScaleY="81204" custLinFactNeighborX="24195" custLinFactNeighborY="1448">
        <dgm:presLayoutVars>
          <dgm:chPref val="3"/>
        </dgm:presLayoutVars>
      </dgm:prSet>
      <dgm:spPr/>
      <dgm:t>
        <a:bodyPr/>
        <a:lstStyle/>
        <a:p>
          <a:endParaRPr lang="es-MX"/>
        </a:p>
      </dgm:t>
    </dgm:pt>
    <dgm:pt modelId="{24E8A6C9-D56B-4BD9-876E-B17472EDC894}" type="pres">
      <dgm:prSet presAssocID="{7F030644-5F74-45CD-B7E5-8220BFF6C3A2}" presName="level3hierChild" presStyleCnt="0"/>
      <dgm:spPr/>
      <dgm:t>
        <a:bodyPr/>
        <a:lstStyle/>
        <a:p>
          <a:endParaRPr lang="es-MX"/>
        </a:p>
      </dgm:t>
    </dgm:pt>
    <dgm:pt modelId="{640ED177-9D7C-4D32-B57E-37D5C7CFC9A2}" type="pres">
      <dgm:prSet presAssocID="{9C54FA1E-117F-465B-B50C-5C8A097F0F3B}" presName="conn2-1" presStyleLbl="parChTrans1D2" presStyleIdx="2" presStyleCnt="6"/>
      <dgm:spPr/>
      <dgm:t>
        <a:bodyPr/>
        <a:lstStyle/>
        <a:p>
          <a:endParaRPr lang="es-MX"/>
        </a:p>
      </dgm:t>
    </dgm:pt>
    <dgm:pt modelId="{A13C312B-87AD-4017-B480-DDE33D823316}" type="pres">
      <dgm:prSet presAssocID="{9C54FA1E-117F-465B-B50C-5C8A097F0F3B}" presName="connTx" presStyleLbl="parChTrans1D2" presStyleIdx="2" presStyleCnt="6"/>
      <dgm:spPr/>
      <dgm:t>
        <a:bodyPr/>
        <a:lstStyle/>
        <a:p>
          <a:endParaRPr lang="es-MX"/>
        </a:p>
      </dgm:t>
    </dgm:pt>
    <dgm:pt modelId="{FD26E003-9722-4821-8B01-6F4A6BCE4492}" type="pres">
      <dgm:prSet presAssocID="{5F4745CA-3FD0-445F-AFFD-CC44DDC803AA}" presName="root2" presStyleCnt="0"/>
      <dgm:spPr/>
      <dgm:t>
        <a:bodyPr/>
        <a:lstStyle/>
        <a:p>
          <a:endParaRPr lang="es-MX"/>
        </a:p>
      </dgm:t>
    </dgm:pt>
    <dgm:pt modelId="{C65CC856-5869-4903-8B75-1B1651A948AE}" type="pres">
      <dgm:prSet presAssocID="{5F4745CA-3FD0-445F-AFFD-CC44DDC803AA}" presName="LevelTwoTextNode" presStyleLbl="node2" presStyleIdx="2" presStyleCnt="6" custScaleX="83172" custScaleY="76447" custLinFactY="100000" custLinFactNeighborX="23072" custLinFactNeighborY="137448">
        <dgm:presLayoutVars>
          <dgm:chPref val="3"/>
        </dgm:presLayoutVars>
      </dgm:prSet>
      <dgm:spPr/>
      <dgm:t>
        <a:bodyPr/>
        <a:lstStyle/>
        <a:p>
          <a:endParaRPr lang="es-MX"/>
        </a:p>
      </dgm:t>
    </dgm:pt>
    <dgm:pt modelId="{4211C48C-9D38-4DC8-97F6-0E482967B84F}" type="pres">
      <dgm:prSet presAssocID="{5F4745CA-3FD0-445F-AFFD-CC44DDC803AA}" presName="level3hierChild" presStyleCnt="0"/>
      <dgm:spPr/>
      <dgm:t>
        <a:bodyPr/>
        <a:lstStyle/>
        <a:p>
          <a:endParaRPr lang="es-MX"/>
        </a:p>
      </dgm:t>
    </dgm:pt>
    <dgm:pt modelId="{6977AC4B-E903-4678-A495-FCB499291CA0}" type="pres">
      <dgm:prSet presAssocID="{05C76A14-195D-44AF-ACED-DDE061DB3FB4}" presName="conn2-1" presStyleLbl="parChTrans1D3" presStyleIdx="2" presStyleCnt="6"/>
      <dgm:spPr/>
      <dgm:t>
        <a:bodyPr/>
        <a:lstStyle/>
        <a:p>
          <a:endParaRPr lang="es-MX"/>
        </a:p>
      </dgm:t>
    </dgm:pt>
    <dgm:pt modelId="{33476E69-F51A-4E11-A331-5FF7D03388C8}" type="pres">
      <dgm:prSet presAssocID="{05C76A14-195D-44AF-ACED-DDE061DB3FB4}" presName="connTx" presStyleLbl="parChTrans1D3" presStyleIdx="2" presStyleCnt="6"/>
      <dgm:spPr/>
      <dgm:t>
        <a:bodyPr/>
        <a:lstStyle/>
        <a:p>
          <a:endParaRPr lang="es-MX"/>
        </a:p>
      </dgm:t>
    </dgm:pt>
    <dgm:pt modelId="{FAD45F7E-97AE-4429-BC12-9492589FC561}" type="pres">
      <dgm:prSet presAssocID="{02FF41B9-8A0A-4A8B-B009-A7414CF80503}" presName="root2" presStyleCnt="0"/>
      <dgm:spPr/>
      <dgm:t>
        <a:bodyPr/>
        <a:lstStyle/>
        <a:p>
          <a:endParaRPr lang="es-MX"/>
        </a:p>
      </dgm:t>
    </dgm:pt>
    <dgm:pt modelId="{EEB8A72B-1FE6-4668-A3A7-1BF4B0A3B086}" type="pres">
      <dgm:prSet presAssocID="{02FF41B9-8A0A-4A8B-B009-A7414CF80503}" presName="LevelTwoTextNode" presStyleLbl="node3" presStyleIdx="2" presStyleCnt="6" custScaleX="100000" custScaleY="75480" custLinFactY="100000" custLinFactNeighborX="7888" custLinFactNeighborY="136964">
        <dgm:presLayoutVars>
          <dgm:chPref val="3"/>
        </dgm:presLayoutVars>
      </dgm:prSet>
      <dgm:spPr/>
      <dgm:t>
        <a:bodyPr/>
        <a:lstStyle/>
        <a:p>
          <a:endParaRPr lang="es-MX"/>
        </a:p>
      </dgm:t>
    </dgm:pt>
    <dgm:pt modelId="{A173500E-8F43-4F51-B578-16E8F5F26AEB}" type="pres">
      <dgm:prSet presAssocID="{02FF41B9-8A0A-4A8B-B009-A7414CF80503}" presName="level3hierChild" presStyleCnt="0"/>
      <dgm:spPr/>
      <dgm:t>
        <a:bodyPr/>
        <a:lstStyle/>
        <a:p>
          <a:endParaRPr lang="es-MX"/>
        </a:p>
      </dgm:t>
    </dgm:pt>
    <dgm:pt modelId="{04D89CAA-49C4-42DE-A7E8-018BBC75B364}" type="pres">
      <dgm:prSet presAssocID="{4603B7C9-FBC6-4251-93E3-906FA9BE0FF3}" presName="conn2-1" presStyleLbl="parChTrans1D2" presStyleIdx="3" presStyleCnt="6"/>
      <dgm:spPr/>
      <dgm:t>
        <a:bodyPr/>
        <a:lstStyle/>
        <a:p>
          <a:endParaRPr lang="es-MX"/>
        </a:p>
      </dgm:t>
    </dgm:pt>
    <dgm:pt modelId="{38427292-A52C-4574-AF96-C3A229519156}" type="pres">
      <dgm:prSet presAssocID="{4603B7C9-FBC6-4251-93E3-906FA9BE0FF3}" presName="connTx" presStyleLbl="parChTrans1D2" presStyleIdx="3" presStyleCnt="6"/>
      <dgm:spPr/>
      <dgm:t>
        <a:bodyPr/>
        <a:lstStyle/>
        <a:p>
          <a:endParaRPr lang="es-MX"/>
        </a:p>
      </dgm:t>
    </dgm:pt>
    <dgm:pt modelId="{C530A43E-6572-46DA-81DD-F6DCED654A32}" type="pres">
      <dgm:prSet presAssocID="{A28636C6-A1CD-4576-9A34-FEB1B55C5AB0}" presName="root2" presStyleCnt="0"/>
      <dgm:spPr/>
      <dgm:t>
        <a:bodyPr/>
        <a:lstStyle/>
        <a:p>
          <a:endParaRPr lang="es-MX"/>
        </a:p>
      </dgm:t>
    </dgm:pt>
    <dgm:pt modelId="{40845D0B-2F31-4F8C-88CC-C82AA69DEB94}" type="pres">
      <dgm:prSet presAssocID="{A28636C6-A1CD-4576-9A34-FEB1B55C5AB0}" presName="LevelTwoTextNode" presStyleLbl="node2" presStyleIdx="3" presStyleCnt="6" custScaleX="82508" custScaleY="56951" custLinFactNeighborX="29822" custLinFactNeighborY="50099">
        <dgm:presLayoutVars>
          <dgm:chPref val="3"/>
        </dgm:presLayoutVars>
      </dgm:prSet>
      <dgm:spPr/>
      <dgm:t>
        <a:bodyPr/>
        <a:lstStyle/>
        <a:p>
          <a:endParaRPr lang="es-MX"/>
        </a:p>
      </dgm:t>
    </dgm:pt>
    <dgm:pt modelId="{DA83D5C1-80E1-418F-853A-B44A97FEE50D}" type="pres">
      <dgm:prSet presAssocID="{A28636C6-A1CD-4576-9A34-FEB1B55C5AB0}" presName="level3hierChild" presStyleCnt="0"/>
      <dgm:spPr/>
      <dgm:t>
        <a:bodyPr/>
        <a:lstStyle/>
        <a:p>
          <a:endParaRPr lang="es-MX"/>
        </a:p>
      </dgm:t>
    </dgm:pt>
    <dgm:pt modelId="{ED89F1D2-444A-4F8E-8BBE-40DB08F6D346}" type="pres">
      <dgm:prSet presAssocID="{3FFD7239-BBBD-46E0-9184-DEC2F3C4ACFC}" presName="conn2-1" presStyleLbl="parChTrans1D3" presStyleIdx="3" presStyleCnt="6"/>
      <dgm:spPr/>
      <dgm:t>
        <a:bodyPr/>
        <a:lstStyle/>
        <a:p>
          <a:endParaRPr lang="es-MX"/>
        </a:p>
      </dgm:t>
    </dgm:pt>
    <dgm:pt modelId="{3CB48218-0B80-4676-9857-8EB88796FBA4}" type="pres">
      <dgm:prSet presAssocID="{3FFD7239-BBBD-46E0-9184-DEC2F3C4ACFC}" presName="connTx" presStyleLbl="parChTrans1D3" presStyleIdx="3" presStyleCnt="6"/>
      <dgm:spPr/>
      <dgm:t>
        <a:bodyPr/>
        <a:lstStyle/>
        <a:p>
          <a:endParaRPr lang="es-MX"/>
        </a:p>
      </dgm:t>
    </dgm:pt>
    <dgm:pt modelId="{2DE7A822-F3F4-4355-9CBF-24325FF26535}" type="pres">
      <dgm:prSet presAssocID="{6468305A-D5DB-4EB3-9F87-B0C64E0A409C}" presName="root2" presStyleCnt="0"/>
      <dgm:spPr/>
      <dgm:t>
        <a:bodyPr/>
        <a:lstStyle/>
        <a:p>
          <a:endParaRPr lang="es-MX"/>
        </a:p>
      </dgm:t>
    </dgm:pt>
    <dgm:pt modelId="{9A68F32C-4971-4685-85CC-7709BF195773}" type="pres">
      <dgm:prSet presAssocID="{6468305A-D5DB-4EB3-9F87-B0C64E0A409C}" presName="LevelTwoTextNode" presStyleLbl="node3" presStyleIdx="3" presStyleCnt="6" custScaleX="88977" custScaleY="76718" custLinFactNeighborX="18676" custLinFactNeighborY="58744">
        <dgm:presLayoutVars>
          <dgm:chPref val="3"/>
        </dgm:presLayoutVars>
      </dgm:prSet>
      <dgm:spPr/>
      <dgm:t>
        <a:bodyPr/>
        <a:lstStyle/>
        <a:p>
          <a:endParaRPr lang="es-MX"/>
        </a:p>
      </dgm:t>
    </dgm:pt>
    <dgm:pt modelId="{FB7C9554-EBB0-414B-AEDF-0159DD242859}" type="pres">
      <dgm:prSet presAssocID="{6468305A-D5DB-4EB3-9F87-B0C64E0A409C}" presName="level3hierChild" presStyleCnt="0"/>
      <dgm:spPr/>
      <dgm:t>
        <a:bodyPr/>
        <a:lstStyle/>
        <a:p>
          <a:endParaRPr lang="es-MX"/>
        </a:p>
      </dgm:t>
    </dgm:pt>
    <dgm:pt modelId="{A8065845-3AB6-47AF-8987-CD4117E00A50}" type="pres">
      <dgm:prSet presAssocID="{E91A329C-B8D2-4A50-B0AF-DF35073456C9}" presName="conn2-1" presStyleLbl="parChTrans1D2" presStyleIdx="4" presStyleCnt="6"/>
      <dgm:spPr/>
      <dgm:t>
        <a:bodyPr/>
        <a:lstStyle/>
        <a:p>
          <a:endParaRPr lang="es-MX"/>
        </a:p>
      </dgm:t>
    </dgm:pt>
    <dgm:pt modelId="{544AEB4B-FE1B-43A0-A2FB-92DF349144FE}" type="pres">
      <dgm:prSet presAssocID="{E91A329C-B8D2-4A50-B0AF-DF35073456C9}" presName="connTx" presStyleLbl="parChTrans1D2" presStyleIdx="4" presStyleCnt="6"/>
      <dgm:spPr/>
      <dgm:t>
        <a:bodyPr/>
        <a:lstStyle/>
        <a:p>
          <a:endParaRPr lang="es-MX"/>
        </a:p>
      </dgm:t>
    </dgm:pt>
    <dgm:pt modelId="{01ACA202-77F8-444A-A9C8-F26A42BE9E0A}" type="pres">
      <dgm:prSet presAssocID="{FDD49537-DB8B-4C1A-A62B-9CA1EA269902}" presName="root2" presStyleCnt="0"/>
      <dgm:spPr/>
      <dgm:t>
        <a:bodyPr/>
        <a:lstStyle/>
        <a:p>
          <a:endParaRPr lang="es-MX"/>
        </a:p>
      </dgm:t>
    </dgm:pt>
    <dgm:pt modelId="{8D146440-B9F7-49A7-AA66-E05142E26EA8}" type="pres">
      <dgm:prSet presAssocID="{FDD49537-DB8B-4C1A-A62B-9CA1EA269902}" presName="LevelTwoTextNode" presStyleLbl="node2" presStyleIdx="4" presStyleCnt="6" custScaleX="77200" custScaleY="74209" custLinFactY="-100000" custLinFactNeighborX="16323" custLinFactNeighborY="-110830">
        <dgm:presLayoutVars>
          <dgm:chPref val="3"/>
        </dgm:presLayoutVars>
      </dgm:prSet>
      <dgm:spPr/>
      <dgm:t>
        <a:bodyPr/>
        <a:lstStyle/>
        <a:p>
          <a:endParaRPr lang="es-MX"/>
        </a:p>
      </dgm:t>
    </dgm:pt>
    <dgm:pt modelId="{428F657B-E3F9-41AE-AAEF-4FA301637061}" type="pres">
      <dgm:prSet presAssocID="{FDD49537-DB8B-4C1A-A62B-9CA1EA269902}" presName="level3hierChild" presStyleCnt="0"/>
      <dgm:spPr/>
      <dgm:t>
        <a:bodyPr/>
        <a:lstStyle/>
        <a:p>
          <a:endParaRPr lang="es-MX"/>
        </a:p>
      </dgm:t>
    </dgm:pt>
    <dgm:pt modelId="{38D25BA7-2A79-4509-BE4E-038B0CE23175}" type="pres">
      <dgm:prSet presAssocID="{112889EF-ADDC-446C-A801-8C3AD37173F8}" presName="conn2-1" presStyleLbl="parChTrans1D3" presStyleIdx="4" presStyleCnt="6"/>
      <dgm:spPr/>
      <dgm:t>
        <a:bodyPr/>
        <a:lstStyle/>
        <a:p>
          <a:endParaRPr lang="es-MX"/>
        </a:p>
      </dgm:t>
    </dgm:pt>
    <dgm:pt modelId="{0EE5936D-AA63-4170-9A83-51A8DD468FC4}" type="pres">
      <dgm:prSet presAssocID="{112889EF-ADDC-446C-A801-8C3AD37173F8}" presName="connTx" presStyleLbl="parChTrans1D3" presStyleIdx="4" presStyleCnt="6"/>
      <dgm:spPr/>
      <dgm:t>
        <a:bodyPr/>
        <a:lstStyle/>
        <a:p>
          <a:endParaRPr lang="es-MX"/>
        </a:p>
      </dgm:t>
    </dgm:pt>
    <dgm:pt modelId="{D6EE3D3F-F549-4680-A99E-360A92DBDFB7}" type="pres">
      <dgm:prSet presAssocID="{E06FF9B8-FA3C-47ED-9F8A-221E552EAE8E}" presName="root2" presStyleCnt="0"/>
      <dgm:spPr/>
      <dgm:t>
        <a:bodyPr/>
        <a:lstStyle/>
        <a:p>
          <a:endParaRPr lang="es-MX"/>
        </a:p>
      </dgm:t>
    </dgm:pt>
    <dgm:pt modelId="{BC0B5F02-5557-41A7-88A0-4DF035B6174B}" type="pres">
      <dgm:prSet presAssocID="{E06FF9B8-FA3C-47ED-9F8A-221E552EAE8E}" presName="LevelTwoTextNode" presStyleLbl="node3" presStyleIdx="4" presStyleCnt="6" custScaleX="60791" custScaleY="53134" custLinFactY="-88922" custLinFactNeighborX="34209" custLinFactNeighborY="-100000">
        <dgm:presLayoutVars>
          <dgm:chPref val="3"/>
        </dgm:presLayoutVars>
      </dgm:prSet>
      <dgm:spPr/>
      <dgm:t>
        <a:bodyPr/>
        <a:lstStyle/>
        <a:p>
          <a:endParaRPr lang="es-MX"/>
        </a:p>
      </dgm:t>
    </dgm:pt>
    <dgm:pt modelId="{A829F247-3DCC-4B1A-8D72-D7951E6928B4}" type="pres">
      <dgm:prSet presAssocID="{E06FF9B8-FA3C-47ED-9F8A-221E552EAE8E}" presName="level3hierChild" presStyleCnt="0"/>
      <dgm:spPr/>
      <dgm:t>
        <a:bodyPr/>
        <a:lstStyle/>
        <a:p>
          <a:endParaRPr lang="es-MX"/>
        </a:p>
      </dgm:t>
    </dgm:pt>
    <dgm:pt modelId="{B71685AC-E07E-4D50-9365-BC1D712CE27E}" type="pres">
      <dgm:prSet presAssocID="{BA0150BD-C28E-48C4-84F3-773C1CBEFF4F}" presName="conn2-1" presStyleLbl="parChTrans1D2" presStyleIdx="5" presStyleCnt="6"/>
      <dgm:spPr/>
      <dgm:t>
        <a:bodyPr/>
        <a:lstStyle/>
        <a:p>
          <a:endParaRPr lang="es-MX"/>
        </a:p>
      </dgm:t>
    </dgm:pt>
    <dgm:pt modelId="{5D993839-71FA-47E4-BD1C-DD8A440BD96D}" type="pres">
      <dgm:prSet presAssocID="{BA0150BD-C28E-48C4-84F3-773C1CBEFF4F}" presName="connTx" presStyleLbl="parChTrans1D2" presStyleIdx="5" presStyleCnt="6"/>
      <dgm:spPr/>
      <dgm:t>
        <a:bodyPr/>
        <a:lstStyle/>
        <a:p>
          <a:endParaRPr lang="es-MX"/>
        </a:p>
      </dgm:t>
    </dgm:pt>
    <dgm:pt modelId="{80299787-41F7-454F-8B9F-76AA26506E62}" type="pres">
      <dgm:prSet presAssocID="{77BD8D93-68EF-4722-9322-E74077D65FDC}" presName="root2" presStyleCnt="0"/>
      <dgm:spPr/>
      <dgm:t>
        <a:bodyPr/>
        <a:lstStyle/>
        <a:p>
          <a:endParaRPr lang="es-MX"/>
        </a:p>
      </dgm:t>
    </dgm:pt>
    <dgm:pt modelId="{C55BDB38-D46B-4F54-AB3B-68FC2122074B}" type="pres">
      <dgm:prSet presAssocID="{77BD8D93-68EF-4722-9322-E74077D65FDC}" presName="LevelTwoTextNode" presStyleLbl="node2" presStyleIdx="5" presStyleCnt="6" custScaleX="90957" custScaleY="65754" custLinFactY="-100000" custLinFactNeighborX="19698" custLinFactNeighborY="-112299">
        <dgm:presLayoutVars>
          <dgm:chPref val="3"/>
        </dgm:presLayoutVars>
      </dgm:prSet>
      <dgm:spPr/>
      <dgm:t>
        <a:bodyPr/>
        <a:lstStyle/>
        <a:p>
          <a:endParaRPr lang="es-MX"/>
        </a:p>
      </dgm:t>
    </dgm:pt>
    <dgm:pt modelId="{33C8836D-1F81-4AC1-B82C-FFA78685561D}" type="pres">
      <dgm:prSet presAssocID="{77BD8D93-68EF-4722-9322-E74077D65FDC}" presName="level3hierChild" presStyleCnt="0"/>
      <dgm:spPr/>
      <dgm:t>
        <a:bodyPr/>
        <a:lstStyle/>
        <a:p>
          <a:endParaRPr lang="es-MX"/>
        </a:p>
      </dgm:t>
    </dgm:pt>
    <dgm:pt modelId="{970ADE9E-81A7-433E-AABC-DB6B2D5E65E9}" type="pres">
      <dgm:prSet presAssocID="{260E0854-1F77-4B23-ACBE-B6EAC8AA931D}" presName="conn2-1" presStyleLbl="parChTrans1D3" presStyleIdx="5" presStyleCnt="6"/>
      <dgm:spPr/>
      <dgm:t>
        <a:bodyPr/>
        <a:lstStyle/>
        <a:p>
          <a:endParaRPr lang="es-MX"/>
        </a:p>
      </dgm:t>
    </dgm:pt>
    <dgm:pt modelId="{8CBC0ED2-ECC1-4057-BB19-77876B00A954}" type="pres">
      <dgm:prSet presAssocID="{260E0854-1F77-4B23-ACBE-B6EAC8AA931D}" presName="connTx" presStyleLbl="parChTrans1D3" presStyleIdx="5" presStyleCnt="6"/>
      <dgm:spPr/>
      <dgm:t>
        <a:bodyPr/>
        <a:lstStyle/>
        <a:p>
          <a:endParaRPr lang="es-MX"/>
        </a:p>
      </dgm:t>
    </dgm:pt>
    <dgm:pt modelId="{BA311D2F-E511-4BA1-A37D-B38DEB016A69}" type="pres">
      <dgm:prSet presAssocID="{9EA9C51E-3C18-48AB-86CC-D04E781D1221}" presName="root2" presStyleCnt="0"/>
      <dgm:spPr/>
      <dgm:t>
        <a:bodyPr/>
        <a:lstStyle/>
        <a:p>
          <a:endParaRPr lang="es-MX"/>
        </a:p>
      </dgm:t>
    </dgm:pt>
    <dgm:pt modelId="{B28E9F7C-BD52-4DB6-A618-38C3E614C5EB}" type="pres">
      <dgm:prSet presAssocID="{9EA9C51E-3C18-48AB-86CC-D04E781D1221}" presName="LevelTwoTextNode" presStyleLbl="node3" presStyleIdx="5" presStyleCnt="6" custScaleX="88978" custScaleY="75479" custLinFactY="-100000" custLinFactNeighborX="10227" custLinFactNeighborY="-101926">
        <dgm:presLayoutVars>
          <dgm:chPref val="3"/>
        </dgm:presLayoutVars>
      </dgm:prSet>
      <dgm:spPr/>
      <dgm:t>
        <a:bodyPr/>
        <a:lstStyle/>
        <a:p>
          <a:endParaRPr lang="es-MX"/>
        </a:p>
      </dgm:t>
    </dgm:pt>
    <dgm:pt modelId="{A56D6158-2FCD-44F0-8BD2-D55672937E3F}" type="pres">
      <dgm:prSet presAssocID="{9EA9C51E-3C18-48AB-86CC-D04E781D1221}" presName="level3hierChild" presStyleCnt="0"/>
      <dgm:spPr/>
      <dgm:t>
        <a:bodyPr/>
        <a:lstStyle/>
        <a:p>
          <a:endParaRPr lang="es-MX"/>
        </a:p>
      </dgm:t>
    </dgm:pt>
  </dgm:ptLst>
  <dgm:cxnLst>
    <dgm:cxn modelId="{517CBD31-4D60-4D1F-957C-68B72A85A400}" type="presOf" srcId="{112889EF-ADDC-446C-A801-8C3AD37173F8}" destId="{0EE5936D-AA63-4170-9A83-51A8DD468FC4}" srcOrd="1" destOrd="0" presId="urn:microsoft.com/office/officeart/2005/8/layout/hierarchy2"/>
    <dgm:cxn modelId="{C6182982-E96F-4327-85A1-A2BB78958472}" srcId="{2A34BF95-6641-4664-A416-0EC9224227D6}" destId="{5F4745CA-3FD0-445F-AFFD-CC44DDC803AA}" srcOrd="2" destOrd="0" parTransId="{9C54FA1E-117F-465B-B50C-5C8A097F0F3B}" sibTransId="{A21131D5-A162-4C56-AD74-232DFCBDFB61}"/>
    <dgm:cxn modelId="{265FB76B-9CF1-4286-B715-32B10A07F111}" srcId="{615AB193-2D90-408B-8DB1-A536C6A0CA91}" destId="{2A34BF95-6641-4664-A416-0EC9224227D6}" srcOrd="0" destOrd="0" parTransId="{2985E493-D7E8-408D-B294-6D164680AE82}" sibTransId="{3BC1B69C-708F-43E3-830B-8BE9FAFF0462}"/>
    <dgm:cxn modelId="{49108455-4B6D-49E1-9BF3-F7C60E52CDAE}" type="presOf" srcId="{3FFD7239-BBBD-46E0-9184-DEC2F3C4ACFC}" destId="{3CB48218-0B80-4676-9857-8EB88796FBA4}" srcOrd="1" destOrd="0" presId="urn:microsoft.com/office/officeart/2005/8/layout/hierarchy2"/>
    <dgm:cxn modelId="{74D6E30C-BADD-4DF9-8F18-4442DA176D44}" type="presOf" srcId="{02FF41B9-8A0A-4A8B-B009-A7414CF80503}" destId="{EEB8A72B-1FE6-4668-A3A7-1BF4B0A3B086}" srcOrd="0" destOrd="0" presId="urn:microsoft.com/office/officeart/2005/8/layout/hierarchy2"/>
    <dgm:cxn modelId="{BEA603EE-E534-4E63-AE90-7AD5E478816E}" type="presOf" srcId="{F0EC8C5E-01B5-4AF2-AD39-2D63A9AF2342}" destId="{F86A08B9-E2E0-4A14-9643-285FF4C9DBFB}" srcOrd="0" destOrd="0" presId="urn:microsoft.com/office/officeart/2005/8/layout/hierarchy2"/>
    <dgm:cxn modelId="{9C988013-39A4-4002-855C-FE354A0DD23C}" type="presOf" srcId="{6468305A-D5DB-4EB3-9F87-B0C64E0A409C}" destId="{9A68F32C-4971-4685-85CC-7709BF195773}" srcOrd="0" destOrd="0" presId="urn:microsoft.com/office/officeart/2005/8/layout/hierarchy2"/>
    <dgm:cxn modelId="{EDCCB335-4596-485E-82E2-9BFD310DC152}" srcId="{2A34BF95-6641-4664-A416-0EC9224227D6}" destId="{360DF845-CB4F-4E3A-9473-9E34B0134E72}" srcOrd="0" destOrd="0" parTransId="{6DB622A1-C482-4D93-BE74-0138A92A5A0A}" sibTransId="{0A82DE93-6BA9-4DEA-8605-30FCB9C47959}"/>
    <dgm:cxn modelId="{4C798C48-2518-4735-827E-BEA6CA6A5CDC}" type="presOf" srcId="{E91A329C-B8D2-4A50-B0AF-DF35073456C9}" destId="{A8065845-3AB6-47AF-8987-CD4117E00A50}" srcOrd="0" destOrd="0" presId="urn:microsoft.com/office/officeart/2005/8/layout/hierarchy2"/>
    <dgm:cxn modelId="{D6644B06-FE92-4851-B7C0-8A94FBA50E1A}" srcId="{2A34BF95-6641-4664-A416-0EC9224227D6}" destId="{A28636C6-A1CD-4576-9A34-FEB1B55C5AB0}" srcOrd="3" destOrd="0" parTransId="{4603B7C9-FBC6-4251-93E3-906FA9BE0FF3}" sibTransId="{39B63080-3C33-42B8-BF94-9587C78806AA}"/>
    <dgm:cxn modelId="{5AFA3874-CD05-42C8-A4BA-91F5193625F4}" type="presOf" srcId="{3FFD7239-BBBD-46E0-9184-DEC2F3C4ACFC}" destId="{ED89F1D2-444A-4F8E-8BBE-40DB08F6D346}" srcOrd="0" destOrd="0" presId="urn:microsoft.com/office/officeart/2005/8/layout/hierarchy2"/>
    <dgm:cxn modelId="{2D5BA4D0-F836-4E9B-910E-6B216CF12B36}" type="presOf" srcId="{D4872A1D-8CB7-46E1-BEED-FA84D01B783A}" destId="{B5DCCA01-5E8A-47EC-AFFB-06CFAADA109C}" srcOrd="1" destOrd="0" presId="urn:microsoft.com/office/officeart/2005/8/layout/hierarchy2"/>
    <dgm:cxn modelId="{417244A2-E15E-4027-AB2D-2EA96C91D681}" type="presOf" srcId="{BA0150BD-C28E-48C4-84F3-773C1CBEFF4F}" destId="{5D993839-71FA-47E4-BD1C-DD8A440BD96D}" srcOrd="1" destOrd="0" presId="urn:microsoft.com/office/officeart/2005/8/layout/hierarchy2"/>
    <dgm:cxn modelId="{AA0C68D3-69A7-4AF2-8891-BB7F1E198C8F}" type="presOf" srcId="{5F4745CA-3FD0-445F-AFFD-CC44DDC803AA}" destId="{C65CC856-5869-4903-8B75-1B1651A948AE}" srcOrd="0" destOrd="0" presId="urn:microsoft.com/office/officeart/2005/8/layout/hierarchy2"/>
    <dgm:cxn modelId="{24A72A7E-D759-41A2-8D63-6C7B44DD4BFE}" type="presOf" srcId="{9EA9C51E-3C18-48AB-86CC-D04E781D1221}" destId="{B28E9F7C-BD52-4DB6-A618-38C3E614C5EB}" srcOrd="0" destOrd="0" presId="urn:microsoft.com/office/officeart/2005/8/layout/hierarchy2"/>
    <dgm:cxn modelId="{485EAB0B-96BF-477F-97CD-FA8219F54B8C}" type="presOf" srcId="{A28636C6-A1CD-4576-9A34-FEB1B55C5AB0}" destId="{40845D0B-2F31-4F8C-88CC-C82AA69DEB94}" srcOrd="0" destOrd="0" presId="urn:microsoft.com/office/officeart/2005/8/layout/hierarchy2"/>
    <dgm:cxn modelId="{59712E10-01AA-4F86-ADB0-86D390CBFC88}" type="presOf" srcId="{615AB193-2D90-408B-8DB1-A536C6A0CA91}" destId="{4CB60AB8-BD05-44F6-8589-CDFD0AE76C47}" srcOrd="0" destOrd="0" presId="urn:microsoft.com/office/officeart/2005/8/layout/hierarchy2"/>
    <dgm:cxn modelId="{C5FFA110-B07D-4FE7-B2A7-009CA2D8499B}" type="presOf" srcId="{77BD8D93-68EF-4722-9322-E74077D65FDC}" destId="{C55BDB38-D46B-4F54-AB3B-68FC2122074B}" srcOrd="0" destOrd="0" presId="urn:microsoft.com/office/officeart/2005/8/layout/hierarchy2"/>
    <dgm:cxn modelId="{84128D58-2AFF-42AE-A425-83AE5766E8CB}" srcId="{FDD49537-DB8B-4C1A-A62B-9CA1EA269902}" destId="{E06FF9B8-FA3C-47ED-9F8A-221E552EAE8E}" srcOrd="0" destOrd="0" parTransId="{112889EF-ADDC-446C-A801-8C3AD37173F8}" sibTransId="{910B5C87-E846-4A51-955B-20923DEA920D}"/>
    <dgm:cxn modelId="{B610BA79-CF68-43A8-9426-2F9C562B2C2D}" srcId="{2A34BF95-6641-4664-A416-0EC9224227D6}" destId="{FDD49537-DB8B-4C1A-A62B-9CA1EA269902}" srcOrd="4" destOrd="0" parTransId="{E91A329C-B8D2-4A50-B0AF-DF35073456C9}" sibTransId="{9F11D424-3695-48FD-BE33-FE2E4CDDC3B2}"/>
    <dgm:cxn modelId="{0E062FBB-172C-4330-9633-22A103818DB1}" type="presOf" srcId="{6DB622A1-C482-4D93-BE74-0138A92A5A0A}" destId="{0863C8AD-CA81-44AA-8DF2-7175D2920048}" srcOrd="1" destOrd="0" presId="urn:microsoft.com/office/officeart/2005/8/layout/hierarchy2"/>
    <dgm:cxn modelId="{9DE5463F-7E50-4D07-A501-0633918E3B48}" type="presOf" srcId="{F0EC8C5E-01B5-4AF2-AD39-2D63A9AF2342}" destId="{24937AB2-CE65-4FCE-9CFC-6477BDEB89C3}" srcOrd="1" destOrd="0" presId="urn:microsoft.com/office/officeart/2005/8/layout/hierarchy2"/>
    <dgm:cxn modelId="{5B81113C-CD5A-4F4F-8C8E-0ECA15131DCA}" srcId="{1D7B4A62-1D9F-445D-933C-4E86B9931B41}" destId="{7F030644-5F74-45CD-B7E5-8220BFF6C3A2}" srcOrd="0" destOrd="0" parTransId="{DF408F46-F086-4966-A93E-BCEAA956912C}" sibTransId="{E6FF627C-991B-4E99-A622-8A4AAE588396}"/>
    <dgm:cxn modelId="{9FACB8AB-0A1C-4CCC-B09D-2F44EDE7141D}" type="presOf" srcId="{112889EF-ADDC-446C-A801-8C3AD37173F8}" destId="{38D25BA7-2A79-4509-BE4E-038B0CE23175}" srcOrd="0" destOrd="0" presId="urn:microsoft.com/office/officeart/2005/8/layout/hierarchy2"/>
    <dgm:cxn modelId="{8C017C5F-B73C-4E78-822C-9F910093E528}" type="presOf" srcId="{05C76A14-195D-44AF-ACED-DDE061DB3FB4}" destId="{6977AC4B-E903-4678-A495-FCB499291CA0}" srcOrd="0" destOrd="0" presId="urn:microsoft.com/office/officeart/2005/8/layout/hierarchy2"/>
    <dgm:cxn modelId="{F4E1AB35-DDB2-4825-9DAF-1A57810824BF}" type="presOf" srcId="{DF408F46-F086-4966-A93E-BCEAA956912C}" destId="{A259F88B-32A9-4A78-9B6E-BC69940A6410}" srcOrd="1" destOrd="0" presId="urn:microsoft.com/office/officeart/2005/8/layout/hierarchy2"/>
    <dgm:cxn modelId="{FD236D49-9943-46E9-A4DE-8370DBC090AD}" type="presOf" srcId="{6DB622A1-C482-4D93-BE74-0138A92A5A0A}" destId="{F49F6343-6BFB-4970-B362-8A3916AB4A7F}" srcOrd="0" destOrd="0" presId="urn:microsoft.com/office/officeart/2005/8/layout/hierarchy2"/>
    <dgm:cxn modelId="{4809D3F7-791F-4C92-BCE0-18E31FDD4E4A}" type="presOf" srcId="{9C54FA1E-117F-465B-B50C-5C8A097F0F3B}" destId="{640ED177-9D7C-4D32-B57E-37D5C7CFC9A2}" srcOrd="0" destOrd="0" presId="urn:microsoft.com/office/officeart/2005/8/layout/hierarchy2"/>
    <dgm:cxn modelId="{ECBC573E-FD88-4E81-BBA7-87BA2A8D4E70}" type="presOf" srcId="{260E0854-1F77-4B23-ACBE-B6EAC8AA931D}" destId="{8CBC0ED2-ECC1-4057-BB19-77876B00A954}" srcOrd="1" destOrd="0" presId="urn:microsoft.com/office/officeart/2005/8/layout/hierarchy2"/>
    <dgm:cxn modelId="{D7325161-0E97-43D8-80B4-F54C72B24B90}" type="presOf" srcId="{7F030644-5F74-45CD-B7E5-8220BFF6C3A2}" destId="{058DC51A-E809-431C-9713-D73A6B51F100}" srcOrd="0" destOrd="0" presId="urn:microsoft.com/office/officeart/2005/8/layout/hierarchy2"/>
    <dgm:cxn modelId="{587C4AAF-0EB1-43FB-B3B7-BCB6A0A327D0}" type="presOf" srcId="{E91A329C-B8D2-4A50-B0AF-DF35073456C9}" destId="{544AEB4B-FE1B-43A0-A2FB-92DF349144FE}" srcOrd="1" destOrd="0" presId="urn:microsoft.com/office/officeart/2005/8/layout/hierarchy2"/>
    <dgm:cxn modelId="{D0F11C6C-0744-4777-BA1B-869EEAF77FA1}" type="presOf" srcId="{2A34BF95-6641-4664-A416-0EC9224227D6}" destId="{36898F4C-8A4D-4A68-9B32-9349CA89E47E}" srcOrd="0" destOrd="0" presId="urn:microsoft.com/office/officeart/2005/8/layout/hierarchy2"/>
    <dgm:cxn modelId="{C77072B0-2948-48E1-8BC3-1372120DF933}" srcId="{77BD8D93-68EF-4722-9322-E74077D65FDC}" destId="{9EA9C51E-3C18-48AB-86CC-D04E781D1221}" srcOrd="0" destOrd="0" parTransId="{260E0854-1F77-4B23-ACBE-B6EAC8AA931D}" sibTransId="{71F65B53-848F-4EB0-9D88-86DD21F22E0C}"/>
    <dgm:cxn modelId="{06F846D2-8672-4784-98C1-1BE5C13F39F9}" type="presOf" srcId="{F9493A1A-D6F6-4493-A6D2-25BCEB63EC9E}" destId="{633DDA65-D929-4B15-8CD7-CDE30BCA8927}" srcOrd="0" destOrd="0" presId="urn:microsoft.com/office/officeart/2005/8/layout/hierarchy2"/>
    <dgm:cxn modelId="{93D3A3AC-29B3-4853-8EFD-7C8AA6104FE6}" type="presOf" srcId="{FDD49537-DB8B-4C1A-A62B-9CA1EA269902}" destId="{8D146440-B9F7-49A7-AA66-E05142E26EA8}" srcOrd="0" destOrd="0" presId="urn:microsoft.com/office/officeart/2005/8/layout/hierarchy2"/>
    <dgm:cxn modelId="{215DD384-3AA0-4F12-B1C1-AA3A6F1C3530}" srcId="{2A34BF95-6641-4664-A416-0EC9224227D6}" destId="{77BD8D93-68EF-4722-9322-E74077D65FDC}" srcOrd="5" destOrd="0" parTransId="{BA0150BD-C28E-48C4-84F3-773C1CBEFF4F}" sibTransId="{8FCE2708-AA32-48A3-81AD-1886CBDC09D2}"/>
    <dgm:cxn modelId="{C3DFF815-2C63-4711-B0F2-91820A3E842D}" type="presOf" srcId="{9C54FA1E-117F-465B-B50C-5C8A097F0F3B}" destId="{A13C312B-87AD-4017-B480-DDE33D823316}" srcOrd="1" destOrd="0" presId="urn:microsoft.com/office/officeart/2005/8/layout/hierarchy2"/>
    <dgm:cxn modelId="{EF2A41F2-041B-4B3A-9295-C95357F0C431}" type="presOf" srcId="{4603B7C9-FBC6-4251-93E3-906FA9BE0FF3}" destId="{04D89CAA-49C4-42DE-A7E8-018BBC75B364}" srcOrd="0" destOrd="0" presId="urn:microsoft.com/office/officeart/2005/8/layout/hierarchy2"/>
    <dgm:cxn modelId="{BC6D4878-31D0-49ED-926A-51E397AA0BE5}" srcId="{A28636C6-A1CD-4576-9A34-FEB1B55C5AB0}" destId="{6468305A-D5DB-4EB3-9F87-B0C64E0A409C}" srcOrd="0" destOrd="0" parTransId="{3FFD7239-BBBD-46E0-9184-DEC2F3C4ACFC}" sibTransId="{340A9C5B-8687-4EF0-ABA1-94785ACFC2C5}"/>
    <dgm:cxn modelId="{680D2070-F3B0-46F0-8D79-A9E6D3107450}" type="presOf" srcId="{BA0150BD-C28E-48C4-84F3-773C1CBEFF4F}" destId="{B71685AC-E07E-4D50-9365-BC1D712CE27E}" srcOrd="0" destOrd="0" presId="urn:microsoft.com/office/officeart/2005/8/layout/hierarchy2"/>
    <dgm:cxn modelId="{F46FC892-7305-4E6B-84EC-3A906D1913DF}" type="presOf" srcId="{1D7B4A62-1D9F-445D-933C-4E86B9931B41}" destId="{ECEE5754-1EAE-459D-B6D1-990DC3943BB3}" srcOrd="0" destOrd="0" presId="urn:microsoft.com/office/officeart/2005/8/layout/hierarchy2"/>
    <dgm:cxn modelId="{994BD337-6633-4914-8CD6-DCDD8A23C840}" type="presOf" srcId="{DF408F46-F086-4966-A93E-BCEAA956912C}" destId="{E8345293-DD33-4A1E-99C0-6EAFF77BACCE}" srcOrd="0" destOrd="0" presId="urn:microsoft.com/office/officeart/2005/8/layout/hierarchy2"/>
    <dgm:cxn modelId="{8F48DB72-074C-44EC-8E41-945379CF25D9}" type="presOf" srcId="{4603B7C9-FBC6-4251-93E3-906FA9BE0FF3}" destId="{38427292-A52C-4574-AF96-C3A229519156}" srcOrd="1" destOrd="0" presId="urn:microsoft.com/office/officeart/2005/8/layout/hierarchy2"/>
    <dgm:cxn modelId="{51FA6148-EE9E-49E6-8869-495962C0E529}" srcId="{360DF845-CB4F-4E3A-9473-9E34B0134E72}" destId="{F9493A1A-D6F6-4493-A6D2-25BCEB63EC9E}" srcOrd="0" destOrd="0" parTransId="{D4872A1D-8CB7-46E1-BEED-FA84D01B783A}" sibTransId="{9C3BD174-A1BB-47C0-8B06-FDB8C852003F}"/>
    <dgm:cxn modelId="{1CAA7827-FCC2-4D84-9A6D-ACF01E503A23}" srcId="{2A34BF95-6641-4664-A416-0EC9224227D6}" destId="{1D7B4A62-1D9F-445D-933C-4E86B9931B41}" srcOrd="1" destOrd="0" parTransId="{F0EC8C5E-01B5-4AF2-AD39-2D63A9AF2342}" sibTransId="{AAF7C674-3A81-4168-9F50-B239E7408315}"/>
    <dgm:cxn modelId="{21F285C7-4071-42C5-99F9-72257D0F493A}" type="presOf" srcId="{05C76A14-195D-44AF-ACED-DDE061DB3FB4}" destId="{33476E69-F51A-4E11-A331-5FF7D03388C8}" srcOrd="1" destOrd="0" presId="urn:microsoft.com/office/officeart/2005/8/layout/hierarchy2"/>
    <dgm:cxn modelId="{5C024B77-013F-4965-88B2-BBC7658FE20B}" type="presOf" srcId="{E06FF9B8-FA3C-47ED-9F8A-221E552EAE8E}" destId="{BC0B5F02-5557-41A7-88A0-4DF035B6174B}" srcOrd="0" destOrd="0" presId="urn:microsoft.com/office/officeart/2005/8/layout/hierarchy2"/>
    <dgm:cxn modelId="{3DFE36B6-75F4-4792-B5B0-409167D4EBED}" srcId="{5F4745CA-3FD0-445F-AFFD-CC44DDC803AA}" destId="{02FF41B9-8A0A-4A8B-B009-A7414CF80503}" srcOrd="0" destOrd="0" parTransId="{05C76A14-195D-44AF-ACED-DDE061DB3FB4}" sibTransId="{4C3F412C-58C1-4247-A519-C87030A8AE6A}"/>
    <dgm:cxn modelId="{394D5B3B-A8FB-491A-8CF1-87B2CAEB33BB}" type="presOf" srcId="{D4872A1D-8CB7-46E1-BEED-FA84D01B783A}" destId="{77EEA12C-5B4A-4725-B2F5-2B93344A3FB6}" srcOrd="0" destOrd="0" presId="urn:microsoft.com/office/officeart/2005/8/layout/hierarchy2"/>
    <dgm:cxn modelId="{0DC38289-DB56-429E-97DC-7AA9FDD54A62}" type="presOf" srcId="{360DF845-CB4F-4E3A-9473-9E34B0134E72}" destId="{83A3C246-1382-48F1-8951-7CD19A20517B}" srcOrd="0" destOrd="0" presId="urn:microsoft.com/office/officeart/2005/8/layout/hierarchy2"/>
    <dgm:cxn modelId="{10C9097C-D5D2-4528-808F-7E1E20E2C2FB}" type="presOf" srcId="{260E0854-1F77-4B23-ACBE-B6EAC8AA931D}" destId="{970ADE9E-81A7-433E-AABC-DB6B2D5E65E9}" srcOrd="0" destOrd="0" presId="urn:microsoft.com/office/officeart/2005/8/layout/hierarchy2"/>
    <dgm:cxn modelId="{435A8D8D-2A73-47CF-ABD2-0A0EAC93B014}" type="presParOf" srcId="{4CB60AB8-BD05-44F6-8589-CDFD0AE76C47}" destId="{57B82ED3-9B74-4024-AE5B-A7C918B53162}" srcOrd="0" destOrd="0" presId="urn:microsoft.com/office/officeart/2005/8/layout/hierarchy2"/>
    <dgm:cxn modelId="{7ED0CE97-591B-4E79-89DD-522E2852194A}" type="presParOf" srcId="{57B82ED3-9B74-4024-AE5B-A7C918B53162}" destId="{36898F4C-8A4D-4A68-9B32-9349CA89E47E}" srcOrd="0" destOrd="0" presId="urn:microsoft.com/office/officeart/2005/8/layout/hierarchy2"/>
    <dgm:cxn modelId="{C1033F94-77B7-4C09-8B76-A93D25998E9C}" type="presParOf" srcId="{57B82ED3-9B74-4024-AE5B-A7C918B53162}" destId="{7CE6C523-E4A7-42A0-B871-5C276DC13FD6}" srcOrd="1" destOrd="0" presId="urn:microsoft.com/office/officeart/2005/8/layout/hierarchy2"/>
    <dgm:cxn modelId="{56A16044-E809-41B4-856F-E687ECBFFEF8}" type="presParOf" srcId="{7CE6C523-E4A7-42A0-B871-5C276DC13FD6}" destId="{F49F6343-6BFB-4970-B362-8A3916AB4A7F}" srcOrd="0" destOrd="0" presId="urn:microsoft.com/office/officeart/2005/8/layout/hierarchy2"/>
    <dgm:cxn modelId="{F770E913-9EBE-496B-A438-C16207288279}" type="presParOf" srcId="{F49F6343-6BFB-4970-B362-8A3916AB4A7F}" destId="{0863C8AD-CA81-44AA-8DF2-7175D2920048}" srcOrd="0" destOrd="0" presId="urn:microsoft.com/office/officeart/2005/8/layout/hierarchy2"/>
    <dgm:cxn modelId="{E8045BE8-B3A6-48FE-9ADF-C5E4813C435A}" type="presParOf" srcId="{7CE6C523-E4A7-42A0-B871-5C276DC13FD6}" destId="{0BDED33D-60F4-46B0-9444-29B8120E213B}" srcOrd="1" destOrd="0" presId="urn:microsoft.com/office/officeart/2005/8/layout/hierarchy2"/>
    <dgm:cxn modelId="{5E660F1B-D394-440C-96B8-8FAD5F692DF9}" type="presParOf" srcId="{0BDED33D-60F4-46B0-9444-29B8120E213B}" destId="{83A3C246-1382-48F1-8951-7CD19A20517B}" srcOrd="0" destOrd="0" presId="urn:microsoft.com/office/officeart/2005/8/layout/hierarchy2"/>
    <dgm:cxn modelId="{954AD67E-22C6-4B32-A404-38039B76304C}" type="presParOf" srcId="{0BDED33D-60F4-46B0-9444-29B8120E213B}" destId="{5CA6BFEE-04C5-44EF-B5CD-6334204829E4}" srcOrd="1" destOrd="0" presId="urn:microsoft.com/office/officeart/2005/8/layout/hierarchy2"/>
    <dgm:cxn modelId="{AC2ECB2E-B655-41B8-9BF4-FEB9E7804B1D}" type="presParOf" srcId="{5CA6BFEE-04C5-44EF-B5CD-6334204829E4}" destId="{77EEA12C-5B4A-4725-B2F5-2B93344A3FB6}" srcOrd="0" destOrd="0" presId="urn:microsoft.com/office/officeart/2005/8/layout/hierarchy2"/>
    <dgm:cxn modelId="{52E976E3-140A-456B-8062-4A9E4CDF0CBA}" type="presParOf" srcId="{77EEA12C-5B4A-4725-B2F5-2B93344A3FB6}" destId="{B5DCCA01-5E8A-47EC-AFFB-06CFAADA109C}" srcOrd="0" destOrd="0" presId="urn:microsoft.com/office/officeart/2005/8/layout/hierarchy2"/>
    <dgm:cxn modelId="{8E977F91-C7DC-4098-A64C-9B172B6D45A4}" type="presParOf" srcId="{5CA6BFEE-04C5-44EF-B5CD-6334204829E4}" destId="{0D334ACB-2CB5-4AF9-88D5-85D281E33526}" srcOrd="1" destOrd="0" presId="urn:microsoft.com/office/officeart/2005/8/layout/hierarchy2"/>
    <dgm:cxn modelId="{EC265F0B-7B65-4078-9F3D-ABC5A280F3DC}" type="presParOf" srcId="{0D334ACB-2CB5-4AF9-88D5-85D281E33526}" destId="{633DDA65-D929-4B15-8CD7-CDE30BCA8927}" srcOrd="0" destOrd="0" presId="urn:microsoft.com/office/officeart/2005/8/layout/hierarchy2"/>
    <dgm:cxn modelId="{3D32CFB4-77E7-41CD-98A8-FB7322268CBA}" type="presParOf" srcId="{0D334ACB-2CB5-4AF9-88D5-85D281E33526}" destId="{7C270C08-1FC0-469C-8E9A-51D2A55248A8}" srcOrd="1" destOrd="0" presId="urn:microsoft.com/office/officeart/2005/8/layout/hierarchy2"/>
    <dgm:cxn modelId="{5C5ABF2E-880E-47A8-AEBA-78E73B3819D1}" type="presParOf" srcId="{7CE6C523-E4A7-42A0-B871-5C276DC13FD6}" destId="{F86A08B9-E2E0-4A14-9643-285FF4C9DBFB}" srcOrd="2" destOrd="0" presId="urn:microsoft.com/office/officeart/2005/8/layout/hierarchy2"/>
    <dgm:cxn modelId="{43869CF9-33E6-46AC-86D1-C42B8D76DA62}" type="presParOf" srcId="{F86A08B9-E2E0-4A14-9643-285FF4C9DBFB}" destId="{24937AB2-CE65-4FCE-9CFC-6477BDEB89C3}" srcOrd="0" destOrd="0" presId="urn:microsoft.com/office/officeart/2005/8/layout/hierarchy2"/>
    <dgm:cxn modelId="{E554F071-92AA-4DC7-838F-FEC4406A1BEA}" type="presParOf" srcId="{7CE6C523-E4A7-42A0-B871-5C276DC13FD6}" destId="{D62E7CBD-7DC3-4EB0-B705-764F20B5B3C5}" srcOrd="3" destOrd="0" presId="urn:microsoft.com/office/officeart/2005/8/layout/hierarchy2"/>
    <dgm:cxn modelId="{B7659CA6-D607-4D20-BED1-30EF8EB385D3}" type="presParOf" srcId="{D62E7CBD-7DC3-4EB0-B705-764F20B5B3C5}" destId="{ECEE5754-1EAE-459D-B6D1-990DC3943BB3}" srcOrd="0" destOrd="0" presId="urn:microsoft.com/office/officeart/2005/8/layout/hierarchy2"/>
    <dgm:cxn modelId="{E0E4D898-6B0A-4841-9AB2-EA46DD2A808D}" type="presParOf" srcId="{D62E7CBD-7DC3-4EB0-B705-764F20B5B3C5}" destId="{6BA612BF-6DAA-495F-9A14-CF2B391C39F0}" srcOrd="1" destOrd="0" presId="urn:microsoft.com/office/officeart/2005/8/layout/hierarchy2"/>
    <dgm:cxn modelId="{D4A60D4F-FE08-4D45-ACEA-98362EFAB8B3}" type="presParOf" srcId="{6BA612BF-6DAA-495F-9A14-CF2B391C39F0}" destId="{E8345293-DD33-4A1E-99C0-6EAFF77BACCE}" srcOrd="0" destOrd="0" presId="urn:microsoft.com/office/officeart/2005/8/layout/hierarchy2"/>
    <dgm:cxn modelId="{39D265B0-EA77-4C8A-835D-DB6E6CF01E07}" type="presParOf" srcId="{E8345293-DD33-4A1E-99C0-6EAFF77BACCE}" destId="{A259F88B-32A9-4A78-9B6E-BC69940A6410}" srcOrd="0" destOrd="0" presId="urn:microsoft.com/office/officeart/2005/8/layout/hierarchy2"/>
    <dgm:cxn modelId="{1FF61030-169A-4AD6-8C0E-197F974D554A}" type="presParOf" srcId="{6BA612BF-6DAA-495F-9A14-CF2B391C39F0}" destId="{4CF74CB9-DD4A-478F-A8FE-7EFED14DEA4E}" srcOrd="1" destOrd="0" presId="urn:microsoft.com/office/officeart/2005/8/layout/hierarchy2"/>
    <dgm:cxn modelId="{23595E47-DC14-4BF3-8113-3D299AFDD94C}" type="presParOf" srcId="{4CF74CB9-DD4A-478F-A8FE-7EFED14DEA4E}" destId="{058DC51A-E809-431C-9713-D73A6B51F100}" srcOrd="0" destOrd="0" presId="urn:microsoft.com/office/officeart/2005/8/layout/hierarchy2"/>
    <dgm:cxn modelId="{69EB7931-D7AF-4C38-AF82-59AA52AD9134}" type="presParOf" srcId="{4CF74CB9-DD4A-478F-A8FE-7EFED14DEA4E}" destId="{24E8A6C9-D56B-4BD9-876E-B17472EDC894}" srcOrd="1" destOrd="0" presId="urn:microsoft.com/office/officeart/2005/8/layout/hierarchy2"/>
    <dgm:cxn modelId="{7C5062F9-270C-4328-9963-248B105CEF47}" type="presParOf" srcId="{7CE6C523-E4A7-42A0-B871-5C276DC13FD6}" destId="{640ED177-9D7C-4D32-B57E-37D5C7CFC9A2}" srcOrd="4" destOrd="0" presId="urn:microsoft.com/office/officeart/2005/8/layout/hierarchy2"/>
    <dgm:cxn modelId="{7120EE5F-1846-458C-972A-FD9A2B2716F4}" type="presParOf" srcId="{640ED177-9D7C-4D32-B57E-37D5C7CFC9A2}" destId="{A13C312B-87AD-4017-B480-DDE33D823316}" srcOrd="0" destOrd="0" presId="urn:microsoft.com/office/officeart/2005/8/layout/hierarchy2"/>
    <dgm:cxn modelId="{567633FE-8B6B-4E4E-9B6A-2D8525F4B73C}" type="presParOf" srcId="{7CE6C523-E4A7-42A0-B871-5C276DC13FD6}" destId="{FD26E003-9722-4821-8B01-6F4A6BCE4492}" srcOrd="5" destOrd="0" presId="urn:microsoft.com/office/officeart/2005/8/layout/hierarchy2"/>
    <dgm:cxn modelId="{B20BFF14-2ABF-46B5-82BE-17A99D7E08E8}" type="presParOf" srcId="{FD26E003-9722-4821-8B01-6F4A6BCE4492}" destId="{C65CC856-5869-4903-8B75-1B1651A948AE}" srcOrd="0" destOrd="0" presId="urn:microsoft.com/office/officeart/2005/8/layout/hierarchy2"/>
    <dgm:cxn modelId="{F378E6DD-0B27-4648-8670-FE93C605C5BF}" type="presParOf" srcId="{FD26E003-9722-4821-8B01-6F4A6BCE4492}" destId="{4211C48C-9D38-4DC8-97F6-0E482967B84F}" srcOrd="1" destOrd="0" presId="urn:microsoft.com/office/officeart/2005/8/layout/hierarchy2"/>
    <dgm:cxn modelId="{41F5C9D1-40D0-4B82-B875-7E689F8F3E8A}" type="presParOf" srcId="{4211C48C-9D38-4DC8-97F6-0E482967B84F}" destId="{6977AC4B-E903-4678-A495-FCB499291CA0}" srcOrd="0" destOrd="0" presId="urn:microsoft.com/office/officeart/2005/8/layout/hierarchy2"/>
    <dgm:cxn modelId="{464C3442-6AE2-4A4B-B7A6-18212960A63F}" type="presParOf" srcId="{6977AC4B-E903-4678-A495-FCB499291CA0}" destId="{33476E69-F51A-4E11-A331-5FF7D03388C8}" srcOrd="0" destOrd="0" presId="urn:microsoft.com/office/officeart/2005/8/layout/hierarchy2"/>
    <dgm:cxn modelId="{8FC97FF2-C845-4194-9C3F-6A15E43349FD}" type="presParOf" srcId="{4211C48C-9D38-4DC8-97F6-0E482967B84F}" destId="{FAD45F7E-97AE-4429-BC12-9492589FC561}" srcOrd="1" destOrd="0" presId="urn:microsoft.com/office/officeart/2005/8/layout/hierarchy2"/>
    <dgm:cxn modelId="{BF15AB30-CF66-4E1C-887C-39964EEA8C29}" type="presParOf" srcId="{FAD45F7E-97AE-4429-BC12-9492589FC561}" destId="{EEB8A72B-1FE6-4668-A3A7-1BF4B0A3B086}" srcOrd="0" destOrd="0" presId="urn:microsoft.com/office/officeart/2005/8/layout/hierarchy2"/>
    <dgm:cxn modelId="{25773661-BCF7-4A1E-867E-8590B50F8DD2}" type="presParOf" srcId="{FAD45F7E-97AE-4429-BC12-9492589FC561}" destId="{A173500E-8F43-4F51-B578-16E8F5F26AEB}" srcOrd="1" destOrd="0" presId="urn:microsoft.com/office/officeart/2005/8/layout/hierarchy2"/>
    <dgm:cxn modelId="{011DBBC4-8CA8-4A04-96FA-508C98E76C70}" type="presParOf" srcId="{7CE6C523-E4A7-42A0-B871-5C276DC13FD6}" destId="{04D89CAA-49C4-42DE-A7E8-018BBC75B364}" srcOrd="6" destOrd="0" presId="urn:microsoft.com/office/officeart/2005/8/layout/hierarchy2"/>
    <dgm:cxn modelId="{AE492DF7-F517-42B9-88E8-834624F48079}" type="presParOf" srcId="{04D89CAA-49C4-42DE-A7E8-018BBC75B364}" destId="{38427292-A52C-4574-AF96-C3A229519156}" srcOrd="0" destOrd="0" presId="urn:microsoft.com/office/officeart/2005/8/layout/hierarchy2"/>
    <dgm:cxn modelId="{23A3E3BB-220F-456E-9A38-07CEE81DF377}" type="presParOf" srcId="{7CE6C523-E4A7-42A0-B871-5C276DC13FD6}" destId="{C530A43E-6572-46DA-81DD-F6DCED654A32}" srcOrd="7" destOrd="0" presId="urn:microsoft.com/office/officeart/2005/8/layout/hierarchy2"/>
    <dgm:cxn modelId="{85484F03-7864-4A10-9AB7-28A8290430EF}" type="presParOf" srcId="{C530A43E-6572-46DA-81DD-F6DCED654A32}" destId="{40845D0B-2F31-4F8C-88CC-C82AA69DEB94}" srcOrd="0" destOrd="0" presId="urn:microsoft.com/office/officeart/2005/8/layout/hierarchy2"/>
    <dgm:cxn modelId="{5D13C315-C69F-4AD7-8377-88FAB5ABDFE5}" type="presParOf" srcId="{C530A43E-6572-46DA-81DD-F6DCED654A32}" destId="{DA83D5C1-80E1-418F-853A-B44A97FEE50D}" srcOrd="1" destOrd="0" presId="urn:microsoft.com/office/officeart/2005/8/layout/hierarchy2"/>
    <dgm:cxn modelId="{5294DC3D-78A7-4C54-BE9B-86AEBAF8827D}" type="presParOf" srcId="{DA83D5C1-80E1-418F-853A-B44A97FEE50D}" destId="{ED89F1D2-444A-4F8E-8BBE-40DB08F6D346}" srcOrd="0" destOrd="0" presId="urn:microsoft.com/office/officeart/2005/8/layout/hierarchy2"/>
    <dgm:cxn modelId="{2B485B74-2492-42C1-8735-DF2AB7ADC571}" type="presParOf" srcId="{ED89F1D2-444A-4F8E-8BBE-40DB08F6D346}" destId="{3CB48218-0B80-4676-9857-8EB88796FBA4}" srcOrd="0" destOrd="0" presId="urn:microsoft.com/office/officeart/2005/8/layout/hierarchy2"/>
    <dgm:cxn modelId="{8D9CEB2E-16ED-409D-8124-7F853509B4D1}" type="presParOf" srcId="{DA83D5C1-80E1-418F-853A-B44A97FEE50D}" destId="{2DE7A822-F3F4-4355-9CBF-24325FF26535}" srcOrd="1" destOrd="0" presId="urn:microsoft.com/office/officeart/2005/8/layout/hierarchy2"/>
    <dgm:cxn modelId="{9960287B-3D15-4384-99D4-D476D9CF8D6D}" type="presParOf" srcId="{2DE7A822-F3F4-4355-9CBF-24325FF26535}" destId="{9A68F32C-4971-4685-85CC-7709BF195773}" srcOrd="0" destOrd="0" presId="urn:microsoft.com/office/officeart/2005/8/layout/hierarchy2"/>
    <dgm:cxn modelId="{120DBA05-BB39-4DBE-9A73-FCD9A2290F5E}" type="presParOf" srcId="{2DE7A822-F3F4-4355-9CBF-24325FF26535}" destId="{FB7C9554-EBB0-414B-AEDF-0159DD242859}" srcOrd="1" destOrd="0" presId="urn:microsoft.com/office/officeart/2005/8/layout/hierarchy2"/>
    <dgm:cxn modelId="{9EBEE2A7-0037-479F-BE49-9F0B4C130CEC}" type="presParOf" srcId="{7CE6C523-E4A7-42A0-B871-5C276DC13FD6}" destId="{A8065845-3AB6-47AF-8987-CD4117E00A50}" srcOrd="8" destOrd="0" presId="urn:microsoft.com/office/officeart/2005/8/layout/hierarchy2"/>
    <dgm:cxn modelId="{42DE2968-B58F-4F8B-8932-57EDE2987E48}" type="presParOf" srcId="{A8065845-3AB6-47AF-8987-CD4117E00A50}" destId="{544AEB4B-FE1B-43A0-A2FB-92DF349144FE}" srcOrd="0" destOrd="0" presId="urn:microsoft.com/office/officeart/2005/8/layout/hierarchy2"/>
    <dgm:cxn modelId="{6407FED7-8A01-4B11-9941-A3709D7D2565}" type="presParOf" srcId="{7CE6C523-E4A7-42A0-B871-5C276DC13FD6}" destId="{01ACA202-77F8-444A-A9C8-F26A42BE9E0A}" srcOrd="9" destOrd="0" presId="urn:microsoft.com/office/officeart/2005/8/layout/hierarchy2"/>
    <dgm:cxn modelId="{3275D678-1D4D-4373-9457-816CAC8A129F}" type="presParOf" srcId="{01ACA202-77F8-444A-A9C8-F26A42BE9E0A}" destId="{8D146440-B9F7-49A7-AA66-E05142E26EA8}" srcOrd="0" destOrd="0" presId="urn:microsoft.com/office/officeart/2005/8/layout/hierarchy2"/>
    <dgm:cxn modelId="{E05E00ED-B3BD-4D8A-9769-F9E2F2A26C27}" type="presParOf" srcId="{01ACA202-77F8-444A-A9C8-F26A42BE9E0A}" destId="{428F657B-E3F9-41AE-AAEF-4FA301637061}" srcOrd="1" destOrd="0" presId="urn:microsoft.com/office/officeart/2005/8/layout/hierarchy2"/>
    <dgm:cxn modelId="{01DEDAD3-BA18-4F42-BF60-EDFEF1805BF4}" type="presParOf" srcId="{428F657B-E3F9-41AE-AAEF-4FA301637061}" destId="{38D25BA7-2A79-4509-BE4E-038B0CE23175}" srcOrd="0" destOrd="0" presId="urn:microsoft.com/office/officeart/2005/8/layout/hierarchy2"/>
    <dgm:cxn modelId="{475E15E7-189C-49E8-B062-57027D7E36A0}" type="presParOf" srcId="{38D25BA7-2A79-4509-BE4E-038B0CE23175}" destId="{0EE5936D-AA63-4170-9A83-51A8DD468FC4}" srcOrd="0" destOrd="0" presId="urn:microsoft.com/office/officeart/2005/8/layout/hierarchy2"/>
    <dgm:cxn modelId="{613E7960-67B7-43C3-A30C-6EFBC181B944}" type="presParOf" srcId="{428F657B-E3F9-41AE-AAEF-4FA301637061}" destId="{D6EE3D3F-F549-4680-A99E-360A92DBDFB7}" srcOrd="1" destOrd="0" presId="urn:microsoft.com/office/officeart/2005/8/layout/hierarchy2"/>
    <dgm:cxn modelId="{31ED3CB7-F19F-46F4-8F94-7468FC589104}" type="presParOf" srcId="{D6EE3D3F-F549-4680-A99E-360A92DBDFB7}" destId="{BC0B5F02-5557-41A7-88A0-4DF035B6174B}" srcOrd="0" destOrd="0" presId="urn:microsoft.com/office/officeart/2005/8/layout/hierarchy2"/>
    <dgm:cxn modelId="{01EE2BE0-591D-452B-B61F-BD2F0B71EE7D}" type="presParOf" srcId="{D6EE3D3F-F549-4680-A99E-360A92DBDFB7}" destId="{A829F247-3DCC-4B1A-8D72-D7951E6928B4}" srcOrd="1" destOrd="0" presId="urn:microsoft.com/office/officeart/2005/8/layout/hierarchy2"/>
    <dgm:cxn modelId="{E1F9CDCD-DC59-475F-8DAA-D4C20C061C48}" type="presParOf" srcId="{7CE6C523-E4A7-42A0-B871-5C276DC13FD6}" destId="{B71685AC-E07E-4D50-9365-BC1D712CE27E}" srcOrd="10" destOrd="0" presId="urn:microsoft.com/office/officeart/2005/8/layout/hierarchy2"/>
    <dgm:cxn modelId="{56FB9F1B-30CF-4833-9B01-92533D49E8A7}" type="presParOf" srcId="{B71685AC-E07E-4D50-9365-BC1D712CE27E}" destId="{5D993839-71FA-47E4-BD1C-DD8A440BD96D}" srcOrd="0" destOrd="0" presId="urn:microsoft.com/office/officeart/2005/8/layout/hierarchy2"/>
    <dgm:cxn modelId="{E9C28EEA-0BE6-44FB-950B-4906670ECFE6}" type="presParOf" srcId="{7CE6C523-E4A7-42A0-B871-5C276DC13FD6}" destId="{80299787-41F7-454F-8B9F-76AA26506E62}" srcOrd="11" destOrd="0" presId="urn:microsoft.com/office/officeart/2005/8/layout/hierarchy2"/>
    <dgm:cxn modelId="{55AB88FD-584B-417D-AEEF-B80C753800A0}" type="presParOf" srcId="{80299787-41F7-454F-8B9F-76AA26506E62}" destId="{C55BDB38-D46B-4F54-AB3B-68FC2122074B}" srcOrd="0" destOrd="0" presId="urn:microsoft.com/office/officeart/2005/8/layout/hierarchy2"/>
    <dgm:cxn modelId="{F5C12B53-FE03-4D60-9707-0A8024330BF9}" type="presParOf" srcId="{80299787-41F7-454F-8B9F-76AA26506E62}" destId="{33C8836D-1F81-4AC1-B82C-FFA78685561D}" srcOrd="1" destOrd="0" presId="urn:microsoft.com/office/officeart/2005/8/layout/hierarchy2"/>
    <dgm:cxn modelId="{ADE2F188-7D72-499A-99D4-9C45CDF047EF}" type="presParOf" srcId="{33C8836D-1F81-4AC1-B82C-FFA78685561D}" destId="{970ADE9E-81A7-433E-AABC-DB6B2D5E65E9}" srcOrd="0" destOrd="0" presId="urn:microsoft.com/office/officeart/2005/8/layout/hierarchy2"/>
    <dgm:cxn modelId="{D4A0C676-BAD5-438E-950C-1D43EB099622}" type="presParOf" srcId="{970ADE9E-81A7-433E-AABC-DB6B2D5E65E9}" destId="{8CBC0ED2-ECC1-4057-BB19-77876B00A954}" srcOrd="0" destOrd="0" presId="urn:microsoft.com/office/officeart/2005/8/layout/hierarchy2"/>
    <dgm:cxn modelId="{6DDBA6D8-4D9C-4D29-B42E-9E2DE6FC2B91}" type="presParOf" srcId="{33C8836D-1F81-4AC1-B82C-FFA78685561D}" destId="{BA311D2F-E511-4BA1-A37D-B38DEB016A69}" srcOrd="1" destOrd="0" presId="urn:microsoft.com/office/officeart/2005/8/layout/hierarchy2"/>
    <dgm:cxn modelId="{094EF591-7DA3-4277-93AB-19E8DA2A56F3}" type="presParOf" srcId="{BA311D2F-E511-4BA1-A37D-B38DEB016A69}" destId="{B28E9F7C-BD52-4DB6-A618-38C3E614C5EB}" srcOrd="0" destOrd="0" presId="urn:microsoft.com/office/officeart/2005/8/layout/hierarchy2"/>
    <dgm:cxn modelId="{49F97BE2-401A-49C3-9EF3-41A8556892BE}" type="presParOf" srcId="{BA311D2F-E511-4BA1-A37D-B38DEB016A69}" destId="{A56D6158-2FCD-44F0-8BD2-D55672937E3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AB193-2D90-408B-8DB1-A536C6A0CA91}"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MX"/>
        </a:p>
      </dgm:t>
    </dgm:pt>
    <dgm:pt modelId="{1D7B4A62-1D9F-445D-933C-4E86B9931B41}">
      <dgm:prSet custT="1"/>
      <dgm:spPr/>
      <dgm:t>
        <a:bodyPr/>
        <a:lstStyle/>
        <a:p>
          <a:r>
            <a:rPr lang="es-MX" sz="1050" dirty="0" smtClean="0">
              <a:latin typeface="Century Gothic" panose="020B0502020202020204" pitchFamily="34" charset="0"/>
            </a:rPr>
            <a:t>¿Qué características tiene?</a:t>
          </a:r>
        </a:p>
      </dgm:t>
    </dgm:pt>
    <dgm:pt modelId="{AAF7C674-3A81-4168-9F50-B239E7408315}" type="sibTrans" cxnId="{1CAA7827-FCC2-4D84-9A6D-ACF01E503A23}">
      <dgm:prSet/>
      <dgm:spPr/>
      <dgm:t>
        <a:bodyPr/>
        <a:lstStyle/>
        <a:p>
          <a:endParaRPr lang="es-MX"/>
        </a:p>
      </dgm:t>
    </dgm:pt>
    <dgm:pt modelId="{F0EC8C5E-01B5-4AF2-AD39-2D63A9AF2342}" type="parTrans" cxnId="{1CAA7827-FCC2-4D84-9A6D-ACF01E503A23}">
      <dgm:prSet/>
      <dgm:spPr/>
      <dgm:t>
        <a:bodyPr/>
        <a:lstStyle/>
        <a:p>
          <a:endParaRPr lang="es-MX"/>
        </a:p>
      </dgm:t>
    </dgm:pt>
    <dgm:pt modelId="{9EA9C51E-3C18-48AB-86CC-D04E781D1221}">
      <dgm:prSet custT="1"/>
      <dgm:spPr/>
      <dgm:t>
        <a:bodyPr/>
        <a:lstStyle/>
        <a:p>
          <a:r>
            <a:rPr lang="es-MX" sz="1050" dirty="0" smtClean="0">
              <a:latin typeface="Century Gothic" panose="020B0502020202020204" pitchFamily="34" charset="0"/>
            </a:rPr>
            <a:t>Al</a:t>
          </a:r>
          <a:r>
            <a:rPr lang="es-MX" sz="1050" baseline="0" dirty="0" smtClean="0">
              <a:latin typeface="Century Gothic" panose="020B0502020202020204" pitchFamily="34" charset="0"/>
            </a:rPr>
            <a:t> finalizar  el proceso enseñanza- aprendizaje</a:t>
          </a:r>
          <a:endParaRPr lang="es-MX" sz="1050" dirty="0">
            <a:latin typeface="Century Gothic" panose="020B0502020202020204" pitchFamily="34" charset="0"/>
          </a:endParaRPr>
        </a:p>
      </dgm:t>
    </dgm:pt>
    <dgm:pt modelId="{260E0854-1F77-4B23-ACBE-B6EAC8AA931D}" type="parTrans" cxnId="{C77072B0-2948-48E1-8BC3-1372120DF933}">
      <dgm:prSet/>
      <dgm:spPr/>
      <dgm:t>
        <a:bodyPr/>
        <a:lstStyle/>
        <a:p>
          <a:endParaRPr lang="es-MX"/>
        </a:p>
      </dgm:t>
    </dgm:pt>
    <dgm:pt modelId="{71F65B53-848F-4EB0-9D88-86DD21F22E0C}" type="sibTrans" cxnId="{C77072B0-2948-48E1-8BC3-1372120DF933}">
      <dgm:prSet/>
      <dgm:spPr/>
      <dgm:t>
        <a:bodyPr/>
        <a:lstStyle/>
        <a:p>
          <a:endParaRPr lang="es-MX"/>
        </a:p>
      </dgm:t>
    </dgm:pt>
    <dgm:pt modelId="{77BD8D93-68EF-4722-9322-E74077D65FDC}">
      <dgm:prSet custT="1"/>
      <dgm:spPr/>
      <dgm:t>
        <a:bodyPr/>
        <a:lstStyle/>
        <a:p>
          <a:r>
            <a:rPr lang="es-MX" sz="1050" dirty="0" smtClean="0">
              <a:latin typeface="Century Gothic" panose="020B0502020202020204" pitchFamily="34" charset="0"/>
            </a:rPr>
            <a:t>¿En que momento  se utiliza?</a:t>
          </a:r>
          <a:endParaRPr lang="es-MX" sz="1050" dirty="0">
            <a:latin typeface="Century Gothic" panose="020B0502020202020204" pitchFamily="34" charset="0"/>
          </a:endParaRPr>
        </a:p>
      </dgm:t>
    </dgm:pt>
    <dgm:pt modelId="{8FCE2708-AA32-48A3-81AD-1886CBDC09D2}" type="sibTrans" cxnId="{215DD384-3AA0-4F12-B1C1-AA3A6F1C3530}">
      <dgm:prSet/>
      <dgm:spPr/>
      <dgm:t>
        <a:bodyPr/>
        <a:lstStyle/>
        <a:p>
          <a:endParaRPr lang="es-MX"/>
        </a:p>
      </dgm:t>
    </dgm:pt>
    <dgm:pt modelId="{BA0150BD-C28E-48C4-84F3-773C1CBEFF4F}" type="parTrans" cxnId="{215DD384-3AA0-4F12-B1C1-AA3A6F1C3530}">
      <dgm:prSet/>
      <dgm:spPr/>
      <dgm:t>
        <a:bodyPr/>
        <a:lstStyle/>
        <a:p>
          <a:endParaRPr lang="es-MX"/>
        </a:p>
      </dgm:t>
    </dgm:pt>
    <dgm:pt modelId="{E06FF9B8-FA3C-47ED-9F8A-221E552EAE8E}">
      <dgm:prSet custT="1"/>
      <dgm:spPr/>
      <dgm:t>
        <a:bodyPr/>
        <a:lstStyle/>
        <a:p>
          <a:r>
            <a:rPr lang="es-MX" sz="1050" dirty="0" smtClean="0">
              <a:latin typeface="Century Gothic" panose="020B0502020202020204" pitchFamily="34" charset="0"/>
            </a:rPr>
            <a:t>El o La docente </a:t>
          </a:r>
          <a:endParaRPr lang="es-MX" sz="1050" dirty="0">
            <a:latin typeface="Century Gothic" panose="020B0502020202020204" pitchFamily="34" charset="0"/>
          </a:endParaRPr>
        </a:p>
      </dgm:t>
    </dgm:pt>
    <dgm:pt modelId="{910B5C87-E846-4A51-955B-20923DEA920D}" type="sibTrans" cxnId="{84128D58-2AFF-42AE-A425-83AE5766E8CB}">
      <dgm:prSet/>
      <dgm:spPr/>
      <dgm:t>
        <a:bodyPr/>
        <a:lstStyle/>
        <a:p>
          <a:endParaRPr lang="es-MX"/>
        </a:p>
      </dgm:t>
    </dgm:pt>
    <dgm:pt modelId="{112889EF-ADDC-446C-A801-8C3AD37173F8}" type="parTrans" cxnId="{84128D58-2AFF-42AE-A425-83AE5766E8CB}">
      <dgm:prSet/>
      <dgm:spPr/>
      <dgm:t>
        <a:bodyPr/>
        <a:lstStyle/>
        <a:p>
          <a:endParaRPr lang="es-MX"/>
        </a:p>
      </dgm:t>
    </dgm:pt>
    <dgm:pt modelId="{FDD49537-DB8B-4C1A-A62B-9CA1EA269902}">
      <dgm:prSet custT="1"/>
      <dgm:spPr/>
      <dgm:t>
        <a:bodyPr/>
        <a:lstStyle/>
        <a:p>
          <a:r>
            <a:rPr lang="es-MX" sz="1400" dirty="0" smtClean="0"/>
            <a:t>¿</a:t>
          </a:r>
          <a:r>
            <a:rPr lang="es-MX" sz="1050" dirty="0" smtClean="0">
              <a:latin typeface="Century Gothic" panose="020B0502020202020204" pitchFamily="34" charset="0"/>
            </a:rPr>
            <a:t>Quién la puede llevar a cabo </a:t>
          </a:r>
          <a:r>
            <a:rPr lang="es-MX" sz="1050" i="1" dirty="0" smtClean="0">
              <a:latin typeface="Century Gothic" panose="020B0502020202020204" pitchFamily="34" charset="0"/>
            </a:rPr>
            <a:t>o</a:t>
          </a:r>
          <a:r>
            <a:rPr lang="es-MX" sz="1050" dirty="0" smtClean="0">
              <a:latin typeface="Century Gothic" panose="020B0502020202020204" pitchFamily="34" charset="0"/>
            </a:rPr>
            <a:t> implementar?</a:t>
          </a:r>
          <a:endParaRPr lang="es-MX" sz="1050" dirty="0"/>
        </a:p>
      </dgm:t>
    </dgm:pt>
    <dgm:pt modelId="{9F11D424-3695-48FD-BE33-FE2E4CDDC3B2}" type="sibTrans" cxnId="{B610BA79-CF68-43A8-9426-2F9C562B2C2D}">
      <dgm:prSet/>
      <dgm:spPr/>
      <dgm:t>
        <a:bodyPr/>
        <a:lstStyle/>
        <a:p>
          <a:endParaRPr lang="es-MX"/>
        </a:p>
      </dgm:t>
    </dgm:pt>
    <dgm:pt modelId="{E91A329C-B8D2-4A50-B0AF-DF35073456C9}" type="parTrans" cxnId="{B610BA79-CF68-43A8-9426-2F9C562B2C2D}">
      <dgm:prSet/>
      <dgm:spPr/>
      <dgm:t>
        <a:bodyPr/>
        <a:lstStyle/>
        <a:p>
          <a:endParaRPr lang="es-MX"/>
        </a:p>
      </dgm:t>
    </dgm:pt>
    <dgm:pt modelId="{6468305A-D5DB-4EB3-9F87-B0C64E0A409C}">
      <dgm:prSet custT="1"/>
      <dgm:spPr/>
      <dgm:t>
        <a:bodyPr/>
        <a:lstStyle/>
        <a:p>
          <a:r>
            <a:rPr lang="es-MX" sz="1050" dirty="0" smtClean="0">
              <a:latin typeface="Century Gothic" panose="020B0502020202020204" pitchFamily="34" charset="0"/>
            </a:rPr>
            <a:t>Aquí la función social predomina y es la asociada al una calificación , acreditación o certificación</a:t>
          </a:r>
          <a:endParaRPr lang="es-MX" sz="1050" dirty="0">
            <a:latin typeface="Century Gothic" panose="020B0502020202020204" pitchFamily="34" charset="0"/>
          </a:endParaRPr>
        </a:p>
      </dgm:t>
    </dgm:pt>
    <dgm:pt modelId="{340A9C5B-8687-4EF0-ABA1-94785ACFC2C5}" type="sibTrans" cxnId="{BC6D4878-31D0-49ED-926A-51E397AA0BE5}">
      <dgm:prSet/>
      <dgm:spPr/>
      <dgm:t>
        <a:bodyPr/>
        <a:lstStyle/>
        <a:p>
          <a:endParaRPr lang="es-MX"/>
        </a:p>
      </dgm:t>
    </dgm:pt>
    <dgm:pt modelId="{3FFD7239-BBBD-46E0-9184-DEC2F3C4ACFC}" type="parTrans" cxnId="{BC6D4878-31D0-49ED-926A-51E397AA0BE5}">
      <dgm:prSet/>
      <dgm:spPr/>
      <dgm:t>
        <a:bodyPr/>
        <a:lstStyle/>
        <a:p>
          <a:endParaRPr lang="es-MX"/>
        </a:p>
      </dgm:t>
    </dgm:pt>
    <dgm:pt modelId="{A28636C6-A1CD-4576-9A34-FEB1B55C5AB0}">
      <dgm:prSet custT="1"/>
      <dgm:spPr/>
      <dgm:t>
        <a:bodyPr/>
        <a:lstStyle/>
        <a:p>
          <a:r>
            <a:rPr lang="es-MX" sz="1050" dirty="0" smtClean="0">
              <a:latin typeface="Century Gothic" panose="020B0502020202020204" pitchFamily="34" charset="0"/>
            </a:rPr>
            <a:t>¿Para  qué diferentes fines se utiliza?</a:t>
          </a:r>
          <a:endParaRPr lang="es-MX" sz="1050" dirty="0">
            <a:latin typeface="Century Gothic" panose="020B0502020202020204" pitchFamily="34" charset="0"/>
          </a:endParaRPr>
        </a:p>
      </dgm:t>
    </dgm:pt>
    <dgm:pt modelId="{39B63080-3C33-42B8-BF94-9587C78806AA}" type="sibTrans" cxnId="{D6644B06-FE92-4851-B7C0-8A94FBA50E1A}">
      <dgm:prSet/>
      <dgm:spPr/>
      <dgm:t>
        <a:bodyPr/>
        <a:lstStyle/>
        <a:p>
          <a:endParaRPr lang="es-MX"/>
        </a:p>
      </dgm:t>
    </dgm:pt>
    <dgm:pt modelId="{4603B7C9-FBC6-4251-93E3-906FA9BE0FF3}" type="parTrans" cxnId="{D6644B06-FE92-4851-B7C0-8A94FBA50E1A}">
      <dgm:prSet/>
      <dgm:spPr/>
      <dgm:t>
        <a:bodyPr/>
        <a:lstStyle/>
        <a:p>
          <a:endParaRPr lang="es-MX"/>
        </a:p>
      </dgm:t>
    </dgm:pt>
    <dgm:pt modelId="{02FF41B9-8A0A-4A8B-B009-A7414CF80503}">
      <dgm:prSet custT="1"/>
      <dgm:spPr/>
      <dgm:t>
        <a:bodyPr/>
        <a:lstStyle/>
        <a:p>
          <a:r>
            <a:rPr lang="es-MX" sz="1050" dirty="0" smtClean="0">
              <a:latin typeface="Century Gothic" panose="020B0502020202020204" pitchFamily="34" charset="0"/>
            </a:rPr>
            <a:t>Cuestionarios, Pruebas abiertas o cerradas, Pruebas de desempeño, Portafolios, Ensayos y monografías </a:t>
          </a:r>
          <a:endParaRPr lang="es-MX" sz="1050" dirty="0">
            <a:latin typeface="Century Gothic" panose="020B0502020202020204" pitchFamily="34" charset="0"/>
          </a:endParaRPr>
        </a:p>
      </dgm:t>
    </dgm:pt>
    <dgm:pt modelId="{4C3F412C-58C1-4247-A519-C87030A8AE6A}" type="sibTrans" cxnId="{3DFE36B6-75F4-4792-B5B0-409167D4EBED}">
      <dgm:prSet/>
      <dgm:spPr/>
      <dgm:t>
        <a:bodyPr/>
        <a:lstStyle/>
        <a:p>
          <a:endParaRPr lang="es-MX"/>
        </a:p>
      </dgm:t>
    </dgm:pt>
    <dgm:pt modelId="{05C76A14-195D-44AF-ACED-DDE061DB3FB4}" type="parTrans" cxnId="{3DFE36B6-75F4-4792-B5B0-409167D4EBED}">
      <dgm:prSet/>
      <dgm:spPr/>
      <dgm:t>
        <a:bodyPr/>
        <a:lstStyle/>
        <a:p>
          <a:endParaRPr lang="es-MX"/>
        </a:p>
      </dgm:t>
    </dgm:pt>
    <dgm:pt modelId="{F9493A1A-D6F6-4493-A6D2-25BCEB63EC9E}">
      <dgm:prSet custT="1"/>
      <dgm:spPr/>
      <dgm:t>
        <a:bodyPr/>
        <a:lstStyle/>
        <a:p>
          <a:r>
            <a:rPr lang="es-MX" sz="1050" dirty="0" smtClean="0">
              <a:latin typeface="Century Gothic" panose="020B0502020202020204" pitchFamily="34" charset="0"/>
            </a:rPr>
            <a:t>Llamada la evaluación final</a:t>
          </a:r>
        </a:p>
        <a:p>
          <a:r>
            <a:rPr lang="es-MX" sz="1050" dirty="0" smtClean="0">
              <a:latin typeface="Century Gothic" panose="020B0502020202020204" pitchFamily="34" charset="0"/>
            </a:rPr>
            <a:t>Se establece un balance general de los resultados  al dinar del proceso enseñanza- aprendizaje.</a:t>
          </a:r>
          <a:endParaRPr lang="es-MX" sz="1050" dirty="0">
            <a:latin typeface="Century Gothic" panose="020B0502020202020204" pitchFamily="34" charset="0"/>
          </a:endParaRPr>
        </a:p>
      </dgm:t>
    </dgm:pt>
    <dgm:pt modelId="{9C3BD174-A1BB-47C0-8B06-FDB8C852003F}" type="sibTrans" cxnId="{51FA6148-EE9E-49E6-8869-495962C0E529}">
      <dgm:prSet/>
      <dgm:spPr/>
      <dgm:t>
        <a:bodyPr/>
        <a:lstStyle/>
        <a:p>
          <a:endParaRPr lang="es-MX"/>
        </a:p>
      </dgm:t>
    </dgm:pt>
    <dgm:pt modelId="{D4872A1D-8CB7-46E1-BEED-FA84D01B783A}" type="parTrans" cxnId="{51FA6148-EE9E-49E6-8869-495962C0E529}">
      <dgm:prSet/>
      <dgm:spPr/>
      <dgm:t>
        <a:bodyPr/>
        <a:lstStyle/>
        <a:p>
          <a:endParaRPr lang="es-MX"/>
        </a:p>
      </dgm:t>
    </dgm:pt>
    <dgm:pt modelId="{360DF845-CB4F-4E3A-9473-9E34B0134E72}">
      <dgm:prSet phldrT="[Texto]" custT="1"/>
      <dgm:spPr/>
      <dgm:t>
        <a:bodyPr/>
        <a:lstStyle/>
        <a:p>
          <a:r>
            <a:rPr lang="es-MX" sz="1050" b="1" dirty="0" smtClean="0">
              <a:solidFill>
                <a:schemeClr val="bg1"/>
              </a:solidFill>
              <a:latin typeface="Century Gothic" panose="020B0502020202020204" pitchFamily="34" charset="0"/>
            </a:rPr>
            <a:t>¿Qué es?</a:t>
          </a:r>
        </a:p>
        <a:p>
          <a:endParaRPr lang="es-MX" sz="1050" dirty="0">
            <a:solidFill>
              <a:schemeClr val="bg1"/>
            </a:solidFill>
            <a:latin typeface="Century Gothic" panose="020B0502020202020204" pitchFamily="34" charset="0"/>
          </a:endParaRPr>
        </a:p>
      </dgm:t>
    </dgm:pt>
    <dgm:pt modelId="{0A82DE93-6BA9-4DEA-8605-30FCB9C47959}" type="sibTrans" cxnId="{EDCCB335-4596-485E-82E2-9BFD310DC152}">
      <dgm:prSet/>
      <dgm:spPr/>
      <dgm:t>
        <a:bodyPr/>
        <a:lstStyle/>
        <a:p>
          <a:endParaRPr lang="es-MX"/>
        </a:p>
      </dgm:t>
    </dgm:pt>
    <dgm:pt modelId="{6DB622A1-C482-4D93-BE74-0138A92A5A0A}" type="parTrans" cxnId="{EDCCB335-4596-485E-82E2-9BFD310DC152}">
      <dgm:prSet/>
      <dgm:spPr/>
      <dgm:t>
        <a:bodyPr/>
        <a:lstStyle/>
        <a:p>
          <a:endParaRPr lang="es-MX"/>
        </a:p>
      </dgm:t>
    </dgm:pt>
    <dgm:pt modelId="{2A34BF95-6641-4664-A416-0EC9224227D6}">
      <dgm:prSet phldrT="[Texto]" custT="1"/>
      <dgm:spPr/>
      <dgm:t>
        <a:bodyPr/>
        <a:lstStyle/>
        <a:p>
          <a:r>
            <a:rPr lang="es-MX" sz="1050" b="1" dirty="0" smtClean="0">
              <a:solidFill>
                <a:schemeClr val="bg1"/>
              </a:solidFill>
              <a:latin typeface="Century Gothic" panose="020B0502020202020204" pitchFamily="34" charset="0"/>
            </a:rPr>
            <a:t>Evaluación Sumativa</a:t>
          </a:r>
        </a:p>
        <a:p>
          <a:r>
            <a:rPr lang="es-MX" sz="1050" b="1" dirty="0" smtClean="0">
              <a:solidFill>
                <a:schemeClr val="bg1"/>
              </a:solidFill>
              <a:latin typeface="Century Gothic" panose="020B0502020202020204" pitchFamily="34" charset="0"/>
            </a:rPr>
            <a:t>Díaz, F y Barriga, A. (2002) </a:t>
          </a:r>
          <a:endParaRPr lang="es-MX" sz="1050" b="1" dirty="0">
            <a:solidFill>
              <a:schemeClr val="bg1"/>
            </a:solidFill>
            <a:latin typeface="Century Gothic" panose="020B0502020202020204" pitchFamily="34" charset="0"/>
          </a:endParaRPr>
        </a:p>
      </dgm:t>
    </dgm:pt>
    <dgm:pt modelId="{3BC1B69C-708F-43E3-830B-8BE9FAFF0462}" type="sibTrans" cxnId="{265FB76B-9CF1-4286-B715-32B10A07F111}">
      <dgm:prSet/>
      <dgm:spPr/>
      <dgm:t>
        <a:bodyPr/>
        <a:lstStyle/>
        <a:p>
          <a:endParaRPr lang="es-MX"/>
        </a:p>
      </dgm:t>
    </dgm:pt>
    <dgm:pt modelId="{2985E493-D7E8-408D-B294-6D164680AE82}" type="parTrans" cxnId="{265FB76B-9CF1-4286-B715-32B10A07F111}">
      <dgm:prSet/>
      <dgm:spPr/>
      <dgm:t>
        <a:bodyPr/>
        <a:lstStyle/>
        <a:p>
          <a:endParaRPr lang="es-MX"/>
        </a:p>
      </dgm:t>
    </dgm:pt>
    <dgm:pt modelId="{5F4745CA-3FD0-445F-AFFD-CC44DDC803AA}">
      <dgm:prSet custT="1"/>
      <dgm:spPr/>
      <dgm:t>
        <a:bodyPr/>
        <a:lstStyle/>
        <a:p>
          <a:r>
            <a:rPr lang="es-MX" sz="1050" dirty="0" smtClean="0">
              <a:latin typeface="Century Gothic" panose="020B0502020202020204" pitchFamily="34" charset="0"/>
            </a:rPr>
            <a:t>¿Con qué técnicas e instrumentos de evaluación cuenta y cómo son estos?</a:t>
          </a:r>
          <a:endParaRPr lang="es-MX" sz="1050" dirty="0">
            <a:latin typeface="Century Gothic" panose="020B0502020202020204" pitchFamily="34" charset="0"/>
          </a:endParaRPr>
        </a:p>
      </dgm:t>
    </dgm:pt>
    <dgm:pt modelId="{A21131D5-A162-4C56-AD74-232DFCBDFB61}" type="sibTrans" cxnId="{C6182982-E96F-4327-85A1-A2BB78958472}">
      <dgm:prSet/>
      <dgm:spPr/>
      <dgm:t>
        <a:bodyPr/>
        <a:lstStyle/>
        <a:p>
          <a:endParaRPr lang="es-MX"/>
        </a:p>
      </dgm:t>
    </dgm:pt>
    <dgm:pt modelId="{9C54FA1E-117F-465B-B50C-5C8A097F0F3B}" type="parTrans" cxnId="{C6182982-E96F-4327-85A1-A2BB78958472}">
      <dgm:prSet/>
      <dgm:spPr/>
      <dgm:t>
        <a:bodyPr/>
        <a:lstStyle/>
        <a:p>
          <a:endParaRPr lang="es-MX"/>
        </a:p>
      </dgm:t>
    </dgm:pt>
    <dgm:pt modelId="{7F030644-5F74-45CD-B7E5-8220BFF6C3A2}">
      <dgm:prSet custT="1"/>
      <dgm:spPr/>
      <dgm:t>
        <a:bodyPr/>
        <a:lstStyle/>
        <a:p>
          <a:r>
            <a:rPr lang="es-MX" sz="1050" dirty="0" smtClean="0">
              <a:latin typeface="Century Gothic" panose="020B0502020202020204" pitchFamily="34" charset="0"/>
            </a:rPr>
            <a:t>Si el docente alcanzo  los aprendizajes estipulados y provee información que permiten conclusiones sobre el grado de éxito del aprendizaje.</a:t>
          </a:r>
          <a:endParaRPr lang="es-MX" sz="1050" dirty="0">
            <a:latin typeface="Century Gothic" panose="020B0502020202020204" pitchFamily="34" charset="0"/>
          </a:endParaRPr>
        </a:p>
      </dgm:t>
    </dgm:pt>
    <dgm:pt modelId="{E6FF627C-991B-4E99-A622-8A4AAE588396}" type="sibTrans" cxnId="{5B81113C-CD5A-4F4F-8C8E-0ECA15131DCA}">
      <dgm:prSet/>
      <dgm:spPr/>
      <dgm:t>
        <a:bodyPr/>
        <a:lstStyle/>
        <a:p>
          <a:endParaRPr lang="es-MX"/>
        </a:p>
      </dgm:t>
    </dgm:pt>
    <dgm:pt modelId="{DF408F46-F086-4966-A93E-BCEAA956912C}" type="parTrans" cxnId="{5B81113C-CD5A-4F4F-8C8E-0ECA15131DCA}">
      <dgm:prSet/>
      <dgm:spPr/>
      <dgm:t>
        <a:bodyPr/>
        <a:lstStyle/>
        <a:p>
          <a:endParaRPr lang="es-MX"/>
        </a:p>
      </dgm:t>
    </dgm:pt>
    <dgm:pt modelId="{4CB60AB8-BD05-44F6-8589-CDFD0AE76C47}" type="pres">
      <dgm:prSet presAssocID="{615AB193-2D90-408B-8DB1-A536C6A0CA91}" presName="diagram" presStyleCnt="0">
        <dgm:presLayoutVars>
          <dgm:chPref val="1"/>
          <dgm:dir/>
          <dgm:animOne val="branch"/>
          <dgm:animLvl val="lvl"/>
          <dgm:resizeHandles val="exact"/>
        </dgm:presLayoutVars>
      </dgm:prSet>
      <dgm:spPr/>
      <dgm:t>
        <a:bodyPr/>
        <a:lstStyle/>
        <a:p>
          <a:endParaRPr lang="es-MX"/>
        </a:p>
      </dgm:t>
    </dgm:pt>
    <dgm:pt modelId="{57B82ED3-9B74-4024-AE5B-A7C918B53162}" type="pres">
      <dgm:prSet presAssocID="{2A34BF95-6641-4664-A416-0EC9224227D6}" presName="root1" presStyleCnt="0"/>
      <dgm:spPr/>
      <dgm:t>
        <a:bodyPr/>
        <a:lstStyle/>
        <a:p>
          <a:endParaRPr lang="es-MX"/>
        </a:p>
      </dgm:t>
    </dgm:pt>
    <dgm:pt modelId="{36898F4C-8A4D-4A68-9B32-9349CA89E47E}" type="pres">
      <dgm:prSet presAssocID="{2A34BF95-6641-4664-A416-0EC9224227D6}" presName="LevelOneTextNode" presStyleLbl="node0" presStyleIdx="0" presStyleCnt="1" custScaleX="105567" custScaleY="81498" custLinFactNeighborX="-9070" custLinFactNeighborY="-38668">
        <dgm:presLayoutVars>
          <dgm:chPref val="3"/>
        </dgm:presLayoutVars>
      </dgm:prSet>
      <dgm:spPr/>
      <dgm:t>
        <a:bodyPr/>
        <a:lstStyle/>
        <a:p>
          <a:endParaRPr lang="es-MX"/>
        </a:p>
      </dgm:t>
    </dgm:pt>
    <dgm:pt modelId="{7CE6C523-E4A7-42A0-B871-5C276DC13FD6}" type="pres">
      <dgm:prSet presAssocID="{2A34BF95-6641-4664-A416-0EC9224227D6}" presName="level2hierChild" presStyleCnt="0"/>
      <dgm:spPr/>
      <dgm:t>
        <a:bodyPr/>
        <a:lstStyle/>
        <a:p>
          <a:endParaRPr lang="es-MX"/>
        </a:p>
      </dgm:t>
    </dgm:pt>
    <dgm:pt modelId="{F49F6343-6BFB-4970-B362-8A3916AB4A7F}" type="pres">
      <dgm:prSet presAssocID="{6DB622A1-C482-4D93-BE74-0138A92A5A0A}" presName="conn2-1" presStyleLbl="parChTrans1D2" presStyleIdx="0" presStyleCnt="6"/>
      <dgm:spPr/>
      <dgm:t>
        <a:bodyPr/>
        <a:lstStyle/>
        <a:p>
          <a:endParaRPr lang="es-MX"/>
        </a:p>
      </dgm:t>
    </dgm:pt>
    <dgm:pt modelId="{0863C8AD-CA81-44AA-8DF2-7175D2920048}" type="pres">
      <dgm:prSet presAssocID="{6DB622A1-C482-4D93-BE74-0138A92A5A0A}" presName="connTx" presStyleLbl="parChTrans1D2" presStyleIdx="0" presStyleCnt="6"/>
      <dgm:spPr/>
      <dgm:t>
        <a:bodyPr/>
        <a:lstStyle/>
        <a:p>
          <a:endParaRPr lang="es-MX"/>
        </a:p>
      </dgm:t>
    </dgm:pt>
    <dgm:pt modelId="{0BDED33D-60F4-46B0-9444-29B8120E213B}" type="pres">
      <dgm:prSet presAssocID="{360DF845-CB4F-4E3A-9473-9E34B0134E72}" presName="root2" presStyleCnt="0"/>
      <dgm:spPr/>
      <dgm:t>
        <a:bodyPr/>
        <a:lstStyle/>
        <a:p>
          <a:endParaRPr lang="es-MX"/>
        </a:p>
      </dgm:t>
    </dgm:pt>
    <dgm:pt modelId="{83A3C246-1382-48F1-8951-7CD19A20517B}" type="pres">
      <dgm:prSet presAssocID="{360DF845-CB4F-4E3A-9473-9E34B0134E72}" presName="LevelTwoTextNode" presStyleLbl="node2" presStyleIdx="0" presStyleCnt="6" custScaleX="86715" custScaleY="55123" custLinFactNeighborX="12949" custLinFactNeighborY="-10604">
        <dgm:presLayoutVars>
          <dgm:chPref val="3"/>
        </dgm:presLayoutVars>
      </dgm:prSet>
      <dgm:spPr/>
      <dgm:t>
        <a:bodyPr/>
        <a:lstStyle/>
        <a:p>
          <a:endParaRPr lang="es-MX"/>
        </a:p>
      </dgm:t>
    </dgm:pt>
    <dgm:pt modelId="{5CA6BFEE-04C5-44EF-B5CD-6334204829E4}" type="pres">
      <dgm:prSet presAssocID="{360DF845-CB4F-4E3A-9473-9E34B0134E72}" presName="level3hierChild" presStyleCnt="0"/>
      <dgm:spPr/>
      <dgm:t>
        <a:bodyPr/>
        <a:lstStyle/>
        <a:p>
          <a:endParaRPr lang="es-MX"/>
        </a:p>
      </dgm:t>
    </dgm:pt>
    <dgm:pt modelId="{77EEA12C-5B4A-4725-B2F5-2B93344A3FB6}" type="pres">
      <dgm:prSet presAssocID="{D4872A1D-8CB7-46E1-BEED-FA84D01B783A}" presName="conn2-1" presStyleLbl="parChTrans1D3" presStyleIdx="0" presStyleCnt="6"/>
      <dgm:spPr/>
      <dgm:t>
        <a:bodyPr/>
        <a:lstStyle/>
        <a:p>
          <a:endParaRPr lang="es-MX"/>
        </a:p>
      </dgm:t>
    </dgm:pt>
    <dgm:pt modelId="{B5DCCA01-5E8A-47EC-AFFB-06CFAADA109C}" type="pres">
      <dgm:prSet presAssocID="{D4872A1D-8CB7-46E1-BEED-FA84D01B783A}" presName="connTx" presStyleLbl="parChTrans1D3" presStyleIdx="0" presStyleCnt="6"/>
      <dgm:spPr/>
      <dgm:t>
        <a:bodyPr/>
        <a:lstStyle/>
        <a:p>
          <a:endParaRPr lang="es-MX"/>
        </a:p>
      </dgm:t>
    </dgm:pt>
    <dgm:pt modelId="{0D334ACB-2CB5-4AF9-88D5-85D281E33526}" type="pres">
      <dgm:prSet presAssocID="{F9493A1A-D6F6-4493-A6D2-25BCEB63EC9E}" presName="root2" presStyleCnt="0"/>
      <dgm:spPr/>
      <dgm:t>
        <a:bodyPr/>
        <a:lstStyle/>
        <a:p>
          <a:endParaRPr lang="es-MX"/>
        </a:p>
      </dgm:t>
    </dgm:pt>
    <dgm:pt modelId="{633DDA65-D929-4B15-8CD7-CDE30BCA8927}" type="pres">
      <dgm:prSet presAssocID="{F9493A1A-D6F6-4493-A6D2-25BCEB63EC9E}" presName="LevelTwoTextNode" presStyleLbl="node3" presStyleIdx="0" presStyleCnt="6" custScaleX="113283" custScaleY="104730" custLinFactNeighborX="-2329" custLinFactNeighborY="433">
        <dgm:presLayoutVars>
          <dgm:chPref val="3"/>
        </dgm:presLayoutVars>
      </dgm:prSet>
      <dgm:spPr/>
      <dgm:t>
        <a:bodyPr/>
        <a:lstStyle/>
        <a:p>
          <a:endParaRPr lang="es-MX"/>
        </a:p>
      </dgm:t>
    </dgm:pt>
    <dgm:pt modelId="{7C270C08-1FC0-469C-8E9A-51D2A55248A8}" type="pres">
      <dgm:prSet presAssocID="{F9493A1A-D6F6-4493-A6D2-25BCEB63EC9E}" presName="level3hierChild" presStyleCnt="0"/>
      <dgm:spPr/>
      <dgm:t>
        <a:bodyPr/>
        <a:lstStyle/>
        <a:p>
          <a:endParaRPr lang="es-MX"/>
        </a:p>
      </dgm:t>
    </dgm:pt>
    <dgm:pt modelId="{F86A08B9-E2E0-4A14-9643-285FF4C9DBFB}" type="pres">
      <dgm:prSet presAssocID="{F0EC8C5E-01B5-4AF2-AD39-2D63A9AF2342}" presName="conn2-1" presStyleLbl="parChTrans1D2" presStyleIdx="1" presStyleCnt="6"/>
      <dgm:spPr/>
      <dgm:t>
        <a:bodyPr/>
        <a:lstStyle/>
        <a:p>
          <a:endParaRPr lang="es-MX"/>
        </a:p>
      </dgm:t>
    </dgm:pt>
    <dgm:pt modelId="{24937AB2-CE65-4FCE-9CFC-6477BDEB89C3}" type="pres">
      <dgm:prSet presAssocID="{F0EC8C5E-01B5-4AF2-AD39-2D63A9AF2342}" presName="connTx" presStyleLbl="parChTrans1D2" presStyleIdx="1" presStyleCnt="6"/>
      <dgm:spPr/>
      <dgm:t>
        <a:bodyPr/>
        <a:lstStyle/>
        <a:p>
          <a:endParaRPr lang="es-MX"/>
        </a:p>
      </dgm:t>
    </dgm:pt>
    <dgm:pt modelId="{D62E7CBD-7DC3-4EB0-B705-764F20B5B3C5}" type="pres">
      <dgm:prSet presAssocID="{1D7B4A62-1D9F-445D-933C-4E86B9931B41}" presName="root2" presStyleCnt="0"/>
      <dgm:spPr/>
      <dgm:t>
        <a:bodyPr/>
        <a:lstStyle/>
        <a:p>
          <a:endParaRPr lang="es-MX"/>
        </a:p>
      </dgm:t>
    </dgm:pt>
    <dgm:pt modelId="{ECEE5754-1EAE-459D-B6D1-990DC3943BB3}" type="pres">
      <dgm:prSet presAssocID="{1D7B4A62-1D9F-445D-933C-4E86B9931B41}" presName="LevelTwoTextNode" presStyleLbl="node2" presStyleIdx="1" presStyleCnt="6" custScaleX="69792" custScaleY="63550" custLinFactNeighborX="19698" custLinFactNeighborY="-33367">
        <dgm:presLayoutVars>
          <dgm:chPref val="3"/>
        </dgm:presLayoutVars>
      </dgm:prSet>
      <dgm:spPr/>
      <dgm:t>
        <a:bodyPr/>
        <a:lstStyle/>
        <a:p>
          <a:endParaRPr lang="es-MX"/>
        </a:p>
      </dgm:t>
    </dgm:pt>
    <dgm:pt modelId="{6BA612BF-6DAA-495F-9A14-CF2B391C39F0}" type="pres">
      <dgm:prSet presAssocID="{1D7B4A62-1D9F-445D-933C-4E86B9931B41}" presName="level3hierChild" presStyleCnt="0"/>
      <dgm:spPr/>
      <dgm:t>
        <a:bodyPr/>
        <a:lstStyle/>
        <a:p>
          <a:endParaRPr lang="es-MX"/>
        </a:p>
      </dgm:t>
    </dgm:pt>
    <dgm:pt modelId="{E8345293-DD33-4A1E-99C0-6EAFF77BACCE}" type="pres">
      <dgm:prSet presAssocID="{DF408F46-F086-4966-A93E-BCEAA956912C}" presName="conn2-1" presStyleLbl="parChTrans1D3" presStyleIdx="1" presStyleCnt="6"/>
      <dgm:spPr/>
      <dgm:t>
        <a:bodyPr/>
        <a:lstStyle/>
        <a:p>
          <a:endParaRPr lang="es-MX"/>
        </a:p>
      </dgm:t>
    </dgm:pt>
    <dgm:pt modelId="{A259F88B-32A9-4A78-9B6E-BC69940A6410}" type="pres">
      <dgm:prSet presAssocID="{DF408F46-F086-4966-A93E-BCEAA956912C}" presName="connTx" presStyleLbl="parChTrans1D3" presStyleIdx="1" presStyleCnt="6"/>
      <dgm:spPr/>
      <dgm:t>
        <a:bodyPr/>
        <a:lstStyle/>
        <a:p>
          <a:endParaRPr lang="es-MX"/>
        </a:p>
      </dgm:t>
    </dgm:pt>
    <dgm:pt modelId="{4CF74CB9-DD4A-478F-A8FE-7EFED14DEA4E}" type="pres">
      <dgm:prSet presAssocID="{7F030644-5F74-45CD-B7E5-8220BFF6C3A2}" presName="root2" presStyleCnt="0"/>
      <dgm:spPr/>
      <dgm:t>
        <a:bodyPr/>
        <a:lstStyle/>
        <a:p>
          <a:endParaRPr lang="es-MX"/>
        </a:p>
      </dgm:t>
    </dgm:pt>
    <dgm:pt modelId="{058DC51A-E809-431C-9713-D73A6B51F100}" type="pres">
      <dgm:prSet presAssocID="{7F030644-5F74-45CD-B7E5-8220BFF6C3A2}" presName="LevelTwoTextNode" presStyleLbl="node3" presStyleIdx="1" presStyleCnt="6" custScaleX="103768" custScaleY="81204" custLinFactNeighborX="24195" custLinFactNeighborY="1448">
        <dgm:presLayoutVars>
          <dgm:chPref val="3"/>
        </dgm:presLayoutVars>
      </dgm:prSet>
      <dgm:spPr/>
      <dgm:t>
        <a:bodyPr/>
        <a:lstStyle/>
        <a:p>
          <a:endParaRPr lang="es-MX"/>
        </a:p>
      </dgm:t>
    </dgm:pt>
    <dgm:pt modelId="{24E8A6C9-D56B-4BD9-876E-B17472EDC894}" type="pres">
      <dgm:prSet presAssocID="{7F030644-5F74-45CD-B7E5-8220BFF6C3A2}" presName="level3hierChild" presStyleCnt="0"/>
      <dgm:spPr/>
      <dgm:t>
        <a:bodyPr/>
        <a:lstStyle/>
        <a:p>
          <a:endParaRPr lang="es-MX"/>
        </a:p>
      </dgm:t>
    </dgm:pt>
    <dgm:pt modelId="{640ED177-9D7C-4D32-B57E-37D5C7CFC9A2}" type="pres">
      <dgm:prSet presAssocID="{9C54FA1E-117F-465B-B50C-5C8A097F0F3B}" presName="conn2-1" presStyleLbl="parChTrans1D2" presStyleIdx="2" presStyleCnt="6"/>
      <dgm:spPr/>
      <dgm:t>
        <a:bodyPr/>
        <a:lstStyle/>
        <a:p>
          <a:endParaRPr lang="es-MX"/>
        </a:p>
      </dgm:t>
    </dgm:pt>
    <dgm:pt modelId="{A13C312B-87AD-4017-B480-DDE33D823316}" type="pres">
      <dgm:prSet presAssocID="{9C54FA1E-117F-465B-B50C-5C8A097F0F3B}" presName="connTx" presStyleLbl="parChTrans1D2" presStyleIdx="2" presStyleCnt="6"/>
      <dgm:spPr/>
      <dgm:t>
        <a:bodyPr/>
        <a:lstStyle/>
        <a:p>
          <a:endParaRPr lang="es-MX"/>
        </a:p>
      </dgm:t>
    </dgm:pt>
    <dgm:pt modelId="{FD26E003-9722-4821-8B01-6F4A6BCE4492}" type="pres">
      <dgm:prSet presAssocID="{5F4745CA-3FD0-445F-AFFD-CC44DDC803AA}" presName="root2" presStyleCnt="0"/>
      <dgm:spPr/>
      <dgm:t>
        <a:bodyPr/>
        <a:lstStyle/>
        <a:p>
          <a:endParaRPr lang="es-MX"/>
        </a:p>
      </dgm:t>
    </dgm:pt>
    <dgm:pt modelId="{C65CC856-5869-4903-8B75-1B1651A948AE}" type="pres">
      <dgm:prSet presAssocID="{5F4745CA-3FD0-445F-AFFD-CC44DDC803AA}" presName="LevelTwoTextNode" presStyleLbl="node2" presStyleIdx="2" presStyleCnt="6" custScaleX="83172" custScaleY="76447" custLinFactY="100000" custLinFactNeighborX="23072" custLinFactNeighborY="137448">
        <dgm:presLayoutVars>
          <dgm:chPref val="3"/>
        </dgm:presLayoutVars>
      </dgm:prSet>
      <dgm:spPr/>
      <dgm:t>
        <a:bodyPr/>
        <a:lstStyle/>
        <a:p>
          <a:endParaRPr lang="es-MX"/>
        </a:p>
      </dgm:t>
    </dgm:pt>
    <dgm:pt modelId="{4211C48C-9D38-4DC8-97F6-0E482967B84F}" type="pres">
      <dgm:prSet presAssocID="{5F4745CA-3FD0-445F-AFFD-CC44DDC803AA}" presName="level3hierChild" presStyleCnt="0"/>
      <dgm:spPr/>
      <dgm:t>
        <a:bodyPr/>
        <a:lstStyle/>
        <a:p>
          <a:endParaRPr lang="es-MX"/>
        </a:p>
      </dgm:t>
    </dgm:pt>
    <dgm:pt modelId="{6977AC4B-E903-4678-A495-FCB499291CA0}" type="pres">
      <dgm:prSet presAssocID="{05C76A14-195D-44AF-ACED-DDE061DB3FB4}" presName="conn2-1" presStyleLbl="parChTrans1D3" presStyleIdx="2" presStyleCnt="6"/>
      <dgm:spPr/>
      <dgm:t>
        <a:bodyPr/>
        <a:lstStyle/>
        <a:p>
          <a:endParaRPr lang="es-MX"/>
        </a:p>
      </dgm:t>
    </dgm:pt>
    <dgm:pt modelId="{33476E69-F51A-4E11-A331-5FF7D03388C8}" type="pres">
      <dgm:prSet presAssocID="{05C76A14-195D-44AF-ACED-DDE061DB3FB4}" presName="connTx" presStyleLbl="parChTrans1D3" presStyleIdx="2" presStyleCnt="6"/>
      <dgm:spPr/>
      <dgm:t>
        <a:bodyPr/>
        <a:lstStyle/>
        <a:p>
          <a:endParaRPr lang="es-MX"/>
        </a:p>
      </dgm:t>
    </dgm:pt>
    <dgm:pt modelId="{FAD45F7E-97AE-4429-BC12-9492589FC561}" type="pres">
      <dgm:prSet presAssocID="{02FF41B9-8A0A-4A8B-B009-A7414CF80503}" presName="root2" presStyleCnt="0"/>
      <dgm:spPr/>
      <dgm:t>
        <a:bodyPr/>
        <a:lstStyle/>
        <a:p>
          <a:endParaRPr lang="es-MX"/>
        </a:p>
      </dgm:t>
    </dgm:pt>
    <dgm:pt modelId="{EEB8A72B-1FE6-4668-A3A7-1BF4B0A3B086}" type="pres">
      <dgm:prSet presAssocID="{02FF41B9-8A0A-4A8B-B009-A7414CF80503}" presName="LevelTwoTextNode" presStyleLbl="node3" presStyleIdx="2" presStyleCnt="6" custScaleX="100000" custScaleY="75480" custLinFactY="100000" custLinFactNeighborX="7888" custLinFactNeighborY="136964">
        <dgm:presLayoutVars>
          <dgm:chPref val="3"/>
        </dgm:presLayoutVars>
      </dgm:prSet>
      <dgm:spPr/>
      <dgm:t>
        <a:bodyPr/>
        <a:lstStyle/>
        <a:p>
          <a:endParaRPr lang="es-MX"/>
        </a:p>
      </dgm:t>
    </dgm:pt>
    <dgm:pt modelId="{A173500E-8F43-4F51-B578-16E8F5F26AEB}" type="pres">
      <dgm:prSet presAssocID="{02FF41B9-8A0A-4A8B-B009-A7414CF80503}" presName="level3hierChild" presStyleCnt="0"/>
      <dgm:spPr/>
      <dgm:t>
        <a:bodyPr/>
        <a:lstStyle/>
        <a:p>
          <a:endParaRPr lang="es-MX"/>
        </a:p>
      </dgm:t>
    </dgm:pt>
    <dgm:pt modelId="{04D89CAA-49C4-42DE-A7E8-018BBC75B364}" type="pres">
      <dgm:prSet presAssocID="{4603B7C9-FBC6-4251-93E3-906FA9BE0FF3}" presName="conn2-1" presStyleLbl="parChTrans1D2" presStyleIdx="3" presStyleCnt="6"/>
      <dgm:spPr/>
      <dgm:t>
        <a:bodyPr/>
        <a:lstStyle/>
        <a:p>
          <a:endParaRPr lang="es-MX"/>
        </a:p>
      </dgm:t>
    </dgm:pt>
    <dgm:pt modelId="{38427292-A52C-4574-AF96-C3A229519156}" type="pres">
      <dgm:prSet presAssocID="{4603B7C9-FBC6-4251-93E3-906FA9BE0FF3}" presName="connTx" presStyleLbl="parChTrans1D2" presStyleIdx="3" presStyleCnt="6"/>
      <dgm:spPr/>
      <dgm:t>
        <a:bodyPr/>
        <a:lstStyle/>
        <a:p>
          <a:endParaRPr lang="es-MX"/>
        </a:p>
      </dgm:t>
    </dgm:pt>
    <dgm:pt modelId="{C530A43E-6572-46DA-81DD-F6DCED654A32}" type="pres">
      <dgm:prSet presAssocID="{A28636C6-A1CD-4576-9A34-FEB1B55C5AB0}" presName="root2" presStyleCnt="0"/>
      <dgm:spPr/>
      <dgm:t>
        <a:bodyPr/>
        <a:lstStyle/>
        <a:p>
          <a:endParaRPr lang="es-MX"/>
        </a:p>
      </dgm:t>
    </dgm:pt>
    <dgm:pt modelId="{40845D0B-2F31-4F8C-88CC-C82AA69DEB94}" type="pres">
      <dgm:prSet presAssocID="{A28636C6-A1CD-4576-9A34-FEB1B55C5AB0}" presName="LevelTwoTextNode" presStyleLbl="node2" presStyleIdx="3" presStyleCnt="6" custScaleX="82508" custScaleY="56951" custLinFactNeighborX="29822" custLinFactNeighborY="50099">
        <dgm:presLayoutVars>
          <dgm:chPref val="3"/>
        </dgm:presLayoutVars>
      </dgm:prSet>
      <dgm:spPr/>
      <dgm:t>
        <a:bodyPr/>
        <a:lstStyle/>
        <a:p>
          <a:endParaRPr lang="es-MX"/>
        </a:p>
      </dgm:t>
    </dgm:pt>
    <dgm:pt modelId="{DA83D5C1-80E1-418F-853A-B44A97FEE50D}" type="pres">
      <dgm:prSet presAssocID="{A28636C6-A1CD-4576-9A34-FEB1B55C5AB0}" presName="level3hierChild" presStyleCnt="0"/>
      <dgm:spPr/>
      <dgm:t>
        <a:bodyPr/>
        <a:lstStyle/>
        <a:p>
          <a:endParaRPr lang="es-MX"/>
        </a:p>
      </dgm:t>
    </dgm:pt>
    <dgm:pt modelId="{ED89F1D2-444A-4F8E-8BBE-40DB08F6D346}" type="pres">
      <dgm:prSet presAssocID="{3FFD7239-BBBD-46E0-9184-DEC2F3C4ACFC}" presName="conn2-1" presStyleLbl="parChTrans1D3" presStyleIdx="3" presStyleCnt="6"/>
      <dgm:spPr/>
      <dgm:t>
        <a:bodyPr/>
        <a:lstStyle/>
        <a:p>
          <a:endParaRPr lang="es-MX"/>
        </a:p>
      </dgm:t>
    </dgm:pt>
    <dgm:pt modelId="{3CB48218-0B80-4676-9857-8EB88796FBA4}" type="pres">
      <dgm:prSet presAssocID="{3FFD7239-BBBD-46E0-9184-DEC2F3C4ACFC}" presName="connTx" presStyleLbl="parChTrans1D3" presStyleIdx="3" presStyleCnt="6"/>
      <dgm:spPr/>
      <dgm:t>
        <a:bodyPr/>
        <a:lstStyle/>
        <a:p>
          <a:endParaRPr lang="es-MX"/>
        </a:p>
      </dgm:t>
    </dgm:pt>
    <dgm:pt modelId="{2DE7A822-F3F4-4355-9CBF-24325FF26535}" type="pres">
      <dgm:prSet presAssocID="{6468305A-D5DB-4EB3-9F87-B0C64E0A409C}" presName="root2" presStyleCnt="0"/>
      <dgm:spPr/>
      <dgm:t>
        <a:bodyPr/>
        <a:lstStyle/>
        <a:p>
          <a:endParaRPr lang="es-MX"/>
        </a:p>
      </dgm:t>
    </dgm:pt>
    <dgm:pt modelId="{9A68F32C-4971-4685-85CC-7709BF195773}" type="pres">
      <dgm:prSet presAssocID="{6468305A-D5DB-4EB3-9F87-B0C64E0A409C}" presName="LevelTwoTextNode" presStyleLbl="node3" presStyleIdx="3" presStyleCnt="6" custScaleX="88977" custScaleY="76718" custLinFactNeighborX="18676" custLinFactNeighborY="58744">
        <dgm:presLayoutVars>
          <dgm:chPref val="3"/>
        </dgm:presLayoutVars>
      </dgm:prSet>
      <dgm:spPr/>
      <dgm:t>
        <a:bodyPr/>
        <a:lstStyle/>
        <a:p>
          <a:endParaRPr lang="es-MX"/>
        </a:p>
      </dgm:t>
    </dgm:pt>
    <dgm:pt modelId="{FB7C9554-EBB0-414B-AEDF-0159DD242859}" type="pres">
      <dgm:prSet presAssocID="{6468305A-D5DB-4EB3-9F87-B0C64E0A409C}" presName="level3hierChild" presStyleCnt="0"/>
      <dgm:spPr/>
      <dgm:t>
        <a:bodyPr/>
        <a:lstStyle/>
        <a:p>
          <a:endParaRPr lang="es-MX"/>
        </a:p>
      </dgm:t>
    </dgm:pt>
    <dgm:pt modelId="{A8065845-3AB6-47AF-8987-CD4117E00A50}" type="pres">
      <dgm:prSet presAssocID="{E91A329C-B8D2-4A50-B0AF-DF35073456C9}" presName="conn2-1" presStyleLbl="parChTrans1D2" presStyleIdx="4" presStyleCnt="6"/>
      <dgm:spPr/>
      <dgm:t>
        <a:bodyPr/>
        <a:lstStyle/>
        <a:p>
          <a:endParaRPr lang="es-MX"/>
        </a:p>
      </dgm:t>
    </dgm:pt>
    <dgm:pt modelId="{544AEB4B-FE1B-43A0-A2FB-92DF349144FE}" type="pres">
      <dgm:prSet presAssocID="{E91A329C-B8D2-4A50-B0AF-DF35073456C9}" presName="connTx" presStyleLbl="parChTrans1D2" presStyleIdx="4" presStyleCnt="6"/>
      <dgm:spPr/>
      <dgm:t>
        <a:bodyPr/>
        <a:lstStyle/>
        <a:p>
          <a:endParaRPr lang="es-MX"/>
        </a:p>
      </dgm:t>
    </dgm:pt>
    <dgm:pt modelId="{01ACA202-77F8-444A-A9C8-F26A42BE9E0A}" type="pres">
      <dgm:prSet presAssocID="{FDD49537-DB8B-4C1A-A62B-9CA1EA269902}" presName="root2" presStyleCnt="0"/>
      <dgm:spPr/>
      <dgm:t>
        <a:bodyPr/>
        <a:lstStyle/>
        <a:p>
          <a:endParaRPr lang="es-MX"/>
        </a:p>
      </dgm:t>
    </dgm:pt>
    <dgm:pt modelId="{8D146440-B9F7-49A7-AA66-E05142E26EA8}" type="pres">
      <dgm:prSet presAssocID="{FDD49537-DB8B-4C1A-A62B-9CA1EA269902}" presName="LevelTwoTextNode" presStyleLbl="node2" presStyleIdx="4" presStyleCnt="6" custScaleX="77200" custScaleY="74209" custLinFactY="-100000" custLinFactNeighborX="16323" custLinFactNeighborY="-110830">
        <dgm:presLayoutVars>
          <dgm:chPref val="3"/>
        </dgm:presLayoutVars>
      </dgm:prSet>
      <dgm:spPr/>
      <dgm:t>
        <a:bodyPr/>
        <a:lstStyle/>
        <a:p>
          <a:endParaRPr lang="es-MX"/>
        </a:p>
      </dgm:t>
    </dgm:pt>
    <dgm:pt modelId="{428F657B-E3F9-41AE-AAEF-4FA301637061}" type="pres">
      <dgm:prSet presAssocID="{FDD49537-DB8B-4C1A-A62B-9CA1EA269902}" presName="level3hierChild" presStyleCnt="0"/>
      <dgm:spPr/>
      <dgm:t>
        <a:bodyPr/>
        <a:lstStyle/>
        <a:p>
          <a:endParaRPr lang="es-MX"/>
        </a:p>
      </dgm:t>
    </dgm:pt>
    <dgm:pt modelId="{38D25BA7-2A79-4509-BE4E-038B0CE23175}" type="pres">
      <dgm:prSet presAssocID="{112889EF-ADDC-446C-A801-8C3AD37173F8}" presName="conn2-1" presStyleLbl="parChTrans1D3" presStyleIdx="4" presStyleCnt="6"/>
      <dgm:spPr/>
      <dgm:t>
        <a:bodyPr/>
        <a:lstStyle/>
        <a:p>
          <a:endParaRPr lang="es-MX"/>
        </a:p>
      </dgm:t>
    </dgm:pt>
    <dgm:pt modelId="{0EE5936D-AA63-4170-9A83-51A8DD468FC4}" type="pres">
      <dgm:prSet presAssocID="{112889EF-ADDC-446C-A801-8C3AD37173F8}" presName="connTx" presStyleLbl="parChTrans1D3" presStyleIdx="4" presStyleCnt="6"/>
      <dgm:spPr/>
      <dgm:t>
        <a:bodyPr/>
        <a:lstStyle/>
        <a:p>
          <a:endParaRPr lang="es-MX"/>
        </a:p>
      </dgm:t>
    </dgm:pt>
    <dgm:pt modelId="{D6EE3D3F-F549-4680-A99E-360A92DBDFB7}" type="pres">
      <dgm:prSet presAssocID="{E06FF9B8-FA3C-47ED-9F8A-221E552EAE8E}" presName="root2" presStyleCnt="0"/>
      <dgm:spPr/>
      <dgm:t>
        <a:bodyPr/>
        <a:lstStyle/>
        <a:p>
          <a:endParaRPr lang="es-MX"/>
        </a:p>
      </dgm:t>
    </dgm:pt>
    <dgm:pt modelId="{BC0B5F02-5557-41A7-88A0-4DF035B6174B}" type="pres">
      <dgm:prSet presAssocID="{E06FF9B8-FA3C-47ED-9F8A-221E552EAE8E}" presName="LevelTwoTextNode" presStyleLbl="node3" presStyleIdx="4" presStyleCnt="6" custScaleX="60791" custScaleY="53134" custLinFactY="-88922" custLinFactNeighborX="34209" custLinFactNeighborY="-100000">
        <dgm:presLayoutVars>
          <dgm:chPref val="3"/>
        </dgm:presLayoutVars>
      </dgm:prSet>
      <dgm:spPr/>
      <dgm:t>
        <a:bodyPr/>
        <a:lstStyle/>
        <a:p>
          <a:endParaRPr lang="es-MX"/>
        </a:p>
      </dgm:t>
    </dgm:pt>
    <dgm:pt modelId="{A829F247-3DCC-4B1A-8D72-D7951E6928B4}" type="pres">
      <dgm:prSet presAssocID="{E06FF9B8-FA3C-47ED-9F8A-221E552EAE8E}" presName="level3hierChild" presStyleCnt="0"/>
      <dgm:spPr/>
      <dgm:t>
        <a:bodyPr/>
        <a:lstStyle/>
        <a:p>
          <a:endParaRPr lang="es-MX"/>
        </a:p>
      </dgm:t>
    </dgm:pt>
    <dgm:pt modelId="{B71685AC-E07E-4D50-9365-BC1D712CE27E}" type="pres">
      <dgm:prSet presAssocID="{BA0150BD-C28E-48C4-84F3-773C1CBEFF4F}" presName="conn2-1" presStyleLbl="parChTrans1D2" presStyleIdx="5" presStyleCnt="6"/>
      <dgm:spPr/>
      <dgm:t>
        <a:bodyPr/>
        <a:lstStyle/>
        <a:p>
          <a:endParaRPr lang="es-MX"/>
        </a:p>
      </dgm:t>
    </dgm:pt>
    <dgm:pt modelId="{5D993839-71FA-47E4-BD1C-DD8A440BD96D}" type="pres">
      <dgm:prSet presAssocID="{BA0150BD-C28E-48C4-84F3-773C1CBEFF4F}" presName="connTx" presStyleLbl="parChTrans1D2" presStyleIdx="5" presStyleCnt="6"/>
      <dgm:spPr/>
      <dgm:t>
        <a:bodyPr/>
        <a:lstStyle/>
        <a:p>
          <a:endParaRPr lang="es-MX"/>
        </a:p>
      </dgm:t>
    </dgm:pt>
    <dgm:pt modelId="{80299787-41F7-454F-8B9F-76AA26506E62}" type="pres">
      <dgm:prSet presAssocID="{77BD8D93-68EF-4722-9322-E74077D65FDC}" presName="root2" presStyleCnt="0"/>
      <dgm:spPr/>
      <dgm:t>
        <a:bodyPr/>
        <a:lstStyle/>
        <a:p>
          <a:endParaRPr lang="es-MX"/>
        </a:p>
      </dgm:t>
    </dgm:pt>
    <dgm:pt modelId="{C55BDB38-D46B-4F54-AB3B-68FC2122074B}" type="pres">
      <dgm:prSet presAssocID="{77BD8D93-68EF-4722-9322-E74077D65FDC}" presName="LevelTwoTextNode" presStyleLbl="node2" presStyleIdx="5" presStyleCnt="6" custScaleX="90957" custScaleY="65754" custLinFactY="-100000" custLinFactNeighborX="19698" custLinFactNeighborY="-112299">
        <dgm:presLayoutVars>
          <dgm:chPref val="3"/>
        </dgm:presLayoutVars>
      </dgm:prSet>
      <dgm:spPr/>
      <dgm:t>
        <a:bodyPr/>
        <a:lstStyle/>
        <a:p>
          <a:endParaRPr lang="es-MX"/>
        </a:p>
      </dgm:t>
    </dgm:pt>
    <dgm:pt modelId="{33C8836D-1F81-4AC1-B82C-FFA78685561D}" type="pres">
      <dgm:prSet presAssocID="{77BD8D93-68EF-4722-9322-E74077D65FDC}" presName="level3hierChild" presStyleCnt="0"/>
      <dgm:spPr/>
      <dgm:t>
        <a:bodyPr/>
        <a:lstStyle/>
        <a:p>
          <a:endParaRPr lang="es-MX"/>
        </a:p>
      </dgm:t>
    </dgm:pt>
    <dgm:pt modelId="{970ADE9E-81A7-433E-AABC-DB6B2D5E65E9}" type="pres">
      <dgm:prSet presAssocID="{260E0854-1F77-4B23-ACBE-B6EAC8AA931D}" presName="conn2-1" presStyleLbl="parChTrans1D3" presStyleIdx="5" presStyleCnt="6"/>
      <dgm:spPr/>
      <dgm:t>
        <a:bodyPr/>
        <a:lstStyle/>
        <a:p>
          <a:endParaRPr lang="es-MX"/>
        </a:p>
      </dgm:t>
    </dgm:pt>
    <dgm:pt modelId="{8CBC0ED2-ECC1-4057-BB19-77876B00A954}" type="pres">
      <dgm:prSet presAssocID="{260E0854-1F77-4B23-ACBE-B6EAC8AA931D}" presName="connTx" presStyleLbl="parChTrans1D3" presStyleIdx="5" presStyleCnt="6"/>
      <dgm:spPr/>
      <dgm:t>
        <a:bodyPr/>
        <a:lstStyle/>
        <a:p>
          <a:endParaRPr lang="es-MX"/>
        </a:p>
      </dgm:t>
    </dgm:pt>
    <dgm:pt modelId="{BA311D2F-E511-4BA1-A37D-B38DEB016A69}" type="pres">
      <dgm:prSet presAssocID="{9EA9C51E-3C18-48AB-86CC-D04E781D1221}" presName="root2" presStyleCnt="0"/>
      <dgm:spPr/>
      <dgm:t>
        <a:bodyPr/>
        <a:lstStyle/>
        <a:p>
          <a:endParaRPr lang="es-MX"/>
        </a:p>
      </dgm:t>
    </dgm:pt>
    <dgm:pt modelId="{B28E9F7C-BD52-4DB6-A618-38C3E614C5EB}" type="pres">
      <dgm:prSet presAssocID="{9EA9C51E-3C18-48AB-86CC-D04E781D1221}" presName="LevelTwoTextNode" presStyleLbl="node3" presStyleIdx="5" presStyleCnt="6" custScaleX="88978" custScaleY="75479" custLinFactY="-100000" custLinFactNeighborX="10227" custLinFactNeighborY="-101926">
        <dgm:presLayoutVars>
          <dgm:chPref val="3"/>
        </dgm:presLayoutVars>
      </dgm:prSet>
      <dgm:spPr/>
      <dgm:t>
        <a:bodyPr/>
        <a:lstStyle/>
        <a:p>
          <a:endParaRPr lang="es-MX"/>
        </a:p>
      </dgm:t>
    </dgm:pt>
    <dgm:pt modelId="{A56D6158-2FCD-44F0-8BD2-D55672937E3F}" type="pres">
      <dgm:prSet presAssocID="{9EA9C51E-3C18-48AB-86CC-D04E781D1221}" presName="level3hierChild" presStyleCnt="0"/>
      <dgm:spPr/>
      <dgm:t>
        <a:bodyPr/>
        <a:lstStyle/>
        <a:p>
          <a:endParaRPr lang="es-MX"/>
        </a:p>
      </dgm:t>
    </dgm:pt>
  </dgm:ptLst>
  <dgm:cxnLst>
    <dgm:cxn modelId="{D8EA54A6-AD16-4DC4-92CC-86D3F615BFB2}" type="presOf" srcId="{260E0854-1F77-4B23-ACBE-B6EAC8AA931D}" destId="{8CBC0ED2-ECC1-4057-BB19-77876B00A954}" srcOrd="1" destOrd="0" presId="urn:microsoft.com/office/officeart/2005/8/layout/hierarchy2"/>
    <dgm:cxn modelId="{35DE3841-FB52-4C03-AB49-C104C304AB12}" type="presOf" srcId="{260E0854-1F77-4B23-ACBE-B6EAC8AA931D}" destId="{970ADE9E-81A7-433E-AABC-DB6B2D5E65E9}" srcOrd="0" destOrd="0" presId="urn:microsoft.com/office/officeart/2005/8/layout/hierarchy2"/>
    <dgm:cxn modelId="{C6182982-E96F-4327-85A1-A2BB78958472}" srcId="{2A34BF95-6641-4664-A416-0EC9224227D6}" destId="{5F4745CA-3FD0-445F-AFFD-CC44DDC803AA}" srcOrd="2" destOrd="0" parTransId="{9C54FA1E-117F-465B-B50C-5C8A097F0F3B}" sibTransId="{A21131D5-A162-4C56-AD74-232DFCBDFB61}"/>
    <dgm:cxn modelId="{8E2F63A8-6A5D-4882-91D1-02361931D4D4}" type="presOf" srcId="{BA0150BD-C28E-48C4-84F3-773C1CBEFF4F}" destId="{5D993839-71FA-47E4-BD1C-DD8A440BD96D}" srcOrd="1" destOrd="0" presId="urn:microsoft.com/office/officeart/2005/8/layout/hierarchy2"/>
    <dgm:cxn modelId="{265FB76B-9CF1-4286-B715-32B10A07F111}" srcId="{615AB193-2D90-408B-8DB1-A536C6A0CA91}" destId="{2A34BF95-6641-4664-A416-0EC9224227D6}" srcOrd="0" destOrd="0" parTransId="{2985E493-D7E8-408D-B294-6D164680AE82}" sibTransId="{3BC1B69C-708F-43E3-830B-8BE9FAFF0462}"/>
    <dgm:cxn modelId="{B89A18DF-0E43-4C56-A348-64E0D8660E30}" type="presOf" srcId="{05C76A14-195D-44AF-ACED-DDE061DB3FB4}" destId="{33476E69-F51A-4E11-A331-5FF7D03388C8}" srcOrd="1" destOrd="0" presId="urn:microsoft.com/office/officeart/2005/8/layout/hierarchy2"/>
    <dgm:cxn modelId="{8217BAFB-D70A-48F8-A62A-513A9A9C92E5}" type="presOf" srcId="{DF408F46-F086-4966-A93E-BCEAA956912C}" destId="{E8345293-DD33-4A1E-99C0-6EAFF77BACCE}" srcOrd="0" destOrd="0" presId="urn:microsoft.com/office/officeart/2005/8/layout/hierarchy2"/>
    <dgm:cxn modelId="{3CCBA3F5-FB70-4BD6-A2AC-BF2C24BFAC27}" type="presOf" srcId="{2A34BF95-6641-4664-A416-0EC9224227D6}" destId="{36898F4C-8A4D-4A68-9B32-9349CA89E47E}" srcOrd="0" destOrd="0" presId="urn:microsoft.com/office/officeart/2005/8/layout/hierarchy2"/>
    <dgm:cxn modelId="{5FDB05F3-1409-4349-8505-F36A7E61D1FE}" type="presOf" srcId="{360DF845-CB4F-4E3A-9473-9E34B0134E72}" destId="{83A3C246-1382-48F1-8951-7CD19A20517B}" srcOrd="0" destOrd="0" presId="urn:microsoft.com/office/officeart/2005/8/layout/hierarchy2"/>
    <dgm:cxn modelId="{EDCCB335-4596-485E-82E2-9BFD310DC152}" srcId="{2A34BF95-6641-4664-A416-0EC9224227D6}" destId="{360DF845-CB4F-4E3A-9473-9E34B0134E72}" srcOrd="0" destOrd="0" parTransId="{6DB622A1-C482-4D93-BE74-0138A92A5A0A}" sibTransId="{0A82DE93-6BA9-4DEA-8605-30FCB9C47959}"/>
    <dgm:cxn modelId="{D6644B06-FE92-4851-B7C0-8A94FBA50E1A}" srcId="{2A34BF95-6641-4664-A416-0EC9224227D6}" destId="{A28636C6-A1CD-4576-9A34-FEB1B55C5AB0}" srcOrd="3" destOrd="0" parTransId="{4603B7C9-FBC6-4251-93E3-906FA9BE0FF3}" sibTransId="{39B63080-3C33-42B8-BF94-9587C78806AA}"/>
    <dgm:cxn modelId="{EE042793-3B10-4D53-9745-AA7FCDB7600B}" type="presOf" srcId="{02FF41B9-8A0A-4A8B-B009-A7414CF80503}" destId="{EEB8A72B-1FE6-4668-A3A7-1BF4B0A3B086}" srcOrd="0" destOrd="0" presId="urn:microsoft.com/office/officeart/2005/8/layout/hierarchy2"/>
    <dgm:cxn modelId="{39142C0B-FBF6-4A97-8A1B-5864FE216F45}" type="presOf" srcId="{FDD49537-DB8B-4C1A-A62B-9CA1EA269902}" destId="{8D146440-B9F7-49A7-AA66-E05142E26EA8}" srcOrd="0" destOrd="0" presId="urn:microsoft.com/office/officeart/2005/8/layout/hierarchy2"/>
    <dgm:cxn modelId="{94B9A35A-9155-4547-AADA-A327F6E3AFC8}" type="presOf" srcId="{5F4745CA-3FD0-445F-AFFD-CC44DDC803AA}" destId="{C65CC856-5869-4903-8B75-1B1651A948AE}" srcOrd="0" destOrd="0" presId="urn:microsoft.com/office/officeart/2005/8/layout/hierarchy2"/>
    <dgm:cxn modelId="{BB37CCF5-8494-406C-BD60-5D1EB537CD68}" type="presOf" srcId="{9C54FA1E-117F-465B-B50C-5C8A097F0F3B}" destId="{A13C312B-87AD-4017-B480-DDE33D823316}" srcOrd="1" destOrd="0" presId="urn:microsoft.com/office/officeart/2005/8/layout/hierarchy2"/>
    <dgm:cxn modelId="{0D27BDBF-EDFD-436A-967F-511677694567}" type="presOf" srcId="{112889EF-ADDC-446C-A801-8C3AD37173F8}" destId="{0EE5936D-AA63-4170-9A83-51A8DD468FC4}" srcOrd="1" destOrd="0" presId="urn:microsoft.com/office/officeart/2005/8/layout/hierarchy2"/>
    <dgm:cxn modelId="{48B45693-70DB-432C-957D-19BD5B241363}" type="presOf" srcId="{F0EC8C5E-01B5-4AF2-AD39-2D63A9AF2342}" destId="{24937AB2-CE65-4FCE-9CFC-6477BDEB89C3}" srcOrd="1" destOrd="0" presId="urn:microsoft.com/office/officeart/2005/8/layout/hierarchy2"/>
    <dgm:cxn modelId="{1351779E-DA18-4C45-9914-78C7FE145CF0}" type="presOf" srcId="{D4872A1D-8CB7-46E1-BEED-FA84D01B783A}" destId="{77EEA12C-5B4A-4725-B2F5-2B93344A3FB6}" srcOrd="0" destOrd="0" presId="urn:microsoft.com/office/officeart/2005/8/layout/hierarchy2"/>
    <dgm:cxn modelId="{3F357B46-9D4F-44CB-B259-A5F5A852FCE9}" type="presOf" srcId="{E91A329C-B8D2-4A50-B0AF-DF35073456C9}" destId="{A8065845-3AB6-47AF-8987-CD4117E00A50}" srcOrd="0" destOrd="0" presId="urn:microsoft.com/office/officeart/2005/8/layout/hierarchy2"/>
    <dgm:cxn modelId="{BBC47F39-90DA-4632-8C71-4E0630A23AF4}" type="presOf" srcId="{F0EC8C5E-01B5-4AF2-AD39-2D63A9AF2342}" destId="{F86A08B9-E2E0-4A14-9643-285FF4C9DBFB}" srcOrd="0" destOrd="0" presId="urn:microsoft.com/office/officeart/2005/8/layout/hierarchy2"/>
    <dgm:cxn modelId="{FF7657FA-A973-4B43-9F66-A3AE23E0890A}" type="presOf" srcId="{4603B7C9-FBC6-4251-93E3-906FA9BE0FF3}" destId="{38427292-A52C-4574-AF96-C3A229519156}" srcOrd="1" destOrd="0" presId="urn:microsoft.com/office/officeart/2005/8/layout/hierarchy2"/>
    <dgm:cxn modelId="{A85D1EF6-E590-4E9F-847A-DAE9E274F82B}" type="presOf" srcId="{BA0150BD-C28E-48C4-84F3-773C1CBEFF4F}" destId="{B71685AC-E07E-4D50-9365-BC1D712CE27E}" srcOrd="0" destOrd="0" presId="urn:microsoft.com/office/officeart/2005/8/layout/hierarchy2"/>
    <dgm:cxn modelId="{B4A24A41-1D2C-4281-84EB-DE5BC1718365}" type="presOf" srcId="{D4872A1D-8CB7-46E1-BEED-FA84D01B783A}" destId="{B5DCCA01-5E8A-47EC-AFFB-06CFAADA109C}" srcOrd="1" destOrd="0" presId="urn:microsoft.com/office/officeart/2005/8/layout/hierarchy2"/>
    <dgm:cxn modelId="{84128D58-2AFF-42AE-A425-83AE5766E8CB}" srcId="{FDD49537-DB8B-4C1A-A62B-9CA1EA269902}" destId="{E06FF9B8-FA3C-47ED-9F8A-221E552EAE8E}" srcOrd="0" destOrd="0" parTransId="{112889EF-ADDC-446C-A801-8C3AD37173F8}" sibTransId="{910B5C87-E846-4A51-955B-20923DEA920D}"/>
    <dgm:cxn modelId="{B610BA79-CF68-43A8-9426-2F9C562B2C2D}" srcId="{2A34BF95-6641-4664-A416-0EC9224227D6}" destId="{FDD49537-DB8B-4C1A-A62B-9CA1EA269902}" srcOrd="4" destOrd="0" parTransId="{E91A329C-B8D2-4A50-B0AF-DF35073456C9}" sibTransId="{9F11D424-3695-48FD-BE33-FE2E4CDDC3B2}"/>
    <dgm:cxn modelId="{87C27C8E-3B8C-4E31-8B71-97277B27500E}" type="presOf" srcId="{6DB622A1-C482-4D93-BE74-0138A92A5A0A}" destId="{F49F6343-6BFB-4970-B362-8A3916AB4A7F}" srcOrd="0" destOrd="0" presId="urn:microsoft.com/office/officeart/2005/8/layout/hierarchy2"/>
    <dgm:cxn modelId="{C60B140A-31C7-4466-84CC-D4042EC84C56}" type="presOf" srcId="{3FFD7239-BBBD-46E0-9184-DEC2F3C4ACFC}" destId="{3CB48218-0B80-4676-9857-8EB88796FBA4}" srcOrd="1" destOrd="0" presId="urn:microsoft.com/office/officeart/2005/8/layout/hierarchy2"/>
    <dgm:cxn modelId="{5B81113C-CD5A-4F4F-8C8E-0ECA15131DCA}" srcId="{1D7B4A62-1D9F-445D-933C-4E86B9931B41}" destId="{7F030644-5F74-45CD-B7E5-8220BFF6C3A2}" srcOrd="0" destOrd="0" parTransId="{DF408F46-F086-4966-A93E-BCEAA956912C}" sibTransId="{E6FF627C-991B-4E99-A622-8A4AAE588396}"/>
    <dgm:cxn modelId="{78C4D201-1DFE-48A8-A3AF-EEC1475B37E7}" type="presOf" srcId="{112889EF-ADDC-446C-A801-8C3AD37173F8}" destId="{38D25BA7-2A79-4509-BE4E-038B0CE23175}" srcOrd="0" destOrd="0" presId="urn:microsoft.com/office/officeart/2005/8/layout/hierarchy2"/>
    <dgm:cxn modelId="{60AF03F2-0498-4594-8143-8C869F539610}" type="presOf" srcId="{1D7B4A62-1D9F-445D-933C-4E86B9931B41}" destId="{ECEE5754-1EAE-459D-B6D1-990DC3943BB3}" srcOrd="0" destOrd="0" presId="urn:microsoft.com/office/officeart/2005/8/layout/hierarchy2"/>
    <dgm:cxn modelId="{2B65CD84-AD39-40FC-82CD-84B9C8B163BC}" type="presOf" srcId="{6468305A-D5DB-4EB3-9F87-B0C64E0A409C}" destId="{9A68F32C-4971-4685-85CC-7709BF195773}" srcOrd="0" destOrd="0" presId="urn:microsoft.com/office/officeart/2005/8/layout/hierarchy2"/>
    <dgm:cxn modelId="{42A69AEA-C58D-40D1-BD97-C1C6DE2BE3AC}" type="presOf" srcId="{E91A329C-B8D2-4A50-B0AF-DF35073456C9}" destId="{544AEB4B-FE1B-43A0-A2FB-92DF349144FE}" srcOrd="1" destOrd="0" presId="urn:microsoft.com/office/officeart/2005/8/layout/hierarchy2"/>
    <dgm:cxn modelId="{89426924-B3BE-4AC8-B60F-31D65382D04A}" type="presOf" srcId="{4603B7C9-FBC6-4251-93E3-906FA9BE0FF3}" destId="{04D89CAA-49C4-42DE-A7E8-018BBC75B364}" srcOrd="0" destOrd="0" presId="urn:microsoft.com/office/officeart/2005/8/layout/hierarchy2"/>
    <dgm:cxn modelId="{C77072B0-2948-48E1-8BC3-1372120DF933}" srcId="{77BD8D93-68EF-4722-9322-E74077D65FDC}" destId="{9EA9C51E-3C18-48AB-86CC-D04E781D1221}" srcOrd="0" destOrd="0" parTransId="{260E0854-1F77-4B23-ACBE-B6EAC8AA931D}" sibTransId="{71F65B53-848F-4EB0-9D88-86DD21F22E0C}"/>
    <dgm:cxn modelId="{3F700F16-EB40-4AF0-999B-EEEAD32C2A33}" type="presOf" srcId="{77BD8D93-68EF-4722-9322-E74077D65FDC}" destId="{C55BDB38-D46B-4F54-AB3B-68FC2122074B}" srcOrd="0" destOrd="0" presId="urn:microsoft.com/office/officeart/2005/8/layout/hierarchy2"/>
    <dgm:cxn modelId="{215DD384-3AA0-4F12-B1C1-AA3A6F1C3530}" srcId="{2A34BF95-6641-4664-A416-0EC9224227D6}" destId="{77BD8D93-68EF-4722-9322-E74077D65FDC}" srcOrd="5" destOrd="0" parTransId="{BA0150BD-C28E-48C4-84F3-773C1CBEFF4F}" sibTransId="{8FCE2708-AA32-48A3-81AD-1886CBDC09D2}"/>
    <dgm:cxn modelId="{EE20BA94-615F-4965-84E5-D0F22AD81949}" type="presOf" srcId="{615AB193-2D90-408B-8DB1-A536C6A0CA91}" destId="{4CB60AB8-BD05-44F6-8589-CDFD0AE76C47}" srcOrd="0" destOrd="0" presId="urn:microsoft.com/office/officeart/2005/8/layout/hierarchy2"/>
    <dgm:cxn modelId="{BC6D4878-31D0-49ED-926A-51E397AA0BE5}" srcId="{A28636C6-A1CD-4576-9A34-FEB1B55C5AB0}" destId="{6468305A-D5DB-4EB3-9F87-B0C64E0A409C}" srcOrd="0" destOrd="0" parTransId="{3FFD7239-BBBD-46E0-9184-DEC2F3C4ACFC}" sibTransId="{340A9C5B-8687-4EF0-ABA1-94785ACFC2C5}"/>
    <dgm:cxn modelId="{5B78B60B-46A8-4BE7-B05A-77ED59384E5E}" type="presOf" srcId="{A28636C6-A1CD-4576-9A34-FEB1B55C5AB0}" destId="{40845D0B-2F31-4F8C-88CC-C82AA69DEB94}" srcOrd="0" destOrd="0" presId="urn:microsoft.com/office/officeart/2005/8/layout/hierarchy2"/>
    <dgm:cxn modelId="{11FD572E-3A85-414B-AF06-19A2D0481F93}" type="presOf" srcId="{9C54FA1E-117F-465B-B50C-5C8A097F0F3B}" destId="{640ED177-9D7C-4D32-B57E-37D5C7CFC9A2}" srcOrd="0" destOrd="0" presId="urn:microsoft.com/office/officeart/2005/8/layout/hierarchy2"/>
    <dgm:cxn modelId="{BC6F3179-9E5C-4148-A7CA-B4FEE7FBACE7}" type="presOf" srcId="{F9493A1A-D6F6-4493-A6D2-25BCEB63EC9E}" destId="{633DDA65-D929-4B15-8CD7-CDE30BCA8927}" srcOrd="0" destOrd="0" presId="urn:microsoft.com/office/officeart/2005/8/layout/hierarchy2"/>
    <dgm:cxn modelId="{170FF5C0-9976-424D-B144-551B56803ECB}" type="presOf" srcId="{6DB622A1-C482-4D93-BE74-0138A92A5A0A}" destId="{0863C8AD-CA81-44AA-8DF2-7175D2920048}" srcOrd="1" destOrd="0" presId="urn:microsoft.com/office/officeart/2005/8/layout/hierarchy2"/>
    <dgm:cxn modelId="{127249EB-E482-47E2-A404-8D4A2FB148C0}" type="presOf" srcId="{7F030644-5F74-45CD-B7E5-8220BFF6C3A2}" destId="{058DC51A-E809-431C-9713-D73A6B51F100}" srcOrd="0" destOrd="0" presId="urn:microsoft.com/office/officeart/2005/8/layout/hierarchy2"/>
    <dgm:cxn modelId="{51FA6148-EE9E-49E6-8869-495962C0E529}" srcId="{360DF845-CB4F-4E3A-9473-9E34B0134E72}" destId="{F9493A1A-D6F6-4493-A6D2-25BCEB63EC9E}" srcOrd="0" destOrd="0" parTransId="{D4872A1D-8CB7-46E1-BEED-FA84D01B783A}" sibTransId="{9C3BD174-A1BB-47C0-8B06-FDB8C852003F}"/>
    <dgm:cxn modelId="{1CAA7827-FCC2-4D84-9A6D-ACF01E503A23}" srcId="{2A34BF95-6641-4664-A416-0EC9224227D6}" destId="{1D7B4A62-1D9F-445D-933C-4E86B9931B41}" srcOrd="1" destOrd="0" parTransId="{F0EC8C5E-01B5-4AF2-AD39-2D63A9AF2342}" sibTransId="{AAF7C674-3A81-4168-9F50-B239E7408315}"/>
    <dgm:cxn modelId="{4A9B95C8-B576-42F6-BB47-02B24F552042}" type="presOf" srcId="{3FFD7239-BBBD-46E0-9184-DEC2F3C4ACFC}" destId="{ED89F1D2-444A-4F8E-8BBE-40DB08F6D346}" srcOrd="0" destOrd="0" presId="urn:microsoft.com/office/officeart/2005/8/layout/hierarchy2"/>
    <dgm:cxn modelId="{F8858993-2FAE-423E-80B4-08EF1EB71DDA}" type="presOf" srcId="{05C76A14-195D-44AF-ACED-DDE061DB3FB4}" destId="{6977AC4B-E903-4678-A495-FCB499291CA0}" srcOrd="0" destOrd="0" presId="urn:microsoft.com/office/officeart/2005/8/layout/hierarchy2"/>
    <dgm:cxn modelId="{08B917CD-96D3-487E-A62C-D0987243DDEA}" type="presOf" srcId="{E06FF9B8-FA3C-47ED-9F8A-221E552EAE8E}" destId="{BC0B5F02-5557-41A7-88A0-4DF035B6174B}" srcOrd="0" destOrd="0" presId="urn:microsoft.com/office/officeart/2005/8/layout/hierarchy2"/>
    <dgm:cxn modelId="{3DFE36B6-75F4-4792-B5B0-409167D4EBED}" srcId="{5F4745CA-3FD0-445F-AFFD-CC44DDC803AA}" destId="{02FF41B9-8A0A-4A8B-B009-A7414CF80503}" srcOrd="0" destOrd="0" parTransId="{05C76A14-195D-44AF-ACED-DDE061DB3FB4}" sibTransId="{4C3F412C-58C1-4247-A519-C87030A8AE6A}"/>
    <dgm:cxn modelId="{082C1562-AFD7-4381-82FD-82A3D72BD0F2}" type="presOf" srcId="{DF408F46-F086-4966-A93E-BCEAA956912C}" destId="{A259F88B-32A9-4A78-9B6E-BC69940A6410}" srcOrd="1" destOrd="0" presId="urn:microsoft.com/office/officeart/2005/8/layout/hierarchy2"/>
    <dgm:cxn modelId="{BCDF29A2-8DDB-4CFE-8B09-29F0AAF057B5}" type="presOf" srcId="{9EA9C51E-3C18-48AB-86CC-D04E781D1221}" destId="{B28E9F7C-BD52-4DB6-A618-38C3E614C5EB}" srcOrd="0" destOrd="0" presId="urn:microsoft.com/office/officeart/2005/8/layout/hierarchy2"/>
    <dgm:cxn modelId="{A9E0A98F-19A3-4F55-AA35-BE080A9DD371}" type="presParOf" srcId="{4CB60AB8-BD05-44F6-8589-CDFD0AE76C47}" destId="{57B82ED3-9B74-4024-AE5B-A7C918B53162}" srcOrd="0" destOrd="0" presId="urn:microsoft.com/office/officeart/2005/8/layout/hierarchy2"/>
    <dgm:cxn modelId="{1BAD79AB-3308-4EFF-9D2B-BA7D210ACDD4}" type="presParOf" srcId="{57B82ED3-9B74-4024-AE5B-A7C918B53162}" destId="{36898F4C-8A4D-4A68-9B32-9349CA89E47E}" srcOrd="0" destOrd="0" presId="urn:microsoft.com/office/officeart/2005/8/layout/hierarchy2"/>
    <dgm:cxn modelId="{86306B7E-16A9-4B0D-8D70-A5501E2A44C7}" type="presParOf" srcId="{57B82ED3-9B74-4024-AE5B-A7C918B53162}" destId="{7CE6C523-E4A7-42A0-B871-5C276DC13FD6}" srcOrd="1" destOrd="0" presId="urn:microsoft.com/office/officeart/2005/8/layout/hierarchy2"/>
    <dgm:cxn modelId="{FDC4C26F-783F-4AE9-9888-1901AA7ABAE8}" type="presParOf" srcId="{7CE6C523-E4A7-42A0-B871-5C276DC13FD6}" destId="{F49F6343-6BFB-4970-B362-8A3916AB4A7F}" srcOrd="0" destOrd="0" presId="urn:microsoft.com/office/officeart/2005/8/layout/hierarchy2"/>
    <dgm:cxn modelId="{8D0DB895-BC99-4917-A445-95D323E1A87A}" type="presParOf" srcId="{F49F6343-6BFB-4970-B362-8A3916AB4A7F}" destId="{0863C8AD-CA81-44AA-8DF2-7175D2920048}" srcOrd="0" destOrd="0" presId="urn:microsoft.com/office/officeart/2005/8/layout/hierarchy2"/>
    <dgm:cxn modelId="{17DCF0AE-4DAF-4F1D-8D62-817266E97884}" type="presParOf" srcId="{7CE6C523-E4A7-42A0-B871-5C276DC13FD6}" destId="{0BDED33D-60F4-46B0-9444-29B8120E213B}" srcOrd="1" destOrd="0" presId="urn:microsoft.com/office/officeart/2005/8/layout/hierarchy2"/>
    <dgm:cxn modelId="{E9BA75D5-854B-4DD7-823E-A8726EF630DA}" type="presParOf" srcId="{0BDED33D-60F4-46B0-9444-29B8120E213B}" destId="{83A3C246-1382-48F1-8951-7CD19A20517B}" srcOrd="0" destOrd="0" presId="urn:microsoft.com/office/officeart/2005/8/layout/hierarchy2"/>
    <dgm:cxn modelId="{A47DD901-CF7F-41FE-A659-F3C3A9AA46AC}" type="presParOf" srcId="{0BDED33D-60F4-46B0-9444-29B8120E213B}" destId="{5CA6BFEE-04C5-44EF-B5CD-6334204829E4}" srcOrd="1" destOrd="0" presId="urn:microsoft.com/office/officeart/2005/8/layout/hierarchy2"/>
    <dgm:cxn modelId="{81B9946C-C063-46EE-8066-9F2A20F4CC1F}" type="presParOf" srcId="{5CA6BFEE-04C5-44EF-B5CD-6334204829E4}" destId="{77EEA12C-5B4A-4725-B2F5-2B93344A3FB6}" srcOrd="0" destOrd="0" presId="urn:microsoft.com/office/officeart/2005/8/layout/hierarchy2"/>
    <dgm:cxn modelId="{68322082-7041-4611-B3A7-2C474F76D675}" type="presParOf" srcId="{77EEA12C-5B4A-4725-B2F5-2B93344A3FB6}" destId="{B5DCCA01-5E8A-47EC-AFFB-06CFAADA109C}" srcOrd="0" destOrd="0" presId="urn:microsoft.com/office/officeart/2005/8/layout/hierarchy2"/>
    <dgm:cxn modelId="{3A01FDA2-3A9C-4EA0-AF92-70D760278D05}" type="presParOf" srcId="{5CA6BFEE-04C5-44EF-B5CD-6334204829E4}" destId="{0D334ACB-2CB5-4AF9-88D5-85D281E33526}" srcOrd="1" destOrd="0" presId="urn:microsoft.com/office/officeart/2005/8/layout/hierarchy2"/>
    <dgm:cxn modelId="{C5558341-4011-4667-8117-98EAB2C4A1E4}" type="presParOf" srcId="{0D334ACB-2CB5-4AF9-88D5-85D281E33526}" destId="{633DDA65-D929-4B15-8CD7-CDE30BCA8927}" srcOrd="0" destOrd="0" presId="urn:microsoft.com/office/officeart/2005/8/layout/hierarchy2"/>
    <dgm:cxn modelId="{79BD0F68-92F8-4C6D-BA74-BADB48A38F34}" type="presParOf" srcId="{0D334ACB-2CB5-4AF9-88D5-85D281E33526}" destId="{7C270C08-1FC0-469C-8E9A-51D2A55248A8}" srcOrd="1" destOrd="0" presId="urn:microsoft.com/office/officeart/2005/8/layout/hierarchy2"/>
    <dgm:cxn modelId="{370A7FB4-08C0-4BFA-97B1-6CAE27E7FA80}" type="presParOf" srcId="{7CE6C523-E4A7-42A0-B871-5C276DC13FD6}" destId="{F86A08B9-E2E0-4A14-9643-285FF4C9DBFB}" srcOrd="2" destOrd="0" presId="urn:microsoft.com/office/officeart/2005/8/layout/hierarchy2"/>
    <dgm:cxn modelId="{D4E33B6B-4D31-4C80-8185-20AE45464CB4}" type="presParOf" srcId="{F86A08B9-E2E0-4A14-9643-285FF4C9DBFB}" destId="{24937AB2-CE65-4FCE-9CFC-6477BDEB89C3}" srcOrd="0" destOrd="0" presId="urn:microsoft.com/office/officeart/2005/8/layout/hierarchy2"/>
    <dgm:cxn modelId="{4D2781B7-95D7-49E5-B257-969D7FF8BA32}" type="presParOf" srcId="{7CE6C523-E4A7-42A0-B871-5C276DC13FD6}" destId="{D62E7CBD-7DC3-4EB0-B705-764F20B5B3C5}" srcOrd="3" destOrd="0" presId="urn:microsoft.com/office/officeart/2005/8/layout/hierarchy2"/>
    <dgm:cxn modelId="{312EEE9D-6813-4631-AE38-34801454A69E}" type="presParOf" srcId="{D62E7CBD-7DC3-4EB0-B705-764F20B5B3C5}" destId="{ECEE5754-1EAE-459D-B6D1-990DC3943BB3}" srcOrd="0" destOrd="0" presId="urn:microsoft.com/office/officeart/2005/8/layout/hierarchy2"/>
    <dgm:cxn modelId="{D3F9F46A-2DBA-449B-9D0F-C282A0D4469D}" type="presParOf" srcId="{D62E7CBD-7DC3-4EB0-B705-764F20B5B3C5}" destId="{6BA612BF-6DAA-495F-9A14-CF2B391C39F0}" srcOrd="1" destOrd="0" presId="urn:microsoft.com/office/officeart/2005/8/layout/hierarchy2"/>
    <dgm:cxn modelId="{DEBD4E9C-C413-4F88-B83E-566AD98E0835}" type="presParOf" srcId="{6BA612BF-6DAA-495F-9A14-CF2B391C39F0}" destId="{E8345293-DD33-4A1E-99C0-6EAFF77BACCE}" srcOrd="0" destOrd="0" presId="urn:microsoft.com/office/officeart/2005/8/layout/hierarchy2"/>
    <dgm:cxn modelId="{B492F997-CBBC-411F-905E-9C32813B6BE6}" type="presParOf" srcId="{E8345293-DD33-4A1E-99C0-6EAFF77BACCE}" destId="{A259F88B-32A9-4A78-9B6E-BC69940A6410}" srcOrd="0" destOrd="0" presId="urn:microsoft.com/office/officeart/2005/8/layout/hierarchy2"/>
    <dgm:cxn modelId="{4B605BC5-2D5B-4F34-82A6-103A828B288B}" type="presParOf" srcId="{6BA612BF-6DAA-495F-9A14-CF2B391C39F0}" destId="{4CF74CB9-DD4A-478F-A8FE-7EFED14DEA4E}" srcOrd="1" destOrd="0" presId="urn:microsoft.com/office/officeart/2005/8/layout/hierarchy2"/>
    <dgm:cxn modelId="{5369A8FD-FBB2-4CCD-8686-54E81734391E}" type="presParOf" srcId="{4CF74CB9-DD4A-478F-A8FE-7EFED14DEA4E}" destId="{058DC51A-E809-431C-9713-D73A6B51F100}" srcOrd="0" destOrd="0" presId="urn:microsoft.com/office/officeart/2005/8/layout/hierarchy2"/>
    <dgm:cxn modelId="{16E01A26-A2A3-476B-81F9-F1D881AB21F7}" type="presParOf" srcId="{4CF74CB9-DD4A-478F-A8FE-7EFED14DEA4E}" destId="{24E8A6C9-D56B-4BD9-876E-B17472EDC894}" srcOrd="1" destOrd="0" presId="urn:microsoft.com/office/officeart/2005/8/layout/hierarchy2"/>
    <dgm:cxn modelId="{AFD7BEAF-696B-4E66-B6C9-98DFCDB6B327}" type="presParOf" srcId="{7CE6C523-E4A7-42A0-B871-5C276DC13FD6}" destId="{640ED177-9D7C-4D32-B57E-37D5C7CFC9A2}" srcOrd="4" destOrd="0" presId="urn:microsoft.com/office/officeart/2005/8/layout/hierarchy2"/>
    <dgm:cxn modelId="{CB38F716-6A08-43A4-BF1B-F8827275A3D7}" type="presParOf" srcId="{640ED177-9D7C-4D32-B57E-37D5C7CFC9A2}" destId="{A13C312B-87AD-4017-B480-DDE33D823316}" srcOrd="0" destOrd="0" presId="urn:microsoft.com/office/officeart/2005/8/layout/hierarchy2"/>
    <dgm:cxn modelId="{18114532-8450-482F-8A78-B085E3E060DE}" type="presParOf" srcId="{7CE6C523-E4A7-42A0-B871-5C276DC13FD6}" destId="{FD26E003-9722-4821-8B01-6F4A6BCE4492}" srcOrd="5" destOrd="0" presId="urn:microsoft.com/office/officeart/2005/8/layout/hierarchy2"/>
    <dgm:cxn modelId="{3F127812-3CC9-492C-B129-46C1ADD99ED9}" type="presParOf" srcId="{FD26E003-9722-4821-8B01-6F4A6BCE4492}" destId="{C65CC856-5869-4903-8B75-1B1651A948AE}" srcOrd="0" destOrd="0" presId="urn:microsoft.com/office/officeart/2005/8/layout/hierarchy2"/>
    <dgm:cxn modelId="{3732BD9B-4112-433C-8AD7-FD3A8981AFAF}" type="presParOf" srcId="{FD26E003-9722-4821-8B01-6F4A6BCE4492}" destId="{4211C48C-9D38-4DC8-97F6-0E482967B84F}" srcOrd="1" destOrd="0" presId="urn:microsoft.com/office/officeart/2005/8/layout/hierarchy2"/>
    <dgm:cxn modelId="{2C189CFF-06FB-4779-BB54-846A9EA4B4C2}" type="presParOf" srcId="{4211C48C-9D38-4DC8-97F6-0E482967B84F}" destId="{6977AC4B-E903-4678-A495-FCB499291CA0}" srcOrd="0" destOrd="0" presId="urn:microsoft.com/office/officeart/2005/8/layout/hierarchy2"/>
    <dgm:cxn modelId="{7C3EB7A4-9286-4B29-8B15-D93EFD9EFAA2}" type="presParOf" srcId="{6977AC4B-E903-4678-A495-FCB499291CA0}" destId="{33476E69-F51A-4E11-A331-5FF7D03388C8}" srcOrd="0" destOrd="0" presId="urn:microsoft.com/office/officeart/2005/8/layout/hierarchy2"/>
    <dgm:cxn modelId="{550C82FA-FC22-420F-AA72-9626FA8EF3D8}" type="presParOf" srcId="{4211C48C-9D38-4DC8-97F6-0E482967B84F}" destId="{FAD45F7E-97AE-4429-BC12-9492589FC561}" srcOrd="1" destOrd="0" presId="urn:microsoft.com/office/officeart/2005/8/layout/hierarchy2"/>
    <dgm:cxn modelId="{F68432C3-2E3D-4EEB-B28E-3AF9182240DF}" type="presParOf" srcId="{FAD45F7E-97AE-4429-BC12-9492589FC561}" destId="{EEB8A72B-1FE6-4668-A3A7-1BF4B0A3B086}" srcOrd="0" destOrd="0" presId="urn:microsoft.com/office/officeart/2005/8/layout/hierarchy2"/>
    <dgm:cxn modelId="{0FD41B90-C728-4860-BB33-6C1E75736047}" type="presParOf" srcId="{FAD45F7E-97AE-4429-BC12-9492589FC561}" destId="{A173500E-8F43-4F51-B578-16E8F5F26AEB}" srcOrd="1" destOrd="0" presId="urn:microsoft.com/office/officeart/2005/8/layout/hierarchy2"/>
    <dgm:cxn modelId="{4305ACC1-1A3C-44B8-8A3D-90D96618AE66}" type="presParOf" srcId="{7CE6C523-E4A7-42A0-B871-5C276DC13FD6}" destId="{04D89CAA-49C4-42DE-A7E8-018BBC75B364}" srcOrd="6" destOrd="0" presId="urn:microsoft.com/office/officeart/2005/8/layout/hierarchy2"/>
    <dgm:cxn modelId="{4BAD85C7-5838-4487-B136-230736C48107}" type="presParOf" srcId="{04D89CAA-49C4-42DE-A7E8-018BBC75B364}" destId="{38427292-A52C-4574-AF96-C3A229519156}" srcOrd="0" destOrd="0" presId="urn:microsoft.com/office/officeart/2005/8/layout/hierarchy2"/>
    <dgm:cxn modelId="{2BD1E6BF-F745-444F-B1F3-31AF6B4BBE53}" type="presParOf" srcId="{7CE6C523-E4A7-42A0-B871-5C276DC13FD6}" destId="{C530A43E-6572-46DA-81DD-F6DCED654A32}" srcOrd="7" destOrd="0" presId="urn:microsoft.com/office/officeart/2005/8/layout/hierarchy2"/>
    <dgm:cxn modelId="{2EBEE9AC-6863-4459-8832-13E6A1A6DBA4}" type="presParOf" srcId="{C530A43E-6572-46DA-81DD-F6DCED654A32}" destId="{40845D0B-2F31-4F8C-88CC-C82AA69DEB94}" srcOrd="0" destOrd="0" presId="urn:microsoft.com/office/officeart/2005/8/layout/hierarchy2"/>
    <dgm:cxn modelId="{0F225268-78F0-4080-99C4-09AEE72A282A}" type="presParOf" srcId="{C530A43E-6572-46DA-81DD-F6DCED654A32}" destId="{DA83D5C1-80E1-418F-853A-B44A97FEE50D}" srcOrd="1" destOrd="0" presId="urn:microsoft.com/office/officeart/2005/8/layout/hierarchy2"/>
    <dgm:cxn modelId="{CA94955A-F3A5-4AEF-9B36-B8E13069DD69}" type="presParOf" srcId="{DA83D5C1-80E1-418F-853A-B44A97FEE50D}" destId="{ED89F1D2-444A-4F8E-8BBE-40DB08F6D346}" srcOrd="0" destOrd="0" presId="urn:microsoft.com/office/officeart/2005/8/layout/hierarchy2"/>
    <dgm:cxn modelId="{2A7AA78B-871E-4DB0-AEF5-A7A0660DA17B}" type="presParOf" srcId="{ED89F1D2-444A-4F8E-8BBE-40DB08F6D346}" destId="{3CB48218-0B80-4676-9857-8EB88796FBA4}" srcOrd="0" destOrd="0" presId="urn:microsoft.com/office/officeart/2005/8/layout/hierarchy2"/>
    <dgm:cxn modelId="{9BF3C88A-C140-4809-B389-7681EB4F059D}" type="presParOf" srcId="{DA83D5C1-80E1-418F-853A-B44A97FEE50D}" destId="{2DE7A822-F3F4-4355-9CBF-24325FF26535}" srcOrd="1" destOrd="0" presId="urn:microsoft.com/office/officeart/2005/8/layout/hierarchy2"/>
    <dgm:cxn modelId="{F6EF228A-C9EA-428E-8452-84285021BAF0}" type="presParOf" srcId="{2DE7A822-F3F4-4355-9CBF-24325FF26535}" destId="{9A68F32C-4971-4685-85CC-7709BF195773}" srcOrd="0" destOrd="0" presId="urn:microsoft.com/office/officeart/2005/8/layout/hierarchy2"/>
    <dgm:cxn modelId="{18F284E2-2BFD-4094-A1B2-EDD4333F1FBE}" type="presParOf" srcId="{2DE7A822-F3F4-4355-9CBF-24325FF26535}" destId="{FB7C9554-EBB0-414B-AEDF-0159DD242859}" srcOrd="1" destOrd="0" presId="urn:microsoft.com/office/officeart/2005/8/layout/hierarchy2"/>
    <dgm:cxn modelId="{9AA2F10A-4F27-41F9-92E0-690E238570FE}" type="presParOf" srcId="{7CE6C523-E4A7-42A0-B871-5C276DC13FD6}" destId="{A8065845-3AB6-47AF-8987-CD4117E00A50}" srcOrd="8" destOrd="0" presId="urn:microsoft.com/office/officeart/2005/8/layout/hierarchy2"/>
    <dgm:cxn modelId="{DEB503C2-F306-4637-AABB-CB1D1EE667C7}" type="presParOf" srcId="{A8065845-3AB6-47AF-8987-CD4117E00A50}" destId="{544AEB4B-FE1B-43A0-A2FB-92DF349144FE}" srcOrd="0" destOrd="0" presId="urn:microsoft.com/office/officeart/2005/8/layout/hierarchy2"/>
    <dgm:cxn modelId="{AB97167C-4B06-48D8-A591-DDB580943A03}" type="presParOf" srcId="{7CE6C523-E4A7-42A0-B871-5C276DC13FD6}" destId="{01ACA202-77F8-444A-A9C8-F26A42BE9E0A}" srcOrd="9" destOrd="0" presId="urn:microsoft.com/office/officeart/2005/8/layout/hierarchy2"/>
    <dgm:cxn modelId="{93AC8F94-0561-4421-9EA6-06BEDB4B0EE3}" type="presParOf" srcId="{01ACA202-77F8-444A-A9C8-F26A42BE9E0A}" destId="{8D146440-B9F7-49A7-AA66-E05142E26EA8}" srcOrd="0" destOrd="0" presId="urn:microsoft.com/office/officeart/2005/8/layout/hierarchy2"/>
    <dgm:cxn modelId="{8262D8F0-806F-4074-A13E-8DCE6A26975C}" type="presParOf" srcId="{01ACA202-77F8-444A-A9C8-F26A42BE9E0A}" destId="{428F657B-E3F9-41AE-AAEF-4FA301637061}" srcOrd="1" destOrd="0" presId="urn:microsoft.com/office/officeart/2005/8/layout/hierarchy2"/>
    <dgm:cxn modelId="{CD9C7183-915B-4F6C-822B-1EFF28749A1A}" type="presParOf" srcId="{428F657B-E3F9-41AE-AAEF-4FA301637061}" destId="{38D25BA7-2A79-4509-BE4E-038B0CE23175}" srcOrd="0" destOrd="0" presId="urn:microsoft.com/office/officeart/2005/8/layout/hierarchy2"/>
    <dgm:cxn modelId="{BF2A04A9-5895-4E3E-870B-58882BBEBA5E}" type="presParOf" srcId="{38D25BA7-2A79-4509-BE4E-038B0CE23175}" destId="{0EE5936D-AA63-4170-9A83-51A8DD468FC4}" srcOrd="0" destOrd="0" presId="urn:microsoft.com/office/officeart/2005/8/layout/hierarchy2"/>
    <dgm:cxn modelId="{CB85C8C7-54D8-4E28-9FCD-F91F2CF88BB1}" type="presParOf" srcId="{428F657B-E3F9-41AE-AAEF-4FA301637061}" destId="{D6EE3D3F-F549-4680-A99E-360A92DBDFB7}" srcOrd="1" destOrd="0" presId="urn:microsoft.com/office/officeart/2005/8/layout/hierarchy2"/>
    <dgm:cxn modelId="{827AD31D-D739-4574-85FE-5828457C3D7D}" type="presParOf" srcId="{D6EE3D3F-F549-4680-A99E-360A92DBDFB7}" destId="{BC0B5F02-5557-41A7-88A0-4DF035B6174B}" srcOrd="0" destOrd="0" presId="urn:microsoft.com/office/officeart/2005/8/layout/hierarchy2"/>
    <dgm:cxn modelId="{3E6CC22D-7AC8-4C23-817E-E467284D746A}" type="presParOf" srcId="{D6EE3D3F-F549-4680-A99E-360A92DBDFB7}" destId="{A829F247-3DCC-4B1A-8D72-D7951E6928B4}" srcOrd="1" destOrd="0" presId="urn:microsoft.com/office/officeart/2005/8/layout/hierarchy2"/>
    <dgm:cxn modelId="{75F1FF67-AE44-440E-839F-73A2EA04BBA7}" type="presParOf" srcId="{7CE6C523-E4A7-42A0-B871-5C276DC13FD6}" destId="{B71685AC-E07E-4D50-9365-BC1D712CE27E}" srcOrd="10" destOrd="0" presId="urn:microsoft.com/office/officeart/2005/8/layout/hierarchy2"/>
    <dgm:cxn modelId="{27F1399F-0A8C-4CD9-B69A-A535C1A6D75E}" type="presParOf" srcId="{B71685AC-E07E-4D50-9365-BC1D712CE27E}" destId="{5D993839-71FA-47E4-BD1C-DD8A440BD96D}" srcOrd="0" destOrd="0" presId="urn:microsoft.com/office/officeart/2005/8/layout/hierarchy2"/>
    <dgm:cxn modelId="{47601353-DEBC-4CFC-A135-5D1A831B84D4}" type="presParOf" srcId="{7CE6C523-E4A7-42A0-B871-5C276DC13FD6}" destId="{80299787-41F7-454F-8B9F-76AA26506E62}" srcOrd="11" destOrd="0" presId="urn:microsoft.com/office/officeart/2005/8/layout/hierarchy2"/>
    <dgm:cxn modelId="{A24CA948-3CC2-46BE-BB4C-A22527883F9B}" type="presParOf" srcId="{80299787-41F7-454F-8B9F-76AA26506E62}" destId="{C55BDB38-D46B-4F54-AB3B-68FC2122074B}" srcOrd="0" destOrd="0" presId="urn:microsoft.com/office/officeart/2005/8/layout/hierarchy2"/>
    <dgm:cxn modelId="{543E9762-5CE8-4021-B996-96D85F87F50B}" type="presParOf" srcId="{80299787-41F7-454F-8B9F-76AA26506E62}" destId="{33C8836D-1F81-4AC1-B82C-FFA78685561D}" srcOrd="1" destOrd="0" presId="urn:microsoft.com/office/officeart/2005/8/layout/hierarchy2"/>
    <dgm:cxn modelId="{94CA5638-B072-4392-9357-23D6A60092AF}" type="presParOf" srcId="{33C8836D-1F81-4AC1-B82C-FFA78685561D}" destId="{970ADE9E-81A7-433E-AABC-DB6B2D5E65E9}" srcOrd="0" destOrd="0" presId="urn:microsoft.com/office/officeart/2005/8/layout/hierarchy2"/>
    <dgm:cxn modelId="{49E4DF1D-D8C1-4EDB-8DD1-DA03A11D52BA}" type="presParOf" srcId="{970ADE9E-81A7-433E-AABC-DB6B2D5E65E9}" destId="{8CBC0ED2-ECC1-4057-BB19-77876B00A954}" srcOrd="0" destOrd="0" presId="urn:microsoft.com/office/officeart/2005/8/layout/hierarchy2"/>
    <dgm:cxn modelId="{E43DC93E-58CE-4E97-913C-B27F5FFF0FA6}" type="presParOf" srcId="{33C8836D-1F81-4AC1-B82C-FFA78685561D}" destId="{BA311D2F-E511-4BA1-A37D-B38DEB016A69}" srcOrd="1" destOrd="0" presId="urn:microsoft.com/office/officeart/2005/8/layout/hierarchy2"/>
    <dgm:cxn modelId="{54A21256-F790-4161-8208-BFCF9C19E3C2}" type="presParOf" srcId="{BA311D2F-E511-4BA1-A37D-B38DEB016A69}" destId="{B28E9F7C-BD52-4DB6-A618-38C3E614C5EB}" srcOrd="0" destOrd="0" presId="urn:microsoft.com/office/officeart/2005/8/layout/hierarchy2"/>
    <dgm:cxn modelId="{A688EBE7-43EF-4C67-9FF7-6A4545C158AA}" type="presParOf" srcId="{BA311D2F-E511-4BA1-A37D-B38DEB016A69}" destId="{A56D6158-2FCD-44F0-8BD2-D55672937E3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42BB4-AFD4-4349-AC52-E86E666E16EA}">
      <dsp:nvSpPr>
        <dsp:cNvPr id="0" name=""/>
        <dsp:cNvSpPr/>
      </dsp:nvSpPr>
      <dsp:spPr>
        <a:xfrm>
          <a:off x="3336380" y="2600588"/>
          <a:ext cx="2904215" cy="2904215"/>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Biología</a:t>
          </a:r>
        </a:p>
        <a:p>
          <a:pPr lvl="0" algn="ctr" defTabSz="755650">
            <a:lnSpc>
              <a:spcPct val="90000"/>
            </a:lnSpc>
            <a:spcBef>
              <a:spcPct val="0"/>
            </a:spcBef>
            <a:spcAft>
              <a:spcPct val="35000"/>
            </a:spcAft>
          </a:pPr>
          <a:r>
            <a:rPr lang="es-MX" sz="1700" kern="1200" dirty="0" smtClean="0"/>
            <a:t>Conocer los efectos biológicos que causan los opiáceos</a:t>
          </a:r>
          <a:endParaRPr lang="es-MX" sz="1700" kern="1200" dirty="0"/>
        </a:p>
      </dsp:txBody>
      <dsp:txXfrm>
        <a:off x="3920256" y="3280887"/>
        <a:ext cx="1736463" cy="1492826"/>
      </dsp:txXfrm>
    </dsp:sp>
    <dsp:sp modelId="{46CFAF1D-105F-4A63-9DA6-EDFAC5258CCD}">
      <dsp:nvSpPr>
        <dsp:cNvPr id="0" name=""/>
        <dsp:cNvSpPr/>
      </dsp:nvSpPr>
      <dsp:spPr>
        <a:xfrm>
          <a:off x="319006" y="2419749"/>
          <a:ext cx="2940142" cy="2860641"/>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Química</a:t>
          </a:r>
        </a:p>
        <a:p>
          <a:pPr lvl="0" algn="ctr" defTabSz="711200">
            <a:lnSpc>
              <a:spcPct val="90000"/>
            </a:lnSpc>
            <a:spcBef>
              <a:spcPct val="0"/>
            </a:spcBef>
            <a:spcAft>
              <a:spcPct val="35000"/>
            </a:spcAft>
          </a:pPr>
          <a:r>
            <a:rPr lang="es-MX" sz="1600" kern="1200" dirty="0" smtClean="0"/>
            <a:t>Identificar las estructuras complejas de los opiáceos</a:t>
          </a:r>
          <a:endParaRPr lang="es-MX" sz="1600" kern="1200" dirty="0"/>
        </a:p>
      </dsp:txBody>
      <dsp:txXfrm>
        <a:off x="1050737" y="3144277"/>
        <a:ext cx="1476680" cy="1411585"/>
      </dsp:txXfrm>
    </dsp:sp>
    <dsp:sp modelId="{5ADF0A7F-630C-4EB3-8648-5E1485545DF9}">
      <dsp:nvSpPr>
        <dsp:cNvPr id="0" name=""/>
        <dsp:cNvSpPr/>
      </dsp:nvSpPr>
      <dsp:spPr>
        <a:xfrm rot="20700000">
          <a:off x="2360440" y="118039"/>
          <a:ext cx="3007958" cy="2747333"/>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Psicología</a:t>
          </a:r>
        </a:p>
        <a:p>
          <a:pPr lvl="0" algn="ctr" defTabSz="666750">
            <a:lnSpc>
              <a:spcPct val="90000"/>
            </a:lnSpc>
            <a:spcBef>
              <a:spcPct val="0"/>
            </a:spcBef>
            <a:spcAft>
              <a:spcPct val="35000"/>
            </a:spcAft>
          </a:pPr>
          <a:r>
            <a:rPr lang="es-MX" sz="1500" kern="1200" dirty="0" smtClean="0"/>
            <a:t>Conocer los efectos en las conductas producidas por los opiáceos</a:t>
          </a:r>
          <a:endParaRPr lang="es-MX" sz="1500" kern="1200" dirty="0"/>
        </a:p>
      </dsp:txBody>
      <dsp:txXfrm rot="-20700000">
        <a:off x="3035632" y="705151"/>
        <a:ext cx="1657574" cy="1573108"/>
      </dsp:txXfrm>
    </dsp:sp>
    <dsp:sp modelId="{5EED7659-79ED-44A0-B3CC-B9B8EEC117DD}">
      <dsp:nvSpPr>
        <dsp:cNvPr id="0" name=""/>
        <dsp:cNvSpPr/>
      </dsp:nvSpPr>
      <dsp:spPr>
        <a:xfrm>
          <a:off x="3125172" y="2155428"/>
          <a:ext cx="3717395" cy="3717395"/>
        </a:xfrm>
        <a:prstGeom prst="circularArrow">
          <a:avLst>
            <a:gd name="adj1" fmla="val 4688"/>
            <a:gd name="adj2" fmla="val 299029"/>
            <a:gd name="adj3" fmla="val 2537171"/>
            <a:gd name="adj4" fmla="val 15816746"/>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912B859-A3E8-409B-A53F-123BC098CF1C}">
      <dsp:nvSpPr>
        <dsp:cNvPr id="0" name=""/>
        <dsp:cNvSpPr/>
      </dsp:nvSpPr>
      <dsp:spPr>
        <a:xfrm>
          <a:off x="922476" y="1356949"/>
          <a:ext cx="2700919" cy="2700919"/>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D0C0C54-BE07-44F1-9364-F27AF66FEF45}">
      <dsp:nvSpPr>
        <dsp:cNvPr id="0" name=""/>
        <dsp:cNvSpPr/>
      </dsp:nvSpPr>
      <dsp:spPr>
        <a:xfrm>
          <a:off x="1978552" y="-151722"/>
          <a:ext cx="2912135" cy="2912135"/>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8BB59-3854-49B2-BF4A-8A426631E53D}" type="datetimeFigureOut">
              <a:rPr lang="es-MX" smtClean="0"/>
              <a:t>21/jun.2018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336BE-F409-4E97-A55E-2D583FF42E95}" type="slidenum">
              <a:rPr lang="es-MX" smtClean="0"/>
              <a:t>‹Nº›</a:t>
            </a:fld>
            <a:endParaRPr lang="es-MX"/>
          </a:p>
        </p:txBody>
      </p:sp>
    </p:spTree>
    <p:extLst>
      <p:ext uri="{BB962C8B-B14F-4D97-AF65-F5344CB8AC3E}">
        <p14:creationId xmlns:p14="http://schemas.microsoft.com/office/powerpoint/2010/main" val="231990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CB336BE-F409-4E97-A55E-2D583FF42E95}" type="slidenum">
              <a:rPr lang="es-MX" smtClean="0"/>
              <a:t>56</a:t>
            </a:fld>
            <a:endParaRPr lang="es-MX"/>
          </a:p>
        </p:txBody>
      </p:sp>
    </p:spTree>
    <p:extLst>
      <p:ext uri="{BB962C8B-B14F-4D97-AF65-F5344CB8AC3E}">
        <p14:creationId xmlns:p14="http://schemas.microsoft.com/office/powerpoint/2010/main" val="120030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2EA6F75-5751-4021-9F6A-0EC02B5C5B32}" type="datetime1">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17112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DDEAD3-B4A9-49EE-B34B-2C57DD559FF4}" type="datetime1">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28829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D6AD5C6-A58D-4CC0-A736-29A1501D44C0}" type="datetime1">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15374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AB3B2FB-FFF2-4F17-AD5B-81587F796F66}" type="datetime1">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8798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F7878E-8536-4CCD-94D2-2F9E16C4CCEE}" type="datetime1">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0446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1882736-B56C-4C49-BE6F-098046CC748F}" type="datetime1">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2034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335D219-4204-4C46-9883-1995E7A5156D}" type="datetime1">
              <a:rPr lang="es-ES" smtClean="0"/>
              <a:t>21/06/2018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27646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7210219-AE80-4333-9CFB-F80FB6C65F8D}" type="datetime1">
              <a:rPr lang="es-ES" smtClean="0"/>
              <a:t>21/06/2018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5257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A62F77-6994-4CEE-AD75-0551849158F5}" type="datetime1">
              <a:rPr lang="es-ES" smtClean="0"/>
              <a:t>21/06/2018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488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9AE571-31E6-46D7-BDB2-468B0B525684}" type="datetime1">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3854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1E1BCD-6038-488D-A4B7-FCE4AF987627}" type="datetime1">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1162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74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D35B7-5885-438B-8776-B95074F53758}" type="datetime1">
              <a:rPr lang="es-ES" smtClean="0"/>
              <a:t>21/06/2018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50112515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d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adicciones.es/index.php/adicciones/article/view/63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adicciones.es/index.php/adicciones/article/view/635"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FE.jpg"/>
          <p:cNvPicPr>
            <a:picLocks noChangeAspect="1"/>
          </p:cNvPicPr>
          <p:nvPr/>
        </p:nvPicPr>
        <p:blipFill>
          <a:blip r:embed="rId2"/>
          <a:stretch>
            <a:fillRect/>
          </a:stretch>
        </p:blipFill>
        <p:spPr>
          <a:xfrm>
            <a:off x="467544" y="1268760"/>
            <a:ext cx="3057791" cy="3057791"/>
          </a:xfrm>
          <a:prstGeom prst="rect">
            <a:avLst/>
          </a:prstGeom>
        </p:spPr>
      </p:pic>
      <p:sp>
        <p:nvSpPr>
          <p:cNvPr id="8" name="7 Título"/>
          <p:cNvSpPr>
            <a:spLocks noGrp="1"/>
          </p:cNvSpPr>
          <p:nvPr>
            <p:ph type="title" idx="4294967295"/>
          </p:nvPr>
        </p:nvSpPr>
        <p:spPr>
          <a:xfrm>
            <a:off x="4067945" y="1556793"/>
            <a:ext cx="5076056" cy="295170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s-MX" b="1" dirty="0" smtClean="0">
                <a:solidFill>
                  <a:schemeClr val="tx1"/>
                </a:solidFill>
              </a:rPr>
              <a:t>Colegio Franco Español</a:t>
            </a:r>
            <a:br>
              <a:rPr lang="es-MX" b="1" dirty="0" smtClean="0">
                <a:solidFill>
                  <a:schemeClr val="tx1"/>
                </a:solidFill>
              </a:rPr>
            </a:br>
            <a:r>
              <a:rPr lang="es-MX" b="1" dirty="0" smtClean="0">
                <a:solidFill>
                  <a:schemeClr val="tx1"/>
                </a:solidFill>
              </a:rPr>
              <a:t>1008</a:t>
            </a:r>
            <a:endParaRPr lang="es-MX" b="1" dirty="0">
              <a:solidFill>
                <a:schemeClr val="tx1"/>
              </a:solidFill>
            </a:endParaRPr>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a:t>
            </a:fld>
            <a:endParaRPr lang="es-ES"/>
          </a:p>
        </p:txBody>
      </p:sp>
    </p:spTree>
    <p:extLst>
      <p:ext uri="{BB962C8B-B14F-4D97-AF65-F5344CB8AC3E}">
        <p14:creationId xmlns:p14="http://schemas.microsoft.com/office/powerpoint/2010/main" val="391230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86816"/>
            <a:ext cx="9144000" cy="7086600"/>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10</a:t>
            </a:fld>
            <a:endParaRPr lang="es-ES"/>
          </a:p>
        </p:txBody>
      </p:sp>
    </p:spTree>
    <p:extLst>
      <p:ext uri="{BB962C8B-B14F-4D97-AF65-F5344CB8AC3E}">
        <p14:creationId xmlns:p14="http://schemas.microsoft.com/office/powerpoint/2010/main" val="2848985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87619"/>
            <a:ext cx="8352928" cy="6311338"/>
          </a:xfrm>
          <a:prstGeom prst="rect">
            <a:avLst/>
          </a:prstGeom>
        </p:spPr>
      </p:pic>
    </p:spTree>
    <p:extLst>
      <p:ext uri="{BB962C8B-B14F-4D97-AF65-F5344CB8AC3E}">
        <p14:creationId xmlns:p14="http://schemas.microsoft.com/office/powerpoint/2010/main" val="3893719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0"/>
            <a:ext cx="8508973" cy="6606797"/>
          </a:xfrm>
          <a:prstGeom prst="rect">
            <a:avLst/>
          </a:prstGeom>
        </p:spPr>
      </p:pic>
    </p:spTree>
    <p:extLst>
      <p:ext uri="{BB962C8B-B14F-4D97-AF65-F5344CB8AC3E}">
        <p14:creationId xmlns:p14="http://schemas.microsoft.com/office/powerpoint/2010/main" val="78328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620688"/>
            <a:ext cx="8063428" cy="6052938"/>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t>13</a:t>
            </a:fld>
            <a:endParaRPr lang="es-ES"/>
          </a:p>
        </p:txBody>
      </p:sp>
    </p:spTree>
    <p:extLst>
      <p:ext uri="{BB962C8B-B14F-4D97-AF65-F5344CB8AC3E}">
        <p14:creationId xmlns:p14="http://schemas.microsoft.com/office/powerpoint/2010/main" val="103924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772816"/>
            <a:ext cx="3915520" cy="1728192"/>
          </a:xfrm>
        </p:spPr>
        <p:txBody>
          <a:bodyPr>
            <a:normAutofit/>
          </a:bodyPr>
          <a:lstStyle/>
          <a:p>
            <a:pPr marL="0" indent="0" algn="ctr">
              <a:buNone/>
            </a:pPr>
            <a:r>
              <a:rPr lang="es-MX" sz="2800" b="1" u="sng" dirty="0" smtClean="0"/>
              <a:t>Efectos </a:t>
            </a:r>
            <a:r>
              <a:rPr lang="es-MX" sz="2800" b="1" u="sng" dirty="0"/>
              <a:t>psicológicos, químicos y biológicos en el uso de </a:t>
            </a:r>
            <a:r>
              <a:rPr lang="es-MX" sz="2800" b="1" u="sng" dirty="0" smtClean="0"/>
              <a:t>opiáceos.</a:t>
            </a:r>
          </a:p>
          <a:p>
            <a:endParaRPr lang="es-MX" sz="2800" b="1" u="sng" dirty="0" smtClean="0"/>
          </a:p>
        </p:txBody>
      </p:sp>
      <p:graphicFrame>
        <p:nvGraphicFramePr>
          <p:cNvPr id="6" name="5 Diagrama"/>
          <p:cNvGraphicFramePr/>
          <p:nvPr>
            <p:extLst>
              <p:ext uri="{D42A27DB-BD31-4B8C-83A1-F6EECF244321}">
                <p14:modId xmlns:p14="http://schemas.microsoft.com/office/powerpoint/2010/main" val="991675103"/>
              </p:ext>
            </p:extLst>
          </p:nvPr>
        </p:nvGraphicFramePr>
        <p:xfrm>
          <a:off x="1763688" y="1388968"/>
          <a:ext cx="7200800" cy="5280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a:lstStyle/>
          <a:p>
            <a:fld id="{132FADFE-3B8F-471C-ABF0-DBC7717ECBBC}" type="slidenum">
              <a:rPr lang="es-ES" smtClean="0"/>
              <a:t>14</a:t>
            </a:fld>
            <a:endParaRPr lang="es-ES"/>
          </a:p>
        </p:txBody>
      </p:sp>
      <p:sp>
        <p:nvSpPr>
          <p:cNvPr id="9" name="8 Rectángulo"/>
          <p:cNvSpPr/>
          <p:nvPr/>
        </p:nvSpPr>
        <p:spPr>
          <a:xfrm>
            <a:off x="251520" y="188640"/>
            <a:ext cx="8712968" cy="1200329"/>
          </a:xfrm>
          <a:prstGeom prst="rect">
            <a:avLst/>
          </a:prstGeom>
        </p:spPr>
        <p:txBody>
          <a:bodyPr wrap="square">
            <a:spAutoFit/>
          </a:bodyPr>
          <a:lstStyle/>
          <a:p>
            <a:r>
              <a:rPr lang="es-MX" sz="3600" dirty="0">
                <a:effectLst>
                  <a:outerShdw blurRad="38100" dist="38100" dir="2700000" algn="tl">
                    <a:srgbClr val="000000">
                      <a:alpha val="43137"/>
                    </a:srgbClr>
                  </a:outerShdw>
                </a:effectLst>
              </a:rPr>
              <a:t>5b. Organizador gráfico </a:t>
            </a:r>
            <a:r>
              <a:rPr lang="es-MX" sz="3600" dirty="0" smtClean="0">
                <a:effectLst>
                  <a:outerShdw blurRad="38100" dist="38100" dir="2700000" algn="tl">
                    <a:srgbClr val="000000">
                      <a:alpha val="43137"/>
                    </a:srgbClr>
                  </a:outerShdw>
                </a:effectLst>
              </a:rPr>
              <a:t>de </a:t>
            </a:r>
            <a:r>
              <a:rPr lang="es-MX" sz="3600" dirty="0">
                <a:effectLst>
                  <a:outerShdw blurRad="38100" dist="38100" dir="2700000" algn="tl">
                    <a:srgbClr val="000000">
                      <a:alpha val="43137"/>
                    </a:srgbClr>
                  </a:outerShdw>
                </a:effectLst>
              </a:rPr>
              <a:t>conceptos de </a:t>
            </a:r>
          </a:p>
          <a:p>
            <a:r>
              <a:rPr lang="es-MX" sz="3600" dirty="0">
                <a:effectLst>
                  <a:outerShdw blurRad="38100" dist="38100" dir="2700000" algn="tl">
                    <a:srgbClr val="000000">
                      <a:alpha val="43137"/>
                    </a:srgbClr>
                  </a:outerShdw>
                </a:effectLst>
              </a:rPr>
              <a:t>materias involucrados</a:t>
            </a:r>
          </a:p>
        </p:txBody>
      </p:sp>
    </p:spTree>
    <p:extLst>
      <p:ext uri="{BB962C8B-B14F-4D97-AF65-F5344CB8AC3E}">
        <p14:creationId xmlns:p14="http://schemas.microsoft.com/office/powerpoint/2010/main" val="576821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15</a:t>
            </a:fld>
            <a:endParaRPr lang="es-ES"/>
          </a:p>
        </p:txBody>
      </p:sp>
      <p:pic>
        <p:nvPicPr>
          <p:cNvPr id="5" name="4 Marcador de contenido" descr="CFE.jpg"/>
          <p:cNvPicPr>
            <a:picLocks noGrp="1" noChangeAspect="1"/>
          </p:cNvPicPr>
          <p:nvPr>
            <p:ph idx="1"/>
          </p:nvPr>
        </p:nvPicPr>
        <p:blipFill>
          <a:blip r:embed="rId2"/>
          <a:stretch>
            <a:fillRect/>
          </a:stretch>
        </p:blipFill>
        <p:spPr>
          <a:xfrm>
            <a:off x="683568" y="1700499"/>
            <a:ext cx="2664296" cy="2664296"/>
          </a:xfrm>
          <a:prstGeom prst="rect">
            <a:avLst/>
          </a:prstGeom>
        </p:spPr>
      </p:pic>
      <p:sp>
        <p:nvSpPr>
          <p:cNvPr id="6" name="7 Título"/>
          <p:cNvSpPr txBox="1">
            <a:spLocks/>
          </p:cNvSpPr>
          <p:nvPr/>
        </p:nvSpPr>
        <p:spPr>
          <a:xfrm>
            <a:off x="3779912" y="1556793"/>
            <a:ext cx="5076056" cy="29517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b="1" dirty="0" smtClean="0">
                <a:solidFill>
                  <a:schemeClr val="tx1"/>
                </a:solidFill>
              </a:rPr>
              <a:t>Colegio Franco Español</a:t>
            </a:r>
            <a:br>
              <a:rPr lang="es-MX" b="1" dirty="0" smtClean="0">
                <a:solidFill>
                  <a:schemeClr val="tx1"/>
                </a:solidFill>
              </a:rPr>
            </a:br>
            <a:r>
              <a:rPr lang="es-MX" b="1" dirty="0" smtClean="0">
                <a:solidFill>
                  <a:schemeClr val="tx1"/>
                </a:solidFill>
              </a:rPr>
              <a:t>1008</a:t>
            </a:r>
            <a:endParaRPr lang="es-MX" b="1" dirty="0">
              <a:solidFill>
                <a:schemeClr val="tx1"/>
              </a:solidFill>
            </a:endParaRPr>
          </a:p>
        </p:txBody>
      </p:sp>
    </p:spTree>
    <p:extLst>
      <p:ext uri="{BB962C8B-B14F-4D97-AF65-F5344CB8AC3E}">
        <p14:creationId xmlns:p14="http://schemas.microsoft.com/office/powerpoint/2010/main" val="212436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467600" cy="1143000"/>
          </a:xfrm>
        </p:spPr>
        <p:txBody>
          <a:bodyPr/>
          <a:lstStyle/>
          <a:p>
            <a:pPr algn="ctr"/>
            <a:r>
              <a:rPr lang="es-MX" b="1" dirty="0" smtClean="0"/>
              <a:t>Equipo 5</a:t>
            </a:r>
            <a:endParaRPr lang="es-MX" b="1" dirty="0"/>
          </a:p>
        </p:txBody>
      </p:sp>
      <p:sp>
        <p:nvSpPr>
          <p:cNvPr id="3" name="2 Marcador de contenido"/>
          <p:cNvSpPr>
            <a:spLocks noGrp="1"/>
          </p:cNvSpPr>
          <p:nvPr>
            <p:ph idx="1"/>
          </p:nvPr>
        </p:nvSpPr>
        <p:spPr>
          <a:xfrm>
            <a:off x="395536" y="1484784"/>
            <a:ext cx="8568952" cy="3417243"/>
          </a:xfrm>
        </p:spPr>
        <p:style>
          <a:lnRef idx="1">
            <a:schemeClr val="accent2"/>
          </a:lnRef>
          <a:fillRef idx="3">
            <a:schemeClr val="accent2"/>
          </a:fillRef>
          <a:effectRef idx="2">
            <a:schemeClr val="accent2"/>
          </a:effectRef>
          <a:fontRef idx="minor">
            <a:schemeClr val="lt1"/>
          </a:fontRef>
        </p:style>
        <p:txBody>
          <a:bodyPr>
            <a:normAutofit/>
          </a:bodyPr>
          <a:lstStyle/>
          <a:p>
            <a:pPr marL="36576" indent="0">
              <a:buNone/>
            </a:pPr>
            <a:r>
              <a:rPr lang="es-MX" dirty="0" smtClean="0"/>
              <a:t>INTEGRANTES</a:t>
            </a:r>
          </a:p>
          <a:p>
            <a:pPr algn="ctr"/>
            <a:r>
              <a:rPr lang="es-MX" dirty="0"/>
              <a:t>José Luis Cervantes Vidal ( Temas Selectos de biología)</a:t>
            </a:r>
          </a:p>
          <a:p>
            <a:pPr algn="ctr"/>
            <a:r>
              <a:rPr lang="es-MX" dirty="0"/>
              <a:t>Alicia Esther Cervantes Aceves (Química)</a:t>
            </a:r>
          </a:p>
          <a:p>
            <a:pPr algn="ctr"/>
            <a:r>
              <a:rPr lang="es-MX" dirty="0" smtClean="0"/>
              <a:t>Claudia Ruth Espinosa Maqueda (Psicología)</a:t>
            </a:r>
          </a:p>
          <a:p>
            <a:pPr marL="36576" indent="0" algn="ctr">
              <a:buNone/>
            </a:pP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16</a:t>
            </a:fld>
            <a:endParaRPr lang="es-ES"/>
          </a:p>
        </p:txBody>
      </p:sp>
    </p:spTree>
    <p:extLst>
      <p:ext uri="{BB962C8B-B14F-4D97-AF65-F5344CB8AC3E}">
        <p14:creationId xmlns:p14="http://schemas.microsoft.com/office/powerpoint/2010/main" val="1081819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548680"/>
            <a:ext cx="8291264" cy="5577483"/>
          </a:xfrm>
        </p:spPr>
        <p:txBody>
          <a:bodyPr>
            <a:normAutofit/>
          </a:bodyPr>
          <a:lstStyle/>
          <a:p>
            <a:r>
              <a:rPr lang="es-MX" sz="3600" b="1" dirty="0" smtClean="0"/>
              <a:t>Proyecto interdisciplinario para 6º. Año de bachillerato.</a:t>
            </a:r>
          </a:p>
          <a:p>
            <a:pPr marL="0" indent="0">
              <a:buNone/>
            </a:pPr>
            <a:endParaRPr lang="es-MX" sz="3600" b="1" dirty="0" smtClean="0"/>
          </a:p>
          <a:p>
            <a:pPr marL="0" indent="0" algn="ctr">
              <a:buNone/>
            </a:pPr>
            <a:r>
              <a:rPr lang="es-MX" sz="4000" b="1" u="sng" dirty="0" smtClean="0">
                <a:effectLst>
                  <a:outerShdw blurRad="38100" dist="38100" dir="2700000" algn="tl">
                    <a:srgbClr val="000000">
                      <a:alpha val="43137"/>
                    </a:srgbClr>
                  </a:outerShdw>
                </a:effectLst>
              </a:rPr>
              <a:t>Efectos psicológicos, químicos y biológicos en el uso de opiáceos</a:t>
            </a:r>
          </a:p>
          <a:p>
            <a:pPr marL="0" indent="0" algn="ctr">
              <a:buNone/>
            </a:pPr>
            <a:endParaRPr lang="es-MX" sz="4000" b="1" u="sng" dirty="0">
              <a:effectLst>
                <a:outerShdw blurRad="38100" dist="38100" dir="2700000" algn="tl">
                  <a:srgbClr val="000000">
                    <a:alpha val="43137"/>
                  </a:srgbClr>
                </a:outerShdw>
              </a:effectLst>
            </a:endParaRPr>
          </a:p>
          <a:p>
            <a:pPr marL="0" indent="0" algn="ctr">
              <a:buNone/>
            </a:pPr>
            <a:r>
              <a:rPr lang="es-MX" sz="3600" dirty="0" smtClean="0"/>
              <a:t>-Ciclo en qué se implementará</a:t>
            </a:r>
          </a:p>
          <a:p>
            <a:pPr marL="0" indent="0" algn="ctr">
              <a:buNone/>
            </a:pPr>
            <a:r>
              <a:rPr lang="es-MX" sz="3600" dirty="0" smtClean="0"/>
              <a:t>-Agosto de 2018 a mayo 2019</a:t>
            </a:r>
            <a:endParaRPr lang="es-MX" sz="3600"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17</a:t>
            </a:fld>
            <a:endParaRPr lang="es-ES"/>
          </a:p>
        </p:txBody>
      </p:sp>
    </p:spTree>
    <p:extLst>
      <p:ext uri="{BB962C8B-B14F-4D97-AF65-F5344CB8AC3E}">
        <p14:creationId xmlns:p14="http://schemas.microsoft.com/office/powerpoint/2010/main" val="2018499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700" dirty="0" smtClean="0"/>
              <a:t>5.c Producto 8. E.I.P. </a:t>
            </a:r>
            <a:br>
              <a:rPr lang="es-MX" sz="2700" dirty="0" smtClean="0"/>
            </a:br>
            <a:r>
              <a:rPr lang="es-MX" sz="2700" dirty="0" smtClean="0"/>
              <a:t>Elaboración del proyecto </a:t>
            </a:r>
            <a:r>
              <a:rPr lang="es-MX" sz="2400" dirty="0" smtClean="0"/>
              <a:t/>
            </a:r>
            <a:br>
              <a:rPr lang="es-MX" sz="2400" dirty="0" smtClean="0"/>
            </a:br>
            <a:r>
              <a:rPr lang="es-MX" sz="2400" dirty="0" smtClean="0"/>
              <a:t>I. CONTEXTO. INTRODUCCIÓN DEL PROYECTO</a:t>
            </a:r>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18</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566672244"/>
              </p:ext>
            </p:extLst>
          </p:nvPr>
        </p:nvGraphicFramePr>
        <p:xfrm>
          <a:off x="251520" y="1412776"/>
          <a:ext cx="8352928" cy="4896544"/>
        </p:xfrm>
        <a:graphic>
          <a:graphicData uri="http://schemas.openxmlformats.org/drawingml/2006/table">
            <a:tbl>
              <a:tblPr>
                <a:tableStyleId>{5C22544A-7EE6-4342-B048-85BDC9FD1C3A}</a:tableStyleId>
              </a:tblPr>
              <a:tblGrid>
                <a:gridCol w="8352928"/>
              </a:tblGrid>
              <a:tr h="4896544">
                <a:tc>
                  <a:txBody>
                    <a:bodyPr/>
                    <a:lstStyle/>
                    <a:p>
                      <a:pPr marR="114300">
                        <a:lnSpc>
                          <a:spcPct val="115000"/>
                        </a:lnSpc>
                        <a:spcBef>
                          <a:spcPts val="370"/>
                        </a:spcBef>
                        <a:spcAft>
                          <a:spcPts val="0"/>
                        </a:spcAft>
                      </a:pPr>
                      <a:r>
                        <a:rPr lang="es-ES" sz="1800" dirty="0">
                          <a:effectLst/>
                        </a:rPr>
                        <a:t>En la revisión de las Experiencias exitosas pudimos relacionar las tres experiencias antes mencionadas, ya que hay una correlación en nuestro proyecto quien va dirigido a una sociedad de adolescentes en un nivel socioeconómico medio y sus efectos Biológicos, químicos y psicológicos el consumo. </a:t>
                      </a:r>
                      <a:endParaRPr lang="es-MX" sz="1800" dirty="0">
                        <a:effectLst/>
                      </a:endParaRPr>
                    </a:p>
                    <a:p>
                      <a:pPr>
                        <a:lnSpc>
                          <a:spcPct val="115000"/>
                        </a:lnSpc>
                        <a:spcAft>
                          <a:spcPts val="1950"/>
                        </a:spcAft>
                      </a:pPr>
                      <a:r>
                        <a:rPr lang="es-MX" sz="1800" dirty="0">
                          <a:effectLst/>
                        </a:rPr>
                        <a:t>El consumo de drogas entre los adolescentes se ha disparado en los últimos años. Entre las drogas más consumidas, está el alcohol, tabaco, marihuana y cocaína. El tabaco es la sustancia más utilizada en la mayoría de la población adolescente, seguido del alcohol. La forma y el lugar de consumo son las que determinan los riesgos que conlleva. El consumo de las drogas en la adolescencia empieza por un acercamiento a un consumo lúdico. Después vendrá́ la adicción o un consumo habitual y finalmente la dependencia. La Oficina de las Naciones Unidas contra la Droga y el Delito (ONUDD) estima que unos 205 millones de personas consumen algún tipo de droga. La más común es el cannabis, la cocaína y los opioides. Dichas Experiencias Exitosas, nos van a brindar herramientas para la exposición del proyecto ya que abarcan la parte fisiológica, composición de estos y las conductas de los seres humanos dentro del consumo.</a:t>
                      </a:r>
                      <a:endParaRPr lang="es-MX" sz="1800" dirty="0">
                        <a:solidFill>
                          <a:srgbClr val="000000"/>
                        </a:solidFill>
                        <a:effectLst/>
                        <a:latin typeface="Arial"/>
                        <a:ea typeface="Times New Roman"/>
                      </a:endParaRPr>
                    </a:p>
                  </a:txBody>
                  <a:tcPr marL="60026" marR="60026" marT="60026" marB="60026"/>
                </a:tc>
              </a:tr>
            </a:tbl>
          </a:graphicData>
        </a:graphic>
      </p:graphicFrame>
    </p:spTree>
    <p:extLst>
      <p:ext uri="{BB962C8B-B14F-4D97-AF65-F5344CB8AC3E}">
        <p14:creationId xmlns:p14="http://schemas.microsoft.com/office/powerpoint/2010/main" val="86934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solidFill>
                  <a:schemeClr val="bg1"/>
                </a:solidFill>
              </a:rPr>
              <a:t>5.d Producto 8. </a:t>
            </a:r>
            <a:r>
              <a:rPr lang="es-MX" sz="2800" dirty="0">
                <a:solidFill>
                  <a:schemeClr val="bg1"/>
                </a:solidFill>
              </a:rPr>
              <a:t>E.I.P. </a:t>
            </a:r>
            <a:br>
              <a:rPr lang="es-MX" sz="2800" dirty="0">
                <a:solidFill>
                  <a:schemeClr val="bg1"/>
                </a:solidFill>
              </a:rPr>
            </a:br>
            <a:r>
              <a:rPr lang="es-MX" sz="2800" dirty="0">
                <a:solidFill>
                  <a:schemeClr val="bg1"/>
                </a:solidFill>
              </a:rPr>
              <a:t>Elaboración del proyecto </a:t>
            </a:r>
            <a:br>
              <a:rPr lang="es-MX" sz="2800" dirty="0">
                <a:solidFill>
                  <a:schemeClr val="bg1"/>
                </a:solidFill>
              </a:rPr>
            </a:br>
            <a:r>
              <a:rPr lang="es-ES" sz="3600" b="1" dirty="0">
                <a:solidFill>
                  <a:schemeClr val="bg1"/>
                </a:solidFill>
              </a:rPr>
              <a:t>III. Objetivo general del proyecto. </a:t>
            </a:r>
            <a:endParaRPr lang="es-MX" sz="3600" dirty="0">
              <a:solidFill>
                <a:schemeClr val="bg1"/>
              </a:solidFill>
            </a:endParaRPr>
          </a:p>
        </p:txBody>
      </p:sp>
      <p:sp>
        <p:nvSpPr>
          <p:cNvPr id="3" name="2 Marcador de contenido"/>
          <p:cNvSpPr>
            <a:spLocks noGrp="1"/>
          </p:cNvSpPr>
          <p:nvPr>
            <p:ph idx="1"/>
          </p:nvPr>
        </p:nvSpPr>
        <p:spPr/>
        <p:txBody>
          <a:bodyPr>
            <a:normAutofit fontScale="85000" lnSpcReduction="20000"/>
          </a:bodyPr>
          <a:lstStyle/>
          <a:p>
            <a:r>
              <a:rPr lang="es-ES" dirty="0">
                <a:solidFill>
                  <a:schemeClr val="bg1"/>
                </a:solidFill>
              </a:rPr>
              <a:t>Identificar los motivos químicos, biológicos y psicológicos por los cuales el adolescente, puede iniciar el consumo de algún tipo de droga, alcohol o tabaco, así como sus efectos secundarios.  Los factores </a:t>
            </a:r>
            <a:r>
              <a:rPr lang="es-ES" b="1" dirty="0">
                <a:solidFill>
                  <a:schemeClr val="bg1"/>
                </a:solidFill>
              </a:rPr>
              <a:t>que influyen en el consumo de drogas por los adolescentes sabemos que son</a:t>
            </a:r>
            <a:r>
              <a:rPr lang="es-ES" dirty="0">
                <a:solidFill>
                  <a:schemeClr val="bg1"/>
                </a:solidFill>
              </a:rPr>
              <a:t> muchos los </a:t>
            </a:r>
            <a:r>
              <a:rPr lang="es-ES" b="1" dirty="0">
                <a:solidFill>
                  <a:schemeClr val="bg1"/>
                </a:solidFill>
              </a:rPr>
              <a:t>factores</a:t>
            </a:r>
            <a:r>
              <a:rPr lang="es-ES" dirty="0">
                <a:solidFill>
                  <a:schemeClr val="bg1"/>
                </a:solidFill>
              </a:rPr>
              <a:t> que llevan a los adolescentes a consumir este tipo de sustancias, pero nos enfocaremos en </a:t>
            </a:r>
            <a:r>
              <a:rPr lang="es-ES" b="1" dirty="0" err="1">
                <a:solidFill>
                  <a:schemeClr val="bg1"/>
                </a:solidFill>
              </a:rPr>
              <a:t>social-demográfico</a:t>
            </a:r>
            <a:r>
              <a:rPr lang="es-ES" b="1" dirty="0">
                <a:solidFill>
                  <a:schemeClr val="bg1"/>
                </a:solidFill>
              </a:rPr>
              <a:t>, </a:t>
            </a:r>
            <a:r>
              <a:rPr lang="es-ES" b="1" dirty="0" err="1">
                <a:solidFill>
                  <a:schemeClr val="bg1"/>
                </a:solidFill>
              </a:rPr>
              <a:t>psicológico</a:t>
            </a:r>
            <a:r>
              <a:rPr lang="es-ES" b="1" dirty="0">
                <a:solidFill>
                  <a:schemeClr val="bg1"/>
                </a:solidFill>
              </a:rPr>
              <a:t>, personal o familiar, así mismo se cubrirán los factores personales, como son </a:t>
            </a:r>
            <a:r>
              <a:rPr lang="es-ES" dirty="0">
                <a:solidFill>
                  <a:schemeClr val="bg1"/>
                </a:solidFill>
              </a:rPr>
              <a:t>los rasgos de personalidad y su temperamento individual los que predisponen a un adolescente a consumir drogas.</a:t>
            </a:r>
            <a:endParaRPr lang="es-MX" dirty="0">
              <a:solidFill>
                <a:schemeClr val="bg1"/>
              </a:solidFill>
            </a:endParaRPr>
          </a:p>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19</a:t>
            </a:fld>
            <a:endParaRPr lang="es-ES"/>
          </a:p>
        </p:txBody>
      </p:sp>
    </p:spTree>
    <p:extLst>
      <p:ext uri="{BB962C8B-B14F-4D97-AF65-F5344CB8AC3E}">
        <p14:creationId xmlns:p14="http://schemas.microsoft.com/office/powerpoint/2010/main" val="365450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467600" cy="1143000"/>
          </a:xfrm>
        </p:spPr>
        <p:txBody>
          <a:bodyPr>
            <a:normAutofit/>
          </a:bodyPr>
          <a:lstStyle/>
          <a:p>
            <a:pPr algn="ctr"/>
            <a:r>
              <a:rPr lang="es-MX" b="1" dirty="0" smtClean="0">
                <a:solidFill>
                  <a:schemeClr val="bg1"/>
                </a:solidFill>
              </a:rPr>
              <a:t>Equipo 5</a:t>
            </a:r>
            <a:endParaRPr lang="es-MX" b="1" dirty="0">
              <a:solidFill>
                <a:schemeClr val="bg1"/>
              </a:solidFill>
            </a:endParaRPr>
          </a:p>
        </p:txBody>
      </p:sp>
      <p:sp>
        <p:nvSpPr>
          <p:cNvPr id="3" name="2 Marcador de contenido"/>
          <p:cNvSpPr>
            <a:spLocks noGrp="1"/>
          </p:cNvSpPr>
          <p:nvPr>
            <p:ph idx="1"/>
          </p:nvPr>
        </p:nvSpPr>
        <p:spPr>
          <a:xfrm>
            <a:off x="323528" y="1916832"/>
            <a:ext cx="8568952" cy="3816424"/>
          </a:xfrm>
        </p:spPr>
        <p:style>
          <a:lnRef idx="1">
            <a:schemeClr val="accent2"/>
          </a:lnRef>
          <a:fillRef idx="3">
            <a:schemeClr val="accent2"/>
          </a:fillRef>
          <a:effectRef idx="2">
            <a:schemeClr val="accent2"/>
          </a:effectRef>
          <a:fontRef idx="minor">
            <a:schemeClr val="lt1"/>
          </a:fontRef>
        </p:style>
        <p:txBody>
          <a:bodyPr>
            <a:normAutofit/>
          </a:bodyPr>
          <a:lstStyle/>
          <a:p>
            <a:pPr marL="36576" indent="0">
              <a:buNone/>
            </a:pPr>
            <a:r>
              <a:rPr lang="es-MX" sz="3600" b="1" dirty="0" smtClean="0">
                <a:solidFill>
                  <a:srgbClr val="FFFF00"/>
                </a:solidFill>
              </a:rPr>
              <a:t>INTEGRANTES</a:t>
            </a:r>
          </a:p>
          <a:p>
            <a:pPr algn="ctr"/>
            <a:r>
              <a:rPr lang="es-MX" sz="3600" b="1" dirty="0">
                <a:solidFill>
                  <a:srgbClr val="FFFF00"/>
                </a:solidFill>
              </a:rPr>
              <a:t>José Luis Cervantes Vidal ( Temas Selectos de biología)</a:t>
            </a:r>
          </a:p>
          <a:p>
            <a:pPr algn="ctr"/>
            <a:r>
              <a:rPr lang="es-MX" sz="3600" b="1" dirty="0">
                <a:solidFill>
                  <a:srgbClr val="FFFF00"/>
                </a:solidFill>
              </a:rPr>
              <a:t>Alicia Esther Cervantes Aceves (Química)</a:t>
            </a:r>
          </a:p>
          <a:p>
            <a:pPr algn="ctr"/>
            <a:r>
              <a:rPr lang="es-MX" sz="3600" b="1" dirty="0" smtClean="0">
                <a:solidFill>
                  <a:srgbClr val="FFFF00"/>
                </a:solidFill>
              </a:rPr>
              <a:t>Claudia Ruth Espinosa Maqueda (Psicología)</a:t>
            </a:r>
          </a:p>
          <a:p>
            <a:pPr algn="ctr"/>
            <a:endParaRPr lang="es-MX" sz="3600" b="1" dirty="0" smtClean="0">
              <a:solidFill>
                <a:srgbClr val="FFFF00"/>
              </a:solidFill>
            </a:endParaRPr>
          </a:p>
          <a:p>
            <a:pPr marL="36576" indent="0" algn="ctr">
              <a:buNone/>
            </a:pP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a:t>
            </a:fld>
            <a:endParaRPr lang="es-ES" dirty="0"/>
          </a:p>
        </p:txBody>
      </p:sp>
    </p:spTree>
    <p:extLst>
      <p:ext uri="{BB962C8B-B14F-4D97-AF65-F5344CB8AC3E}">
        <p14:creationId xmlns:p14="http://schemas.microsoft.com/office/powerpoint/2010/main" val="299536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solidFill>
                  <a:schemeClr val="bg1"/>
                </a:solidFill>
              </a:rPr>
              <a:t>P.8 5d.1 Objetivos o propósitos a alcanzar</a:t>
            </a:r>
            <a:endParaRPr lang="es-MX" sz="3600" dirty="0">
              <a:solidFill>
                <a:schemeClr val="bg1"/>
              </a:solidFill>
            </a:endParaRPr>
          </a:p>
        </p:txBody>
      </p:sp>
      <p:sp>
        <p:nvSpPr>
          <p:cNvPr id="3" name="2 Marcador de contenido"/>
          <p:cNvSpPr>
            <a:spLocks noGrp="1"/>
          </p:cNvSpPr>
          <p:nvPr>
            <p:ph idx="1"/>
          </p:nvPr>
        </p:nvSpPr>
        <p:spPr/>
        <p:txBody>
          <a:bodyPr>
            <a:normAutofit/>
          </a:bodyPr>
          <a:lstStyle/>
          <a:p>
            <a:pPr marL="0" indent="0" fontAlgn="t">
              <a:buNone/>
            </a:pPr>
            <a:r>
              <a:rPr lang="es-ES" dirty="0" smtClean="0"/>
              <a:t> </a:t>
            </a:r>
            <a:endParaRPr lang="es-MX" dirty="0"/>
          </a:p>
          <a:p>
            <a:pPr marL="0" indent="0" fontAlgn="t">
              <a:buNone/>
            </a:pPr>
            <a:endParaRPr lang="es-MX" dirty="0" smtClean="0"/>
          </a:p>
          <a:p>
            <a:pPr fontAlgn="t"/>
            <a:endParaRPr lang="es-MX" dirty="0"/>
          </a:p>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20</a:t>
            </a:fld>
            <a:endParaRPr lang="es-ES"/>
          </a:p>
        </p:txBody>
      </p:sp>
      <p:graphicFrame>
        <p:nvGraphicFramePr>
          <p:cNvPr id="7" name="6 Tabla"/>
          <p:cNvGraphicFramePr>
            <a:graphicFrameLocks noGrp="1"/>
          </p:cNvGraphicFramePr>
          <p:nvPr>
            <p:extLst>
              <p:ext uri="{D42A27DB-BD31-4B8C-83A1-F6EECF244321}">
                <p14:modId xmlns:p14="http://schemas.microsoft.com/office/powerpoint/2010/main" val="2628623483"/>
              </p:ext>
            </p:extLst>
          </p:nvPr>
        </p:nvGraphicFramePr>
        <p:xfrm>
          <a:off x="395536" y="1412776"/>
          <a:ext cx="8280920" cy="4896544"/>
        </p:xfrm>
        <a:graphic>
          <a:graphicData uri="http://schemas.openxmlformats.org/drawingml/2006/table">
            <a:tbl>
              <a:tblPr firstRow="1" bandRow="1">
                <a:tableStyleId>{21E4AEA4-8DFA-4A89-87EB-49C32662AFE0}</a:tableStyleId>
              </a:tblPr>
              <a:tblGrid>
                <a:gridCol w="1851384"/>
                <a:gridCol w="1851384"/>
                <a:gridCol w="1851384"/>
                <a:gridCol w="2726768"/>
              </a:tblGrid>
              <a:tr h="1453114">
                <a:tc>
                  <a:txBody>
                    <a:bodyPr/>
                    <a:lstStyle/>
                    <a:p>
                      <a:pPr algn="just">
                        <a:lnSpc>
                          <a:spcPct val="115000"/>
                        </a:lnSpc>
                        <a:spcAft>
                          <a:spcPts val="0"/>
                        </a:spcAft>
                      </a:pPr>
                      <a:r>
                        <a:rPr lang="es-ES" sz="1800" dirty="0" smtClean="0">
                          <a:effectLst/>
                        </a:rPr>
                        <a:t>   </a:t>
                      </a:r>
                      <a:endParaRPr lang="es-MX" sz="1800" dirty="0">
                        <a:effectLst/>
                      </a:endParaRPr>
                    </a:p>
                    <a:p>
                      <a:pPr algn="just">
                        <a:lnSpc>
                          <a:spcPct val="115000"/>
                        </a:lnSpc>
                        <a:spcAft>
                          <a:spcPts val="0"/>
                        </a:spcAft>
                      </a:pPr>
                      <a:r>
                        <a:rPr lang="es-ES" sz="1800" dirty="0">
                          <a:effectLst/>
                        </a:rPr>
                        <a:t> </a:t>
                      </a:r>
                      <a:endParaRPr lang="es-MX" sz="1800" dirty="0">
                        <a:effectLst/>
                      </a:endParaRPr>
                    </a:p>
                    <a:p>
                      <a:pPr algn="just">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MX" sz="1800" dirty="0" smtClean="0">
                          <a:solidFill>
                            <a:srgbClr val="000000"/>
                          </a:solidFill>
                          <a:effectLst/>
                          <a:latin typeface="Arial"/>
                          <a:ea typeface="Arial"/>
                        </a:rPr>
                        <a:t>Disciplina</a:t>
                      </a:r>
                      <a:r>
                        <a:rPr lang="es-MX" sz="1800" baseline="0" dirty="0" smtClean="0">
                          <a:solidFill>
                            <a:srgbClr val="000000"/>
                          </a:solidFill>
                          <a:effectLst/>
                          <a:latin typeface="Arial"/>
                          <a:ea typeface="Arial"/>
                        </a:rPr>
                        <a:t> 1</a:t>
                      </a:r>
                    </a:p>
                    <a:p>
                      <a:pPr algn="ctr">
                        <a:lnSpc>
                          <a:spcPct val="115000"/>
                        </a:lnSpc>
                        <a:spcAft>
                          <a:spcPts val="0"/>
                        </a:spcAft>
                      </a:pPr>
                      <a:r>
                        <a:rPr lang="es-MX" sz="1800" baseline="0" dirty="0" smtClean="0">
                          <a:solidFill>
                            <a:srgbClr val="000000"/>
                          </a:solidFill>
                          <a:effectLst/>
                          <a:latin typeface="Arial"/>
                          <a:ea typeface="Arial"/>
                        </a:rPr>
                        <a:t>Temas</a:t>
                      </a:r>
                    </a:p>
                    <a:p>
                      <a:pPr algn="ctr">
                        <a:lnSpc>
                          <a:spcPct val="115000"/>
                        </a:lnSpc>
                        <a:spcAft>
                          <a:spcPts val="0"/>
                        </a:spcAft>
                      </a:pPr>
                      <a:r>
                        <a:rPr lang="es-MX" sz="1800" baseline="0" dirty="0" smtClean="0">
                          <a:solidFill>
                            <a:srgbClr val="000000"/>
                          </a:solidFill>
                          <a:effectLst/>
                          <a:latin typeface="Arial"/>
                          <a:ea typeface="Arial"/>
                        </a:rPr>
                        <a:t>Selectos de Biología</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MX" sz="1800" dirty="0" smtClean="0">
                          <a:solidFill>
                            <a:srgbClr val="000000"/>
                          </a:solidFill>
                          <a:effectLst/>
                          <a:latin typeface="Arial"/>
                          <a:ea typeface="Arial"/>
                        </a:rPr>
                        <a:t>Disciplina 2</a:t>
                      </a:r>
                    </a:p>
                    <a:p>
                      <a:pPr>
                        <a:lnSpc>
                          <a:spcPct val="115000"/>
                        </a:lnSpc>
                        <a:spcAft>
                          <a:spcPts val="0"/>
                        </a:spcAft>
                      </a:pPr>
                      <a:endParaRPr lang="es-MX" sz="1800" dirty="0" smtClean="0">
                        <a:solidFill>
                          <a:srgbClr val="000000"/>
                        </a:solidFill>
                        <a:effectLst/>
                        <a:latin typeface="Arial"/>
                        <a:ea typeface="Arial"/>
                      </a:endParaRPr>
                    </a:p>
                    <a:p>
                      <a:pPr>
                        <a:lnSpc>
                          <a:spcPct val="115000"/>
                        </a:lnSpc>
                        <a:spcAft>
                          <a:spcPts val="0"/>
                        </a:spcAft>
                      </a:pPr>
                      <a:r>
                        <a:rPr lang="es-MX" sz="1800" dirty="0" smtClean="0">
                          <a:solidFill>
                            <a:srgbClr val="000000"/>
                          </a:solidFill>
                          <a:effectLst/>
                          <a:latin typeface="Arial"/>
                          <a:ea typeface="Arial"/>
                        </a:rPr>
                        <a:t>Química</a:t>
                      </a:r>
                      <a:endParaRPr lang="es-MX" sz="1800" dirty="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MX" sz="1800" dirty="0" smtClean="0">
                          <a:solidFill>
                            <a:srgbClr val="000000"/>
                          </a:solidFill>
                          <a:effectLst/>
                          <a:latin typeface="Arial"/>
                          <a:ea typeface="Arial"/>
                        </a:rPr>
                        <a:t>Disciplina 3 </a:t>
                      </a:r>
                    </a:p>
                    <a:p>
                      <a:pPr algn="just">
                        <a:lnSpc>
                          <a:spcPct val="115000"/>
                        </a:lnSpc>
                        <a:spcAft>
                          <a:spcPts val="0"/>
                        </a:spcAft>
                      </a:pPr>
                      <a:endParaRPr lang="es-MX" sz="1800" dirty="0" smtClean="0">
                        <a:solidFill>
                          <a:srgbClr val="000000"/>
                        </a:solidFill>
                        <a:effectLst/>
                        <a:latin typeface="Arial"/>
                        <a:ea typeface="Arial"/>
                      </a:endParaRPr>
                    </a:p>
                    <a:p>
                      <a:pPr algn="just">
                        <a:lnSpc>
                          <a:spcPct val="115000"/>
                        </a:lnSpc>
                        <a:spcAft>
                          <a:spcPts val="0"/>
                        </a:spcAft>
                      </a:pPr>
                      <a:r>
                        <a:rPr lang="es-MX" sz="1800" dirty="0" smtClean="0">
                          <a:solidFill>
                            <a:srgbClr val="000000"/>
                          </a:solidFill>
                          <a:effectLst/>
                          <a:latin typeface="Arial"/>
                          <a:ea typeface="Arial"/>
                        </a:rPr>
                        <a:t>Psicología</a:t>
                      </a:r>
                      <a:endParaRPr lang="es-MX" sz="1800" dirty="0">
                        <a:solidFill>
                          <a:srgbClr val="000000"/>
                        </a:solidFill>
                        <a:effectLst/>
                        <a:latin typeface="Arial"/>
                        <a:ea typeface="Arial"/>
                      </a:endParaRPr>
                    </a:p>
                  </a:txBody>
                  <a:tcPr marL="60026" marR="60026" marT="60026" marB="60026"/>
                </a:tc>
              </a:tr>
              <a:tr h="3443430">
                <a:tc>
                  <a:txBody>
                    <a:bodyPr/>
                    <a:lstStyle/>
                    <a:p>
                      <a:pPr marL="342900" lvl="0" indent="-342900">
                        <a:lnSpc>
                          <a:spcPct val="115000"/>
                        </a:lnSpc>
                        <a:spcAft>
                          <a:spcPts val="0"/>
                        </a:spcAft>
                        <a:buFont typeface="+mj-lt"/>
                        <a:buAutoNum type="arabicPeriod" startAt="3"/>
                      </a:pPr>
                      <a:r>
                        <a:rPr lang="es-ES" sz="1800" dirty="0">
                          <a:effectLst/>
                        </a:rPr>
                        <a:t>Objetivos o propósitos</a:t>
                      </a:r>
                      <a:endParaRPr lang="es-MX" sz="1800" dirty="0">
                        <a:effectLst/>
                      </a:endParaRPr>
                    </a:p>
                    <a:p>
                      <a:pPr marL="180340">
                        <a:lnSpc>
                          <a:spcPct val="115000"/>
                        </a:lnSpc>
                        <a:spcAft>
                          <a:spcPts val="0"/>
                        </a:spcAft>
                      </a:pPr>
                      <a:r>
                        <a:rPr lang="es-ES" sz="1800" dirty="0">
                          <a:effectLst/>
                        </a:rPr>
                        <a:t>a alcanzar. </a:t>
                      </a:r>
                      <a:endParaRPr lang="es-MX" sz="1800" dirty="0">
                        <a:effectLst/>
                      </a:endParaRPr>
                    </a:p>
                    <a:p>
                      <a:pPr algn="just">
                        <a:lnSpc>
                          <a:spcPct val="115000"/>
                        </a:lnSpc>
                        <a:spcAft>
                          <a:spcPts val="0"/>
                        </a:spcAft>
                      </a:pPr>
                      <a:r>
                        <a:rPr lang="es-ES" sz="1800" dirty="0">
                          <a:effectLst/>
                        </a:rPr>
                        <a:t>   </a:t>
                      </a:r>
                      <a:endParaRPr lang="es-MX" sz="1800" dirty="0">
                        <a:effectLst/>
                      </a:endParaRPr>
                    </a:p>
                    <a:p>
                      <a:pPr algn="just">
                        <a:lnSpc>
                          <a:spcPct val="115000"/>
                        </a:lnSpc>
                        <a:spcAft>
                          <a:spcPts val="0"/>
                        </a:spcAft>
                      </a:pPr>
                      <a:r>
                        <a:rPr lang="es-ES" sz="1800" dirty="0">
                          <a:effectLst/>
                        </a:rPr>
                        <a:t> </a:t>
                      </a:r>
                      <a:endParaRPr lang="es-MX" sz="1800" dirty="0">
                        <a:effectLst/>
                      </a:endParaRPr>
                    </a:p>
                    <a:p>
                      <a:pPr algn="just">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Reafirmar los efectos del consumo, signos corporales y conductuales con respecto a un individuo no consumidor.</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Observar en las estructuras de los alcaloides, dentro de la química orgánica.</a:t>
                      </a:r>
                      <a:endParaRPr lang="es-MX" sz="1800" dirty="0">
                        <a:effectLst/>
                      </a:endParaRPr>
                    </a:p>
                    <a:p>
                      <a:pPr>
                        <a:lnSpc>
                          <a:spcPct val="115000"/>
                        </a:lnSpc>
                        <a:spcAft>
                          <a:spcPts val="0"/>
                        </a:spcAft>
                      </a:pPr>
                      <a:r>
                        <a:rPr lang="es-ES" sz="1800" dirty="0">
                          <a:effectLst/>
                        </a:rPr>
                        <a:t>Identificar las estructuras de los alcaloides, dentro del área químico-biológico </a:t>
                      </a:r>
                      <a:endParaRPr lang="es-MX" sz="1800" dirty="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800" dirty="0">
                          <a:effectLst/>
                        </a:rPr>
                        <a:t>Los alumnos reflexionaran y concienticen las conductas adictivas, así mismo identifiquen los posibles patrones repetidos que están teniendo.</a:t>
                      </a:r>
                      <a:endParaRPr lang="es-MX" sz="1800" dirty="0">
                        <a:solidFill>
                          <a:srgbClr val="000000"/>
                        </a:solidFill>
                        <a:effectLst/>
                        <a:latin typeface="Arial"/>
                        <a:ea typeface="Arial"/>
                      </a:endParaRPr>
                    </a:p>
                  </a:txBody>
                  <a:tcPr marL="60026" marR="60026" marT="60026" marB="60026"/>
                </a:tc>
              </a:tr>
            </a:tbl>
          </a:graphicData>
        </a:graphic>
      </p:graphicFrame>
    </p:spTree>
    <p:extLst>
      <p:ext uri="{BB962C8B-B14F-4D97-AF65-F5344CB8AC3E}">
        <p14:creationId xmlns:p14="http://schemas.microsoft.com/office/powerpoint/2010/main" val="45090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435280" cy="1282154"/>
          </a:xfrm>
        </p:spPr>
        <p:txBody>
          <a:bodyPr>
            <a:normAutofit/>
          </a:bodyPr>
          <a:lstStyle/>
          <a:p>
            <a:r>
              <a:rPr lang="es-ES" sz="2800" b="1" dirty="0" smtClean="0">
                <a:solidFill>
                  <a:schemeClr val="bg1"/>
                </a:solidFill>
              </a:rPr>
              <a:t>V.1 5.e </a:t>
            </a:r>
            <a:r>
              <a:rPr lang="es-ES" sz="2800" b="1" dirty="0">
                <a:solidFill>
                  <a:schemeClr val="bg1"/>
                </a:solidFill>
              </a:rPr>
              <a:t>Esquema del proceso de construcción del proyecto por disciplinas.</a:t>
            </a:r>
            <a:endParaRPr lang="es-MX" sz="2800" dirty="0">
              <a:solidFill>
                <a:schemeClr val="bg1"/>
              </a:solidFill>
            </a:endParaRPr>
          </a:p>
        </p:txBody>
      </p:sp>
      <p:sp>
        <p:nvSpPr>
          <p:cNvPr id="3" name="2 Marcador de contenido"/>
          <p:cNvSpPr>
            <a:spLocks noGrp="1"/>
          </p:cNvSpPr>
          <p:nvPr>
            <p:ph idx="1"/>
          </p:nvPr>
        </p:nvSpPr>
        <p:spPr>
          <a:xfrm>
            <a:off x="107504" y="1556792"/>
            <a:ext cx="9036496" cy="5301208"/>
          </a:xfrm>
        </p:spPr>
        <p:txBody>
          <a:bodyPr>
            <a:normAutofit/>
          </a:bodyPr>
          <a:lstStyle/>
          <a:p>
            <a:pPr marL="275590" indent="-180340">
              <a:lnSpc>
                <a:spcPct val="115000"/>
              </a:lnSpc>
              <a:spcAft>
                <a:spcPts val="0"/>
              </a:spcAft>
            </a:pPr>
            <a:r>
              <a:rPr lang="es-ES" dirty="0"/>
              <a:t> </a:t>
            </a:r>
            <a:r>
              <a:rPr lang="es-ES" sz="2400" dirty="0"/>
              <a:t> </a:t>
            </a:r>
            <a:r>
              <a:rPr lang="es-ES" sz="2400" dirty="0">
                <a:solidFill>
                  <a:schemeClr val="bg1"/>
                </a:solidFill>
              </a:rPr>
              <a:t>1.  Preguntar y cuestionar.</a:t>
            </a:r>
            <a:endParaRPr lang="es-MX" sz="2400" dirty="0">
              <a:solidFill>
                <a:schemeClr val="bg1"/>
              </a:solidFill>
            </a:endParaRPr>
          </a:p>
          <a:p>
            <a:pPr marL="275590" indent="-180340">
              <a:lnSpc>
                <a:spcPct val="115000"/>
              </a:lnSpc>
              <a:spcAft>
                <a:spcPts val="0"/>
              </a:spcAft>
            </a:pPr>
            <a:r>
              <a:rPr lang="es-ES" sz="2400" dirty="0">
                <a:solidFill>
                  <a:schemeClr val="bg1"/>
                </a:solidFill>
              </a:rPr>
              <a:t>     Preguntas para dirigir  la Investigación Interdisciplinaria</a:t>
            </a:r>
            <a:r>
              <a:rPr lang="es-ES" sz="2400" dirty="0" smtClean="0">
                <a:solidFill>
                  <a:schemeClr val="bg1"/>
                </a:solidFill>
              </a:rPr>
              <a:t>.</a:t>
            </a:r>
          </a:p>
          <a:p>
            <a:pPr marL="275590" indent="-180340">
              <a:lnSpc>
                <a:spcPct val="115000"/>
              </a:lnSpc>
              <a:spcAft>
                <a:spcPts val="0"/>
              </a:spcAft>
            </a:pPr>
            <a:endParaRPr lang="es-MX" dirty="0"/>
          </a:p>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21</a:t>
            </a:fld>
            <a:endParaRPr lang="es-ES"/>
          </a:p>
        </p:txBody>
      </p:sp>
      <p:graphicFrame>
        <p:nvGraphicFramePr>
          <p:cNvPr id="6" name="5 Tabla"/>
          <p:cNvGraphicFramePr>
            <a:graphicFrameLocks noGrp="1"/>
          </p:cNvGraphicFramePr>
          <p:nvPr>
            <p:extLst>
              <p:ext uri="{D42A27DB-BD31-4B8C-83A1-F6EECF244321}">
                <p14:modId xmlns:p14="http://schemas.microsoft.com/office/powerpoint/2010/main" val="3073697421"/>
              </p:ext>
            </p:extLst>
          </p:nvPr>
        </p:nvGraphicFramePr>
        <p:xfrm>
          <a:off x="107504" y="2811780"/>
          <a:ext cx="9036496" cy="4046220"/>
        </p:xfrm>
        <a:graphic>
          <a:graphicData uri="http://schemas.openxmlformats.org/drawingml/2006/table">
            <a:tbl>
              <a:tblPr firstRow="1" bandRow="1">
                <a:tableStyleId>{21E4AEA4-8DFA-4A89-87EB-49C32662AFE0}</a:tableStyleId>
              </a:tblPr>
              <a:tblGrid>
                <a:gridCol w="9036496"/>
              </a:tblGrid>
              <a:tr h="3816424">
                <a:tc>
                  <a:txBody>
                    <a:bodyPr/>
                    <a:lstStyle/>
                    <a:p>
                      <a:pPr marL="342900" lvl="0" indent="-342900">
                        <a:lnSpc>
                          <a:spcPct val="115000"/>
                        </a:lnSpc>
                        <a:spcAft>
                          <a:spcPts val="0"/>
                        </a:spcAft>
                        <a:buFont typeface="Wingdings"/>
                        <a:buChar char=""/>
                      </a:pPr>
                      <a:endParaRPr lang="es-ES" sz="1800" dirty="0" smtClean="0">
                        <a:effectLst/>
                      </a:endParaRPr>
                    </a:p>
                    <a:p>
                      <a:pPr marL="342900" lvl="0" indent="-342900">
                        <a:lnSpc>
                          <a:spcPct val="115000"/>
                        </a:lnSpc>
                        <a:spcAft>
                          <a:spcPts val="0"/>
                        </a:spcAft>
                        <a:buFont typeface="Wingdings"/>
                        <a:buChar char=""/>
                      </a:pPr>
                      <a:r>
                        <a:rPr lang="es-ES" sz="2400" dirty="0" smtClean="0">
                          <a:solidFill>
                            <a:schemeClr val="bg1"/>
                          </a:solidFill>
                          <a:effectLst/>
                        </a:rPr>
                        <a:t>¿Cuáles son los elementos químicos de los opiáceos?</a:t>
                      </a:r>
                      <a:endParaRPr lang="es-MX" sz="2400" dirty="0" smtClean="0">
                        <a:solidFill>
                          <a:schemeClr val="bg1"/>
                        </a:solidFill>
                        <a:effectLst/>
                      </a:endParaRPr>
                    </a:p>
                    <a:p>
                      <a:pPr marL="342900" lvl="0" indent="-342900">
                        <a:lnSpc>
                          <a:spcPct val="115000"/>
                        </a:lnSpc>
                        <a:spcAft>
                          <a:spcPts val="0"/>
                        </a:spcAft>
                        <a:buFont typeface="Wingdings"/>
                        <a:buChar char=""/>
                      </a:pPr>
                      <a:r>
                        <a:rPr lang="es-ES" sz="2400" dirty="0" smtClean="0">
                          <a:solidFill>
                            <a:schemeClr val="bg1"/>
                          </a:solidFill>
                          <a:effectLst/>
                        </a:rPr>
                        <a:t>¿Qué ocurre en el cuerpo cuando inicia la dependencia de alguna sustancia adictiva?</a:t>
                      </a:r>
                      <a:endParaRPr lang="es-MX" sz="2400" dirty="0" smtClean="0">
                        <a:solidFill>
                          <a:schemeClr val="bg1"/>
                        </a:solidFill>
                        <a:effectLst/>
                      </a:endParaRPr>
                    </a:p>
                    <a:p>
                      <a:pPr marL="342900" lvl="0" indent="-342900">
                        <a:lnSpc>
                          <a:spcPct val="115000"/>
                        </a:lnSpc>
                        <a:spcAft>
                          <a:spcPts val="0"/>
                        </a:spcAft>
                        <a:buFont typeface="Wingdings"/>
                        <a:buChar char=""/>
                      </a:pPr>
                      <a:r>
                        <a:rPr lang="es-ES" sz="2400" dirty="0" smtClean="0">
                          <a:solidFill>
                            <a:schemeClr val="bg1"/>
                          </a:solidFill>
                          <a:effectLst/>
                        </a:rPr>
                        <a:t>¿Cómo inicia los cambios de conducta de los adolescentes al iniciar esta etapa de consumo?</a:t>
                      </a:r>
                      <a:endParaRPr lang="es-MX" sz="2400" dirty="0" smtClean="0">
                        <a:solidFill>
                          <a:schemeClr val="bg1"/>
                        </a:solidFill>
                        <a:effectLst/>
                      </a:endParaRPr>
                    </a:p>
                    <a:p>
                      <a:pPr marL="342900" lvl="0" indent="-342900">
                        <a:lnSpc>
                          <a:spcPct val="115000"/>
                        </a:lnSpc>
                        <a:spcAft>
                          <a:spcPts val="0"/>
                        </a:spcAft>
                        <a:buFont typeface="Wingdings"/>
                        <a:buChar char=""/>
                      </a:pPr>
                      <a:r>
                        <a:rPr lang="es-ES" sz="2400" dirty="0" smtClean="0">
                          <a:solidFill>
                            <a:schemeClr val="bg1"/>
                          </a:solidFill>
                          <a:effectLst/>
                        </a:rPr>
                        <a:t>¿Cuál es el motivo o situación familiar, más frecuente para que el adolescente tome la decisión para comenzar una etapa de consumo? </a:t>
                      </a:r>
                      <a:endParaRPr lang="es-MX" sz="1800" dirty="0" smtClean="0">
                        <a:solidFill>
                          <a:schemeClr val="bg1"/>
                        </a:solidFill>
                        <a:effectLst/>
                      </a:endParaRPr>
                    </a:p>
                    <a:p>
                      <a:endParaRPr lang="es-MX" dirty="0"/>
                    </a:p>
                  </a:txBody>
                  <a:tcPr/>
                </a:tc>
              </a:tr>
            </a:tbl>
          </a:graphicData>
        </a:graphic>
      </p:graphicFrame>
    </p:spTree>
    <p:extLst>
      <p:ext uri="{BB962C8B-B14F-4D97-AF65-F5344CB8AC3E}">
        <p14:creationId xmlns:p14="http://schemas.microsoft.com/office/powerpoint/2010/main" val="125131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solidFill>
                  <a:schemeClr val="bg1"/>
                </a:solidFill>
              </a:rPr>
              <a:t>5.f Apartado IV.1 </a:t>
            </a:r>
            <a:br>
              <a:rPr lang="es-MX" sz="2800" dirty="0" smtClean="0">
                <a:solidFill>
                  <a:schemeClr val="bg1"/>
                </a:solidFill>
              </a:rPr>
            </a:br>
            <a:r>
              <a:rPr lang="es-MX" sz="2800" dirty="0" smtClean="0">
                <a:solidFill>
                  <a:schemeClr val="bg1"/>
                </a:solidFill>
              </a:rPr>
              <a:t>Contenidos/Temas del programa que se consideran</a:t>
            </a:r>
            <a:endParaRPr lang="es-MX" sz="2800"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90686714"/>
              </p:ext>
            </p:extLst>
          </p:nvPr>
        </p:nvGraphicFramePr>
        <p:xfrm>
          <a:off x="457200" y="1600200"/>
          <a:ext cx="8229600" cy="4751780"/>
        </p:xfrm>
        <a:graphic>
          <a:graphicData uri="http://schemas.openxmlformats.org/drawingml/2006/table">
            <a:tbl>
              <a:tblPr firstRow="1" bandRow="1">
                <a:tableStyleId>{21E4AEA4-8DFA-4A89-87EB-49C32662AFE0}</a:tableStyleId>
              </a:tblPr>
              <a:tblGrid>
                <a:gridCol w="2057400"/>
                <a:gridCol w="2057400"/>
                <a:gridCol w="2057400"/>
                <a:gridCol w="2057400"/>
              </a:tblGrid>
              <a:tr h="748680">
                <a:tc>
                  <a:txBody>
                    <a:bodyPr/>
                    <a:lstStyle/>
                    <a:p>
                      <a:pPr algn="ctr">
                        <a:lnSpc>
                          <a:spcPct val="115000"/>
                        </a:lnSpc>
                        <a:spcAft>
                          <a:spcPts val="0"/>
                        </a:spcAft>
                      </a:pPr>
                      <a:r>
                        <a:rPr lang="es-ES" sz="2000" dirty="0">
                          <a:solidFill>
                            <a:schemeClr val="bg1"/>
                          </a:solidFill>
                          <a:effectLst/>
                        </a:rPr>
                        <a:t>Disciplinas:</a:t>
                      </a:r>
                      <a:endParaRPr lang="es-MX" sz="2000" dirty="0">
                        <a:solidFill>
                          <a:schemeClr val="bg1"/>
                        </a:solidFill>
                        <a:effectLst/>
                        <a:latin typeface="Arial"/>
                        <a:ea typeface="Arial"/>
                      </a:endParaRPr>
                    </a:p>
                  </a:txBody>
                  <a:tcPr marL="60026" marR="60026" marT="60026" marB="60026"/>
                </a:tc>
                <a:tc>
                  <a:txBody>
                    <a:bodyPr/>
                    <a:lstStyle/>
                    <a:p>
                      <a:pPr algn="ctr">
                        <a:lnSpc>
                          <a:spcPct val="115000"/>
                        </a:lnSpc>
                        <a:spcAft>
                          <a:spcPts val="0"/>
                        </a:spcAft>
                      </a:pPr>
                      <a:r>
                        <a:rPr lang="es-ES" sz="2000" dirty="0">
                          <a:solidFill>
                            <a:schemeClr val="bg1"/>
                          </a:solidFill>
                          <a:effectLst/>
                        </a:rPr>
                        <a:t>Disciplina 1.</a:t>
                      </a:r>
                      <a:endParaRPr lang="es-MX" sz="2000" dirty="0">
                        <a:solidFill>
                          <a:schemeClr val="bg1"/>
                        </a:solidFill>
                        <a:effectLst/>
                      </a:endParaRPr>
                    </a:p>
                    <a:p>
                      <a:pPr algn="ctr">
                        <a:lnSpc>
                          <a:spcPct val="115000"/>
                        </a:lnSpc>
                        <a:spcAft>
                          <a:spcPts val="0"/>
                        </a:spcAft>
                      </a:pPr>
                      <a:r>
                        <a:rPr lang="es-ES" sz="2000" dirty="0">
                          <a:solidFill>
                            <a:schemeClr val="bg1"/>
                          </a:solidFill>
                          <a:effectLst/>
                        </a:rPr>
                        <a:t>Temas Selectos de Biología </a:t>
                      </a:r>
                      <a:endParaRPr lang="es-MX" sz="2000" dirty="0">
                        <a:solidFill>
                          <a:schemeClr val="bg1"/>
                        </a:solidFill>
                        <a:effectLst/>
                        <a:latin typeface="Arial"/>
                        <a:ea typeface="Arial"/>
                      </a:endParaRPr>
                    </a:p>
                  </a:txBody>
                  <a:tcPr marL="60026" marR="60026" marT="60026" marB="60026"/>
                </a:tc>
                <a:tc>
                  <a:txBody>
                    <a:bodyPr/>
                    <a:lstStyle/>
                    <a:p>
                      <a:pPr algn="ctr">
                        <a:lnSpc>
                          <a:spcPct val="115000"/>
                        </a:lnSpc>
                        <a:spcAft>
                          <a:spcPts val="0"/>
                        </a:spcAft>
                      </a:pPr>
                      <a:r>
                        <a:rPr lang="es-ES" sz="2000" dirty="0">
                          <a:solidFill>
                            <a:schemeClr val="bg1"/>
                          </a:solidFill>
                          <a:effectLst/>
                        </a:rPr>
                        <a:t>Disciplina 2.</a:t>
                      </a:r>
                      <a:endParaRPr lang="es-MX" sz="2000" dirty="0">
                        <a:solidFill>
                          <a:schemeClr val="bg1"/>
                        </a:solidFill>
                        <a:effectLst/>
                      </a:endParaRPr>
                    </a:p>
                    <a:p>
                      <a:pPr algn="ctr">
                        <a:lnSpc>
                          <a:spcPct val="115000"/>
                        </a:lnSpc>
                        <a:spcAft>
                          <a:spcPts val="0"/>
                        </a:spcAft>
                      </a:pPr>
                      <a:r>
                        <a:rPr lang="es-ES" sz="2000" dirty="0">
                          <a:solidFill>
                            <a:schemeClr val="bg1"/>
                          </a:solidFill>
                          <a:effectLst/>
                        </a:rPr>
                        <a:t> Química</a:t>
                      </a:r>
                      <a:endParaRPr lang="es-MX" sz="2000" dirty="0">
                        <a:solidFill>
                          <a:schemeClr val="bg1"/>
                        </a:solidFill>
                        <a:effectLst/>
                        <a:latin typeface="Arial"/>
                        <a:ea typeface="Arial"/>
                      </a:endParaRPr>
                    </a:p>
                  </a:txBody>
                  <a:tcPr marL="60026" marR="60026" marT="60026" marB="60026"/>
                </a:tc>
                <a:tc>
                  <a:txBody>
                    <a:bodyPr/>
                    <a:lstStyle/>
                    <a:p>
                      <a:pPr algn="ctr">
                        <a:lnSpc>
                          <a:spcPct val="115000"/>
                        </a:lnSpc>
                        <a:spcAft>
                          <a:spcPts val="0"/>
                        </a:spcAft>
                      </a:pPr>
                      <a:r>
                        <a:rPr lang="es-ES" sz="2000" dirty="0">
                          <a:solidFill>
                            <a:schemeClr val="bg1"/>
                          </a:solidFill>
                          <a:effectLst/>
                        </a:rPr>
                        <a:t>Disciplina 3.</a:t>
                      </a:r>
                      <a:endParaRPr lang="es-MX" sz="2000" dirty="0">
                        <a:solidFill>
                          <a:schemeClr val="bg1"/>
                        </a:solidFill>
                        <a:effectLst/>
                      </a:endParaRPr>
                    </a:p>
                    <a:p>
                      <a:pPr algn="ctr">
                        <a:lnSpc>
                          <a:spcPct val="115000"/>
                        </a:lnSpc>
                        <a:spcAft>
                          <a:spcPts val="0"/>
                        </a:spcAft>
                      </a:pPr>
                      <a:r>
                        <a:rPr lang="es-ES" sz="2000" dirty="0">
                          <a:solidFill>
                            <a:schemeClr val="bg1"/>
                          </a:solidFill>
                          <a:effectLst/>
                        </a:rPr>
                        <a:t>Psicología</a:t>
                      </a:r>
                      <a:endParaRPr lang="es-MX" sz="2000" dirty="0">
                        <a:solidFill>
                          <a:schemeClr val="bg1"/>
                        </a:solidFill>
                        <a:effectLst/>
                        <a:latin typeface="Arial"/>
                        <a:ea typeface="Arial"/>
                      </a:endParaRPr>
                    </a:p>
                  </a:txBody>
                  <a:tcPr marL="60026" marR="60026" marT="60026" marB="60026"/>
                </a:tc>
              </a:tr>
              <a:tr h="370840">
                <a:tc>
                  <a:txBody>
                    <a:bodyPr/>
                    <a:lstStyle/>
                    <a:p>
                      <a:pPr algn="just">
                        <a:lnSpc>
                          <a:spcPct val="115000"/>
                        </a:lnSpc>
                        <a:spcAft>
                          <a:spcPts val="0"/>
                        </a:spcAft>
                      </a:pPr>
                      <a:r>
                        <a:rPr lang="es-ES" sz="2000" dirty="0" smtClean="0">
                          <a:solidFill>
                            <a:schemeClr val="bg1"/>
                          </a:solidFill>
                          <a:effectLst/>
                        </a:rPr>
                        <a:t>Contenidos/Temas</a:t>
                      </a:r>
                      <a:endParaRPr lang="es-MX" sz="2000" dirty="0">
                        <a:solidFill>
                          <a:schemeClr val="bg1"/>
                        </a:solidFill>
                        <a:effectLst/>
                      </a:endParaRPr>
                    </a:p>
                    <a:p>
                      <a:pPr algn="just">
                        <a:lnSpc>
                          <a:spcPct val="115000"/>
                        </a:lnSpc>
                        <a:spcAft>
                          <a:spcPts val="0"/>
                        </a:spcAft>
                      </a:pPr>
                      <a:r>
                        <a:rPr lang="es-ES" sz="2000" dirty="0">
                          <a:solidFill>
                            <a:schemeClr val="bg1"/>
                          </a:solidFill>
                          <a:effectLst/>
                        </a:rPr>
                        <a:t>    Involucrados</a:t>
                      </a:r>
                      <a:endParaRPr lang="es-MX" sz="2000" dirty="0">
                        <a:solidFill>
                          <a:schemeClr val="bg1"/>
                        </a:solidFill>
                        <a:effectLst/>
                      </a:endParaRPr>
                    </a:p>
                    <a:p>
                      <a:pPr marL="180340" algn="just">
                        <a:lnSpc>
                          <a:spcPct val="115000"/>
                        </a:lnSpc>
                        <a:spcAft>
                          <a:spcPts val="0"/>
                        </a:spcAft>
                      </a:pPr>
                      <a:r>
                        <a:rPr lang="es-ES" sz="2000" dirty="0">
                          <a:solidFill>
                            <a:schemeClr val="bg1"/>
                          </a:solidFill>
                          <a:effectLst/>
                        </a:rPr>
                        <a:t>del  programa, </a:t>
                      </a:r>
                      <a:r>
                        <a:rPr lang="es-ES" sz="2000" dirty="0" smtClean="0">
                          <a:solidFill>
                            <a:schemeClr val="bg1"/>
                          </a:solidFill>
                          <a:effectLst/>
                        </a:rPr>
                        <a:t>que</a:t>
                      </a:r>
                      <a:r>
                        <a:rPr lang="es-ES" sz="2000" baseline="0" dirty="0" smtClean="0">
                          <a:solidFill>
                            <a:schemeClr val="bg1"/>
                          </a:solidFill>
                          <a:effectLst/>
                        </a:rPr>
                        <a:t> </a:t>
                      </a:r>
                      <a:r>
                        <a:rPr lang="es-ES" sz="2000" dirty="0" smtClean="0">
                          <a:solidFill>
                            <a:schemeClr val="bg1"/>
                          </a:solidFill>
                          <a:effectLst/>
                        </a:rPr>
                        <a:t>se </a:t>
                      </a:r>
                      <a:r>
                        <a:rPr lang="es-ES" sz="2000" dirty="0">
                          <a:solidFill>
                            <a:schemeClr val="bg1"/>
                          </a:solidFill>
                          <a:effectLst/>
                        </a:rPr>
                        <a:t>consideran.</a:t>
                      </a:r>
                      <a:endParaRPr lang="es-MX" sz="2000" dirty="0">
                        <a:solidFill>
                          <a:schemeClr val="bg1"/>
                        </a:solidFill>
                        <a:effectLst/>
                      </a:endParaRPr>
                    </a:p>
                    <a:p>
                      <a:pPr marL="180340" algn="just">
                        <a:lnSpc>
                          <a:spcPct val="115000"/>
                        </a:lnSpc>
                        <a:spcAft>
                          <a:spcPts val="0"/>
                        </a:spcAft>
                      </a:pPr>
                      <a:r>
                        <a:rPr lang="es-ES" sz="2000" dirty="0">
                          <a:solidFill>
                            <a:schemeClr val="bg1"/>
                          </a:solidFill>
                          <a:effectLst/>
                        </a:rPr>
                        <a:t> </a:t>
                      </a:r>
                      <a:endParaRPr lang="es-MX" sz="2000" dirty="0">
                        <a:solidFill>
                          <a:schemeClr val="bg1"/>
                        </a:solidFill>
                        <a:effectLst/>
                      </a:endParaRPr>
                    </a:p>
                    <a:p>
                      <a:pPr marL="180340" algn="just">
                        <a:lnSpc>
                          <a:spcPct val="115000"/>
                        </a:lnSpc>
                        <a:spcAft>
                          <a:spcPts val="0"/>
                        </a:spcAft>
                      </a:pPr>
                      <a:r>
                        <a:rPr lang="es-ES" sz="2000" dirty="0">
                          <a:solidFill>
                            <a:schemeClr val="bg1"/>
                          </a:solidFill>
                          <a:effectLst/>
                        </a:rPr>
                        <a:t> </a:t>
                      </a:r>
                      <a:endParaRPr lang="es-MX" sz="2000" dirty="0">
                        <a:solidFill>
                          <a:schemeClr val="bg1"/>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2000" dirty="0">
                          <a:solidFill>
                            <a:schemeClr val="bg1"/>
                          </a:solidFill>
                          <a:effectLst/>
                        </a:rPr>
                        <a:t>Unidad III introducción a la microbiología</a:t>
                      </a:r>
                      <a:endParaRPr lang="es-MX" sz="2000" dirty="0">
                        <a:solidFill>
                          <a:schemeClr val="bg1"/>
                        </a:solidFill>
                        <a:effectLst/>
                      </a:endParaRPr>
                    </a:p>
                    <a:p>
                      <a:pPr marL="342900" lvl="0" indent="-342900">
                        <a:lnSpc>
                          <a:spcPct val="115000"/>
                        </a:lnSpc>
                        <a:spcAft>
                          <a:spcPts val="0"/>
                        </a:spcAft>
                        <a:buFont typeface="Symbol"/>
                        <a:buChar char=""/>
                      </a:pPr>
                      <a:r>
                        <a:rPr lang="es-ES" sz="2000" dirty="0">
                          <a:solidFill>
                            <a:schemeClr val="bg1"/>
                          </a:solidFill>
                          <a:effectLst/>
                        </a:rPr>
                        <a:t>Unidad IV Bioquímica y Biotecnología</a:t>
                      </a:r>
                      <a:endParaRPr lang="es-MX" sz="2000" dirty="0">
                        <a:solidFill>
                          <a:schemeClr val="bg1"/>
                        </a:solidFill>
                        <a:effectLst/>
                      </a:endParaRPr>
                    </a:p>
                    <a:p>
                      <a:pPr>
                        <a:lnSpc>
                          <a:spcPct val="115000"/>
                        </a:lnSpc>
                        <a:spcAft>
                          <a:spcPts val="0"/>
                        </a:spcAft>
                      </a:pPr>
                      <a:r>
                        <a:rPr lang="es-ES" sz="2000" dirty="0">
                          <a:solidFill>
                            <a:schemeClr val="bg1"/>
                          </a:solidFill>
                          <a:effectLst/>
                        </a:rPr>
                        <a:t> </a:t>
                      </a:r>
                      <a:endParaRPr lang="es-MX" sz="2000" dirty="0">
                        <a:solidFill>
                          <a:schemeClr val="bg1"/>
                        </a:solidFill>
                        <a:effectLst/>
                      </a:endParaRPr>
                    </a:p>
                    <a:p>
                      <a:pPr>
                        <a:lnSpc>
                          <a:spcPct val="115000"/>
                        </a:lnSpc>
                        <a:spcAft>
                          <a:spcPts val="0"/>
                        </a:spcAft>
                      </a:pPr>
                      <a:r>
                        <a:rPr lang="es-ES" sz="2000" dirty="0">
                          <a:solidFill>
                            <a:schemeClr val="bg1"/>
                          </a:solidFill>
                          <a:effectLst/>
                        </a:rPr>
                        <a:t> </a:t>
                      </a:r>
                      <a:endParaRPr lang="es-MX" sz="2000" dirty="0">
                        <a:solidFill>
                          <a:schemeClr val="bg1"/>
                        </a:solidFill>
                        <a:effectLst/>
                      </a:endParaRPr>
                    </a:p>
                    <a:p>
                      <a:pPr>
                        <a:lnSpc>
                          <a:spcPct val="115000"/>
                        </a:lnSpc>
                        <a:spcAft>
                          <a:spcPts val="0"/>
                        </a:spcAft>
                      </a:pPr>
                      <a:r>
                        <a:rPr lang="es-ES" sz="2000" dirty="0">
                          <a:solidFill>
                            <a:schemeClr val="bg1"/>
                          </a:solidFill>
                          <a:effectLst/>
                        </a:rPr>
                        <a:t> </a:t>
                      </a:r>
                      <a:endParaRPr lang="es-MX" sz="2000" dirty="0">
                        <a:solidFill>
                          <a:schemeClr val="bg1"/>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2000" dirty="0">
                          <a:solidFill>
                            <a:schemeClr val="bg1"/>
                          </a:solidFill>
                          <a:effectLst/>
                        </a:rPr>
                        <a:t>Química orgánica </a:t>
                      </a:r>
                      <a:endParaRPr lang="es-MX" sz="2000" dirty="0">
                        <a:solidFill>
                          <a:schemeClr val="bg1"/>
                        </a:solidFill>
                        <a:effectLst/>
                      </a:endParaRPr>
                    </a:p>
                    <a:p>
                      <a:pPr marL="342900" lvl="0" indent="-342900">
                        <a:lnSpc>
                          <a:spcPct val="115000"/>
                        </a:lnSpc>
                        <a:spcAft>
                          <a:spcPts val="0"/>
                        </a:spcAft>
                        <a:buFont typeface="Symbol"/>
                        <a:buChar char=""/>
                      </a:pPr>
                      <a:r>
                        <a:rPr lang="es-ES" sz="2000" dirty="0">
                          <a:solidFill>
                            <a:schemeClr val="bg1"/>
                          </a:solidFill>
                          <a:effectLst/>
                        </a:rPr>
                        <a:t>Alcaloides</a:t>
                      </a:r>
                      <a:endParaRPr lang="es-MX" sz="2000" dirty="0">
                        <a:solidFill>
                          <a:schemeClr val="bg1"/>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2000" dirty="0">
                          <a:solidFill>
                            <a:schemeClr val="bg1"/>
                          </a:solidFill>
                          <a:effectLst/>
                        </a:rPr>
                        <a:t>Bases fisiológicas de la conducta humana.</a:t>
                      </a:r>
                      <a:endParaRPr lang="es-MX" sz="2000" dirty="0">
                        <a:solidFill>
                          <a:schemeClr val="bg1"/>
                        </a:solidFill>
                        <a:effectLst/>
                      </a:endParaRPr>
                    </a:p>
                    <a:p>
                      <a:pPr marL="342900" lvl="0" indent="-342900">
                        <a:lnSpc>
                          <a:spcPct val="115000"/>
                        </a:lnSpc>
                        <a:spcAft>
                          <a:spcPts val="0"/>
                        </a:spcAft>
                        <a:buFont typeface="Symbol"/>
                        <a:buChar char=""/>
                      </a:pPr>
                      <a:r>
                        <a:rPr lang="es-ES" sz="2000" dirty="0">
                          <a:solidFill>
                            <a:schemeClr val="bg1"/>
                          </a:solidFill>
                          <a:effectLst/>
                        </a:rPr>
                        <a:t>Motivación y emoción.</a:t>
                      </a:r>
                      <a:endParaRPr lang="es-MX" sz="2000" dirty="0">
                        <a:solidFill>
                          <a:schemeClr val="bg1"/>
                        </a:solidFill>
                        <a:effectLst/>
                      </a:endParaRPr>
                    </a:p>
                    <a:p>
                      <a:pPr marL="342900" lvl="0" indent="-342900">
                        <a:lnSpc>
                          <a:spcPct val="115000"/>
                        </a:lnSpc>
                        <a:spcAft>
                          <a:spcPts val="0"/>
                        </a:spcAft>
                        <a:buFont typeface="Symbol"/>
                        <a:buChar char=""/>
                      </a:pPr>
                      <a:r>
                        <a:rPr lang="es-ES" sz="2000" dirty="0">
                          <a:solidFill>
                            <a:schemeClr val="bg1"/>
                          </a:solidFill>
                          <a:effectLst/>
                        </a:rPr>
                        <a:t>Personalidad </a:t>
                      </a:r>
                      <a:endParaRPr lang="es-MX" sz="2000" dirty="0">
                        <a:solidFill>
                          <a:schemeClr val="bg1"/>
                        </a:solidFill>
                        <a:effectLst/>
                      </a:endParaRPr>
                    </a:p>
                    <a:p>
                      <a:pPr marL="342900" lvl="0" indent="-342900">
                        <a:lnSpc>
                          <a:spcPct val="115000"/>
                        </a:lnSpc>
                        <a:spcAft>
                          <a:spcPts val="0"/>
                        </a:spcAft>
                        <a:buFont typeface="Symbol"/>
                        <a:buChar char=""/>
                      </a:pPr>
                      <a:r>
                        <a:rPr lang="es-ES" sz="2000" dirty="0">
                          <a:solidFill>
                            <a:schemeClr val="bg1"/>
                          </a:solidFill>
                          <a:effectLst/>
                        </a:rPr>
                        <a:t>Adolescencia.</a:t>
                      </a:r>
                      <a:endParaRPr lang="es-MX" sz="2000" dirty="0">
                        <a:solidFill>
                          <a:schemeClr val="bg1"/>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22</a:t>
            </a:fld>
            <a:endParaRPr lang="es-ES"/>
          </a:p>
        </p:txBody>
      </p:sp>
    </p:spTree>
    <p:extLst>
      <p:ext uri="{BB962C8B-B14F-4D97-AF65-F5344CB8AC3E}">
        <p14:creationId xmlns:p14="http://schemas.microsoft.com/office/powerpoint/2010/main" val="2144507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solidFill>
                  <a:schemeClr val="bg1"/>
                </a:solidFill>
              </a:rPr>
              <a:t>5.f P.8. Apartado IV.4.</a:t>
            </a:r>
            <a:br>
              <a:rPr lang="es-MX" sz="2800" dirty="0" smtClean="0">
                <a:solidFill>
                  <a:schemeClr val="bg1"/>
                </a:solidFill>
              </a:rPr>
            </a:br>
            <a:r>
              <a:rPr lang="es-MX" sz="2800" dirty="0" smtClean="0">
                <a:solidFill>
                  <a:schemeClr val="bg1"/>
                </a:solidFill>
              </a:rPr>
              <a:t>Evaluación de productos  / evidencias de aprendizaje para demostrar el avance</a:t>
            </a:r>
            <a:r>
              <a:rPr lang="es-MX" sz="2800" dirty="0" smtClean="0"/>
              <a:t/>
            </a:r>
            <a:br>
              <a:rPr lang="es-MX" sz="2800" dirty="0" smtClean="0"/>
            </a:b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24364126"/>
              </p:ext>
            </p:extLst>
          </p:nvPr>
        </p:nvGraphicFramePr>
        <p:xfrm>
          <a:off x="395536" y="1556792"/>
          <a:ext cx="8496944" cy="4709120"/>
        </p:xfrm>
        <a:graphic>
          <a:graphicData uri="http://schemas.openxmlformats.org/drawingml/2006/table">
            <a:tbl>
              <a:tblPr firstRow="1" bandRow="1">
                <a:tableStyleId>{21E4AEA4-8DFA-4A89-87EB-49C32662AFE0}</a:tableStyleId>
              </a:tblPr>
              <a:tblGrid>
                <a:gridCol w="2047056"/>
                <a:gridCol w="2057400"/>
                <a:gridCol w="2057400"/>
                <a:gridCol w="2335088"/>
              </a:tblGrid>
              <a:tr h="2980928">
                <a:tc>
                  <a:txBody>
                    <a:bodyPr/>
                    <a:lstStyle/>
                    <a:p>
                      <a:pPr>
                        <a:lnSpc>
                          <a:spcPct val="115000"/>
                        </a:lnSpc>
                        <a:spcAft>
                          <a:spcPts val="0"/>
                        </a:spcAft>
                      </a:pPr>
                      <a:r>
                        <a:rPr lang="es-ES" sz="1800" dirty="0">
                          <a:solidFill>
                            <a:schemeClr val="bg1"/>
                          </a:solidFill>
                          <a:effectLst/>
                        </a:rPr>
                        <a:t>4. Evaluación.</a:t>
                      </a:r>
                      <a:endParaRPr lang="es-MX" sz="1800" dirty="0">
                        <a:solidFill>
                          <a:schemeClr val="bg1"/>
                        </a:solidFill>
                        <a:effectLst/>
                      </a:endParaRPr>
                    </a:p>
                    <a:p>
                      <a:pPr>
                        <a:lnSpc>
                          <a:spcPct val="115000"/>
                        </a:lnSpc>
                        <a:spcAft>
                          <a:spcPts val="0"/>
                        </a:spcAft>
                      </a:pPr>
                      <a:r>
                        <a:rPr lang="es-ES" sz="1800" dirty="0">
                          <a:solidFill>
                            <a:schemeClr val="bg1"/>
                          </a:solidFill>
                          <a:effectLst/>
                        </a:rPr>
                        <a:t>    Productos /evidencias</a:t>
                      </a:r>
                      <a:endParaRPr lang="es-MX" sz="1800" dirty="0">
                        <a:solidFill>
                          <a:schemeClr val="bg1"/>
                        </a:solidFill>
                        <a:effectLst/>
                      </a:endParaRPr>
                    </a:p>
                    <a:p>
                      <a:pPr>
                        <a:lnSpc>
                          <a:spcPct val="115000"/>
                        </a:lnSpc>
                        <a:spcAft>
                          <a:spcPts val="0"/>
                        </a:spcAft>
                      </a:pPr>
                      <a:r>
                        <a:rPr lang="es-ES" sz="1800" dirty="0">
                          <a:solidFill>
                            <a:schemeClr val="bg1"/>
                          </a:solidFill>
                          <a:effectLst/>
                        </a:rPr>
                        <a:t>    de aprendizaje para </a:t>
                      </a:r>
                      <a:endParaRPr lang="es-MX" sz="1800" dirty="0">
                        <a:solidFill>
                          <a:schemeClr val="bg1"/>
                        </a:solidFill>
                        <a:effectLst/>
                      </a:endParaRPr>
                    </a:p>
                    <a:p>
                      <a:pPr>
                        <a:lnSpc>
                          <a:spcPct val="115000"/>
                        </a:lnSpc>
                        <a:spcAft>
                          <a:spcPts val="0"/>
                        </a:spcAft>
                      </a:pPr>
                      <a:r>
                        <a:rPr lang="es-ES" sz="1800" dirty="0">
                          <a:solidFill>
                            <a:schemeClr val="bg1"/>
                          </a:solidFill>
                          <a:effectLst/>
                        </a:rPr>
                        <a:t>    demostrar el</a:t>
                      </a:r>
                      <a:endParaRPr lang="es-MX" sz="1800" dirty="0">
                        <a:solidFill>
                          <a:schemeClr val="bg1"/>
                        </a:solidFill>
                        <a:effectLst/>
                      </a:endParaRPr>
                    </a:p>
                    <a:p>
                      <a:pPr>
                        <a:lnSpc>
                          <a:spcPct val="115000"/>
                        </a:lnSpc>
                        <a:spcAft>
                          <a:spcPts val="0"/>
                        </a:spcAft>
                      </a:pPr>
                      <a:r>
                        <a:rPr lang="es-ES" sz="1800" dirty="0">
                          <a:solidFill>
                            <a:schemeClr val="bg1"/>
                          </a:solidFill>
                          <a:effectLst/>
                        </a:rPr>
                        <a:t>    avance del  proceso  y </a:t>
                      </a:r>
                      <a:endParaRPr lang="es-MX" sz="1800" dirty="0">
                        <a:solidFill>
                          <a:schemeClr val="bg1"/>
                        </a:solidFill>
                        <a:effectLst/>
                      </a:endParaRPr>
                    </a:p>
                    <a:p>
                      <a:pPr>
                        <a:lnSpc>
                          <a:spcPct val="115000"/>
                        </a:lnSpc>
                        <a:spcAft>
                          <a:spcPts val="0"/>
                        </a:spcAft>
                      </a:pPr>
                      <a:r>
                        <a:rPr lang="es-ES" sz="1800" dirty="0">
                          <a:solidFill>
                            <a:schemeClr val="bg1"/>
                          </a:solidFill>
                          <a:effectLst/>
                        </a:rPr>
                        <a:t>    el logro del  objetivo</a:t>
                      </a:r>
                      <a:endParaRPr lang="es-MX" sz="1800" dirty="0">
                        <a:solidFill>
                          <a:schemeClr val="bg1"/>
                        </a:solidFill>
                        <a:effectLst/>
                      </a:endParaRPr>
                    </a:p>
                    <a:p>
                      <a:pPr>
                        <a:lnSpc>
                          <a:spcPct val="115000"/>
                        </a:lnSpc>
                        <a:spcAft>
                          <a:spcPts val="0"/>
                        </a:spcAft>
                      </a:pPr>
                      <a:r>
                        <a:rPr lang="es-ES" sz="1800" dirty="0">
                          <a:solidFill>
                            <a:schemeClr val="bg1"/>
                          </a:solidFill>
                          <a:effectLst/>
                        </a:rPr>
                        <a:t>    propuesto</a:t>
                      </a:r>
                      <a:r>
                        <a:rPr lang="es-ES" sz="1800" dirty="0" smtClean="0">
                          <a:solidFill>
                            <a:schemeClr val="bg1"/>
                          </a:solidFill>
                          <a:effectLst/>
                        </a:rPr>
                        <a:t>.</a:t>
                      </a:r>
                      <a:endParaRPr lang="es-MX" sz="1800" dirty="0">
                        <a:solidFill>
                          <a:schemeClr val="bg1"/>
                        </a:solidFill>
                        <a:effectLst/>
                      </a:endParaRPr>
                    </a:p>
                  </a:txBody>
                  <a:tcPr marL="60026" marR="60026" marT="60026" marB="60026"/>
                </a:tc>
                <a:tc>
                  <a:txBody>
                    <a:bodyPr/>
                    <a:lstStyle/>
                    <a:p>
                      <a:pPr>
                        <a:lnSpc>
                          <a:spcPct val="115000"/>
                        </a:lnSpc>
                        <a:spcAft>
                          <a:spcPts val="0"/>
                        </a:spcAft>
                      </a:pPr>
                      <a:r>
                        <a:rPr lang="es-ES" sz="1800" dirty="0">
                          <a:solidFill>
                            <a:schemeClr val="bg1"/>
                          </a:solidFill>
                          <a:effectLst/>
                        </a:rPr>
                        <a:t>Los alumnos comprenderán la importancia biológica y los efectos nocivos que se presentan ante el consumo, así mismo los efectos secundarios a nivel fisiológico.</a:t>
                      </a:r>
                      <a:endParaRPr lang="es-MX" sz="1800" dirty="0">
                        <a:solidFill>
                          <a:schemeClr val="bg1"/>
                        </a:solidFill>
                        <a:effectLst/>
                        <a:latin typeface="Arial"/>
                        <a:ea typeface="Arial"/>
                      </a:endParaRPr>
                    </a:p>
                  </a:txBody>
                  <a:tcPr marL="60026" marR="60026" marT="60026" marB="60026"/>
                </a:tc>
                <a:tc>
                  <a:txBody>
                    <a:bodyPr/>
                    <a:lstStyle/>
                    <a:p>
                      <a:pPr>
                        <a:lnSpc>
                          <a:spcPct val="115000"/>
                        </a:lnSpc>
                        <a:spcAft>
                          <a:spcPts val="0"/>
                        </a:spcAft>
                      </a:pPr>
                      <a:r>
                        <a:rPr lang="es-ES" sz="1800" dirty="0">
                          <a:solidFill>
                            <a:schemeClr val="bg1"/>
                          </a:solidFill>
                          <a:effectLst/>
                        </a:rPr>
                        <a:t>Bitácora interdisciplinaria</a:t>
                      </a:r>
                      <a:endParaRPr lang="es-MX" sz="1800" dirty="0">
                        <a:solidFill>
                          <a:schemeClr val="bg1"/>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 </a:t>
                      </a:r>
                      <a:endParaRPr lang="es-MX" sz="1600" dirty="0">
                        <a:solidFill>
                          <a:srgbClr val="000000"/>
                        </a:solidFill>
                        <a:effectLst/>
                        <a:latin typeface="Arial"/>
                        <a:ea typeface="Arial"/>
                      </a:endParaRPr>
                    </a:p>
                  </a:txBody>
                  <a:tcPr marL="60026" marR="60026" marT="60026" marB="60026"/>
                </a:tc>
              </a:tr>
              <a:tr h="1137462">
                <a:tc>
                  <a:txBody>
                    <a:bodyPr/>
                    <a:lstStyle/>
                    <a:p>
                      <a:pPr>
                        <a:lnSpc>
                          <a:spcPct val="115000"/>
                        </a:lnSpc>
                        <a:spcAft>
                          <a:spcPts val="0"/>
                        </a:spcAft>
                      </a:pPr>
                      <a:r>
                        <a:rPr lang="es-ES" sz="1800" dirty="0">
                          <a:solidFill>
                            <a:schemeClr val="bg1"/>
                          </a:solidFill>
                          <a:effectLst/>
                        </a:rPr>
                        <a:t>5. Tipos y herramientas de </a:t>
                      </a:r>
                      <a:endParaRPr lang="es-MX" sz="1800" dirty="0">
                        <a:solidFill>
                          <a:schemeClr val="bg1"/>
                        </a:solidFill>
                        <a:effectLst/>
                      </a:endParaRPr>
                    </a:p>
                    <a:p>
                      <a:pPr>
                        <a:lnSpc>
                          <a:spcPct val="115000"/>
                        </a:lnSpc>
                        <a:spcAft>
                          <a:spcPts val="0"/>
                        </a:spcAft>
                      </a:pPr>
                      <a:r>
                        <a:rPr lang="es-ES" sz="1800" dirty="0">
                          <a:solidFill>
                            <a:schemeClr val="bg1"/>
                          </a:solidFill>
                          <a:effectLst/>
                        </a:rPr>
                        <a:t>    </a:t>
                      </a:r>
                      <a:r>
                        <a:rPr lang="es-ES" sz="1800">
                          <a:solidFill>
                            <a:schemeClr val="bg1"/>
                          </a:solidFill>
                          <a:effectLst/>
                        </a:rPr>
                        <a:t>evaluación</a:t>
                      </a:r>
                      <a:r>
                        <a:rPr lang="es-ES" sz="1800" smtClean="0">
                          <a:solidFill>
                            <a:schemeClr val="bg1"/>
                          </a:solidFill>
                          <a:effectLst/>
                        </a:rPr>
                        <a:t>.</a:t>
                      </a:r>
                      <a:endParaRPr lang="es-MX" sz="1800" dirty="0">
                        <a:solidFill>
                          <a:schemeClr val="bg1"/>
                        </a:solidFill>
                        <a:effectLst/>
                      </a:endParaRPr>
                    </a:p>
                  </a:txBody>
                  <a:tcPr marL="60026" marR="60026" marT="60026" marB="60026"/>
                </a:tc>
                <a:tc>
                  <a:txBody>
                    <a:bodyPr/>
                    <a:lstStyle/>
                    <a:p>
                      <a:pPr>
                        <a:lnSpc>
                          <a:spcPct val="115000"/>
                        </a:lnSpc>
                        <a:spcAft>
                          <a:spcPts val="0"/>
                        </a:spcAft>
                      </a:pPr>
                      <a:r>
                        <a:rPr lang="es-ES" sz="1800" dirty="0">
                          <a:solidFill>
                            <a:schemeClr val="bg1"/>
                          </a:solidFill>
                          <a:effectLst/>
                        </a:rPr>
                        <a:t>Rúbrica de bitácora</a:t>
                      </a:r>
                      <a:endParaRPr lang="es-MX" sz="1800" dirty="0">
                        <a:solidFill>
                          <a:schemeClr val="bg1"/>
                        </a:solidFill>
                        <a:effectLst/>
                        <a:latin typeface="Arial"/>
                        <a:ea typeface="Arial"/>
                      </a:endParaRPr>
                    </a:p>
                  </a:txBody>
                  <a:tcPr marL="60026" marR="60026" marT="60026" marB="60026"/>
                </a:tc>
                <a:tc>
                  <a:txBody>
                    <a:bodyPr/>
                    <a:lstStyle/>
                    <a:p>
                      <a:endParaRPr lang="es-MX" sz="1800" dirty="0">
                        <a:solidFill>
                          <a:schemeClr val="bg1"/>
                        </a:solidFill>
                      </a:endParaRPr>
                    </a:p>
                  </a:txBody>
                  <a:tcPr/>
                </a:tc>
                <a:tc>
                  <a:txBody>
                    <a:bodyPr/>
                    <a:lstStyle/>
                    <a:p>
                      <a:endParaRPr lang="es-MX" sz="1600" dirty="0"/>
                    </a:p>
                  </a:txBody>
                  <a:tcPr/>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23</a:t>
            </a:fld>
            <a:endParaRPr lang="es-ES"/>
          </a:p>
        </p:txBody>
      </p:sp>
    </p:spTree>
    <p:extLst>
      <p:ext uri="{BB962C8B-B14F-4D97-AF65-F5344CB8AC3E}">
        <p14:creationId xmlns:p14="http://schemas.microsoft.com/office/powerpoint/2010/main" val="3853565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147248" cy="1225426"/>
          </a:xfrm>
        </p:spPr>
        <p:txBody>
          <a:bodyPr>
            <a:normAutofit fontScale="90000"/>
          </a:bodyPr>
          <a:lstStyle/>
          <a:p>
            <a:r>
              <a:rPr lang="es-MX" sz="2000" b="1" dirty="0" smtClean="0"/>
              <a:t/>
            </a:r>
            <a:br>
              <a:rPr lang="es-MX" sz="2000" b="1" dirty="0" smtClean="0"/>
            </a:br>
            <a:r>
              <a:rPr lang="es-MX" sz="2000" b="1" dirty="0" smtClean="0"/>
              <a:t/>
            </a:r>
            <a:br>
              <a:rPr lang="es-MX" sz="2000" b="1" dirty="0" smtClean="0"/>
            </a:br>
            <a:r>
              <a:rPr lang="es-MX" sz="1800" b="1" dirty="0" smtClean="0">
                <a:solidFill>
                  <a:schemeClr val="bg1"/>
                </a:solidFill>
              </a:rPr>
              <a:t>Colegio </a:t>
            </a:r>
            <a:r>
              <a:rPr lang="es-MX" sz="1800" b="1" dirty="0">
                <a:solidFill>
                  <a:schemeClr val="bg1"/>
                </a:solidFill>
              </a:rPr>
              <a:t>Franco Español</a:t>
            </a:r>
            <a:r>
              <a:rPr lang="es-MX" sz="1800" dirty="0">
                <a:solidFill>
                  <a:schemeClr val="bg1"/>
                </a:solidFill>
              </a:rPr>
              <a:t/>
            </a:r>
            <a:br>
              <a:rPr lang="es-MX" sz="1800" dirty="0">
                <a:solidFill>
                  <a:schemeClr val="bg1"/>
                </a:solidFill>
              </a:rPr>
            </a:br>
            <a:r>
              <a:rPr lang="es-MX" sz="1800" b="1" dirty="0">
                <a:solidFill>
                  <a:schemeClr val="bg1"/>
                </a:solidFill>
              </a:rPr>
              <a:t>Clave de incorporación a la UNAM 1008</a:t>
            </a:r>
            <a:r>
              <a:rPr lang="es-MX" sz="1800" dirty="0">
                <a:solidFill>
                  <a:schemeClr val="bg1"/>
                </a:solidFill>
              </a:rPr>
              <a:t/>
            </a:r>
            <a:br>
              <a:rPr lang="es-MX" sz="1800" dirty="0">
                <a:solidFill>
                  <a:schemeClr val="bg1"/>
                </a:solidFill>
              </a:rPr>
            </a:br>
            <a:r>
              <a:rPr lang="es-MX" sz="1800" b="1" dirty="0">
                <a:solidFill>
                  <a:schemeClr val="bg1"/>
                </a:solidFill>
              </a:rPr>
              <a:t>Formatos de Planeación General y de sesión por sesión</a:t>
            </a:r>
            <a:r>
              <a:rPr lang="es-MX" sz="1800" dirty="0">
                <a:solidFill>
                  <a:schemeClr val="bg1"/>
                </a:solidFill>
              </a:rPr>
              <a:t/>
            </a:r>
            <a:br>
              <a:rPr lang="es-MX" sz="1800" dirty="0">
                <a:solidFill>
                  <a:schemeClr val="bg1"/>
                </a:solidFill>
              </a:rPr>
            </a:br>
            <a:r>
              <a:rPr lang="es-MX" sz="1800" b="1" dirty="0">
                <a:solidFill>
                  <a:schemeClr val="bg1"/>
                </a:solidFill>
              </a:rPr>
              <a:t> de Proyecto Interdisciplinario</a:t>
            </a:r>
            <a:r>
              <a:rPr lang="es-MX" sz="1800" dirty="0">
                <a:solidFill>
                  <a:schemeClr val="bg1"/>
                </a:solidFill>
              </a:rPr>
              <a:t/>
            </a:r>
            <a:br>
              <a:rPr lang="es-MX" sz="1800" dirty="0">
                <a:solidFill>
                  <a:schemeClr val="bg1"/>
                </a:solidFill>
              </a:rPr>
            </a:br>
            <a:r>
              <a:rPr lang="es-MX" sz="1800" b="1" dirty="0">
                <a:solidFill>
                  <a:schemeClr val="bg1"/>
                </a:solidFill>
              </a:rPr>
              <a:t>Ciclo escolar </a:t>
            </a:r>
            <a:r>
              <a:rPr lang="es-MX" sz="1800" b="1" dirty="0" smtClean="0">
                <a:solidFill>
                  <a:schemeClr val="bg1"/>
                </a:solidFill>
              </a:rPr>
              <a:t>2018-2019</a:t>
            </a:r>
            <a:br>
              <a:rPr lang="es-MX" sz="1800" b="1" dirty="0" smtClean="0">
                <a:solidFill>
                  <a:schemeClr val="bg1"/>
                </a:solidFill>
              </a:rPr>
            </a:br>
            <a:r>
              <a:rPr lang="es-MX" sz="1800" b="1" dirty="0"/>
              <a:t/>
            </a:r>
            <a:br>
              <a:rPr lang="es-MX" sz="1800" b="1" dirty="0"/>
            </a:br>
            <a:r>
              <a:rPr lang="es-MX" sz="900" dirty="0"/>
              <a:t/>
            </a:r>
            <a:br>
              <a:rPr lang="es-MX" sz="900" dirty="0"/>
            </a:br>
            <a:endParaRPr lang="es-MX" sz="900" dirty="0">
              <a:latin typeface="Times New Roman" panose="02020603050405020304" pitchFamily="18" charset="0"/>
              <a:cs typeface="Times New Roman" panose="02020603050405020304"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881962"/>
              </p:ext>
            </p:extLst>
          </p:nvPr>
        </p:nvGraphicFramePr>
        <p:xfrm>
          <a:off x="539552" y="2102169"/>
          <a:ext cx="8064896" cy="4682084"/>
        </p:xfrm>
        <a:graphic>
          <a:graphicData uri="http://schemas.openxmlformats.org/drawingml/2006/table">
            <a:tbl>
              <a:tblPr firstRow="1" firstCol="1" bandRow="1">
                <a:tableStyleId>{5C22544A-7EE6-4342-B048-85BDC9FD1C3A}</a:tableStyleId>
              </a:tblPr>
              <a:tblGrid>
                <a:gridCol w="3384376"/>
                <a:gridCol w="777404"/>
                <a:gridCol w="878780"/>
                <a:gridCol w="864096"/>
                <a:gridCol w="2160240"/>
              </a:tblGrid>
              <a:tr h="239425">
                <a:tc gridSpan="2">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NOMBRE DEL PROYECTO</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gridSpan="3">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Fecha de aplicación</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r>
              <a:tr h="391786">
                <a:tc gridSpan="2">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Materias involucradas</a:t>
                      </a:r>
                    </a:p>
                    <a:p>
                      <a:pPr algn="just">
                        <a:lnSpc>
                          <a:spcPct val="150000"/>
                        </a:lnSpc>
                        <a:spcAft>
                          <a:spcPts val="0"/>
                        </a:spcAft>
                      </a:pPr>
                      <a:r>
                        <a:rPr lang="es-MX" sz="700" dirty="0">
                          <a:solidFill>
                            <a:schemeClr val="bg1"/>
                          </a:solidFill>
                          <a:effectLst/>
                        </a:rPr>
                        <a:t> </a:t>
                      </a:r>
                      <a:endParaRPr lang="es-MX" sz="900" dirty="0">
                        <a:solidFill>
                          <a:schemeClr val="bg1"/>
                        </a:solidFill>
                        <a:effectLst/>
                        <a:latin typeface="Arial"/>
                        <a:ea typeface="Calibri"/>
                        <a:cs typeface="Times New Roman"/>
                      </a:endParaRPr>
                    </a:p>
                  </a:txBody>
                  <a:tcPr marL="50973" marR="50973" marT="0" marB="0"/>
                </a:tc>
                <a:tc hMerge="1">
                  <a:txBody>
                    <a:bodyPr/>
                    <a:lstStyle/>
                    <a:p>
                      <a:endParaRPr lang="es-MX"/>
                    </a:p>
                  </a:txBody>
                  <a:tcPr/>
                </a:tc>
                <a:tc gridSpan="3">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Profesores a cargo</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r>
              <a:tr h="239425">
                <a:tc gridSpan="5">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Problemática, explicación, diseño, etc. </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91786">
                <a:tc gridSpan="5">
                  <a:txBody>
                    <a:bodyPr/>
                    <a:lstStyle/>
                    <a:p>
                      <a:pPr algn="just">
                        <a:lnSpc>
                          <a:spcPct val="150000"/>
                        </a:lnSpc>
                        <a:spcAft>
                          <a:spcPts val="0"/>
                        </a:spcAft>
                      </a:pPr>
                      <a:r>
                        <a:rPr lang="es-MX" sz="700" dirty="0">
                          <a:solidFill>
                            <a:schemeClr val="bg1"/>
                          </a:solidFill>
                          <a:effectLst/>
                        </a:rPr>
                        <a:t>O</a:t>
                      </a:r>
                      <a:r>
                        <a:rPr lang="es-MX" sz="1100" dirty="0">
                          <a:solidFill>
                            <a:schemeClr val="bg1"/>
                          </a:solidFill>
                          <a:effectLst/>
                          <a:latin typeface="Times New Roman" panose="02020603050405020304" pitchFamily="18" charset="0"/>
                          <a:cs typeface="Times New Roman" panose="02020603050405020304" pitchFamily="18" charset="0"/>
                        </a:rPr>
                        <a:t>bjetivo general</a:t>
                      </a:r>
                    </a:p>
                    <a:p>
                      <a:pPr algn="just">
                        <a:lnSpc>
                          <a:spcPct val="150000"/>
                        </a:lnSpc>
                        <a:spcAft>
                          <a:spcPts val="0"/>
                        </a:spcAft>
                      </a:pPr>
                      <a:r>
                        <a:rPr lang="es-MX" sz="700" dirty="0">
                          <a:solidFill>
                            <a:schemeClr val="bg1"/>
                          </a:solidFill>
                          <a:effectLst/>
                        </a:rPr>
                        <a:t> </a:t>
                      </a:r>
                      <a:endParaRPr lang="es-MX" sz="900" dirty="0">
                        <a:solidFill>
                          <a:schemeClr val="bg1"/>
                        </a:solidFill>
                        <a:effectLst/>
                        <a:latin typeface="Arial"/>
                        <a:ea typeface="Calibri"/>
                        <a:cs typeface="Times New Roman"/>
                      </a:endParaRPr>
                    </a:p>
                  </a:txBody>
                  <a:tcPr marL="50973" marR="5097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69784">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Objetivo Disciplina 1</a:t>
                      </a:r>
                      <a:endParaRPr lang="es-MX" sz="1100" b="0" dirty="0">
                        <a:solidFill>
                          <a:schemeClr val="bg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s-MX" sz="700" b="0" dirty="0">
                          <a:solidFill>
                            <a:schemeClr val="bg1"/>
                          </a:solidFill>
                          <a:effectLst/>
                        </a:rPr>
                        <a:t> </a:t>
                      </a:r>
                      <a:endParaRPr lang="es-MX" sz="900" b="0" dirty="0">
                        <a:solidFill>
                          <a:schemeClr val="bg1"/>
                        </a:solidFill>
                        <a:effectLst/>
                        <a:latin typeface="Arial"/>
                        <a:ea typeface="Calibri"/>
                        <a:cs typeface="Times New Roman"/>
                      </a:endParaRPr>
                    </a:p>
                  </a:txBody>
                  <a:tcPr marL="50973" marR="50973" marT="0" marB="0"/>
                </a:tc>
                <a:tc gridSpan="2">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Objetivo Disciplina 2</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gridSpan="2">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Objetivo Disciplina 3</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r>
              <a:tr h="342808">
                <a:tc gridSpan="5">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Preguntas </a:t>
                      </a:r>
                      <a:r>
                        <a:rPr lang="es-MX" sz="1100" dirty="0" smtClean="0">
                          <a:solidFill>
                            <a:schemeClr val="bg1"/>
                          </a:solidFill>
                          <a:effectLst/>
                          <a:latin typeface="Times New Roman" panose="02020603050405020304" pitchFamily="18" charset="0"/>
                          <a:cs typeface="Times New Roman" panose="02020603050405020304" pitchFamily="18" charset="0"/>
                        </a:rPr>
                        <a:t>directrices</a:t>
                      </a:r>
                      <a:endParaRPr lang="es-MX" sz="1100" dirty="0">
                        <a:solidFill>
                          <a:schemeClr val="bg1"/>
                        </a:solidFill>
                        <a:effectLst/>
                        <a:latin typeface="Times New Roman" panose="02020603050405020304" pitchFamily="18" charset="0"/>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3987">
                <a:tc gridSpan="5">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Preguntas </a:t>
                      </a:r>
                      <a:r>
                        <a:rPr lang="es-MX" sz="1100" dirty="0" smtClean="0">
                          <a:solidFill>
                            <a:schemeClr val="bg1"/>
                          </a:solidFill>
                          <a:effectLst/>
                          <a:latin typeface="Times New Roman" panose="02020603050405020304" pitchFamily="18" charset="0"/>
                          <a:cs typeface="Times New Roman" panose="02020603050405020304" pitchFamily="18" charset="0"/>
                        </a:rPr>
                        <a:t>detonadoras</a:t>
                      </a:r>
                      <a:endParaRPr lang="es-MX" sz="1100" dirty="0">
                        <a:solidFill>
                          <a:schemeClr val="bg1"/>
                        </a:solidFill>
                        <a:effectLst/>
                        <a:latin typeface="Times New Roman" panose="02020603050405020304" pitchFamily="18" charset="0"/>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61561">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Contenidos y conceptos clave Disciplina 1</a:t>
                      </a:r>
                    </a:p>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 </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gridSpan="3">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Contenidos y conceptos clave Disciplina 2</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Contenidos y conceptos clave Disciplina 3</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r>
              <a:tr h="478850">
                <a:tc>
                  <a:txBody>
                    <a:bodyPr/>
                    <a:lstStyle/>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Actividades  Disciplina 1</a:t>
                      </a:r>
                    </a:p>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 </a:t>
                      </a:r>
                      <a:endParaRPr lang="es-MX" sz="110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gridSpan="3">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Material</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Evaluación</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r>
              <a:tr h="478850">
                <a:tc>
                  <a:txBody>
                    <a:bodyPr/>
                    <a:lstStyle/>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Actividades  Disciplina 2</a:t>
                      </a:r>
                    </a:p>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 </a:t>
                      </a:r>
                      <a:endParaRPr lang="es-MX" sz="110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gridSpan="3">
                  <a:txBody>
                    <a:bodyPr/>
                    <a:lstStyle/>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Material</a:t>
                      </a:r>
                      <a:endParaRPr lang="es-MX" sz="110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Evaluación</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r>
              <a:tr h="478850">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Actividades  Disciplina 3</a:t>
                      </a:r>
                    </a:p>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 </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gridSpan="3">
                  <a:txBody>
                    <a:bodyPr/>
                    <a:lstStyle/>
                    <a:p>
                      <a:pPr algn="just">
                        <a:lnSpc>
                          <a:spcPct val="150000"/>
                        </a:lnSpc>
                        <a:spcAft>
                          <a:spcPts val="0"/>
                        </a:spcAft>
                      </a:pPr>
                      <a:r>
                        <a:rPr lang="es-MX" sz="1100">
                          <a:solidFill>
                            <a:schemeClr val="bg1"/>
                          </a:solidFill>
                          <a:effectLst/>
                          <a:latin typeface="Times New Roman" panose="02020603050405020304" pitchFamily="18" charset="0"/>
                          <a:cs typeface="Times New Roman" panose="02020603050405020304" pitchFamily="18" charset="0"/>
                        </a:rPr>
                        <a:t>Material</a:t>
                      </a:r>
                      <a:endParaRPr lang="es-MX" sz="110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c hMerge="1">
                  <a:txBody>
                    <a:bodyPr/>
                    <a:lstStyle/>
                    <a:p>
                      <a:endParaRPr lang="es-MX"/>
                    </a:p>
                  </a:txBody>
                  <a:tcPr/>
                </a:tc>
                <a:tc hMerge="1">
                  <a:txBody>
                    <a:bodyPr/>
                    <a:lstStyle/>
                    <a:p>
                      <a:endParaRPr lang="es-MX"/>
                    </a:p>
                  </a:txBody>
                  <a:tcPr/>
                </a:tc>
                <a:tc>
                  <a:txBody>
                    <a:bodyPr/>
                    <a:lstStyle/>
                    <a:p>
                      <a:pPr algn="just">
                        <a:lnSpc>
                          <a:spcPct val="150000"/>
                        </a:lnSpc>
                        <a:spcAft>
                          <a:spcPts val="0"/>
                        </a:spcAft>
                      </a:pPr>
                      <a:r>
                        <a:rPr lang="es-MX" sz="1100" dirty="0">
                          <a:solidFill>
                            <a:schemeClr val="bg1"/>
                          </a:solidFill>
                          <a:effectLst/>
                          <a:latin typeface="Times New Roman" panose="02020603050405020304" pitchFamily="18" charset="0"/>
                          <a:cs typeface="Times New Roman" panose="02020603050405020304" pitchFamily="18" charset="0"/>
                        </a:rPr>
                        <a:t>Evaluación</a:t>
                      </a:r>
                      <a:endParaRPr lang="es-MX" sz="1100" dirty="0">
                        <a:solidFill>
                          <a:schemeClr val="bg1"/>
                        </a:solidFill>
                        <a:effectLst/>
                        <a:latin typeface="Times New Roman" panose="02020603050405020304" pitchFamily="18" charset="0"/>
                        <a:ea typeface="Calibri"/>
                        <a:cs typeface="Times New Roman" panose="02020603050405020304" pitchFamily="18" charset="0"/>
                      </a:endParaRPr>
                    </a:p>
                  </a:txBody>
                  <a:tcPr marL="50973" marR="50973" marT="0" marB="0"/>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24</a:t>
            </a:fld>
            <a:endParaRPr lang="es-ES"/>
          </a:p>
        </p:txBody>
      </p:sp>
      <p:pic>
        <p:nvPicPr>
          <p:cNvPr id="5" name="4 Imagen" descr="logosolo"/>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4308"/>
            <a:ext cx="936103" cy="882444"/>
          </a:xfrm>
          <a:prstGeom prst="rect">
            <a:avLst/>
          </a:prstGeom>
          <a:noFill/>
        </p:spPr>
      </p:pic>
      <p:sp>
        <p:nvSpPr>
          <p:cNvPr id="7" name="Rectangle 1"/>
          <p:cNvSpPr>
            <a:spLocks noChangeArrowheads="1"/>
          </p:cNvSpPr>
          <p:nvPr/>
        </p:nvSpPr>
        <p:spPr bwMode="auto">
          <a:xfrm>
            <a:off x="1630363" y="1117284"/>
            <a:ext cx="647002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Formato de Planeación General</a:t>
            </a:r>
            <a:endParaRPr kumimoji="0" lang="es-MX" altLang="es-MX"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81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a:solidFill>
                  <a:schemeClr val="bg1"/>
                </a:solidFill>
              </a:rPr>
              <a:t>Formato de Planeación sesión por sesión de Proyecto Interdisciplinario</a:t>
            </a:r>
            <a:r>
              <a:rPr lang="es-MX" sz="1200" dirty="0">
                <a:solidFill>
                  <a:schemeClr val="bg1"/>
                </a:solidFill>
              </a:rPr>
              <a:t/>
            </a:r>
            <a:br>
              <a:rPr lang="es-MX" sz="1200" dirty="0">
                <a:solidFill>
                  <a:schemeClr val="bg1"/>
                </a:solidFill>
              </a:rPr>
            </a:br>
            <a:endParaRPr lang="es-MX" sz="12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34494722"/>
              </p:ext>
            </p:extLst>
          </p:nvPr>
        </p:nvGraphicFramePr>
        <p:xfrm>
          <a:off x="323528" y="1196751"/>
          <a:ext cx="8640960" cy="5486400"/>
        </p:xfrm>
        <a:graphic>
          <a:graphicData uri="http://schemas.openxmlformats.org/drawingml/2006/table">
            <a:tbl>
              <a:tblPr firstRow="1" firstCol="1" bandRow="1">
                <a:tableStyleId>{5C22544A-7EE6-4342-B048-85BDC9FD1C3A}</a:tableStyleId>
              </a:tblPr>
              <a:tblGrid>
                <a:gridCol w="2592694"/>
                <a:gridCol w="1430452"/>
                <a:gridCol w="1257742"/>
                <a:gridCol w="3360072"/>
              </a:tblGrid>
              <a:tr h="252471">
                <a:tc>
                  <a:txBody>
                    <a:bodyPr/>
                    <a:lstStyle/>
                    <a:p>
                      <a:pPr algn="ctr">
                        <a:lnSpc>
                          <a:spcPct val="150000"/>
                        </a:lnSpc>
                        <a:spcAft>
                          <a:spcPts val="0"/>
                        </a:spcAft>
                      </a:pPr>
                      <a:r>
                        <a:rPr lang="es-MX" sz="1200" dirty="0">
                          <a:solidFill>
                            <a:schemeClr val="bg1"/>
                          </a:solidFill>
                          <a:effectLst/>
                        </a:rPr>
                        <a:t>Sesiones disciplinarias</a:t>
                      </a:r>
                      <a:endParaRPr lang="es-MX" sz="1200" dirty="0">
                        <a:solidFill>
                          <a:schemeClr val="bg1"/>
                        </a:solidFill>
                        <a:effectLst/>
                        <a:latin typeface="Arial"/>
                        <a:ea typeface="Calibri"/>
                        <a:cs typeface="Times New Roman"/>
                      </a:endParaRPr>
                    </a:p>
                  </a:txBody>
                  <a:tcPr marL="67216" marR="67216" marT="0" marB="0"/>
                </a:tc>
                <a:tc>
                  <a:txBody>
                    <a:bodyPr/>
                    <a:lstStyle/>
                    <a:p>
                      <a:pPr algn="ctr">
                        <a:lnSpc>
                          <a:spcPct val="150000"/>
                        </a:lnSpc>
                        <a:spcAft>
                          <a:spcPts val="0"/>
                        </a:spcAft>
                      </a:pPr>
                      <a:r>
                        <a:rPr lang="es-MX" sz="1200" dirty="0">
                          <a:solidFill>
                            <a:schemeClr val="bg1"/>
                          </a:solidFill>
                          <a:effectLst/>
                        </a:rPr>
                        <a:t>Productos parciales</a:t>
                      </a:r>
                      <a:endParaRPr lang="es-MX" sz="1200" dirty="0">
                        <a:solidFill>
                          <a:schemeClr val="bg1"/>
                        </a:solidFill>
                        <a:effectLst/>
                        <a:latin typeface="Arial"/>
                        <a:ea typeface="Calibri"/>
                        <a:cs typeface="Times New Roman"/>
                      </a:endParaRPr>
                    </a:p>
                  </a:txBody>
                  <a:tcPr marL="67216" marR="67216" marT="0" marB="0"/>
                </a:tc>
                <a:tc>
                  <a:txBody>
                    <a:bodyPr/>
                    <a:lstStyle/>
                    <a:p>
                      <a:pPr algn="ctr">
                        <a:lnSpc>
                          <a:spcPct val="150000"/>
                        </a:lnSpc>
                        <a:spcAft>
                          <a:spcPts val="0"/>
                        </a:spcAft>
                      </a:pPr>
                      <a:r>
                        <a:rPr lang="es-MX" sz="1200" dirty="0">
                          <a:solidFill>
                            <a:schemeClr val="bg1"/>
                          </a:solidFill>
                          <a:effectLst/>
                        </a:rPr>
                        <a:t>Fechas</a:t>
                      </a:r>
                      <a:endParaRPr lang="es-MX" sz="1200" dirty="0">
                        <a:solidFill>
                          <a:schemeClr val="bg1"/>
                        </a:solidFill>
                        <a:effectLst/>
                        <a:latin typeface="Arial"/>
                        <a:ea typeface="Calibri"/>
                        <a:cs typeface="Times New Roman"/>
                      </a:endParaRPr>
                    </a:p>
                  </a:txBody>
                  <a:tcPr marL="67216" marR="67216" marT="0" marB="0"/>
                </a:tc>
                <a:tc>
                  <a:txBody>
                    <a:bodyPr/>
                    <a:lstStyle/>
                    <a:p>
                      <a:pPr algn="ctr">
                        <a:lnSpc>
                          <a:spcPct val="150000"/>
                        </a:lnSpc>
                        <a:spcAft>
                          <a:spcPts val="0"/>
                        </a:spcAft>
                      </a:pPr>
                      <a:r>
                        <a:rPr lang="es-MX" sz="1200" dirty="0">
                          <a:solidFill>
                            <a:schemeClr val="bg1"/>
                          </a:solidFill>
                          <a:effectLst/>
                        </a:rPr>
                        <a:t>Evaluación</a:t>
                      </a:r>
                      <a:endParaRPr lang="es-MX" sz="1200" dirty="0">
                        <a:solidFill>
                          <a:schemeClr val="bg1"/>
                        </a:solidFill>
                        <a:effectLst/>
                        <a:latin typeface="Arial"/>
                        <a:ea typeface="Calibri"/>
                        <a:cs typeface="Times New Roman"/>
                      </a:endParaRPr>
                    </a:p>
                  </a:txBody>
                  <a:tcPr marL="67216" marR="67216" marT="0" marB="0"/>
                </a:tc>
              </a:tr>
              <a:tr h="1533294">
                <a:tc>
                  <a:txBody>
                    <a:bodyPr/>
                    <a:lstStyle/>
                    <a:p>
                      <a:pPr algn="just">
                        <a:lnSpc>
                          <a:spcPct val="150000"/>
                        </a:lnSpc>
                        <a:spcAft>
                          <a:spcPts val="0"/>
                        </a:spcAft>
                      </a:pPr>
                      <a:r>
                        <a:rPr lang="es-MX" sz="1200" dirty="0">
                          <a:solidFill>
                            <a:schemeClr val="bg1"/>
                          </a:solidFill>
                          <a:effectLst/>
                        </a:rPr>
                        <a:t>Disciplina 1</a:t>
                      </a:r>
                    </a:p>
                    <a:p>
                      <a:pPr marL="342900" lvl="0" indent="-342900" algn="just">
                        <a:lnSpc>
                          <a:spcPct val="150000"/>
                        </a:lnSpc>
                        <a:spcAft>
                          <a:spcPts val="0"/>
                        </a:spcAft>
                        <a:buFont typeface="Symbol"/>
                        <a:buChar char=""/>
                      </a:pPr>
                      <a:r>
                        <a:rPr lang="es-MX" sz="1200" dirty="0">
                          <a:solidFill>
                            <a:schemeClr val="bg1"/>
                          </a:solidFill>
                          <a:effectLst/>
                        </a:rPr>
                        <a:t>Actividades de apertura</a:t>
                      </a:r>
                    </a:p>
                    <a:p>
                      <a:pPr marL="457200"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desarrollo</a:t>
                      </a:r>
                    </a:p>
                    <a:p>
                      <a:pPr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cierre</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r>
              <a:tr h="1533294">
                <a:tc>
                  <a:txBody>
                    <a:bodyPr/>
                    <a:lstStyle/>
                    <a:p>
                      <a:pPr algn="just">
                        <a:lnSpc>
                          <a:spcPct val="150000"/>
                        </a:lnSpc>
                        <a:spcAft>
                          <a:spcPts val="0"/>
                        </a:spcAft>
                      </a:pPr>
                      <a:r>
                        <a:rPr lang="es-MX" sz="1200" dirty="0">
                          <a:solidFill>
                            <a:schemeClr val="bg1"/>
                          </a:solidFill>
                          <a:effectLst/>
                        </a:rPr>
                        <a:t>Disciplina 2</a:t>
                      </a:r>
                    </a:p>
                    <a:p>
                      <a:pPr marL="342900" lvl="0" indent="-342900" algn="just">
                        <a:lnSpc>
                          <a:spcPct val="150000"/>
                        </a:lnSpc>
                        <a:spcAft>
                          <a:spcPts val="0"/>
                        </a:spcAft>
                        <a:buFont typeface="Symbol"/>
                        <a:buChar char=""/>
                      </a:pPr>
                      <a:r>
                        <a:rPr lang="es-MX" sz="1200" dirty="0">
                          <a:solidFill>
                            <a:schemeClr val="bg1"/>
                          </a:solidFill>
                          <a:effectLst/>
                        </a:rPr>
                        <a:t>Actividades de apertura</a:t>
                      </a:r>
                    </a:p>
                    <a:p>
                      <a:pPr marL="457200"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desarrollo</a:t>
                      </a:r>
                    </a:p>
                    <a:p>
                      <a:pPr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cierre</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r>
              <a:tr h="1793509">
                <a:tc>
                  <a:txBody>
                    <a:bodyPr/>
                    <a:lstStyle/>
                    <a:p>
                      <a:pPr algn="just">
                        <a:lnSpc>
                          <a:spcPct val="150000"/>
                        </a:lnSpc>
                        <a:spcAft>
                          <a:spcPts val="0"/>
                        </a:spcAft>
                      </a:pPr>
                      <a:r>
                        <a:rPr lang="es-MX" sz="1200" dirty="0">
                          <a:solidFill>
                            <a:schemeClr val="bg1"/>
                          </a:solidFill>
                          <a:effectLst/>
                        </a:rPr>
                        <a:t>Disciplina 3</a:t>
                      </a:r>
                    </a:p>
                    <a:p>
                      <a:pPr marL="342900" lvl="0" indent="-342900" algn="just">
                        <a:lnSpc>
                          <a:spcPct val="150000"/>
                        </a:lnSpc>
                        <a:spcAft>
                          <a:spcPts val="0"/>
                        </a:spcAft>
                        <a:buFont typeface="Symbol"/>
                        <a:buChar char=""/>
                      </a:pPr>
                      <a:r>
                        <a:rPr lang="es-MX" sz="1200" dirty="0">
                          <a:solidFill>
                            <a:schemeClr val="bg1"/>
                          </a:solidFill>
                          <a:effectLst/>
                        </a:rPr>
                        <a:t>Actividades de apertura</a:t>
                      </a:r>
                    </a:p>
                    <a:p>
                      <a:pPr marL="457200"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desarrollo</a:t>
                      </a:r>
                    </a:p>
                    <a:p>
                      <a:pPr algn="just">
                        <a:lnSpc>
                          <a:spcPct val="150000"/>
                        </a:lnSpc>
                        <a:spcAft>
                          <a:spcPts val="0"/>
                        </a:spcAft>
                      </a:pPr>
                      <a:r>
                        <a:rPr lang="es-MX" sz="1200" dirty="0">
                          <a:solidFill>
                            <a:schemeClr val="bg1"/>
                          </a:solidFill>
                          <a:effectLst/>
                        </a:rPr>
                        <a:t> </a:t>
                      </a:r>
                    </a:p>
                    <a:p>
                      <a:pPr marL="342900" lvl="0" indent="-342900" algn="just">
                        <a:lnSpc>
                          <a:spcPct val="150000"/>
                        </a:lnSpc>
                        <a:spcAft>
                          <a:spcPts val="0"/>
                        </a:spcAft>
                        <a:buFont typeface="Symbol"/>
                        <a:buChar char=""/>
                      </a:pPr>
                      <a:r>
                        <a:rPr lang="es-MX" sz="1200" dirty="0">
                          <a:solidFill>
                            <a:schemeClr val="bg1"/>
                          </a:solidFill>
                          <a:effectLst/>
                        </a:rPr>
                        <a:t>Actividades de cierre</a:t>
                      </a:r>
                    </a:p>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a:solidFill>
                            <a:schemeClr val="bg1"/>
                          </a:solidFill>
                          <a:effectLst/>
                        </a:rPr>
                        <a:t> </a:t>
                      </a:r>
                      <a:endParaRPr lang="es-MX" sz="120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a:solidFill>
                            <a:schemeClr val="bg1"/>
                          </a:solidFill>
                          <a:effectLst/>
                        </a:rPr>
                        <a:t> </a:t>
                      </a:r>
                      <a:endParaRPr lang="es-MX" sz="1200">
                        <a:solidFill>
                          <a:schemeClr val="bg1"/>
                        </a:solidFill>
                        <a:effectLst/>
                        <a:latin typeface="Arial"/>
                        <a:ea typeface="Calibri"/>
                        <a:cs typeface="Times New Roman"/>
                      </a:endParaRPr>
                    </a:p>
                  </a:txBody>
                  <a:tcPr marL="67216" marR="67216" marT="0" marB="0"/>
                </a:tc>
                <a:tc>
                  <a:txBody>
                    <a:bodyPr/>
                    <a:lstStyle/>
                    <a:p>
                      <a:pPr algn="just">
                        <a:lnSpc>
                          <a:spcPct val="150000"/>
                        </a:lnSpc>
                        <a:spcAft>
                          <a:spcPts val="0"/>
                        </a:spcAft>
                      </a:pPr>
                      <a:r>
                        <a:rPr lang="es-MX" sz="1200" dirty="0">
                          <a:solidFill>
                            <a:schemeClr val="bg1"/>
                          </a:solidFill>
                          <a:effectLst/>
                        </a:rPr>
                        <a:t> </a:t>
                      </a:r>
                      <a:endParaRPr lang="es-MX" sz="1200" dirty="0">
                        <a:solidFill>
                          <a:schemeClr val="bg1"/>
                        </a:solidFill>
                        <a:effectLst/>
                        <a:latin typeface="Arial"/>
                        <a:ea typeface="Calibri"/>
                        <a:cs typeface="Times New Roman"/>
                      </a:endParaRPr>
                    </a:p>
                  </a:txBody>
                  <a:tcPr marL="67216" marR="67216" marT="0" marB="0"/>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25</a:t>
            </a:fld>
            <a:endParaRPr lang="es-ES"/>
          </a:p>
        </p:txBody>
      </p:sp>
    </p:spTree>
    <p:extLst>
      <p:ext uri="{BB962C8B-B14F-4D97-AF65-F5344CB8AC3E}">
        <p14:creationId xmlns:p14="http://schemas.microsoft.com/office/powerpoint/2010/main" val="398910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516451"/>
              </p:ext>
            </p:extLst>
          </p:nvPr>
        </p:nvGraphicFramePr>
        <p:xfrm>
          <a:off x="521335" y="764704"/>
          <a:ext cx="8101330" cy="5815539"/>
        </p:xfrm>
        <a:graphic>
          <a:graphicData uri="http://schemas.openxmlformats.org/drawingml/2006/table">
            <a:tbl>
              <a:tblPr firstRow="1" firstCol="1" bandRow="1">
                <a:tableStyleId>{5C22544A-7EE6-4342-B048-85BDC9FD1C3A}</a:tableStyleId>
              </a:tblPr>
              <a:tblGrid>
                <a:gridCol w="2430780"/>
                <a:gridCol w="1341120"/>
                <a:gridCol w="1179195"/>
                <a:gridCol w="3150235"/>
              </a:tblGrid>
              <a:tr h="334677">
                <a:tc>
                  <a:txBody>
                    <a:bodyPr/>
                    <a:lstStyle/>
                    <a:p>
                      <a:pPr algn="ctr">
                        <a:lnSpc>
                          <a:spcPct val="150000"/>
                        </a:lnSpc>
                        <a:spcAft>
                          <a:spcPts val="0"/>
                        </a:spcAft>
                      </a:pPr>
                      <a:r>
                        <a:rPr lang="es-MX" sz="1400" dirty="0">
                          <a:solidFill>
                            <a:schemeClr val="bg1"/>
                          </a:solidFill>
                          <a:effectLst/>
                        </a:rPr>
                        <a:t>Sesiones interdisciplinarias</a:t>
                      </a:r>
                      <a:endParaRPr lang="es-MX" sz="1400" dirty="0">
                        <a:solidFill>
                          <a:schemeClr val="bg1"/>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MX" sz="1400" dirty="0">
                          <a:solidFill>
                            <a:schemeClr val="bg1"/>
                          </a:solidFill>
                          <a:effectLst/>
                        </a:rPr>
                        <a:t>Productos parciales</a:t>
                      </a:r>
                      <a:endParaRPr lang="es-MX" sz="1400" dirty="0">
                        <a:solidFill>
                          <a:schemeClr val="bg1"/>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MX" sz="1400" dirty="0">
                          <a:solidFill>
                            <a:schemeClr val="bg1"/>
                          </a:solidFill>
                          <a:effectLst/>
                        </a:rPr>
                        <a:t>Fechas</a:t>
                      </a:r>
                      <a:endParaRPr lang="es-MX" sz="1400" dirty="0">
                        <a:solidFill>
                          <a:schemeClr val="bg1"/>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MX" sz="1400" dirty="0">
                          <a:solidFill>
                            <a:schemeClr val="bg1"/>
                          </a:solidFill>
                          <a:effectLst/>
                        </a:rPr>
                        <a:t>Evaluación</a:t>
                      </a:r>
                      <a:endParaRPr lang="es-MX" sz="1400" dirty="0">
                        <a:solidFill>
                          <a:schemeClr val="bg1"/>
                        </a:solidFill>
                        <a:effectLst/>
                        <a:latin typeface="Arial"/>
                        <a:ea typeface="Calibri"/>
                        <a:cs typeface="Times New Roman"/>
                      </a:endParaRPr>
                    </a:p>
                  </a:txBody>
                  <a:tcPr marL="68580" marR="68580" marT="0" marB="0"/>
                </a:tc>
              </a:tr>
              <a:tr h="5209939">
                <a:tc>
                  <a:txBody>
                    <a:bodyPr/>
                    <a:lstStyle/>
                    <a:p>
                      <a:pPr marL="342900" lvl="0" indent="-342900" algn="just">
                        <a:lnSpc>
                          <a:spcPct val="150000"/>
                        </a:lnSpc>
                        <a:spcAft>
                          <a:spcPts val="0"/>
                        </a:spcAft>
                        <a:buFont typeface="Symbol"/>
                        <a:buChar char=""/>
                      </a:pPr>
                      <a:r>
                        <a:rPr lang="es-MX" sz="1400">
                          <a:solidFill>
                            <a:schemeClr val="bg1"/>
                          </a:solidFill>
                          <a:effectLst/>
                        </a:rPr>
                        <a:t>Actividades de apertura</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marL="342900" lvl="0" indent="-342900" algn="just">
                        <a:lnSpc>
                          <a:spcPct val="150000"/>
                        </a:lnSpc>
                        <a:spcAft>
                          <a:spcPts val="0"/>
                        </a:spcAft>
                        <a:buFont typeface="Symbol"/>
                        <a:buChar char=""/>
                      </a:pPr>
                      <a:r>
                        <a:rPr lang="es-MX" sz="1400">
                          <a:solidFill>
                            <a:schemeClr val="bg1"/>
                          </a:solidFill>
                          <a:effectLst/>
                        </a:rPr>
                        <a:t>Actividades de desarrollo</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marL="457200" algn="just">
                        <a:lnSpc>
                          <a:spcPct val="150000"/>
                        </a:lnSpc>
                        <a:spcAft>
                          <a:spcPts val="0"/>
                        </a:spcAft>
                      </a:pPr>
                      <a:r>
                        <a:rPr lang="es-MX" sz="1400">
                          <a:solidFill>
                            <a:schemeClr val="bg1"/>
                          </a:solidFill>
                          <a:effectLst/>
                        </a:rPr>
                        <a:t> </a:t>
                      </a:r>
                    </a:p>
                    <a:p>
                      <a:pPr algn="just">
                        <a:lnSpc>
                          <a:spcPct val="150000"/>
                        </a:lnSpc>
                        <a:spcAft>
                          <a:spcPts val="0"/>
                        </a:spcAft>
                      </a:pPr>
                      <a:r>
                        <a:rPr lang="es-MX" sz="1400">
                          <a:solidFill>
                            <a:schemeClr val="bg1"/>
                          </a:solidFill>
                          <a:effectLst/>
                        </a:rPr>
                        <a:t> </a:t>
                      </a:r>
                    </a:p>
                    <a:p>
                      <a:pPr marL="342900" lvl="0" indent="-342900" algn="just">
                        <a:lnSpc>
                          <a:spcPct val="150000"/>
                        </a:lnSpc>
                        <a:spcAft>
                          <a:spcPts val="0"/>
                        </a:spcAft>
                        <a:buFont typeface="Symbol"/>
                        <a:buChar char=""/>
                      </a:pPr>
                      <a:r>
                        <a:rPr lang="es-MX" sz="1400">
                          <a:solidFill>
                            <a:schemeClr val="bg1"/>
                          </a:solidFill>
                          <a:effectLst/>
                        </a:rPr>
                        <a:t>Actividades de cierre</a:t>
                      </a:r>
                    </a:p>
                    <a:p>
                      <a:pPr algn="just">
                        <a:lnSpc>
                          <a:spcPct val="150000"/>
                        </a:lnSpc>
                        <a:spcAft>
                          <a:spcPts val="0"/>
                        </a:spcAft>
                      </a:pPr>
                      <a:r>
                        <a:rPr lang="es-MX" sz="1400">
                          <a:solidFill>
                            <a:schemeClr val="bg1"/>
                          </a:solidFill>
                          <a:effectLst/>
                        </a:rPr>
                        <a:t> </a:t>
                      </a:r>
                    </a:p>
                    <a:p>
                      <a:pPr algn="just">
                        <a:lnSpc>
                          <a:spcPct val="150000"/>
                        </a:lnSpc>
                        <a:spcAft>
                          <a:spcPts val="0"/>
                        </a:spcAft>
                      </a:pPr>
                      <a:r>
                        <a:rPr lang="es-MX" sz="1400">
                          <a:solidFill>
                            <a:schemeClr val="bg1"/>
                          </a:solidFill>
                          <a:effectLst/>
                        </a:rPr>
                        <a:t> </a:t>
                      </a:r>
                      <a:endParaRPr lang="es-MX" sz="1400">
                        <a:solidFill>
                          <a:schemeClr val="bg1"/>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MX" sz="1400">
                          <a:solidFill>
                            <a:schemeClr val="bg1"/>
                          </a:solidFill>
                          <a:effectLst/>
                        </a:rPr>
                        <a:t> </a:t>
                      </a:r>
                      <a:endParaRPr lang="es-MX" sz="1400">
                        <a:solidFill>
                          <a:schemeClr val="bg1"/>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MX" sz="1400">
                          <a:solidFill>
                            <a:schemeClr val="bg1"/>
                          </a:solidFill>
                          <a:effectLst/>
                        </a:rPr>
                        <a:t> </a:t>
                      </a:r>
                      <a:endParaRPr lang="es-MX" sz="1400">
                        <a:solidFill>
                          <a:schemeClr val="bg1"/>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MX" sz="1400" dirty="0">
                          <a:solidFill>
                            <a:schemeClr val="bg1"/>
                          </a:solidFill>
                          <a:effectLst/>
                        </a:rPr>
                        <a:t> </a:t>
                      </a:r>
                      <a:endParaRPr lang="es-MX" sz="1400" dirty="0">
                        <a:solidFill>
                          <a:schemeClr val="bg1"/>
                        </a:solidFill>
                        <a:effectLst/>
                        <a:latin typeface="Arial"/>
                        <a:ea typeface="Calibri"/>
                        <a:cs typeface="Times New Roman"/>
                      </a:endParaRPr>
                    </a:p>
                  </a:txBody>
                  <a:tcPr marL="68580" marR="68580" marT="0" marB="0"/>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26</a:t>
            </a:fld>
            <a:endParaRPr lang="es-ES"/>
          </a:p>
        </p:txBody>
      </p:sp>
    </p:spTree>
    <p:extLst>
      <p:ext uri="{BB962C8B-B14F-4D97-AF65-F5344CB8AC3E}">
        <p14:creationId xmlns:p14="http://schemas.microsoft.com/office/powerpoint/2010/main" val="2402404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1498178"/>
          </a:xfrm>
        </p:spPr>
        <p:txBody>
          <a:bodyPr>
            <a:normAutofit fontScale="90000"/>
          </a:bodyPr>
          <a:lstStyle/>
          <a:p>
            <a:r>
              <a:rPr lang="es-MX" sz="3200" dirty="0" smtClean="0"/>
              <a:t/>
            </a:r>
            <a:br>
              <a:rPr lang="es-MX" sz="3200" dirty="0" smtClean="0"/>
            </a:br>
            <a:r>
              <a:rPr lang="es-MX" sz="3200" dirty="0" smtClean="0">
                <a:solidFill>
                  <a:schemeClr val="bg1"/>
                </a:solidFill>
              </a:rPr>
              <a:t>Producto 8. </a:t>
            </a:r>
            <a:r>
              <a:rPr lang="es-MX" sz="3200" dirty="0">
                <a:solidFill>
                  <a:schemeClr val="bg1"/>
                </a:solidFill>
              </a:rPr>
              <a:t>E.I.P. </a:t>
            </a:r>
            <a:r>
              <a:rPr lang="es-MX" sz="3200" dirty="0" smtClean="0">
                <a:solidFill>
                  <a:schemeClr val="bg1"/>
                </a:solidFill>
              </a:rPr>
              <a:t>IV.5</a:t>
            </a:r>
            <a:r>
              <a:rPr lang="es-MX" sz="3200" dirty="0">
                <a:solidFill>
                  <a:schemeClr val="bg1"/>
                </a:solidFill>
              </a:rPr>
              <a:t/>
            </a:r>
            <a:br>
              <a:rPr lang="es-MX" sz="3200" dirty="0">
                <a:solidFill>
                  <a:schemeClr val="bg1"/>
                </a:solidFill>
              </a:rPr>
            </a:br>
            <a:r>
              <a:rPr lang="es-MX" sz="3200" dirty="0">
                <a:solidFill>
                  <a:schemeClr val="bg1"/>
                </a:solidFill>
              </a:rPr>
              <a:t>Elaboración del proyecto</a:t>
            </a:r>
            <a:br>
              <a:rPr lang="es-MX" sz="3200" dirty="0">
                <a:solidFill>
                  <a:schemeClr val="bg1"/>
                </a:solidFill>
              </a:rPr>
            </a:br>
            <a:r>
              <a:rPr lang="es-ES" sz="2800" b="1" dirty="0">
                <a:solidFill>
                  <a:schemeClr val="bg1"/>
                </a:solidFill>
              </a:rPr>
              <a:t>IV. Disciplinas involucradas en el  trabajo interdisciplinario</a:t>
            </a:r>
            <a:r>
              <a:rPr lang="es-MX" sz="2800" dirty="0" smtClean="0">
                <a:solidFill>
                  <a:schemeClr val="bg1"/>
                </a:solidFill>
              </a:rPr>
              <a:t/>
            </a:r>
            <a:br>
              <a:rPr lang="es-MX" sz="2800" dirty="0" smtClean="0">
                <a:solidFill>
                  <a:schemeClr val="bg1"/>
                </a:solidFill>
              </a:rPr>
            </a:br>
            <a:endParaRPr lang="es-MX" sz="2800"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57784871"/>
              </p:ext>
            </p:extLst>
          </p:nvPr>
        </p:nvGraphicFramePr>
        <p:xfrm>
          <a:off x="395536" y="1844825"/>
          <a:ext cx="8424936" cy="4824535"/>
        </p:xfrm>
        <a:graphic>
          <a:graphicData uri="http://schemas.openxmlformats.org/drawingml/2006/table">
            <a:tbl>
              <a:tblPr>
                <a:tableStyleId>{5C22544A-7EE6-4342-B048-85BDC9FD1C3A}</a:tableStyleId>
              </a:tblPr>
              <a:tblGrid>
                <a:gridCol w="1964032"/>
                <a:gridCol w="2001704"/>
                <a:gridCol w="1983424"/>
                <a:gridCol w="2475776"/>
              </a:tblGrid>
              <a:tr h="3404928">
                <a:tc>
                  <a:txBody>
                    <a:bodyPr/>
                    <a:lstStyle/>
                    <a:p>
                      <a:pPr>
                        <a:lnSpc>
                          <a:spcPct val="115000"/>
                        </a:lnSpc>
                        <a:spcAft>
                          <a:spcPts val="0"/>
                        </a:spcAft>
                      </a:pPr>
                      <a:r>
                        <a:rPr lang="es-ES" sz="1600" dirty="0">
                          <a:effectLst/>
                        </a:rPr>
                        <a:t>4. Evaluación.</a:t>
                      </a:r>
                      <a:endParaRPr lang="es-MX" sz="1600" dirty="0">
                        <a:effectLst/>
                      </a:endParaRPr>
                    </a:p>
                    <a:p>
                      <a:pPr>
                        <a:lnSpc>
                          <a:spcPct val="115000"/>
                        </a:lnSpc>
                        <a:spcAft>
                          <a:spcPts val="0"/>
                        </a:spcAft>
                      </a:pPr>
                      <a:r>
                        <a:rPr lang="es-ES" sz="1600" dirty="0">
                          <a:effectLst/>
                        </a:rPr>
                        <a:t>    Productos /evidencias</a:t>
                      </a:r>
                      <a:endParaRPr lang="es-MX" sz="1600" dirty="0">
                        <a:effectLst/>
                      </a:endParaRPr>
                    </a:p>
                    <a:p>
                      <a:pPr>
                        <a:lnSpc>
                          <a:spcPct val="115000"/>
                        </a:lnSpc>
                        <a:spcAft>
                          <a:spcPts val="0"/>
                        </a:spcAft>
                      </a:pPr>
                      <a:r>
                        <a:rPr lang="es-ES" sz="1600" dirty="0">
                          <a:effectLst/>
                        </a:rPr>
                        <a:t>    de aprendizaje para </a:t>
                      </a:r>
                      <a:endParaRPr lang="es-MX" sz="1600" dirty="0">
                        <a:effectLst/>
                      </a:endParaRPr>
                    </a:p>
                    <a:p>
                      <a:pPr>
                        <a:lnSpc>
                          <a:spcPct val="115000"/>
                        </a:lnSpc>
                        <a:spcAft>
                          <a:spcPts val="0"/>
                        </a:spcAft>
                      </a:pPr>
                      <a:r>
                        <a:rPr lang="es-ES" sz="1600" dirty="0">
                          <a:effectLst/>
                        </a:rPr>
                        <a:t>    demostrar el</a:t>
                      </a:r>
                      <a:endParaRPr lang="es-MX" sz="1600" dirty="0">
                        <a:effectLst/>
                      </a:endParaRPr>
                    </a:p>
                    <a:p>
                      <a:pPr>
                        <a:lnSpc>
                          <a:spcPct val="115000"/>
                        </a:lnSpc>
                        <a:spcAft>
                          <a:spcPts val="0"/>
                        </a:spcAft>
                      </a:pPr>
                      <a:r>
                        <a:rPr lang="es-ES" sz="1600" dirty="0">
                          <a:effectLst/>
                        </a:rPr>
                        <a:t>    avance del  proceso  y </a:t>
                      </a:r>
                      <a:endParaRPr lang="es-MX" sz="1600" dirty="0">
                        <a:effectLst/>
                      </a:endParaRPr>
                    </a:p>
                    <a:p>
                      <a:pPr>
                        <a:lnSpc>
                          <a:spcPct val="115000"/>
                        </a:lnSpc>
                        <a:spcAft>
                          <a:spcPts val="0"/>
                        </a:spcAft>
                      </a:pPr>
                      <a:r>
                        <a:rPr lang="es-ES" sz="1600" dirty="0">
                          <a:effectLst/>
                        </a:rPr>
                        <a:t>    el logro del  objetivo</a:t>
                      </a:r>
                      <a:endParaRPr lang="es-MX" sz="1600" dirty="0">
                        <a:effectLst/>
                      </a:endParaRPr>
                    </a:p>
                    <a:p>
                      <a:pPr>
                        <a:lnSpc>
                          <a:spcPct val="115000"/>
                        </a:lnSpc>
                        <a:spcAft>
                          <a:spcPts val="0"/>
                        </a:spcAft>
                      </a:pPr>
                      <a:r>
                        <a:rPr lang="es-ES" sz="1600" dirty="0">
                          <a:effectLst/>
                        </a:rPr>
                        <a:t>    propuesto.</a:t>
                      </a:r>
                      <a:endParaRPr lang="es-MX" sz="1600" dirty="0">
                        <a:effectLst/>
                      </a:endParaRPr>
                    </a:p>
                    <a:p>
                      <a:pPr>
                        <a:lnSpc>
                          <a:spcPct val="115000"/>
                        </a:lnSpc>
                        <a:spcAft>
                          <a:spcPts val="0"/>
                        </a:spcAft>
                        <a:tabLst>
                          <a:tab pos="1844675" algn="r"/>
                        </a:tabLst>
                      </a:pPr>
                      <a:r>
                        <a:rPr lang="es-ES" sz="1600" dirty="0">
                          <a:effectLst/>
                        </a:rPr>
                        <a:t>     	</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Los alumnos comprenderán la importancia biológica y los efectos nocivos que se presentan ante el consumo, así mismo los efectos secundarios a nivel fisiológico.</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Bitácora interdisciplinaria</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 </a:t>
                      </a:r>
                      <a:endParaRPr lang="es-MX" sz="1600" dirty="0">
                        <a:solidFill>
                          <a:srgbClr val="000000"/>
                        </a:solidFill>
                        <a:effectLst/>
                        <a:latin typeface="Arial"/>
                        <a:ea typeface="Arial"/>
                      </a:endParaRPr>
                    </a:p>
                  </a:txBody>
                  <a:tcPr marL="60026" marR="60026" marT="60026" marB="60026"/>
                </a:tc>
              </a:tr>
              <a:tr h="1419607">
                <a:tc>
                  <a:txBody>
                    <a:bodyPr/>
                    <a:lstStyle/>
                    <a:p>
                      <a:pPr>
                        <a:lnSpc>
                          <a:spcPct val="115000"/>
                        </a:lnSpc>
                        <a:spcAft>
                          <a:spcPts val="0"/>
                        </a:spcAft>
                      </a:pPr>
                      <a:r>
                        <a:rPr lang="es-ES" sz="1600" dirty="0">
                          <a:effectLst/>
                        </a:rPr>
                        <a:t>5. Tipos y herramientas de </a:t>
                      </a:r>
                      <a:endParaRPr lang="es-MX" sz="1600" dirty="0">
                        <a:effectLst/>
                      </a:endParaRPr>
                    </a:p>
                    <a:p>
                      <a:pPr>
                        <a:lnSpc>
                          <a:spcPct val="115000"/>
                        </a:lnSpc>
                        <a:spcAft>
                          <a:spcPts val="0"/>
                        </a:spcAft>
                      </a:pPr>
                      <a:r>
                        <a:rPr lang="es-ES" sz="1600" dirty="0">
                          <a:effectLst/>
                        </a:rPr>
                        <a:t>    evaluación</a:t>
                      </a:r>
                      <a:r>
                        <a:rPr lang="es-ES" sz="1600" dirty="0" smtClean="0">
                          <a:effectLst/>
                        </a:rPr>
                        <a:t>.</a:t>
                      </a:r>
                      <a:endParaRPr lang="es-MX" sz="1600" dirty="0">
                        <a:effectLst/>
                      </a:endParaRPr>
                    </a:p>
                  </a:txBody>
                  <a:tcPr marL="60026" marR="60026" marT="60026" marB="60026"/>
                </a:tc>
                <a:tc>
                  <a:txBody>
                    <a:bodyPr/>
                    <a:lstStyle/>
                    <a:p>
                      <a:pPr>
                        <a:lnSpc>
                          <a:spcPct val="115000"/>
                        </a:lnSpc>
                        <a:spcAft>
                          <a:spcPts val="0"/>
                        </a:spcAft>
                      </a:pPr>
                      <a:r>
                        <a:rPr lang="es-ES" sz="1600" dirty="0">
                          <a:effectLst/>
                        </a:rPr>
                        <a:t>Rúbrica de bitácora</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 </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600" dirty="0">
                          <a:effectLst/>
                        </a:rPr>
                        <a:t> </a:t>
                      </a:r>
                      <a:endParaRPr lang="es-MX" sz="16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27</a:t>
            </a:fld>
            <a:endParaRPr lang="es-ES"/>
          </a:p>
        </p:txBody>
      </p:sp>
    </p:spTree>
    <p:extLst>
      <p:ext uri="{BB962C8B-B14F-4D97-AF65-F5344CB8AC3E}">
        <p14:creationId xmlns:p14="http://schemas.microsoft.com/office/powerpoint/2010/main" val="2969347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994122"/>
          </a:xfrm>
        </p:spPr>
        <p:txBody>
          <a:bodyPr>
            <a:normAutofit/>
          </a:bodyPr>
          <a:lstStyle/>
          <a:p>
            <a:pPr hangingPunct="0"/>
            <a:r>
              <a:rPr lang="es-ES_tradnl" sz="1800" b="1" dirty="0">
                <a:solidFill>
                  <a:schemeClr val="bg1"/>
                </a:solidFill>
                <a:latin typeface="Arial" panose="020B0604020202020204" pitchFamily="34" charset="0"/>
                <a:cs typeface="Arial" panose="020B0604020202020204" pitchFamily="34" charset="0"/>
              </a:rPr>
              <a:t>Colegio Franco Español</a:t>
            </a:r>
            <a:r>
              <a:rPr lang="es-MX" sz="1800" dirty="0">
                <a:solidFill>
                  <a:schemeClr val="bg1"/>
                </a:solidFill>
                <a:latin typeface="Arial" panose="020B0604020202020204" pitchFamily="34" charset="0"/>
                <a:cs typeface="Arial" panose="020B0604020202020204" pitchFamily="34" charset="0"/>
              </a:rPr>
              <a:t/>
            </a:r>
            <a:br>
              <a:rPr lang="es-MX" sz="1800" dirty="0">
                <a:solidFill>
                  <a:schemeClr val="bg1"/>
                </a:solidFill>
                <a:latin typeface="Arial" panose="020B0604020202020204" pitchFamily="34" charset="0"/>
                <a:cs typeface="Arial" panose="020B0604020202020204" pitchFamily="34" charset="0"/>
              </a:rPr>
            </a:br>
            <a:r>
              <a:rPr lang="es-ES_tradnl" sz="1800" b="1" dirty="0">
                <a:solidFill>
                  <a:schemeClr val="bg1"/>
                </a:solidFill>
                <a:latin typeface="Arial" panose="020B0604020202020204" pitchFamily="34" charset="0"/>
                <a:cs typeface="Arial" panose="020B0604020202020204" pitchFamily="34" charset="0"/>
              </a:rPr>
              <a:t>Proyecto Conexiones Producto 5 h</a:t>
            </a:r>
            <a:r>
              <a:rPr lang="es-MX" sz="1200" dirty="0">
                <a:solidFill>
                  <a:schemeClr val="bg1"/>
                </a:solidFill>
              </a:rPr>
              <a:t/>
            </a:r>
            <a:br>
              <a:rPr lang="es-MX" sz="1200" dirty="0">
                <a:solidFill>
                  <a:schemeClr val="bg1"/>
                </a:solidFill>
              </a:rPr>
            </a:br>
            <a:r>
              <a:rPr lang="es-MX" sz="1400" dirty="0" smtClean="0">
                <a:solidFill>
                  <a:schemeClr val="bg1"/>
                </a:solidFill>
              </a:rPr>
              <a:t>Ingrid Luna</a:t>
            </a:r>
            <a:endParaRPr lang="es-MX" sz="1400" dirty="0">
              <a:solidFill>
                <a:schemeClr val="bg1"/>
              </a:solidFill>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28</a:t>
            </a:fld>
            <a:endParaRPr lang="es-ES"/>
          </a:p>
        </p:txBody>
      </p:sp>
      <p:pic>
        <p:nvPicPr>
          <p:cNvPr id="5" name="4 Imagen" descr="logosolo"/>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308"/>
            <a:ext cx="936103" cy="882444"/>
          </a:xfrm>
          <a:prstGeom prst="rect">
            <a:avLst/>
          </a:prstGeom>
          <a:noFill/>
        </p:spPr>
      </p:pic>
      <p:sp>
        <p:nvSpPr>
          <p:cNvPr id="7" name="Rectangle 1"/>
          <p:cNvSpPr>
            <a:spLocks noChangeArrowheads="1"/>
          </p:cNvSpPr>
          <p:nvPr/>
        </p:nvSpPr>
        <p:spPr bwMode="auto">
          <a:xfrm>
            <a:off x="2511425" y="1450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065084216"/>
              </p:ext>
            </p:extLst>
          </p:nvPr>
        </p:nvGraphicFramePr>
        <p:xfrm>
          <a:off x="395536" y="1450975"/>
          <a:ext cx="8229600" cy="5211463"/>
        </p:xfrm>
        <a:graphic>
          <a:graphicData uri="http://schemas.openxmlformats.org/drawingml/2006/table">
            <a:tbl>
              <a:tblPr firstRow="1" firstCol="1" bandRow="1">
                <a:tableStyleId>{21E4AEA4-8DFA-4A89-87EB-49C32662AFE0}</a:tableStyleId>
              </a:tblPr>
              <a:tblGrid>
                <a:gridCol w="2056819"/>
                <a:gridCol w="2057400"/>
                <a:gridCol w="2057400"/>
                <a:gridCol w="2057981"/>
              </a:tblGrid>
              <a:tr h="410863">
                <a:tc>
                  <a:txBody>
                    <a:bodyPr/>
                    <a:lstStyle/>
                    <a:p>
                      <a:pPr hangingPunct="0">
                        <a:lnSpc>
                          <a:spcPct val="150000"/>
                        </a:lnSpc>
                        <a:spcAft>
                          <a:spcPts val="0"/>
                        </a:spcAft>
                      </a:pPr>
                      <a:r>
                        <a:rPr lang="es-ES_tradnl" sz="1400" dirty="0">
                          <a:effectLst/>
                        </a:rPr>
                        <a:t> </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algn="ctr" hangingPunct="0">
                        <a:lnSpc>
                          <a:spcPct val="150000"/>
                        </a:lnSpc>
                        <a:spcAft>
                          <a:spcPts val="0"/>
                        </a:spcAft>
                      </a:pPr>
                      <a:r>
                        <a:rPr lang="es-ES_tradnl" sz="1400" dirty="0">
                          <a:effectLst/>
                        </a:rPr>
                        <a:t>Avances</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algn="ctr" hangingPunct="0">
                        <a:lnSpc>
                          <a:spcPct val="150000"/>
                        </a:lnSpc>
                        <a:spcAft>
                          <a:spcPts val="0"/>
                        </a:spcAft>
                      </a:pPr>
                      <a:r>
                        <a:rPr lang="es-ES_tradnl" sz="1400" dirty="0">
                          <a:effectLst/>
                        </a:rPr>
                        <a:t>Tropiezos</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algn="ctr" hangingPunct="0">
                        <a:lnSpc>
                          <a:spcPct val="150000"/>
                        </a:lnSpc>
                        <a:spcAft>
                          <a:spcPts val="0"/>
                        </a:spcAft>
                      </a:pPr>
                      <a:r>
                        <a:rPr lang="es-ES_tradnl" sz="1400" dirty="0">
                          <a:effectLst/>
                        </a:rPr>
                        <a:t>Soluciones</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r>
              <a:tr h="4519490">
                <a:tc>
                  <a:txBody>
                    <a:bodyPr/>
                    <a:lstStyle/>
                    <a:p>
                      <a:pPr algn="ctr" hangingPunct="0">
                        <a:lnSpc>
                          <a:spcPct val="150000"/>
                        </a:lnSpc>
                        <a:spcAft>
                          <a:spcPts val="0"/>
                        </a:spcAft>
                      </a:pPr>
                      <a:r>
                        <a:rPr lang="es-ES_tradnl" sz="1400" dirty="0">
                          <a:effectLst/>
                        </a:rPr>
                        <a:t>Trabajo cooperativo de los profesores </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Se logró la integración de equipos de docentes que imparten materias aparentemente dispares, con el objetivo de realizar un proyecto que incluya a las tres asignaturas involucradas. Esto enriquece la visión tanto de alumnos como de profesores.</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En ocasiones fue difícil compaginar los horarios de los profesores para el trabajo en equipo, ya que la mayoría labora en otra institución.</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Se estableció comunicación de forma virtual, a través del correo electrónico o del </a:t>
                      </a:r>
                      <a:r>
                        <a:rPr lang="es-ES_tradnl" sz="1400" dirty="0" err="1">
                          <a:effectLst/>
                        </a:rPr>
                        <a:t>whatsapp</a:t>
                      </a:r>
                      <a:r>
                        <a:rPr lang="es-ES_tradnl" sz="1400" dirty="0">
                          <a:effectLst/>
                        </a:rPr>
                        <a:t> para complementar el trabajo presencial que se llevó a cabo en las instalaciones del Colegio.</a:t>
                      </a:r>
                      <a:endParaRPr lang="es-MX" sz="1400" dirty="0">
                        <a:effectLst/>
                        <a:latin typeface="Arial" panose="020B0604020202020204" pitchFamily="34" charset="0"/>
                        <a:ea typeface="Times New Roman"/>
                        <a:cs typeface="Arial" panose="020B0604020202020204" pitchFamily="34" charset="0"/>
                      </a:endParaRPr>
                    </a:p>
                  </a:txBody>
                  <a:tcPr marL="62750" marR="62750" marT="0" marB="0"/>
                </a:tc>
              </a:tr>
            </a:tbl>
          </a:graphicData>
        </a:graphic>
      </p:graphicFrame>
    </p:spTree>
    <p:extLst>
      <p:ext uri="{BB962C8B-B14F-4D97-AF65-F5344CB8AC3E}">
        <p14:creationId xmlns:p14="http://schemas.microsoft.com/office/powerpoint/2010/main" val="2637284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29</a:t>
            </a:fld>
            <a:endParaRPr lang="es-ES"/>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472375194"/>
              </p:ext>
            </p:extLst>
          </p:nvPr>
        </p:nvGraphicFramePr>
        <p:xfrm>
          <a:off x="457200" y="836712"/>
          <a:ext cx="8229600" cy="5400600"/>
        </p:xfrm>
        <a:graphic>
          <a:graphicData uri="http://schemas.openxmlformats.org/drawingml/2006/table">
            <a:tbl>
              <a:tblPr firstRow="1" firstCol="1" bandRow="1">
                <a:tableStyleId>{21E4AEA4-8DFA-4A89-87EB-49C32662AFE0}</a:tableStyleId>
              </a:tblPr>
              <a:tblGrid>
                <a:gridCol w="2056819"/>
                <a:gridCol w="2057400"/>
                <a:gridCol w="2057400"/>
                <a:gridCol w="2057981"/>
              </a:tblGrid>
              <a:tr h="5400600">
                <a:tc>
                  <a:txBody>
                    <a:bodyPr/>
                    <a:lstStyle/>
                    <a:p>
                      <a:pPr algn="ctr" hangingPunct="0">
                        <a:lnSpc>
                          <a:spcPct val="150000"/>
                        </a:lnSpc>
                        <a:spcAft>
                          <a:spcPts val="0"/>
                        </a:spcAft>
                      </a:pPr>
                      <a:endParaRPr lang="es-ES_tradnl" sz="1100" dirty="0" smtClean="0">
                        <a:effectLst/>
                      </a:endParaRPr>
                    </a:p>
                    <a:p>
                      <a:pPr algn="ctr" hangingPunct="0">
                        <a:lnSpc>
                          <a:spcPct val="150000"/>
                        </a:lnSpc>
                        <a:spcAft>
                          <a:spcPts val="0"/>
                        </a:spcAft>
                      </a:pPr>
                      <a:r>
                        <a:rPr lang="es-ES_tradnl" sz="1400" dirty="0" smtClean="0">
                          <a:effectLst/>
                        </a:rPr>
                        <a:t>Proceso </a:t>
                      </a:r>
                      <a:r>
                        <a:rPr lang="es-ES_tradnl" sz="1400" dirty="0">
                          <a:effectLst/>
                        </a:rPr>
                        <a:t>de planeación</a:t>
                      </a:r>
                      <a:endParaRPr lang="es-MX" sz="14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Cada equipo estableció las fases y tiempos en los que se llevará a cabo el proyecto integrador, tanto de forma particular en cada asignatura, como en el trabajo interdisciplinario.</a:t>
                      </a:r>
                      <a:endParaRPr lang="es-MX" sz="14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Cada docente tuvo que hacer una adaptación de los tiempos y momentos en que va a tratar el tema relacionado con el proyecto interdisciplinario, de tal forma que haya una coincidencia y/o secuencia con las otras dos materias. Esta situación planteó la necesidad de una planeación detallada.</a:t>
                      </a:r>
                      <a:endParaRPr lang="es-MX" sz="14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400" dirty="0">
                          <a:effectLst/>
                        </a:rPr>
                        <a:t>Se buscó prever las posibles dificultades o retos que los proyectos puedan implicar, de tal forma que su resolución forme parte de las fases de planeación.</a:t>
                      </a:r>
                      <a:endParaRPr lang="es-MX" sz="1400" dirty="0">
                        <a:effectLst/>
                        <a:latin typeface="Courier"/>
                        <a:ea typeface="Times New Roman"/>
                        <a:cs typeface="Times New Roman"/>
                      </a:endParaRPr>
                    </a:p>
                  </a:txBody>
                  <a:tcPr marL="62750" marR="62750" marT="0" marB="0"/>
                </a:tc>
              </a:tr>
            </a:tbl>
          </a:graphicData>
        </a:graphic>
      </p:graphicFrame>
    </p:spTree>
    <p:extLst>
      <p:ext uri="{BB962C8B-B14F-4D97-AF65-F5344CB8AC3E}">
        <p14:creationId xmlns:p14="http://schemas.microsoft.com/office/powerpoint/2010/main" val="25481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548680"/>
            <a:ext cx="8291264" cy="5577483"/>
          </a:xfrm>
        </p:spPr>
        <p:txBody>
          <a:bodyPr>
            <a:normAutofit/>
          </a:bodyPr>
          <a:lstStyle/>
          <a:p>
            <a:r>
              <a:rPr lang="es-MX" sz="3600" dirty="0" smtClean="0">
                <a:solidFill>
                  <a:schemeClr val="bg1"/>
                </a:solidFill>
              </a:rPr>
              <a:t>Proyecto interdisciplinario para 6º. Año de bachillerato.</a:t>
            </a:r>
          </a:p>
          <a:p>
            <a:pPr marL="0" indent="0">
              <a:buNone/>
            </a:pPr>
            <a:endParaRPr lang="es-MX" sz="3600" dirty="0" smtClean="0">
              <a:solidFill>
                <a:schemeClr val="bg1"/>
              </a:solidFill>
            </a:endParaRPr>
          </a:p>
          <a:p>
            <a:pPr marL="0" indent="0" algn="ctr">
              <a:buNone/>
            </a:pPr>
            <a:r>
              <a:rPr lang="es-MX" sz="4000" u="sng" dirty="0" smtClean="0">
                <a:solidFill>
                  <a:schemeClr val="bg1"/>
                </a:solidFill>
                <a:effectLst>
                  <a:outerShdw blurRad="38100" dist="38100" dir="2700000" algn="tl">
                    <a:srgbClr val="000000">
                      <a:alpha val="43137"/>
                    </a:srgbClr>
                  </a:outerShdw>
                </a:effectLst>
              </a:rPr>
              <a:t>Efectos psicológicos, químicos y biológicos en el uso de opiáceos</a:t>
            </a:r>
          </a:p>
          <a:p>
            <a:pPr marL="0" indent="0" algn="ctr">
              <a:buNone/>
            </a:pPr>
            <a:endParaRPr lang="es-MX" sz="4000" u="sng" dirty="0">
              <a:solidFill>
                <a:schemeClr val="bg1"/>
              </a:solidFill>
              <a:effectLst>
                <a:outerShdw blurRad="38100" dist="38100" dir="2700000" algn="tl">
                  <a:srgbClr val="000000">
                    <a:alpha val="43137"/>
                  </a:srgbClr>
                </a:outerShdw>
              </a:effectLst>
            </a:endParaRPr>
          </a:p>
          <a:p>
            <a:pPr marL="0" indent="0" algn="ctr">
              <a:buNone/>
            </a:pPr>
            <a:r>
              <a:rPr lang="es-MX" sz="3600" dirty="0" smtClean="0">
                <a:solidFill>
                  <a:schemeClr val="bg1"/>
                </a:solidFill>
              </a:rPr>
              <a:t>-Ciclo en qué se implementará</a:t>
            </a:r>
          </a:p>
          <a:p>
            <a:pPr marL="0" indent="0" algn="ctr">
              <a:buNone/>
            </a:pPr>
            <a:r>
              <a:rPr lang="es-MX" sz="3600" dirty="0" smtClean="0">
                <a:solidFill>
                  <a:schemeClr val="bg1"/>
                </a:solidFill>
              </a:rPr>
              <a:t>-Agosto de 2018 a mayo 2019</a:t>
            </a:r>
            <a:endParaRPr lang="es-MX" sz="3600" dirty="0">
              <a:solidFill>
                <a:schemeClr val="bg1"/>
              </a:solidFill>
            </a:endParaRPr>
          </a:p>
        </p:txBody>
      </p:sp>
      <p:sp>
        <p:nvSpPr>
          <p:cNvPr id="3" name="2 Marcador de número de diapositiva"/>
          <p:cNvSpPr>
            <a:spLocks noGrp="1"/>
          </p:cNvSpPr>
          <p:nvPr>
            <p:ph type="sldNum" sz="quarter" idx="12"/>
          </p:nvPr>
        </p:nvSpPr>
        <p:spPr/>
        <p:txBody>
          <a:bodyPr/>
          <a:lstStyle/>
          <a:p>
            <a:fld id="{132FADFE-3B8F-471C-ABF0-DBC7717ECBBC}" type="slidenum">
              <a:rPr lang="es-ES" smtClean="0"/>
              <a:t>3</a:t>
            </a:fld>
            <a:endParaRPr lang="es-ES"/>
          </a:p>
        </p:txBody>
      </p:sp>
    </p:spTree>
    <p:extLst>
      <p:ext uri="{BB962C8B-B14F-4D97-AF65-F5344CB8AC3E}">
        <p14:creationId xmlns:p14="http://schemas.microsoft.com/office/powerpoint/2010/main" val="328150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0132883"/>
              </p:ext>
            </p:extLst>
          </p:nvPr>
        </p:nvGraphicFramePr>
        <p:xfrm>
          <a:off x="457200" y="764704"/>
          <a:ext cx="8229600" cy="4680520"/>
        </p:xfrm>
        <a:graphic>
          <a:graphicData uri="http://schemas.openxmlformats.org/drawingml/2006/table">
            <a:tbl>
              <a:tblPr firstRow="1" firstCol="1" bandRow="1">
                <a:tableStyleId>{21E4AEA4-8DFA-4A89-87EB-49C32662AFE0}</a:tableStyleId>
              </a:tblPr>
              <a:tblGrid>
                <a:gridCol w="2056819"/>
                <a:gridCol w="2057400"/>
                <a:gridCol w="2057400"/>
                <a:gridCol w="2057981"/>
              </a:tblGrid>
              <a:tr h="4680520">
                <a:tc>
                  <a:txBody>
                    <a:bodyPr/>
                    <a:lstStyle/>
                    <a:p>
                      <a:pPr algn="ctr" hangingPunct="0">
                        <a:lnSpc>
                          <a:spcPct val="150000"/>
                        </a:lnSpc>
                        <a:spcAft>
                          <a:spcPts val="0"/>
                        </a:spcAft>
                      </a:pPr>
                      <a:r>
                        <a:rPr lang="es-ES_tradnl" sz="1200" dirty="0">
                          <a:effectLst/>
                        </a:rPr>
                        <a:t>Puntos a tomarse en cuenta para la implementación</a:t>
                      </a:r>
                      <a:endParaRPr lang="es-MX" sz="12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200" dirty="0">
                          <a:effectLst/>
                        </a:rPr>
                        <a:t>En nuestro Colegio ya hemos manejado algunos proyectos interdisciplinarios y multidisciplinarios, por lo que con el aspecto teórico que hemos manejado en Conexiones, enriqueceremos y podremos mejorar nuestro trabajo.</a:t>
                      </a:r>
                      <a:endParaRPr lang="es-MX" sz="12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200" dirty="0">
                          <a:effectLst/>
                        </a:rPr>
                        <a:t>Los obstáculos que puedan presentarse  en la implementación del proyecto con los alumnos serán </a:t>
                      </a:r>
                      <a:r>
                        <a:rPr lang="es-ES_tradnl" sz="1200" dirty="0" smtClean="0">
                          <a:effectLst/>
                        </a:rPr>
                        <a:t>probablemente </a:t>
                      </a:r>
                      <a:r>
                        <a:rPr lang="es-ES_tradnl" sz="1200" dirty="0">
                          <a:effectLst/>
                        </a:rPr>
                        <a:t>diferentes a los tropiezos de los profesores.</a:t>
                      </a:r>
                      <a:endParaRPr lang="es-MX" sz="1200" dirty="0">
                        <a:effectLst/>
                        <a:latin typeface="Courier"/>
                        <a:ea typeface="Times New Roman"/>
                        <a:cs typeface="Times New Roman"/>
                      </a:endParaRPr>
                    </a:p>
                  </a:txBody>
                  <a:tcPr marL="62750" marR="62750" marT="0" marB="0"/>
                </a:tc>
                <a:tc>
                  <a:txBody>
                    <a:bodyPr/>
                    <a:lstStyle/>
                    <a:p>
                      <a:pPr marL="342900" lvl="0" indent="-342900" algn="just" hangingPunct="0">
                        <a:lnSpc>
                          <a:spcPct val="150000"/>
                        </a:lnSpc>
                        <a:spcAft>
                          <a:spcPts val="0"/>
                        </a:spcAft>
                        <a:buFont typeface="Wingdings"/>
                        <a:buChar char=""/>
                      </a:pPr>
                      <a:r>
                        <a:rPr lang="es-ES_tradnl" sz="1200" dirty="0">
                          <a:effectLst/>
                        </a:rPr>
                        <a:t>Se requiere tomar en cuenta la voz de los alumnos en cuanto a sus propuestas, inquietudes, intereses, etc. La planeación debe estar bien estructurada, pero mantener la suficiente flexibilidad para aceptar mejoras y alternativas.</a:t>
                      </a:r>
                      <a:endParaRPr lang="es-MX" sz="1200" dirty="0">
                        <a:effectLst/>
                        <a:latin typeface="Courier"/>
                        <a:ea typeface="Times New Roman"/>
                        <a:cs typeface="Times New Roman"/>
                      </a:endParaRPr>
                    </a:p>
                  </a:txBody>
                  <a:tcPr marL="62750" marR="62750" marT="0" marB="0"/>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30</a:t>
            </a:fld>
            <a:endParaRPr lang="es-ES"/>
          </a:p>
        </p:txBody>
      </p:sp>
    </p:spTree>
    <p:extLst>
      <p:ext uri="{BB962C8B-B14F-4D97-AF65-F5344CB8AC3E}">
        <p14:creationId xmlns:p14="http://schemas.microsoft.com/office/powerpoint/2010/main" val="2934230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318665" y="71178"/>
            <a:ext cx="8427923" cy="983400"/>
          </a:xfrm>
          <a:prstGeom prst="rect">
            <a:avLst/>
          </a:prstGeom>
          <a:ln/>
        </p:spPr>
      </p:pic>
      <p:graphicFrame>
        <p:nvGraphicFramePr>
          <p:cNvPr id="6" name="Tabla 5"/>
          <p:cNvGraphicFramePr>
            <a:graphicFrameLocks noGrp="1"/>
          </p:cNvGraphicFramePr>
          <p:nvPr>
            <p:extLst>
              <p:ext uri="{D42A27DB-BD31-4B8C-83A1-F6EECF244321}">
                <p14:modId xmlns:p14="http://schemas.microsoft.com/office/powerpoint/2010/main" val="3677792690"/>
              </p:ext>
            </p:extLst>
          </p:nvPr>
        </p:nvGraphicFramePr>
        <p:xfrm>
          <a:off x="60038" y="2503819"/>
          <a:ext cx="9083961" cy="4332639"/>
        </p:xfrm>
        <a:graphic>
          <a:graphicData uri="http://schemas.openxmlformats.org/drawingml/2006/table">
            <a:tbl>
              <a:tblPr firstRow="1" bandRow="1">
                <a:tableStyleId>{5C22544A-7EE6-4342-B048-85BDC9FD1C3A}</a:tableStyleId>
              </a:tblPr>
              <a:tblGrid>
                <a:gridCol w="3258183"/>
                <a:gridCol w="2912889"/>
                <a:gridCol w="2912889"/>
              </a:tblGrid>
              <a:tr h="614079">
                <a:tc>
                  <a:txBody>
                    <a:bodyPr/>
                    <a:lstStyle/>
                    <a:p>
                      <a:pPr algn="ctr"/>
                      <a:r>
                        <a:rPr lang="es-MX" sz="1600" dirty="0" smtClean="0">
                          <a:solidFill>
                            <a:schemeClr val="bg1"/>
                          </a:solidFill>
                          <a:latin typeface="Century Gothic" panose="020B0502020202020204" pitchFamily="34" charset="0"/>
                        </a:rPr>
                        <a:t>AVANCES</a:t>
                      </a:r>
                      <a:endParaRPr lang="es-ES" sz="1600" dirty="0">
                        <a:solidFill>
                          <a:schemeClr val="bg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bg1"/>
                          </a:solidFill>
                          <a:latin typeface="Century Gothic" panose="020B0502020202020204" pitchFamily="34" charset="0"/>
                        </a:rPr>
                        <a:t>TROPIEZOS</a:t>
                      </a:r>
                      <a:endParaRPr lang="es-ES" sz="1600" dirty="0">
                        <a:solidFill>
                          <a:schemeClr val="bg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bg1"/>
                          </a:solidFill>
                          <a:latin typeface="Century Gothic" panose="020B0502020202020204" pitchFamily="34" charset="0"/>
                        </a:rPr>
                        <a:t>SOLUCIONES O PROPUESTAS</a:t>
                      </a:r>
                      <a:endParaRPr lang="es-ES" sz="1600" dirty="0">
                        <a:solidFill>
                          <a:schemeClr val="bg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6402">
                <a:tc>
                  <a:txBody>
                    <a:bodyPr/>
                    <a:lstStyle/>
                    <a:p>
                      <a:pPr marL="285750" indent="-285750">
                        <a:buFont typeface="Wingdings" panose="05000000000000000000" pitchFamily="2" charset="2"/>
                        <a:buChar char="Ø"/>
                      </a:pPr>
                      <a:r>
                        <a:rPr lang="es-MX" sz="1400" dirty="0" smtClean="0">
                          <a:solidFill>
                            <a:schemeClr val="bg1"/>
                          </a:solidFill>
                          <a:latin typeface="Century Gothic" panose="020B0502020202020204" pitchFamily="34" charset="0"/>
                        </a:rPr>
                        <a:t>Se</a:t>
                      </a:r>
                      <a:r>
                        <a:rPr lang="es-MX" sz="1400" baseline="0" dirty="0" smtClean="0">
                          <a:solidFill>
                            <a:schemeClr val="bg1"/>
                          </a:solidFill>
                          <a:latin typeface="Century Gothic" panose="020B0502020202020204" pitchFamily="34" charset="0"/>
                        </a:rPr>
                        <a:t> da el trabajo Cooperativo.</a:t>
                      </a:r>
                    </a:p>
                    <a:p>
                      <a:pPr marL="285750" indent="-285750">
                        <a:buFont typeface="Wingdings" panose="05000000000000000000" pitchFamily="2" charset="2"/>
                        <a:buChar char="Ø"/>
                      </a:pPr>
                      <a:r>
                        <a:rPr lang="es-MX" sz="1400" baseline="0" dirty="0" smtClean="0">
                          <a:solidFill>
                            <a:schemeClr val="bg1"/>
                          </a:solidFill>
                          <a:latin typeface="Century Gothic" panose="020B0502020202020204" pitchFamily="34" charset="0"/>
                        </a:rPr>
                        <a:t>Se da la sinergia entre equipos.</a:t>
                      </a:r>
                    </a:p>
                    <a:p>
                      <a:pPr marL="285750" indent="-285750">
                        <a:buFont typeface="Wingdings" panose="05000000000000000000" pitchFamily="2" charset="2"/>
                        <a:buChar char="Ø"/>
                      </a:pPr>
                      <a:r>
                        <a:rPr lang="es-MX" sz="1400" baseline="0" dirty="0" smtClean="0">
                          <a:solidFill>
                            <a:schemeClr val="bg1"/>
                          </a:solidFill>
                          <a:latin typeface="Century Gothic" panose="020B0502020202020204" pitchFamily="34" charset="0"/>
                        </a:rPr>
                        <a:t>Los maestros se dan cuenta de la relación entre materias.</a:t>
                      </a:r>
                    </a:p>
                    <a:p>
                      <a:pPr marL="285750" indent="-285750">
                        <a:buFont typeface="Wingdings" panose="05000000000000000000" pitchFamily="2" charset="2"/>
                        <a:buChar char="Ø"/>
                      </a:pPr>
                      <a:r>
                        <a:rPr lang="es-MX" sz="1400" baseline="0" dirty="0" smtClean="0">
                          <a:solidFill>
                            <a:schemeClr val="bg1"/>
                          </a:solidFill>
                          <a:latin typeface="Century Gothic" panose="020B0502020202020204" pitchFamily="34" charset="0"/>
                        </a:rPr>
                        <a:t>Apertura y colaboración por parte de los docentes.</a:t>
                      </a:r>
                    </a:p>
                    <a:p>
                      <a:pPr marL="285750" indent="-285750">
                        <a:buFont typeface="Wingdings" panose="05000000000000000000" pitchFamily="2" charset="2"/>
                        <a:buChar char="Ø"/>
                      </a:pPr>
                      <a:r>
                        <a:rPr lang="es-MX" sz="1400" baseline="0" dirty="0" smtClean="0">
                          <a:solidFill>
                            <a:schemeClr val="bg1"/>
                          </a:solidFill>
                          <a:latin typeface="Century Gothic" panose="020B0502020202020204" pitchFamily="34" charset="0"/>
                        </a:rPr>
                        <a:t>Se ha fomentado el compañerismo compartiendo ideas y estrategias de trabajo.</a:t>
                      </a:r>
                    </a:p>
                    <a:p>
                      <a:pPr marL="285750" indent="-285750">
                        <a:buFont typeface="Wingdings" panose="05000000000000000000" pitchFamily="2" charset="2"/>
                        <a:buChar char="Ø"/>
                      </a:pPr>
                      <a:r>
                        <a:rPr lang="es-MX" sz="1400" baseline="0" dirty="0" smtClean="0">
                          <a:solidFill>
                            <a:schemeClr val="bg1"/>
                          </a:solidFill>
                          <a:latin typeface="Century Gothic" panose="020B0502020202020204" pitchFamily="34" charset="0"/>
                        </a:rPr>
                        <a:t>Los profesores están más enfocados en el trabajo interdisciplinario.</a:t>
                      </a:r>
                    </a:p>
                    <a:p>
                      <a:endParaRPr lang="es-ES" sz="1400" dirty="0">
                        <a:solidFill>
                          <a:schemeClr val="bg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bg1"/>
                          </a:solidFill>
                          <a:latin typeface="Century Gothic" panose="020B0502020202020204" pitchFamily="34" charset="0"/>
                        </a:rPr>
                        <a:t>Romper con paradigmas</a:t>
                      </a:r>
                      <a:r>
                        <a:rPr lang="es-MX" sz="1400" baseline="0" dirty="0" smtClean="0">
                          <a:solidFill>
                            <a:schemeClr val="bg1"/>
                          </a:solidFill>
                          <a:latin typeface="Century Gothic" panose="020B0502020202020204" pitchFamily="34" charset="0"/>
                        </a:rPr>
                        <a:t>.</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Es difícil que coincidan en horarios para establecer acuerdos.</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No hay tiempo para reunirse y ponerse de acuerdo en la logística.</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Maestros compartidos con secundaria o que laboran en otras instituciones.</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Resistencia al cambio.</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Falta de interés en el proyecto, ya que se considera como trabajo extra.</a:t>
                      </a:r>
                    </a:p>
                    <a:p>
                      <a:pPr marL="285750" indent="-285750">
                        <a:buFont typeface="Arial" panose="020B0604020202020204" pitchFamily="34" charset="0"/>
                        <a:buChar char="•"/>
                      </a:pPr>
                      <a:r>
                        <a:rPr lang="es-MX" sz="1400" baseline="0" dirty="0" smtClean="0">
                          <a:solidFill>
                            <a:schemeClr val="bg1"/>
                          </a:solidFill>
                          <a:latin typeface="Century Gothic" panose="020B0502020202020204" pitchFamily="34" charset="0"/>
                        </a:rPr>
                        <a:t>Complicaciones con la plataforma.</a:t>
                      </a:r>
                      <a:endParaRPr lang="es-ES" sz="1400" dirty="0">
                        <a:solidFill>
                          <a:schemeClr val="bg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bg1"/>
                          </a:solidFill>
                          <a:latin typeface="Century Gothic" panose="020B0502020202020204" pitchFamily="34" charset="0"/>
                        </a:rPr>
                        <a:t>Seguir trabajando con los docentes de forma más sistemática y sin carga de trabajo.</a:t>
                      </a:r>
                    </a:p>
                    <a:p>
                      <a:pPr marL="285750" indent="-285750">
                        <a:buFont typeface="Wingdings" panose="05000000000000000000" pitchFamily="2" charset="2"/>
                        <a:buChar char="ü"/>
                      </a:pPr>
                      <a:r>
                        <a:rPr lang="es-MX" sz="1400" dirty="0" smtClean="0">
                          <a:solidFill>
                            <a:schemeClr val="bg1"/>
                          </a:solidFill>
                          <a:latin typeface="Century Gothic" panose="020B0502020202020204" pitchFamily="34" charset="0"/>
                        </a:rPr>
                        <a:t>Buscar espacios</a:t>
                      </a:r>
                      <a:r>
                        <a:rPr lang="es-MX" sz="1400" baseline="0" dirty="0" smtClean="0">
                          <a:solidFill>
                            <a:schemeClr val="bg1"/>
                          </a:solidFill>
                          <a:latin typeface="Century Gothic" panose="020B0502020202020204" pitchFamily="34" charset="0"/>
                        </a:rPr>
                        <a:t> como el cierre del ciclo escolar para llevar a cabo dicha actividad.</a:t>
                      </a:r>
                    </a:p>
                    <a:p>
                      <a:pPr marL="285750" indent="-285750">
                        <a:buFont typeface="Wingdings" panose="05000000000000000000" pitchFamily="2" charset="2"/>
                        <a:buChar char="ü"/>
                      </a:pPr>
                      <a:r>
                        <a:rPr lang="es-MX" sz="1400" baseline="0" dirty="0" smtClean="0">
                          <a:solidFill>
                            <a:schemeClr val="bg1"/>
                          </a:solidFill>
                          <a:latin typeface="Century Gothic" panose="020B0502020202020204" pitchFamily="34" charset="0"/>
                        </a:rPr>
                        <a:t>Un proyecto por ciclo escolar y por materia.</a:t>
                      </a:r>
                    </a:p>
                    <a:p>
                      <a:pPr marL="285750" indent="-285750">
                        <a:buFont typeface="Wingdings" panose="05000000000000000000" pitchFamily="2" charset="2"/>
                        <a:buChar char="ü"/>
                      </a:pPr>
                      <a:r>
                        <a:rPr lang="es-MX" sz="1400" baseline="0" dirty="0" smtClean="0">
                          <a:solidFill>
                            <a:schemeClr val="bg1"/>
                          </a:solidFill>
                          <a:latin typeface="Century Gothic" panose="020B0502020202020204" pitchFamily="34" charset="0"/>
                        </a:rPr>
                        <a:t>Reuniones similares a las juntas de consejo de la SEP para el trabajo con docentes.</a:t>
                      </a:r>
                    </a:p>
                    <a:p>
                      <a:pPr marL="285750" indent="-285750">
                        <a:buFont typeface="Wingdings" panose="05000000000000000000" pitchFamily="2" charset="2"/>
                        <a:buChar char="ü"/>
                      </a:pPr>
                      <a:r>
                        <a:rPr lang="es-MX" sz="1400" baseline="0" dirty="0" smtClean="0">
                          <a:solidFill>
                            <a:schemeClr val="bg1"/>
                          </a:solidFill>
                          <a:latin typeface="Century Gothic" panose="020B0502020202020204" pitchFamily="34" charset="0"/>
                        </a:rPr>
                        <a:t>Uso de la tecnología: Google Drive.</a:t>
                      </a:r>
                      <a:endParaRPr lang="es-ES" sz="1400" dirty="0">
                        <a:solidFill>
                          <a:schemeClr val="bg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59863797"/>
              </p:ext>
            </p:extLst>
          </p:nvPr>
        </p:nvGraphicFramePr>
        <p:xfrm>
          <a:off x="574431" y="1153550"/>
          <a:ext cx="8172157" cy="731520"/>
        </p:xfrm>
        <a:graphic>
          <a:graphicData uri="http://schemas.openxmlformats.org/drawingml/2006/table">
            <a:tbl>
              <a:tblPr firstRow="1" bandRow="1">
                <a:tableStyleId>{5C22544A-7EE6-4342-B048-85BDC9FD1C3A}</a:tableStyleId>
              </a:tblPr>
              <a:tblGrid>
                <a:gridCol w="8172157"/>
              </a:tblGrid>
              <a:tr h="685602">
                <a:tc>
                  <a:txBody>
                    <a:bodyPr/>
                    <a:lstStyle/>
                    <a:p>
                      <a:pPr algn="ctr"/>
                      <a:r>
                        <a:rPr lang="es-MX" sz="1400" b="1" dirty="0" smtClean="0">
                          <a:solidFill>
                            <a:schemeClr val="bg1"/>
                          </a:solidFill>
                          <a:latin typeface="Century Gothic" panose="020B0502020202020204" pitchFamily="34" charset="0"/>
                          <a:cs typeface="Arial" panose="020B0604020202020204" pitchFamily="34" charset="0"/>
                        </a:rPr>
                        <a:t>REFLEXION</a:t>
                      </a:r>
                    </a:p>
                    <a:p>
                      <a:pPr algn="l"/>
                      <a:r>
                        <a:rPr lang="es-MX" sz="1400" b="0" dirty="0" smtClean="0">
                          <a:solidFill>
                            <a:schemeClr val="bg1"/>
                          </a:solidFill>
                          <a:latin typeface="Century Gothic" panose="020B0502020202020204" pitchFamily="34" charset="0"/>
                          <a:cs typeface="Arial" panose="020B0604020202020204" pitchFamily="34" charset="0"/>
                        </a:rPr>
                        <a:t>Conclusiones de la 3ª</a:t>
                      </a:r>
                      <a:r>
                        <a:rPr lang="es-MX" sz="1400" b="0" baseline="0" dirty="0" smtClean="0">
                          <a:solidFill>
                            <a:schemeClr val="bg1"/>
                          </a:solidFill>
                          <a:latin typeface="Century Gothic" panose="020B0502020202020204" pitchFamily="34" charset="0"/>
                          <a:cs typeface="Arial" panose="020B0604020202020204" pitchFamily="34" charset="0"/>
                        </a:rPr>
                        <a:t> </a:t>
                      </a:r>
                      <a:r>
                        <a:rPr lang="es-MX" sz="1400" b="0" dirty="0" smtClean="0">
                          <a:solidFill>
                            <a:schemeClr val="bg1"/>
                          </a:solidFill>
                          <a:latin typeface="Century Gothic" panose="020B0502020202020204" pitchFamily="34" charset="0"/>
                          <a:cs typeface="Arial" panose="020B0604020202020204" pitchFamily="34" charset="0"/>
                        </a:rPr>
                        <a:t>Reunión</a:t>
                      </a:r>
                      <a:r>
                        <a:rPr lang="es-MX" sz="1400" b="0" baseline="0" dirty="0" smtClean="0">
                          <a:solidFill>
                            <a:schemeClr val="bg1"/>
                          </a:solidFill>
                          <a:latin typeface="Century Gothic" panose="020B0502020202020204" pitchFamily="34" charset="0"/>
                          <a:cs typeface="Arial" panose="020B0604020202020204" pitchFamily="34" charset="0"/>
                        </a:rPr>
                        <a:t> de Conexiones de la Zona I ENP, llevada a cabo en el Colegio Alejandro </a:t>
                      </a:r>
                      <a:r>
                        <a:rPr lang="es-MX" sz="1400" b="0" baseline="0" dirty="0" err="1" smtClean="0">
                          <a:solidFill>
                            <a:schemeClr val="bg1"/>
                          </a:solidFill>
                          <a:latin typeface="Century Gothic" panose="020B0502020202020204" pitchFamily="34" charset="0"/>
                          <a:cs typeface="Arial" panose="020B0604020202020204" pitchFamily="34" charset="0"/>
                        </a:rPr>
                        <a:t>Guillot</a:t>
                      </a:r>
                      <a:r>
                        <a:rPr lang="es-MX" sz="1400" b="0" baseline="0" dirty="0" smtClean="0">
                          <a:solidFill>
                            <a:schemeClr val="bg1"/>
                          </a:solidFill>
                          <a:latin typeface="Century Gothic" panose="020B0502020202020204" pitchFamily="34" charset="0"/>
                          <a:cs typeface="Arial" panose="020B0604020202020204" pitchFamily="34" charset="0"/>
                        </a:rPr>
                        <a:t>.</a:t>
                      </a:r>
                      <a:endParaRPr lang="es-ES" sz="1400" b="0" dirty="0">
                        <a:solidFill>
                          <a:schemeClr val="bg1"/>
                        </a:solidFill>
                        <a:latin typeface="Century Gothic" panose="020B0502020202020204" pitchFamily="34" charset="0"/>
                        <a:cs typeface="Arial" panose="020B0604020202020204" pitchFamily="34" charset="0"/>
                      </a:endParaRPr>
                    </a:p>
                  </a:txBody>
                  <a:tcPr marL="68580" marR="68580">
                    <a:no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259506536"/>
              </p:ext>
            </p:extLst>
          </p:nvPr>
        </p:nvGraphicFramePr>
        <p:xfrm>
          <a:off x="251520" y="2173771"/>
          <a:ext cx="8784976" cy="304800"/>
        </p:xfrm>
        <a:graphic>
          <a:graphicData uri="http://schemas.openxmlformats.org/drawingml/2006/table">
            <a:tbl>
              <a:tblPr firstRow="1" bandRow="1">
                <a:tableStyleId>{5C22544A-7EE6-4342-B048-85BDC9FD1C3A}</a:tableStyleId>
              </a:tblPr>
              <a:tblGrid>
                <a:gridCol w="8784976"/>
              </a:tblGrid>
              <a:tr h="298428">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1. Trabajo Cooperativo</a:t>
                      </a:r>
                      <a:r>
                        <a:rPr lang="es-MX" sz="1400" baseline="0" dirty="0" smtClean="0">
                          <a:solidFill>
                            <a:schemeClr val="tx1"/>
                          </a:solidFill>
                          <a:latin typeface="Century Gothic" panose="020B0502020202020204" pitchFamily="34" charset="0"/>
                          <a:cs typeface="Arial" panose="020B0604020202020204" pitchFamily="34" charset="0"/>
                        </a:rPr>
                        <a:t> de los Maestros</a:t>
                      </a:r>
                      <a:endParaRPr lang="es-MX" sz="1400" dirty="0" smtClean="0">
                        <a:solidFill>
                          <a:schemeClr val="tx1"/>
                        </a:solidFill>
                        <a:latin typeface="Century Gothic" panose="020B0502020202020204" pitchFamily="34" charset="0"/>
                        <a:cs typeface="Arial" panose="020B0604020202020204" pitchFamily="34" charset="0"/>
                      </a:endParaRPr>
                    </a:p>
                  </a:txBody>
                  <a:tcPr marL="68580" marR="68580">
                    <a:noFill/>
                  </a:tcPr>
                </a:tc>
              </a:tr>
            </a:tbl>
          </a:graphicData>
        </a:graphic>
      </p:graphicFrame>
    </p:spTree>
    <p:extLst>
      <p:ext uri="{BB962C8B-B14F-4D97-AF65-F5344CB8AC3E}">
        <p14:creationId xmlns:p14="http://schemas.microsoft.com/office/powerpoint/2010/main" val="3499823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318665" y="29474"/>
            <a:ext cx="8427923" cy="983400"/>
          </a:xfrm>
          <a:prstGeom prst="rect">
            <a:avLst/>
          </a:prstGeom>
          <a:ln/>
        </p:spPr>
      </p:pic>
      <p:graphicFrame>
        <p:nvGraphicFramePr>
          <p:cNvPr id="5" name="Tabla 4"/>
          <p:cNvGraphicFramePr>
            <a:graphicFrameLocks noGrp="1"/>
          </p:cNvGraphicFramePr>
          <p:nvPr>
            <p:extLst>
              <p:ext uri="{D42A27DB-BD31-4B8C-83A1-F6EECF244321}">
                <p14:modId xmlns:p14="http://schemas.microsoft.com/office/powerpoint/2010/main" val="1041714407"/>
              </p:ext>
            </p:extLst>
          </p:nvPr>
        </p:nvGraphicFramePr>
        <p:xfrm>
          <a:off x="539552" y="1340769"/>
          <a:ext cx="8079153" cy="304800"/>
        </p:xfrm>
        <a:graphic>
          <a:graphicData uri="http://schemas.openxmlformats.org/drawingml/2006/table">
            <a:tbl>
              <a:tblPr firstRow="1" bandRow="1">
                <a:tableStyleId>{5C22544A-7EE6-4342-B048-85BDC9FD1C3A}</a:tableStyleId>
              </a:tblPr>
              <a:tblGrid>
                <a:gridCol w="8079153"/>
              </a:tblGrid>
              <a:tr h="288032">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2. Proceso</a:t>
                      </a:r>
                      <a:r>
                        <a:rPr lang="es-MX" sz="1400" baseline="0" dirty="0" smtClean="0">
                          <a:solidFill>
                            <a:schemeClr val="tx1"/>
                          </a:solidFill>
                          <a:latin typeface="Century Gothic" panose="020B0502020202020204" pitchFamily="34" charset="0"/>
                          <a:cs typeface="Arial" panose="020B0604020202020204" pitchFamily="34" charset="0"/>
                        </a:rPr>
                        <a:t> de planeación de las propuestas para proyectos interdisciplinarios.</a:t>
                      </a:r>
                      <a:endParaRPr lang="es-MX" sz="1400" dirty="0" smtClean="0">
                        <a:solidFill>
                          <a:schemeClr val="tx1"/>
                        </a:solidFill>
                        <a:latin typeface="Century Gothic" panose="020B0502020202020204" pitchFamily="34" charset="0"/>
                        <a:cs typeface="Arial" panose="020B0604020202020204" pitchFamily="34" charset="0"/>
                      </a:endParaRPr>
                    </a:p>
                  </a:txBody>
                  <a:tcPr marL="68580" marR="68580">
                    <a:no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951881744"/>
              </p:ext>
            </p:extLst>
          </p:nvPr>
        </p:nvGraphicFramePr>
        <p:xfrm>
          <a:off x="2" y="1700808"/>
          <a:ext cx="9036495" cy="5040560"/>
        </p:xfrm>
        <a:graphic>
          <a:graphicData uri="http://schemas.openxmlformats.org/drawingml/2006/table">
            <a:tbl>
              <a:tblPr firstRow="1" bandRow="1">
                <a:tableStyleId>{5C22544A-7EE6-4342-B048-85BDC9FD1C3A}</a:tableStyleId>
              </a:tblPr>
              <a:tblGrid>
                <a:gridCol w="3012165"/>
                <a:gridCol w="3012165"/>
                <a:gridCol w="3012165"/>
              </a:tblGrid>
              <a:tr h="591177">
                <a:tc>
                  <a:txBody>
                    <a:bodyPr/>
                    <a:lstStyle/>
                    <a:p>
                      <a:pPr algn="ctr"/>
                      <a:r>
                        <a:rPr lang="es-MX" sz="1600" dirty="0" smtClean="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49383">
                <a:tc>
                  <a:txBody>
                    <a:bodyPr/>
                    <a:lstStyle/>
                    <a:p>
                      <a:pPr marL="285750" indent="-285750">
                        <a:buFont typeface="Wingdings" panose="05000000000000000000" pitchFamily="2" charset="2"/>
                        <a:buChar char="Ø"/>
                      </a:pPr>
                      <a:r>
                        <a:rPr lang="es-MX" sz="1400" dirty="0" smtClean="0">
                          <a:solidFill>
                            <a:schemeClr val="tx1"/>
                          </a:solidFill>
                          <a:latin typeface="Century Gothic" panose="020B0502020202020204" pitchFamily="34" charset="0"/>
                        </a:rPr>
                        <a:t>Mayor disposición de los docentes.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Conocer programas</a:t>
                      </a:r>
                      <a:r>
                        <a:rPr lang="es-MX" sz="1400" baseline="0" dirty="0" smtClean="0">
                          <a:solidFill>
                            <a:schemeClr val="tx1"/>
                          </a:solidFill>
                          <a:latin typeface="Century Gothic" panose="020B0502020202020204" pitchFamily="34" charset="0"/>
                        </a:rPr>
                        <a:t> de otras materias y afinidades.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Habilidad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definió</a:t>
                      </a:r>
                      <a:r>
                        <a:rPr lang="es-MX" sz="1400" baseline="0" dirty="0" smtClean="0">
                          <a:solidFill>
                            <a:schemeClr val="tx1"/>
                          </a:solidFill>
                          <a:latin typeface="Century Gothic" panose="020B0502020202020204" pitchFamily="34" charset="0"/>
                        </a:rPr>
                        <a:t> la metodología y los productos finales del trabajo interdisciplinario.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Los programas</a:t>
                      </a:r>
                      <a:r>
                        <a:rPr lang="es-MX" sz="1400" baseline="0" dirty="0" smtClean="0">
                          <a:solidFill>
                            <a:schemeClr val="tx1"/>
                          </a:solidFill>
                          <a:latin typeface="Century Gothic" panose="020B0502020202020204" pitchFamily="34" charset="0"/>
                        </a:rPr>
                        <a:t> se llenan de forma individual, ahora es en convergencia con varias materias.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MX" sz="1400" dirty="0" smtClean="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tx1"/>
                          </a:solidFill>
                          <a:latin typeface="Century Gothic" panose="020B0502020202020204" pitchFamily="34" charset="0"/>
                        </a:rPr>
                        <a:t>Directrices del proyecto se establecieron ya iniciado el curso y no hubo la planeación adecuada de las actividades.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Sismo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Maestros en</a:t>
                      </a:r>
                      <a:r>
                        <a:rPr lang="es-MX" sz="1400" baseline="0" dirty="0" smtClean="0">
                          <a:solidFill>
                            <a:schemeClr val="tx1"/>
                          </a:solidFill>
                          <a:latin typeface="Century Gothic" panose="020B0502020202020204" pitchFamily="34" charset="0"/>
                        </a:rPr>
                        <a:t> distintos grados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En matrículas</a:t>
                      </a:r>
                      <a:r>
                        <a:rPr lang="es-MX" sz="1400" baseline="0" dirty="0" smtClean="0">
                          <a:solidFill>
                            <a:schemeClr val="tx1"/>
                          </a:solidFill>
                          <a:latin typeface="Century Gothic" panose="020B0502020202020204" pitchFamily="34" charset="0"/>
                        </a:rPr>
                        <a:t> pequeñas dificulta el número de proyectos.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Formatos rígidos</a:t>
                      </a:r>
                      <a:r>
                        <a:rPr lang="es-MX" sz="1400" baseline="0" dirty="0" smtClean="0">
                          <a:solidFill>
                            <a:schemeClr val="tx1"/>
                          </a:solidFill>
                          <a:latin typeface="Century Gothic" panose="020B0502020202020204" pitchFamily="34" charset="0"/>
                        </a:rPr>
                        <a:t> y explicaciones muy rebuscadas.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todos</a:t>
                      </a:r>
                      <a:r>
                        <a:rPr lang="es-MX" sz="1400" baseline="0" dirty="0" smtClean="0">
                          <a:solidFill>
                            <a:schemeClr val="tx1"/>
                          </a:solidFill>
                          <a:latin typeface="Century Gothic" panose="020B0502020202020204" pitchFamily="34" charset="0"/>
                        </a:rPr>
                        <a:t> los grupos trabajan al mismo ritmo.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Existe</a:t>
                      </a:r>
                      <a:r>
                        <a:rPr lang="es-MX" sz="1400" baseline="0" dirty="0" smtClean="0">
                          <a:solidFill>
                            <a:schemeClr val="tx1"/>
                          </a:solidFill>
                          <a:latin typeface="Century Gothic" panose="020B0502020202020204" pitchFamily="34" charset="0"/>
                        </a:rPr>
                        <a:t> incertidumbre de los productos realizados ya que no hay retroalimentación.</a:t>
                      </a:r>
                      <a:endParaRPr lang="es-ES" sz="1400" dirty="0" smtClean="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A través de la DGIRE buscar momentos específicos de trabajo a lo</a:t>
                      </a:r>
                      <a:r>
                        <a:rPr lang="es-MX" sz="1400" baseline="0" dirty="0" smtClean="0">
                          <a:solidFill>
                            <a:schemeClr val="tx1"/>
                          </a:solidFill>
                          <a:latin typeface="Century Gothic" panose="020B0502020202020204" pitchFamily="34" charset="0"/>
                        </a:rPr>
                        <a:t> largo del ciclo escolar, como el indicado el día de la interdisciplinariedad.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Proyecto por grado / materia</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Un viernes al mes ayuda a organizar y coincidir en tiempos,</a:t>
                      </a:r>
                      <a:r>
                        <a:rPr lang="es-MX" sz="1400" baseline="0" dirty="0" smtClean="0">
                          <a:solidFill>
                            <a:schemeClr val="tx1"/>
                          </a:solidFill>
                          <a:latin typeface="Century Gothic" panose="020B0502020202020204" pitchFamily="34" charset="0"/>
                        </a:rPr>
                        <a:t> al menos durante el tiempo que arranca el proyecto.</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Sirvió</a:t>
                      </a:r>
                      <a:r>
                        <a:rPr lang="es-MX" sz="1400" baseline="0" dirty="0" smtClean="0">
                          <a:solidFill>
                            <a:schemeClr val="tx1"/>
                          </a:solidFill>
                          <a:latin typeface="Century Gothic" panose="020B0502020202020204" pitchFamily="34" charset="0"/>
                        </a:rPr>
                        <a:t> mucho ver proyectos exitosos como ejemplos.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ES" sz="1400" dirty="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53906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318665" y="29474"/>
            <a:ext cx="8427923" cy="983400"/>
          </a:xfrm>
          <a:prstGeom prst="rect">
            <a:avLst/>
          </a:prstGeom>
          <a:ln/>
        </p:spPr>
      </p:pic>
      <p:graphicFrame>
        <p:nvGraphicFramePr>
          <p:cNvPr id="5" name="Tabla 4"/>
          <p:cNvGraphicFramePr>
            <a:graphicFrameLocks noGrp="1"/>
          </p:cNvGraphicFramePr>
          <p:nvPr>
            <p:extLst>
              <p:ext uri="{D42A27DB-BD31-4B8C-83A1-F6EECF244321}">
                <p14:modId xmlns:p14="http://schemas.microsoft.com/office/powerpoint/2010/main" val="1069495220"/>
              </p:ext>
            </p:extLst>
          </p:nvPr>
        </p:nvGraphicFramePr>
        <p:xfrm>
          <a:off x="446548" y="1699185"/>
          <a:ext cx="8172157" cy="304800"/>
        </p:xfrm>
        <a:graphic>
          <a:graphicData uri="http://schemas.openxmlformats.org/drawingml/2006/table">
            <a:tbl>
              <a:tblPr firstRow="1" bandRow="1">
                <a:tableStyleId>{5C22544A-7EE6-4342-B048-85BDC9FD1C3A}</a:tableStyleId>
              </a:tblPr>
              <a:tblGrid>
                <a:gridCol w="8172157"/>
              </a:tblGrid>
              <a:tr h="298428">
                <a:tc>
                  <a:txBody>
                    <a:bodyPr/>
                    <a:lstStyle/>
                    <a:p>
                      <a:pPr algn="l"/>
                      <a:r>
                        <a:rPr lang="es-MX" sz="1400" dirty="0" smtClean="0">
                          <a:solidFill>
                            <a:schemeClr val="tx1"/>
                          </a:solidFill>
                          <a:latin typeface="Century Gothic" panose="020B0502020202020204" pitchFamily="34" charset="0"/>
                          <a:cs typeface="Arial" panose="020B0604020202020204" pitchFamily="34" charset="0"/>
                        </a:rPr>
                        <a:t>3.</a:t>
                      </a:r>
                      <a:r>
                        <a:rPr lang="es-MX" sz="1400" baseline="0" dirty="0" smtClean="0">
                          <a:solidFill>
                            <a:schemeClr val="tx1"/>
                          </a:solidFill>
                          <a:latin typeface="Century Gothic" panose="020B0502020202020204" pitchFamily="34" charset="0"/>
                          <a:cs typeface="Arial" panose="020B0604020202020204" pitchFamily="34" charset="0"/>
                        </a:rPr>
                        <a:t> Puntos a tomarse en cuenta para la implementación de proyectos interdisciplinarios.</a:t>
                      </a:r>
                      <a:endParaRPr lang="es-MX" sz="1400" dirty="0" smtClean="0">
                        <a:solidFill>
                          <a:schemeClr val="tx1"/>
                        </a:solidFill>
                        <a:latin typeface="Century Gothic" panose="020B0502020202020204" pitchFamily="34" charset="0"/>
                        <a:cs typeface="Arial" panose="020B0604020202020204" pitchFamily="34" charset="0"/>
                      </a:endParaRPr>
                    </a:p>
                  </a:txBody>
                  <a:tcPr marL="68580" marR="68580">
                    <a:no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419948988"/>
              </p:ext>
            </p:extLst>
          </p:nvPr>
        </p:nvGraphicFramePr>
        <p:xfrm>
          <a:off x="446547" y="2408942"/>
          <a:ext cx="8172159" cy="4297680"/>
        </p:xfrm>
        <a:graphic>
          <a:graphicData uri="http://schemas.openxmlformats.org/drawingml/2006/table">
            <a:tbl>
              <a:tblPr firstRow="1" bandRow="1">
                <a:tableStyleId>{5C22544A-7EE6-4342-B048-85BDC9FD1C3A}</a:tableStyleId>
              </a:tblPr>
              <a:tblGrid>
                <a:gridCol w="2724053"/>
                <a:gridCol w="2724053"/>
                <a:gridCol w="2724053"/>
              </a:tblGrid>
              <a:tr h="419818">
                <a:tc>
                  <a:txBody>
                    <a:bodyPr/>
                    <a:lstStyle/>
                    <a:p>
                      <a:pPr algn="ctr"/>
                      <a:r>
                        <a:rPr lang="es-MX" sz="1600" dirty="0" smtClean="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smtClean="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2186">
                <a:tc>
                  <a:txBody>
                    <a:bodyPr/>
                    <a:lstStyle/>
                    <a:p>
                      <a:pPr marL="285750" indent="-285750">
                        <a:buFont typeface="Wingdings" panose="05000000000000000000" pitchFamily="2" charset="2"/>
                        <a:buChar char="Ø"/>
                      </a:pPr>
                      <a:r>
                        <a:rPr lang="es-MX" sz="1400" dirty="0" smtClean="0">
                          <a:solidFill>
                            <a:schemeClr val="tx1"/>
                          </a:solidFill>
                          <a:latin typeface="Century Gothic" panose="020B0502020202020204" pitchFamily="34" charset="0"/>
                        </a:rPr>
                        <a:t>Coincidencia de programas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Intereses comunes.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Trabajar colaborativamente con compañeros.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tienen más opciones metodológicas.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smtClean="0">
                          <a:solidFill>
                            <a:schemeClr val="tx1"/>
                          </a:solidFill>
                          <a:latin typeface="Century Gothic" panose="020B0502020202020204" pitchFamily="34" charset="0"/>
                        </a:rPr>
                        <a:t>Se rompieron paradigmas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ES" sz="1400" dirty="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smtClean="0">
                          <a:solidFill>
                            <a:schemeClr val="tx1"/>
                          </a:solidFill>
                          <a:latin typeface="Century Gothic" panose="020B0502020202020204" pitchFamily="34" charset="0"/>
                        </a:rPr>
                        <a:t>Tiempos / horarios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Características del alumnado ya que en teoría ya manejan</a:t>
                      </a:r>
                      <a:r>
                        <a:rPr lang="es-MX" sz="1400" baseline="0" dirty="0" smtClean="0">
                          <a:solidFill>
                            <a:schemeClr val="tx1"/>
                          </a:solidFill>
                          <a:latin typeface="Century Gothic" panose="020B0502020202020204" pitchFamily="34" charset="0"/>
                        </a:rPr>
                        <a:t> trabajo por proyectos por modelo educativo de SEP.</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hay</a:t>
                      </a:r>
                      <a:r>
                        <a:rPr lang="es-MX" sz="1400" baseline="0" dirty="0" smtClean="0">
                          <a:solidFill>
                            <a:schemeClr val="tx1"/>
                          </a:solidFill>
                          <a:latin typeface="Century Gothic" panose="020B0502020202020204" pitchFamily="34" charset="0"/>
                        </a:rPr>
                        <a:t> madurez por parte de los alumnos para la responsabilidad de proyectos.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Rotación de profesores.</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schemeClr val="tx1"/>
                          </a:solidFill>
                          <a:latin typeface="Century Gothic" panose="020B0502020202020204" pitchFamily="34" charset="0"/>
                        </a:rPr>
                        <a:t>No hay calendarios de todo el proyecto y no ha</a:t>
                      </a:r>
                      <a:r>
                        <a:rPr lang="es-MX" sz="1400" baseline="0" dirty="0" smtClean="0">
                          <a:solidFill>
                            <a:schemeClr val="tx1"/>
                          </a:solidFill>
                          <a:latin typeface="Century Gothic" panose="020B0502020202020204" pitchFamily="34" charset="0"/>
                        </a:rPr>
                        <a:t> podido realizarse una planeación real.</a:t>
                      </a:r>
                      <a:endParaRPr lang="es-ES" sz="1400" dirty="0" smtClean="0">
                        <a:solidFill>
                          <a:schemeClr val="tx1"/>
                        </a:solidFill>
                        <a:latin typeface="Century Gothic" panose="020B0502020202020204" pitchFamily="34" charset="0"/>
                      </a:endParaRPr>
                    </a:p>
                    <a:p>
                      <a:pPr marL="285750" indent="-285750">
                        <a:buFont typeface="Arial" panose="020B0604020202020204" pitchFamily="34" charset="0"/>
                        <a:buNone/>
                      </a:pPr>
                      <a:endParaRPr lang="es-ES" sz="1400" dirty="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smtClean="0">
                          <a:solidFill>
                            <a:schemeClr val="tx1"/>
                          </a:solidFill>
                          <a:latin typeface="Century Gothic" panose="020B0502020202020204" pitchFamily="34" charset="0"/>
                        </a:rPr>
                        <a:t>Proyecto por grado o por materia, no por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Delimitar</a:t>
                      </a:r>
                      <a:r>
                        <a:rPr lang="es-MX" sz="1400" baseline="0" dirty="0" smtClean="0">
                          <a:solidFill>
                            <a:schemeClr val="tx1"/>
                          </a:solidFill>
                          <a:latin typeface="Century Gothic" panose="020B0502020202020204" pitchFamily="34" charset="0"/>
                        </a:rPr>
                        <a:t> alcances para que la mayor parte de los proyectos se lleven en clase.</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Uso</a:t>
                      </a:r>
                      <a:r>
                        <a:rPr lang="es-MX" sz="1400" baseline="0" dirty="0" smtClean="0">
                          <a:solidFill>
                            <a:schemeClr val="tx1"/>
                          </a:solidFill>
                          <a:latin typeface="Century Gothic" panose="020B0502020202020204" pitchFamily="34" charset="0"/>
                        </a:rPr>
                        <a:t> de la tecnología.</a:t>
                      </a:r>
                      <a:endParaRPr lang="es-ES" sz="14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solidFill>
                            <a:schemeClr val="tx1"/>
                          </a:solidFill>
                          <a:latin typeface="Century Gothic" panose="020B0502020202020204" pitchFamily="34" charset="0"/>
                        </a:rPr>
                        <a:t>Establecer estrategias para avanzar en los objetivos de los profesores.</a:t>
                      </a:r>
                      <a:endParaRPr lang="es-ES"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s-ES" sz="1400" dirty="0">
                        <a:solidFill>
                          <a:schemeClr val="tx1"/>
                        </a:solidFill>
                        <a:latin typeface="Century Gothic" panose="020B0502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85108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318665" y="29474"/>
            <a:ext cx="8427923" cy="983400"/>
          </a:xfrm>
          <a:prstGeom prst="rect">
            <a:avLst/>
          </a:prstGeom>
          <a:ln/>
        </p:spPr>
      </p:pic>
      <p:pic>
        <p:nvPicPr>
          <p:cNvPr id="6" name="5 Imagen" descr="C:\Users\Maq-01\AppData\Local\Temp\Rar$DIa0.763\IMG-20180323-WA0008.jpg"/>
          <p:cNvPicPr/>
          <p:nvPr/>
        </p:nvPicPr>
        <p:blipFill>
          <a:blip r:embed="rId3" cstate="print"/>
          <a:srcRect/>
          <a:stretch>
            <a:fillRect/>
          </a:stretch>
        </p:blipFill>
        <p:spPr bwMode="auto">
          <a:xfrm>
            <a:off x="451522" y="1255102"/>
            <a:ext cx="2680318" cy="4301636"/>
          </a:xfrm>
          <a:prstGeom prst="rect">
            <a:avLst/>
          </a:prstGeom>
          <a:noFill/>
          <a:ln w="9525">
            <a:noFill/>
            <a:miter lim="800000"/>
            <a:headEnd/>
            <a:tailEnd/>
          </a:ln>
        </p:spPr>
      </p:pic>
      <p:pic>
        <p:nvPicPr>
          <p:cNvPr id="7" name="6 Imagen" descr="C:\Users\Maq-01\AppData\Local\Temp\Rar$DIa0.565\IMG-20180323-WA0028.jpg"/>
          <p:cNvPicPr/>
          <p:nvPr/>
        </p:nvPicPr>
        <p:blipFill>
          <a:blip r:embed="rId4" cstate="print"/>
          <a:srcRect/>
          <a:stretch>
            <a:fillRect/>
          </a:stretch>
        </p:blipFill>
        <p:spPr bwMode="auto">
          <a:xfrm>
            <a:off x="6191827" y="1423321"/>
            <a:ext cx="2621875" cy="4133417"/>
          </a:xfrm>
          <a:prstGeom prst="rect">
            <a:avLst/>
          </a:prstGeom>
          <a:noFill/>
          <a:ln w="9525">
            <a:noFill/>
            <a:miter lim="800000"/>
            <a:headEnd/>
            <a:tailEnd/>
          </a:ln>
        </p:spPr>
      </p:pic>
      <p:pic>
        <p:nvPicPr>
          <p:cNvPr id="8" name="7 Imagen" descr="C:\Users\Maq-01\AppData\Local\Temp\Rar$DIa0.092\IMG-20180323-WA0009.jpg"/>
          <p:cNvPicPr/>
          <p:nvPr/>
        </p:nvPicPr>
        <p:blipFill>
          <a:blip r:embed="rId5" cstate="print"/>
          <a:srcRect/>
          <a:stretch>
            <a:fillRect/>
          </a:stretch>
        </p:blipFill>
        <p:spPr bwMode="auto">
          <a:xfrm rot="20857841">
            <a:off x="3314511" y="1242523"/>
            <a:ext cx="2618183" cy="2703118"/>
          </a:xfrm>
          <a:prstGeom prst="rect">
            <a:avLst/>
          </a:prstGeom>
          <a:noFill/>
          <a:ln w="9525">
            <a:noFill/>
            <a:miter lim="800000"/>
            <a:headEnd/>
            <a:tailEnd/>
          </a:ln>
        </p:spPr>
      </p:pic>
      <p:pic>
        <p:nvPicPr>
          <p:cNvPr id="9" name="8 Imagen" descr="C:\Users\Maq-01\AppData\Local\Temp\Rar$DIa0.503\IMG-20180323-WA0012.jpg"/>
          <p:cNvPicPr/>
          <p:nvPr/>
        </p:nvPicPr>
        <p:blipFill>
          <a:blip r:embed="rId6" cstate="print"/>
          <a:srcRect/>
          <a:stretch>
            <a:fillRect/>
          </a:stretch>
        </p:blipFill>
        <p:spPr bwMode="auto">
          <a:xfrm rot="1201186">
            <a:off x="3220216" y="4211224"/>
            <a:ext cx="2503783" cy="1994533"/>
          </a:xfrm>
          <a:prstGeom prst="rect">
            <a:avLst/>
          </a:prstGeom>
          <a:noFill/>
          <a:ln w="9525">
            <a:noFill/>
            <a:miter lim="800000"/>
            <a:headEnd/>
            <a:tailEnd/>
          </a:ln>
        </p:spPr>
      </p:pic>
    </p:spTree>
    <p:extLst>
      <p:ext uri="{BB962C8B-B14F-4D97-AF65-F5344CB8AC3E}">
        <p14:creationId xmlns:p14="http://schemas.microsoft.com/office/powerpoint/2010/main" val="3570593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318665" y="158427"/>
            <a:ext cx="8427923" cy="983400"/>
          </a:xfrm>
          <a:prstGeom prst="rect">
            <a:avLst/>
          </a:prstGeom>
          <a:ln/>
        </p:spPr>
      </p:pic>
      <p:pic>
        <p:nvPicPr>
          <p:cNvPr id="5" name="4 Imagen" descr="C:\Users\Maq-01\AppData\Local\Temp\Rar$DIa0.936\IMG-20180323-WA0013.jpg"/>
          <p:cNvPicPr/>
          <p:nvPr/>
        </p:nvPicPr>
        <p:blipFill>
          <a:blip r:embed="rId3" cstate="print"/>
          <a:srcRect/>
          <a:stretch>
            <a:fillRect/>
          </a:stretch>
        </p:blipFill>
        <p:spPr bwMode="auto">
          <a:xfrm rot="20140608">
            <a:off x="574629" y="1515202"/>
            <a:ext cx="2458927" cy="2286192"/>
          </a:xfrm>
          <a:prstGeom prst="rect">
            <a:avLst/>
          </a:prstGeom>
          <a:noFill/>
          <a:ln w="9525">
            <a:noFill/>
            <a:miter lim="800000"/>
            <a:headEnd/>
            <a:tailEnd/>
          </a:ln>
        </p:spPr>
      </p:pic>
      <p:pic>
        <p:nvPicPr>
          <p:cNvPr id="6" name="5 Imagen" descr="C:\Users\Maq-01\AppData\Local\Temp\Rar$DIa0.694\IMG-20180323-WA0014.jpg"/>
          <p:cNvPicPr/>
          <p:nvPr/>
        </p:nvPicPr>
        <p:blipFill>
          <a:blip r:embed="rId4" cstate="print"/>
          <a:srcRect/>
          <a:stretch>
            <a:fillRect/>
          </a:stretch>
        </p:blipFill>
        <p:spPr bwMode="auto">
          <a:xfrm rot="1252029">
            <a:off x="6136697" y="1645935"/>
            <a:ext cx="2571705" cy="2531983"/>
          </a:xfrm>
          <a:prstGeom prst="rect">
            <a:avLst/>
          </a:prstGeom>
          <a:noFill/>
          <a:ln w="9525">
            <a:noFill/>
            <a:miter lim="800000"/>
            <a:headEnd/>
            <a:tailEnd/>
          </a:ln>
        </p:spPr>
      </p:pic>
      <p:pic>
        <p:nvPicPr>
          <p:cNvPr id="7" name="6 Imagen" descr="C:\Users\Maq-01\AppData\Local\Temp\Rar$DIa0.826\IMG-20180323-WA0011.jpg"/>
          <p:cNvPicPr/>
          <p:nvPr/>
        </p:nvPicPr>
        <p:blipFill>
          <a:blip r:embed="rId5" cstate="print"/>
          <a:srcRect/>
          <a:stretch>
            <a:fillRect/>
          </a:stretch>
        </p:blipFill>
        <p:spPr bwMode="auto">
          <a:xfrm>
            <a:off x="3093720" y="1322265"/>
            <a:ext cx="2656449" cy="2569797"/>
          </a:xfrm>
          <a:prstGeom prst="rect">
            <a:avLst/>
          </a:prstGeom>
          <a:noFill/>
          <a:ln w="9525">
            <a:noFill/>
            <a:miter lim="800000"/>
            <a:headEnd/>
            <a:tailEnd/>
          </a:ln>
        </p:spPr>
      </p:pic>
      <p:pic>
        <p:nvPicPr>
          <p:cNvPr id="8" name="7 Imagen" descr="C:\Users\Maq-01\AppData\Local\Temp\Rar$DIa0.951\IMG-20180323-WA0010.jpg"/>
          <p:cNvPicPr/>
          <p:nvPr/>
        </p:nvPicPr>
        <p:blipFill>
          <a:blip r:embed="rId6" cstate="print"/>
          <a:srcRect/>
          <a:stretch>
            <a:fillRect/>
          </a:stretch>
        </p:blipFill>
        <p:spPr bwMode="auto">
          <a:xfrm>
            <a:off x="971600" y="3868617"/>
            <a:ext cx="2984938" cy="2731477"/>
          </a:xfrm>
          <a:prstGeom prst="rect">
            <a:avLst/>
          </a:prstGeom>
          <a:noFill/>
          <a:ln w="9525">
            <a:noFill/>
            <a:miter lim="800000"/>
            <a:headEnd/>
            <a:tailEnd/>
          </a:ln>
        </p:spPr>
      </p:pic>
      <p:pic>
        <p:nvPicPr>
          <p:cNvPr id="9" name="8 Imagen" descr="C:\Users\Maq-01\AppData\Local\Temp\Rar$DIa0.767\IMG-20180323-WA0012.jpg"/>
          <p:cNvPicPr/>
          <p:nvPr/>
        </p:nvPicPr>
        <p:blipFill>
          <a:blip r:embed="rId7" cstate="print"/>
          <a:srcRect/>
          <a:stretch>
            <a:fillRect/>
          </a:stretch>
        </p:blipFill>
        <p:spPr bwMode="auto">
          <a:xfrm rot="20659758">
            <a:off x="4378382" y="3765992"/>
            <a:ext cx="2707357" cy="2675329"/>
          </a:xfrm>
          <a:prstGeom prst="rect">
            <a:avLst/>
          </a:prstGeom>
          <a:noFill/>
          <a:ln w="9525">
            <a:noFill/>
            <a:miter lim="800000"/>
            <a:headEnd/>
            <a:tailEnd/>
          </a:ln>
        </p:spPr>
      </p:pic>
    </p:spTree>
    <p:extLst>
      <p:ext uri="{BB962C8B-B14F-4D97-AF65-F5344CB8AC3E}">
        <p14:creationId xmlns:p14="http://schemas.microsoft.com/office/powerpoint/2010/main" val="424589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solidFill>
                  <a:schemeClr val="bg1"/>
                </a:solidFill>
                <a:effectLst>
                  <a:outerShdw blurRad="38100" dist="38100" dir="2700000" algn="tl">
                    <a:srgbClr val="000000">
                      <a:alpha val="43137"/>
                    </a:srgbClr>
                  </a:outerShdw>
                </a:effectLst>
              </a:rPr>
              <a:t>PRODUCTO 4. Preguntas esenciales</a:t>
            </a:r>
            <a:endParaRPr lang="es-MX" dirty="0">
              <a:solidFill>
                <a:schemeClr val="bg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572200" cy="518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fld id="{132FADFE-3B8F-471C-ABF0-DBC7717ECBBC}" type="slidenum">
              <a:rPr lang="es-ES" smtClean="0"/>
              <a:t>36</a:t>
            </a:fld>
            <a:endParaRPr lang="es-ES"/>
          </a:p>
        </p:txBody>
      </p:sp>
    </p:spTree>
    <p:extLst>
      <p:ext uri="{BB962C8B-B14F-4D97-AF65-F5344CB8AC3E}">
        <p14:creationId xmlns:p14="http://schemas.microsoft.com/office/powerpoint/2010/main" val="4215494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2520280" cy="864096"/>
          </a:xfrm>
        </p:spPr>
        <p:txBody>
          <a:bodyPr>
            <a:noAutofit/>
          </a:bodyPr>
          <a:lstStyle/>
          <a:p>
            <a:pPr marL="0" indent="0">
              <a:buNone/>
            </a:pPr>
            <a:r>
              <a:rPr lang="es-MX" sz="3600" dirty="0" smtClean="0">
                <a:solidFill>
                  <a:schemeClr val="bg1"/>
                </a:solidFill>
                <a:effectLst>
                  <a:outerShdw blurRad="38100" dist="38100" dir="2700000" algn="tl">
                    <a:srgbClr val="000000">
                      <a:alpha val="43137"/>
                    </a:srgbClr>
                  </a:outerShdw>
                </a:effectLst>
              </a:rPr>
              <a:t>Producto </a:t>
            </a:r>
            <a:r>
              <a:rPr lang="es-MX" sz="3600" dirty="0">
                <a:solidFill>
                  <a:schemeClr val="bg1"/>
                </a:solidFill>
                <a:effectLst>
                  <a:outerShdw blurRad="38100" dist="38100" dir="2700000" algn="tl">
                    <a:srgbClr val="000000">
                      <a:alpha val="43137"/>
                    </a:srgbClr>
                  </a:outerShdw>
                </a:effectLst>
              </a:rPr>
              <a:t>4</a:t>
            </a:r>
            <a:endParaRPr lang="es-MX" sz="3600" dirty="0" smtClean="0">
              <a:solidFill>
                <a:schemeClr val="bg1"/>
              </a:solidFill>
              <a:effectLst>
                <a:outerShdw blurRad="38100" dist="38100" dir="2700000" algn="tl">
                  <a:srgbClr val="000000">
                    <a:alpha val="43137"/>
                  </a:srgbClr>
                </a:outerShdw>
              </a:effectLst>
            </a:endParaRPr>
          </a:p>
          <a:p>
            <a:pPr marL="0" indent="0">
              <a:buNone/>
            </a:pPr>
            <a:endParaRPr lang="es-MX" sz="3600" dirty="0">
              <a:effectLst>
                <a:outerShdw blurRad="38100" dist="38100" dir="2700000" algn="tl">
                  <a:srgbClr val="000000">
                    <a:alpha val="43137"/>
                  </a:srgbClr>
                </a:outerShdw>
              </a:effectLst>
            </a:endParaRPr>
          </a:p>
          <a:p>
            <a:pPr marL="0" indent="0">
              <a:buNone/>
            </a:pPr>
            <a:r>
              <a:rPr lang="es-MX" sz="3600" dirty="0" smtClean="0">
                <a:solidFill>
                  <a:schemeClr val="bg1"/>
                </a:solidFill>
                <a:effectLst>
                  <a:outerShdw blurRad="38100" dist="38100" dir="2700000" algn="tl">
                    <a:srgbClr val="000000">
                      <a:alpha val="43137"/>
                    </a:srgbClr>
                  </a:outerShdw>
                </a:effectLst>
              </a:rPr>
              <a:t>Preguntas esenciales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6632"/>
            <a:ext cx="464320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t>37</a:t>
            </a:fld>
            <a:endParaRPr lang="es-ES"/>
          </a:p>
        </p:txBody>
      </p:sp>
    </p:spTree>
    <p:extLst>
      <p:ext uri="{BB962C8B-B14F-4D97-AF65-F5344CB8AC3E}">
        <p14:creationId xmlns:p14="http://schemas.microsoft.com/office/powerpoint/2010/main" val="689652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0646"/>
            <a:ext cx="4680520" cy="64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3" y="260647"/>
            <a:ext cx="2952328" cy="1938992"/>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rPr>
              <a:t>Producto 5 </a:t>
            </a:r>
          </a:p>
          <a:p>
            <a:endParaRPr lang="es-MX" sz="3600" dirty="0">
              <a:solidFill>
                <a:schemeClr val="bg1"/>
              </a:solidFill>
              <a:effectLst>
                <a:outerShdw blurRad="38100" dist="38100" dir="2700000" algn="tl">
                  <a:srgbClr val="000000">
                    <a:alpha val="43137"/>
                  </a:srgbClr>
                </a:outerShdw>
              </a:effectLst>
            </a:endParaRPr>
          </a:p>
          <a:p>
            <a:r>
              <a:rPr lang="es-MX" sz="4800" dirty="0" smtClean="0">
                <a:solidFill>
                  <a:schemeClr val="bg1"/>
                </a:solidFill>
                <a:effectLst>
                  <a:outerShdw blurRad="38100" dist="38100" dir="2700000" algn="tl">
                    <a:srgbClr val="000000">
                      <a:alpha val="43137"/>
                    </a:srgbClr>
                  </a:outerShdw>
                </a:effectLst>
              </a:rPr>
              <a:t>Indagación</a:t>
            </a:r>
            <a:r>
              <a:rPr lang="es-MX" sz="2400" dirty="0" smtClean="0">
                <a:solidFill>
                  <a:schemeClr val="bg1"/>
                </a:solidFill>
              </a:rPr>
              <a:t> </a:t>
            </a:r>
            <a:endParaRPr lang="es-MX" sz="2400" dirty="0">
              <a:solidFill>
                <a:schemeClr val="bg1"/>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t>38</a:t>
            </a:fld>
            <a:endParaRPr lang="es-ES"/>
          </a:p>
        </p:txBody>
      </p:sp>
    </p:spTree>
    <p:extLst>
      <p:ext uri="{BB962C8B-B14F-4D97-AF65-F5344CB8AC3E}">
        <p14:creationId xmlns:p14="http://schemas.microsoft.com/office/powerpoint/2010/main" val="1021233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132FADFE-3B8F-471C-ABF0-DBC7717ECBBC}" type="slidenum">
              <a:rPr lang="es-ES" smtClean="0"/>
              <a:t>39</a:t>
            </a:fld>
            <a:endParaRPr lang="es-ES"/>
          </a:p>
        </p:txBody>
      </p:sp>
      <p:pic>
        <p:nvPicPr>
          <p:cNvPr id="13314" name="Picture 2" descr="C:\Users\Alicia Esther\Downloads\mapa magico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9"/>
            <a:ext cx="9144000" cy="5558488"/>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6382" y="-33493"/>
            <a:ext cx="3059832" cy="798197"/>
          </a:xfrm>
        </p:spPr>
        <p:txBody>
          <a:bodyPr>
            <a:normAutofit/>
          </a:bodyPr>
          <a:lstStyle/>
          <a:p>
            <a:r>
              <a:rPr lang="es-MX" sz="3600" dirty="0" smtClean="0">
                <a:solidFill>
                  <a:schemeClr val="bg1"/>
                </a:solidFill>
                <a:effectLst>
                  <a:outerShdw blurRad="38100" dist="38100" dir="2700000" algn="tl">
                    <a:srgbClr val="000000">
                      <a:alpha val="43137"/>
                    </a:srgbClr>
                  </a:outerShdw>
                </a:effectLst>
              </a:rPr>
              <a:t>Indagación</a:t>
            </a:r>
            <a:r>
              <a:rPr lang="es-MX" sz="3200" dirty="0" smtClean="0"/>
              <a:t> </a:t>
            </a:r>
            <a:endParaRPr lang="es-MX" dirty="0"/>
          </a:p>
        </p:txBody>
      </p:sp>
    </p:spTree>
    <p:extLst>
      <p:ext uri="{BB962C8B-B14F-4D97-AF65-F5344CB8AC3E}">
        <p14:creationId xmlns:p14="http://schemas.microsoft.com/office/powerpoint/2010/main" val="18124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r>
              <a:rPr lang="es-MX" b="1" u="sng" dirty="0" smtClean="0">
                <a:effectLst>
                  <a:outerShdw blurRad="38100" dist="38100" dir="2700000" algn="tl">
                    <a:srgbClr val="000000">
                      <a:alpha val="43137"/>
                    </a:srgbClr>
                  </a:outerShdw>
                </a:effectLst>
              </a:rPr>
              <a:t/>
            </a:r>
            <a:br>
              <a:rPr lang="es-MX" b="1" u="sng" dirty="0" smtClean="0">
                <a:effectLst>
                  <a:outerShdw blurRad="38100" dist="38100" dir="2700000" algn="tl">
                    <a:srgbClr val="000000">
                      <a:alpha val="43137"/>
                    </a:srgbClr>
                  </a:outerShdw>
                </a:effectLst>
              </a:rPr>
            </a:br>
            <a:r>
              <a:rPr lang="es-MX" sz="3600" b="1" u="sng" dirty="0" smtClean="0">
                <a:solidFill>
                  <a:schemeClr val="bg1"/>
                </a:solidFill>
                <a:effectLst>
                  <a:outerShdw blurRad="38100" dist="38100" dir="2700000" algn="tl">
                    <a:srgbClr val="000000">
                      <a:alpha val="43137"/>
                    </a:srgbClr>
                  </a:outerShdw>
                </a:effectLst>
              </a:rPr>
              <a:t>Efectos </a:t>
            </a:r>
            <a:r>
              <a:rPr lang="es-MX" sz="3600" b="1" u="sng" dirty="0">
                <a:solidFill>
                  <a:schemeClr val="bg1"/>
                </a:solidFill>
                <a:effectLst>
                  <a:outerShdw blurRad="38100" dist="38100" dir="2700000" algn="tl">
                    <a:srgbClr val="000000">
                      <a:alpha val="43137"/>
                    </a:srgbClr>
                  </a:outerShdw>
                </a:effectLst>
              </a:rPr>
              <a:t>psicológicos, químicos y biológicos en el uso de opiáceos</a:t>
            </a:r>
            <a:r>
              <a:rPr lang="es-MX" sz="3600" b="1" u="sng" dirty="0">
                <a:effectLst>
                  <a:outerShdw blurRad="38100" dist="38100" dir="2700000" algn="tl">
                    <a:srgbClr val="000000">
                      <a:alpha val="43137"/>
                    </a:srgbClr>
                  </a:outerShdw>
                </a:effectLst>
              </a:rPr>
              <a:t/>
            </a:r>
            <a:br>
              <a:rPr lang="es-MX" sz="3600" b="1" u="sng" dirty="0">
                <a:effectLst>
                  <a:outerShdw blurRad="38100" dist="38100" dir="2700000" algn="tl">
                    <a:srgbClr val="000000">
                      <a:alpha val="43137"/>
                    </a:srgbClr>
                  </a:outerShdw>
                </a:effectLst>
              </a:rPr>
            </a:br>
            <a:endParaRPr lang="es-MX" sz="3600" dirty="0"/>
          </a:p>
        </p:txBody>
      </p:sp>
      <p:sp>
        <p:nvSpPr>
          <p:cNvPr id="3" name="2 Marcador de contenido"/>
          <p:cNvSpPr>
            <a:spLocks noGrp="1"/>
          </p:cNvSpPr>
          <p:nvPr>
            <p:ph idx="1"/>
          </p:nvPr>
        </p:nvSpPr>
        <p:spPr>
          <a:xfrm>
            <a:off x="457200" y="1600200"/>
            <a:ext cx="8229600" cy="5141168"/>
          </a:xfrm>
        </p:spPr>
        <p:txBody>
          <a:bodyPr>
            <a:normAutofit/>
          </a:bodyPr>
          <a:lstStyle/>
          <a:p>
            <a:pPr marL="0" indent="0" algn="ctr">
              <a:lnSpc>
                <a:spcPct val="115000"/>
              </a:lnSpc>
              <a:spcAft>
                <a:spcPts val="0"/>
              </a:spcAft>
              <a:buNone/>
            </a:pPr>
            <a:r>
              <a:rPr lang="es-MX" sz="2000" b="1" dirty="0" smtClean="0">
                <a:solidFill>
                  <a:schemeClr val="bg1"/>
                </a:solidFill>
              </a:rPr>
              <a:t>¿QUÉ EFECTOS SE PRESENTÁN A NIVEL , PSICOLÓGICO Y FÍSICO SI EL ALUMNO LO LLEGA A CONSUMIR?</a:t>
            </a:r>
          </a:p>
          <a:p>
            <a:pPr marL="0" indent="0">
              <a:lnSpc>
                <a:spcPct val="115000"/>
              </a:lnSpc>
              <a:spcAft>
                <a:spcPts val="0"/>
              </a:spcAft>
              <a:buNone/>
            </a:pPr>
            <a:endParaRPr lang="es-MX" sz="1800" b="1" dirty="0">
              <a:solidFill>
                <a:schemeClr val="bg1"/>
              </a:solidFill>
            </a:endParaRPr>
          </a:p>
          <a:p>
            <a:pPr marL="0" indent="0">
              <a:lnSpc>
                <a:spcPct val="115000"/>
              </a:lnSpc>
              <a:spcAft>
                <a:spcPts val="0"/>
              </a:spcAft>
              <a:buNone/>
            </a:pPr>
            <a:endParaRPr lang="es-MX" sz="1800" b="1" dirty="0" smtClean="0">
              <a:solidFill>
                <a:schemeClr val="bg1"/>
              </a:solidFill>
            </a:endParaRPr>
          </a:p>
          <a:p>
            <a:pPr marL="0" indent="0">
              <a:lnSpc>
                <a:spcPct val="115000"/>
              </a:lnSpc>
              <a:spcAft>
                <a:spcPts val="0"/>
              </a:spcAft>
              <a:buNone/>
            </a:pPr>
            <a:endParaRPr lang="es-MX" sz="1800" b="1" dirty="0">
              <a:solidFill>
                <a:schemeClr val="bg1"/>
              </a:solidFill>
            </a:endParaRPr>
          </a:p>
          <a:p>
            <a:pPr marL="0" indent="0">
              <a:lnSpc>
                <a:spcPct val="115000"/>
              </a:lnSpc>
              <a:spcAft>
                <a:spcPts val="0"/>
              </a:spcAft>
              <a:buNone/>
            </a:pPr>
            <a:r>
              <a:rPr lang="es-MX" sz="1800" b="1" dirty="0" smtClean="0">
                <a:solidFill>
                  <a:schemeClr val="bg1"/>
                </a:solidFill>
              </a:rPr>
              <a:t>EL ALUMN LO LLEGARA A CONSIMIR</a:t>
            </a:r>
          </a:p>
          <a:p>
            <a:pPr>
              <a:lnSpc>
                <a:spcPct val="115000"/>
              </a:lnSpc>
              <a:spcAft>
                <a:spcPts val="0"/>
              </a:spcAft>
            </a:pPr>
            <a:r>
              <a:rPr lang="es-ES" dirty="0"/>
              <a:t> </a:t>
            </a:r>
            <a:endParaRPr lang="es-MX" dirty="0"/>
          </a:p>
          <a:p>
            <a:pPr marL="0" indent="0">
              <a:buNone/>
            </a:pPr>
            <a:endParaRPr lang="es-MX" sz="1800" dirty="0" smtClean="0"/>
          </a:p>
          <a:p>
            <a:pPr fontAlgn="t"/>
            <a:r>
              <a:rPr lang="es-ES" sz="1100" dirty="0"/>
              <a:t> </a:t>
            </a:r>
            <a:endParaRPr lang="es-MX" sz="1100" dirty="0"/>
          </a:p>
          <a:p>
            <a:pPr marL="0" indent="0">
              <a:buNone/>
            </a:pPr>
            <a:endParaRPr lang="es-MX" sz="11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4</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659331394"/>
              </p:ext>
            </p:extLst>
          </p:nvPr>
        </p:nvGraphicFramePr>
        <p:xfrm>
          <a:off x="467544" y="2382598"/>
          <a:ext cx="8208912" cy="4311880"/>
        </p:xfrm>
        <a:graphic>
          <a:graphicData uri="http://schemas.openxmlformats.org/drawingml/2006/table">
            <a:tbl>
              <a:tblPr>
                <a:tableStyleId>{5C22544A-7EE6-4342-B048-85BDC9FD1C3A}</a:tableStyleId>
              </a:tblPr>
              <a:tblGrid>
                <a:gridCol w="1946832"/>
                <a:gridCol w="1946832"/>
                <a:gridCol w="1947431"/>
                <a:gridCol w="2367817"/>
              </a:tblGrid>
              <a:tr h="965453">
                <a:tc>
                  <a:txBody>
                    <a:bodyPr/>
                    <a:lstStyle/>
                    <a:p>
                      <a:pPr algn="ctr">
                        <a:lnSpc>
                          <a:spcPct val="115000"/>
                        </a:lnSpc>
                        <a:spcAft>
                          <a:spcPts val="0"/>
                        </a:spcAft>
                      </a:pPr>
                      <a:r>
                        <a:rPr lang="es-ES" sz="1100" dirty="0">
                          <a:effectLst/>
                        </a:rPr>
                        <a:t>Dar explicación</a:t>
                      </a:r>
                      <a:endParaRPr lang="es-MX" sz="1100" dirty="0">
                        <a:effectLst/>
                      </a:endParaRPr>
                    </a:p>
                    <a:p>
                      <a:pPr algn="ctr">
                        <a:lnSpc>
                          <a:spcPct val="115000"/>
                        </a:lnSpc>
                        <a:spcAft>
                          <a:spcPts val="0"/>
                        </a:spcAft>
                      </a:pPr>
                      <a:r>
                        <a:rPr lang="es-ES" sz="1100" dirty="0">
                          <a:effectLst/>
                        </a:rPr>
                        <a:t>¿Por qué algo es cómo es?</a:t>
                      </a:r>
                      <a:endParaRPr lang="es-MX" sz="1100" dirty="0">
                        <a:effectLst/>
                      </a:endParaRPr>
                    </a:p>
                    <a:p>
                      <a:pPr algn="ctr">
                        <a:lnSpc>
                          <a:spcPct val="115000"/>
                        </a:lnSpc>
                        <a:spcAft>
                          <a:spcPts val="0"/>
                        </a:spcAft>
                      </a:pPr>
                      <a:r>
                        <a:rPr lang="es-ES" sz="1100" dirty="0">
                          <a:effectLst/>
                        </a:rPr>
                        <a:t>Determinar las razones que generan el problema o la situación.</a:t>
                      </a:r>
                      <a:endParaRPr lang="es-MX" sz="1100" dirty="0">
                        <a:solidFill>
                          <a:srgbClr val="000000"/>
                        </a:solidFill>
                        <a:effectLst/>
                        <a:latin typeface="Arial"/>
                        <a:ea typeface="Arial"/>
                      </a:endParaRPr>
                    </a:p>
                  </a:txBody>
                  <a:tcPr marL="54572" marR="54572" marT="54572" marB="54572">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effectLst/>
                        </a:rPr>
                        <a:t>Resolver un problema</a:t>
                      </a:r>
                      <a:endParaRPr lang="es-MX" sz="1100" dirty="0">
                        <a:effectLst/>
                      </a:endParaRPr>
                    </a:p>
                    <a:p>
                      <a:pPr algn="ctr">
                        <a:lnSpc>
                          <a:spcPct val="115000"/>
                        </a:lnSpc>
                        <a:spcAft>
                          <a:spcPts val="0"/>
                        </a:spcAft>
                      </a:pPr>
                      <a:r>
                        <a:rPr lang="es-ES" sz="1100" dirty="0">
                          <a:effectLst/>
                        </a:rPr>
                        <a:t>Explicar de manera detallada cómo se puede abordar y/o solucionar el problema.</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effectLst/>
                        </a:rPr>
                        <a:t>Hacer más eficiente o mejorar algo</a:t>
                      </a:r>
                      <a:endParaRPr lang="es-MX" sz="1100" dirty="0">
                        <a:effectLst/>
                      </a:endParaRPr>
                    </a:p>
                    <a:p>
                      <a:pPr algn="ctr">
                        <a:lnSpc>
                          <a:spcPct val="115000"/>
                        </a:lnSpc>
                        <a:spcAft>
                          <a:spcPts val="0"/>
                        </a:spcAft>
                      </a:pPr>
                      <a:r>
                        <a:rPr lang="es-ES" sz="1100" dirty="0">
                          <a:effectLst/>
                        </a:rPr>
                        <a:t>¿De qué manera se pueden optimizar los procesos para alcanzar el objetivo propuesto?</a:t>
                      </a:r>
                      <a:endParaRPr lang="es-MX" sz="1100" dirty="0">
                        <a:solidFill>
                          <a:srgbClr val="000000"/>
                        </a:solidFill>
                        <a:effectLst/>
                        <a:latin typeface="Arial"/>
                        <a:ea typeface="Arial"/>
                      </a:endParaRPr>
                    </a:p>
                  </a:txBody>
                  <a:tcPr marL="54572" marR="54572" marT="54572" marB="54572">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effectLst/>
                        </a:rPr>
                        <a:t>Inventar, innovar, diseñar o crear algo nuevo</a:t>
                      </a:r>
                      <a:endParaRPr lang="es-MX" sz="1100" dirty="0">
                        <a:effectLst/>
                      </a:endParaRPr>
                    </a:p>
                    <a:p>
                      <a:pPr algn="ctr">
                        <a:lnSpc>
                          <a:spcPct val="115000"/>
                        </a:lnSpc>
                        <a:spcAft>
                          <a:spcPts val="0"/>
                        </a:spcAft>
                      </a:pPr>
                      <a:r>
                        <a:rPr lang="es-ES" sz="1100" dirty="0">
                          <a:effectLst/>
                        </a:rPr>
                        <a:t>¿Cómo podría ser diferente?</a:t>
                      </a:r>
                      <a:endParaRPr lang="es-MX" sz="1100" dirty="0">
                        <a:effectLst/>
                      </a:endParaRPr>
                    </a:p>
                    <a:p>
                      <a:pPr algn="ctr">
                        <a:lnSpc>
                          <a:spcPct val="115000"/>
                        </a:lnSpc>
                        <a:spcAft>
                          <a:spcPts val="0"/>
                        </a:spcAft>
                      </a:pPr>
                      <a:r>
                        <a:rPr lang="es-ES" sz="1100" dirty="0">
                          <a:effectLst/>
                        </a:rPr>
                        <a:t>¿Qué nuevo producto o propuesta puedo hacer?</a:t>
                      </a:r>
                      <a:endParaRPr lang="es-MX" sz="1100" dirty="0">
                        <a:solidFill>
                          <a:srgbClr val="000000"/>
                        </a:solidFill>
                        <a:effectLst/>
                        <a:latin typeface="Arial"/>
                        <a:ea typeface="Arial"/>
                      </a:endParaRPr>
                    </a:p>
                  </a:txBody>
                  <a:tcPr marL="54572" marR="54572" marT="54572" marB="54572">
                    <a:lnB w="12700" cap="flat" cmpd="sng" algn="ctr">
                      <a:solidFill>
                        <a:schemeClr val="tx1"/>
                      </a:solidFill>
                      <a:prstDash val="solid"/>
                      <a:round/>
                      <a:headEnd type="none" w="med" len="med"/>
                      <a:tailEnd type="none" w="med" len="med"/>
                    </a:lnB>
                  </a:tcPr>
                </a:tc>
              </a:tr>
              <a:tr h="3238806">
                <a:tc>
                  <a:txBody>
                    <a:bodyPr/>
                    <a:lstStyle/>
                    <a:p>
                      <a:pPr>
                        <a:lnSpc>
                          <a:spcPct val="115000"/>
                        </a:lnSpc>
                        <a:spcAft>
                          <a:spcPts val="0"/>
                        </a:spcAft>
                      </a:pPr>
                      <a:r>
                        <a:rPr lang="es-ES" sz="1100" dirty="0">
                          <a:effectLst/>
                        </a:rPr>
                        <a:t>Efectos psicológicos, químicos y biológicos en el uso  de opiáceos en adolescentes </a:t>
                      </a:r>
                      <a:endParaRPr lang="es-MX" sz="1100" dirty="0">
                        <a:effectLst/>
                      </a:endParaRPr>
                    </a:p>
                    <a:p>
                      <a:pPr>
                        <a:lnSpc>
                          <a:spcPct val="115000"/>
                        </a:lnSpc>
                        <a:spcAft>
                          <a:spcPts val="0"/>
                        </a:spcAft>
                      </a:pPr>
                      <a:r>
                        <a:rPr lang="es-ES" sz="1100" dirty="0">
                          <a:effectLst/>
                        </a:rPr>
                        <a:t>¿Por qué algo es cómo es?</a:t>
                      </a:r>
                      <a:endParaRPr lang="es-MX" sz="1100" dirty="0">
                        <a:effectLst/>
                      </a:endParaRPr>
                    </a:p>
                    <a:p>
                      <a:pPr>
                        <a:lnSpc>
                          <a:spcPct val="115000"/>
                        </a:lnSpc>
                        <a:spcAft>
                          <a:spcPts val="0"/>
                        </a:spcAft>
                      </a:pPr>
                      <a:r>
                        <a:rPr lang="es-ES" sz="1100" dirty="0">
                          <a:effectLst/>
                        </a:rPr>
                        <a:t>Las razones que se piensa que puede generar el consumo de algún tipo de drogas u opiáceos en los adolescentes son:</a:t>
                      </a:r>
                      <a:endParaRPr lang="es-MX" sz="1100" dirty="0">
                        <a:effectLst/>
                      </a:endParaRPr>
                    </a:p>
                    <a:p>
                      <a:pPr marL="342900" lvl="0" indent="-342900">
                        <a:lnSpc>
                          <a:spcPct val="115000"/>
                        </a:lnSpc>
                        <a:spcAft>
                          <a:spcPts val="0"/>
                        </a:spcAft>
                        <a:buFont typeface="Symbol"/>
                        <a:buChar char=""/>
                      </a:pPr>
                      <a:r>
                        <a:rPr lang="es-ES" sz="1100" dirty="0">
                          <a:effectLst/>
                        </a:rPr>
                        <a:t>Curiosidad.</a:t>
                      </a:r>
                      <a:endParaRPr lang="es-MX" sz="1100" dirty="0">
                        <a:effectLst/>
                      </a:endParaRPr>
                    </a:p>
                    <a:p>
                      <a:pPr marL="342900" lvl="0" indent="-342900">
                        <a:lnSpc>
                          <a:spcPct val="115000"/>
                        </a:lnSpc>
                        <a:spcAft>
                          <a:spcPts val="0"/>
                        </a:spcAft>
                        <a:buFont typeface="Symbol"/>
                        <a:buChar char=""/>
                      </a:pPr>
                      <a:r>
                        <a:rPr lang="es-ES" sz="1100" dirty="0">
                          <a:effectLst/>
                        </a:rPr>
                        <a:t>Presión social</a:t>
                      </a:r>
                      <a:endParaRPr lang="es-MX" sz="1100" dirty="0">
                        <a:effectLst/>
                      </a:endParaRPr>
                    </a:p>
                    <a:p>
                      <a:pPr marL="342900" lvl="0" indent="-342900">
                        <a:lnSpc>
                          <a:spcPct val="115000"/>
                        </a:lnSpc>
                        <a:spcAft>
                          <a:spcPts val="0"/>
                        </a:spcAft>
                        <a:buFont typeface="Symbol"/>
                        <a:buChar char=""/>
                      </a:pPr>
                      <a:r>
                        <a:rPr lang="es-ES" sz="1100" dirty="0">
                          <a:effectLst/>
                        </a:rPr>
                        <a:t>Familias desintegradas</a:t>
                      </a:r>
                      <a:endParaRPr lang="es-MX" sz="1100" dirty="0">
                        <a:effectLst/>
                      </a:endParaRPr>
                    </a:p>
                    <a:p>
                      <a:pPr marL="342900" lvl="0" indent="-342900">
                        <a:lnSpc>
                          <a:spcPct val="115000"/>
                        </a:lnSpc>
                        <a:spcAft>
                          <a:spcPts val="0"/>
                        </a:spcAft>
                        <a:buFont typeface="Symbol"/>
                        <a:buChar char=""/>
                      </a:pPr>
                      <a:r>
                        <a:rPr lang="es-ES" sz="1100" dirty="0">
                          <a:effectLst/>
                        </a:rPr>
                        <a:t>Violencia social, familiar</a:t>
                      </a:r>
                      <a:endParaRPr lang="es-MX" sz="1100" dirty="0">
                        <a:effectLst/>
                      </a:endParaRPr>
                    </a:p>
                    <a:p>
                      <a:pPr marL="342900" lvl="0" indent="-342900">
                        <a:lnSpc>
                          <a:spcPct val="115000"/>
                        </a:lnSpc>
                        <a:spcAft>
                          <a:spcPts val="0"/>
                        </a:spcAft>
                        <a:buFont typeface="Symbol"/>
                        <a:buChar char=""/>
                      </a:pPr>
                      <a:r>
                        <a:rPr lang="es-ES" sz="1100" dirty="0">
                          <a:effectLst/>
                        </a:rPr>
                        <a:t>Repetición de patrones</a:t>
                      </a:r>
                      <a:endParaRPr lang="es-MX" sz="1100" dirty="0">
                        <a:effectLst/>
                      </a:endParaRPr>
                    </a:p>
                    <a:p>
                      <a:pPr marL="342900" lvl="0" indent="-342900">
                        <a:lnSpc>
                          <a:spcPct val="115000"/>
                        </a:lnSpc>
                        <a:spcAft>
                          <a:spcPts val="0"/>
                        </a:spcAft>
                        <a:buFont typeface="Symbol"/>
                        <a:buChar char=""/>
                      </a:pPr>
                      <a:r>
                        <a:rPr lang="es-ES" sz="1100" dirty="0">
                          <a:effectLst/>
                        </a:rPr>
                        <a:t>Problemas económicos</a:t>
                      </a:r>
                      <a:endParaRPr lang="es-MX" sz="1100" dirty="0">
                        <a:effectLst/>
                      </a:endParaRPr>
                    </a:p>
                    <a:p>
                      <a:pPr>
                        <a:lnSpc>
                          <a:spcPct val="115000"/>
                        </a:lnSpc>
                        <a:spcAft>
                          <a:spcPts val="0"/>
                        </a:spcAft>
                      </a:pPr>
                      <a:r>
                        <a:rPr lang="es-ES" sz="1100" dirty="0">
                          <a:effectLst/>
                        </a:rPr>
                        <a:t>Problemas psicológicos, fisiológicos, etc</a:t>
                      </a:r>
                      <a:r>
                        <a:rPr lang="es-ES" sz="1100" dirty="0" smtClean="0">
                          <a:effectLst/>
                        </a:rPr>
                        <a:t>.</a:t>
                      </a:r>
                      <a:endParaRPr lang="es-MX" sz="1100" dirty="0">
                        <a:effectLst/>
                      </a:endParaRPr>
                    </a:p>
                  </a:txBody>
                  <a:tcPr marL="54572" marR="54572" marT="54572" marB="54572">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s-ES" sz="1100" dirty="0">
                          <a:effectLst/>
                        </a:rPr>
                        <a:t> </a:t>
                      </a:r>
                      <a:r>
                        <a:rPr lang="es-ES" sz="1100" dirty="0" smtClean="0">
                          <a:effectLst/>
                        </a:rPr>
                        <a:t>Información</a:t>
                      </a:r>
                      <a:r>
                        <a:rPr lang="es-ES" sz="1100" baseline="0" dirty="0" smtClean="0">
                          <a:effectLst/>
                        </a:rPr>
                        <a:t> , prevención y comunicación con  loa padres, profesores y escuela. </a:t>
                      </a:r>
                      <a:endParaRPr lang="es-MX" sz="1100" dirty="0">
                        <a:solidFill>
                          <a:srgbClr val="000000"/>
                        </a:solidFill>
                        <a:effectLst/>
                        <a:latin typeface="Arial"/>
                        <a:ea typeface="Arial"/>
                      </a:endParaRPr>
                    </a:p>
                  </a:txBody>
                  <a:tcPr marL="54572" marR="54572" marT="54572" marB="54572">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s-ES" sz="1100" dirty="0">
                          <a:effectLst/>
                        </a:rPr>
                        <a:t> </a:t>
                      </a:r>
                      <a:r>
                        <a:rPr lang="es-ES" sz="1100" dirty="0" smtClean="0">
                          <a:effectLst/>
                        </a:rPr>
                        <a:t>Monitoreo  tanto de la escuela como</a:t>
                      </a:r>
                      <a:r>
                        <a:rPr lang="es-ES" sz="1100" baseline="0" dirty="0" smtClean="0">
                          <a:effectLst/>
                        </a:rPr>
                        <a:t> de la casa</a:t>
                      </a:r>
                      <a:endParaRPr lang="es-MX" sz="1100" dirty="0">
                        <a:solidFill>
                          <a:srgbClr val="000000"/>
                        </a:solidFill>
                        <a:effectLst/>
                        <a:latin typeface="Arial"/>
                        <a:ea typeface="Arial"/>
                      </a:endParaRPr>
                    </a:p>
                  </a:txBody>
                  <a:tcPr marL="54572" marR="54572" marT="54572" marB="54572">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s-ES" sz="1100" dirty="0">
                          <a:effectLst/>
                        </a:rPr>
                        <a:t> </a:t>
                      </a:r>
                      <a:r>
                        <a:rPr lang="es-ES" sz="1100" dirty="0" smtClean="0">
                          <a:effectLst/>
                        </a:rPr>
                        <a:t>En la</a:t>
                      </a:r>
                      <a:r>
                        <a:rPr lang="es-ES" sz="1100" baseline="0" dirty="0" smtClean="0">
                          <a:effectLst/>
                        </a:rPr>
                        <a:t> escuela con:</a:t>
                      </a:r>
                    </a:p>
                    <a:p>
                      <a:pPr>
                        <a:lnSpc>
                          <a:spcPct val="115000"/>
                        </a:lnSpc>
                        <a:spcAft>
                          <a:spcPts val="0"/>
                        </a:spcAft>
                      </a:pPr>
                      <a:r>
                        <a:rPr lang="es-ES" sz="1100" dirty="0" smtClean="0">
                          <a:effectLst/>
                        </a:rPr>
                        <a:t>Infografías, Carteles, conferencias, pláticas</a:t>
                      </a:r>
                      <a:r>
                        <a:rPr lang="es-ES" sz="1100" baseline="0" dirty="0" smtClean="0">
                          <a:effectLst/>
                        </a:rPr>
                        <a:t> , escuela para padres.</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83153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81335471"/>
              </p:ext>
            </p:extLst>
          </p:nvPr>
        </p:nvGraphicFramePr>
        <p:xfrm>
          <a:off x="539552" y="188640"/>
          <a:ext cx="79208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a:lstStyle/>
          <a:p>
            <a:fld id="{132FADFE-3B8F-471C-ABF0-DBC7717ECBBC}" type="slidenum">
              <a:rPr lang="es-ES" smtClean="0"/>
              <a:t>40</a:t>
            </a:fld>
            <a:endParaRPr lang="es-ES"/>
          </a:p>
        </p:txBody>
      </p:sp>
      <p:sp>
        <p:nvSpPr>
          <p:cNvPr id="10" name="1 Título"/>
          <p:cNvSpPr>
            <a:spLocks noGrp="1"/>
          </p:cNvSpPr>
          <p:nvPr>
            <p:ph type="title"/>
          </p:nvPr>
        </p:nvSpPr>
        <p:spPr>
          <a:xfrm>
            <a:off x="179512" y="-243408"/>
            <a:ext cx="3059832" cy="1143000"/>
          </a:xfrm>
        </p:spPr>
        <p:txBody>
          <a:bodyPr>
            <a:normAutofit/>
          </a:bodyPr>
          <a:lstStyle/>
          <a:p>
            <a:r>
              <a:rPr lang="es-MX" sz="3600" dirty="0" smtClean="0">
                <a:solidFill>
                  <a:schemeClr val="bg1"/>
                </a:solidFill>
                <a:effectLst>
                  <a:outerShdw blurRad="38100" dist="38100" dir="2700000" algn="tl">
                    <a:srgbClr val="000000">
                      <a:alpha val="43137"/>
                    </a:srgbClr>
                  </a:outerShdw>
                </a:effectLst>
              </a:rPr>
              <a:t>Indagación</a:t>
            </a:r>
            <a:r>
              <a:rPr lang="es-MX" sz="3200" dirty="0" smtClean="0"/>
              <a:t> </a:t>
            </a:r>
            <a:endParaRPr lang="es-MX" dirty="0"/>
          </a:p>
        </p:txBody>
      </p:sp>
    </p:spTree>
    <p:extLst>
      <p:ext uri="{BB962C8B-B14F-4D97-AF65-F5344CB8AC3E}">
        <p14:creationId xmlns:p14="http://schemas.microsoft.com/office/powerpoint/2010/main" val="2142390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41</a:t>
            </a:fld>
            <a:endParaRPr lang="es-ES"/>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340768"/>
            <a:ext cx="8554291" cy="5217443"/>
          </a:xfrm>
        </p:spPr>
      </p:pic>
      <p:sp>
        <p:nvSpPr>
          <p:cNvPr id="2" name="1 Rectángulo"/>
          <p:cNvSpPr/>
          <p:nvPr/>
        </p:nvSpPr>
        <p:spPr>
          <a:xfrm>
            <a:off x="1907704" y="404664"/>
            <a:ext cx="5472608" cy="769441"/>
          </a:xfrm>
          <a:prstGeom prst="rect">
            <a:avLst/>
          </a:prstGeom>
        </p:spPr>
        <p:txBody>
          <a:bodyPr wrap="square">
            <a:spAutoFit/>
          </a:bodyPr>
          <a:lstStyle/>
          <a:p>
            <a:r>
              <a:rPr lang="es-MX" sz="3600" dirty="0">
                <a:solidFill>
                  <a:schemeClr val="bg1"/>
                </a:solidFill>
                <a:effectLst>
                  <a:outerShdw blurRad="38100" dist="38100" dir="2700000" algn="tl">
                    <a:srgbClr val="000000">
                      <a:alpha val="43137"/>
                    </a:srgbClr>
                  </a:outerShdw>
                </a:effectLst>
              </a:rPr>
              <a:t>Producto 6. A.M.E </a:t>
            </a:r>
            <a:r>
              <a:rPr lang="es-MX" sz="4400" dirty="0">
                <a:solidFill>
                  <a:schemeClr val="bg1"/>
                </a:solidFill>
                <a:effectLst>
                  <a:outerShdw blurRad="38100" dist="38100" dir="2700000" algn="tl">
                    <a:srgbClr val="000000">
                      <a:alpha val="43137"/>
                    </a:srgbClr>
                  </a:outerShdw>
                </a:effectLst>
              </a:rPr>
              <a:t>general</a:t>
            </a:r>
          </a:p>
        </p:txBody>
      </p:sp>
    </p:spTree>
    <p:extLst>
      <p:ext uri="{BB962C8B-B14F-4D97-AF65-F5344CB8AC3E}">
        <p14:creationId xmlns:p14="http://schemas.microsoft.com/office/powerpoint/2010/main" val="1145021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850106"/>
          </a:xfrm>
        </p:spPr>
        <p:txBody>
          <a:bodyPr/>
          <a:lstStyle/>
          <a:p>
            <a:r>
              <a:rPr lang="es-MX" dirty="0" smtClean="0">
                <a:solidFill>
                  <a:schemeClr val="bg1"/>
                </a:solidFill>
              </a:rPr>
              <a:t>Producto 6. A.M.E general</a:t>
            </a:r>
            <a:endParaRPr lang="es-MX" dirty="0">
              <a:solidFill>
                <a:schemeClr val="bg1"/>
              </a:solidFill>
            </a:endParaRP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8774134" cy="5256584"/>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42</a:t>
            </a:fld>
            <a:endParaRPr lang="es-ES"/>
          </a:p>
        </p:txBody>
      </p:sp>
    </p:spTree>
    <p:extLst>
      <p:ext uri="{BB962C8B-B14F-4D97-AF65-F5344CB8AC3E}">
        <p14:creationId xmlns:p14="http://schemas.microsoft.com/office/powerpoint/2010/main" val="2490553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bg1"/>
                </a:solidFill>
              </a:rPr>
              <a:t>Producto 6. A.M.E general</a:t>
            </a: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27" y="1600200"/>
            <a:ext cx="8207945" cy="4525963"/>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43</a:t>
            </a:fld>
            <a:endParaRPr lang="es-ES"/>
          </a:p>
        </p:txBody>
      </p:sp>
    </p:spTree>
    <p:extLst>
      <p:ext uri="{BB962C8B-B14F-4D97-AF65-F5344CB8AC3E}">
        <p14:creationId xmlns:p14="http://schemas.microsoft.com/office/powerpoint/2010/main" val="3874859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bg1"/>
                </a:solidFill>
              </a:rPr>
              <a:t>Producto 6. A.M.E general</a:t>
            </a: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61576"/>
            <a:ext cx="8229600" cy="3803211"/>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44</a:t>
            </a:fld>
            <a:endParaRPr lang="es-ES"/>
          </a:p>
        </p:txBody>
      </p:sp>
    </p:spTree>
    <p:extLst>
      <p:ext uri="{BB962C8B-B14F-4D97-AF65-F5344CB8AC3E}">
        <p14:creationId xmlns:p14="http://schemas.microsoft.com/office/powerpoint/2010/main" val="3843070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1282154"/>
          </a:xfrm>
        </p:spPr>
        <p:txBody>
          <a:bodyPr>
            <a:normAutofit fontScale="90000"/>
          </a:bodyPr>
          <a:lstStyle/>
          <a:p>
            <a:r>
              <a:rPr lang="es-MX" dirty="0" smtClean="0"/>
              <a:t/>
            </a:r>
            <a:br>
              <a:rPr lang="es-MX" dirty="0" smtClean="0"/>
            </a:br>
            <a:r>
              <a:rPr lang="es-MX" dirty="0" smtClean="0">
                <a:solidFill>
                  <a:schemeClr val="bg1"/>
                </a:solidFill>
              </a:rPr>
              <a:t>Producto 7 g. E.I.P. Resumen</a:t>
            </a:r>
            <a:br>
              <a:rPr lang="es-MX" dirty="0" smtClean="0">
                <a:solidFill>
                  <a:schemeClr val="bg1"/>
                </a:solidFill>
              </a:rPr>
            </a:br>
            <a:r>
              <a:rPr lang="es-MX" sz="2200" dirty="0" smtClean="0">
                <a:solidFill>
                  <a:schemeClr val="bg1"/>
                </a:solidFill>
              </a:rPr>
              <a:t> </a:t>
            </a:r>
            <a:r>
              <a:rPr lang="es-MX" sz="2400" b="1" dirty="0">
                <a:solidFill>
                  <a:schemeClr val="bg1"/>
                </a:solidFill>
              </a:rPr>
              <a:t>I. Contexto. Justifica las circunstancias o elementos de la realidad en la que se da el problema o propuesta</a:t>
            </a:r>
            <a:r>
              <a:rPr lang="es-MX" sz="2400" b="1" dirty="0" smtClean="0">
                <a:solidFill>
                  <a:schemeClr val="bg1"/>
                </a:solidFill>
              </a:rPr>
              <a:t>.</a:t>
            </a:r>
            <a:br>
              <a:rPr lang="es-MX" sz="2400" b="1" dirty="0" smtClean="0">
                <a:solidFill>
                  <a:schemeClr val="bg1"/>
                </a:solidFill>
              </a:rPr>
            </a:br>
            <a:r>
              <a:rPr lang="es-MX" sz="2400" b="1" dirty="0">
                <a:solidFill>
                  <a:schemeClr val="bg1"/>
                </a:solidFill>
              </a:rPr>
              <a:t/>
            </a:r>
            <a:br>
              <a:rPr lang="es-MX" sz="2400" b="1" dirty="0">
                <a:solidFill>
                  <a:schemeClr val="bg1"/>
                </a:solidFill>
              </a:rPr>
            </a:br>
            <a:endParaRPr lang="es-MX" sz="2200" dirty="0">
              <a:solidFill>
                <a:schemeClr val="bg1"/>
              </a:solidFill>
            </a:endParaRPr>
          </a:p>
        </p:txBody>
      </p:sp>
      <p:sp>
        <p:nvSpPr>
          <p:cNvPr id="3" name="2 Marcador de contenido"/>
          <p:cNvSpPr>
            <a:spLocks noGrp="1"/>
          </p:cNvSpPr>
          <p:nvPr>
            <p:ph idx="1"/>
          </p:nvPr>
        </p:nvSpPr>
        <p:spPr>
          <a:xfrm>
            <a:off x="179512" y="1700808"/>
            <a:ext cx="8712968" cy="4896544"/>
          </a:xfrm>
        </p:spPr>
        <p:txBody>
          <a:bodyPr>
            <a:noAutofit/>
          </a:bodyPr>
          <a:lstStyle/>
          <a:p>
            <a:pPr marL="0" indent="0">
              <a:buNone/>
            </a:pPr>
            <a:r>
              <a:rPr lang="es-MX" sz="2400" b="1" dirty="0" smtClean="0">
                <a:solidFill>
                  <a:schemeClr val="bg1"/>
                </a:solidFill>
              </a:rPr>
              <a:t>Basándonos </a:t>
            </a:r>
            <a:r>
              <a:rPr lang="es-MX" sz="2400" b="1" dirty="0">
                <a:solidFill>
                  <a:schemeClr val="bg1"/>
                </a:solidFill>
              </a:rPr>
              <a:t>en la primera Experiencia Exitosa quisimos tomar en consideración “Combatiendo asertivamente la violencia intrafamiliar, a través de medios de comunicación eficientes en la actualidad”, ya que es un tema el cuál nos va a servir para el desarrollo de nuestro proyecto, pues la familia es uno de los ejes principales para que los adolescentes puedan tomar la decisión de consumir o no, no es un hecho que si existe mala relación familiar el adolescente llegue a consumir pero si se llega a considerar la vulnerabilidad que se tiene, de esta manera podemos dar relación con la materia de biología ya que al saber los efectos fisiológicos de las sustancias pueden evitar dicho consumo y en la materia de química el saber la composición y efectos pueden tener otras alternativas para llegar a las adicciones.</a:t>
            </a:r>
          </a:p>
          <a:p>
            <a:endParaRPr lang="es-MX" sz="2400" dirty="0"/>
          </a:p>
        </p:txBody>
      </p:sp>
    </p:spTree>
    <p:extLst>
      <p:ext uri="{BB962C8B-B14F-4D97-AF65-F5344CB8AC3E}">
        <p14:creationId xmlns:p14="http://schemas.microsoft.com/office/powerpoint/2010/main" val="3075851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08912" cy="1656184"/>
          </a:xfrm>
        </p:spPr>
        <p:txBody>
          <a:bodyPr>
            <a:normAutofit fontScale="90000"/>
          </a:bodyPr>
          <a:lstStyle/>
          <a:p>
            <a:r>
              <a:rPr lang="es-ES" sz="3600" b="1" dirty="0" smtClean="0"/>
              <a:t/>
            </a:r>
            <a:br>
              <a:rPr lang="es-ES" sz="3600" b="1" dirty="0" smtClean="0"/>
            </a:br>
            <a:r>
              <a:rPr lang="es-MX" sz="3600" dirty="0">
                <a:solidFill>
                  <a:schemeClr val="bg1"/>
                </a:solidFill>
              </a:rPr>
              <a:t>Producto </a:t>
            </a:r>
            <a:r>
              <a:rPr lang="es-MX" sz="3600" dirty="0" smtClean="0">
                <a:solidFill>
                  <a:schemeClr val="bg1"/>
                </a:solidFill>
              </a:rPr>
              <a:t>7c. </a:t>
            </a:r>
            <a:r>
              <a:rPr lang="es-MX" sz="3600" dirty="0">
                <a:solidFill>
                  <a:schemeClr val="bg1"/>
                </a:solidFill>
              </a:rPr>
              <a:t>g) E.I.P. Resumen</a:t>
            </a:r>
            <a:r>
              <a:rPr lang="es-ES" sz="3600" b="1" dirty="0" smtClean="0">
                <a:solidFill>
                  <a:schemeClr val="bg1"/>
                </a:solidFill>
              </a:rPr>
              <a:t/>
            </a:r>
            <a:br>
              <a:rPr lang="es-ES" sz="3600" b="1" dirty="0" smtClean="0">
                <a:solidFill>
                  <a:schemeClr val="bg1"/>
                </a:solidFill>
              </a:rPr>
            </a:br>
            <a:r>
              <a:rPr lang="es-ES" sz="3600" b="1" dirty="0" smtClean="0">
                <a:solidFill>
                  <a:schemeClr val="bg1"/>
                </a:solidFill>
              </a:rPr>
              <a:t>III</a:t>
            </a:r>
            <a:r>
              <a:rPr lang="es-ES" sz="3600" b="1" dirty="0">
                <a:solidFill>
                  <a:schemeClr val="bg1"/>
                </a:solidFill>
              </a:rPr>
              <a:t>. Objetivo general del proyecto</a:t>
            </a:r>
            <a:r>
              <a:rPr lang="es-ES" sz="3600" b="1" dirty="0" smtClean="0">
                <a:solidFill>
                  <a:schemeClr val="bg1"/>
                </a:solidFill>
              </a:rPr>
              <a:t>..</a:t>
            </a:r>
            <a:r>
              <a:rPr lang="es-MX" sz="2400" dirty="0">
                <a:solidFill>
                  <a:schemeClr val="bg1"/>
                </a:solidFill>
              </a:rPr>
              <a:t/>
            </a:r>
            <a:br>
              <a:rPr lang="es-MX" sz="2400" dirty="0">
                <a:solidFill>
                  <a:schemeClr val="bg1"/>
                </a:solidFill>
              </a:rPr>
            </a:br>
            <a:endParaRPr lang="es-MX" sz="2400" dirty="0">
              <a:solidFill>
                <a:schemeClr val="bg1"/>
              </a:solidFill>
            </a:endParaRPr>
          </a:p>
        </p:txBody>
      </p:sp>
      <p:sp>
        <p:nvSpPr>
          <p:cNvPr id="3" name="2 Marcador de contenido"/>
          <p:cNvSpPr>
            <a:spLocks noGrp="1"/>
          </p:cNvSpPr>
          <p:nvPr>
            <p:ph idx="1"/>
          </p:nvPr>
        </p:nvSpPr>
        <p:spPr>
          <a:xfrm>
            <a:off x="467544" y="1916832"/>
            <a:ext cx="8208912" cy="4237931"/>
          </a:xfrm>
        </p:spPr>
        <p:txBody>
          <a:bodyPr>
            <a:normAutofit fontScale="92500"/>
          </a:bodyPr>
          <a:lstStyle/>
          <a:p>
            <a:r>
              <a:rPr lang="es-ES" sz="2800" b="1" dirty="0">
                <a:solidFill>
                  <a:schemeClr val="bg1"/>
                </a:solidFill>
                <a:effectLst>
                  <a:outerShdw blurRad="38100" dist="38100" dir="2700000" algn="tl">
                    <a:srgbClr val="000000">
                      <a:alpha val="43137"/>
                    </a:srgbClr>
                  </a:outerShdw>
                </a:effectLst>
              </a:rPr>
              <a:t>Concientizar a los adolescentes para evitar el consumo por medio del conocimiento de los factores que influir en el consumo de drogas por los adolescentes sabemos que son muchos los factores que llevan a los adolescentes a consumir este tipo de sustancias, pero nos enfocaremos en </a:t>
            </a:r>
            <a:r>
              <a:rPr lang="es-ES" sz="2800" b="1" dirty="0" err="1">
                <a:solidFill>
                  <a:schemeClr val="bg1"/>
                </a:solidFill>
                <a:effectLst>
                  <a:outerShdw blurRad="38100" dist="38100" dir="2700000" algn="tl">
                    <a:srgbClr val="000000">
                      <a:alpha val="43137"/>
                    </a:srgbClr>
                  </a:outerShdw>
                </a:effectLst>
              </a:rPr>
              <a:t>social-demográfico</a:t>
            </a:r>
            <a:r>
              <a:rPr lang="es-ES" sz="2800" b="1" dirty="0">
                <a:solidFill>
                  <a:schemeClr val="bg1"/>
                </a:solidFill>
                <a:effectLst>
                  <a:outerShdw blurRad="38100" dist="38100" dir="2700000" algn="tl">
                    <a:srgbClr val="000000">
                      <a:alpha val="43137"/>
                    </a:srgbClr>
                  </a:outerShdw>
                </a:effectLst>
              </a:rPr>
              <a:t>, </a:t>
            </a:r>
            <a:r>
              <a:rPr lang="es-ES" sz="2800" b="1" dirty="0" err="1">
                <a:solidFill>
                  <a:schemeClr val="bg1"/>
                </a:solidFill>
                <a:effectLst>
                  <a:outerShdw blurRad="38100" dist="38100" dir="2700000" algn="tl">
                    <a:srgbClr val="000000">
                      <a:alpha val="43137"/>
                    </a:srgbClr>
                  </a:outerShdw>
                </a:effectLst>
              </a:rPr>
              <a:t>psicológico</a:t>
            </a:r>
            <a:r>
              <a:rPr lang="es-ES" sz="2800" b="1" dirty="0">
                <a:solidFill>
                  <a:schemeClr val="bg1"/>
                </a:solidFill>
                <a:effectLst>
                  <a:outerShdw blurRad="38100" dist="38100" dir="2700000" algn="tl">
                    <a:srgbClr val="000000">
                      <a:alpha val="43137"/>
                    </a:srgbClr>
                  </a:outerShdw>
                </a:effectLst>
              </a:rPr>
              <a:t>, personal o familiar, así mismo se cubrirán los factores personales, como son los rasgos de personalidad y su temperamento individual los que predisponen a un adolescente a consumir drogas.</a:t>
            </a:r>
            <a:endParaRPr lang="es-MX" sz="2800" b="1" dirty="0">
              <a:solidFill>
                <a:schemeClr val="bg1"/>
              </a:solidFill>
              <a:effectLst>
                <a:outerShdw blurRad="38100" dist="38100" dir="2700000" algn="tl">
                  <a:srgbClr val="000000">
                    <a:alpha val="43137"/>
                  </a:srgbClr>
                </a:outerShdw>
              </a:effectLst>
            </a:endParaRPr>
          </a:p>
          <a:p>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46</a:t>
            </a:fld>
            <a:endParaRPr lang="es-ES"/>
          </a:p>
        </p:txBody>
      </p:sp>
    </p:spTree>
    <p:extLst>
      <p:ext uri="{BB962C8B-B14F-4D97-AF65-F5344CB8AC3E}">
        <p14:creationId xmlns:p14="http://schemas.microsoft.com/office/powerpoint/2010/main" val="1633291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a:solidFill>
                  <a:schemeClr val="bg1"/>
                </a:solidFill>
              </a:rPr>
              <a:t>Producto </a:t>
            </a:r>
            <a:r>
              <a:rPr lang="es-MX" sz="2800" dirty="0" smtClean="0">
                <a:solidFill>
                  <a:schemeClr val="bg1"/>
                </a:solidFill>
              </a:rPr>
              <a:t>7 d. </a:t>
            </a:r>
            <a:r>
              <a:rPr lang="es-MX" sz="2800" dirty="0">
                <a:solidFill>
                  <a:schemeClr val="bg1"/>
                </a:solidFill>
              </a:rPr>
              <a:t>g) E.I.P. </a:t>
            </a:r>
            <a:r>
              <a:rPr lang="es-MX" sz="2800" dirty="0" smtClean="0">
                <a:solidFill>
                  <a:schemeClr val="bg1"/>
                </a:solidFill>
              </a:rPr>
              <a:t>Resumen</a:t>
            </a:r>
            <a:br>
              <a:rPr lang="es-MX" sz="2800" dirty="0" smtClean="0">
                <a:solidFill>
                  <a:schemeClr val="bg1"/>
                </a:solidFill>
              </a:rPr>
            </a:br>
            <a:r>
              <a:rPr lang="es-ES" sz="2800" b="1" dirty="0">
                <a:solidFill>
                  <a:schemeClr val="bg1"/>
                </a:solidFill>
              </a:rPr>
              <a:t>IV. Disciplinas involucradas en el  trabajo interdisciplinario</a:t>
            </a:r>
            <a:r>
              <a:rPr lang="es-ES" sz="2800" b="1" dirty="0"/>
              <a:t>.</a:t>
            </a:r>
            <a:r>
              <a:rPr lang="es-MX" sz="2000" dirty="0" smtClean="0"/>
              <a:t/>
            </a:r>
            <a:br>
              <a:rPr lang="es-MX" sz="2000" dirty="0" smtClean="0"/>
            </a:br>
            <a:endParaRPr lang="es-MX"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54608248"/>
              </p:ext>
            </p:extLst>
          </p:nvPr>
        </p:nvGraphicFramePr>
        <p:xfrm>
          <a:off x="457200" y="1769585"/>
          <a:ext cx="8229600" cy="4525821"/>
        </p:xfrm>
        <a:graphic>
          <a:graphicData uri="http://schemas.openxmlformats.org/drawingml/2006/table">
            <a:tbl>
              <a:tblPr>
                <a:tableStyleId>{5C22544A-7EE6-4342-B048-85BDC9FD1C3A}</a:tableStyleId>
              </a:tblPr>
              <a:tblGrid>
                <a:gridCol w="1864088"/>
                <a:gridCol w="1972150"/>
                <a:gridCol w="1954140"/>
                <a:gridCol w="2439222"/>
              </a:tblGrid>
              <a:tr h="484532">
                <a:tc>
                  <a:txBody>
                    <a:bodyPr/>
                    <a:lstStyle/>
                    <a:p>
                      <a:pPr algn="ctr">
                        <a:lnSpc>
                          <a:spcPct val="115000"/>
                        </a:lnSpc>
                        <a:spcAft>
                          <a:spcPts val="0"/>
                        </a:spcAft>
                      </a:pPr>
                      <a:r>
                        <a:rPr lang="es-ES" sz="1200" dirty="0">
                          <a:effectLst/>
                        </a:rPr>
                        <a:t>Disciplinas:</a:t>
                      </a:r>
                      <a:endParaRPr lang="es-MX" sz="12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dirty="0">
                          <a:effectLst/>
                        </a:rPr>
                        <a:t>Disciplina 1. </a:t>
                      </a:r>
                      <a:endParaRPr lang="es-MX" sz="1200" dirty="0">
                        <a:effectLst/>
                      </a:endParaRPr>
                    </a:p>
                    <a:p>
                      <a:pPr algn="ctr">
                        <a:lnSpc>
                          <a:spcPct val="115000"/>
                        </a:lnSpc>
                        <a:spcAft>
                          <a:spcPts val="0"/>
                        </a:spcAft>
                      </a:pPr>
                      <a:r>
                        <a:rPr lang="es-ES" sz="1200" dirty="0">
                          <a:effectLst/>
                        </a:rPr>
                        <a:t>Temas Selectos de Biología</a:t>
                      </a:r>
                      <a:endParaRPr lang="es-MX" sz="12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dirty="0">
                          <a:effectLst/>
                        </a:rPr>
                        <a:t>Disciplina 2. </a:t>
                      </a:r>
                      <a:endParaRPr lang="es-MX" sz="1200" dirty="0">
                        <a:effectLst/>
                      </a:endParaRPr>
                    </a:p>
                    <a:p>
                      <a:pPr algn="ctr">
                        <a:lnSpc>
                          <a:spcPct val="115000"/>
                        </a:lnSpc>
                        <a:spcAft>
                          <a:spcPts val="0"/>
                        </a:spcAft>
                      </a:pPr>
                      <a:r>
                        <a:rPr lang="es-ES" sz="1200" dirty="0">
                          <a:effectLst/>
                        </a:rPr>
                        <a:t>Química</a:t>
                      </a:r>
                      <a:endParaRPr lang="es-MX" sz="12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dirty="0">
                          <a:effectLst/>
                        </a:rPr>
                        <a:t>Disciplina 3.</a:t>
                      </a:r>
                      <a:endParaRPr lang="es-MX" sz="1200" dirty="0">
                        <a:effectLst/>
                      </a:endParaRPr>
                    </a:p>
                    <a:p>
                      <a:pPr algn="ctr">
                        <a:lnSpc>
                          <a:spcPct val="115000"/>
                        </a:lnSpc>
                        <a:spcAft>
                          <a:spcPts val="0"/>
                        </a:spcAft>
                      </a:pPr>
                      <a:r>
                        <a:rPr lang="es-ES" sz="1200" dirty="0">
                          <a:effectLst/>
                        </a:rPr>
                        <a:t>Psicología</a:t>
                      </a:r>
                      <a:endParaRPr lang="es-MX" sz="1200" dirty="0">
                        <a:solidFill>
                          <a:srgbClr val="000000"/>
                        </a:solidFill>
                        <a:effectLst/>
                        <a:latin typeface="Arial"/>
                        <a:ea typeface="Arial"/>
                      </a:endParaRPr>
                    </a:p>
                  </a:txBody>
                  <a:tcPr marL="60026" marR="60026" marT="60026" marB="60026"/>
                </a:tc>
              </a:tr>
              <a:tr h="1395731">
                <a:tc>
                  <a:txBody>
                    <a:bodyPr/>
                    <a:lstStyle/>
                    <a:p>
                      <a:pPr>
                        <a:lnSpc>
                          <a:spcPct val="115000"/>
                        </a:lnSpc>
                        <a:spcAft>
                          <a:spcPts val="0"/>
                        </a:spcAft>
                      </a:pPr>
                      <a:r>
                        <a:rPr lang="es-ES" sz="1200">
                          <a:effectLst/>
                        </a:rPr>
                        <a:t>1. Contenidos / Temas</a:t>
                      </a:r>
                      <a:endParaRPr lang="es-MX" sz="1200">
                        <a:effectLst/>
                      </a:endParaRPr>
                    </a:p>
                    <a:p>
                      <a:pPr>
                        <a:lnSpc>
                          <a:spcPct val="115000"/>
                        </a:lnSpc>
                        <a:spcAft>
                          <a:spcPts val="0"/>
                        </a:spcAft>
                      </a:pPr>
                      <a:r>
                        <a:rPr lang="es-ES" sz="1200">
                          <a:effectLst/>
                        </a:rPr>
                        <a:t>     involucrados.</a:t>
                      </a:r>
                      <a:endParaRPr lang="es-MX" sz="1200">
                        <a:effectLst/>
                      </a:endParaRPr>
                    </a:p>
                    <a:p>
                      <a:pPr marL="204470">
                        <a:lnSpc>
                          <a:spcPct val="115000"/>
                        </a:lnSpc>
                        <a:spcAft>
                          <a:spcPts val="0"/>
                        </a:spcAft>
                      </a:pPr>
                      <a:r>
                        <a:rPr lang="es-ES" sz="1200">
                          <a:effectLst/>
                        </a:rPr>
                        <a:t>Temas y contenidos  del  programa, que se consideran.</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Unidad III introducción a la microbiología</a:t>
                      </a:r>
                      <a:endParaRPr lang="es-MX" sz="1200">
                        <a:effectLst/>
                      </a:endParaRPr>
                    </a:p>
                    <a:p>
                      <a:pPr marL="342900" lvl="0" indent="-342900">
                        <a:lnSpc>
                          <a:spcPct val="115000"/>
                        </a:lnSpc>
                        <a:spcAft>
                          <a:spcPts val="0"/>
                        </a:spcAft>
                        <a:buFont typeface="Symbol"/>
                        <a:buChar char=""/>
                      </a:pPr>
                      <a:r>
                        <a:rPr lang="es-ES" sz="1200">
                          <a:effectLst/>
                        </a:rPr>
                        <a:t>Unidad IV Bioquímica y Biotecnología</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Química orgánica </a:t>
                      </a:r>
                      <a:endParaRPr lang="es-MX" sz="1200">
                        <a:effectLst/>
                      </a:endParaRPr>
                    </a:p>
                    <a:p>
                      <a:pPr marL="342900" lvl="0" indent="-342900">
                        <a:lnSpc>
                          <a:spcPct val="115000"/>
                        </a:lnSpc>
                        <a:spcAft>
                          <a:spcPts val="0"/>
                        </a:spcAft>
                        <a:buFont typeface="Symbol"/>
                        <a:buChar char=""/>
                      </a:pPr>
                      <a:r>
                        <a:rPr lang="es-ES" sz="1200">
                          <a:effectLst/>
                        </a:rPr>
                        <a:t>Alcaloides</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dirty="0">
                          <a:effectLst/>
                        </a:rPr>
                        <a:t>Bases fisiológicas de la conducta humana.</a:t>
                      </a:r>
                      <a:endParaRPr lang="es-MX" sz="1200" dirty="0">
                        <a:effectLst/>
                      </a:endParaRPr>
                    </a:p>
                    <a:p>
                      <a:pPr marL="342900" lvl="0" indent="-342900">
                        <a:lnSpc>
                          <a:spcPct val="115000"/>
                        </a:lnSpc>
                        <a:spcAft>
                          <a:spcPts val="0"/>
                        </a:spcAft>
                        <a:buFont typeface="Symbol"/>
                        <a:buChar char=""/>
                      </a:pPr>
                      <a:r>
                        <a:rPr lang="es-ES" sz="1200" dirty="0">
                          <a:effectLst/>
                        </a:rPr>
                        <a:t>Motivación y emoción.</a:t>
                      </a:r>
                      <a:endParaRPr lang="es-MX" sz="1200" dirty="0">
                        <a:effectLst/>
                      </a:endParaRPr>
                    </a:p>
                    <a:p>
                      <a:pPr marL="342900" lvl="0" indent="-342900">
                        <a:lnSpc>
                          <a:spcPct val="115000"/>
                        </a:lnSpc>
                        <a:spcAft>
                          <a:spcPts val="0"/>
                        </a:spcAft>
                        <a:buFont typeface="Symbol"/>
                        <a:buChar char=""/>
                      </a:pPr>
                      <a:r>
                        <a:rPr lang="es-ES" sz="1200" dirty="0">
                          <a:effectLst/>
                        </a:rPr>
                        <a:t>Personalidad </a:t>
                      </a:r>
                      <a:endParaRPr lang="es-MX" sz="1200" dirty="0">
                        <a:effectLst/>
                      </a:endParaRPr>
                    </a:p>
                    <a:p>
                      <a:pPr marL="342900" lvl="0" indent="-342900">
                        <a:lnSpc>
                          <a:spcPct val="115000"/>
                        </a:lnSpc>
                        <a:spcAft>
                          <a:spcPts val="0"/>
                        </a:spcAft>
                        <a:buFont typeface="Symbol"/>
                        <a:buChar char=""/>
                      </a:pPr>
                      <a:r>
                        <a:rPr lang="es-ES" sz="1200" dirty="0">
                          <a:effectLst/>
                        </a:rPr>
                        <a:t>Adolescencia.</a:t>
                      </a:r>
                      <a:endParaRPr lang="es-MX" sz="1200" dirty="0">
                        <a:solidFill>
                          <a:srgbClr val="000000"/>
                        </a:solidFill>
                        <a:effectLst/>
                        <a:latin typeface="Arial"/>
                        <a:ea typeface="Arial"/>
                      </a:endParaRPr>
                    </a:p>
                  </a:txBody>
                  <a:tcPr marL="60026" marR="60026" marT="60026" marB="60026"/>
                </a:tc>
              </a:tr>
              <a:tr h="2306929">
                <a:tc>
                  <a:txBody>
                    <a:bodyPr/>
                    <a:lstStyle/>
                    <a:p>
                      <a:pPr>
                        <a:lnSpc>
                          <a:spcPct val="115000"/>
                        </a:lnSpc>
                        <a:spcAft>
                          <a:spcPts val="0"/>
                        </a:spcAft>
                      </a:pPr>
                      <a:r>
                        <a:rPr lang="es-ES" sz="1200" dirty="0">
                          <a:effectLst/>
                        </a:rPr>
                        <a:t>2. Conceptos clave,</a:t>
                      </a:r>
                      <a:endParaRPr lang="es-MX" sz="1200" dirty="0">
                        <a:effectLst/>
                      </a:endParaRPr>
                    </a:p>
                    <a:p>
                      <a:pPr>
                        <a:lnSpc>
                          <a:spcPct val="115000"/>
                        </a:lnSpc>
                        <a:spcAft>
                          <a:spcPts val="0"/>
                        </a:spcAft>
                      </a:pPr>
                      <a:r>
                        <a:rPr lang="es-ES" sz="1200" dirty="0">
                          <a:effectLst/>
                        </a:rPr>
                        <a:t>     trascendentales.</a:t>
                      </a:r>
                      <a:endParaRPr lang="es-MX" sz="1200" dirty="0">
                        <a:effectLst/>
                      </a:endParaRPr>
                    </a:p>
                    <a:p>
                      <a:pPr marL="176530">
                        <a:lnSpc>
                          <a:spcPct val="115000"/>
                        </a:lnSpc>
                        <a:spcAft>
                          <a:spcPts val="0"/>
                        </a:spcAft>
                      </a:pPr>
                      <a:r>
                        <a:rPr lang="es-ES" sz="1200" dirty="0">
                          <a:effectLst/>
                        </a:rPr>
                        <a:t>Conceptos básicos que surgen  del proyecto,  permiten la comprensión del mismo y  pueden ser transferibles a otros ámbitos.</a:t>
                      </a:r>
                      <a:endParaRPr lang="es-MX" sz="1200" dirty="0">
                        <a:effectLst/>
                      </a:endParaRPr>
                    </a:p>
                    <a:p>
                      <a:pPr marL="176530">
                        <a:lnSpc>
                          <a:spcPct val="115000"/>
                        </a:lnSpc>
                        <a:spcAft>
                          <a:spcPts val="0"/>
                        </a:spcAft>
                      </a:pPr>
                      <a:r>
                        <a:rPr lang="es-ES" sz="1200" dirty="0">
                          <a:effectLst/>
                        </a:rPr>
                        <a:t>Se consideran parte de un  Glosario.</a:t>
                      </a:r>
                      <a:endParaRPr lang="es-MX" sz="1200" dirty="0">
                        <a:effectLst/>
                      </a:endParaRPr>
                    </a:p>
                    <a:p>
                      <a:pPr marL="176530">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Interacción de los diferentes sistemas que integran el organismo</a:t>
                      </a:r>
                      <a:endParaRPr lang="es-MX" sz="1200">
                        <a:effectLst/>
                      </a:endParaRPr>
                    </a:p>
                    <a:p>
                      <a:pPr marL="342900" lvl="0" indent="-342900">
                        <a:lnSpc>
                          <a:spcPct val="115000"/>
                        </a:lnSpc>
                        <a:spcAft>
                          <a:spcPts val="0"/>
                        </a:spcAft>
                        <a:buFont typeface="Symbol"/>
                        <a:buChar char=""/>
                      </a:pPr>
                      <a:r>
                        <a:rPr lang="es-ES" sz="1200">
                          <a:effectLst/>
                        </a:rPr>
                        <a:t>Efectos inmediatos y mediatos en el organismo</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Opiáceos </a:t>
                      </a:r>
                      <a:endParaRPr lang="es-MX" sz="1200">
                        <a:effectLst/>
                      </a:endParaRPr>
                    </a:p>
                    <a:p>
                      <a:pPr marL="342900" lvl="0" indent="-342900">
                        <a:lnSpc>
                          <a:spcPct val="115000"/>
                        </a:lnSpc>
                        <a:spcAft>
                          <a:spcPts val="0"/>
                        </a:spcAft>
                        <a:buFont typeface="Symbol"/>
                        <a:buChar char=""/>
                      </a:pPr>
                      <a:r>
                        <a:rPr lang="es-ES" sz="1200">
                          <a:effectLst/>
                        </a:rPr>
                        <a:t>Tabaco</a:t>
                      </a:r>
                      <a:endParaRPr lang="es-MX" sz="1200">
                        <a:effectLst/>
                      </a:endParaRPr>
                    </a:p>
                    <a:p>
                      <a:pPr marL="342900" lvl="0" indent="-342900">
                        <a:lnSpc>
                          <a:spcPct val="115000"/>
                        </a:lnSpc>
                        <a:spcAft>
                          <a:spcPts val="0"/>
                        </a:spcAft>
                        <a:buFont typeface="Symbol"/>
                        <a:buChar char=""/>
                      </a:pPr>
                      <a:r>
                        <a:rPr lang="es-ES" sz="1200">
                          <a:effectLst/>
                        </a:rPr>
                        <a:t>Alcohol</a:t>
                      </a:r>
                      <a:endParaRPr lang="es-MX" sz="1200">
                        <a:effectLst/>
                      </a:endParaRPr>
                    </a:p>
                    <a:p>
                      <a:pPr marL="342900" lvl="0" indent="-342900">
                        <a:lnSpc>
                          <a:spcPct val="115000"/>
                        </a:lnSpc>
                        <a:spcAft>
                          <a:spcPts val="0"/>
                        </a:spcAft>
                        <a:buFont typeface="Symbol"/>
                        <a:buChar char=""/>
                      </a:pPr>
                      <a:r>
                        <a:rPr lang="es-ES" sz="1200">
                          <a:effectLst/>
                        </a:rPr>
                        <a:t>Estructura química de las diferentes drogas.</a:t>
                      </a:r>
                      <a:endParaRPr lang="es-MX" sz="1200">
                        <a:effectLst/>
                      </a:endParaRPr>
                    </a:p>
                    <a:p>
                      <a:pPr marL="457200">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dirty="0">
                          <a:effectLst/>
                        </a:rPr>
                        <a:t>Sistema Nervioso Central</a:t>
                      </a:r>
                      <a:endParaRPr lang="es-MX" sz="1200" dirty="0">
                        <a:effectLst/>
                      </a:endParaRPr>
                    </a:p>
                    <a:p>
                      <a:pPr marL="342900" lvl="0" indent="-342900">
                        <a:lnSpc>
                          <a:spcPct val="115000"/>
                        </a:lnSpc>
                        <a:spcAft>
                          <a:spcPts val="0"/>
                        </a:spcAft>
                        <a:buFont typeface="Symbol"/>
                        <a:buChar char=""/>
                      </a:pPr>
                      <a:r>
                        <a:rPr lang="es-ES" sz="1200" dirty="0">
                          <a:effectLst/>
                        </a:rPr>
                        <a:t>Adolescencia</a:t>
                      </a:r>
                      <a:endParaRPr lang="es-MX" sz="1200" dirty="0">
                        <a:effectLst/>
                      </a:endParaRPr>
                    </a:p>
                    <a:p>
                      <a:pPr marL="342900" lvl="0" indent="-342900">
                        <a:lnSpc>
                          <a:spcPct val="115000"/>
                        </a:lnSpc>
                        <a:spcAft>
                          <a:spcPts val="0"/>
                        </a:spcAft>
                        <a:buFont typeface="Symbol"/>
                        <a:buChar char=""/>
                      </a:pPr>
                      <a:r>
                        <a:rPr lang="es-ES" sz="1200" dirty="0">
                          <a:effectLst/>
                        </a:rPr>
                        <a:t>Personalidad</a:t>
                      </a:r>
                      <a:endParaRPr lang="es-MX" sz="1200" dirty="0">
                        <a:effectLst/>
                      </a:endParaRPr>
                    </a:p>
                    <a:p>
                      <a:pPr marL="342900" lvl="0" indent="-342900">
                        <a:lnSpc>
                          <a:spcPct val="115000"/>
                        </a:lnSpc>
                        <a:spcAft>
                          <a:spcPts val="0"/>
                        </a:spcAft>
                        <a:buFont typeface="Symbol"/>
                        <a:buChar char=""/>
                      </a:pPr>
                      <a:r>
                        <a:rPr lang="es-ES" sz="1200" dirty="0">
                          <a:effectLst/>
                        </a:rPr>
                        <a:t>Motivación</a:t>
                      </a:r>
                      <a:endParaRPr lang="es-MX" sz="1200" dirty="0">
                        <a:effectLst/>
                      </a:endParaRPr>
                    </a:p>
                    <a:p>
                      <a:pPr marL="342900" lvl="0" indent="-342900">
                        <a:lnSpc>
                          <a:spcPct val="115000"/>
                        </a:lnSpc>
                        <a:spcAft>
                          <a:spcPts val="0"/>
                        </a:spcAft>
                        <a:buFont typeface="Symbol"/>
                        <a:buChar char=""/>
                      </a:pPr>
                      <a:r>
                        <a:rPr lang="es-ES" sz="1200" dirty="0">
                          <a:effectLst/>
                        </a:rPr>
                        <a:t>Emoción</a:t>
                      </a:r>
                      <a:endParaRPr lang="es-MX" sz="1200" dirty="0">
                        <a:effectLst/>
                      </a:endParaRPr>
                    </a:p>
                    <a:p>
                      <a:pPr marL="457200">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47</a:t>
            </a:fld>
            <a:endParaRPr lang="es-ES"/>
          </a:p>
        </p:txBody>
      </p:sp>
    </p:spTree>
    <p:extLst>
      <p:ext uri="{BB962C8B-B14F-4D97-AF65-F5344CB8AC3E}">
        <p14:creationId xmlns:p14="http://schemas.microsoft.com/office/powerpoint/2010/main" val="3258034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MX" sz="2500" dirty="0">
                <a:solidFill>
                  <a:schemeClr val="bg1"/>
                </a:solidFill>
              </a:rPr>
              <a:t>Producto 7 d. g) E.I.P. Resumen</a:t>
            </a:r>
            <a:br>
              <a:rPr lang="es-MX" sz="2500" dirty="0">
                <a:solidFill>
                  <a:schemeClr val="bg1"/>
                </a:solidFill>
              </a:rPr>
            </a:br>
            <a:r>
              <a:rPr lang="es-ES" sz="2500" b="1" dirty="0">
                <a:solidFill>
                  <a:schemeClr val="bg1"/>
                </a:solidFill>
              </a:rPr>
              <a:t>IV. Disciplinas involucradas en el  trabajo interdisciplinario</a:t>
            </a:r>
            <a:r>
              <a:rPr lang="es-ES" sz="2800" b="1" dirty="0"/>
              <a:t>.</a:t>
            </a: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87425899"/>
              </p:ext>
            </p:extLst>
          </p:nvPr>
        </p:nvGraphicFramePr>
        <p:xfrm>
          <a:off x="457200" y="1700808"/>
          <a:ext cx="8363272" cy="4680520"/>
        </p:xfrm>
        <a:graphic>
          <a:graphicData uri="http://schemas.openxmlformats.org/drawingml/2006/table">
            <a:tbl>
              <a:tblPr>
                <a:tableStyleId>{5C22544A-7EE6-4342-B048-85BDC9FD1C3A}</a:tableStyleId>
              </a:tblPr>
              <a:tblGrid>
                <a:gridCol w="1894366"/>
                <a:gridCol w="2004183"/>
                <a:gridCol w="1985881"/>
                <a:gridCol w="2478842"/>
              </a:tblGrid>
              <a:tr h="1634559">
                <a:tc>
                  <a:txBody>
                    <a:bodyPr/>
                    <a:lstStyle/>
                    <a:p>
                      <a:pPr marL="204470" indent="-180975">
                        <a:lnSpc>
                          <a:spcPct val="115000"/>
                        </a:lnSpc>
                        <a:spcAft>
                          <a:spcPts val="0"/>
                        </a:spcAft>
                      </a:pPr>
                      <a:r>
                        <a:rPr lang="es-ES" sz="1200" dirty="0">
                          <a:effectLst/>
                        </a:rPr>
                        <a:t>3. Objetivos o propósitos alcanzados. </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Reafirmar los efectos del consumo, signos corporales y conductuales con respecto a un individuo no consumidor.</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a:effectLst/>
                        </a:rPr>
                        <a:t>Observar en las estructuras de los alcaloides, dentro de la química orgánica.</a:t>
                      </a:r>
                      <a:endParaRPr lang="es-MX" sz="1200">
                        <a:effectLst/>
                      </a:endParaRPr>
                    </a:p>
                    <a:p>
                      <a:pPr>
                        <a:lnSpc>
                          <a:spcPct val="115000"/>
                        </a:lnSpc>
                        <a:spcAft>
                          <a:spcPts val="0"/>
                        </a:spcAft>
                      </a:pPr>
                      <a:r>
                        <a:rPr lang="es-ES" sz="1200">
                          <a:effectLst/>
                        </a:rPr>
                        <a:t>Identificar las estructuras de los alcaloides, dentro del área químico-biológico </a:t>
                      </a:r>
                      <a:endParaRPr lang="es-MX" sz="120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200">
                          <a:effectLst/>
                        </a:rPr>
                        <a:t>Los alumnos reflexionaran y concienticen las conductas adictivas, así mismo identifiquen los posibles patrones repetidos que están teniendo.</a:t>
                      </a:r>
                      <a:endParaRPr lang="es-MX" sz="1200">
                        <a:solidFill>
                          <a:srgbClr val="000000"/>
                        </a:solidFill>
                        <a:effectLst/>
                        <a:latin typeface="Arial"/>
                        <a:ea typeface="Arial"/>
                      </a:endParaRPr>
                    </a:p>
                  </a:txBody>
                  <a:tcPr marL="60026" marR="60026" marT="60026" marB="60026"/>
                </a:tc>
              </a:tr>
              <a:tr h="1880035">
                <a:tc>
                  <a:txBody>
                    <a:bodyPr/>
                    <a:lstStyle/>
                    <a:p>
                      <a:pPr>
                        <a:lnSpc>
                          <a:spcPct val="115000"/>
                        </a:lnSpc>
                        <a:spcAft>
                          <a:spcPts val="0"/>
                        </a:spcAft>
                      </a:pPr>
                      <a:r>
                        <a:rPr lang="es-ES" sz="1200" dirty="0">
                          <a:effectLst/>
                        </a:rPr>
                        <a:t>4. Evaluación.</a:t>
                      </a:r>
                      <a:endParaRPr lang="es-MX" sz="1200" dirty="0">
                        <a:effectLst/>
                      </a:endParaRPr>
                    </a:p>
                    <a:p>
                      <a:pPr>
                        <a:lnSpc>
                          <a:spcPct val="115000"/>
                        </a:lnSpc>
                        <a:spcAft>
                          <a:spcPts val="0"/>
                        </a:spcAft>
                      </a:pPr>
                      <a:r>
                        <a:rPr lang="es-ES" sz="1200" dirty="0">
                          <a:effectLst/>
                        </a:rPr>
                        <a:t>    Productos /evidencias</a:t>
                      </a:r>
                      <a:endParaRPr lang="es-MX" sz="1200" dirty="0">
                        <a:effectLst/>
                      </a:endParaRPr>
                    </a:p>
                    <a:p>
                      <a:pPr>
                        <a:lnSpc>
                          <a:spcPct val="115000"/>
                        </a:lnSpc>
                        <a:spcAft>
                          <a:spcPts val="0"/>
                        </a:spcAft>
                      </a:pPr>
                      <a:r>
                        <a:rPr lang="es-ES" sz="1200" dirty="0">
                          <a:effectLst/>
                        </a:rPr>
                        <a:t>    de aprendizaje, que</a:t>
                      </a:r>
                      <a:endParaRPr lang="es-MX" sz="1200" dirty="0">
                        <a:effectLst/>
                      </a:endParaRPr>
                    </a:p>
                    <a:p>
                      <a:pPr>
                        <a:lnSpc>
                          <a:spcPct val="115000"/>
                        </a:lnSpc>
                        <a:spcAft>
                          <a:spcPts val="0"/>
                        </a:spcAft>
                      </a:pPr>
                      <a:r>
                        <a:rPr lang="es-ES" sz="1200" dirty="0">
                          <a:effectLst/>
                        </a:rPr>
                        <a:t>    demuestran el avance </a:t>
                      </a:r>
                      <a:endParaRPr lang="es-MX" sz="1200" dirty="0">
                        <a:effectLst/>
                      </a:endParaRPr>
                    </a:p>
                    <a:p>
                      <a:pPr>
                        <a:lnSpc>
                          <a:spcPct val="115000"/>
                        </a:lnSpc>
                        <a:spcAft>
                          <a:spcPts val="0"/>
                        </a:spcAft>
                      </a:pPr>
                      <a:r>
                        <a:rPr lang="es-ES" sz="1200" dirty="0">
                          <a:effectLst/>
                        </a:rPr>
                        <a:t>    en el proceso y el logro</a:t>
                      </a:r>
                      <a:endParaRPr lang="es-MX" sz="1200" dirty="0">
                        <a:effectLst/>
                      </a:endParaRPr>
                    </a:p>
                    <a:p>
                      <a:pPr>
                        <a:lnSpc>
                          <a:spcPct val="115000"/>
                        </a:lnSpc>
                        <a:spcAft>
                          <a:spcPts val="0"/>
                        </a:spcAft>
                      </a:pPr>
                      <a:r>
                        <a:rPr lang="es-ES" sz="1200" dirty="0">
                          <a:effectLst/>
                        </a:rPr>
                        <a:t>    del objetivo   propuesto.</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Los alumnos comprenderán la importancia biológica y los efectos nocivos que se presentan ante el consumo, así mismo los efectos secundarios a nivel fisiológico.</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Bitácora interdisciplinaria</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r h="1165926">
                <a:tc>
                  <a:txBody>
                    <a:bodyPr/>
                    <a:lstStyle/>
                    <a:p>
                      <a:pPr>
                        <a:lnSpc>
                          <a:spcPct val="115000"/>
                        </a:lnSpc>
                        <a:spcAft>
                          <a:spcPts val="0"/>
                        </a:spcAft>
                      </a:pPr>
                      <a:r>
                        <a:rPr lang="es-ES" sz="1200">
                          <a:effectLst/>
                        </a:rPr>
                        <a:t>5. Tipos y herramientas de</a:t>
                      </a:r>
                      <a:endParaRPr lang="es-MX" sz="1200">
                        <a:effectLst/>
                      </a:endParaRPr>
                    </a:p>
                    <a:p>
                      <a:pPr>
                        <a:lnSpc>
                          <a:spcPct val="115000"/>
                        </a:lnSpc>
                        <a:spcAft>
                          <a:spcPts val="0"/>
                        </a:spcAft>
                      </a:pPr>
                      <a:r>
                        <a:rPr lang="es-ES" sz="1200">
                          <a:effectLst/>
                        </a:rPr>
                        <a:t>    evaluación.</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Rúbrica de bitácora </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48</a:t>
            </a:fld>
            <a:endParaRPr lang="es-ES"/>
          </a:p>
        </p:txBody>
      </p:sp>
      <p:sp>
        <p:nvSpPr>
          <p:cNvPr id="6" name="Rectangle 1"/>
          <p:cNvSpPr>
            <a:spLocks noChangeArrowheads="1"/>
          </p:cNvSpPr>
          <p:nvPr/>
        </p:nvSpPr>
        <p:spPr bwMode="auto">
          <a:xfrm>
            <a:off x="457200"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2572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49</a:t>
            </a:fld>
            <a:endParaRPr lang="es-ES"/>
          </a:p>
        </p:txBody>
      </p:sp>
      <p:sp>
        <p:nvSpPr>
          <p:cNvPr id="9" name="Rectangle 2"/>
          <p:cNvSpPr>
            <a:spLocks noGrp="1" noChangeArrowheads="1"/>
          </p:cNvSpPr>
          <p:nvPr>
            <p:ph type="title"/>
          </p:nvPr>
        </p:nvSpPr>
        <p:spPr bwMode="auto">
          <a:xfrm>
            <a:off x="683568" y="145889"/>
            <a:ext cx="813690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2500" dirty="0">
                <a:solidFill>
                  <a:schemeClr val="bg1"/>
                </a:solidFill>
              </a:rPr>
              <a:t>Producto 7 </a:t>
            </a:r>
            <a:r>
              <a:rPr lang="es-MX" sz="2500" dirty="0" smtClean="0">
                <a:solidFill>
                  <a:schemeClr val="bg1"/>
                </a:solidFill>
              </a:rPr>
              <a:t>e. </a:t>
            </a:r>
            <a:r>
              <a:rPr lang="es-MX" sz="2500" dirty="0">
                <a:solidFill>
                  <a:schemeClr val="bg1"/>
                </a:solidFill>
              </a:rPr>
              <a:t>g) E.I.P. Resumen</a:t>
            </a:r>
            <a:br>
              <a:rPr lang="es-MX" sz="2500" dirty="0">
                <a:solidFill>
                  <a:schemeClr val="bg1"/>
                </a:solidFill>
              </a:rPr>
            </a:br>
            <a:r>
              <a:rPr lang="es-ES" sz="2800" b="1" dirty="0">
                <a:solidFill>
                  <a:schemeClr val="bg1"/>
                </a:solidFill>
              </a:rPr>
              <a:t>V. Esquema del proceso de construcción del proyecto por disciplinas</a:t>
            </a:r>
            <a:r>
              <a:rPr lang="es-ES" sz="2800" b="1" dirty="0" smtClean="0">
                <a:solidFill>
                  <a:schemeClr val="bg1"/>
                </a:solidFill>
              </a:rPr>
              <a:t>.</a:t>
            </a:r>
            <a:endParaRPr lang="es-MX" sz="2500" dirty="0">
              <a:solidFill>
                <a:schemeClr val="bg1"/>
              </a:solidFill>
            </a:endParaRP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291523575"/>
              </p:ext>
            </p:extLst>
          </p:nvPr>
        </p:nvGraphicFramePr>
        <p:xfrm>
          <a:off x="539552" y="1577846"/>
          <a:ext cx="7992887" cy="4794759"/>
        </p:xfrm>
        <a:graphic>
          <a:graphicData uri="http://schemas.openxmlformats.org/drawingml/2006/table">
            <a:tbl>
              <a:tblPr>
                <a:tableStyleId>{5C22544A-7EE6-4342-B048-85BDC9FD1C3A}</a:tableStyleId>
              </a:tblPr>
              <a:tblGrid>
                <a:gridCol w="2676346"/>
                <a:gridCol w="1670529"/>
                <a:gridCol w="1626799"/>
                <a:gridCol w="2019213"/>
              </a:tblGrid>
              <a:tr h="189686">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1200" dirty="0">
                          <a:effectLst/>
                        </a:rPr>
                        <a:t>Disciplina 1.</a:t>
                      </a:r>
                      <a:endParaRPr lang="es-MX" sz="1200" dirty="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1200" dirty="0">
                          <a:effectLst/>
                        </a:rPr>
                        <a:t>Disciplina 2.</a:t>
                      </a:r>
                      <a:endParaRPr lang="es-MX" sz="1200" dirty="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1200">
                          <a:effectLst/>
                        </a:rPr>
                        <a:t>Disciplina 3.</a:t>
                      </a:r>
                      <a:endParaRPr lang="es-MX" sz="1200">
                        <a:solidFill>
                          <a:srgbClr val="000000"/>
                        </a:solidFill>
                        <a:effectLst/>
                        <a:latin typeface="Arial"/>
                        <a:ea typeface="Arial"/>
                      </a:endParaRPr>
                    </a:p>
                  </a:txBody>
                  <a:tcPr marL="34745" marR="34745" marT="34745" marB="34745"/>
                </a:tc>
              </a:tr>
              <a:tr h="1218873">
                <a:tc>
                  <a:txBody>
                    <a:bodyPr/>
                    <a:lstStyle/>
                    <a:p>
                      <a:pPr marL="275590" indent="-180340">
                        <a:lnSpc>
                          <a:spcPct val="115000"/>
                        </a:lnSpc>
                        <a:spcAft>
                          <a:spcPts val="0"/>
                        </a:spcAft>
                      </a:pPr>
                      <a:r>
                        <a:rPr lang="es-ES" sz="1200" dirty="0">
                          <a:effectLst/>
                        </a:rPr>
                        <a:t>1. Preguntar y cuestionar.</a:t>
                      </a:r>
                      <a:endParaRPr lang="es-MX" sz="1200" dirty="0">
                        <a:effectLst/>
                      </a:endParaRPr>
                    </a:p>
                    <a:p>
                      <a:pPr marL="275590" indent="-180340">
                        <a:lnSpc>
                          <a:spcPct val="115000"/>
                        </a:lnSpc>
                        <a:spcAft>
                          <a:spcPts val="0"/>
                        </a:spcAft>
                      </a:pPr>
                      <a:r>
                        <a:rPr lang="es-ES" sz="1200" dirty="0">
                          <a:effectLst/>
                        </a:rPr>
                        <a:t>     Preguntas que dirigen la Investigación Interdisciplinaria.</a:t>
                      </a:r>
                      <a:endParaRPr lang="es-MX" sz="1200" dirty="0">
                        <a:solidFill>
                          <a:srgbClr val="000000"/>
                        </a:solidFill>
                        <a:effectLst/>
                        <a:latin typeface="Arial"/>
                        <a:ea typeface="Arial"/>
                      </a:endParaRPr>
                    </a:p>
                  </a:txBody>
                  <a:tcPr marL="34745" marR="34745" marT="34745" marB="34745"/>
                </a:tc>
                <a:tc gridSpan="3">
                  <a:txBody>
                    <a:bodyPr/>
                    <a:lstStyle/>
                    <a:p>
                      <a:pPr marL="342900" lvl="0" indent="-342900">
                        <a:lnSpc>
                          <a:spcPct val="115000"/>
                        </a:lnSpc>
                        <a:spcAft>
                          <a:spcPts val="0"/>
                        </a:spcAft>
                        <a:buFont typeface="Wingdings"/>
                        <a:buChar char=""/>
                      </a:pPr>
                      <a:r>
                        <a:rPr lang="es-ES" sz="1200" dirty="0">
                          <a:effectLst/>
                        </a:rPr>
                        <a:t>¿Cuáles son los elementos químicos de los opiáceos?</a:t>
                      </a:r>
                      <a:endParaRPr lang="es-MX" sz="1200" dirty="0">
                        <a:effectLst/>
                      </a:endParaRPr>
                    </a:p>
                    <a:p>
                      <a:pPr marL="342900" lvl="0" indent="-342900">
                        <a:lnSpc>
                          <a:spcPct val="115000"/>
                        </a:lnSpc>
                        <a:spcAft>
                          <a:spcPts val="0"/>
                        </a:spcAft>
                        <a:buFont typeface="Wingdings"/>
                        <a:buChar char=""/>
                      </a:pPr>
                      <a:r>
                        <a:rPr lang="es-ES" sz="1200" dirty="0">
                          <a:effectLst/>
                        </a:rPr>
                        <a:t>¿Qué ocurre en el cuerpo cuando inicia la dependencia de alguna sustancia adictiva?</a:t>
                      </a:r>
                      <a:endParaRPr lang="es-MX" sz="1200" dirty="0">
                        <a:effectLst/>
                      </a:endParaRPr>
                    </a:p>
                    <a:p>
                      <a:pPr marL="342900" lvl="0" indent="-342900">
                        <a:lnSpc>
                          <a:spcPct val="115000"/>
                        </a:lnSpc>
                        <a:spcAft>
                          <a:spcPts val="0"/>
                        </a:spcAft>
                        <a:buFont typeface="Wingdings"/>
                        <a:buChar char=""/>
                      </a:pPr>
                      <a:r>
                        <a:rPr lang="es-ES" sz="1200" dirty="0">
                          <a:effectLst/>
                        </a:rPr>
                        <a:t>¿Cómo inicia los cambios de conducta de los adolescentes al iniciar esta etapa de consumo?</a:t>
                      </a:r>
                      <a:endParaRPr lang="es-MX" sz="1200" dirty="0">
                        <a:effectLst/>
                      </a:endParaRPr>
                    </a:p>
                    <a:p>
                      <a:pPr marL="342900" lvl="0" indent="-342900">
                        <a:lnSpc>
                          <a:spcPct val="115000"/>
                        </a:lnSpc>
                        <a:spcAft>
                          <a:spcPts val="0"/>
                        </a:spcAft>
                        <a:buFont typeface="Wingdings"/>
                        <a:buChar char=""/>
                      </a:pPr>
                      <a:r>
                        <a:rPr lang="es-ES" sz="1200" dirty="0">
                          <a:effectLst/>
                        </a:rPr>
                        <a:t>¿Cuál es el motivo o situación familiar, más frecuente para que el adolescente tome la decisión para comenzar una etapa de consumo?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hMerge="1">
                  <a:txBody>
                    <a:bodyPr/>
                    <a:lstStyle/>
                    <a:p>
                      <a:endParaRPr lang="es-MX"/>
                    </a:p>
                  </a:txBody>
                  <a:tcPr/>
                </a:tc>
                <a:tc hMerge="1">
                  <a:txBody>
                    <a:bodyPr/>
                    <a:lstStyle/>
                    <a:p>
                      <a:endParaRPr lang="es-MX"/>
                    </a:p>
                  </a:txBody>
                  <a:tcPr/>
                </a:tc>
              </a:tr>
              <a:tr h="1218873">
                <a:tc>
                  <a:txBody>
                    <a:bodyPr/>
                    <a:lstStyle/>
                    <a:p>
                      <a:pPr marL="275590" indent="-180340">
                        <a:lnSpc>
                          <a:spcPct val="115000"/>
                        </a:lnSpc>
                        <a:spcAft>
                          <a:spcPts val="0"/>
                        </a:spcAft>
                      </a:pPr>
                      <a:r>
                        <a:rPr lang="es-ES" sz="1200" dirty="0">
                          <a:effectLst/>
                        </a:rPr>
                        <a:t>2. Despertar el interés (detonar).</a:t>
                      </a:r>
                      <a:endParaRPr lang="es-MX" sz="1200" dirty="0">
                        <a:effectLst/>
                      </a:endParaRPr>
                    </a:p>
                    <a:p>
                      <a:pPr marL="270510" indent="-180340">
                        <a:lnSpc>
                          <a:spcPct val="115000"/>
                        </a:lnSpc>
                        <a:spcAft>
                          <a:spcPts val="0"/>
                        </a:spcAft>
                      </a:pPr>
                      <a:r>
                        <a:rPr lang="es-ES" sz="1200" dirty="0">
                          <a:effectLst/>
                        </a:rPr>
                        <a:t>     Estrategias para involucrar a los estudiantes con la problemática planteada, en el salón de clase.</a:t>
                      </a:r>
                      <a:endParaRPr lang="es-MX" sz="1200" dirty="0">
                        <a:solidFill>
                          <a:srgbClr val="000000"/>
                        </a:solidFill>
                        <a:effectLst/>
                        <a:latin typeface="Arial"/>
                        <a:ea typeface="Arial"/>
                      </a:endParaRPr>
                    </a:p>
                  </a:txBody>
                  <a:tcPr marL="34745" marR="34745" marT="34745" marB="34745"/>
                </a:tc>
                <a:tc gridSpan="3">
                  <a:txBody>
                    <a:bodyPr/>
                    <a:lstStyle/>
                    <a:p>
                      <a:pPr marL="342900" lvl="0" indent="-342900">
                        <a:lnSpc>
                          <a:spcPct val="115000"/>
                        </a:lnSpc>
                        <a:spcAft>
                          <a:spcPts val="0"/>
                        </a:spcAft>
                        <a:buFont typeface="Wingdings"/>
                        <a:buChar char=""/>
                      </a:pPr>
                      <a:r>
                        <a:rPr lang="es-ES" sz="1200" dirty="0">
                          <a:effectLst/>
                        </a:rPr>
                        <a:t>¿Por qué el adolescente toma la decisión de consumir, sabiendo las consecuencias, biológicas, químicas y psicológicas?</a:t>
                      </a:r>
                      <a:endParaRPr lang="es-MX" sz="1200" dirty="0">
                        <a:effectLst/>
                      </a:endParaRPr>
                    </a:p>
                    <a:p>
                      <a:pPr marL="342900" lvl="0" indent="-342900">
                        <a:lnSpc>
                          <a:spcPct val="115000"/>
                        </a:lnSpc>
                        <a:spcAft>
                          <a:spcPts val="0"/>
                        </a:spcAft>
                        <a:buFont typeface="Wingdings"/>
                        <a:buChar char=""/>
                      </a:pPr>
                      <a:r>
                        <a:rPr lang="es-ES" sz="1200" dirty="0">
                          <a:effectLst/>
                        </a:rPr>
                        <a:t>¿Realmente el adolescente encuentra una solución de la situación que se encuentre viviendo dentro del consumo?</a:t>
                      </a:r>
                      <a:endParaRPr lang="es-MX" sz="1200" dirty="0">
                        <a:effectLst/>
                      </a:endParaRPr>
                    </a:p>
                    <a:p>
                      <a:pPr marL="342900" lvl="0" indent="-342900">
                        <a:lnSpc>
                          <a:spcPct val="115000"/>
                        </a:lnSpc>
                        <a:spcAft>
                          <a:spcPts val="0"/>
                        </a:spcAft>
                        <a:buFont typeface="Wingdings"/>
                        <a:buChar char=""/>
                      </a:pPr>
                      <a:r>
                        <a:rPr lang="es-ES" sz="1200" dirty="0">
                          <a:effectLst/>
                        </a:rPr>
                        <a:t>¿Los medios de comunicación son incitadores para el consumo?</a:t>
                      </a:r>
                      <a:endParaRPr lang="es-MX" sz="1200" dirty="0">
                        <a:effectLst/>
                      </a:endParaRPr>
                    </a:p>
                    <a:p>
                      <a:pPr marL="228600">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606327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bg1"/>
                </a:solidFill>
              </a:rPr>
              <a:t>Índice</a:t>
            </a:r>
            <a:endParaRPr lang="es-MX" b="1" dirty="0">
              <a:solidFill>
                <a:schemeClr val="bg1"/>
              </a:solidFill>
            </a:endParaRPr>
          </a:p>
        </p:txBody>
      </p:sp>
      <p:sp>
        <p:nvSpPr>
          <p:cNvPr id="3" name="2 Marcador de contenido"/>
          <p:cNvSpPr>
            <a:spLocks noGrp="1"/>
          </p:cNvSpPr>
          <p:nvPr>
            <p:ph idx="1"/>
          </p:nvPr>
        </p:nvSpPr>
        <p:spPr/>
        <p:txBody>
          <a:bodyPr>
            <a:normAutofit/>
          </a:bodyPr>
          <a:lstStyle/>
          <a:p>
            <a:pPr marL="0" indent="0">
              <a:buNone/>
            </a:pPr>
            <a:endParaRPr lang="es-MX" sz="2000" dirty="0" smtClean="0"/>
          </a:p>
          <a:p>
            <a:endParaRPr lang="es-MX" sz="2000" dirty="0"/>
          </a:p>
          <a:p>
            <a:endParaRPr lang="es-MX" sz="2000" dirty="0" smtClean="0"/>
          </a:p>
          <a:p>
            <a:endParaRPr lang="es-MX" sz="2000" dirty="0" smtClean="0"/>
          </a:p>
          <a:p>
            <a:endParaRPr lang="es-MX" sz="2000" dirty="0"/>
          </a:p>
          <a:p>
            <a:endParaRPr lang="es-MX" sz="2000" dirty="0" smtClean="0"/>
          </a:p>
          <a:p>
            <a:endParaRPr lang="es-MX" sz="2000" dirty="0"/>
          </a:p>
          <a:p>
            <a:endParaRPr lang="es-MX" sz="2000" dirty="0" smtClean="0"/>
          </a:p>
          <a:p>
            <a:endParaRPr lang="es-MX"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888680511"/>
              </p:ext>
            </p:extLst>
          </p:nvPr>
        </p:nvGraphicFramePr>
        <p:xfrm>
          <a:off x="467544" y="1124744"/>
          <a:ext cx="8352928" cy="5621248"/>
        </p:xfrm>
        <a:graphic>
          <a:graphicData uri="http://schemas.openxmlformats.org/drawingml/2006/table">
            <a:tbl>
              <a:tblPr firstRow="1" bandRow="1">
                <a:tableStyleId>{21E4AEA4-8DFA-4A89-87EB-49C32662AFE0}</a:tableStyleId>
              </a:tblPr>
              <a:tblGrid>
                <a:gridCol w="1526863"/>
                <a:gridCol w="4302981"/>
                <a:gridCol w="2523084"/>
              </a:tblGrid>
              <a:tr h="557679">
                <a:tc>
                  <a:txBody>
                    <a:bodyPr/>
                    <a:lstStyle/>
                    <a:p>
                      <a:pPr algn="ctr"/>
                      <a:r>
                        <a:rPr lang="es-MX" sz="2000" b="0" dirty="0" smtClean="0">
                          <a:solidFill>
                            <a:schemeClr val="tx1"/>
                          </a:solidFill>
                        </a:rPr>
                        <a:t>APARTADOS</a:t>
                      </a:r>
                      <a:endParaRPr lang="es-MX" sz="2000" b="0" dirty="0">
                        <a:solidFill>
                          <a:schemeClr val="tx1"/>
                        </a:solidFill>
                      </a:endParaRPr>
                    </a:p>
                  </a:txBody>
                  <a:tcPr/>
                </a:tc>
                <a:tc>
                  <a:txBody>
                    <a:bodyPr/>
                    <a:lstStyle/>
                    <a:p>
                      <a:pPr algn="ctr"/>
                      <a:r>
                        <a:rPr lang="es-MX" sz="2000" b="0" dirty="0" smtClean="0">
                          <a:solidFill>
                            <a:schemeClr val="tx1"/>
                          </a:solidFill>
                        </a:rPr>
                        <a:t>CONTENIDOS</a:t>
                      </a:r>
                      <a:endParaRPr lang="es-MX" sz="2000" b="0" dirty="0">
                        <a:solidFill>
                          <a:schemeClr val="tx1"/>
                        </a:solidFill>
                      </a:endParaRPr>
                    </a:p>
                  </a:txBody>
                  <a:tcPr/>
                </a:tc>
                <a:tc>
                  <a:txBody>
                    <a:bodyPr/>
                    <a:lstStyle/>
                    <a:p>
                      <a:r>
                        <a:rPr lang="es-MX" sz="2000" b="0" dirty="0" smtClean="0">
                          <a:solidFill>
                            <a:schemeClr val="tx1"/>
                          </a:solidFill>
                        </a:rPr>
                        <a:t>No. DIAPOSITIVA</a:t>
                      </a:r>
                      <a:endParaRPr lang="es-MX" sz="2000" b="0" dirty="0">
                        <a:solidFill>
                          <a:schemeClr val="tx1"/>
                        </a:solidFill>
                      </a:endParaRPr>
                    </a:p>
                  </a:txBody>
                  <a:tcPr/>
                </a:tc>
              </a:tr>
              <a:tr h="450433">
                <a:tc>
                  <a:txBody>
                    <a:bodyPr/>
                    <a:lstStyle/>
                    <a:p>
                      <a:pPr algn="l"/>
                      <a:r>
                        <a:rPr lang="es-MX" sz="1800" dirty="0" smtClean="0"/>
                        <a:t>1</a:t>
                      </a:r>
                      <a:endParaRPr lang="es-MX" sz="1800" dirty="0"/>
                    </a:p>
                  </a:txBody>
                  <a:tcPr/>
                </a:tc>
                <a:tc>
                  <a:txBody>
                    <a:bodyPr/>
                    <a:lstStyle/>
                    <a:p>
                      <a:pPr algn="l"/>
                      <a:r>
                        <a:rPr lang="es-MX" sz="1800" dirty="0" smtClean="0"/>
                        <a:t>Nombre , Logotipo del Colegio</a:t>
                      </a:r>
                    </a:p>
                  </a:txBody>
                  <a:tcPr/>
                </a:tc>
                <a:tc>
                  <a:txBody>
                    <a:bodyPr/>
                    <a:lstStyle/>
                    <a:p>
                      <a:pPr algn="ctr"/>
                      <a:r>
                        <a:rPr lang="es-MX" sz="1800" dirty="0" smtClean="0"/>
                        <a:t>1</a:t>
                      </a:r>
                    </a:p>
                  </a:txBody>
                  <a:tcPr/>
                </a:tc>
              </a:tr>
              <a:tr h="864096">
                <a:tc>
                  <a:txBody>
                    <a:bodyPr/>
                    <a:lstStyle/>
                    <a:p>
                      <a:pPr algn="l"/>
                      <a:r>
                        <a:rPr lang="es-MX" sz="1800" dirty="0" smtClean="0"/>
                        <a:t>2</a:t>
                      </a:r>
                    </a:p>
                    <a:p>
                      <a:pPr algn="l"/>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Número de equipo, nombre</a:t>
                      </a:r>
                      <a:r>
                        <a:rPr lang="es-MX" sz="1800" baseline="0" dirty="0" smtClean="0"/>
                        <a:t> de profesores participantes y asignaturas de cada maestro</a:t>
                      </a:r>
                      <a:endParaRPr lang="es-MX" sz="1800" dirty="0" smtClean="0"/>
                    </a:p>
                  </a:txBody>
                  <a:tcPr/>
                </a:tc>
                <a:tc>
                  <a:txBody>
                    <a:bodyPr/>
                    <a:lstStyle/>
                    <a:p>
                      <a:pPr algn="ctr"/>
                      <a:r>
                        <a:rPr lang="es-MX" sz="1800" dirty="0" smtClean="0"/>
                        <a:t>2</a:t>
                      </a:r>
                    </a:p>
                    <a:p>
                      <a:pPr algn="ctr"/>
                      <a:endParaRPr lang="es-MX" sz="1800" dirty="0"/>
                    </a:p>
                  </a:txBody>
                  <a:tcPr/>
                </a:tc>
              </a:tr>
              <a:tr h="318674">
                <a:tc>
                  <a:txBody>
                    <a:bodyPr/>
                    <a:lstStyle/>
                    <a:p>
                      <a:pPr algn="l"/>
                      <a:r>
                        <a:rPr lang="es-MX" sz="1800" dirty="0" smtClean="0"/>
                        <a:t>3</a:t>
                      </a:r>
                      <a:endParaRPr lang="es-MX" sz="1800" dirty="0"/>
                    </a:p>
                  </a:txBody>
                  <a:tcPr/>
                </a:tc>
                <a:tc>
                  <a:txBody>
                    <a:bodyPr/>
                    <a:lstStyle/>
                    <a:p>
                      <a:pPr algn="l"/>
                      <a:r>
                        <a:rPr lang="es-MX" sz="1800" dirty="0" smtClean="0"/>
                        <a:t>Cicl</a:t>
                      </a:r>
                      <a:r>
                        <a:rPr lang="es-MX" sz="1800" baseline="0" dirty="0" smtClean="0"/>
                        <a:t>o escolar en el que se plantea llevar a cabo el proyecto y fecha de inicio y termino del proyecto</a:t>
                      </a:r>
                      <a:endParaRPr lang="es-MX" sz="1800" dirty="0"/>
                    </a:p>
                  </a:txBody>
                  <a:tcPr/>
                </a:tc>
                <a:tc>
                  <a:txBody>
                    <a:bodyPr/>
                    <a:lstStyle/>
                    <a:p>
                      <a:pPr algn="ctr"/>
                      <a:r>
                        <a:rPr lang="es-MX" sz="1800" dirty="0" smtClean="0"/>
                        <a:t>3</a:t>
                      </a:r>
                      <a:endParaRPr lang="es-MX" sz="1800" dirty="0"/>
                    </a:p>
                  </a:txBody>
                  <a:tcPr/>
                </a:tc>
              </a:tr>
              <a:tr h="259432">
                <a:tc>
                  <a:txBody>
                    <a:bodyPr/>
                    <a:lstStyle/>
                    <a:p>
                      <a:pPr algn="l"/>
                      <a:r>
                        <a:rPr lang="es-MX" sz="1800" dirty="0" smtClean="0"/>
                        <a:t>4</a:t>
                      </a:r>
                      <a:endParaRPr lang="es-MX" sz="1800" dirty="0"/>
                    </a:p>
                  </a:txBody>
                  <a:tcPr/>
                </a:tc>
                <a:tc>
                  <a:txBody>
                    <a:bodyPr/>
                    <a:lstStyle/>
                    <a:p>
                      <a:pPr algn="l"/>
                      <a:r>
                        <a:rPr lang="es-MX" sz="1800" dirty="0" smtClean="0"/>
                        <a:t>Nombre del</a:t>
                      </a:r>
                      <a:r>
                        <a:rPr lang="es-MX" sz="1800" baseline="0" dirty="0" smtClean="0"/>
                        <a:t> proyecto PVE/ proyecto</a:t>
                      </a:r>
                      <a:endParaRPr lang="es-MX" sz="1800" dirty="0"/>
                    </a:p>
                  </a:txBody>
                  <a:tcPr/>
                </a:tc>
                <a:tc>
                  <a:txBody>
                    <a:bodyPr/>
                    <a:lstStyle/>
                    <a:p>
                      <a:pPr algn="ctr"/>
                      <a:r>
                        <a:rPr lang="es-MX" sz="1800" dirty="0" smtClean="0"/>
                        <a:t>4</a:t>
                      </a:r>
                      <a:endParaRPr lang="es-MX" sz="1800" dirty="0"/>
                    </a:p>
                  </a:txBody>
                  <a:tcPr/>
                </a:tc>
              </a:tr>
              <a:tr h="318674">
                <a:tc>
                  <a:txBody>
                    <a:bodyPr/>
                    <a:lstStyle/>
                    <a:p>
                      <a:pPr algn="l"/>
                      <a:r>
                        <a:rPr lang="es-MX" sz="1800" dirty="0" smtClean="0"/>
                        <a:t>5</a:t>
                      </a:r>
                      <a:endParaRPr lang="es-MX" sz="1800" dirty="0"/>
                    </a:p>
                  </a:txBody>
                  <a:tcPr/>
                </a:tc>
                <a:tc>
                  <a:txBody>
                    <a:bodyPr/>
                    <a:lstStyle/>
                    <a:p>
                      <a:pPr algn="l"/>
                      <a:r>
                        <a:rPr lang="es-MX" sz="1800" dirty="0" smtClean="0"/>
                        <a:t>Índice de</a:t>
                      </a:r>
                      <a:r>
                        <a:rPr lang="es-MX" sz="1800" baseline="0" dirty="0" smtClean="0"/>
                        <a:t> apartados</a:t>
                      </a:r>
                      <a:r>
                        <a:rPr lang="es-MX" sz="1800" dirty="0" smtClean="0"/>
                        <a:t> a partir del producto 5</a:t>
                      </a:r>
                      <a:endParaRPr lang="es-MX" sz="1800" dirty="0"/>
                    </a:p>
                  </a:txBody>
                  <a:tcPr/>
                </a:tc>
                <a:tc>
                  <a:txBody>
                    <a:bodyPr/>
                    <a:lstStyle/>
                    <a:p>
                      <a:pPr algn="ctr"/>
                      <a:r>
                        <a:rPr lang="es-MX" sz="1800" dirty="0" smtClean="0"/>
                        <a:t>5, 6, 7 y 8 </a:t>
                      </a:r>
                      <a:endParaRPr lang="es-MX" sz="1800" dirty="0"/>
                    </a:p>
                  </a:txBody>
                  <a:tcPr/>
                </a:tc>
              </a:tr>
              <a:tr h="318674">
                <a:tc>
                  <a:txBody>
                    <a:bodyPr/>
                    <a:lstStyle/>
                    <a:p>
                      <a:pPr algn="l"/>
                      <a:r>
                        <a:rPr lang="es-MX" sz="1800" dirty="0" smtClean="0"/>
                        <a:t>5.a</a:t>
                      </a:r>
                      <a:endParaRPr lang="es-MX" sz="1800" dirty="0"/>
                    </a:p>
                  </a:txBody>
                  <a:tcPr/>
                </a:tc>
                <a:tc>
                  <a:txBody>
                    <a:bodyPr/>
                    <a:lstStyle/>
                    <a:p>
                      <a:pPr algn="l"/>
                      <a:r>
                        <a:rPr lang="es-MX" sz="1800" dirty="0" smtClean="0"/>
                        <a:t>Producto 1 C.A.I.A.C. Conclusiones </a:t>
                      </a:r>
                      <a:r>
                        <a:rPr lang="es-MX" sz="1800" dirty="0" err="1" smtClean="0"/>
                        <a:t>generales.Interdiciplinariedad</a:t>
                      </a:r>
                      <a:endParaRPr lang="es-MX" sz="1800" dirty="0" smtClean="0"/>
                    </a:p>
                    <a:p>
                      <a:pPr algn="l"/>
                      <a:r>
                        <a:rPr lang="es-MX" sz="1800" dirty="0" smtClean="0"/>
                        <a:t>Producto 3. Fotografías de la sesión</a:t>
                      </a:r>
                      <a:endParaRPr lang="es-MX" sz="1800" dirty="0"/>
                    </a:p>
                  </a:txBody>
                  <a:tcPr/>
                </a:tc>
                <a:tc>
                  <a:txBody>
                    <a:bodyPr/>
                    <a:lstStyle/>
                    <a:p>
                      <a:pPr algn="ctr"/>
                      <a:r>
                        <a:rPr lang="es-MX" sz="1800" baseline="0" dirty="0" smtClean="0"/>
                        <a:t> </a:t>
                      </a:r>
                      <a:endParaRPr lang="es-MX" sz="1800" dirty="0" smtClean="0"/>
                    </a:p>
                    <a:p>
                      <a:pPr algn="ctr"/>
                      <a:r>
                        <a:rPr lang="es-MX" sz="1800" dirty="0" smtClean="0"/>
                        <a:t>9 y10</a:t>
                      </a:r>
                    </a:p>
                    <a:p>
                      <a:pPr algn="ctr"/>
                      <a:r>
                        <a:rPr lang="es-MX" sz="1800" dirty="0" smtClean="0"/>
                        <a:t>11, 12 y 13</a:t>
                      </a:r>
                      <a:endParaRPr lang="es-MX" sz="1800" dirty="0"/>
                    </a:p>
                  </a:txBody>
                  <a:tcPr/>
                </a:tc>
              </a:tr>
              <a:tr h="318674">
                <a:tc>
                  <a:txBody>
                    <a:bodyPr/>
                    <a:lstStyle/>
                    <a:p>
                      <a:pPr algn="l"/>
                      <a:r>
                        <a:rPr lang="es-MX" sz="1800" dirty="0" smtClean="0"/>
                        <a:t>5.b</a:t>
                      </a:r>
                      <a:endParaRPr lang="es-MX" sz="1800" dirty="0"/>
                    </a:p>
                  </a:txBody>
                  <a:tcPr/>
                </a:tc>
                <a:tc>
                  <a:txBody>
                    <a:bodyPr/>
                    <a:lstStyle/>
                    <a:p>
                      <a:pPr algn="l"/>
                      <a:r>
                        <a:rPr lang="es-MX" sz="1800" dirty="0" smtClean="0"/>
                        <a:t>Producto 2:Fotografía del organizador gráfico</a:t>
                      </a:r>
                    </a:p>
                    <a:p>
                      <a:pPr algn="l"/>
                      <a:r>
                        <a:rPr lang="es-MX" sz="1800" dirty="0" smtClean="0"/>
                        <a:t>Conexiones</a:t>
                      </a:r>
                    </a:p>
                  </a:txBody>
                  <a:tcPr/>
                </a:tc>
                <a:tc>
                  <a:txBody>
                    <a:bodyPr/>
                    <a:lstStyle/>
                    <a:p>
                      <a:pPr algn="ctr"/>
                      <a:r>
                        <a:rPr lang="es-MX" sz="1800" dirty="0" smtClean="0"/>
                        <a:t>14</a:t>
                      </a:r>
                    </a:p>
                    <a:p>
                      <a:pPr algn="ctr"/>
                      <a:endParaRPr lang="es-MX" sz="1800" dirty="0" smtClean="0"/>
                    </a:p>
                    <a:p>
                      <a:pPr algn="ctr"/>
                      <a:r>
                        <a:rPr lang="es-MX" sz="1800" dirty="0" smtClean="0"/>
                        <a:t>15,</a:t>
                      </a:r>
                      <a:r>
                        <a:rPr lang="es-MX" sz="1800" baseline="0" dirty="0" smtClean="0"/>
                        <a:t> 16, y 17</a:t>
                      </a:r>
                      <a:endParaRPr lang="es-MX" sz="1800" dirty="0" smtClean="0"/>
                    </a:p>
                    <a:p>
                      <a:pPr algn="ctr"/>
                      <a:endParaRPr lang="es-MX" sz="1800" dirty="0"/>
                    </a:p>
                  </a:txBody>
                  <a:tcPr/>
                </a:tc>
              </a:tr>
            </a:tbl>
          </a:graphicData>
        </a:graphic>
      </p:graphicFrame>
    </p:spTree>
    <p:extLst>
      <p:ext uri="{BB962C8B-B14F-4D97-AF65-F5344CB8AC3E}">
        <p14:creationId xmlns:p14="http://schemas.microsoft.com/office/powerpoint/2010/main" val="2720660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a:solidFill>
                  <a:schemeClr val="bg1"/>
                </a:solidFill>
              </a:rPr>
              <a:t>Producto 7 e. g) E.I.P. Resumen</a:t>
            </a:r>
            <a:br>
              <a:rPr lang="es-MX" sz="2400" dirty="0">
                <a:solidFill>
                  <a:schemeClr val="bg1"/>
                </a:solidFill>
              </a:rPr>
            </a:br>
            <a:r>
              <a:rPr lang="es-ES" sz="2400" b="1" dirty="0">
                <a:solidFill>
                  <a:schemeClr val="bg1"/>
                </a:solidFill>
              </a:rPr>
              <a:t>V. Esquema del proceso de construcción del proyecto por disciplinas.</a:t>
            </a:r>
            <a:endParaRPr lang="es-MX" sz="2400" dirty="0">
              <a:solidFill>
                <a:schemeClr val="bg1"/>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50</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80152369"/>
              </p:ext>
            </p:extLst>
          </p:nvPr>
        </p:nvGraphicFramePr>
        <p:xfrm>
          <a:off x="457200" y="1600200"/>
          <a:ext cx="7992887" cy="4962356"/>
        </p:xfrm>
        <a:graphic>
          <a:graphicData uri="http://schemas.openxmlformats.org/drawingml/2006/table">
            <a:tbl>
              <a:tblPr>
                <a:tableStyleId>{5C22544A-7EE6-4342-B048-85BDC9FD1C3A}</a:tableStyleId>
              </a:tblPr>
              <a:tblGrid>
                <a:gridCol w="2676346"/>
                <a:gridCol w="1670529"/>
                <a:gridCol w="1626799"/>
                <a:gridCol w="2019213"/>
              </a:tblGrid>
              <a:tr h="2248059">
                <a:tc>
                  <a:txBody>
                    <a:bodyPr/>
                    <a:lstStyle/>
                    <a:p>
                      <a:pPr marL="275590" indent="-180340">
                        <a:lnSpc>
                          <a:spcPct val="115000"/>
                        </a:lnSpc>
                        <a:spcAft>
                          <a:spcPts val="0"/>
                        </a:spcAft>
                      </a:pPr>
                      <a:r>
                        <a:rPr lang="es-ES" sz="1400" dirty="0">
                          <a:solidFill>
                            <a:schemeClr val="bg1"/>
                          </a:solidFill>
                          <a:effectLst/>
                        </a:rPr>
                        <a:t>3. Recopilar información a través de la investigación.</a:t>
                      </a:r>
                      <a:endParaRPr lang="es-MX" sz="1400" dirty="0">
                        <a:solidFill>
                          <a:schemeClr val="bg1"/>
                        </a:solidFill>
                        <a:effectLst/>
                      </a:endParaRPr>
                    </a:p>
                    <a:p>
                      <a:pPr marL="275590" indent="-180340">
                        <a:lnSpc>
                          <a:spcPct val="115000"/>
                        </a:lnSpc>
                        <a:spcAft>
                          <a:spcPts val="0"/>
                        </a:spcAft>
                      </a:pPr>
                      <a:r>
                        <a:rPr lang="es-ES" sz="1400" dirty="0">
                          <a:solidFill>
                            <a:schemeClr val="bg1"/>
                          </a:solidFill>
                          <a:effectLst/>
                        </a:rPr>
                        <a:t>    Lo que se investiga.</a:t>
                      </a:r>
                      <a:endParaRPr lang="es-MX" sz="1400" dirty="0">
                        <a:solidFill>
                          <a:schemeClr val="bg1"/>
                        </a:solidFill>
                        <a:effectLst/>
                      </a:endParaRPr>
                    </a:p>
                    <a:p>
                      <a:pPr marL="275590" indent="-180340">
                        <a:lnSpc>
                          <a:spcPct val="115000"/>
                        </a:lnSpc>
                        <a:spcAft>
                          <a:spcPts val="0"/>
                        </a:spcAft>
                      </a:pPr>
                      <a:r>
                        <a:rPr lang="es-ES" sz="1400" dirty="0">
                          <a:solidFill>
                            <a:schemeClr val="bg1"/>
                          </a:solidFill>
                          <a:effectLst/>
                        </a:rPr>
                        <a:t>    Fuentes  que se utilizan. </a:t>
                      </a:r>
                      <a:endParaRPr lang="es-MX" sz="1400" dirty="0">
                        <a:solidFill>
                          <a:schemeClr val="bg1"/>
                        </a:solidFill>
                        <a:effectLst/>
                      </a:endParaRPr>
                    </a:p>
                    <a:p>
                      <a:pPr>
                        <a:lnSpc>
                          <a:spcPct val="115000"/>
                        </a:lnSpc>
                        <a:spcAft>
                          <a:spcPts val="0"/>
                        </a:spcAft>
                      </a:pPr>
                      <a:r>
                        <a:rPr lang="es-ES" sz="1400" dirty="0">
                          <a:solidFill>
                            <a:schemeClr val="bg1"/>
                          </a:solidFill>
                          <a:effectLst/>
                        </a:rPr>
                        <a:t> </a:t>
                      </a:r>
                      <a:endParaRPr lang="es-MX" sz="1400" dirty="0">
                        <a:solidFill>
                          <a:schemeClr val="bg1"/>
                        </a:solidFill>
                        <a:effectLst/>
                        <a:latin typeface="Arial"/>
                        <a:ea typeface="Arial"/>
                      </a:endParaRPr>
                    </a:p>
                  </a:txBody>
                  <a:tcPr marL="34745" marR="34745" marT="34745" marB="34745"/>
                </a:tc>
                <a:tc>
                  <a:txBody>
                    <a:bodyPr/>
                    <a:lstStyle/>
                    <a:p>
                      <a:pPr>
                        <a:lnSpc>
                          <a:spcPct val="115000"/>
                        </a:lnSpc>
                      </a:pPr>
                      <a:r>
                        <a:rPr lang="es-MX" sz="1400" dirty="0">
                          <a:solidFill>
                            <a:schemeClr val="bg1"/>
                          </a:solidFill>
                          <a:effectLst/>
                        </a:rPr>
                        <a:t>Implicación de los valores éticos y morales en el enfrentamiento de las adicciones en jóvenes, revista cubana, Daniel </a:t>
                      </a:r>
                      <a:r>
                        <a:rPr lang="es-MX" sz="1400" dirty="0" err="1">
                          <a:solidFill>
                            <a:schemeClr val="bg1"/>
                          </a:solidFill>
                          <a:effectLst/>
                        </a:rPr>
                        <a:t>Gutierrez</a:t>
                      </a:r>
                      <a:r>
                        <a:rPr lang="es-MX" sz="1400" dirty="0">
                          <a:solidFill>
                            <a:schemeClr val="bg1"/>
                          </a:solidFill>
                          <a:effectLst/>
                        </a:rPr>
                        <a:t> </a:t>
                      </a:r>
                      <a:r>
                        <a:rPr lang="es-MX" sz="1400" dirty="0" err="1">
                          <a:solidFill>
                            <a:schemeClr val="bg1"/>
                          </a:solidFill>
                          <a:effectLst/>
                        </a:rPr>
                        <a:t>Raina</a:t>
                      </a:r>
                      <a:r>
                        <a:rPr lang="es-MX" sz="1400" baseline="30000" dirty="0" err="1">
                          <a:solidFill>
                            <a:schemeClr val="bg1"/>
                          </a:solidFill>
                          <a:effectLst/>
                        </a:rPr>
                        <a:t>I</a:t>
                      </a:r>
                      <a:r>
                        <a:rPr lang="es-MX" sz="1400" dirty="0">
                          <a:solidFill>
                            <a:schemeClr val="bg1"/>
                          </a:solidFill>
                          <a:effectLst/>
                        </a:rPr>
                        <a:t>; </a:t>
                      </a:r>
                      <a:r>
                        <a:rPr lang="es-MX" sz="1400" dirty="0" err="1">
                          <a:solidFill>
                            <a:schemeClr val="bg1"/>
                          </a:solidFill>
                          <a:effectLst/>
                        </a:rPr>
                        <a:t>Edelsys</a:t>
                      </a:r>
                      <a:r>
                        <a:rPr lang="es-MX" sz="1400" dirty="0">
                          <a:solidFill>
                            <a:schemeClr val="bg1"/>
                          </a:solidFill>
                          <a:effectLst/>
                        </a:rPr>
                        <a:t> Hernández </a:t>
                      </a:r>
                      <a:r>
                        <a:rPr lang="es-MX" sz="1400" dirty="0" err="1">
                          <a:solidFill>
                            <a:schemeClr val="bg1"/>
                          </a:solidFill>
                          <a:effectLst/>
                        </a:rPr>
                        <a:t>Meléndez</a:t>
                      </a:r>
                      <a:r>
                        <a:rPr lang="es-MX" sz="1400" baseline="30000" dirty="0" err="1">
                          <a:solidFill>
                            <a:schemeClr val="bg1"/>
                          </a:solidFill>
                          <a:effectLst/>
                        </a:rPr>
                        <a:t>II</a:t>
                      </a:r>
                      <a:endParaRPr lang="es-MX" sz="1400" dirty="0">
                        <a:solidFill>
                          <a:schemeClr val="bg1"/>
                        </a:solidFill>
                        <a:effectLst/>
                      </a:endParaRPr>
                    </a:p>
                    <a:p>
                      <a:pPr>
                        <a:lnSpc>
                          <a:spcPct val="115000"/>
                        </a:lnSpc>
                        <a:spcAft>
                          <a:spcPts val="0"/>
                        </a:spcAft>
                      </a:pPr>
                      <a:r>
                        <a:rPr lang="es-MX" sz="1400" baseline="30000" dirty="0" err="1">
                          <a:solidFill>
                            <a:schemeClr val="bg1"/>
                          </a:solidFill>
                          <a:effectLst/>
                        </a:rPr>
                        <a:t>I</a:t>
                      </a:r>
                      <a:r>
                        <a:rPr lang="es-MX" sz="1400" dirty="0" err="1">
                          <a:solidFill>
                            <a:schemeClr val="bg1"/>
                          </a:solidFill>
                          <a:effectLst/>
                        </a:rPr>
                        <a:t>Máster</a:t>
                      </a:r>
                      <a:r>
                        <a:rPr lang="es-MX" sz="1400" dirty="0">
                          <a:solidFill>
                            <a:schemeClr val="bg1"/>
                          </a:solidFill>
                          <a:effectLst/>
                        </a:rPr>
                        <a:t> en Estupefacientes. Escuela Nacional de Salud Pública. La Habana, Cuba. </a:t>
                      </a:r>
                      <a:br>
                        <a:rPr lang="es-MX" sz="1400" dirty="0">
                          <a:solidFill>
                            <a:schemeClr val="bg1"/>
                          </a:solidFill>
                          <a:effectLst/>
                        </a:rPr>
                      </a:br>
                      <a:r>
                        <a:rPr lang="es-MX" sz="1400" baseline="30000" dirty="0" err="1">
                          <a:solidFill>
                            <a:schemeClr val="bg1"/>
                          </a:solidFill>
                          <a:effectLst/>
                        </a:rPr>
                        <a:t>II</a:t>
                      </a:r>
                      <a:r>
                        <a:rPr lang="es-MX" sz="1400" dirty="0" err="1">
                          <a:solidFill>
                            <a:schemeClr val="bg1"/>
                          </a:solidFill>
                          <a:effectLst/>
                        </a:rPr>
                        <a:t>Doctora</a:t>
                      </a:r>
                      <a:r>
                        <a:rPr lang="es-MX" sz="1400" dirty="0">
                          <a:solidFill>
                            <a:schemeClr val="bg1"/>
                          </a:solidFill>
                          <a:effectLst/>
                        </a:rPr>
                        <a:t> en Ciencias Psicológicas. Escuela Nacional de Salud Pública. La Habana, Cuba</a:t>
                      </a:r>
                      <a:r>
                        <a:rPr lang="es-MX" sz="1400" dirty="0" smtClean="0">
                          <a:solidFill>
                            <a:schemeClr val="bg1"/>
                          </a:solidFill>
                          <a:effectLst/>
                        </a:rPr>
                        <a:t>.</a:t>
                      </a:r>
                      <a:endParaRPr lang="es-MX" sz="1400" dirty="0">
                        <a:solidFill>
                          <a:schemeClr val="bg1"/>
                        </a:solidFill>
                        <a:effectLst/>
                      </a:endParaRPr>
                    </a:p>
                  </a:txBody>
                  <a:tcPr marL="34745" marR="34745" marT="34745" marB="34745"/>
                </a:tc>
                <a:tc>
                  <a:txBody>
                    <a:bodyPr/>
                    <a:lstStyle/>
                    <a:p>
                      <a:pPr>
                        <a:lnSpc>
                          <a:spcPct val="115000"/>
                        </a:lnSpc>
                        <a:spcAft>
                          <a:spcPts val="0"/>
                        </a:spcAft>
                      </a:pPr>
                      <a:r>
                        <a:rPr lang="es-ES" sz="1400" u="sng" dirty="0">
                          <a:solidFill>
                            <a:schemeClr val="bg1"/>
                          </a:solidFill>
                          <a:effectLst/>
                          <a:hlinkClick r:id="rId2"/>
                        </a:rPr>
                        <a:t>http://adicciones.es/index.php/adicciones/article/view/635</a:t>
                      </a:r>
                      <a:endParaRPr lang="es-MX" sz="1400" dirty="0">
                        <a:solidFill>
                          <a:schemeClr val="bg1"/>
                        </a:solidFill>
                        <a:effectLst/>
                      </a:endParaRPr>
                    </a:p>
                    <a:p>
                      <a:pPr>
                        <a:lnSpc>
                          <a:spcPct val="115000"/>
                        </a:lnSpc>
                        <a:spcAft>
                          <a:spcPts val="0"/>
                        </a:spcAft>
                      </a:pPr>
                      <a:r>
                        <a:rPr lang="es-ES" sz="1400" dirty="0">
                          <a:solidFill>
                            <a:schemeClr val="bg1"/>
                          </a:solidFill>
                          <a:effectLst/>
                        </a:rPr>
                        <a:t> </a:t>
                      </a:r>
                      <a:endParaRPr lang="es-MX" sz="1400" dirty="0">
                        <a:solidFill>
                          <a:schemeClr val="bg1"/>
                        </a:solidFill>
                        <a:effectLst/>
                        <a:latin typeface="Arial"/>
                        <a:ea typeface="Arial"/>
                      </a:endParaRPr>
                    </a:p>
                  </a:txBody>
                  <a:tcPr marL="34745" marR="34745" marT="34745" marB="34745"/>
                </a:tc>
                <a:tc>
                  <a:txBody>
                    <a:bodyPr/>
                    <a:lstStyle/>
                    <a:p>
                      <a:pPr marR="276225" algn="just">
                        <a:lnSpc>
                          <a:spcPts val="1425"/>
                        </a:lnSpc>
                        <a:spcBef>
                          <a:spcPts val="1600"/>
                        </a:spcBef>
                        <a:spcAft>
                          <a:spcPts val="150"/>
                        </a:spcAft>
                      </a:pPr>
                      <a:r>
                        <a:rPr lang="es-ES" sz="1400" dirty="0">
                          <a:solidFill>
                            <a:schemeClr val="bg1"/>
                          </a:solidFill>
                          <a:effectLst/>
                        </a:rPr>
                        <a:t>ADICCIONES DEL SIGLO XXI, UNA PERSPECTIVA DESDE EL PSICOANÁLISIS LACANIANO</a:t>
                      </a:r>
                      <a:endParaRPr lang="es-MX" sz="1400" dirty="0">
                        <a:solidFill>
                          <a:schemeClr val="bg1"/>
                        </a:solidFill>
                        <a:effectLst/>
                      </a:endParaRPr>
                    </a:p>
                    <a:p>
                      <a:pPr algn="just">
                        <a:lnSpc>
                          <a:spcPct val="115000"/>
                        </a:lnSpc>
                        <a:spcAft>
                          <a:spcPts val="0"/>
                        </a:spcAft>
                      </a:pPr>
                      <a:r>
                        <a:rPr lang="es-ES" sz="1400" dirty="0">
                          <a:solidFill>
                            <a:schemeClr val="bg1"/>
                          </a:solidFill>
                          <a:effectLst/>
                        </a:rPr>
                        <a:t> </a:t>
                      </a:r>
                      <a:endParaRPr lang="es-MX" sz="1400" dirty="0">
                        <a:solidFill>
                          <a:schemeClr val="bg1"/>
                        </a:solidFill>
                        <a:effectLst/>
                        <a:latin typeface="Arial"/>
                        <a:ea typeface="Arial"/>
                      </a:endParaRPr>
                    </a:p>
                  </a:txBody>
                  <a:tcPr marL="34745" marR="34745" marT="34745" marB="34745"/>
                </a:tc>
              </a:tr>
            </a:tbl>
          </a:graphicData>
        </a:graphic>
      </p:graphicFrame>
    </p:spTree>
    <p:extLst>
      <p:ext uri="{BB962C8B-B14F-4D97-AF65-F5344CB8AC3E}">
        <p14:creationId xmlns:p14="http://schemas.microsoft.com/office/powerpoint/2010/main" val="243739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400" dirty="0">
                <a:solidFill>
                  <a:schemeClr val="bg1"/>
                </a:solidFill>
              </a:rPr>
              <a:t>Producto 7 e. g) E.I.P. Resumen</a:t>
            </a:r>
            <a:br>
              <a:rPr lang="es-MX" sz="2400" dirty="0">
                <a:solidFill>
                  <a:schemeClr val="bg1"/>
                </a:solidFill>
              </a:rPr>
            </a:br>
            <a:r>
              <a:rPr lang="es-ES" sz="2400" b="1" dirty="0">
                <a:solidFill>
                  <a:schemeClr val="bg1"/>
                </a:solidFill>
              </a:rPr>
              <a:t>V. Esquema del proceso de construcción del proyecto por disciplinas</a:t>
            </a:r>
            <a:r>
              <a:rPr lang="es-ES" sz="2400" b="1" dirty="0"/>
              <a:t>.</a:t>
            </a:r>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51</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851881183"/>
              </p:ext>
            </p:extLst>
          </p:nvPr>
        </p:nvGraphicFramePr>
        <p:xfrm>
          <a:off x="1" y="1340768"/>
          <a:ext cx="9143999" cy="5834082"/>
        </p:xfrm>
        <a:graphic>
          <a:graphicData uri="http://schemas.openxmlformats.org/drawingml/2006/table">
            <a:tbl>
              <a:tblPr>
                <a:tableStyleId>{5C22544A-7EE6-4342-B048-85BDC9FD1C3A}</a:tableStyleId>
              </a:tblPr>
              <a:tblGrid>
                <a:gridCol w="3061787"/>
                <a:gridCol w="1911115"/>
                <a:gridCol w="1861084"/>
                <a:gridCol w="2310013"/>
              </a:tblGrid>
              <a:tr h="1159278">
                <a:tc>
                  <a:txBody>
                    <a:bodyPr/>
                    <a:lstStyle/>
                    <a:p>
                      <a:pPr marL="275590" indent="-180340">
                        <a:lnSpc>
                          <a:spcPct val="115000"/>
                        </a:lnSpc>
                        <a:spcAft>
                          <a:spcPts val="0"/>
                        </a:spcAft>
                      </a:pPr>
                      <a:r>
                        <a:rPr lang="es-ES" sz="1050" b="1" dirty="0">
                          <a:effectLst/>
                        </a:rPr>
                        <a:t>4. Organizar la información.</a:t>
                      </a:r>
                      <a:endParaRPr lang="es-MX" sz="1050" b="1" dirty="0">
                        <a:effectLst/>
                      </a:endParaRPr>
                    </a:p>
                    <a:p>
                      <a:pPr marL="275590" indent="-180340">
                        <a:lnSpc>
                          <a:spcPct val="115000"/>
                        </a:lnSpc>
                        <a:spcAft>
                          <a:spcPts val="0"/>
                        </a:spcAft>
                      </a:pPr>
                      <a:r>
                        <a:rPr lang="es-ES" sz="1050" b="1" dirty="0">
                          <a:effectLst/>
                        </a:rPr>
                        <a:t>    Implica:</a:t>
                      </a:r>
                      <a:endParaRPr lang="es-MX" sz="1050" b="1" dirty="0">
                        <a:effectLst/>
                      </a:endParaRPr>
                    </a:p>
                    <a:p>
                      <a:pPr marL="275590" indent="-180340">
                        <a:lnSpc>
                          <a:spcPct val="115000"/>
                        </a:lnSpc>
                        <a:spcAft>
                          <a:spcPts val="0"/>
                        </a:spcAft>
                      </a:pPr>
                      <a:r>
                        <a:rPr lang="es-ES" sz="1050" b="1" dirty="0">
                          <a:effectLst/>
                        </a:rPr>
                        <a:t>    clasificación de datos obtenidos,</a:t>
                      </a:r>
                      <a:endParaRPr lang="es-MX" sz="1050" b="1" dirty="0">
                        <a:effectLst/>
                      </a:endParaRPr>
                    </a:p>
                    <a:p>
                      <a:pPr marL="275590" indent="-180340">
                        <a:lnSpc>
                          <a:spcPct val="115000"/>
                        </a:lnSpc>
                        <a:spcAft>
                          <a:spcPts val="0"/>
                        </a:spcAft>
                      </a:pPr>
                      <a:r>
                        <a:rPr lang="es-ES" sz="1050" b="1" dirty="0">
                          <a:effectLst/>
                        </a:rPr>
                        <a:t>    análisis de los datos obtenidos,            registro de la información.</a:t>
                      </a:r>
                      <a:endParaRPr lang="es-MX" sz="1050" b="1" dirty="0">
                        <a:effectLst/>
                      </a:endParaRPr>
                    </a:p>
                    <a:p>
                      <a:pPr marL="275590" indent="-180340">
                        <a:lnSpc>
                          <a:spcPct val="115000"/>
                        </a:lnSpc>
                        <a:spcAft>
                          <a:spcPts val="0"/>
                        </a:spcAft>
                      </a:pPr>
                      <a:r>
                        <a:rPr lang="es-ES" sz="1050" b="1" dirty="0">
                          <a:effectLst/>
                        </a:rPr>
                        <a:t>    conclusiones por disciplina,</a:t>
                      </a:r>
                      <a:endParaRPr lang="es-MX" sz="1050" b="1" dirty="0">
                        <a:effectLst/>
                      </a:endParaRPr>
                    </a:p>
                    <a:p>
                      <a:pPr marL="275590" indent="-180340">
                        <a:lnSpc>
                          <a:spcPct val="115000"/>
                        </a:lnSpc>
                        <a:spcAft>
                          <a:spcPts val="0"/>
                        </a:spcAft>
                      </a:pPr>
                      <a:r>
                        <a:rPr lang="es-ES" sz="1050" b="1" dirty="0">
                          <a:effectLst/>
                        </a:rPr>
                        <a:t>    conclusiones conjuntas.</a:t>
                      </a:r>
                      <a:endParaRPr lang="es-MX" sz="1050" b="1" dirty="0">
                        <a:effectLst/>
                      </a:endParaRPr>
                    </a:p>
                    <a:p>
                      <a:pPr marL="275590" indent="-180340">
                        <a:lnSpc>
                          <a:spcPct val="115000"/>
                        </a:lnSpc>
                        <a:spcAft>
                          <a:spcPts val="0"/>
                        </a:spcAft>
                      </a:pPr>
                      <a:r>
                        <a:rPr lang="es-ES" sz="1050" b="1" dirty="0">
                          <a:effectLst/>
                        </a:rPr>
                        <a:t> </a:t>
                      </a:r>
                      <a:endParaRPr lang="es-MX" sz="1050" b="1"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3042" marR="43042" marT="43042" marB="43042"/>
                </a:tc>
              </a:tr>
              <a:tr h="1159278">
                <a:tc>
                  <a:txBody>
                    <a:bodyPr/>
                    <a:lstStyle/>
                    <a:p>
                      <a:pPr>
                        <a:lnSpc>
                          <a:spcPct val="115000"/>
                        </a:lnSpc>
                        <a:spcAft>
                          <a:spcPts val="0"/>
                        </a:spcAft>
                      </a:pPr>
                      <a:r>
                        <a:rPr lang="es-ES" sz="1050" b="1" dirty="0">
                          <a:effectLst/>
                        </a:rPr>
                        <a:t>  5. Llegar a conclusiones parciales </a:t>
                      </a:r>
                      <a:endParaRPr lang="es-MX" sz="1050" b="1" dirty="0">
                        <a:effectLst/>
                      </a:endParaRPr>
                    </a:p>
                    <a:p>
                      <a:pPr>
                        <a:lnSpc>
                          <a:spcPct val="115000"/>
                        </a:lnSpc>
                        <a:spcAft>
                          <a:spcPts val="0"/>
                        </a:spcAft>
                      </a:pPr>
                      <a:r>
                        <a:rPr lang="es-ES" sz="1050" b="1" dirty="0">
                          <a:effectLst/>
                        </a:rPr>
                        <a:t>         (por disciplina) útiles para el </a:t>
                      </a:r>
                      <a:endParaRPr lang="es-MX" sz="1050" b="1" dirty="0">
                        <a:effectLst/>
                      </a:endParaRPr>
                    </a:p>
                    <a:p>
                      <a:pPr>
                        <a:lnSpc>
                          <a:spcPct val="115000"/>
                        </a:lnSpc>
                        <a:spcAft>
                          <a:spcPts val="0"/>
                        </a:spcAft>
                      </a:pPr>
                      <a:r>
                        <a:rPr lang="es-ES" sz="1050" b="1" dirty="0">
                          <a:effectLst/>
                        </a:rPr>
                        <a:t>         proyecto, de tal forma que lo </a:t>
                      </a:r>
                      <a:endParaRPr lang="es-MX" sz="1050" b="1" dirty="0">
                        <a:effectLst/>
                      </a:endParaRPr>
                    </a:p>
                    <a:p>
                      <a:pPr>
                        <a:lnSpc>
                          <a:spcPct val="115000"/>
                        </a:lnSpc>
                        <a:spcAft>
                          <a:spcPts val="0"/>
                        </a:spcAft>
                      </a:pPr>
                      <a:r>
                        <a:rPr lang="es-ES" sz="1050" b="1" dirty="0">
                          <a:effectLst/>
                        </a:rPr>
                        <a:t>         aclaran, describen o descifran,  </a:t>
                      </a:r>
                      <a:endParaRPr lang="es-MX" sz="1050" b="1" dirty="0">
                        <a:effectLst/>
                      </a:endParaRPr>
                    </a:p>
                    <a:p>
                      <a:pPr>
                        <a:lnSpc>
                          <a:spcPct val="115000"/>
                        </a:lnSpc>
                        <a:spcAft>
                          <a:spcPts val="0"/>
                        </a:spcAft>
                      </a:pPr>
                      <a:r>
                        <a:rPr lang="es-ES" sz="1050" b="1" dirty="0">
                          <a:effectLst/>
                        </a:rPr>
                        <a:t>         (fruto de la reflexión colaborativa</a:t>
                      </a:r>
                      <a:endParaRPr lang="es-MX" sz="1050" b="1" dirty="0">
                        <a:effectLst/>
                      </a:endParaRPr>
                    </a:p>
                    <a:p>
                      <a:pPr>
                        <a:lnSpc>
                          <a:spcPct val="115000"/>
                        </a:lnSpc>
                        <a:spcAft>
                          <a:spcPts val="0"/>
                        </a:spcAft>
                      </a:pPr>
                      <a:r>
                        <a:rPr lang="es-ES" sz="1050" b="1" dirty="0">
                          <a:effectLst/>
                        </a:rPr>
                        <a:t>         de los estudiantes).</a:t>
                      </a:r>
                      <a:endParaRPr lang="es-MX" sz="1050" b="1" dirty="0">
                        <a:effectLst/>
                      </a:endParaRPr>
                    </a:p>
                    <a:p>
                      <a:pPr>
                        <a:lnSpc>
                          <a:spcPct val="115000"/>
                        </a:lnSpc>
                        <a:spcAft>
                          <a:spcPts val="0"/>
                        </a:spcAft>
                      </a:pPr>
                      <a:r>
                        <a:rPr lang="es-ES" sz="1050" b="1" dirty="0">
                          <a:effectLst/>
                        </a:rPr>
                        <a:t>         ¿Cómo se lograron?</a:t>
                      </a:r>
                      <a:endParaRPr lang="es-MX" sz="1050" b="1" dirty="0">
                        <a:effectLst/>
                      </a:endParaRPr>
                    </a:p>
                    <a:p>
                      <a:pPr>
                        <a:lnSpc>
                          <a:spcPct val="115000"/>
                        </a:lnSpc>
                        <a:spcAft>
                          <a:spcPts val="0"/>
                        </a:spcAft>
                      </a:pPr>
                      <a:r>
                        <a:rPr lang="es-ES" sz="1050" b="1" dirty="0">
                          <a:effectLst/>
                        </a:rPr>
                        <a:t> </a:t>
                      </a:r>
                      <a:endParaRPr lang="es-MX" sz="1050" b="1"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r>
              <a:tr h="1159278">
                <a:tc>
                  <a:txBody>
                    <a:bodyPr/>
                    <a:lstStyle/>
                    <a:p>
                      <a:pPr>
                        <a:lnSpc>
                          <a:spcPct val="115000"/>
                        </a:lnSpc>
                        <a:spcAft>
                          <a:spcPts val="0"/>
                        </a:spcAft>
                      </a:pPr>
                      <a:r>
                        <a:rPr lang="es-ES" sz="1050" b="1" dirty="0">
                          <a:effectLst/>
                        </a:rPr>
                        <a:t>  6. Conectar.</a:t>
                      </a:r>
                      <a:endParaRPr lang="es-MX" sz="1050" b="1" dirty="0">
                        <a:effectLst/>
                      </a:endParaRPr>
                    </a:p>
                    <a:p>
                      <a:pPr>
                        <a:lnSpc>
                          <a:spcPct val="115000"/>
                        </a:lnSpc>
                        <a:spcAft>
                          <a:spcPts val="0"/>
                        </a:spcAft>
                        <a:tabLst>
                          <a:tab pos="270510" algn="l"/>
                        </a:tabLst>
                      </a:pPr>
                      <a:r>
                        <a:rPr lang="es-ES" sz="1050" b="1" dirty="0">
                          <a:effectLst/>
                        </a:rPr>
                        <a:t>     Manera en que las conclusiones</a:t>
                      </a:r>
                      <a:endParaRPr lang="es-MX" sz="1050" b="1" dirty="0">
                        <a:effectLst/>
                      </a:endParaRPr>
                    </a:p>
                    <a:p>
                      <a:pPr marL="450215" indent="-450215">
                        <a:lnSpc>
                          <a:spcPct val="115000"/>
                        </a:lnSpc>
                        <a:spcAft>
                          <a:spcPts val="0"/>
                        </a:spcAft>
                        <a:tabLst>
                          <a:tab pos="270510" algn="l"/>
                        </a:tabLst>
                      </a:pPr>
                      <a:r>
                        <a:rPr lang="es-ES" sz="1050" b="1" dirty="0">
                          <a:effectLst/>
                        </a:rPr>
                        <a:t>     de cada disciplina dan</a:t>
                      </a:r>
                      <a:endParaRPr lang="es-MX" sz="1050" b="1" dirty="0">
                        <a:effectLst/>
                      </a:endParaRPr>
                    </a:p>
                    <a:p>
                      <a:pPr>
                        <a:lnSpc>
                          <a:spcPct val="115000"/>
                        </a:lnSpc>
                        <a:spcAft>
                          <a:spcPts val="0"/>
                        </a:spcAft>
                        <a:tabLst>
                          <a:tab pos="270510" algn="l"/>
                        </a:tabLst>
                      </a:pPr>
                      <a:r>
                        <a:rPr lang="es-ES" sz="1050" b="1" dirty="0">
                          <a:effectLst/>
                        </a:rPr>
                        <a:t>     respuesta  o se vinculan con</a:t>
                      </a:r>
                      <a:endParaRPr lang="es-MX" sz="1050" b="1" dirty="0">
                        <a:effectLst/>
                      </a:endParaRPr>
                    </a:p>
                    <a:p>
                      <a:pPr>
                        <a:lnSpc>
                          <a:spcPct val="115000"/>
                        </a:lnSpc>
                        <a:spcAft>
                          <a:spcPts val="0"/>
                        </a:spcAft>
                        <a:tabLst>
                          <a:tab pos="270510" algn="l"/>
                        </a:tabLst>
                      </a:pPr>
                      <a:r>
                        <a:rPr lang="es-ES" sz="1050" b="1" dirty="0">
                          <a:effectLst/>
                        </a:rPr>
                        <a:t>     la pregunta  disparadora del</a:t>
                      </a:r>
                      <a:endParaRPr lang="es-MX" sz="1050" b="1" dirty="0">
                        <a:effectLst/>
                      </a:endParaRPr>
                    </a:p>
                    <a:p>
                      <a:pPr>
                        <a:lnSpc>
                          <a:spcPct val="115000"/>
                        </a:lnSpc>
                        <a:spcAft>
                          <a:spcPts val="0"/>
                        </a:spcAft>
                        <a:tabLst>
                          <a:tab pos="270510" algn="l"/>
                        </a:tabLst>
                      </a:pPr>
                      <a:r>
                        <a:rPr lang="es-ES" sz="1050" b="1" dirty="0">
                          <a:effectLst/>
                        </a:rPr>
                        <a:t>     proyecto. </a:t>
                      </a:r>
                      <a:endParaRPr lang="es-MX" sz="1050" b="1" dirty="0">
                        <a:effectLst/>
                      </a:endParaRPr>
                    </a:p>
                    <a:p>
                      <a:pPr>
                        <a:lnSpc>
                          <a:spcPct val="115000"/>
                        </a:lnSpc>
                        <a:spcAft>
                          <a:spcPts val="0"/>
                        </a:spcAft>
                        <a:tabLst>
                          <a:tab pos="270510" algn="l"/>
                        </a:tabLst>
                      </a:pPr>
                      <a:r>
                        <a:rPr lang="es-ES" sz="1050" b="1" dirty="0">
                          <a:effectLst/>
                        </a:rPr>
                        <a:t>     Estrategia o  actividad para lograr</a:t>
                      </a:r>
                      <a:endParaRPr lang="es-MX" sz="1050" b="1" dirty="0">
                        <a:effectLst/>
                      </a:endParaRPr>
                    </a:p>
                    <a:p>
                      <a:pPr marL="204470" indent="-276225">
                        <a:lnSpc>
                          <a:spcPct val="115000"/>
                        </a:lnSpc>
                        <a:spcAft>
                          <a:spcPts val="0"/>
                        </a:spcAft>
                      </a:pPr>
                      <a:r>
                        <a:rPr lang="es-ES" sz="1050" b="1" dirty="0">
                          <a:effectLst/>
                        </a:rPr>
                        <a:t>       que haya   conciencia de ello.</a:t>
                      </a:r>
                      <a:endParaRPr lang="es-MX" sz="1050" b="1" dirty="0">
                        <a:solidFill>
                          <a:srgbClr val="000000"/>
                        </a:solidFill>
                        <a:effectLst/>
                        <a:latin typeface="Arial"/>
                        <a:ea typeface="Arial"/>
                      </a:endParaRPr>
                    </a:p>
                  </a:txBody>
                  <a:tcPr marL="43042" marR="43042" marT="43042" marB="43042"/>
                </a:tc>
                <a:tc gridSpan="3">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hMerge="1">
                  <a:txBody>
                    <a:bodyPr/>
                    <a:lstStyle/>
                    <a:p>
                      <a:endParaRPr lang="es-MX"/>
                    </a:p>
                  </a:txBody>
                  <a:tcPr/>
                </a:tc>
                <a:tc hMerge="1">
                  <a:txBody>
                    <a:bodyPr/>
                    <a:lstStyle/>
                    <a:p>
                      <a:endParaRPr lang="es-MX"/>
                    </a:p>
                  </a:txBody>
                  <a:tcPr/>
                </a:tc>
              </a:tr>
              <a:tr h="1159278">
                <a:tc>
                  <a:txBody>
                    <a:bodyPr/>
                    <a:lstStyle/>
                    <a:p>
                      <a:pPr>
                        <a:lnSpc>
                          <a:spcPct val="115000"/>
                        </a:lnSpc>
                        <a:spcAft>
                          <a:spcPts val="0"/>
                        </a:spcAft>
                      </a:pPr>
                      <a:r>
                        <a:rPr lang="es-ES" sz="1050" b="1" dirty="0">
                          <a:effectLst/>
                        </a:rPr>
                        <a:t>7.  Evaluar la información generada.</a:t>
                      </a:r>
                      <a:endParaRPr lang="es-MX" sz="1050" b="1" dirty="0">
                        <a:effectLst/>
                      </a:endParaRPr>
                    </a:p>
                    <a:p>
                      <a:pPr marL="180340">
                        <a:lnSpc>
                          <a:spcPct val="115000"/>
                        </a:lnSpc>
                        <a:spcAft>
                          <a:spcPts val="0"/>
                        </a:spcAft>
                      </a:pPr>
                      <a:r>
                        <a:rPr lang="es-ES" sz="1050" b="1" dirty="0">
                          <a:effectLst/>
                        </a:rPr>
                        <a:t>¿La información obtenida cubre las necesidades para la solución del problema?</a:t>
                      </a:r>
                      <a:endParaRPr lang="es-MX" sz="1050" b="1" dirty="0">
                        <a:effectLst/>
                      </a:endParaRPr>
                    </a:p>
                    <a:p>
                      <a:pPr marL="180340">
                        <a:lnSpc>
                          <a:spcPct val="115000"/>
                        </a:lnSpc>
                        <a:spcAft>
                          <a:spcPts val="0"/>
                        </a:spcAft>
                      </a:pPr>
                      <a:r>
                        <a:rPr lang="es-ES" sz="1050" b="1" dirty="0">
                          <a:effectLst/>
                        </a:rPr>
                        <a:t>Propuesta de investigaciones para complementar el proyecto.</a:t>
                      </a:r>
                      <a:endParaRPr lang="es-MX" sz="1050" b="1" dirty="0">
                        <a:solidFill>
                          <a:srgbClr val="000000"/>
                        </a:solidFill>
                        <a:effectLst/>
                        <a:latin typeface="Arial"/>
                        <a:ea typeface="Arial"/>
                      </a:endParaRPr>
                    </a:p>
                  </a:txBody>
                  <a:tcPr marL="43042" marR="43042" marT="43042" marB="43042"/>
                </a:tc>
                <a:tc gridSpan="3">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3236025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498178"/>
          </a:xfrm>
        </p:spPr>
        <p:txBody>
          <a:bodyPr>
            <a:normAutofit fontScale="90000"/>
          </a:bodyPr>
          <a:lstStyle/>
          <a:p>
            <a:pPr lvl="0"/>
            <a:r>
              <a:rPr lang="es-ES" sz="2700" b="1" dirty="0" smtClean="0">
                <a:solidFill>
                  <a:srgbClr val="000000"/>
                </a:solidFill>
                <a:latin typeface="Arial" pitchFamily="34" charset="0"/>
                <a:ea typeface="Century Gothic" pitchFamily="34" charset="0"/>
                <a:cs typeface="Century Gothic" pitchFamily="34" charset="0"/>
              </a:rPr>
              <a:t/>
            </a:r>
            <a:br>
              <a:rPr lang="es-ES" sz="2700" b="1" dirty="0" smtClean="0">
                <a:solidFill>
                  <a:srgbClr val="000000"/>
                </a:solidFill>
                <a:latin typeface="Arial" pitchFamily="34" charset="0"/>
                <a:ea typeface="Century Gothic" pitchFamily="34" charset="0"/>
                <a:cs typeface="Century Gothic" pitchFamily="34" charset="0"/>
              </a:rPr>
            </a:br>
            <a:r>
              <a:rPr lang="es-MX" sz="2800" dirty="0">
                <a:solidFill>
                  <a:schemeClr val="bg1"/>
                </a:solidFill>
              </a:rPr>
              <a:t>Producto 7 e. g) E.I.P. Resumen</a:t>
            </a:r>
            <a:r>
              <a:rPr lang="es-ES" sz="2700" b="1" dirty="0">
                <a:solidFill>
                  <a:schemeClr val="bg1"/>
                </a:solidFill>
                <a:latin typeface="Arial" pitchFamily="34" charset="0"/>
                <a:ea typeface="Century Gothic" pitchFamily="34" charset="0"/>
                <a:cs typeface="Century Gothic" pitchFamily="34" charset="0"/>
              </a:rPr>
              <a:t/>
            </a:r>
            <a:br>
              <a:rPr lang="es-ES" sz="2700" b="1" dirty="0">
                <a:solidFill>
                  <a:schemeClr val="bg1"/>
                </a:solidFill>
                <a:latin typeface="Arial" pitchFamily="34" charset="0"/>
                <a:ea typeface="Century Gothic" pitchFamily="34" charset="0"/>
                <a:cs typeface="Century Gothic" pitchFamily="34" charset="0"/>
              </a:rPr>
            </a:br>
            <a:r>
              <a:rPr lang="es-ES" sz="2700" b="1" dirty="0" smtClean="0">
                <a:solidFill>
                  <a:schemeClr val="bg1"/>
                </a:solidFill>
                <a:latin typeface="Arial" pitchFamily="34" charset="0"/>
                <a:ea typeface="Century Gothic" pitchFamily="34" charset="0"/>
                <a:cs typeface="Century Gothic" pitchFamily="34" charset="0"/>
              </a:rPr>
              <a:t>VI</a:t>
            </a:r>
            <a:r>
              <a:rPr lang="es-ES" sz="2700" b="1" dirty="0">
                <a:solidFill>
                  <a:schemeClr val="bg1"/>
                </a:solidFill>
                <a:latin typeface="Arial" pitchFamily="34" charset="0"/>
                <a:ea typeface="Century Gothic" pitchFamily="34" charset="0"/>
                <a:cs typeface="Century Gothic" pitchFamily="34" charset="0"/>
              </a:rPr>
              <a:t>. </a:t>
            </a:r>
            <a:r>
              <a:rPr lang="es-ES" sz="2700" b="1" dirty="0" smtClean="0">
                <a:solidFill>
                  <a:schemeClr val="bg1"/>
                </a:solidFill>
                <a:latin typeface="Arial" pitchFamily="34" charset="0"/>
                <a:ea typeface="Century Gothic" pitchFamily="34" charset="0"/>
                <a:cs typeface="Century Gothic" pitchFamily="34" charset="0"/>
              </a:rPr>
              <a:t>División </a:t>
            </a:r>
            <a:r>
              <a:rPr lang="es-ES" sz="2700" b="1" dirty="0">
                <a:solidFill>
                  <a:schemeClr val="bg1"/>
                </a:solidFill>
                <a:latin typeface="Arial" pitchFamily="34" charset="0"/>
                <a:ea typeface="Century Gothic" pitchFamily="34" charset="0"/>
                <a:cs typeface="Century Gothic" pitchFamily="34" charset="0"/>
              </a:rPr>
              <a:t>del </a:t>
            </a:r>
            <a:r>
              <a:rPr lang="es-ES" sz="2700" b="1" dirty="0" smtClean="0">
                <a:solidFill>
                  <a:schemeClr val="bg1"/>
                </a:solidFill>
                <a:latin typeface="Arial" pitchFamily="34" charset="0"/>
                <a:ea typeface="Century Gothic" pitchFamily="34" charset="0"/>
                <a:cs typeface="Century Gothic" pitchFamily="34" charset="0"/>
              </a:rPr>
              <a:t>tiempo</a:t>
            </a:r>
            <a:br>
              <a:rPr lang="es-ES" sz="2700" b="1" dirty="0" smtClean="0">
                <a:solidFill>
                  <a:schemeClr val="bg1"/>
                </a:solidFill>
                <a:latin typeface="Arial" pitchFamily="34" charset="0"/>
                <a:ea typeface="Century Gothic" pitchFamily="34" charset="0"/>
                <a:cs typeface="Century Gothic" pitchFamily="34" charset="0"/>
              </a:rPr>
            </a:br>
            <a:r>
              <a:rPr lang="es-ES" sz="2700" b="1" dirty="0">
                <a:solidFill>
                  <a:schemeClr val="bg1"/>
                </a:solidFill>
                <a:latin typeface="Arial" pitchFamily="34" charset="0"/>
                <a:ea typeface="Century Gothic" pitchFamily="34" charset="0"/>
                <a:cs typeface="Century Gothic" pitchFamily="34" charset="0"/>
              </a:rPr>
              <a:t>VII. Presentación.</a:t>
            </a:r>
            <a:r>
              <a:rPr lang="es-MX" sz="2800" dirty="0">
                <a:latin typeface="Arial" pitchFamily="34" charset="0"/>
                <a:cs typeface="Arial" pitchFamily="34" charset="0"/>
              </a:rPr>
              <a:t/>
            </a:r>
            <a:br>
              <a:rPr lang="es-MX" sz="2800" dirty="0">
                <a:latin typeface="Arial" pitchFamily="34" charset="0"/>
                <a:cs typeface="Arial" pitchFamily="34" charset="0"/>
              </a:rPr>
            </a:b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52</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926590800"/>
              </p:ext>
            </p:extLst>
          </p:nvPr>
        </p:nvGraphicFramePr>
        <p:xfrm>
          <a:off x="409433" y="1966835"/>
          <a:ext cx="8229600" cy="4629838"/>
        </p:xfrm>
        <a:graphic>
          <a:graphicData uri="http://schemas.openxmlformats.org/drawingml/2006/table">
            <a:tbl>
              <a:tblPr>
                <a:tableStyleId>{5C22544A-7EE6-4342-B048-85BDC9FD1C3A}</a:tableStyleId>
              </a:tblPr>
              <a:tblGrid>
                <a:gridCol w="4162567"/>
                <a:gridCol w="4067033"/>
              </a:tblGrid>
              <a:tr h="1031251">
                <a:tc>
                  <a:txBody>
                    <a:bodyPr/>
                    <a:lstStyle/>
                    <a:p>
                      <a:pPr algn="ctr">
                        <a:lnSpc>
                          <a:spcPct val="115000"/>
                        </a:lnSpc>
                        <a:spcAft>
                          <a:spcPts val="0"/>
                        </a:spcAft>
                      </a:pPr>
                      <a:r>
                        <a:rPr lang="es-ES" sz="1600" dirty="0">
                          <a:effectLst/>
                        </a:rPr>
                        <a:t>Tiempos dedicados al proyecto cada semana.</a:t>
                      </a:r>
                      <a:endParaRPr lang="es-MX" sz="1600" dirty="0">
                        <a:effectLst/>
                      </a:endParaRPr>
                    </a:p>
                    <a:p>
                      <a:pPr algn="ctr">
                        <a:lnSpc>
                          <a:spcPct val="115000"/>
                        </a:lnSpc>
                        <a:spcAft>
                          <a:spcPts val="0"/>
                        </a:spcAft>
                      </a:pPr>
                      <a:r>
                        <a:rPr lang="es-ES" sz="1600" dirty="0">
                          <a:effectLst/>
                        </a:rPr>
                        <a:t>      Momentos  se destinados al Proyecto.</a:t>
                      </a:r>
                      <a:endParaRPr lang="es-MX" sz="1600" dirty="0">
                        <a:effectLst/>
                      </a:endParaRPr>
                    </a:p>
                    <a:p>
                      <a:pPr algn="ctr">
                        <a:lnSpc>
                          <a:spcPct val="115000"/>
                        </a:lnSpc>
                        <a:spcAft>
                          <a:spcPts val="0"/>
                        </a:spcAft>
                      </a:pPr>
                      <a:r>
                        <a:rPr lang="es-ES" sz="1600" dirty="0">
                          <a:effectLst/>
                        </a:rPr>
                        <a:t>     Horas de trabajó dedicadas al trabajo disciplinario. </a:t>
                      </a:r>
                      <a:endParaRPr lang="es-MX" sz="1600" dirty="0">
                        <a:effectLst/>
                      </a:endParaRPr>
                    </a:p>
                    <a:p>
                      <a:pPr algn="ctr">
                        <a:lnSpc>
                          <a:spcPct val="115000"/>
                        </a:lnSpc>
                        <a:spcAft>
                          <a:spcPts val="0"/>
                        </a:spcAft>
                      </a:pPr>
                      <a:r>
                        <a:rPr lang="es-ES" sz="1600" dirty="0">
                          <a:effectLst/>
                        </a:rPr>
                        <a:t>Horas de trabajo dedicadas al trabajo interdisciplinario. </a:t>
                      </a:r>
                      <a:endParaRPr lang="es-MX" sz="1600" dirty="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endParaRPr lang="es-MX" sz="16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600" dirty="0">
                          <a:effectLst/>
                        </a:rPr>
                        <a:t>Presentación del proyecto (producto).</a:t>
                      </a:r>
                      <a:endParaRPr lang="es-MX" sz="1600" dirty="0">
                        <a:effectLst/>
                      </a:endParaRPr>
                    </a:p>
                    <a:p>
                      <a:pPr algn="ctr">
                        <a:lnSpc>
                          <a:spcPct val="115000"/>
                        </a:lnSpc>
                        <a:spcAft>
                          <a:spcPts val="0"/>
                        </a:spcAft>
                      </a:pPr>
                      <a:r>
                        <a:rPr lang="es-ES" sz="1600" dirty="0">
                          <a:effectLst/>
                        </a:rPr>
                        <a:t>Características de la presentación.</a:t>
                      </a:r>
                      <a:endParaRPr lang="es-MX" sz="1600" dirty="0">
                        <a:effectLst/>
                      </a:endParaRPr>
                    </a:p>
                    <a:p>
                      <a:pPr algn="ctr">
                        <a:lnSpc>
                          <a:spcPct val="115000"/>
                        </a:lnSpc>
                        <a:spcAft>
                          <a:spcPts val="0"/>
                        </a:spcAft>
                      </a:pPr>
                      <a:r>
                        <a:rPr lang="es-ES" sz="1600" dirty="0">
                          <a:effectLst/>
                        </a:rPr>
                        <a:t>¿Qué se presenta? ¿Cuándo? ¿Dónde? ¿Con qué? </a:t>
                      </a:r>
                      <a:endParaRPr lang="es-MX" sz="1600" dirty="0">
                        <a:effectLst/>
                      </a:endParaRPr>
                    </a:p>
                    <a:p>
                      <a:pPr algn="ctr">
                        <a:lnSpc>
                          <a:spcPct val="115000"/>
                        </a:lnSpc>
                        <a:spcAft>
                          <a:spcPts val="0"/>
                        </a:spcAft>
                      </a:pPr>
                      <a:r>
                        <a:rPr lang="es-ES" sz="1600" dirty="0">
                          <a:effectLst/>
                        </a:rPr>
                        <a:t>¿A quién, por qué, para qué?</a:t>
                      </a:r>
                      <a:endParaRPr lang="es-MX" sz="1600" dirty="0">
                        <a:solidFill>
                          <a:srgbClr val="000000"/>
                        </a:solidFill>
                        <a:effectLst/>
                        <a:latin typeface="Arial"/>
                        <a:ea typeface="Arial"/>
                      </a:endParaRPr>
                    </a:p>
                  </a:txBody>
                  <a:tcPr marL="60026" marR="60026" marT="60026" marB="60026"/>
                </a:tc>
              </a:tr>
              <a:tr h="864378">
                <a:tc>
                  <a:txBody>
                    <a:bodyPr/>
                    <a:lstStyle/>
                    <a:p>
                      <a:pPr>
                        <a:lnSpc>
                          <a:spcPct val="115000"/>
                        </a:lnSpc>
                        <a:spcAft>
                          <a:spcPts val="0"/>
                        </a:spcAft>
                      </a:pPr>
                      <a:r>
                        <a:rPr lang="es-ES" sz="1600" dirty="0">
                          <a:effectLst/>
                        </a:rPr>
                        <a:t>Dos sesiones el 1 y 7 de noviembre </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60026" marR="60026" marT="60026" marB="60026"/>
                </a:tc>
              </a:tr>
            </a:tbl>
          </a:graphicData>
        </a:graphic>
      </p:graphicFrame>
      <p:sp>
        <p:nvSpPr>
          <p:cNvPr id="6" name="Rectangle 1"/>
          <p:cNvSpPr>
            <a:spLocks noChangeArrowheads="1"/>
          </p:cNvSpPr>
          <p:nvPr/>
        </p:nvSpPr>
        <p:spPr bwMode="auto">
          <a:xfrm>
            <a:off x="457200" y="3012445"/>
            <a:ext cx="29931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5124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chemeClr val="bg1"/>
                </a:solidFill>
              </a:rPr>
              <a:t>Producto 7 e. g) E.I.P. </a:t>
            </a:r>
            <a:r>
              <a:rPr lang="es-MX" sz="2800" dirty="0" smtClean="0">
                <a:solidFill>
                  <a:schemeClr val="bg1"/>
                </a:solidFill>
              </a:rPr>
              <a:t>Resumen</a:t>
            </a:r>
            <a:br>
              <a:rPr lang="es-MX" sz="2800" dirty="0" smtClean="0">
                <a:solidFill>
                  <a:schemeClr val="bg1"/>
                </a:solidFill>
              </a:rPr>
            </a:br>
            <a:r>
              <a:rPr lang="es-MX" sz="2800" dirty="0" smtClean="0">
                <a:solidFill>
                  <a:schemeClr val="bg1"/>
                </a:solidFill>
              </a:rPr>
              <a:t>VII. Evaluación del proyecto</a:t>
            </a:r>
            <a:endParaRPr lang="es-MX" sz="2800"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71621100"/>
              </p:ext>
            </p:extLst>
          </p:nvPr>
        </p:nvGraphicFramePr>
        <p:xfrm>
          <a:off x="457200" y="1628800"/>
          <a:ext cx="8229600" cy="4953898"/>
        </p:xfrm>
        <a:graphic>
          <a:graphicData uri="http://schemas.openxmlformats.org/drawingml/2006/table">
            <a:tbl>
              <a:tblPr>
                <a:tableStyleId>{5C22544A-7EE6-4342-B048-85BDC9FD1C3A}</a:tableStyleId>
              </a:tblPr>
              <a:tblGrid>
                <a:gridCol w="2783224"/>
                <a:gridCol w="2808438"/>
                <a:gridCol w="2637938"/>
              </a:tblGrid>
              <a:tr h="1009102">
                <a:tc>
                  <a:txBody>
                    <a:bodyPr/>
                    <a:lstStyle/>
                    <a:p>
                      <a:pPr algn="ctr">
                        <a:lnSpc>
                          <a:spcPct val="115000"/>
                        </a:lnSpc>
                        <a:spcAft>
                          <a:spcPts val="0"/>
                        </a:spcAft>
                      </a:pPr>
                      <a:r>
                        <a:rPr lang="es-ES" sz="1800" dirty="0">
                          <a:effectLst/>
                        </a:rPr>
                        <a:t>1. Aspectos  que se evalúan del proyecto?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2. Criterios que se utilizan, para evaluar cada aspecto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3. Herramientas e instrumentos de evaluación que se utilizan.</a:t>
                      </a:r>
                      <a:endParaRPr lang="es-MX" sz="1800" dirty="0">
                        <a:solidFill>
                          <a:srgbClr val="000000"/>
                        </a:solidFill>
                        <a:effectLst/>
                        <a:latin typeface="Arial"/>
                        <a:ea typeface="Arial"/>
                      </a:endParaRPr>
                    </a:p>
                  </a:txBody>
                  <a:tcPr marL="60026" marR="60026" marT="60026" marB="60026"/>
                </a:tc>
              </a:tr>
              <a:tr h="3887442">
                <a:tc>
                  <a:txBody>
                    <a:bodyPr/>
                    <a:lstStyle/>
                    <a:p>
                      <a:pPr>
                        <a:lnSpc>
                          <a:spcPct val="115000"/>
                        </a:lnSpc>
                        <a:spcAft>
                          <a:spcPts val="0"/>
                        </a:spcAft>
                      </a:pPr>
                      <a:r>
                        <a:rPr lang="es-ES" sz="1800">
                          <a:effectLst/>
                        </a:rPr>
                        <a:t>Biología: Comprender los efectos de los alcaloides.</a:t>
                      </a:r>
                      <a:endParaRPr lang="es-MX" sz="1800">
                        <a:effectLst/>
                      </a:endParaRPr>
                    </a:p>
                    <a:p>
                      <a:pPr>
                        <a:lnSpc>
                          <a:spcPct val="115000"/>
                        </a:lnSpc>
                        <a:spcAft>
                          <a:spcPts val="0"/>
                        </a:spcAft>
                      </a:pPr>
                      <a:r>
                        <a:rPr lang="es-ES" sz="1800">
                          <a:effectLst/>
                        </a:rPr>
                        <a:t>Química: Entender los procesos de la vida.</a:t>
                      </a:r>
                      <a:endParaRPr lang="es-MX" sz="1800">
                        <a:effectLst/>
                      </a:endParaRPr>
                    </a:p>
                    <a:p>
                      <a:pPr>
                        <a:lnSpc>
                          <a:spcPct val="115000"/>
                        </a:lnSpc>
                        <a:spcAft>
                          <a:spcPts val="0"/>
                        </a:spcAft>
                      </a:pPr>
                      <a:r>
                        <a:rPr lang="es-ES" sz="1800">
                          <a:effectLst/>
                        </a:rPr>
                        <a:t>Psicología: Investigar las causas de las enfermedades mentales en los adolescentes provocadas por el consumo.  </a:t>
                      </a:r>
                      <a:endParaRPr lang="es-MX" sz="18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Biología: Comprender los efectos de los alcaloides.</a:t>
                      </a:r>
                      <a:endParaRPr lang="es-MX" sz="1800" dirty="0">
                        <a:effectLst/>
                      </a:endParaRPr>
                    </a:p>
                    <a:p>
                      <a:pPr>
                        <a:lnSpc>
                          <a:spcPct val="115000"/>
                        </a:lnSpc>
                        <a:spcAft>
                          <a:spcPts val="0"/>
                        </a:spcAft>
                      </a:pPr>
                      <a:r>
                        <a:rPr lang="es-ES" sz="1800" dirty="0">
                          <a:effectLst/>
                        </a:rPr>
                        <a:t>Química: Entender los procesos de la vida.</a:t>
                      </a:r>
                      <a:endParaRPr lang="es-MX" sz="1800" dirty="0">
                        <a:effectLst/>
                      </a:endParaRPr>
                    </a:p>
                    <a:p>
                      <a:pPr>
                        <a:lnSpc>
                          <a:spcPct val="115000"/>
                        </a:lnSpc>
                        <a:spcAft>
                          <a:spcPts val="0"/>
                        </a:spcAft>
                      </a:pPr>
                      <a:r>
                        <a:rPr lang="es-ES" sz="1800" dirty="0">
                          <a:effectLst/>
                        </a:rPr>
                        <a:t>Psicología: Investigar las causas de las enfermedades mentales en los adolescentes provocadas por el consumo.  </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Rúbrica de evaluación</a:t>
                      </a:r>
                      <a:endParaRPr lang="es-MX" sz="18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53</a:t>
            </a:fld>
            <a:endParaRPr lang="es-ES"/>
          </a:p>
        </p:txBody>
      </p:sp>
      <p:sp>
        <p:nvSpPr>
          <p:cNvPr id="6" name="Rectangle 1"/>
          <p:cNvSpPr>
            <a:spLocks noChangeArrowheads="1"/>
          </p:cNvSpPr>
          <p:nvPr/>
        </p:nvSpPr>
        <p:spPr bwMode="auto">
          <a:xfrm>
            <a:off x="45720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4888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6984776" cy="720080"/>
          </a:xfrm>
        </p:spPr>
        <p:txBody>
          <a:bodyPr>
            <a:normAutofit fontScale="90000"/>
          </a:bodyPr>
          <a:lstStyle/>
          <a:p>
            <a:r>
              <a:rPr lang="es-MX" sz="2000" dirty="0" smtClean="0"/>
              <a:t/>
            </a:r>
            <a:br>
              <a:rPr lang="es-MX" sz="2000" dirty="0" smtClean="0"/>
            </a:br>
            <a:r>
              <a:rPr lang="es-ES" sz="2000" b="1" dirty="0">
                <a:solidFill>
                  <a:schemeClr val="bg1"/>
                </a:solidFill>
              </a:rPr>
              <a:t>V. Esquema del proceso de construcción del proyecto por </a:t>
            </a:r>
            <a:r>
              <a:rPr lang="es-ES" sz="2000" b="1" dirty="0" smtClean="0">
                <a:solidFill>
                  <a:schemeClr val="bg1"/>
                </a:solidFill>
              </a:rPr>
              <a:t>disciplinas.</a:t>
            </a:r>
            <a:r>
              <a:rPr lang="es-MX" sz="2400" dirty="0">
                <a:solidFill>
                  <a:schemeClr val="bg1"/>
                </a:solidFill>
              </a:rPr>
              <a:t/>
            </a:r>
            <a:br>
              <a:rPr lang="es-MX" sz="2400" dirty="0">
                <a:solidFill>
                  <a:schemeClr val="bg1"/>
                </a:solidFill>
              </a:rPr>
            </a:br>
            <a:endParaRPr lang="es-MX" sz="2800" dirty="0">
              <a:solidFill>
                <a:schemeClr val="bg1"/>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54</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744476296"/>
              </p:ext>
            </p:extLst>
          </p:nvPr>
        </p:nvGraphicFramePr>
        <p:xfrm>
          <a:off x="323528" y="692696"/>
          <a:ext cx="8712969" cy="6092268"/>
        </p:xfrm>
        <a:graphic>
          <a:graphicData uri="http://schemas.openxmlformats.org/drawingml/2006/table">
            <a:tbl>
              <a:tblPr>
                <a:tableStyleId>{5C22544A-7EE6-4342-B048-85BDC9FD1C3A}</a:tableStyleId>
              </a:tblPr>
              <a:tblGrid>
                <a:gridCol w="2791706"/>
                <a:gridCol w="1742536"/>
                <a:gridCol w="1696920"/>
                <a:gridCol w="2481807"/>
              </a:tblGrid>
              <a:tr h="240540">
                <a:tc>
                  <a:txBody>
                    <a:bodyPr/>
                    <a:lstStyle/>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dirty="0">
                          <a:effectLst/>
                        </a:rPr>
                        <a:t>Disciplina 1.</a:t>
                      </a:r>
                      <a:endParaRPr lang="es-MX" sz="1000" dirty="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dirty="0">
                          <a:effectLst/>
                        </a:rPr>
                        <a:t>Disciplina 2.</a:t>
                      </a:r>
                      <a:endParaRPr lang="es-MX" sz="1000" dirty="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dirty="0">
                          <a:effectLst/>
                        </a:rPr>
                        <a:t>Disciplina 3.</a:t>
                      </a:r>
                      <a:endParaRPr lang="es-MX" sz="1000" dirty="0">
                        <a:solidFill>
                          <a:srgbClr val="000000"/>
                        </a:solidFill>
                        <a:effectLst/>
                        <a:latin typeface="Arial"/>
                        <a:ea typeface="Arial"/>
                      </a:endParaRPr>
                    </a:p>
                  </a:txBody>
                  <a:tcPr marL="38586" marR="38586" marT="38586" marB="38586"/>
                </a:tc>
              </a:tr>
              <a:tr h="1403752">
                <a:tc>
                  <a:txBody>
                    <a:bodyPr/>
                    <a:lstStyle/>
                    <a:p>
                      <a:pPr marL="275590" indent="-180340">
                        <a:lnSpc>
                          <a:spcPct val="115000"/>
                        </a:lnSpc>
                        <a:spcAft>
                          <a:spcPts val="0"/>
                        </a:spcAft>
                      </a:pPr>
                      <a:r>
                        <a:rPr lang="es-ES" sz="1000" dirty="0">
                          <a:effectLst/>
                        </a:rPr>
                        <a:t>1.  Preguntar y cuestionar.</a:t>
                      </a:r>
                      <a:endParaRPr lang="es-MX" sz="1000" dirty="0">
                        <a:effectLst/>
                      </a:endParaRPr>
                    </a:p>
                    <a:p>
                      <a:pPr marL="275590" indent="-180340">
                        <a:lnSpc>
                          <a:spcPct val="115000"/>
                        </a:lnSpc>
                        <a:spcAft>
                          <a:spcPts val="0"/>
                        </a:spcAft>
                      </a:pPr>
                      <a:r>
                        <a:rPr lang="es-ES" sz="1000" dirty="0">
                          <a:effectLst/>
                        </a:rPr>
                        <a:t>     Preguntas para dirigir  la Investigación Interdisciplinaria.</a:t>
                      </a:r>
                      <a:endParaRPr lang="es-MX" sz="1000" dirty="0">
                        <a:solidFill>
                          <a:srgbClr val="000000"/>
                        </a:solidFill>
                        <a:effectLst/>
                        <a:latin typeface="Arial"/>
                        <a:ea typeface="Arial"/>
                      </a:endParaRPr>
                    </a:p>
                  </a:txBody>
                  <a:tcPr marL="38586" marR="38586" marT="38586" marB="38586"/>
                </a:tc>
                <a:tc gridSpan="3">
                  <a:txBody>
                    <a:bodyPr/>
                    <a:lstStyle/>
                    <a:p>
                      <a:pPr marL="342900" lvl="0" indent="-342900">
                        <a:lnSpc>
                          <a:spcPct val="115000"/>
                        </a:lnSpc>
                        <a:spcAft>
                          <a:spcPts val="0"/>
                        </a:spcAft>
                        <a:buFont typeface="Wingdings"/>
                        <a:buChar char=""/>
                      </a:pPr>
                      <a:r>
                        <a:rPr lang="es-ES" sz="1000" dirty="0">
                          <a:effectLst/>
                        </a:rPr>
                        <a:t>¿Cuáles son los elementos químicos de los opiáceos?</a:t>
                      </a:r>
                      <a:endParaRPr lang="es-MX" sz="1000" dirty="0">
                        <a:effectLst/>
                      </a:endParaRPr>
                    </a:p>
                    <a:p>
                      <a:pPr marL="342900" lvl="0" indent="-342900">
                        <a:lnSpc>
                          <a:spcPct val="115000"/>
                        </a:lnSpc>
                        <a:spcAft>
                          <a:spcPts val="0"/>
                        </a:spcAft>
                        <a:buFont typeface="Wingdings"/>
                        <a:buChar char=""/>
                      </a:pPr>
                      <a:r>
                        <a:rPr lang="es-ES" sz="1000" dirty="0">
                          <a:effectLst/>
                        </a:rPr>
                        <a:t>¿Qué ocurre en el cuerpo cuando inicia la dependencia de alguna sustancia adictiva?</a:t>
                      </a:r>
                      <a:endParaRPr lang="es-MX" sz="1000" dirty="0">
                        <a:effectLst/>
                      </a:endParaRPr>
                    </a:p>
                    <a:p>
                      <a:pPr marL="342900" lvl="0" indent="-342900">
                        <a:lnSpc>
                          <a:spcPct val="115000"/>
                        </a:lnSpc>
                        <a:spcAft>
                          <a:spcPts val="0"/>
                        </a:spcAft>
                        <a:buFont typeface="Wingdings"/>
                        <a:buChar char=""/>
                      </a:pPr>
                      <a:r>
                        <a:rPr lang="es-ES" sz="1000" dirty="0">
                          <a:effectLst/>
                        </a:rPr>
                        <a:t>¿Cómo inicia los cambios de conducta de los adolescentes al iniciar esta etapa de consumo?</a:t>
                      </a:r>
                      <a:endParaRPr lang="es-MX" sz="1000" dirty="0">
                        <a:effectLst/>
                      </a:endParaRPr>
                    </a:p>
                    <a:p>
                      <a:pPr marL="342900" lvl="0" indent="-342900">
                        <a:lnSpc>
                          <a:spcPct val="115000"/>
                        </a:lnSpc>
                        <a:spcAft>
                          <a:spcPts val="0"/>
                        </a:spcAft>
                        <a:buFont typeface="Wingdings"/>
                        <a:buChar char=""/>
                      </a:pPr>
                      <a:r>
                        <a:rPr lang="es-ES" sz="1000" dirty="0">
                          <a:effectLst/>
                        </a:rPr>
                        <a:t>¿Cuál es el motivo o situación familiar, más frecuente para que el adolescente tome la decisión para comenzar una etapa de consumo?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hMerge="1">
                  <a:txBody>
                    <a:bodyPr/>
                    <a:lstStyle/>
                    <a:p>
                      <a:endParaRPr lang="es-MX"/>
                    </a:p>
                  </a:txBody>
                  <a:tcPr/>
                </a:tc>
                <a:tc hMerge="1">
                  <a:txBody>
                    <a:bodyPr/>
                    <a:lstStyle/>
                    <a:p>
                      <a:endParaRPr lang="es-MX"/>
                    </a:p>
                  </a:txBody>
                  <a:tcPr/>
                </a:tc>
              </a:tr>
              <a:tr h="1743572">
                <a:tc>
                  <a:txBody>
                    <a:bodyPr/>
                    <a:lstStyle/>
                    <a:p>
                      <a:pPr marL="275590" indent="-180340">
                        <a:lnSpc>
                          <a:spcPct val="115000"/>
                        </a:lnSpc>
                        <a:spcAft>
                          <a:spcPts val="0"/>
                        </a:spcAft>
                      </a:pPr>
                      <a:r>
                        <a:rPr lang="es-ES" sz="1000" dirty="0">
                          <a:effectLst/>
                        </a:rPr>
                        <a:t>2. Despertar el interés (detonar).</a:t>
                      </a:r>
                      <a:endParaRPr lang="es-MX" sz="1000" dirty="0">
                        <a:effectLst/>
                      </a:endParaRPr>
                    </a:p>
                    <a:p>
                      <a:pPr marL="270510" indent="-180340">
                        <a:lnSpc>
                          <a:spcPct val="115000"/>
                        </a:lnSpc>
                        <a:spcAft>
                          <a:spcPts val="0"/>
                        </a:spcAft>
                      </a:pPr>
                      <a:r>
                        <a:rPr lang="es-ES" sz="1000" dirty="0">
                          <a:effectLst/>
                        </a:rPr>
                        <a:t>    Estrategias para involucrar a los estudiantes con la problemática planteada, en el salón de clase</a:t>
                      </a:r>
                      <a:endParaRPr lang="es-MX" sz="1000" dirty="0">
                        <a:effectLst/>
                      </a:endParaRPr>
                    </a:p>
                    <a:p>
                      <a:pPr marL="275590" indent="-180340">
                        <a:lnSpc>
                          <a:spcPct val="115000"/>
                        </a:lnSpc>
                        <a:spcAft>
                          <a:spcPts val="0"/>
                        </a:spcAft>
                      </a:pPr>
                      <a:r>
                        <a:rPr lang="es-ES" sz="1000" dirty="0">
                          <a:effectLst/>
                        </a:rPr>
                        <a:t>    </a:t>
                      </a:r>
                      <a:endParaRPr lang="es-MX" sz="1000" dirty="0">
                        <a:effectLst/>
                      </a:endParaRPr>
                    </a:p>
                    <a:p>
                      <a:pPr marL="275590" indent="-180340">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gridSpan="3">
                  <a:txBody>
                    <a:bodyPr/>
                    <a:lstStyle/>
                    <a:p>
                      <a:pPr marL="342900" lvl="0" indent="-342900">
                        <a:lnSpc>
                          <a:spcPct val="115000"/>
                        </a:lnSpc>
                        <a:spcAft>
                          <a:spcPts val="0"/>
                        </a:spcAft>
                        <a:buFont typeface="Wingdings"/>
                        <a:buChar char=""/>
                      </a:pPr>
                      <a:r>
                        <a:rPr lang="es-ES" sz="1000" dirty="0">
                          <a:effectLst/>
                        </a:rPr>
                        <a:t>¿Por qué el adolescente toma la decisión de consumir, sabiendo las consecuencias, biológicas, químicas y psicológicas?</a:t>
                      </a:r>
                      <a:endParaRPr lang="es-MX" sz="1000" dirty="0">
                        <a:effectLst/>
                      </a:endParaRPr>
                    </a:p>
                    <a:p>
                      <a:pPr marL="342900" lvl="0" indent="-342900">
                        <a:lnSpc>
                          <a:spcPct val="115000"/>
                        </a:lnSpc>
                        <a:spcAft>
                          <a:spcPts val="0"/>
                        </a:spcAft>
                        <a:buFont typeface="Wingdings"/>
                        <a:buChar char=""/>
                      </a:pPr>
                      <a:r>
                        <a:rPr lang="es-ES" sz="1000" dirty="0">
                          <a:effectLst/>
                        </a:rPr>
                        <a:t>¿Realmente el adolescente encuentra una solución de la situación que se encuentre viviendo dentro del consumo?</a:t>
                      </a:r>
                      <a:endParaRPr lang="es-MX" sz="1000" dirty="0">
                        <a:effectLst/>
                      </a:endParaRPr>
                    </a:p>
                    <a:p>
                      <a:pPr marL="342900" lvl="0" indent="-342900">
                        <a:lnSpc>
                          <a:spcPct val="115000"/>
                        </a:lnSpc>
                        <a:spcAft>
                          <a:spcPts val="0"/>
                        </a:spcAft>
                        <a:buFont typeface="Wingdings"/>
                        <a:buChar char=""/>
                      </a:pPr>
                      <a:r>
                        <a:rPr lang="es-ES" sz="1000" dirty="0">
                          <a:effectLst/>
                        </a:rPr>
                        <a:t>¿Los medios de comunicación son incitadores para el consumo?</a:t>
                      </a:r>
                      <a:endParaRPr lang="es-MX" sz="1000" dirty="0">
                        <a:effectLst/>
                      </a:endParaRPr>
                    </a:p>
                    <a:p>
                      <a:pPr marL="228600">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hMerge="1">
                  <a:txBody>
                    <a:bodyPr/>
                    <a:lstStyle/>
                    <a:p>
                      <a:endParaRPr lang="es-MX"/>
                    </a:p>
                  </a:txBody>
                  <a:tcPr/>
                </a:tc>
                <a:tc hMerge="1">
                  <a:txBody>
                    <a:bodyPr/>
                    <a:lstStyle/>
                    <a:p>
                      <a:endParaRPr lang="es-MX"/>
                    </a:p>
                  </a:txBody>
                  <a:tcPr/>
                </a:tc>
              </a:tr>
              <a:tr h="2244583">
                <a:tc>
                  <a:txBody>
                    <a:bodyPr/>
                    <a:lstStyle/>
                    <a:p>
                      <a:pPr marL="275590" indent="-180340">
                        <a:lnSpc>
                          <a:spcPct val="115000"/>
                        </a:lnSpc>
                        <a:spcAft>
                          <a:spcPts val="0"/>
                        </a:spcAft>
                      </a:pPr>
                      <a:r>
                        <a:rPr lang="es-ES" sz="1000" dirty="0">
                          <a:effectLst/>
                        </a:rPr>
                        <a:t>3. Recopilar información a través de la investigación.</a:t>
                      </a:r>
                      <a:endParaRPr lang="es-MX" sz="1000" dirty="0">
                        <a:effectLst/>
                      </a:endParaRPr>
                    </a:p>
                    <a:p>
                      <a:pPr marL="270510" indent="-175260">
                        <a:lnSpc>
                          <a:spcPct val="115000"/>
                        </a:lnSpc>
                        <a:spcAft>
                          <a:spcPts val="0"/>
                        </a:spcAft>
                      </a:pPr>
                      <a:r>
                        <a:rPr lang="es-ES" sz="1000" dirty="0">
                          <a:effectLst/>
                        </a:rPr>
                        <a:t>    Propuestas a investigar y sus fuentes. </a:t>
                      </a:r>
                      <a:endParaRPr lang="es-MX" sz="1000" dirty="0">
                        <a:solidFill>
                          <a:srgbClr val="000000"/>
                        </a:solidFill>
                        <a:effectLst/>
                        <a:latin typeface="Arial"/>
                        <a:ea typeface="Arial"/>
                      </a:endParaRPr>
                    </a:p>
                  </a:txBody>
                  <a:tcPr marL="38586" marR="38586" marT="38586" marB="38586"/>
                </a:tc>
                <a:tc>
                  <a:txBody>
                    <a:bodyPr/>
                    <a:lstStyle/>
                    <a:p>
                      <a:pPr>
                        <a:lnSpc>
                          <a:spcPct val="115000"/>
                        </a:lnSpc>
                      </a:pPr>
                      <a:r>
                        <a:rPr lang="es-MX" sz="1000" dirty="0">
                          <a:effectLst/>
                        </a:rPr>
                        <a:t>Implicación de los valores éticos y morales en el enfrentamiento de las adicciones en jóvenes, revista cubana, Daniel </a:t>
                      </a:r>
                      <a:r>
                        <a:rPr lang="es-MX" sz="1000" dirty="0" err="1">
                          <a:effectLst/>
                        </a:rPr>
                        <a:t>Gutierrez</a:t>
                      </a:r>
                      <a:r>
                        <a:rPr lang="es-MX" sz="1000" dirty="0">
                          <a:effectLst/>
                        </a:rPr>
                        <a:t> </a:t>
                      </a:r>
                      <a:r>
                        <a:rPr lang="es-MX" sz="1000" dirty="0" err="1">
                          <a:effectLst/>
                        </a:rPr>
                        <a:t>Raina</a:t>
                      </a:r>
                      <a:r>
                        <a:rPr lang="es-MX" sz="1000" baseline="30000" dirty="0" err="1">
                          <a:effectLst/>
                        </a:rPr>
                        <a:t>I</a:t>
                      </a:r>
                      <a:r>
                        <a:rPr lang="es-MX" sz="1000" dirty="0">
                          <a:effectLst/>
                        </a:rPr>
                        <a:t>; </a:t>
                      </a:r>
                      <a:r>
                        <a:rPr lang="es-MX" sz="1000" dirty="0" err="1">
                          <a:effectLst/>
                        </a:rPr>
                        <a:t>Edelsys</a:t>
                      </a:r>
                      <a:r>
                        <a:rPr lang="es-MX" sz="1000" dirty="0">
                          <a:effectLst/>
                        </a:rPr>
                        <a:t> Hernández </a:t>
                      </a:r>
                      <a:r>
                        <a:rPr lang="es-MX" sz="1000" dirty="0" err="1">
                          <a:effectLst/>
                        </a:rPr>
                        <a:t>Meléndez</a:t>
                      </a:r>
                      <a:r>
                        <a:rPr lang="es-MX" sz="1000" baseline="30000" dirty="0" err="1">
                          <a:effectLst/>
                        </a:rPr>
                        <a:t>II</a:t>
                      </a:r>
                      <a:endParaRPr lang="es-MX" sz="1000" dirty="0">
                        <a:effectLst/>
                      </a:endParaRPr>
                    </a:p>
                    <a:p>
                      <a:pPr>
                        <a:lnSpc>
                          <a:spcPct val="115000"/>
                        </a:lnSpc>
                        <a:spcAft>
                          <a:spcPts val="0"/>
                        </a:spcAft>
                      </a:pPr>
                      <a:r>
                        <a:rPr lang="es-MX" sz="1000" baseline="30000" dirty="0" err="1">
                          <a:effectLst/>
                        </a:rPr>
                        <a:t>I</a:t>
                      </a:r>
                      <a:r>
                        <a:rPr lang="es-MX" sz="1000" dirty="0" err="1">
                          <a:effectLst/>
                        </a:rPr>
                        <a:t>Máster</a:t>
                      </a:r>
                      <a:r>
                        <a:rPr lang="es-MX" sz="1000" dirty="0">
                          <a:effectLst/>
                        </a:rPr>
                        <a:t> en Estupefacientes. Escuela Nacional de Salud Pública. La Habana, Cuba. </a:t>
                      </a:r>
                      <a:br>
                        <a:rPr lang="es-MX" sz="1000" dirty="0">
                          <a:effectLst/>
                        </a:rPr>
                      </a:br>
                      <a:r>
                        <a:rPr lang="es-MX" sz="1000" baseline="30000" dirty="0" err="1">
                          <a:effectLst/>
                        </a:rPr>
                        <a:t>II</a:t>
                      </a:r>
                      <a:r>
                        <a:rPr lang="es-MX" sz="1000" dirty="0" err="1">
                          <a:effectLst/>
                        </a:rPr>
                        <a:t>Doctora</a:t>
                      </a:r>
                      <a:r>
                        <a:rPr lang="es-MX" sz="1000" dirty="0">
                          <a:effectLst/>
                        </a:rPr>
                        <a:t> en Ciencias Psicológicas. Escuela Nacional de Salud Pública. La Habana, Cuba.</a:t>
                      </a:r>
                      <a:endParaRPr lang="es-MX" sz="1000" dirty="0">
                        <a:solidFill>
                          <a:srgbClr val="000000"/>
                        </a:solidFill>
                        <a:effectLst/>
                        <a:latin typeface="Arial"/>
                        <a:ea typeface="Arial"/>
                      </a:endParaRPr>
                    </a:p>
                  </a:txBody>
                  <a:tcPr marL="38586" marR="38586" marT="38586" marB="38586"/>
                </a:tc>
                <a:tc>
                  <a:txBody>
                    <a:bodyPr/>
                    <a:lstStyle/>
                    <a:p>
                      <a:pPr>
                        <a:lnSpc>
                          <a:spcPct val="115000"/>
                        </a:lnSpc>
                        <a:spcAft>
                          <a:spcPts val="0"/>
                        </a:spcAft>
                      </a:pPr>
                      <a:r>
                        <a:rPr lang="es-ES" sz="1000" u="sng">
                          <a:effectLst/>
                          <a:hlinkClick r:id="rId2"/>
                        </a:rPr>
                        <a:t>http://adicciones.es/index.php/adicciones/article/view/635</a:t>
                      </a:r>
                      <a:endParaRPr lang="es-MX" sz="1000">
                        <a:effectLst/>
                      </a:endParaRPr>
                    </a:p>
                    <a:p>
                      <a:pPr>
                        <a:lnSpc>
                          <a:spcPct val="115000"/>
                        </a:lnSpc>
                        <a:spcAft>
                          <a:spcPts val="0"/>
                        </a:spcAft>
                      </a:pPr>
                      <a:r>
                        <a:rPr lang="es-ES" sz="1000">
                          <a:effectLst/>
                        </a:rPr>
                        <a:t> </a:t>
                      </a:r>
                      <a:endParaRPr lang="es-MX" sz="1000">
                        <a:solidFill>
                          <a:srgbClr val="000000"/>
                        </a:solidFill>
                        <a:effectLst/>
                        <a:latin typeface="Arial"/>
                        <a:ea typeface="Arial"/>
                      </a:endParaRPr>
                    </a:p>
                  </a:txBody>
                  <a:tcPr marL="38586" marR="38586" marT="38586" marB="38586"/>
                </a:tc>
                <a:tc>
                  <a:txBody>
                    <a:bodyPr/>
                    <a:lstStyle/>
                    <a:p>
                      <a:pPr marR="276225" algn="just">
                        <a:lnSpc>
                          <a:spcPts val="1425"/>
                        </a:lnSpc>
                        <a:spcBef>
                          <a:spcPts val="1600"/>
                        </a:spcBef>
                        <a:spcAft>
                          <a:spcPts val="150"/>
                        </a:spcAft>
                      </a:pPr>
                      <a:r>
                        <a:rPr lang="es-ES" sz="1000" dirty="0">
                          <a:effectLst/>
                        </a:rPr>
                        <a:t>ADICCIONES DEL SIGLO XXI, UNA PERSPECTIVA DESDE EL PSICOANÁLISIS LACANIANO</a:t>
                      </a:r>
                      <a:endParaRPr lang="es-MX" sz="1000" dirty="0">
                        <a:effectLst/>
                      </a:endParaRPr>
                    </a:p>
                    <a:p>
                      <a:pPr algn="just">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r>
            </a:tbl>
          </a:graphicData>
        </a:graphic>
      </p:graphicFrame>
    </p:spTree>
    <p:extLst>
      <p:ext uri="{BB962C8B-B14F-4D97-AF65-F5344CB8AC3E}">
        <p14:creationId xmlns:p14="http://schemas.microsoft.com/office/powerpoint/2010/main" val="3797449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634082"/>
          </a:xfrm>
        </p:spPr>
        <p:txBody>
          <a:bodyPr>
            <a:normAutofit/>
          </a:bodyPr>
          <a:lstStyle/>
          <a:p>
            <a:r>
              <a:rPr lang="es-ES" sz="1800" b="1" dirty="0">
                <a:solidFill>
                  <a:schemeClr val="bg1"/>
                </a:solidFill>
              </a:rPr>
              <a:t>V. Esquema del proceso de construcción del proyecto por disciplinas</a:t>
            </a:r>
            <a:r>
              <a:rPr lang="es-ES" sz="1800" b="1" dirty="0"/>
              <a:t>.</a:t>
            </a:r>
            <a:endParaRPr lang="es-MX" sz="1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55</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941863992"/>
              </p:ext>
            </p:extLst>
          </p:nvPr>
        </p:nvGraphicFramePr>
        <p:xfrm>
          <a:off x="467544" y="836712"/>
          <a:ext cx="8136904" cy="5877271"/>
        </p:xfrm>
        <a:graphic>
          <a:graphicData uri="http://schemas.openxmlformats.org/drawingml/2006/table">
            <a:tbl>
              <a:tblPr>
                <a:tableStyleId>{5C22544A-7EE6-4342-B048-85BDC9FD1C3A}</a:tableStyleId>
              </a:tblPr>
              <a:tblGrid>
                <a:gridCol w="2724569"/>
                <a:gridCol w="1700630"/>
                <a:gridCol w="1656110"/>
                <a:gridCol w="2055595"/>
              </a:tblGrid>
              <a:tr h="1426523">
                <a:tc>
                  <a:txBody>
                    <a:bodyPr/>
                    <a:lstStyle/>
                    <a:p>
                      <a:pPr marL="275590" indent="-180340">
                        <a:lnSpc>
                          <a:spcPct val="115000"/>
                        </a:lnSpc>
                        <a:spcAft>
                          <a:spcPts val="0"/>
                        </a:spcAft>
                      </a:pPr>
                      <a:r>
                        <a:rPr lang="es-ES" sz="900" dirty="0">
                          <a:effectLst/>
                        </a:rPr>
                        <a:t>4. Organizar la información.</a:t>
                      </a:r>
                      <a:endParaRPr lang="es-MX" sz="900" dirty="0">
                        <a:effectLst/>
                      </a:endParaRPr>
                    </a:p>
                    <a:p>
                      <a:pPr marL="275590" indent="-180340">
                        <a:lnSpc>
                          <a:spcPct val="115000"/>
                        </a:lnSpc>
                        <a:spcAft>
                          <a:spcPts val="0"/>
                        </a:spcAft>
                      </a:pPr>
                      <a:r>
                        <a:rPr lang="es-ES" sz="900" dirty="0">
                          <a:effectLst/>
                        </a:rPr>
                        <a:t>    Implica:</a:t>
                      </a:r>
                      <a:endParaRPr lang="es-MX" sz="900" dirty="0">
                        <a:effectLst/>
                      </a:endParaRPr>
                    </a:p>
                    <a:p>
                      <a:pPr marL="275590" indent="-180340">
                        <a:lnSpc>
                          <a:spcPct val="115000"/>
                        </a:lnSpc>
                        <a:spcAft>
                          <a:spcPts val="0"/>
                        </a:spcAft>
                      </a:pPr>
                      <a:r>
                        <a:rPr lang="es-ES" sz="900" dirty="0">
                          <a:effectLst/>
                        </a:rPr>
                        <a:t>    clasificación de datos obtenidos,</a:t>
                      </a:r>
                      <a:endParaRPr lang="es-MX" sz="900" dirty="0">
                        <a:effectLst/>
                      </a:endParaRPr>
                    </a:p>
                    <a:p>
                      <a:pPr marL="275590" indent="-180340">
                        <a:lnSpc>
                          <a:spcPct val="115000"/>
                        </a:lnSpc>
                        <a:spcAft>
                          <a:spcPts val="0"/>
                        </a:spcAft>
                      </a:pPr>
                      <a:r>
                        <a:rPr lang="es-ES" sz="900" dirty="0">
                          <a:effectLst/>
                        </a:rPr>
                        <a:t>    análisis de los datos obtenidos,            registro de la información.</a:t>
                      </a:r>
                      <a:endParaRPr lang="es-MX" sz="900" dirty="0">
                        <a:effectLst/>
                      </a:endParaRPr>
                    </a:p>
                    <a:p>
                      <a:pPr marL="275590" indent="-180340">
                        <a:lnSpc>
                          <a:spcPct val="115000"/>
                        </a:lnSpc>
                        <a:spcAft>
                          <a:spcPts val="0"/>
                        </a:spcAft>
                      </a:pPr>
                      <a:r>
                        <a:rPr lang="es-ES" sz="900" dirty="0">
                          <a:effectLst/>
                        </a:rPr>
                        <a:t>    conclusiones por disciplina,</a:t>
                      </a:r>
                      <a:endParaRPr lang="es-MX" sz="900" dirty="0">
                        <a:effectLst/>
                      </a:endParaRPr>
                    </a:p>
                    <a:p>
                      <a:pPr marL="275590" indent="-180340">
                        <a:lnSpc>
                          <a:spcPct val="115000"/>
                        </a:lnSpc>
                        <a:spcAft>
                          <a:spcPts val="0"/>
                        </a:spcAft>
                      </a:pPr>
                      <a:r>
                        <a:rPr lang="es-ES" sz="900" dirty="0">
                          <a:effectLst/>
                        </a:rPr>
                        <a:t>    conclusiones conjuntas.</a:t>
                      </a:r>
                      <a:endParaRPr lang="es-MX" sz="900" dirty="0">
                        <a:effectLst/>
                      </a:endParaRPr>
                    </a:p>
                    <a:p>
                      <a:pPr marL="275590" indent="-180340">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1834" marR="41834" marT="41834" marB="41834"/>
                </a:tc>
              </a:tr>
              <a:tr h="1597702">
                <a:tc>
                  <a:txBody>
                    <a:bodyPr/>
                    <a:lstStyle/>
                    <a:p>
                      <a:pPr marL="90170">
                        <a:lnSpc>
                          <a:spcPct val="115000"/>
                        </a:lnSpc>
                        <a:spcAft>
                          <a:spcPts val="0"/>
                        </a:spcAft>
                        <a:tabLst>
                          <a:tab pos="270510" algn="l"/>
                        </a:tabLst>
                      </a:pPr>
                      <a:r>
                        <a:rPr lang="es-ES" sz="900" dirty="0">
                          <a:effectLst/>
                        </a:rPr>
                        <a:t>5.  Llegar a conclusiones parciales</a:t>
                      </a:r>
                      <a:endParaRPr lang="es-MX" sz="900" dirty="0">
                        <a:effectLst/>
                      </a:endParaRPr>
                    </a:p>
                    <a:p>
                      <a:pPr marL="90170">
                        <a:lnSpc>
                          <a:spcPct val="115000"/>
                        </a:lnSpc>
                        <a:spcAft>
                          <a:spcPts val="0"/>
                        </a:spcAft>
                      </a:pPr>
                      <a:r>
                        <a:rPr lang="es-ES" sz="900" dirty="0">
                          <a:effectLst/>
                        </a:rPr>
                        <a:t>     (por disciplina).</a:t>
                      </a:r>
                      <a:endParaRPr lang="es-MX" sz="900" dirty="0">
                        <a:effectLst/>
                      </a:endParaRPr>
                    </a:p>
                    <a:p>
                      <a:pPr marL="90170">
                        <a:lnSpc>
                          <a:spcPct val="115000"/>
                        </a:lnSpc>
                        <a:spcAft>
                          <a:spcPts val="0"/>
                        </a:spcAft>
                      </a:pPr>
                      <a:r>
                        <a:rPr lang="es-ES" sz="900" dirty="0">
                          <a:effectLst/>
                        </a:rPr>
                        <a:t>     Preguntas útiles para el </a:t>
                      </a:r>
                      <a:endParaRPr lang="es-MX" sz="900" dirty="0">
                        <a:effectLst/>
                      </a:endParaRPr>
                    </a:p>
                    <a:p>
                      <a:pPr marL="90170">
                        <a:lnSpc>
                          <a:spcPct val="115000"/>
                        </a:lnSpc>
                        <a:spcAft>
                          <a:spcPts val="0"/>
                        </a:spcAft>
                      </a:pPr>
                      <a:r>
                        <a:rPr lang="es-ES" sz="900" dirty="0">
                          <a:effectLst/>
                        </a:rPr>
                        <a:t>     proyecto, de tal forma que lo </a:t>
                      </a:r>
                      <a:endParaRPr lang="es-MX" sz="900" dirty="0">
                        <a:effectLst/>
                      </a:endParaRPr>
                    </a:p>
                    <a:p>
                      <a:pPr marL="90170">
                        <a:lnSpc>
                          <a:spcPct val="115000"/>
                        </a:lnSpc>
                        <a:spcAft>
                          <a:spcPts val="0"/>
                        </a:spcAft>
                      </a:pPr>
                      <a:r>
                        <a:rPr lang="es-ES" sz="900" dirty="0">
                          <a:effectLst/>
                        </a:rPr>
                        <a:t>     aclaren, describan o descifren  </a:t>
                      </a:r>
                      <a:endParaRPr lang="es-MX" sz="900" dirty="0">
                        <a:effectLst/>
                      </a:endParaRPr>
                    </a:p>
                    <a:p>
                      <a:pPr marL="90170">
                        <a:lnSpc>
                          <a:spcPct val="115000"/>
                        </a:lnSpc>
                        <a:spcAft>
                          <a:spcPts val="0"/>
                        </a:spcAft>
                      </a:pPr>
                      <a:r>
                        <a:rPr lang="es-ES" sz="900" dirty="0">
                          <a:effectLst/>
                        </a:rPr>
                        <a:t>    (para la  reflexión colaborativa</a:t>
                      </a:r>
                      <a:endParaRPr lang="es-MX" sz="900" dirty="0">
                        <a:effectLst/>
                      </a:endParaRPr>
                    </a:p>
                    <a:p>
                      <a:pPr marL="90170">
                        <a:lnSpc>
                          <a:spcPct val="115000"/>
                        </a:lnSpc>
                        <a:spcAft>
                          <a:spcPts val="0"/>
                        </a:spcAft>
                      </a:pPr>
                      <a:r>
                        <a:rPr lang="es-ES" sz="900" dirty="0">
                          <a:effectLst/>
                        </a:rPr>
                        <a:t>     de los estudiantes).</a:t>
                      </a:r>
                      <a:endParaRPr lang="es-MX" sz="900" dirty="0">
                        <a:effectLst/>
                      </a:endParaRPr>
                    </a:p>
                    <a:p>
                      <a:pPr marL="90170">
                        <a:lnSpc>
                          <a:spcPct val="115000"/>
                        </a:lnSpc>
                        <a:spcAft>
                          <a:spcPts val="0"/>
                        </a:spcAft>
                      </a:pPr>
                      <a:r>
                        <a:rPr lang="es-ES" sz="900" dirty="0">
                          <a:effectLst/>
                        </a:rPr>
                        <a:t>     ¿Cómo se lograrán?</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1834" marR="41834" marT="41834" marB="41834"/>
                </a:tc>
              </a:tr>
              <a:tr h="1940060">
                <a:tc>
                  <a:txBody>
                    <a:bodyPr/>
                    <a:lstStyle/>
                    <a:p>
                      <a:pPr indent="-269875">
                        <a:lnSpc>
                          <a:spcPct val="115000"/>
                        </a:lnSpc>
                        <a:spcAft>
                          <a:spcPts val="0"/>
                        </a:spcAft>
                      </a:pPr>
                      <a:r>
                        <a:rPr lang="es-ES" sz="900" dirty="0">
                          <a:effectLst/>
                        </a:rPr>
                        <a:t>6. Conectar.</a:t>
                      </a:r>
                      <a:endParaRPr lang="es-MX" sz="900" dirty="0">
                        <a:effectLst/>
                      </a:endParaRPr>
                    </a:p>
                    <a:p>
                      <a:pPr indent="-269875">
                        <a:lnSpc>
                          <a:spcPct val="115000"/>
                        </a:lnSpc>
                        <a:spcAft>
                          <a:spcPts val="0"/>
                        </a:spcAft>
                        <a:tabLst>
                          <a:tab pos="270510" algn="l"/>
                        </a:tabLst>
                      </a:pPr>
                      <a:r>
                        <a:rPr lang="es-ES" sz="900" dirty="0">
                          <a:effectLst/>
                        </a:rPr>
                        <a:t>    ¿De qué manera  las </a:t>
                      </a:r>
                      <a:endParaRPr lang="es-MX" sz="900" dirty="0">
                        <a:effectLst/>
                      </a:endParaRPr>
                    </a:p>
                    <a:p>
                      <a:pPr indent="-269875">
                        <a:lnSpc>
                          <a:spcPct val="115000"/>
                        </a:lnSpc>
                        <a:spcAft>
                          <a:spcPts val="0"/>
                        </a:spcAft>
                        <a:tabLst>
                          <a:tab pos="270510" algn="l"/>
                        </a:tabLst>
                      </a:pPr>
                      <a:r>
                        <a:rPr lang="es-ES" sz="900" dirty="0">
                          <a:effectLst/>
                        </a:rPr>
                        <a:t>     conclusiones de cada disciplina</a:t>
                      </a:r>
                      <a:endParaRPr lang="es-MX" sz="900" dirty="0">
                        <a:effectLst/>
                      </a:endParaRPr>
                    </a:p>
                    <a:p>
                      <a:pPr indent="-269875">
                        <a:lnSpc>
                          <a:spcPct val="115000"/>
                        </a:lnSpc>
                        <a:spcAft>
                          <a:spcPts val="0"/>
                        </a:spcAft>
                        <a:tabLst>
                          <a:tab pos="270510" algn="l"/>
                        </a:tabLst>
                      </a:pPr>
                      <a:r>
                        <a:rPr lang="es-ES" sz="900" dirty="0">
                          <a:effectLst/>
                        </a:rPr>
                        <a:t>     se vincularán, para dar respuesta</a:t>
                      </a:r>
                      <a:endParaRPr lang="es-MX" sz="900" dirty="0">
                        <a:effectLst/>
                      </a:endParaRPr>
                    </a:p>
                    <a:p>
                      <a:pPr indent="-269875">
                        <a:lnSpc>
                          <a:spcPct val="115000"/>
                        </a:lnSpc>
                        <a:spcAft>
                          <a:spcPts val="0"/>
                        </a:spcAft>
                        <a:tabLst>
                          <a:tab pos="270510" algn="l"/>
                        </a:tabLst>
                      </a:pPr>
                      <a:r>
                        <a:rPr lang="es-ES" sz="900" dirty="0">
                          <a:effectLst/>
                        </a:rPr>
                        <a:t>     a  la pregunta disparadora del</a:t>
                      </a:r>
                      <a:endParaRPr lang="es-MX" sz="900" dirty="0">
                        <a:effectLst/>
                      </a:endParaRPr>
                    </a:p>
                    <a:p>
                      <a:pPr indent="-269875">
                        <a:lnSpc>
                          <a:spcPct val="115000"/>
                        </a:lnSpc>
                        <a:spcAft>
                          <a:spcPts val="0"/>
                        </a:spcAft>
                        <a:tabLst>
                          <a:tab pos="270510" algn="l"/>
                        </a:tabLst>
                      </a:pPr>
                      <a:r>
                        <a:rPr lang="es-ES" sz="900" dirty="0">
                          <a:effectLst/>
                        </a:rPr>
                        <a:t>     proyecto? </a:t>
                      </a:r>
                      <a:endParaRPr lang="es-MX" sz="900" dirty="0">
                        <a:effectLst/>
                      </a:endParaRPr>
                    </a:p>
                    <a:p>
                      <a:pPr indent="-269875">
                        <a:lnSpc>
                          <a:spcPct val="115000"/>
                        </a:lnSpc>
                        <a:spcAft>
                          <a:spcPts val="0"/>
                        </a:spcAft>
                        <a:tabLst>
                          <a:tab pos="270510" algn="l"/>
                        </a:tabLst>
                      </a:pPr>
                      <a:r>
                        <a:rPr lang="es-ES" sz="900" dirty="0">
                          <a:effectLst/>
                        </a:rPr>
                        <a:t>     ¿Cuál será la   estrategia o</a:t>
                      </a:r>
                      <a:endParaRPr lang="es-MX" sz="900" dirty="0">
                        <a:effectLst/>
                      </a:endParaRPr>
                    </a:p>
                    <a:p>
                      <a:pPr indent="-269875">
                        <a:lnSpc>
                          <a:spcPct val="115000"/>
                        </a:lnSpc>
                        <a:spcAft>
                          <a:spcPts val="0"/>
                        </a:spcAft>
                        <a:tabLst>
                          <a:tab pos="270510" algn="l"/>
                        </a:tabLst>
                      </a:pPr>
                      <a:r>
                        <a:rPr lang="es-ES" sz="900" dirty="0">
                          <a:effectLst/>
                        </a:rPr>
                        <a:t>     actividad  que se utilizará para </a:t>
                      </a:r>
                      <a:endParaRPr lang="es-MX" sz="900" dirty="0">
                        <a:effectLst/>
                      </a:endParaRPr>
                    </a:p>
                    <a:p>
                      <a:pPr indent="-269875">
                        <a:lnSpc>
                          <a:spcPct val="115000"/>
                        </a:lnSpc>
                        <a:spcAft>
                          <a:spcPts val="0"/>
                        </a:spcAft>
                        <a:tabLst>
                          <a:tab pos="270510" algn="l"/>
                        </a:tabLst>
                      </a:pPr>
                      <a:r>
                        <a:rPr lang="es-ES" sz="900" dirty="0">
                          <a:effectLst/>
                        </a:rPr>
                        <a:t>     lograr que haya conciencia de </a:t>
                      </a:r>
                      <a:endParaRPr lang="es-MX" sz="900" dirty="0">
                        <a:effectLst/>
                      </a:endParaRPr>
                    </a:p>
                    <a:p>
                      <a:pPr marL="270510" indent="-180340">
                        <a:lnSpc>
                          <a:spcPct val="115000"/>
                        </a:lnSpc>
                        <a:spcAft>
                          <a:spcPts val="0"/>
                        </a:spcAft>
                        <a:tabLst>
                          <a:tab pos="270510" algn="l"/>
                        </a:tabLst>
                      </a:pPr>
                      <a:r>
                        <a:rPr lang="es-ES" sz="900" dirty="0">
                          <a:effectLst/>
                        </a:rPr>
                        <a:t>     ello?</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gridSpan="3">
                  <a:txBody>
                    <a:bodyPr/>
                    <a:lstStyle/>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hMerge="1">
                  <a:txBody>
                    <a:bodyPr/>
                    <a:lstStyle/>
                    <a:p>
                      <a:endParaRPr lang="es-MX"/>
                    </a:p>
                  </a:txBody>
                  <a:tcPr/>
                </a:tc>
                <a:tc hMerge="1">
                  <a:txBody>
                    <a:bodyPr/>
                    <a:lstStyle/>
                    <a:p>
                      <a:endParaRPr lang="es-MX"/>
                    </a:p>
                  </a:txBody>
                  <a:tcPr/>
                </a:tc>
              </a:tr>
              <a:tr h="912986">
                <a:tc>
                  <a:txBody>
                    <a:bodyPr/>
                    <a:lstStyle/>
                    <a:p>
                      <a:pPr>
                        <a:lnSpc>
                          <a:spcPct val="115000"/>
                        </a:lnSpc>
                        <a:spcAft>
                          <a:spcPts val="0"/>
                        </a:spcAft>
                      </a:pPr>
                      <a:r>
                        <a:rPr lang="es-ES" sz="900" dirty="0">
                          <a:effectLst/>
                        </a:rPr>
                        <a:t>  7. Evaluar la información generada.</a:t>
                      </a:r>
                      <a:endParaRPr lang="es-MX" sz="900" dirty="0">
                        <a:effectLst/>
                      </a:endParaRPr>
                    </a:p>
                    <a:p>
                      <a:pPr marL="270510">
                        <a:lnSpc>
                          <a:spcPct val="115000"/>
                        </a:lnSpc>
                        <a:spcAft>
                          <a:spcPts val="0"/>
                        </a:spcAft>
                      </a:pPr>
                      <a:r>
                        <a:rPr lang="es-ES" sz="900" dirty="0">
                          <a:effectLst/>
                        </a:rPr>
                        <a:t>¿Qué otras investigaciones o asignaturas se pueden  proponer para complementar el proyecto?</a:t>
                      </a:r>
                      <a:endParaRPr lang="es-MX" sz="900" dirty="0">
                        <a:effectLst/>
                      </a:endParaRPr>
                    </a:p>
                    <a:p>
                      <a:pPr marL="270510">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gridSpan="3">
                  <a:txBody>
                    <a:bodyPr/>
                    <a:lstStyle/>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2969363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solidFill>
                  <a:schemeClr val="bg1"/>
                </a:solidFill>
              </a:rPr>
              <a:t>Producto 8. </a:t>
            </a:r>
            <a:r>
              <a:rPr lang="es-MX" sz="2800" dirty="0">
                <a:solidFill>
                  <a:schemeClr val="bg1"/>
                </a:solidFill>
              </a:rPr>
              <a:t>E.I.P. </a:t>
            </a:r>
            <a:br>
              <a:rPr lang="es-MX" sz="2800" dirty="0">
                <a:solidFill>
                  <a:schemeClr val="bg1"/>
                </a:solidFill>
              </a:rPr>
            </a:br>
            <a:r>
              <a:rPr lang="es-MX" sz="2800" dirty="0">
                <a:solidFill>
                  <a:schemeClr val="bg1"/>
                </a:solidFill>
              </a:rPr>
              <a:t>Elaboración del </a:t>
            </a:r>
            <a:r>
              <a:rPr lang="es-MX" sz="2800" dirty="0" smtClean="0">
                <a:solidFill>
                  <a:schemeClr val="bg1"/>
                </a:solidFill>
              </a:rPr>
              <a:t>proyecto</a:t>
            </a:r>
            <a:br>
              <a:rPr lang="es-MX" sz="2800" dirty="0" smtClean="0">
                <a:solidFill>
                  <a:schemeClr val="bg1"/>
                </a:solidFill>
              </a:rPr>
            </a:br>
            <a:r>
              <a:rPr lang="es-ES" sz="2400" b="1" dirty="0">
                <a:solidFill>
                  <a:schemeClr val="bg1"/>
                </a:solidFill>
              </a:rPr>
              <a:t>VI. Tiempos que se dedicarán al proyecto cada semana.</a:t>
            </a:r>
            <a:r>
              <a:rPr lang="es-ES" sz="2400" dirty="0">
                <a:solidFill>
                  <a:schemeClr val="bg1"/>
                </a:solidFill>
              </a:rPr>
              <a:t> </a:t>
            </a:r>
            <a:r>
              <a:rPr lang="es-MX" sz="2400" dirty="0">
                <a:solidFill>
                  <a:schemeClr val="bg1"/>
                </a:solidFill>
              </a:rPr>
              <a:t/>
            </a:r>
            <a:br>
              <a:rPr lang="es-MX" sz="2400" dirty="0">
                <a:solidFill>
                  <a:schemeClr val="bg1"/>
                </a:solidFill>
              </a:rPr>
            </a:br>
            <a:endParaRPr lang="es-MX" sz="2800" dirty="0">
              <a:solidFill>
                <a:schemeClr val="bg1"/>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56</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30147177"/>
              </p:ext>
            </p:extLst>
          </p:nvPr>
        </p:nvGraphicFramePr>
        <p:xfrm>
          <a:off x="323529" y="1700808"/>
          <a:ext cx="8496943" cy="2448380"/>
        </p:xfrm>
        <a:graphic>
          <a:graphicData uri="http://schemas.openxmlformats.org/drawingml/2006/table">
            <a:tbl>
              <a:tblPr>
                <a:tableStyleId>{5C22544A-7EE6-4342-B048-85BDC9FD1C3A}</a:tableStyleId>
              </a:tblPr>
              <a:tblGrid>
                <a:gridCol w="4187374"/>
                <a:gridCol w="4309569"/>
              </a:tblGrid>
              <a:tr h="484532">
                <a:tc>
                  <a:txBody>
                    <a:bodyPr/>
                    <a:lstStyle/>
                    <a:p>
                      <a:pPr marL="342900" lvl="0" indent="-342900" algn="ctr">
                        <a:lnSpc>
                          <a:spcPct val="115000"/>
                        </a:lnSpc>
                        <a:spcAft>
                          <a:spcPts val="0"/>
                        </a:spcAft>
                        <a:buFont typeface="+mj-lt"/>
                        <a:buAutoNum type="arabicPeriod"/>
                      </a:pPr>
                      <a:r>
                        <a:rPr lang="es-ES" sz="1400" dirty="0">
                          <a:effectLst/>
                        </a:rPr>
                        <a:t>¿Cuántas horas se trabajarán de manera  </a:t>
                      </a:r>
                      <a:endParaRPr lang="es-MX" sz="1400" dirty="0">
                        <a:effectLst/>
                      </a:endParaRPr>
                    </a:p>
                    <a:p>
                      <a:pPr marL="457200" algn="ctr">
                        <a:lnSpc>
                          <a:spcPct val="115000"/>
                        </a:lnSpc>
                        <a:spcAft>
                          <a:spcPts val="0"/>
                        </a:spcAft>
                      </a:pPr>
                      <a:r>
                        <a:rPr lang="es-ES" sz="1400" dirty="0">
                          <a:effectLst/>
                        </a:rPr>
                        <a:t>disciplinaria ?</a:t>
                      </a:r>
                      <a:endParaRPr lang="es-MX" sz="14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400" dirty="0">
                          <a:effectLst/>
                        </a:rPr>
                        <a:t>2.  ¿Cuántas horas se trabajarán de manera interdisciplinaria?</a:t>
                      </a:r>
                      <a:endParaRPr lang="es-MX" sz="1400" dirty="0">
                        <a:effectLst/>
                      </a:endParaRPr>
                    </a:p>
                    <a:p>
                      <a:pPr algn="ct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r>
              <a:tr h="1213491">
                <a:tc>
                  <a:txBody>
                    <a:bodyPr/>
                    <a:lstStyle/>
                    <a:p>
                      <a:pPr>
                        <a:lnSpc>
                          <a:spcPct val="115000"/>
                        </a:lnSpc>
                        <a:spcAft>
                          <a:spcPts val="0"/>
                        </a:spcAft>
                      </a:pPr>
                      <a:r>
                        <a:rPr lang="es-ES" sz="1400" dirty="0">
                          <a:effectLst/>
                        </a:rPr>
                        <a:t>Dos sesiones el 1 y 7 de noviembre</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r>
            </a:tbl>
          </a:graphicData>
        </a:graphic>
      </p:graphicFrame>
      <p:sp>
        <p:nvSpPr>
          <p:cNvPr id="7" name="Rectangle 1"/>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100" b="1" i="0" u="none" strike="noStrike" cap="none" normalizeH="0" baseline="0" smtClean="0">
                <a:ln>
                  <a:noFill/>
                </a:ln>
                <a:solidFill>
                  <a:srgbClr val="000000"/>
                </a:solidFill>
                <a:effectLst/>
                <a:latin typeface="Arial" pitchFamily="34" charset="0"/>
                <a:ea typeface="Century Gothic" pitchFamily="34" charset="0"/>
                <a:cs typeface="Century Gothic" pitchFamily="34" charset="0"/>
              </a:rPr>
              <a:t> </a:t>
            </a:r>
            <a:r>
              <a:rPr kumimoji="0" lang="es-ES" sz="1100" b="1" i="0" u="none" strike="noStrike" cap="none" normalizeH="0" baseline="0" smtClean="0">
                <a:ln>
                  <a:noFill/>
                </a:ln>
                <a:solidFill>
                  <a:srgbClr val="0EB1A9"/>
                </a:solidFill>
                <a:effectLst/>
                <a:latin typeface="Arial" pitchFamily="34" charset="0"/>
                <a:ea typeface="Century Gothic" pitchFamily="34" charset="0"/>
                <a:cs typeface="Century Gothic" pitchFamily="34" charset="0"/>
              </a:rPr>
              <a:t>(producto).</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752866813"/>
              </p:ext>
            </p:extLst>
          </p:nvPr>
        </p:nvGraphicFramePr>
        <p:xfrm>
          <a:off x="323528" y="3810000"/>
          <a:ext cx="8496944" cy="2413375"/>
        </p:xfrm>
        <a:graphic>
          <a:graphicData uri="http://schemas.openxmlformats.org/drawingml/2006/table">
            <a:tbl>
              <a:tblPr>
                <a:tableStyleId>{5C22544A-7EE6-4342-B048-85BDC9FD1C3A}</a:tableStyleId>
              </a:tblPr>
              <a:tblGrid>
                <a:gridCol w="6227894"/>
                <a:gridCol w="2269050"/>
              </a:tblGrid>
              <a:tr h="876879">
                <a:tc>
                  <a:txBody>
                    <a:bodyPr/>
                    <a:lstStyle/>
                    <a:p>
                      <a:pPr marL="342900" lvl="0" indent="-342900" algn="ctr">
                        <a:lnSpc>
                          <a:spcPct val="115000"/>
                        </a:lnSpc>
                        <a:buFont typeface="+mj-lt"/>
                        <a:buAutoNum type="arabicPeriod"/>
                      </a:pPr>
                      <a:r>
                        <a:rPr lang="es-ES" sz="1400" u="none" strike="noStrike" dirty="0">
                          <a:effectLst/>
                        </a:rPr>
                        <a:t>¿Qué se presentará?   2. ¿Cuándo?   3. ¿Cómo?  4. ¿Dónde?   4. ¿Con qué?</a:t>
                      </a:r>
                      <a:endParaRPr lang="es-MX" sz="1400" u="none" strike="noStrike" dirty="0">
                        <a:effectLst/>
                      </a:endParaRPr>
                    </a:p>
                    <a:p>
                      <a:pPr marL="457200" algn="ctr">
                        <a:lnSpc>
                          <a:spcPct val="115000"/>
                        </a:lnSpc>
                      </a:pPr>
                      <a:r>
                        <a:rPr lang="es-ES" sz="1400" dirty="0">
                          <a:effectLst/>
                        </a:rPr>
                        <a:t>5. ¿A quién, por qué y para qué?  </a:t>
                      </a:r>
                      <a:endParaRPr lang="es-MX" sz="1400" dirty="0">
                        <a:solidFill>
                          <a:srgbClr val="000000"/>
                        </a:solidFill>
                        <a:effectLst/>
                        <a:latin typeface="Arial"/>
                      </a:endParaRPr>
                    </a:p>
                  </a:txBody>
                  <a:tcPr marL="44750" marR="44750" marT="44750" marB="44750"/>
                </a:tc>
                <a:tc>
                  <a:txBody>
                    <a:bodyPr/>
                    <a:lstStyle/>
                    <a:p>
                      <a:pPr>
                        <a:lnSpc>
                          <a:spcPct val="115000"/>
                        </a:lnSpc>
                        <a:spcAft>
                          <a:spcPts val="0"/>
                        </a:spcAft>
                      </a:pPr>
                      <a:r>
                        <a:rPr lang="es-MX" sz="800">
                          <a:effectLst/>
                        </a:rPr>
                        <a:t> </a:t>
                      </a:r>
                      <a:endParaRPr lang="es-MX" sz="800">
                        <a:solidFill>
                          <a:srgbClr val="000000"/>
                        </a:solidFill>
                        <a:effectLst/>
                        <a:latin typeface="Arial"/>
                        <a:ea typeface="Arial"/>
                      </a:endParaRPr>
                    </a:p>
                  </a:txBody>
                  <a:tcPr marL="0" marR="0" marT="0" marB="0" anchor="ctr"/>
                </a:tc>
              </a:tr>
              <a:tr h="1536496">
                <a:tc>
                  <a:txBody>
                    <a:bodyPr/>
                    <a:lstStyle/>
                    <a:p>
                      <a:pPr>
                        <a:lnSpc>
                          <a:spcPct val="115000"/>
                        </a:lnSpc>
                        <a:spcAft>
                          <a:spcPts val="0"/>
                        </a:spcAft>
                      </a:pPr>
                      <a:r>
                        <a:rPr lang="es-ES" sz="1400" dirty="0">
                          <a:effectLst/>
                        </a:rPr>
                        <a:t>  El alumno realizará un video explicativo referente al tema, viernes 12 de abril de 2019, en el auditorio del Colegio Franco Español en la semana de la salud, utilizando el proyector, pantalla, computadora, dirigido a la comunidad educativa y a sus padres, maestros y personal administrativo, a fin de que la población tome conciencia del uso y abuso de las sustancias opiáceos.</a:t>
                      </a:r>
                      <a:endParaRPr lang="es-MX" sz="1400" dirty="0">
                        <a:solidFill>
                          <a:srgbClr val="000000"/>
                        </a:solidFill>
                        <a:effectLst/>
                        <a:latin typeface="Arial"/>
                        <a:ea typeface="Arial"/>
                      </a:endParaRPr>
                    </a:p>
                  </a:txBody>
                  <a:tcPr marL="44750" marR="44750" marT="44750" marB="44750"/>
                </a:tc>
                <a:tc>
                  <a:txBody>
                    <a:bodyPr/>
                    <a:lstStyle/>
                    <a:p>
                      <a:pPr>
                        <a:lnSpc>
                          <a:spcPct val="115000"/>
                        </a:lnSpc>
                        <a:spcAft>
                          <a:spcPts val="0"/>
                        </a:spcAft>
                      </a:pPr>
                      <a:r>
                        <a:rPr lang="es-ES" sz="800" dirty="0">
                          <a:effectLst/>
                        </a:rPr>
                        <a:t> </a:t>
                      </a:r>
                      <a:endParaRPr lang="es-MX" sz="800" dirty="0">
                        <a:solidFill>
                          <a:srgbClr val="000000"/>
                        </a:solidFill>
                        <a:effectLst/>
                        <a:latin typeface="Arial"/>
                        <a:ea typeface="Arial"/>
                      </a:endParaRPr>
                    </a:p>
                  </a:txBody>
                  <a:tcPr marL="48330" marR="48330" marT="0" marB="0"/>
                </a:tc>
              </a:tr>
            </a:tbl>
          </a:graphicData>
        </a:graphic>
      </p:graphicFrame>
      <p:sp>
        <p:nvSpPr>
          <p:cNvPr id="9" name="Rectangle 2"/>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solidFill>
                  <a:srgbClr val="0EB1A9"/>
                </a:solidFill>
                <a:effectLst/>
                <a:latin typeface="Arial" pitchFamily="34" charset="0"/>
                <a:ea typeface="Century Gothic" pitchFamily="34" charset="0"/>
                <a:cs typeface="Century Gothic" pitchFamily="34" charset="0"/>
              </a:rPr>
              <a:t>(producto).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9472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solidFill>
                  <a:schemeClr val="bg1"/>
                </a:solidFill>
              </a:rPr>
              <a:t>Producto 8. E.I.P. </a:t>
            </a:r>
            <a:br>
              <a:rPr lang="es-MX" sz="2800" dirty="0" smtClean="0">
                <a:solidFill>
                  <a:schemeClr val="bg1"/>
                </a:solidFill>
              </a:rPr>
            </a:br>
            <a:r>
              <a:rPr lang="es-MX" sz="2800" dirty="0" smtClean="0">
                <a:solidFill>
                  <a:schemeClr val="bg1"/>
                </a:solidFill>
              </a:rPr>
              <a:t>Elaboración del proyecto</a:t>
            </a:r>
            <a:br>
              <a:rPr lang="es-MX" sz="2800" dirty="0" smtClean="0">
                <a:solidFill>
                  <a:schemeClr val="bg1"/>
                </a:solidFill>
              </a:rPr>
            </a:br>
            <a:r>
              <a:rPr lang="es-ES" sz="3100" b="1" dirty="0" smtClean="0">
                <a:solidFill>
                  <a:schemeClr val="bg1"/>
                </a:solidFill>
              </a:rPr>
              <a:t>VIII. Evaluación del Proyecto</a:t>
            </a:r>
            <a:r>
              <a:rPr lang="es-ES" sz="3100" b="1" dirty="0" smtClean="0"/>
              <a:t>.</a:t>
            </a:r>
            <a:r>
              <a:rPr lang="es-MX" sz="2400" dirty="0" smtClean="0"/>
              <a:t/>
            </a:r>
            <a:br>
              <a:rPr lang="es-MX" sz="2400" dirty="0" smtClean="0"/>
            </a:br>
            <a:endParaRPr lang="es-MX"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462765853"/>
              </p:ext>
            </p:extLst>
          </p:nvPr>
        </p:nvGraphicFramePr>
        <p:xfrm>
          <a:off x="457200" y="1628800"/>
          <a:ext cx="8229599" cy="4972124"/>
        </p:xfrm>
        <a:graphic>
          <a:graphicData uri="http://schemas.openxmlformats.org/drawingml/2006/table">
            <a:tbl>
              <a:tblPr>
                <a:tableStyleId>{5C22544A-7EE6-4342-B048-85BDC9FD1C3A}</a:tableStyleId>
              </a:tblPr>
              <a:tblGrid>
                <a:gridCol w="2593512"/>
                <a:gridCol w="2593512"/>
                <a:gridCol w="3042575"/>
              </a:tblGrid>
              <a:tr h="890384">
                <a:tc>
                  <a:txBody>
                    <a:bodyPr/>
                    <a:lstStyle/>
                    <a:p>
                      <a:pPr algn="ctr">
                        <a:lnSpc>
                          <a:spcPct val="115000"/>
                        </a:lnSpc>
                        <a:spcAft>
                          <a:spcPts val="0"/>
                        </a:spcAft>
                      </a:pPr>
                      <a:r>
                        <a:rPr lang="es-ES" sz="1800" dirty="0">
                          <a:effectLst/>
                        </a:rPr>
                        <a:t>1. ¿Qué aspectos se evaluarán?</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2. ¿Cuáles son los criterios que se utilizarán para evaluar cada aspecto?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3. Herramientas e instrumentos de evaluación que se utilizarán.</a:t>
                      </a:r>
                      <a:endParaRPr lang="es-MX" sz="1800" dirty="0">
                        <a:solidFill>
                          <a:srgbClr val="000000"/>
                        </a:solidFill>
                        <a:effectLst/>
                        <a:latin typeface="Arial"/>
                        <a:ea typeface="Arial"/>
                      </a:endParaRPr>
                    </a:p>
                  </a:txBody>
                  <a:tcPr marL="60026" marR="60026" marT="60026" marB="60026"/>
                </a:tc>
              </a:tr>
              <a:tr h="3430096">
                <a:tc>
                  <a:txBody>
                    <a:bodyPr/>
                    <a:lstStyle/>
                    <a:p>
                      <a:pPr>
                        <a:lnSpc>
                          <a:spcPct val="115000"/>
                        </a:lnSpc>
                        <a:spcAft>
                          <a:spcPts val="0"/>
                        </a:spcAft>
                      </a:pPr>
                      <a:r>
                        <a:rPr lang="es-ES" sz="1800" dirty="0">
                          <a:effectLst/>
                        </a:rPr>
                        <a:t>Biología: Comprender los efectos de los alcaloides.</a:t>
                      </a:r>
                      <a:endParaRPr lang="es-MX" sz="1800" dirty="0">
                        <a:effectLst/>
                      </a:endParaRPr>
                    </a:p>
                    <a:p>
                      <a:pPr>
                        <a:lnSpc>
                          <a:spcPct val="115000"/>
                        </a:lnSpc>
                        <a:spcAft>
                          <a:spcPts val="0"/>
                        </a:spcAft>
                      </a:pPr>
                      <a:r>
                        <a:rPr lang="es-ES" sz="1800" dirty="0">
                          <a:effectLst/>
                        </a:rPr>
                        <a:t>Química: Entender los procesos de la vida.</a:t>
                      </a:r>
                      <a:endParaRPr lang="es-MX" sz="1800" dirty="0">
                        <a:effectLst/>
                      </a:endParaRPr>
                    </a:p>
                    <a:p>
                      <a:pPr>
                        <a:lnSpc>
                          <a:spcPct val="115000"/>
                        </a:lnSpc>
                        <a:spcAft>
                          <a:spcPts val="0"/>
                        </a:spcAft>
                      </a:pPr>
                      <a:r>
                        <a:rPr lang="es-ES" sz="1800" dirty="0">
                          <a:effectLst/>
                        </a:rPr>
                        <a:t>Psicología: Investigar las causas de las enfermedades mentales en los adolescentes provocadas por el consumo.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Biología: Comprender los efectos de los alcaloides.</a:t>
                      </a:r>
                      <a:endParaRPr lang="es-MX" sz="1800" dirty="0">
                        <a:effectLst/>
                      </a:endParaRPr>
                    </a:p>
                    <a:p>
                      <a:pPr>
                        <a:lnSpc>
                          <a:spcPct val="115000"/>
                        </a:lnSpc>
                        <a:spcAft>
                          <a:spcPts val="0"/>
                        </a:spcAft>
                      </a:pPr>
                      <a:r>
                        <a:rPr lang="es-ES" sz="1800" dirty="0">
                          <a:effectLst/>
                        </a:rPr>
                        <a:t>Química: Entender los procesos de la vida.</a:t>
                      </a:r>
                      <a:endParaRPr lang="es-MX" sz="1800" dirty="0">
                        <a:effectLst/>
                      </a:endParaRPr>
                    </a:p>
                    <a:p>
                      <a:pPr>
                        <a:lnSpc>
                          <a:spcPct val="115000"/>
                        </a:lnSpc>
                        <a:spcAft>
                          <a:spcPts val="0"/>
                        </a:spcAft>
                      </a:pPr>
                      <a:r>
                        <a:rPr lang="es-ES" sz="1800" dirty="0">
                          <a:effectLst/>
                        </a:rPr>
                        <a:t>Psicología: Investigar las causas de las enfermedades mentales en los adolescentes provocadas por el consumo.  </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Rúbrica de evaluación</a:t>
                      </a:r>
                      <a:endParaRPr lang="es-MX" sz="1800" dirty="0">
                        <a:solidFill>
                          <a:srgbClr val="000000"/>
                        </a:solidFill>
                        <a:effectLst/>
                        <a:latin typeface="Arial"/>
                        <a:ea typeface="Arial"/>
                      </a:endParaRPr>
                    </a:p>
                  </a:txBody>
                  <a:tcPr marL="60026" marR="60026" marT="60026" marB="60026"/>
                </a:tc>
              </a:tr>
            </a:tbl>
          </a:graphicData>
        </a:graphic>
      </p:graphicFrame>
      <p:sp>
        <p:nvSpPr>
          <p:cNvPr id="6" name="Rectangle 1"/>
          <p:cNvSpPr>
            <a:spLocks noChangeArrowheads="1"/>
          </p:cNvSpPr>
          <p:nvPr/>
        </p:nvSpPr>
        <p:spPr bwMode="auto">
          <a:xfrm>
            <a:off x="45720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44049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Producto 9 </a:t>
            </a:r>
            <a:br>
              <a:rPr lang="es-MX" sz="3200" dirty="0" smtClean="0"/>
            </a:br>
            <a:r>
              <a:rPr lang="es-MX" sz="3200" dirty="0" smtClean="0"/>
              <a:t>fotografías que pertenecen a la 2ª. R.T.</a:t>
            </a:r>
            <a:endParaRPr lang="es-MX" sz="3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58</a:t>
            </a:fld>
            <a:endParaRPr lang="es-ES"/>
          </a:p>
        </p:txBody>
      </p:sp>
      <p:sp>
        <p:nvSpPr>
          <p:cNvPr id="5" name="AutoShape 2" descr="Ima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454337"/>
            <a:ext cx="1800200" cy="24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556792"/>
            <a:ext cx="262751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556792"/>
            <a:ext cx="3312368"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5" y="4481737"/>
            <a:ext cx="2820820" cy="211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305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70" y="332656"/>
            <a:ext cx="7982531" cy="5976664"/>
          </a:xfrm>
          <a:prstGeom prst="rect">
            <a:avLst/>
          </a:prstGeom>
        </p:spPr>
      </p:pic>
    </p:spTree>
    <p:extLst>
      <p:ext uri="{BB962C8B-B14F-4D97-AF65-F5344CB8AC3E}">
        <p14:creationId xmlns:p14="http://schemas.microsoft.com/office/powerpoint/2010/main" val="35068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smtClean="0"/>
          </a:p>
          <a:p>
            <a:endParaRPr lang="es-MX" sz="2000" dirty="0"/>
          </a:p>
          <a:p>
            <a:endParaRPr lang="es-MX" sz="2000" dirty="0" smtClean="0"/>
          </a:p>
          <a:p>
            <a:endParaRPr lang="es-MX" sz="2000" dirty="0" smtClean="0"/>
          </a:p>
          <a:p>
            <a:endParaRPr lang="es-MX" sz="2000" dirty="0"/>
          </a:p>
          <a:p>
            <a:endParaRPr lang="es-MX" sz="2000" dirty="0" smtClean="0"/>
          </a:p>
          <a:p>
            <a:endParaRPr lang="es-MX" sz="2000" dirty="0"/>
          </a:p>
          <a:p>
            <a:endParaRPr lang="es-MX" sz="2000" dirty="0" smtClean="0"/>
          </a:p>
          <a:p>
            <a:endParaRPr lang="es-MX"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6</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431026496"/>
              </p:ext>
            </p:extLst>
          </p:nvPr>
        </p:nvGraphicFramePr>
        <p:xfrm>
          <a:off x="395536" y="404664"/>
          <a:ext cx="8064896" cy="6152108"/>
        </p:xfrm>
        <a:graphic>
          <a:graphicData uri="http://schemas.openxmlformats.org/drawingml/2006/table">
            <a:tbl>
              <a:tblPr firstRow="1" bandRow="1">
                <a:tableStyleId>{21E4AEA4-8DFA-4A89-87EB-49C32662AFE0}</a:tableStyleId>
              </a:tblPr>
              <a:tblGrid>
                <a:gridCol w="1944216"/>
                <a:gridCol w="4032448"/>
                <a:gridCol w="2088232"/>
              </a:tblGrid>
              <a:tr h="735769">
                <a:tc>
                  <a:txBody>
                    <a:bodyPr/>
                    <a:lstStyle/>
                    <a:p>
                      <a:pPr algn="ctr"/>
                      <a:r>
                        <a:rPr lang="es-MX" sz="2000" b="0" dirty="0" smtClean="0">
                          <a:solidFill>
                            <a:schemeClr val="tx1"/>
                          </a:solidFill>
                        </a:rPr>
                        <a:t>APARTADOS</a:t>
                      </a:r>
                      <a:endParaRPr lang="es-MX" sz="2000" b="0" dirty="0">
                        <a:solidFill>
                          <a:schemeClr val="tx1"/>
                        </a:solidFill>
                      </a:endParaRPr>
                    </a:p>
                  </a:txBody>
                  <a:tcPr/>
                </a:tc>
                <a:tc>
                  <a:txBody>
                    <a:bodyPr/>
                    <a:lstStyle/>
                    <a:p>
                      <a:pPr algn="ctr"/>
                      <a:r>
                        <a:rPr lang="es-MX" sz="2000" b="0" dirty="0" smtClean="0">
                          <a:solidFill>
                            <a:schemeClr val="tx1"/>
                          </a:solidFill>
                        </a:rPr>
                        <a:t>CONTENIDOS</a:t>
                      </a:r>
                      <a:endParaRPr lang="es-MX" sz="2000" b="0" dirty="0">
                        <a:solidFill>
                          <a:schemeClr val="tx1"/>
                        </a:solidFill>
                      </a:endParaRPr>
                    </a:p>
                  </a:txBody>
                  <a:tcPr/>
                </a:tc>
                <a:tc>
                  <a:txBody>
                    <a:bodyPr/>
                    <a:lstStyle/>
                    <a:p>
                      <a:r>
                        <a:rPr lang="es-MX" sz="2000" b="0" dirty="0" smtClean="0">
                          <a:solidFill>
                            <a:schemeClr val="tx1"/>
                          </a:solidFill>
                        </a:rPr>
                        <a:t>No. DIAPOSITIVA</a:t>
                      </a:r>
                      <a:endParaRPr lang="es-MX" sz="2000" b="0" dirty="0">
                        <a:solidFill>
                          <a:schemeClr val="tx1"/>
                        </a:solidFill>
                      </a:endParaRPr>
                    </a:p>
                  </a:txBody>
                  <a:tcPr/>
                </a:tc>
              </a:tr>
              <a:tr h="594275">
                <a:tc>
                  <a:txBody>
                    <a:bodyPr/>
                    <a:lstStyle/>
                    <a:p>
                      <a:pPr algn="l"/>
                      <a:r>
                        <a:rPr lang="es-MX" b="1" dirty="0" smtClean="0"/>
                        <a:t>5.c </a:t>
                      </a:r>
                    </a:p>
                    <a:p>
                      <a:pPr algn="l"/>
                      <a:r>
                        <a:rPr lang="es-MX" dirty="0" smtClean="0"/>
                        <a:t>Extraer Del P.8. </a:t>
                      </a:r>
                      <a:endParaRPr lang="es-MX" sz="1800" dirty="0" smtClean="0"/>
                    </a:p>
                  </a:txBody>
                  <a:tcPr/>
                </a:tc>
                <a:tc>
                  <a:txBody>
                    <a:bodyPr/>
                    <a:lstStyle/>
                    <a:p>
                      <a:pPr algn="l"/>
                      <a:r>
                        <a:rPr lang="es-MX" sz="1800" dirty="0" smtClean="0"/>
                        <a:t>Introducción o justificación .</a:t>
                      </a:r>
                    </a:p>
                    <a:p>
                      <a:pPr algn="l"/>
                      <a:r>
                        <a:rPr lang="es-MX" sz="1800" dirty="0" smtClean="0"/>
                        <a:t>Descripción</a:t>
                      </a:r>
                      <a:r>
                        <a:rPr lang="es-MX" sz="1800" baseline="0" dirty="0" smtClean="0"/>
                        <a:t> del proyecto</a:t>
                      </a:r>
                      <a:endParaRPr lang="es-MX" sz="1800" dirty="0" smtClean="0"/>
                    </a:p>
                  </a:txBody>
                  <a:tcPr/>
                </a:tc>
                <a:tc>
                  <a:txBody>
                    <a:bodyPr/>
                    <a:lstStyle/>
                    <a:p>
                      <a:pPr algn="ctr"/>
                      <a:r>
                        <a:rPr lang="es-MX" sz="1800" dirty="0" smtClean="0"/>
                        <a:t>18</a:t>
                      </a:r>
                      <a:endParaRPr lang="es-MX" sz="1800" dirty="0" smtClean="0"/>
                    </a:p>
                  </a:txBody>
                  <a:tcPr/>
                </a:tc>
              </a:tr>
              <a:tr h="570019">
                <a:tc rowSpan="2">
                  <a:txBody>
                    <a:bodyPr/>
                    <a:lstStyle/>
                    <a:p>
                      <a:pPr algn="l"/>
                      <a:r>
                        <a:rPr lang="es-MX" sz="1800" b="1" dirty="0" smtClean="0"/>
                        <a:t>5.d</a:t>
                      </a:r>
                    </a:p>
                    <a:p>
                      <a:pPr algn="l"/>
                      <a:r>
                        <a:rPr lang="es-MX" sz="1800" b="0" dirty="0" smtClean="0"/>
                        <a:t>Extraer del P.8.</a:t>
                      </a:r>
                    </a:p>
                    <a:p>
                      <a:pPr algn="l"/>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Objetivo  general del proyecto</a:t>
                      </a:r>
                    </a:p>
                  </a:txBody>
                  <a:tcPr>
                    <a:lnB w="12700" cap="flat" cmpd="sng" algn="ctr">
                      <a:solidFill>
                        <a:schemeClr val="tx1"/>
                      </a:solidFill>
                      <a:prstDash val="solid"/>
                      <a:round/>
                      <a:headEnd type="none" w="med" len="med"/>
                      <a:tailEnd type="none" w="med" len="med"/>
                    </a:lnB>
                  </a:tcPr>
                </a:tc>
                <a:tc rowSpan="2">
                  <a:txBody>
                    <a:bodyPr/>
                    <a:lstStyle/>
                    <a:p>
                      <a:pPr algn="ctr"/>
                      <a:r>
                        <a:rPr lang="es-MX" sz="1800" dirty="0" smtClean="0"/>
                        <a:t>19</a:t>
                      </a:r>
                      <a:endParaRPr lang="es-MX" sz="1800" dirty="0" smtClean="0"/>
                    </a:p>
                    <a:p>
                      <a:pPr algn="ctr"/>
                      <a:endParaRPr lang="es-MX" sz="1800" dirty="0" smtClean="0"/>
                    </a:p>
                    <a:p>
                      <a:pPr algn="ctr"/>
                      <a:r>
                        <a:rPr lang="es-MX" sz="1800" dirty="0" smtClean="0"/>
                        <a:t>20</a:t>
                      </a:r>
                      <a:endParaRPr lang="es-MX" sz="1800" dirty="0"/>
                    </a:p>
                  </a:txBody>
                  <a:tcPr/>
                </a:tc>
              </a:tr>
              <a:tr h="570019">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Objetivo o propósito a alcanzar de cada asignatura involucrada</a:t>
                      </a:r>
                    </a:p>
                  </a:txBody>
                  <a:tcPr>
                    <a:lnT w="12700" cap="flat" cmpd="sng" algn="ctr">
                      <a:solidFill>
                        <a:schemeClr val="tx1"/>
                      </a:solidFill>
                      <a:prstDash val="solid"/>
                      <a:round/>
                      <a:headEnd type="none" w="med" len="med"/>
                      <a:tailEnd type="none" w="med" len="med"/>
                    </a:lnT>
                  </a:tcPr>
                </a:tc>
                <a:tc vMerge="1">
                  <a:txBody>
                    <a:bodyPr/>
                    <a:lstStyle/>
                    <a:p>
                      <a:endParaRPr lang="es-MX"/>
                    </a:p>
                  </a:txBody>
                  <a:tcPr/>
                </a:tc>
              </a:tr>
              <a:tr h="603203">
                <a:tc>
                  <a:txBody>
                    <a:bodyPr/>
                    <a:lstStyle/>
                    <a:p>
                      <a:pPr algn="l"/>
                      <a:r>
                        <a:rPr lang="es-MX" sz="1800" b="1" dirty="0" smtClean="0"/>
                        <a:t>5.e.</a:t>
                      </a:r>
                    </a:p>
                    <a:p>
                      <a:pPr algn="l"/>
                      <a:r>
                        <a:rPr lang="es-MX" sz="1800" b="0" dirty="0" smtClean="0"/>
                        <a:t>Extraer del P.8.</a:t>
                      </a:r>
                      <a:endParaRPr lang="es-MX" sz="1800" b="0" dirty="0"/>
                    </a:p>
                  </a:txBody>
                  <a:tcPr/>
                </a:tc>
                <a:tc>
                  <a:txBody>
                    <a:bodyPr/>
                    <a:lstStyle/>
                    <a:p>
                      <a:pPr algn="l"/>
                      <a:r>
                        <a:rPr lang="es-MX" sz="1800" dirty="0" smtClean="0"/>
                        <a:t>Preguntas generadoras, guías, problemas a abordar asunto</a:t>
                      </a:r>
                      <a:r>
                        <a:rPr lang="es-MX" sz="1800" baseline="0" dirty="0" smtClean="0"/>
                        <a:t> a resolver, propuesta, etcétera, del proyecto a realizar.</a:t>
                      </a:r>
                      <a:endParaRPr lang="es-MX" sz="1800" dirty="0"/>
                    </a:p>
                  </a:txBody>
                  <a:tcPr/>
                </a:tc>
                <a:tc>
                  <a:txBody>
                    <a:bodyPr/>
                    <a:lstStyle/>
                    <a:p>
                      <a:pPr algn="ctr"/>
                      <a:r>
                        <a:rPr lang="es-MX" sz="1800" dirty="0" smtClean="0"/>
                        <a:t>21</a:t>
                      </a:r>
                      <a:endParaRPr lang="es-MX" sz="1800" dirty="0"/>
                    </a:p>
                  </a:txBody>
                  <a:tcPr/>
                </a:tc>
              </a:tr>
              <a:tr h="361922">
                <a:tc>
                  <a:txBody>
                    <a:bodyPr/>
                    <a:lstStyle/>
                    <a:p>
                      <a:pPr algn="l"/>
                      <a:r>
                        <a:rPr lang="es-MX" sz="1800" b="1" dirty="0" smtClean="0"/>
                        <a:t>5.f</a:t>
                      </a:r>
                    </a:p>
                    <a:p>
                      <a:pPr algn="l"/>
                      <a:r>
                        <a:rPr lang="es-MX" sz="1800" b="0" dirty="0" smtClean="0"/>
                        <a:t>Extraer de P.8.</a:t>
                      </a:r>
                      <a:endParaRPr lang="es-MX" sz="1800" b="0" dirty="0"/>
                    </a:p>
                  </a:txBody>
                  <a:tcPr/>
                </a:tc>
                <a:tc>
                  <a:txBody>
                    <a:bodyPr/>
                    <a:lstStyle/>
                    <a:p>
                      <a:pPr algn="l"/>
                      <a:r>
                        <a:rPr lang="es-MX" sz="1800" dirty="0" smtClean="0"/>
                        <a:t>Contenido.</a:t>
                      </a:r>
                      <a:r>
                        <a:rPr lang="es-MX" sz="1800" baseline="0" dirty="0" smtClean="0"/>
                        <a:t> Temas y productos propuestos.</a:t>
                      </a:r>
                      <a:endParaRPr lang="es-MX" sz="1800" dirty="0"/>
                    </a:p>
                  </a:txBody>
                  <a:tcPr/>
                </a:tc>
                <a:tc>
                  <a:txBody>
                    <a:bodyPr/>
                    <a:lstStyle/>
                    <a:p>
                      <a:pPr algn="ctr"/>
                      <a:r>
                        <a:rPr lang="es-MX" sz="1800" dirty="0" smtClean="0"/>
                        <a:t>22 y 23</a:t>
                      </a:r>
                      <a:endParaRPr lang="es-MX" sz="1800" dirty="0"/>
                    </a:p>
                  </a:txBody>
                  <a:tcPr/>
                </a:tc>
              </a:tr>
              <a:tr h="344408">
                <a:tc rowSpan="3">
                  <a:txBody>
                    <a:bodyPr/>
                    <a:lstStyle/>
                    <a:p>
                      <a:pPr algn="l"/>
                      <a:r>
                        <a:rPr lang="es-MX" sz="1800" b="1" dirty="0" smtClean="0"/>
                        <a:t>5.g</a:t>
                      </a:r>
                    </a:p>
                    <a:p>
                      <a:pPr algn="l"/>
                      <a:r>
                        <a:rPr lang="es-MX" sz="1800" b="0" dirty="0" smtClean="0"/>
                        <a:t>Formatos</a:t>
                      </a:r>
                      <a:r>
                        <a:rPr lang="es-MX" sz="1800" b="0" baseline="0" dirty="0" smtClean="0"/>
                        <a:t> e instrumentos para la planeación , seguimiento y evaluación</a:t>
                      </a:r>
                      <a:endParaRPr lang="es-MX" sz="1800" b="0" dirty="0" smtClean="0"/>
                    </a:p>
                    <a:p>
                      <a:pPr algn="l"/>
                      <a:endParaRPr lang="es-MX" sz="1800" b="0" dirty="0"/>
                    </a:p>
                  </a:txBody>
                  <a:tcPr/>
                </a:tc>
                <a:tc>
                  <a:txBody>
                    <a:bodyPr/>
                    <a:lstStyle/>
                    <a:p>
                      <a:pPr algn="l"/>
                      <a:r>
                        <a:rPr lang="es-MX" sz="1800" dirty="0" smtClean="0"/>
                        <a:t>Planeación general</a:t>
                      </a:r>
                      <a:endParaRPr lang="es-MX" sz="1800" dirty="0"/>
                    </a:p>
                  </a:txBody>
                  <a:tcPr>
                    <a:lnB w="12700" cap="flat" cmpd="sng" algn="ctr">
                      <a:solidFill>
                        <a:schemeClr val="tx1"/>
                      </a:solidFill>
                      <a:prstDash val="solid"/>
                      <a:round/>
                      <a:headEnd type="none" w="med" len="med"/>
                      <a:tailEnd type="none" w="med" len="med"/>
                    </a:lnB>
                  </a:tcPr>
                </a:tc>
                <a:tc rowSpan="3">
                  <a:txBody>
                    <a:bodyPr/>
                    <a:lstStyle/>
                    <a:p>
                      <a:pPr algn="ctr"/>
                      <a:r>
                        <a:rPr lang="es-MX" sz="1800" dirty="0" smtClean="0"/>
                        <a:t>24, 25 </a:t>
                      </a:r>
                    </a:p>
                    <a:p>
                      <a:pPr algn="ctr"/>
                      <a:r>
                        <a:rPr lang="es-MX" sz="1800" dirty="0" smtClean="0"/>
                        <a:t>26</a:t>
                      </a:r>
                    </a:p>
                    <a:p>
                      <a:pPr algn="ctr"/>
                      <a:r>
                        <a:rPr lang="es-MX" sz="1800" dirty="0" smtClean="0"/>
                        <a:t>27</a:t>
                      </a:r>
                      <a:endParaRPr lang="es-MX" sz="1800" dirty="0"/>
                    </a:p>
                  </a:txBody>
                  <a:tcPr/>
                </a:tc>
              </a:tr>
              <a:tr h="410448">
                <a:tc vMerge="1">
                  <a:txBody>
                    <a:bodyPr/>
                    <a:lstStyle/>
                    <a:p>
                      <a:endParaRPr lang="es-MX"/>
                    </a:p>
                  </a:txBody>
                  <a:tcPr/>
                </a:tc>
                <a:tc>
                  <a:txBody>
                    <a:bodyPr/>
                    <a:lstStyle/>
                    <a:p>
                      <a:pPr algn="l"/>
                      <a:r>
                        <a:rPr lang="es-MX" sz="1800" dirty="0" smtClean="0"/>
                        <a:t>Planeación día a día</a:t>
                      </a:r>
                      <a:endParaRPr lang="es-MX"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982504">
                <a:tc vMerge="1">
                  <a:txBody>
                    <a:bodyPr/>
                    <a:lstStyle/>
                    <a:p>
                      <a:endParaRPr lang="es-MX"/>
                    </a:p>
                  </a:txBody>
                  <a:tcPr/>
                </a:tc>
                <a:tc>
                  <a:txBody>
                    <a:bodyPr/>
                    <a:lstStyle/>
                    <a:p>
                      <a:pPr algn="l"/>
                      <a:r>
                        <a:rPr lang="es-MX" sz="1800" dirty="0" smtClean="0"/>
                        <a:t>Seguimiento</a:t>
                      </a:r>
                      <a:endParaRPr lang="es-MX" sz="1800" dirty="0"/>
                    </a:p>
                  </a:txBody>
                  <a:tcPr>
                    <a:lnT w="12700" cap="flat" cmpd="sng" algn="ctr">
                      <a:solidFill>
                        <a:schemeClr val="tx1"/>
                      </a:solidFill>
                      <a:prstDash val="solid"/>
                      <a:round/>
                      <a:headEnd type="none" w="med" len="med"/>
                      <a:tailEnd type="none" w="med" len="med"/>
                    </a:lnT>
                  </a:tcPr>
                </a:tc>
                <a:tc vMerge="1">
                  <a:txBody>
                    <a:bodyPr/>
                    <a:lstStyle/>
                    <a:p>
                      <a:endParaRPr lang="es-MX"/>
                    </a:p>
                  </a:txBody>
                  <a:tcPr/>
                </a:tc>
              </a:tr>
            </a:tbl>
          </a:graphicData>
        </a:graphic>
      </p:graphicFrame>
    </p:spTree>
    <p:extLst>
      <p:ext uri="{BB962C8B-B14F-4D97-AF65-F5344CB8AC3E}">
        <p14:creationId xmlns:p14="http://schemas.microsoft.com/office/powerpoint/2010/main" val="3331324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77726"/>
            <a:ext cx="8508973" cy="6103601"/>
          </a:xfrm>
          <a:prstGeom prst="rect">
            <a:avLst/>
          </a:prstGeom>
        </p:spPr>
      </p:pic>
    </p:spTree>
    <p:extLst>
      <p:ext uri="{BB962C8B-B14F-4D97-AF65-F5344CB8AC3E}">
        <p14:creationId xmlns:p14="http://schemas.microsoft.com/office/powerpoint/2010/main" val="3518328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826070678"/>
              </p:ext>
            </p:extLst>
          </p:nvPr>
        </p:nvGraphicFramePr>
        <p:xfrm>
          <a:off x="467544" y="149854"/>
          <a:ext cx="82296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61</a:t>
            </a:fld>
            <a:endParaRPr lang="es-ES"/>
          </a:p>
        </p:txBody>
      </p:sp>
    </p:spTree>
    <p:extLst>
      <p:ext uri="{BB962C8B-B14F-4D97-AF65-F5344CB8AC3E}">
        <p14:creationId xmlns:p14="http://schemas.microsoft.com/office/powerpoint/2010/main" val="3366520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62</a:t>
            </a:fld>
            <a:endParaRPr lang="es-ES"/>
          </a:p>
        </p:txBody>
      </p:sp>
      <p:graphicFrame>
        <p:nvGraphicFramePr>
          <p:cNvPr id="7" name="4 Marcador de contenido"/>
          <p:cNvGraphicFramePr>
            <a:graphicFrameLocks noGrp="1"/>
          </p:cNvGraphicFramePr>
          <p:nvPr>
            <p:ph idx="1"/>
            <p:extLst>
              <p:ext uri="{D42A27DB-BD31-4B8C-83A1-F6EECF244321}">
                <p14:modId xmlns:p14="http://schemas.microsoft.com/office/powerpoint/2010/main" val="2347976505"/>
              </p:ext>
            </p:extLst>
          </p:nvPr>
        </p:nvGraphicFramePr>
        <p:xfrm>
          <a:off x="468313" y="332657"/>
          <a:ext cx="8229600" cy="612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424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63</a:t>
            </a:fld>
            <a:endParaRPr lang="es-ES"/>
          </a:p>
        </p:txBody>
      </p:sp>
      <p:graphicFrame>
        <p:nvGraphicFramePr>
          <p:cNvPr id="7" name="4 Marcador de contenido"/>
          <p:cNvGraphicFramePr>
            <a:graphicFrameLocks noGrp="1"/>
          </p:cNvGraphicFramePr>
          <p:nvPr>
            <p:ph idx="1"/>
            <p:extLst>
              <p:ext uri="{D42A27DB-BD31-4B8C-83A1-F6EECF244321}">
                <p14:modId xmlns:p14="http://schemas.microsoft.com/office/powerpoint/2010/main" val="2505626470"/>
              </p:ext>
            </p:extLst>
          </p:nvPr>
        </p:nvGraphicFramePr>
        <p:xfrm>
          <a:off x="468313" y="332657"/>
          <a:ext cx="8229600" cy="612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085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64</a:t>
            </a:fld>
            <a:endParaRPr lang="es-ES"/>
          </a:p>
        </p:txBody>
      </p:sp>
      <p:graphicFrame>
        <p:nvGraphicFramePr>
          <p:cNvPr id="7" name="4 Marcador de contenido"/>
          <p:cNvGraphicFramePr>
            <a:graphicFrameLocks noGrp="1"/>
          </p:cNvGraphicFramePr>
          <p:nvPr>
            <p:ph idx="1"/>
            <p:extLst>
              <p:ext uri="{D42A27DB-BD31-4B8C-83A1-F6EECF244321}">
                <p14:modId xmlns:p14="http://schemas.microsoft.com/office/powerpoint/2010/main" val="1782241224"/>
              </p:ext>
            </p:extLst>
          </p:nvPr>
        </p:nvGraphicFramePr>
        <p:xfrm>
          <a:off x="468313" y="332657"/>
          <a:ext cx="8229600" cy="612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9499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696537608"/>
              </p:ext>
            </p:extLst>
          </p:nvPr>
        </p:nvGraphicFramePr>
        <p:xfrm>
          <a:off x="378550" y="153989"/>
          <a:ext cx="8153890" cy="6490243"/>
        </p:xfrm>
        <a:graphic>
          <a:graphicData uri="http://schemas.openxmlformats.org/drawingml/2006/table">
            <a:tbl>
              <a:tblPr firstRow="1" firstCol="1" bandRow="1">
                <a:tableStyleId>{21E4AEA4-8DFA-4A89-87EB-49C32662AFE0}</a:tableStyleId>
              </a:tblPr>
              <a:tblGrid>
                <a:gridCol w="3027653"/>
                <a:gridCol w="100809"/>
                <a:gridCol w="1138180"/>
                <a:gridCol w="3887248"/>
              </a:tblGrid>
              <a:tr h="341203">
                <a:tc>
                  <a:txBody>
                    <a:bodyPr/>
                    <a:lstStyle/>
                    <a:p>
                      <a:pPr>
                        <a:lnSpc>
                          <a:spcPct val="115000"/>
                        </a:lnSpc>
                        <a:spcAft>
                          <a:spcPts val="0"/>
                        </a:spcAft>
                      </a:pPr>
                      <a:r>
                        <a:rPr lang="es-ES" sz="1000" dirty="0">
                          <a:effectLst/>
                        </a:rPr>
                        <a:t>Nombre de la asignatura:</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gridSpan="3">
                  <a:txBody>
                    <a:bodyPr/>
                    <a:lstStyle/>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Nombre de la unidad  _______­­­­­­­­­­­____                                               Número de sesión___________</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hMerge="1">
                  <a:txBody>
                    <a:bodyPr/>
                    <a:lstStyle/>
                    <a:p>
                      <a:endParaRPr lang="es-MX"/>
                    </a:p>
                  </a:txBody>
                  <a:tcPr/>
                </a:tc>
              </a:tr>
              <a:tr h="1933483">
                <a:tc>
                  <a:txBody>
                    <a:bodyPr/>
                    <a:lstStyle/>
                    <a:p>
                      <a:pPr>
                        <a:lnSpc>
                          <a:spcPct val="115000"/>
                        </a:lnSpc>
                        <a:spcAft>
                          <a:spcPts val="0"/>
                        </a:spcAft>
                      </a:pPr>
                      <a:r>
                        <a:rPr lang="es-ES" sz="1000" dirty="0">
                          <a:effectLst/>
                        </a:rPr>
                        <a:t>Objetivo (unidad):</a:t>
                      </a:r>
                      <a:endParaRPr lang="es-MX" sz="1000" dirty="0">
                        <a:effectLst/>
                      </a:endParaRPr>
                    </a:p>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gridSpan="2">
                  <a:txBody>
                    <a:bodyPr/>
                    <a:lstStyle/>
                    <a:p>
                      <a:pPr>
                        <a:lnSpc>
                          <a:spcPct val="115000"/>
                        </a:lnSpc>
                        <a:spcAft>
                          <a:spcPts val="0"/>
                        </a:spcAft>
                      </a:pPr>
                      <a:r>
                        <a:rPr lang="es-ES" sz="1000">
                          <a:effectLst/>
                        </a:rPr>
                        <a:t>Objetivo específico: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a:txBody>
                    <a:bodyPr/>
                    <a:lstStyle/>
                    <a:p>
                      <a:pPr algn="just">
                        <a:lnSpc>
                          <a:spcPct val="115000"/>
                        </a:lnSpc>
                        <a:spcAft>
                          <a:spcPts val="0"/>
                        </a:spcAft>
                      </a:pPr>
                      <a:r>
                        <a:rPr lang="es-ES" sz="1000">
                          <a:effectLst/>
                        </a:rPr>
                        <a:t>Contenidos conceptuales:</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Contenidos procedimentales:</a:t>
                      </a:r>
                      <a:endParaRPr lang="es-MX" sz="1000">
                        <a:effectLst/>
                      </a:endParaRPr>
                    </a:p>
                    <a:p>
                      <a:pPr algn="just">
                        <a:lnSpc>
                          <a:spcPct val="115000"/>
                        </a:lnSpc>
                        <a:spcAft>
                          <a:spcPts val="0"/>
                        </a:spcAft>
                      </a:pPr>
                      <a:r>
                        <a:rPr lang="es-ES" sz="1000">
                          <a:effectLst/>
                        </a:rPr>
                        <a:t> </a:t>
                      </a:r>
                      <a:endParaRPr lang="es-MX" sz="1000">
                        <a:effectLst/>
                      </a:endParaRPr>
                    </a:p>
                    <a:p>
                      <a:pPr algn="just">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Contenidos actitudinales:</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r>
              <a:tr h="341203">
                <a:tc gridSpan="4">
                  <a:txBody>
                    <a:bodyPr/>
                    <a:lstStyle/>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NOMBRE DEL  DEBATE:</a:t>
                      </a:r>
                      <a:endParaRPr lang="es-MX" sz="1000" dirty="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hMerge="1">
                  <a:txBody>
                    <a:bodyPr/>
                    <a:lstStyle/>
                    <a:p>
                      <a:endParaRPr lang="es-MX"/>
                    </a:p>
                  </a:txBody>
                  <a:tcPr/>
                </a:tc>
                <a:tc hMerge="1">
                  <a:txBody>
                    <a:bodyPr/>
                    <a:lstStyle/>
                    <a:p>
                      <a:endParaRPr lang="es-MX"/>
                    </a:p>
                  </a:txBody>
                  <a:tcPr/>
                </a:tc>
              </a:tr>
              <a:tr h="454937">
                <a:tc gridSpan="2">
                  <a:txBody>
                    <a:bodyPr/>
                    <a:lstStyle/>
                    <a:p>
                      <a:pPr>
                        <a:lnSpc>
                          <a:spcPct val="115000"/>
                        </a:lnSpc>
                        <a:spcAft>
                          <a:spcPts val="0"/>
                        </a:spcAft>
                      </a:pPr>
                      <a:r>
                        <a:rPr lang="es-ES" sz="1000">
                          <a:effectLst/>
                        </a:rPr>
                        <a:t>Lectura o lecturas recomendadas:</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r h="454937">
                <a:tc gridSpan="2">
                  <a:txBody>
                    <a:bodyPr/>
                    <a:lstStyle/>
                    <a:p>
                      <a:pPr>
                        <a:lnSpc>
                          <a:spcPct val="115000"/>
                        </a:lnSpc>
                        <a:spcAft>
                          <a:spcPts val="0"/>
                        </a:spcAft>
                      </a:pPr>
                      <a:r>
                        <a:rPr lang="es-ES" sz="1000">
                          <a:effectLst/>
                        </a:rPr>
                        <a:t>Pregunta detonante: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r h="341203">
                <a:tc gridSpan="2">
                  <a:txBody>
                    <a:bodyPr/>
                    <a:lstStyle/>
                    <a:p>
                      <a:pPr>
                        <a:lnSpc>
                          <a:spcPct val="115000"/>
                        </a:lnSpc>
                        <a:spcAft>
                          <a:spcPts val="0"/>
                        </a:spcAft>
                      </a:pPr>
                      <a:r>
                        <a:rPr lang="es-ES" sz="1000">
                          <a:effectLst/>
                        </a:rPr>
                        <a:t>Desarrollo del debate con preguntas claves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r h="454937">
                <a:tc gridSpan="2">
                  <a:txBody>
                    <a:bodyPr/>
                    <a:lstStyle/>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Relacionarlos con hechos actuales para comprenderlo mejor</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r h="237508">
                <a:tc gridSpan="2">
                  <a:txBody>
                    <a:bodyPr/>
                    <a:lstStyle/>
                    <a:p>
                      <a:pPr>
                        <a:lnSpc>
                          <a:spcPct val="115000"/>
                        </a:lnSpc>
                        <a:spcAft>
                          <a:spcPts val="0"/>
                        </a:spcAft>
                      </a:pPr>
                      <a:r>
                        <a:rPr lang="es-ES" sz="1000">
                          <a:effectLst/>
                        </a:rPr>
                        <a:t>Conclusiones: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r h="341203">
                <a:tc gridSpan="2">
                  <a:txBody>
                    <a:bodyPr/>
                    <a:lstStyle/>
                    <a:p>
                      <a:pPr>
                        <a:lnSpc>
                          <a:spcPct val="115000"/>
                        </a:lnSpc>
                        <a:spcAft>
                          <a:spcPts val="0"/>
                        </a:spcAft>
                      </a:pPr>
                      <a:r>
                        <a:rPr lang="es-ES" sz="1000">
                          <a:effectLst/>
                        </a:rPr>
                        <a:t>Evaluaciòn:</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c gridSpan="2">
                  <a:txBody>
                    <a:bodyPr/>
                    <a:lstStyle/>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034" marR="24034" marT="0" marB="0"/>
                </a:tc>
                <a:tc hMerge="1">
                  <a:txBody>
                    <a:bodyPr/>
                    <a:lstStyle/>
                    <a:p>
                      <a:endParaRPr lang="es-MX"/>
                    </a:p>
                  </a:txBody>
                  <a:tcPr/>
                </a:tc>
              </a:tr>
            </a:tbl>
          </a:graphicData>
        </a:graphic>
      </p:graphicFrame>
    </p:spTree>
    <p:extLst>
      <p:ext uri="{BB962C8B-B14F-4D97-AF65-F5344CB8AC3E}">
        <p14:creationId xmlns:p14="http://schemas.microsoft.com/office/powerpoint/2010/main" val="3436981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97280801"/>
              </p:ext>
            </p:extLst>
          </p:nvPr>
        </p:nvGraphicFramePr>
        <p:xfrm>
          <a:off x="179513" y="50803"/>
          <a:ext cx="8784975" cy="6837720"/>
        </p:xfrm>
        <a:graphic>
          <a:graphicData uri="http://schemas.openxmlformats.org/drawingml/2006/table">
            <a:tbl>
              <a:tblPr firstRow="1" firstCol="1" bandRow="1">
                <a:tableStyleId>{21E4AEA4-8DFA-4A89-87EB-49C32662AFE0}</a:tableStyleId>
              </a:tblPr>
              <a:tblGrid>
                <a:gridCol w="4391995"/>
                <a:gridCol w="4392980"/>
              </a:tblGrid>
              <a:tr h="176561">
                <a:tc gridSpan="2">
                  <a:txBody>
                    <a:bodyPr/>
                    <a:lstStyle/>
                    <a:p>
                      <a:pPr algn="ctr">
                        <a:spcAft>
                          <a:spcPts val="0"/>
                        </a:spcAft>
                      </a:pPr>
                      <a:r>
                        <a:rPr lang="es-MX" sz="1200" dirty="0">
                          <a:effectLst/>
                        </a:rPr>
                        <a:t>Datos de identificación</a:t>
                      </a:r>
                      <a:endParaRPr lang="es-MX" sz="1200" dirty="0">
                        <a:effectLst/>
                        <a:latin typeface="Calibri" panose="020F0502020204030204" pitchFamily="34" charset="0"/>
                        <a:cs typeface="Times New Roman" panose="02020603050405020304" pitchFamily="18" charset="0"/>
                      </a:endParaRPr>
                    </a:p>
                  </a:txBody>
                  <a:tcPr marL="25349" marR="25349" marT="0" marB="0" anchor="ctr"/>
                </a:tc>
                <a:tc hMerge="1">
                  <a:txBody>
                    <a:bodyPr/>
                    <a:lstStyle/>
                    <a:p>
                      <a:endParaRPr lang="es-MX"/>
                    </a:p>
                  </a:txBody>
                  <a:tcPr/>
                </a:tc>
              </a:tr>
              <a:tr h="203045">
                <a:tc>
                  <a:txBody>
                    <a:bodyPr/>
                    <a:lstStyle/>
                    <a:p>
                      <a:pPr algn="just">
                        <a:lnSpc>
                          <a:spcPct val="115000"/>
                        </a:lnSpc>
                        <a:spcAft>
                          <a:spcPts val="1000"/>
                        </a:spcAft>
                      </a:pPr>
                      <a:r>
                        <a:rPr lang="es-MX" sz="1200">
                          <a:effectLst/>
                        </a:rPr>
                        <a:t>Asignatura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Unidad</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203045">
                <a:tc>
                  <a:txBody>
                    <a:bodyPr/>
                    <a:lstStyle/>
                    <a:p>
                      <a:pPr algn="just">
                        <a:lnSpc>
                          <a:spcPct val="115000"/>
                        </a:lnSpc>
                        <a:spcAft>
                          <a:spcPts val="1000"/>
                        </a:spcAft>
                      </a:pPr>
                      <a:r>
                        <a:rPr lang="es-MX" sz="1200">
                          <a:effectLst/>
                        </a:rPr>
                        <a:t>Autor</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Colegio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203045">
                <a:tc>
                  <a:txBody>
                    <a:bodyPr/>
                    <a:lstStyle/>
                    <a:p>
                      <a:pPr algn="just">
                        <a:lnSpc>
                          <a:spcPct val="115000"/>
                        </a:lnSpc>
                        <a:spcAft>
                          <a:spcPts val="1000"/>
                        </a:spcAft>
                      </a:pPr>
                      <a:r>
                        <a:rPr lang="es-MX" sz="1200">
                          <a:effectLst/>
                        </a:rPr>
                        <a:t>Plantel</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Turno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203045">
                <a:tc>
                  <a:txBody>
                    <a:bodyPr/>
                    <a:lstStyle/>
                    <a:p>
                      <a:pPr algn="just">
                        <a:lnSpc>
                          <a:spcPct val="115000"/>
                        </a:lnSpc>
                        <a:spcAft>
                          <a:spcPts val="1000"/>
                        </a:spcAft>
                      </a:pPr>
                      <a:r>
                        <a:rPr lang="es-MX" sz="1200">
                          <a:effectLst/>
                        </a:rPr>
                        <a:t>Número de sesión</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203045">
                <a:tc gridSpan="2">
                  <a:txBody>
                    <a:bodyPr/>
                    <a:lstStyle/>
                    <a:p>
                      <a:pPr algn="ctr">
                        <a:lnSpc>
                          <a:spcPct val="115000"/>
                        </a:lnSpc>
                        <a:spcAft>
                          <a:spcPts val="1000"/>
                        </a:spcAft>
                      </a:pPr>
                      <a:r>
                        <a:rPr lang="es-MX" sz="1200">
                          <a:effectLst/>
                        </a:rPr>
                        <a:t>Descripción y análisis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nchor="ctr"/>
                </a:tc>
                <a:tc hMerge="1">
                  <a:txBody>
                    <a:bodyPr/>
                    <a:lstStyle/>
                    <a:p>
                      <a:endParaRPr lang="es-MX"/>
                    </a:p>
                  </a:txBody>
                  <a:tcPr/>
                </a:tc>
              </a:tr>
              <a:tr h="203045">
                <a:tc>
                  <a:txBody>
                    <a:bodyPr/>
                    <a:lstStyle/>
                    <a:p>
                      <a:pPr algn="just">
                        <a:lnSpc>
                          <a:spcPct val="115000"/>
                        </a:lnSpc>
                        <a:spcAft>
                          <a:spcPts val="1000"/>
                        </a:spcAft>
                      </a:pPr>
                      <a:r>
                        <a:rPr lang="es-MX" sz="1200">
                          <a:effectLst/>
                        </a:rPr>
                        <a:t>Objetivo (unidad):</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406090">
                <a:tc>
                  <a:txBody>
                    <a:bodyPr/>
                    <a:lstStyle/>
                    <a:p>
                      <a:pPr algn="just">
                        <a:lnSpc>
                          <a:spcPct val="115000"/>
                        </a:lnSpc>
                        <a:spcAft>
                          <a:spcPts val="1000"/>
                        </a:spcAft>
                      </a:pPr>
                      <a:r>
                        <a:rPr lang="es-MX" sz="1200">
                          <a:effectLst/>
                        </a:rPr>
                        <a:t>Contenidos del programa revisados durante la sesión (conceptuales, procedimentales y actitudinales)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406090">
                <a:tc>
                  <a:txBody>
                    <a:bodyPr/>
                    <a:lstStyle/>
                    <a:p>
                      <a:pPr>
                        <a:lnSpc>
                          <a:spcPct val="115000"/>
                        </a:lnSpc>
                        <a:spcAft>
                          <a:spcPts val="1000"/>
                        </a:spcAft>
                      </a:pPr>
                      <a:r>
                        <a:rPr lang="es-MX" sz="1200">
                          <a:effectLst/>
                        </a:rPr>
                        <a:t>Descripción de las actividades desarrolladas durante la sesión (en el aula/laboratorio y fuera del aula)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406090">
                <a:tc>
                  <a:txBody>
                    <a:bodyPr/>
                    <a:lstStyle/>
                    <a:p>
                      <a:pPr>
                        <a:lnSpc>
                          <a:spcPct val="115000"/>
                        </a:lnSpc>
                        <a:spcAft>
                          <a:spcPts val="1000"/>
                        </a:spcAft>
                      </a:pPr>
                      <a:r>
                        <a:rPr lang="es-MX" sz="1200">
                          <a:effectLst/>
                        </a:rPr>
                        <a:t>Materiales utilizados (convencionales, en forma electrónica o en línea) Anexar alguna muestra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dirty="0">
                          <a:effectLst/>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706244">
                <a:tc>
                  <a:txBody>
                    <a:bodyPr/>
                    <a:lstStyle/>
                    <a:p>
                      <a:pPr>
                        <a:spcAft>
                          <a:spcPts val="0"/>
                        </a:spcAft>
                      </a:pPr>
                      <a:r>
                        <a:rPr lang="es-MX" sz="1200">
                          <a:effectLst/>
                        </a:rPr>
                        <a:t>Evaluación: </a:t>
                      </a:r>
                    </a:p>
                    <a:p>
                      <a:pPr>
                        <a:spcAft>
                          <a:spcPts val="0"/>
                        </a:spcAft>
                      </a:pPr>
                      <a:r>
                        <a:rPr lang="es-MX" sz="1200">
                          <a:effectLst/>
                        </a:rPr>
                        <a:t>Instrumentos empleados (hojas de registro, tablas de cotejo, escalas, rúbricas, exámenes, ejercicios, etc.) Anexar algunas muestras representativas.</a:t>
                      </a:r>
                      <a:endParaRPr lang="es-MX" sz="1200">
                        <a:effectLst/>
                        <a:latin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dirty="0">
                          <a:effectLst/>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406090">
                <a:tc>
                  <a:txBody>
                    <a:bodyPr/>
                    <a:lstStyle/>
                    <a:p>
                      <a:pPr>
                        <a:lnSpc>
                          <a:spcPct val="115000"/>
                        </a:lnSpc>
                        <a:spcAft>
                          <a:spcPts val="1000"/>
                        </a:spcAft>
                      </a:pPr>
                      <a:r>
                        <a:rPr lang="es-MX" sz="1200" dirty="0">
                          <a:effectLst/>
                        </a:rPr>
                        <a:t>Descripción de procedimientos desarrollados para realimentar los aprendizajes.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609136">
                <a:tc>
                  <a:txBody>
                    <a:bodyPr/>
                    <a:lstStyle/>
                    <a:p>
                      <a:pPr>
                        <a:lnSpc>
                          <a:spcPct val="115000"/>
                        </a:lnSpc>
                        <a:spcAft>
                          <a:spcPts val="1000"/>
                        </a:spcAft>
                      </a:pPr>
                      <a:r>
                        <a:rPr lang="es-MX" sz="1200">
                          <a:effectLst/>
                        </a:rPr>
                        <a:t>Productos de aprendizaje (Trabajos escritos, ejercicios resueltos, prácticas, blogs, wikis, etc.) Anexar algunas muestras representativas.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203045">
                <a:tc>
                  <a:txBody>
                    <a:bodyPr/>
                    <a:lstStyle/>
                    <a:p>
                      <a:pPr>
                        <a:lnSpc>
                          <a:spcPct val="115000"/>
                        </a:lnSpc>
                        <a:spcAft>
                          <a:spcPts val="1000"/>
                        </a:spcAft>
                      </a:pPr>
                      <a:r>
                        <a:rPr lang="es-MX" sz="1200">
                          <a:effectLst/>
                        </a:rPr>
                        <a:t>Análisis de los aprendizajes alcanzados.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854359">
                <a:tc>
                  <a:txBody>
                    <a:bodyPr/>
                    <a:lstStyle/>
                    <a:p>
                      <a:pPr>
                        <a:lnSpc>
                          <a:spcPct val="115000"/>
                        </a:lnSpc>
                        <a:spcAft>
                          <a:spcPts val="1000"/>
                        </a:spcAft>
                      </a:pPr>
                      <a:r>
                        <a:rPr lang="es-MX" sz="1200">
                          <a:effectLst/>
                        </a:rPr>
                        <a:t>Evaluación de la actividad docente: </a:t>
                      </a:r>
                    </a:p>
                    <a:p>
                      <a:pPr>
                        <a:lnSpc>
                          <a:spcPct val="115000"/>
                        </a:lnSpc>
                        <a:spcAft>
                          <a:spcPts val="1000"/>
                        </a:spcAft>
                      </a:pPr>
                      <a:r>
                        <a:rPr lang="es-MX" sz="1200">
                          <a:effectLst/>
                        </a:rPr>
                        <a:t>Antes de la sesión</a:t>
                      </a:r>
                    </a:p>
                    <a:p>
                      <a:pPr>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Se requiere información actualizada sobre algún contenido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731748">
                <a:tc>
                  <a:txBody>
                    <a:bodyPr/>
                    <a:lstStyle/>
                    <a:p>
                      <a:pPr>
                        <a:lnSpc>
                          <a:spcPct val="115000"/>
                        </a:lnSpc>
                        <a:spcAft>
                          <a:spcPts val="1000"/>
                        </a:spcAft>
                      </a:pPr>
                      <a:r>
                        <a:rPr lang="es-MX" sz="1200">
                          <a:effectLst/>
                        </a:rPr>
                        <a:t>Durante la clase: </a:t>
                      </a:r>
                    </a:p>
                    <a:p>
                      <a:pPr>
                        <a:lnSpc>
                          <a:spcPct val="115000"/>
                        </a:lnSpc>
                        <a:spcAft>
                          <a:spcPts val="1000"/>
                        </a:spcAft>
                      </a:pPr>
                      <a:r>
                        <a:rPr lang="es-MX" sz="1200">
                          <a:effectLst/>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c>
                  <a:txBody>
                    <a:bodyPr/>
                    <a:lstStyle/>
                    <a:p>
                      <a:pPr algn="just">
                        <a:lnSpc>
                          <a:spcPct val="115000"/>
                        </a:lnSpc>
                        <a:spcAft>
                          <a:spcPts val="1000"/>
                        </a:spcAft>
                      </a:pPr>
                      <a:r>
                        <a:rPr lang="es-MX" sz="1200">
                          <a:effectLst/>
                        </a:rPr>
                        <a:t>Postura teórica del docente respecto al tema. Incorporación de ejemplos de situaciones reales cercanas a los alumnos</a:t>
                      </a:r>
                    </a:p>
                    <a:p>
                      <a:pPr algn="just">
                        <a:lnSpc>
                          <a:spcPct val="115000"/>
                        </a:lnSpc>
                        <a:spcAft>
                          <a:spcPts val="1000"/>
                        </a:spcAft>
                      </a:pPr>
                      <a:r>
                        <a:rPr lang="es-MX" sz="1200">
                          <a:effectLst/>
                        </a:rPr>
                        <a:t>Acciones para promover la aplicación de lo aprendido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r h="494832">
                <a:tc>
                  <a:txBody>
                    <a:bodyPr/>
                    <a:lstStyle/>
                    <a:p>
                      <a:pPr>
                        <a:lnSpc>
                          <a:spcPct val="115000"/>
                        </a:lnSpc>
                        <a:spcAft>
                          <a:spcPts val="1000"/>
                        </a:spcAft>
                      </a:pPr>
                      <a:r>
                        <a:rPr lang="es-MX" sz="1200" dirty="0">
                          <a:effectLst/>
                        </a:rPr>
                        <a:t>Posterior a la clase: </a:t>
                      </a:r>
                    </a:p>
                  </a:txBody>
                  <a:tcPr marL="25349" marR="25349" marT="0" marB="0"/>
                </a:tc>
                <a:tc>
                  <a:txBody>
                    <a:bodyPr/>
                    <a:lstStyle/>
                    <a:p>
                      <a:pPr algn="just">
                        <a:lnSpc>
                          <a:spcPct val="115000"/>
                        </a:lnSpc>
                        <a:spcAft>
                          <a:spcPts val="1000"/>
                        </a:spcAft>
                      </a:pPr>
                      <a:r>
                        <a:rPr lang="es-MX" sz="1200" dirty="0">
                          <a:effectLst/>
                        </a:rPr>
                        <a:t>Acciones para despertar el interés de los alumnos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49" marR="25349" marT="0" marB="0"/>
                </a:tc>
              </a:tr>
            </a:tbl>
          </a:graphicData>
        </a:graphic>
      </p:graphicFrame>
    </p:spTree>
    <p:extLst>
      <p:ext uri="{BB962C8B-B14F-4D97-AF65-F5344CB8AC3E}">
        <p14:creationId xmlns:p14="http://schemas.microsoft.com/office/powerpoint/2010/main" val="3354115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209800" y="1645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9" name="Imagen 8"/>
          <p:cNvPicPr>
            <a:picLocks noChangeAspect="1"/>
          </p:cNvPicPr>
          <p:nvPr/>
        </p:nvPicPr>
        <p:blipFill>
          <a:blip r:embed="rId2" cstate="print"/>
          <a:stretch>
            <a:fillRect/>
          </a:stretch>
        </p:blipFill>
        <p:spPr>
          <a:xfrm>
            <a:off x="1403648" y="357189"/>
            <a:ext cx="6832814" cy="5973767"/>
          </a:xfrm>
          <a:prstGeom prst="rect">
            <a:avLst/>
          </a:prstGeom>
        </p:spPr>
      </p:pic>
    </p:spTree>
    <p:extLst>
      <p:ext uri="{BB962C8B-B14F-4D97-AF65-F5344CB8AC3E}">
        <p14:creationId xmlns:p14="http://schemas.microsoft.com/office/powerpoint/2010/main" val="6881122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187624" y="405458"/>
            <a:ext cx="6860380" cy="5894685"/>
          </a:xfrm>
          <a:prstGeom prst="rect">
            <a:avLst/>
          </a:prstGeom>
        </p:spPr>
      </p:pic>
    </p:spTree>
    <p:extLst>
      <p:ext uri="{BB962C8B-B14F-4D97-AF65-F5344CB8AC3E}">
        <p14:creationId xmlns:p14="http://schemas.microsoft.com/office/powerpoint/2010/main" val="27986079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259632" y="445079"/>
            <a:ext cx="6952447" cy="5891643"/>
          </a:xfrm>
          <a:prstGeom prst="rect">
            <a:avLst/>
          </a:prstGeom>
        </p:spPr>
      </p:pic>
    </p:spTree>
    <p:extLst>
      <p:ext uri="{BB962C8B-B14F-4D97-AF65-F5344CB8AC3E}">
        <p14:creationId xmlns:p14="http://schemas.microsoft.com/office/powerpoint/2010/main" val="74963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smtClean="0"/>
          </a:p>
          <a:p>
            <a:endParaRPr lang="es-MX" sz="2000" dirty="0"/>
          </a:p>
          <a:p>
            <a:endParaRPr lang="es-MX" sz="2000" dirty="0" smtClean="0"/>
          </a:p>
          <a:p>
            <a:endParaRPr lang="es-MX" sz="2000" dirty="0" smtClean="0"/>
          </a:p>
          <a:p>
            <a:endParaRPr lang="es-MX" sz="2000" dirty="0"/>
          </a:p>
          <a:p>
            <a:endParaRPr lang="es-MX" sz="2000" dirty="0" smtClean="0"/>
          </a:p>
          <a:p>
            <a:endParaRPr lang="es-MX" sz="2000" dirty="0"/>
          </a:p>
          <a:p>
            <a:endParaRPr lang="es-MX" sz="2000" dirty="0" smtClean="0"/>
          </a:p>
          <a:p>
            <a:endParaRPr lang="es-MX"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216415463"/>
              </p:ext>
            </p:extLst>
          </p:nvPr>
        </p:nvGraphicFramePr>
        <p:xfrm>
          <a:off x="395536" y="404665"/>
          <a:ext cx="8064896" cy="6381869"/>
        </p:xfrm>
        <a:graphic>
          <a:graphicData uri="http://schemas.openxmlformats.org/drawingml/2006/table">
            <a:tbl>
              <a:tblPr firstRow="1" bandRow="1">
                <a:tableStyleId>{21E4AEA4-8DFA-4A89-87EB-49C32662AFE0}</a:tableStyleId>
              </a:tblPr>
              <a:tblGrid>
                <a:gridCol w="1872208"/>
                <a:gridCol w="3756607"/>
                <a:gridCol w="2436081"/>
              </a:tblGrid>
              <a:tr h="712589">
                <a:tc>
                  <a:txBody>
                    <a:bodyPr/>
                    <a:lstStyle/>
                    <a:p>
                      <a:pPr algn="ctr"/>
                      <a:r>
                        <a:rPr lang="es-MX" sz="2000" b="0" dirty="0" smtClean="0">
                          <a:solidFill>
                            <a:schemeClr val="tx1"/>
                          </a:solidFill>
                        </a:rPr>
                        <a:t>APARTADOS</a:t>
                      </a:r>
                      <a:endParaRPr lang="es-MX" sz="2000" b="0" dirty="0">
                        <a:solidFill>
                          <a:schemeClr val="tx1"/>
                        </a:solidFill>
                      </a:endParaRPr>
                    </a:p>
                  </a:txBody>
                  <a:tcPr/>
                </a:tc>
                <a:tc>
                  <a:txBody>
                    <a:bodyPr/>
                    <a:lstStyle/>
                    <a:p>
                      <a:pPr algn="ctr"/>
                      <a:r>
                        <a:rPr lang="es-MX" sz="2000" b="0" dirty="0" smtClean="0">
                          <a:solidFill>
                            <a:schemeClr val="tx1"/>
                          </a:solidFill>
                        </a:rPr>
                        <a:t>CONTENIDOS</a:t>
                      </a:r>
                      <a:endParaRPr lang="es-MX" sz="2000" b="0" dirty="0">
                        <a:solidFill>
                          <a:schemeClr val="tx1"/>
                        </a:solidFill>
                      </a:endParaRPr>
                    </a:p>
                  </a:txBody>
                  <a:tcPr/>
                </a:tc>
                <a:tc>
                  <a:txBody>
                    <a:bodyPr/>
                    <a:lstStyle/>
                    <a:p>
                      <a:r>
                        <a:rPr lang="es-MX" sz="2000" b="0" dirty="0" smtClean="0">
                          <a:solidFill>
                            <a:schemeClr val="tx1"/>
                          </a:solidFill>
                        </a:rPr>
                        <a:t>No. DIAPOSITIVA</a:t>
                      </a:r>
                      <a:endParaRPr lang="es-MX" sz="2000" b="0" dirty="0">
                        <a:solidFill>
                          <a:schemeClr val="tx1"/>
                        </a:solidFill>
                      </a:endParaRPr>
                    </a:p>
                  </a:txBody>
                  <a:tcPr/>
                </a:tc>
              </a:tr>
              <a:tr h="383783">
                <a:tc rowSpan="2">
                  <a:txBody>
                    <a:bodyPr/>
                    <a:lstStyle/>
                    <a:p>
                      <a:pPr algn="l"/>
                      <a:r>
                        <a:rPr lang="es-MX" sz="1800" b="1" dirty="0" smtClean="0"/>
                        <a:t>5.g</a:t>
                      </a:r>
                    </a:p>
                    <a:p>
                      <a:pPr algn="l"/>
                      <a:r>
                        <a:rPr lang="es-MX" sz="1800" b="0" dirty="0" smtClean="0"/>
                        <a:t>Formatos</a:t>
                      </a:r>
                      <a:r>
                        <a:rPr lang="es-MX" sz="1800" b="0" baseline="0" dirty="0" smtClean="0"/>
                        <a:t> </a:t>
                      </a:r>
                      <a:endParaRPr lang="es-MX" sz="1800" b="0" dirty="0" smtClean="0"/>
                    </a:p>
                  </a:txBody>
                  <a:tcPr>
                    <a:lnB w="12700" cap="flat" cmpd="sng" algn="ctr">
                      <a:solidFill>
                        <a:schemeClr val="tx1"/>
                      </a:solidFill>
                      <a:prstDash val="solid"/>
                      <a:round/>
                      <a:headEnd type="none" w="med" len="med"/>
                      <a:tailEnd type="none" w="med" len="med"/>
                    </a:lnB>
                  </a:tcPr>
                </a:tc>
                <a:tc>
                  <a:txBody>
                    <a:bodyPr/>
                    <a:lstStyle/>
                    <a:p>
                      <a:pPr algn="l"/>
                      <a:r>
                        <a:rPr lang="es-MX" sz="1800" dirty="0" smtClean="0"/>
                        <a:t>Evaluación</a:t>
                      </a:r>
                    </a:p>
                  </a:txBody>
                  <a:tcPr>
                    <a:lnB w="12700" cap="flat" cmpd="sng" algn="ctr">
                      <a:solidFill>
                        <a:schemeClr val="tx1"/>
                      </a:solidFill>
                      <a:prstDash val="solid"/>
                      <a:round/>
                      <a:headEnd type="none" w="med" len="med"/>
                      <a:tailEnd type="none" w="med" len="med"/>
                    </a:lnB>
                  </a:tcPr>
                </a:tc>
                <a:tc rowSpan="4">
                  <a:txBody>
                    <a:bodyPr/>
                    <a:lstStyle/>
                    <a:p>
                      <a:pPr algn="ctr"/>
                      <a:r>
                        <a:rPr lang="es-MX" sz="1800" dirty="0" smtClean="0"/>
                        <a:t>27</a:t>
                      </a:r>
                    </a:p>
                    <a:p>
                      <a:pPr algn="ctr"/>
                      <a:r>
                        <a:rPr lang="es-MX" sz="1800" dirty="0" smtClean="0"/>
                        <a:t>27</a:t>
                      </a:r>
                    </a:p>
                    <a:p>
                      <a:pPr algn="ctr"/>
                      <a:endParaRPr lang="es-MX" sz="1800" dirty="0" smtClean="0"/>
                    </a:p>
                    <a:p>
                      <a:pPr algn="ctr"/>
                      <a:endParaRPr lang="es-MX" sz="1800" dirty="0" smtClean="0"/>
                    </a:p>
                    <a:p>
                      <a:pPr algn="ctr"/>
                      <a:r>
                        <a:rPr lang="es-MX" sz="1800" dirty="0" smtClean="0"/>
                        <a:t>28, 29 y 30</a:t>
                      </a:r>
                    </a:p>
                    <a:p>
                      <a:pPr algn="ctr"/>
                      <a:endParaRPr lang="es-MX" sz="1800" dirty="0" smtClean="0"/>
                    </a:p>
                    <a:p>
                      <a:pPr algn="ctr"/>
                      <a:endParaRPr lang="es-MX" sz="1800" dirty="0" smtClean="0"/>
                    </a:p>
                    <a:p>
                      <a:pPr algn="ctr"/>
                      <a:r>
                        <a:rPr lang="es-MX" sz="1800" dirty="0" smtClean="0"/>
                        <a:t>31, 32 ,33 34  y  35</a:t>
                      </a:r>
                      <a:endParaRPr lang="es-MX" sz="1800" dirty="0" smtClean="0"/>
                    </a:p>
                  </a:txBody>
                  <a:tcPr/>
                </a:tc>
              </a:tr>
              <a:tr h="647114">
                <a:tc vMerge="1">
                  <a:txBody>
                    <a:bodyPr/>
                    <a:lstStyle/>
                    <a:p>
                      <a:endParaRPr lang="es-MX"/>
                    </a:p>
                  </a:txBody>
                  <a:tcPr/>
                </a:tc>
                <a:tc>
                  <a:txBody>
                    <a:bodyPr/>
                    <a:lstStyle/>
                    <a:p>
                      <a:pPr algn="l"/>
                      <a:r>
                        <a:rPr lang="es-MX" sz="1800" dirty="0" smtClean="0"/>
                        <a:t>Auto evaluación  y coevaluación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776111">
                <a:tc rowSpan="2">
                  <a:txBody>
                    <a:bodyPr/>
                    <a:lstStyle/>
                    <a:p>
                      <a:pPr algn="l"/>
                      <a:r>
                        <a:rPr lang="es-MX" sz="1800" b="1" dirty="0" smtClean="0"/>
                        <a:t>5. h</a:t>
                      </a:r>
                    </a:p>
                  </a:txBody>
                  <a:tcPr>
                    <a:lnT w="12700" cap="flat" cmpd="sng" algn="ctr">
                      <a:solidFill>
                        <a:schemeClr val="tx1"/>
                      </a:solidFill>
                      <a:prstDash val="solid"/>
                      <a:round/>
                      <a:headEnd type="none" w="med" len="med"/>
                      <a:tailEnd type="none" w="med" len="med"/>
                    </a:lnT>
                  </a:tcPr>
                </a:tc>
                <a:tc>
                  <a:txBody>
                    <a:bodyPr/>
                    <a:lstStyle/>
                    <a:p>
                      <a:pPr algn="l"/>
                      <a:r>
                        <a:rPr lang="es-MX" sz="1800" b="0" dirty="0" smtClean="0"/>
                        <a:t>Reflexión. Grupo</a:t>
                      </a:r>
                    </a:p>
                    <a:p>
                      <a:pPr algn="l"/>
                      <a:r>
                        <a:rPr lang="es-MX" sz="1800" b="0" dirty="0" smtClean="0"/>
                        <a:t>Interdisciplinario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468405">
                <a:tc vMerge="1">
                  <a:txBody>
                    <a:bodyPr/>
                    <a:lstStyle/>
                    <a:p>
                      <a:endParaRPr lang="es-MX"/>
                    </a:p>
                  </a:txBody>
                  <a:tcPr/>
                </a:tc>
                <a:tc>
                  <a:txBody>
                    <a:bodyPr/>
                    <a:lstStyle/>
                    <a:p>
                      <a:pPr algn="l"/>
                      <a:r>
                        <a:rPr lang="es-MX" sz="1800" dirty="0" smtClean="0"/>
                        <a:t>Reflexión. Reunión de zona. </a:t>
                      </a:r>
                    </a:p>
                  </a:txBody>
                  <a:tcPr>
                    <a:lnT w="12700" cap="flat" cmpd="sng" algn="ctr">
                      <a:solidFill>
                        <a:schemeClr val="tx1"/>
                      </a:solidFill>
                      <a:prstDash val="solid"/>
                      <a:round/>
                      <a:headEnd type="none" w="med" len="med"/>
                      <a:tailEnd type="none" w="med" len="med"/>
                    </a:lnT>
                  </a:tcPr>
                </a:tc>
                <a:tc vMerge="1">
                  <a:txBody>
                    <a:bodyPr/>
                    <a:lstStyle/>
                    <a:p>
                      <a:endParaRPr lang="es-MX"/>
                    </a:p>
                  </a:txBody>
                  <a:tcPr/>
                </a:tc>
              </a:tr>
              <a:tr h="619915">
                <a:tc rowSpan="6">
                  <a:txBody>
                    <a:bodyPr/>
                    <a:lstStyle/>
                    <a:p>
                      <a:pPr algn="l"/>
                      <a:r>
                        <a:rPr lang="es-MX" sz="1800" b="1" dirty="0" smtClean="0"/>
                        <a:t>5.I</a:t>
                      </a:r>
                    </a:p>
                    <a:p>
                      <a:pPr algn="l"/>
                      <a:r>
                        <a:rPr lang="es-MX" sz="1800" b="1" dirty="0" smtClean="0"/>
                        <a:t>Productos en orden consecutivo del 4 en adelante</a:t>
                      </a:r>
                    </a:p>
                    <a:p>
                      <a:pPr algn="l"/>
                      <a:endParaRPr lang="es-MX" sz="1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4. Organizador gráfico. Preguntas esenciales</a:t>
                      </a:r>
                    </a:p>
                  </a:txBody>
                  <a:tcPr>
                    <a:lnB w="12700" cap="flat" cmpd="sng" algn="ctr">
                      <a:solidFill>
                        <a:schemeClr val="tx1"/>
                      </a:solidFill>
                      <a:prstDash val="solid"/>
                      <a:round/>
                      <a:headEnd type="none" w="med" len="med"/>
                      <a:tailEnd type="none" w="med" len="med"/>
                    </a:lnB>
                  </a:tcPr>
                </a:tc>
                <a:tc rowSpan="6">
                  <a:txBody>
                    <a:bodyPr/>
                    <a:lstStyle/>
                    <a:p>
                      <a:pPr algn="ctr"/>
                      <a:r>
                        <a:rPr lang="es-MX" sz="1800" dirty="0" smtClean="0"/>
                        <a:t>36, 37 y 38</a:t>
                      </a:r>
                    </a:p>
                    <a:p>
                      <a:pPr algn="ctr"/>
                      <a:endParaRPr lang="es-MX" sz="1800" dirty="0" smtClean="0"/>
                    </a:p>
                    <a:p>
                      <a:pPr algn="ctr"/>
                      <a:r>
                        <a:rPr lang="es-MX" sz="1800" dirty="0" smtClean="0"/>
                        <a:t>39 y 40</a:t>
                      </a:r>
                    </a:p>
                    <a:p>
                      <a:pPr algn="ctr"/>
                      <a:endParaRPr lang="es-MX" sz="1800" dirty="0" smtClean="0"/>
                    </a:p>
                    <a:p>
                      <a:pPr algn="ctr"/>
                      <a:endParaRPr lang="es-MX" sz="1800" dirty="0" smtClean="0"/>
                    </a:p>
                    <a:p>
                      <a:pPr algn="ctr"/>
                      <a:r>
                        <a:rPr lang="es-MX" sz="1800" dirty="0" smtClean="0"/>
                        <a:t>41,</a:t>
                      </a:r>
                      <a:r>
                        <a:rPr lang="es-MX" sz="1800" baseline="0" dirty="0" smtClean="0"/>
                        <a:t> 42, 43 y 44</a:t>
                      </a:r>
                    </a:p>
                    <a:p>
                      <a:pPr algn="ctr"/>
                      <a:r>
                        <a:rPr lang="es-MX" sz="1800" baseline="0" dirty="0" smtClean="0"/>
                        <a:t>45 a 55</a:t>
                      </a:r>
                    </a:p>
                    <a:p>
                      <a:pPr algn="ctr"/>
                      <a:endParaRPr lang="es-MX" sz="1800" baseline="0" dirty="0" smtClean="0"/>
                    </a:p>
                    <a:p>
                      <a:pPr marL="342900" indent="-342900" algn="ctr">
                        <a:buAutoNum type="arabicPlain" startAt="56"/>
                      </a:pPr>
                      <a:r>
                        <a:rPr lang="es-MX" sz="1800" baseline="0" dirty="0" smtClean="0"/>
                        <a:t> y   57</a:t>
                      </a:r>
                    </a:p>
                    <a:p>
                      <a:pPr marL="342900" indent="-342900" algn="ctr">
                        <a:buAutoNum type="arabicPlain" startAt="56"/>
                      </a:pPr>
                      <a:r>
                        <a:rPr lang="es-MX" sz="1800" baseline="0" dirty="0" smtClean="0"/>
                        <a:t>58, 59 y 60</a:t>
                      </a:r>
                    </a:p>
                    <a:p>
                      <a:pPr marL="0" indent="0" algn="ctr">
                        <a:buNone/>
                      </a:pPr>
                      <a:endParaRPr lang="es-MX" sz="1800" baseline="0" dirty="0" smtClean="0"/>
                    </a:p>
                    <a:p>
                      <a:pPr algn="ctr"/>
                      <a:endParaRPr lang="es-MX" sz="1800" dirty="0" smtClean="0"/>
                    </a:p>
                  </a:txBody>
                  <a:tcPr/>
                </a:tc>
              </a:tr>
              <a:tr h="619915">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5. Organizador gráfico</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Proceso de indagación.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354237">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6. e) A.M.E. general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366397">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7. g) E.I.P.</a:t>
                      </a:r>
                      <a:r>
                        <a:rPr lang="es-MX" sz="1800" baseline="0" dirty="0" smtClean="0"/>
                        <a:t> Resumen</a:t>
                      </a:r>
                      <a:endParaRPr lang="es-MX" sz="18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354237">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8. h E.I.P.  Elaboración de proyecto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r>
              <a:tr h="961993">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9. Fotografías de la sesión y señalar que pertenecen a 2ª. R.T.</a:t>
                      </a:r>
                    </a:p>
                  </a:txBody>
                  <a:tcPr>
                    <a:lnT w="12700" cap="flat" cmpd="sng" algn="ctr">
                      <a:solidFill>
                        <a:schemeClr val="tx1"/>
                      </a:solidFill>
                      <a:prstDash val="solid"/>
                      <a:round/>
                      <a:headEnd type="none" w="med" len="med"/>
                      <a:tailEnd type="none" w="med" len="med"/>
                    </a:lnT>
                  </a:tcPr>
                </a:tc>
                <a:tc vMerge="1">
                  <a:txBody>
                    <a:bodyPr/>
                    <a:lstStyle/>
                    <a:p>
                      <a:endParaRPr lang="es-MX"/>
                    </a:p>
                  </a:txBody>
                  <a:tcPr/>
                </a:tc>
              </a:tr>
            </a:tbl>
          </a:graphicData>
        </a:graphic>
      </p:graphicFrame>
    </p:spTree>
    <p:extLst>
      <p:ext uri="{BB962C8B-B14F-4D97-AF65-F5344CB8AC3E}">
        <p14:creationId xmlns:p14="http://schemas.microsoft.com/office/powerpoint/2010/main" val="1362150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003232" cy="1138138"/>
          </a:xfrm>
        </p:spPr>
        <p:txBody>
          <a:bodyPr>
            <a:normAutofit fontScale="90000"/>
          </a:bodyPr>
          <a:lstStyle/>
          <a:p>
            <a:r>
              <a:rPr lang="es-MX" sz="3600" dirty="0" smtClean="0">
                <a:solidFill>
                  <a:schemeClr val="bg1"/>
                </a:solidFill>
              </a:rPr>
              <a:t>Producto 13 </a:t>
            </a:r>
            <a:br>
              <a:rPr lang="es-MX" sz="3600" dirty="0" smtClean="0">
                <a:solidFill>
                  <a:schemeClr val="bg1"/>
                </a:solidFill>
              </a:rPr>
            </a:br>
            <a:r>
              <a:rPr lang="es-MX" sz="3600" dirty="0" smtClean="0">
                <a:solidFill>
                  <a:schemeClr val="bg1"/>
                </a:solidFill>
              </a:rPr>
              <a:t>Pasos  para realizar una infografía digital</a:t>
            </a:r>
            <a:endParaRPr lang="es-MX" sz="3600"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60838136"/>
              </p:ext>
            </p:extLst>
          </p:nvPr>
        </p:nvGraphicFramePr>
        <p:xfrm>
          <a:off x="323528" y="1340768"/>
          <a:ext cx="8424935" cy="5284419"/>
        </p:xfrm>
        <a:graphic>
          <a:graphicData uri="http://schemas.openxmlformats.org/drawingml/2006/table">
            <a:tbl>
              <a:tblPr firstRow="1" bandRow="1">
                <a:tableStyleId>{21E4AEA4-8DFA-4A89-87EB-49C32662AFE0}</a:tableStyleId>
              </a:tblPr>
              <a:tblGrid>
                <a:gridCol w="8424935"/>
              </a:tblGrid>
              <a:tr h="2108980">
                <a:tc>
                  <a:txBody>
                    <a:bodyPr/>
                    <a:lstStyle/>
                    <a:p>
                      <a:r>
                        <a:rPr lang="es-MX" sz="2000" b="1" kern="1200" dirty="0" smtClean="0">
                          <a:solidFill>
                            <a:schemeClr val="lt1"/>
                          </a:solidFill>
                          <a:effectLst/>
                          <a:latin typeface="+mn-lt"/>
                          <a:ea typeface="+mn-ea"/>
                          <a:cs typeface="+mn-cs"/>
                        </a:rPr>
                        <a:t>10 Pasos para diseñar una infografía increíble</a:t>
                      </a:r>
                    </a:p>
                    <a:p>
                      <a:r>
                        <a:rPr lang="es-MX" sz="2000" b="1" kern="1200" dirty="0" smtClean="0">
                          <a:solidFill>
                            <a:schemeClr val="lt1"/>
                          </a:solidFill>
                          <a:effectLst/>
                          <a:latin typeface="+mn-lt"/>
                          <a:ea typeface="+mn-ea"/>
                          <a:cs typeface="+mn-cs"/>
                        </a:rPr>
                        <a:t>En el blog de </a:t>
                      </a:r>
                      <a:r>
                        <a:rPr lang="es-MX" sz="2000" b="1" kern="1200" dirty="0" err="1" smtClean="0">
                          <a:solidFill>
                            <a:schemeClr val="lt1"/>
                          </a:solidFill>
                          <a:effectLst/>
                          <a:latin typeface="+mn-lt"/>
                          <a:ea typeface="+mn-ea"/>
                          <a:cs typeface="+mn-cs"/>
                        </a:rPr>
                        <a:t>Hyperakt</a:t>
                      </a:r>
                      <a:r>
                        <a:rPr lang="es-MX" sz="2000" b="1" kern="1200" dirty="0" smtClean="0">
                          <a:solidFill>
                            <a:schemeClr val="lt1"/>
                          </a:solidFill>
                          <a:effectLst/>
                          <a:latin typeface="+mn-lt"/>
                          <a:ea typeface="+mn-ea"/>
                          <a:cs typeface="+mn-cs"/>
                        </a:rPr>
                        <a:t> hemos encontrado los pasos claves para poder realizar una infografía realmente buena; os lo tramos traducido y resumido, directamente desde el Inglés. Si quieres encontrar un generador de infografías para hacerlas tú misma(o) en las clases, mira en nuestra sección de Aplicaciones 2.0 y supera el </a:t>
                      </a:r>
                      <a:r>
                        <a:rPr lang="es-MX" sz="2000" b="1" kern="1200" dirty="0" err="1" smtClean="0">
                          <a:solidFill>
                            <a:schemeClr val="lt1"/>
                          </a:solidFill>
                          <a:effectLst/>
                          <a:latin typeface="+mn-lt"/>
                          <a:ea typeface="+mn-ea"/>
                          <a:cs typeface="+mn-cs"/>
                        </a:rPr>
                        <a:t>Power</a:t>
                      </a:r>
                      <a:r>
                        <a:rPr lang="es-MX" sz="2000" b="1" kern="1200" dirty="0" smtClean="0">
                          <a:solidFill>
                            <a:schemeClr val="lt1"/>
                          </a:solidFill>
                          <a:effectLst/>
                          <a:latin typeface="+mn-lt"/>
                          <a:ea typeface="+mn-ea"/>
                          <a:cs typeface="+mn-cs"/>
                        </a:rPr>
                        <a:t> Point</a:t>
                      </a:r>
                    </a:p>
                    <a:p>
                      <a:endParaRPr lang="es-MX" dirty="0"/>
                    </a:p>
                  </a:txBody>
                  <a:tcPr/>
                </a:tc>
              </a:tr>
              <a:tr h="2724099">
                <a:tc>
                  <a:txBody>
                    <a:bodyPr/>
                    <a:lstStyle/>
                    <a:p>
                      <a:r>
                        <a:rPr lang="es-MX" sz="1800" b="1" kern="1200" dirty="0" smtClean="0">
                          <a:solidFill>
                            <a:schemeClr val="dk1"/>
                          </a:solidFill>
                          <a:effectLst/>
                          <a:latin typeface="+mn-lt"/>
                          <a:ea typeface="+mn-ea"/>
                          <a:cs typeface="+mn-cs"/>
                        </a:rPr>
                        <a:t>1. RECOPILAR LOS DATOS</a:t>
                      </a: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Todo empieza cuando nos movemos a través de los </a:t>
                      </a:r>
                      <a:r>
                        <a:rPr lang="es-MX" sz="1800" b="1" kern="1200" dirty="0" smtClean="0">
                          <a:solidFill>
                            <a:schemeClr val="dk1"/>
                          </a:solidFill>
                          <a:effectLst/>
                          <a:latin typeface="+mn-lt"/>
                          <a:ea typeface="+mn-ea"/>
                          <a:cs typeface="+mn-cs"/>
                        </a:rPr>
                        <a:t>crudos y sucios datos, en bruto, sobre el papel.</a:t>
                      </a:r>
                      <a:r>
                        <a:rPr lang="es-MX" sz="1800" kern="1200" dirty="0" smtClean="0">
                          <a:solidFill>
                            <a:schemeClr val="dk1"/>
                          </a:solidFill>
                          <a:effectLst/>
                          <a:latin typeface="+mn-lt"/>
                          <a:ea typeface="+mn-ea"/>
                          <a:cs typeface="+mn-cs"/>
                        </a:rPr>
                        <a:t> Todo hecho un desastre: hojas de cálculo, archivos PDF y algunos enlaces a otros recursos. Lo típico. A veces  tenemos fijada una guía -- por ejemplo, "nos gustaría comparar las listas de éxitos en las páginas 12 y 65" --, y, entonces, la tomamos como una pista para encontrar la línea argumental de lo que vamos a "narrar". Pero, claro, en este momento tenemos que empezar a recopilar nuevas investigaciones de nuevas fuentes. Tendremos el cuadro completo de la infografía cuando tengamos materiales diversos, dispersos y suficientes, agrupados y (moderadamente) ordenados. </a:t>
                      </a:r>
                    </a:p>
                  </a:txBody>
                  <a:tcPr/>
                </a:tc>
              </a:tr>
              <a:tr h="0">
                <a:tc>
                  <a:txBody>
                    <a:bodyPr/>
                    <a:lstStyle/>
                    <a:p>
                      <a:endParaRPr lang="es-MX" dirty="0"/>
                    </a:p>
                  </a:txBody>
                  <a:tcPr/>
                </a:tc>
              </a:tr>
            </a:tbl>
          </a:graphicData>
        </a:graphic>
      </p:graphicFrame>
      <p:sp>
        <p:nvSpPr>
          <p:cNvPr id="2" name="1 Marcador de número de diapositiva"/>
          <p:cNvSpPr>
            <a:spLocks noGrp="1"/>
          </p:cNvSpPr>
          <p:nvPr>
            <p:ph type="sldNum" sz="quarter" idx="12"/>
          </p:nvPr>
        </p:nvSpPr>
        <p:spPr/>
        <p:txBody>
          <a:bodyPr/>
          <a:lstStyle/>
          <a:p>
            <a:fld id="{132FADFE-3B8F-471C-ABF0-DBC7717ECBBC}" type="slidenum">
              <a:rPr lang="es-ES" smtClean="0"/>
              <a:t>70</a:t>
            </a:fld>
            <a:endParaRPr lang="es-ES"/>
          </a:p>
        </p:txBody>
      </p:sp>
    </p:spTree>
    <p:extLst>
      <p:ext uri="{BB962C8B-B14F-4D97-AF65-F5344CB8AC3E}">
        <p14:creationId xmlns:p14="http://schemas.microsoft.com/office/powerpoint/2010/main" val="1275599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71</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582790345"/>
              </p:ext>
            </p:extLst>
          </p:nvPr>
        </p:nvGraphicFramePr>
        <p:xfrm>
          <a:off x="179512" y="134928"/>
          <a:ext cx="8784976" cy="6583680"/>
        </p:xfrm>
        <a:graphic>
          <a:graphicData uri="http://schemas.openxmlformats.org/drawingml/2006/table">
            <a:tbl>
              <a:tblPr firstRow="1" bandRow="1">
                <a:tableStyleId>{21E4AEA4-8DFA-4A89-87EB-49C32662AFE0}</a:tableStyleId>
              </a:tblPr>
              <a:tblGrid>
                <a:gridCol w="8784976"/>
              </a:tblGrid>
              <a:tr h="1944216">
                <a:tc>
                  <a:txBody>
                    <a:bodyPr/>
                    <a:lstStyle/>
                    <a:p>
                      <a:r>
                        <a:rPr lang="es-MX" sz="1800" b="1" kern="1200" dirty="0" smtClean="0">
                          <a:solidFill>
                            <a:schemeClr val="lt1"/>
                          </a:solidFill>
                          <a:effectLst/>
                          <a:latin typeface="+mn-lt"/>
                          <a:ea typeface="+mn-ea"/>
                          <a:cs typeface="+mn-cs"/>
                        </a:rPr>
                        <a:t>2. LEER TODO</a:t>
                      </a:r>
                    </a:p>
                    <a:p>
                      <a:r>
                        <a:rPr lang="es-MX" sz="1800" b="1" kern="1200" dirty="0" smtClean="0">
                          <a:solidFill>
                            <a:schemeClr val="lt1"/>
                          </a:solidFill>
                          <a:effectLst/>
                          <a:latin typeface="+mn-lt"/>
                          <a:ea typeface="+mn-ea"/>
                          <a:cs typeface="+mn-cs"/>
                        </a:rPr>
                        <a:t>Aunque te resulte terriblemente tentador leer solo hechos destacados y dejar lo demás olvidado en el </a:t>
                      </a:r>
                      <a:r>
                        <a:rPr lang="es-MX" sz="1800" b="1" i="1" kern="1200" dirty="0" smtClean="0">
                          <a:solidFill>
                            <a:schemeClr val="lt1"/>
                          </a:solidFill>
                          <a:effectLst/>
                          <a:latin typeface="+mn-lt"/>
                          <a:ea typeface="+mn-ea"/>
                          <a:cs typeface="+mn-cs"/>
                        </a:rPr>
                        <a:t>baúl de cosas que algún día te vas a lee</a:t>
                      </a:r>
                      <a:r>
                        <a:rPr lang="es-MX" sz="1800" b="1" kern="1200" dirty="0" smtClean="0">
                          <a:solidFill>
                            <a:schemeClr val="lt1"/>
                          </a:solidFill>
                          <a:effectLst/>
                          <a:latin typeface="+mn-lt"/>
                          <a:ea typeface="+mn-ea"/>
                          <a:cs typeface="+mn-cs"/>
                        </a:rPr>
                        <a:t>r (aunque creas lo contrario), el hecho de acceder directamente a lo remarcable te hará perder una cantidad infinita de tiempo; de hecho, tardarás menos si haces la selección a posteriori. Más pegas a esta práctica tan común: vas a sesgar la investigación y, por supuesto, vas a sesgar el informe y la infografía. ¿De verdad quieres eso? Los agujeros en los datos, no respaldados, son más fáciles de detectar por tu público de lo que crees. </a:t>
                      </a:r>
                    </a:p>
                    <a:p>
                      <a:endParaRPr lang="es-MX" dirty="0"/>
                    </a:p>
                  </a:txBody>
                  <a:tcPr/>
                </a:tc>
              </a:tr>
              <a:tr h="1944216">
                <a:tc>
                  <a:txBody>
                    <a:bodyPr/>
                    <a:lstStyle/>
                    <a:p>
                      <a:r>
                        <a:rPr lang="es-MX" sz="1800" b="1" kern="1200" dirty="0" smtClean="0">
                          <a:solidFill>
                            <a:schemeClr val="dk1"/>
                          </a:solidFill>
                          <a:effectLst/>
                          <a:latin typeface="+mn-lt"/>
                          <a:ea typeface="+mn-ea"/>
                          <a:cs typeface="+mn-cs"/>
                        </a:rPr>
                        <a:t>3. ENCONTRAR LA NARRATIVA</a:t>
                      </a: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Una infografía aburrida comienza con datos aburridos; pero, obviamente, necesitas esos datos. Tienes que encontrar una "gran historia" que contar; por ejemplo, aclara un conjunto complejo de datos, </a:t>
                      </a:r>
                      <a:r>
                        <a:rPr lang="es-MX" sz="1800" b="1" kern="1200" dirty="0" smtClean="0">
                          <a:solidFill>
                            <a:schemeClr val="dk1"/>
                          </a:solidFill>
                          <a:effectLst/>
                          <a:latin typeface="+mn-lt"/>
                          <a:ea typeface="+mn-ea"/>
                          <a:cs typeface="+mn-cs"/>
                        </a:rPr>
                        <a:t>explica el proceso poniendo una tendencia de relieve o apoya un argumento a través de esos abrumadores porcentajes.</a:t>
                      </a:r>
                      <a:r>
                        <a:rPr lang="es-MX" sz="1800" kern="1200" dirty="0" smtClean="0">
                          <a:solidFill>
                            <a:schemeClr val="dk1"/>
                          </a:solidFill>
                          <a:effectLst/>
                          <a:latin typeface="+mn-lt"/>
                          <a:ea typeface="+mn-ea"/>
                          <a:cs typeface="+mn-cs"/>
                        </a:rPr>
                        <a:t>  Una vez que los datos te sean familiares, no te será tan difícil encontrar la narrativa</a:t>
                      </a:r>
                    </a:p>
                    <a:p>
                      <a:endParaRPr lang="es-MX" dirty="0"/>
                    </a:p>
                  </a:txBody>
                  <a:tcPr/>
                </a:tc>
              </a:tr>
              <a:tr h="1944216">
                <a:tc>
                  <a:txBody>
                    <a:bodyPr/>
                    <a:lstStyle/>
                    <a:p>
                      <a:r>
                        <a:rPr lang="es-MX" sz="1800" b="1" kern="1200" dirty="0" smtClean="0">
                          <a:solidFill>
                            <a:schemeClr val="dk1"/>
                          </a:solidFill>
                          <a:effectLst/>
                          <a:latin typeface="+mn-lt"/>
                          <a:ea typeface="+mn-ea"/>
                          <a:cs typeface="+mn-cs"/>
                        </a:rPr>
                        <a:t>4. IDENTIFICAR LOS PROBLEMAS</a:t>
                      </a: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Una vez que la historia ha surgido de esos datos en bruto, deberías </a:t>
                      </a:r>
                      <a:r>
                        <a:rPr lang="es-MX" sz="1800" kern="1200" dirty="0" err="1" smtClean="0">
                          <a:solidFill>
                            <a:schemeClr val="dk1"/>
                          </a:solidFill>
                          <a:effectLst/>
                          <a:latin typeface="+mn-lt"/>
                          <a:ea typeface="+mn-ea"/>
                          <a:cs typeface="+mn-cs"/>
                        </a:rPr>
                        <a:t>contrastrarla</a:t>
                      </a:r>
                      <a:r>
                        <a:rPr lang="es-MX" sz="1800" kern="1200" dirty="0" smtClean="0">
                          <a:solidFill>
                            <a:schemeClr val="dk1"/>
                          </a:solidFill>
                          <a:effectLst/>
                          <a:latin typeface="+mn-lt"/>
                          <a:ea typeface="+mn-ea"/>
                          <a:cs typeface="+mn-cs"/>
                        </a:rPr>
                        <a:t> con la realidad. Parece obvio este consejo, pero no siempre se hace y, en muchos casos, los datos no son compatibles con la historia. Lo que sigue es una discusión algo torpe. A veces, tú, tu equipo o tu cliente (si eres diseñador) querrá optar por el </a:t>
                      </a:r>
                      <a:r>
                        <a:rPr lang="es-MX" sz="1800" b="1" kern="1200" dirty="0" smtClean="0">
                          <a:solidFill>
                            <a:schemeClr val="dk1"/>
                          </a:solidFill>
                          <a:effectLst/>
                          <a:latin typeface="+mn-lt"/>
                          <a:ea typeface="+mn-ea"/>
                          <a:cs typeface="+mn-cs"/>
                        </a:rPr>
                        <a:t>fraude </a:t>
                      </a:r>
                      <a:r>
                        <a:rPr lang="es-MX" sz="1800" kern="1200" dirty="0" smtClean="0">
                          <a:solidFill>
                            <a:schemeClr val="dk1"/>
                          </a:solidFill>
                          <a:effectLst/>
                          <a:latin typeface="+mn-lt"/>
                          <a:ea typeface="+mn-ea"/>
                          <a:cs typeface="+mn-cs"/>
                        </a:rPr>
                        <a:t>conocido como "</a:t>
                      </a:r>
                      <a:r>
                        <a:rPr lang="es-MX" sz="1800" b="1" kern="1200" dirty="0" smtClean="0">
                          <a:solidFill>
                            <a:schemeClr val="dk1"/>
                          </a:solidFill>
                          <a:effectLst/>
                          <a:latin typeface="+mn-lt"/>
                          <a:ea typeface="+mn-ea"/>
                          <a:cs typeface="+mn-cs"/>
                        </a:rPr>
                        <a:t>cocina de datos</a:t>
                      </a:r>
                      <a:r>
                        <a:rPr lang="es-MX" sz="1800" kern="1200" dirty="0" smtClean="0">
                          <a:solidFill>
                            <a:schemeClr val="dk1"/>
                          </a:solidFill>
                          <a:effectLst/>
                          <a:latin typeface="+mn-lt"/>
                          <a:ea typeface="+mn-ea"/>
                          <a:cs typeface="+mn-cs"/>
                        </a:rPr>
                        <a:t>": utilizar sólo los datos que nos convienen y obviar los que nos vienen mal, torciéndolos y evitándolos. (...)</a:t>
                      </a:r>
                    </a:p>
                  </a:txBody>
                  <a:tcPr/>
                </a:tc>
              </a:tr>
            </a:tbl>
          </a:graphicData>
        </a:graphic>
      </p:graphicFrame>
    </p:spTree>
    <p:extLst>
      <p:ext uri="{BB962C8B-B14F-4D97-AF65-F5344CB8AC3E}">
        <p14:creationId xmlns:p14="http://schemas.microsoft.com/office/powerpoint/2010/main" val="753094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t>72</a:t>
            </a:fld>
            <a:endParaRPr lang="es-ES"/>
          </a:p>
        </p:txBody>
      </p:sp>
      <p:graphicFrame>
        <p:nvGraphicFramePr>
          <p:cNvPr id="3" name="2 Tabla"/>
          <p:cNvGraphicFramePr>
            <a:graphicFrameLocks noGrp="1"/>
          </p:cNvGraphicFramePr>
          <p:nvPr>
            <p:extLst>
              <p:ext uri="{D42A27DB-BD31-4B8C-83A1-F6EECF244321}">
                <p14:modId xmlns:p14="http://schemas.microsoft.com/office/powerpoint/2010/main" val="3304443780"/>
              </p:ext>
            </p:extLst>
          </p:nvPr>
        </p:nvGraphicFramePr>
        <p:xfrm>
          <a:off x="251520" y="188639"/>
          <a:ext cx="8496944" cy="6126428"/>
        </p:xfrm>
        <a:graphic>
          <a:graphicData uri="http://schemas.openxmlformats.org/drawingml/2006/table">
            <a:tbl>
              <a:tblPr firstRow="1" bandRow="1">
                <a:tableStyleId>{21E4AEA4-8DFA-4A89-87EB-49C32662AFE0}</a:tableStyleId>
              </a:tblPr>
              <a:tblGrid>
                <a:gridCol w="8496944"/>
              </a:tblGrid>
              <a:tr h="1728193">
                <a:tc>
                  <a:txBody>
                    <a:bodyPr/>
                    <a:lstStyle/>
                    <a:p>
                      <a:r>
                        <a:rPr lang="es-MX" sz="1800" b="1" kern="1200" dirty="0" smtClean="0">
                          <a:solidFill>
                            <a:schemeClr val="lt1"/>
                          </a:solidFill>
                          <a:effectLst/>
                          <a:latin typeface="+mn-lt"/>
                          <a:ea typeface="+mn-ea"/>
                          <a:cs typeface="+mn-cs"/>
                        </a:rPr>
                        <a:t>5. CREAR UNA JERARQUÍA</a:t>
                      </a:r>
                    </a:p>
                    <a:p>
                      <a:r>
                        <a:rPr lang="es-MX" sz="1800" b="1" kern="1200" dirty="0" smtClean="0">
                          <a:solidFill>
                            <a:schemeClr val="lt1"/>
                          </a:solidFill>
                          <a:effectLst/>
                          <a:latin typeface="+mn-lt"/>
                          <a:ea typeface="+mn-ea"/>
                          <a:cs typeface="+mn-cs"/>
                        </a:rPr>
                        <a:t>Fija prioridades, encuentra al "héroe" que conduce la narración: este dato, objetivo o variable será el eje de organización del proyecto y fijará una necesaria e imprescindible estructura jerárquica. Es aquí cuando empieza a aparecer la imagen del producto final.</a:t>
                      </a:r>
                    </a:p>
                  </a:txBody>
                  <a:tcPr/>
                </a:tc>
              </a:tr>
              <a:tr h="2112235">
                <a:tc>
                  <a:txBody>
                    <a:bodyPr/>
                    <a:lstStyle/>
                    <a:p>
                      <a:r>
                        <a:rPr lang="es-MX" sz="1800" b="1" kern="1200" dirty="0" smtClean="0">
                          <a:solidFill>
                            <a:schemeClr val="dk1"/>
                          </a:solidFill>
                          <a:effectLst/>
                          <a:latin typeface="+mn-lt"/>
                          <a:ea typeface="+mn-ea"/>
                          <a:cs typeface="+mn-cs"/>
                        </a:rPr>
                        <a:t>6. CONSTRUIR UN WIREFRAME</a:t>
                      </a:r>
                      <a:endParaRPr lang="es-MX" sz="1800" kern="1200" dirty="0" smtClean="0">
                        <a:solidFill>
                          <a:schemeClr val="dk1"/>
                        </a:solidFill>
                        <a:effectLst/>
                        <a:latin typeface="+mn-lt"/>
                        <a:ea typeface="+mn-ea"/>
                        <a:cs typeface="+mn-cs"/>
                      </a:endParaRPr>
                    </a:p>
                    <a:p>
                      <a:r>
                        <a:rPr lang="es-MX" sz="1800" i="1" kern="1200" dirty="0" err="1" smtClean="0">
                          <a:solidFill>
                            <a:schemeClr val="dk1"/>
                          </a:solidFill>
                          <a:effectLst/>
                          <a:latin typeface="+mn-lt"/>
                          <a:ea typeface="+mn-ea"/>
                          <a:cs typeface="+mn-cs"/>
                        </a:rPr>
                        <a:t>Wireframe</a:t>
                      </a:r>
                      <a:r>
                        <a:rPr lang="es-MX" sz="1800" i="1" kern="1200" dirty="0" smtClean="0">
                          <a:solidFill>
                            <a:schemeClr val="dk1"/>
                          </a:solidFill>
                          <a:effectLst/>
                          <a:latin typeface="+mn-lt"/>
                          <a:ea typeface="+mn-ea"/>
                          <a:cs typeface="+mn-cs"/>
                        </a:rPr>
                        <a:t> </a:t>
                      </a:r>
                      <a:r>
                        <a:rPr lang="es-MX" sz="1800" kern="1200" dirty="0" smtClean="0">
                          <a:solidFill>
                            <a:schemeClr val="dk1"/>
                          </a:solidFill>
                          <a:effectLst/>
                          <a:latin typeface="+mn-lt"/>
                          <a:ea typeface="+mn-ea"/>
                          <a:cs typeface="+mn-cs"/>
                        </a:rPr>
                        <a:t>viene a </a:t>
                      </a:r>
                      <a:r>
                        <a:rPr lang="es-MX" sz="1800" kern="1200" dirty="0" err="1" smtClean="0">
                          <a:solidFill>
                            <a:schemeClr val="dk1"/>
                          </a:solidFill>
                          <a:effectLst/>
                          <a:latin typeface="+mn-lt"/>
                          <a:ea typeface="+mn-ea"/>
                          <a:cs typeface="+mn-cs"/>
                        </a:rPr>
                        <a:t>respresentar</a:t>
                      </a:r>
                      <a:r>
                        <a:rPr lang="es-MX" sz="1800" kern="1200" dirty="0" smtClean="0">
                          <a:solidFill>
                            <a:schemeClr val="dk1"/>
                          </a:solidFill>
                          <a:effectLst/>
                          <a:latin typeface="+mn-lt"/>
                          <a:ea typeface="+mn-ea"/>
                          <a:cs typeface="+mn-cs"/>
                        </a:rPr>
                        <a:t> algo así como un </a:t>
                      </a:r>
                      <a:r>
                        <a:rPr lang="es-MX" sz="1800" b="1" kern="1200" dirty="0" smtClean="0">
                          <a:solidFill>
                            <a:schemeClr val="dk1"/>
                          </a:solidFill>
                          <a:effectLst/>
                          <a:latin typeface="+mn-lt"/>
                          <a:ea typeface="+mn-ea"/>
                          <a:cs typeface="+mn-cs"/>
                        </a:rPr>
                        <a:t>marco de soporte</a:t>
                      </a:r>
                      <a:r>
                        <a:rPr lang="es-MX" sz="1800" kern="1200" dirty="0" smtClean="0">
                          <a:solidFill>
                            <a:schemeClr val="dk1"/>
                          </a:solidFill>
                          <a:effectLst/>
                          <a:latin typeface="+mn-lt"/>
                          <a:ea typeface="+mn-ea"/>
                          <a:cs typeface="+mn-cs"/>
                        </a:rPr>
                        <a:t> (su traducción literal es "alambre"); nos referimos a una </a:t>
                      </a:r>
                      <a:r>
                        <a:rPr lang="es-MX" sz="1800" b="1" kern="1200" dirty="0" smtClean="0">
                          <a:solidFill>
                            <a:schemeClr val="dk1"/>
                          </a:solidFill>
                          <a:effectLst/>
                          <a:latin typeface="+mn-lt"/>
                          <a:ea typeface="+mn-ea"/>
                          <a:cs typeface="+mn-cs"/>
                        </a:rPr>
                        <a:t>estructura </a:t>
                      </a:r>
                      <a:r>
                        <a:rPr lang="es-MX" sz="1800" kern="1200" dirty="0" smtClean="0">
                          <a:solidFill>
                            <a:schemeClr val="dk1"/>
                          </a:solidFill>
                          <a:effectLst/>
                          <a:latin typeface="+mn-lt"/>
                          <a:ea typeface="+mn-ea"/>
                          <a:cs typeface="+mn-cs"/>
                        </a:rPr>
                        <a:t>sólida, que surgirá una vez que refinemos los datos, seleccionemos los hechos más interesantes y los coloquemos según una jerarquía determinada. Construimos una representación visual de la información que hemos plasmado en el trabajo de investigación que, aun en este punto, es modificable. </a:t>
                      </a:r>
                    </a:p>
                    <a:p>
                      <a:r>
                        <a:rPr lang="es-MX" sz="1800" kern="1200" dirty="0" smtClean="0">
                          <a:solidFill>
                            <a:schemeClr val="dk1"/>
                          </a:solidFill>
                          <a:effectLst/>
                          <a:latin typeface="+mn-lt"/>
                          <a:ea typeface="+mn-ea"/>
                          <a:cs typeface="+mn-cs"/>
                        </a:rPr>
                        <a:t> </a:t>
                      </a:r>
                    </a:p>
                    <a:p>
                      <a:endParaRPr lang="es-MX" dirty="0"/>
                    </a:p>
                  </a:txBody>
                  <a:tcPr/>
                </a:tc>
              </a:tr>
              <a:tr h="2112235">
                <a:tc>
                  <a:txBody>
                    <a:bodyPr/>
                    <a:lstStyle/>
                    <a:p>
                      <a:r>
                        <a:rPr lang="es-MX" sz="1800" b="1" kern="1200" dirty="0" smtClean="0">
                          <a:solidFill>
                            <a:schemeClr val="dk1"/>
                          </a:solidFill>
                          <a:effectLst/>
                          <a:latin typeface="+mn-lt"/>
                          <a:ea typeface="+mn-ea"/>
                          <a:cs typeface="+mn-cs"/>
                        </a:rPr>
                        <a:t>7. ELEGIR UN FORMATO</a:t>
                      </a: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¿Cómo presentamos la información? El enfoque tradicional se centraría en barras, líneas, y gráficos </a:t>
                      </a:r>
                      <a:r>
                        <a:rPr lang="es-MX" sz="1800" kern="1200" dirty="0" err="1" smtClean="0">
                          <a:solidFill>
                            <a:schemeClr val="dk1"/>
                          </a:solidFill>
                          <a:effectLst/>
                          <a:latin typeface="+mn-lt"/>
                          <a:ea typeface="+mn-ea"/>
                          <a:cs typeface="+mn-cs"/>
                        </a:rPr>
                        <a:t>cirtulares</a:t>
                      </a:r>
                      <a:r>
                        <a:rPr lang="es-MX" sz="1800" kern="1200" dirty="0" smtClean="0">
                          <a:solidFill>
                            <a:schemeClr val="dk1"/>
                          </a:solidFill>
                          <a:effectLst/>
                          <a:latin typeface="+mn-lt"/>
                          <a:ea typeface="+mn-ea"/>
                          <a:cs typeface="+mn-cs"/>
                        </a:rPr>
                        <a:t> pero no necesariamente los diagramas son, siempre, la mejor forma para contar nuestra narración investigadora. ¿Mapas? ¿Números? ¿Esquemas? </a:t>
                      </a:r>
                      <a:r>
                        <a:rPr lang="es-MX" sz="1800" b="1" kern="1200" dirty="0" smtClean="0">
                          <a:solidFill>
                            <a:schemeClr val="dk1"/>
                          </a:solidFill>
                          <a:effectLst/>
                          <a:latin typeface="+mn-lt"/>
                          <a:ea typeface="+mn-ea"/>
                          <a:cs typeface="+mn-cs"/>
                        </a:rPr>
                        <a:t>La forma de la infografía depende de </a:t>
                      </a:r>
                      <a:r>
                        <a:rPr lang="es-MX" sz="1800" b="1" kern="1200" dirty="0" err="1" smtClean="0">
                          <a:solidFill>
                            <a:schemeClr val="dk1"/>
                          </a:solidFill>
                          <a:effectLst/>
                          <a:latin typeface="+mn-lt"/>
                          <a:ea typeface="+mn-ea"/>
                          <a:cs typeface="+mn-cs"/>
                        </a:rPr>
                        <a:t>tí</a:t>
                      </a:r>
                      <a:r>
                        <a:rPr lang="es-MX" sz="1800" b="1" kern="1200" dirty="0" smtClean="0">
                          <a:solidFill>
                            <a:schemeClr val="dk1"/>
                          </a:solidFill>
                          <a:effectLst/>
                          <a:latin typeface="+mn-lt"/>
                          <a:ea typeface="+mn-ea"/>
                          <a:cs typeface="+mn-cs"/>
                        </a:rPr>
                        <a:t> y del objeto de tu estudio</a:t>
                      </a:r>
                      <a:r>
                        <a:rPr lang="es-MX" sz="1800" kern="1200" dirty="0" smtClean="0">
                          <a:solidFill>
                            <a:schemeClr val="dk1"/>
                          </a:solidFill>
                          <a:effectLst/>
                          <a:latin typeface="+mn-lt"/>
                          <a:ea typeface="+mn-ea"/>
                          <a:cs typeface="+mn-cs"/>
                        </a:rPr>
                        <a:t>, pero decídete ya por un formato</a:t>
                      </a:r>
                    </a:p>
                    <a:p>
                      <a:endParaRPr lang="es-MX" dirty="0"/>
                    </a:p>
                  </a:txBody>
                  <a:tcPr/>
                </a:tc>
              </a:tr>
            </a:tbl>
          </a:graphicData>
        </a:graphic>
      </p:graphicFrame>
    </p:spTree>
    <p:extLst>
      <p:ext uri="{BB962C8B-B14F-4D97-AF65-F5344CB8AC3E}">
        <p14:creationId xmlns:p14="http://schemas.microsoft.com/office/powerpoint/2010/main" val="6242471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t>73</a:t>
            </a:fld>
            <a:endParaRPr lang="es-ES"/>
          </a:p>
        </p:txBody>
      </p:sp>
      <p:graphicFrame>
        <p:nvGraphicFramePr>
          <p:cNvPr id="4" name="3 Tabla"/>
          <p:cNvGraphicFramePr>
            <a:graphicFrameLocks noGrp="1"/>
          </p:cNvGraphicFramePr>
          <p:nvPr>
            <p:extLst>
              <p:ext uri="{D42A27DB-BD31-4B8C-83A1-F6EECF244321}">
                <p14:modId xmlns:p14="http://schemas.microsoft.com/office/powerpoint/2010/main" val="3868669182"/>
              </p:ext>
            </p:extLst>
          </p:nvPr>
        </p:nvGraphicFramePr>
        <p:xfrm>
          <a:off x="323528" y="188640"/>
          <a:ext cx="8424936" cy="6609357"/>
        </p:xfrm>
        <a:graphic>
          <a:graphicData uri="http://schemas.openxmlformats.org/drawingml/2006/table">
            <a:tbl>
              <a:tblPr firstRow="1" bandRow="1">
                <a:tableStyleId>{21E4AEA4-8DFA-4A89-87EB-49C32662AFE0}</a:tableStyleId>
              </a:tblPr>
              <a:tblGrid>
                <a:gridCol w="8424936"/>
              </a:tblGrid>
              <a:tr h="1955051">
                <a:tc>
                  <a:txBody>
                    <a:bodyPr/>
                    <a:lstStyle/>
                    <a:p>
                      <a:r>
                        <a:rPr lang="es-MX" sz="1800" b="1" kern="1200" dirty="0" smtClean="0">
                          <a:solidFill>
                            <a:schemeClr val="lt1"/>
                          </a:solidFill>
                          <a:effectLst/>
                          <a:latin typeface="+mn-lt"/>
                          <a:ea typeface="+mn-ea"/>
                          <a:cs typeface="+mn-cs"/>
                        </a:rPr>
                        <a:t>8. DETERMINAR LA PROPUESTA</a:t>
                      </a:r>
                    </a:p>
                    <a:p>
                      <a:r>
                        <a:rPr lang="es-MX" sz="1800" b="1" kern="1200" dirty="0" smtClean="0">
                          <a:solidFill>
                            <a:schemeClr val="lt1"/>
                          </a:solidFill>
                          <a:effectLst/>
                          <a:latin typeface="+mn-lt"/>
                          <a:ea typeface="+mn-ea"/>
                          <a:cs typeface="+mn-cs"/>
                        </a:rPr>
                        <a:t>Hay dos enfoques generales para determinar el aspecto y la sensación que nos transmite una infografía. Hay quienes prefieren tomar datos en bruto y, normalmente, utilizan tablas y gráficos. El uso del color, la tipografía, y la estructura son las piezas de enganche, como una obra de arte abstracto. Otros prefieren utilizar la ilustración o la metáfora; en este caso, los datos se disfrazan, entregado a su público en una narrativa visual.</a:t>
                      </a:r>
                    </a:p>
                  </a:txBody>
                  <a:tcPr/>
                </a:tc>
              </a:tr>
              <a:tr h="1842832">
                <a:tc>
                  <a:txBody>
                    <a:bodyPr/>
                    <a:lstStyle/>
                    <a:p>
                      <a:r>
                        <a:rPr lang="es-MX" sz="1800" b="1" kern="1200" dirty="0" smtClean="0">
                          <a:solidFill>
                            <a:schemeClr val="dk1"/>
                          </a:solidFill>
                          <a:effectLst/>
                          <a:latin typeface="+mn-lt"/>
                          <a:ea typeface="+mn-ea"/>
                          <a:cs typeface="+mn-cs"/>
                        </a:rPr>
                        <a:t>9. PERFECCIONAMIENTO Y PRUEBAS</a:t>
                      </a: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A medida que la infografía toma forma, toca comenzar con las </a:t>
                      </a:r>
                      <a:r>
                        <a:rPr lang="es-MX" sz="1800" b="1" kern="1200" dirty="0" smtClean="0">
                          <a:solidFill>
                            <a:schemeClr val="dk1"/>
                          </a:solidFill>
                          <a:effectLst/>
                          <a:latin typeface="+mn-lt"/>
                          <a:ea typeface="+mn-ea"/>
                          <a:cs typeface="+mn-cs"/>
                        </a:rPr>
                        <a:t>mejoras</a:t>
                      </a:r>
                      <a:r>
                        <a:rPr lang="es-MX" sz="1800" kern="1200" dirty="0" smtClean="0">
                          <a:solidFill>
                            <a:schemeClr val="dk1"/>
                          </a:solidFill>
                          <a:effectLst/>
                          <a:latin typeface="+mn-lt"/>
                          <a:ea typeface="+mn-ea"/>
                          <a:cs typeface="+mn-cs"/>
                        </a:rPr>
                        <a:t>. (...) Internamente, se incluye todo el estudio en infografía de prueba para asegurar que la pieza es legible y </a:t>
                      </a:r>
                      <a:r>
                        <a:rPr lang="es-MX" sz="1800" b="1" kern="1200" dirty="0" smtClean="0">
                          <a:solidFill>
                            <a:schemeClr val="dk1"/>
                          </a:solidFill>
                          <a:effectLst/>
                          <a:latin typeface="+mn-lt"/>
                          <a:ea typeface="+mn-ea"/>
                          <a:cs typeface="+mn-cs"/>
                        </a:rPr>
                        <a:t>fácil de entender, especialmente para aquellos que no han visto los datos antes</a:t>
                      </a:r>
                      <a:r>
                        <a:rPr lang="es-MX" sz="1800" kern="1200" dirty="0" smtClean="0">
                          <a:solidFill>
                            <a:schemeClr val="dk1"/>
                          </a:solidFill>
                          <a:effectLst/>
                          <a:latin typeface="+mn-lt"/>
                          <a:ea typeface="+mn-ea"/>
                          <a:cs typeface="+mn-cs"/>
                        </a:rPr>
                        <a:t>. Se evalúa el diseño y </a:t>
                      </a:r>
                      <a:r>
                        <a:rPr lang="es-MX" sz="1800" kern="1200" dirty="0" err="1" smtClean="0">
                          <a:solidFill>
                            <a:schemeClr val="dk1"/>
                          </a:solidFill>
                          <a:effectLst/>
                          <a:latin typeface="+mn-lt"/>
                          <a:ea typeface="+mn-ea"/>
                          <a:cs typeface="+mn-cs"/>
                        </a:rPr>
                        <a:t>repetirmos</a:t>
                      </a:r>
                      <a:r>
                        <a:rPr lang="es-MX" sz="1800" kern="1200" dirty="0" smtClean="0">
                          <a:solidFill>
                            <a:schemeClr val="dk1"/>
                          </a:solidFill>
                          <a:effectLst/>
                          <a:latin typeface="+mn-lt"/>
                          <a:ea typeface="+mn-ea"/>
                          <a:cs typeface="+mn-cs"/>
                        </a:rPr>
                        <a:t> hasta la pieza sea tan clara y simple como sea posible y transmitamos la información de la mejor manera posible.</a:t>
                      </a:r>
                    </a:p>
                  </a:txBody>
                  <a:tcPr/>
                </a:tc>
              </a:tr>
              <a:tr h="2754845">
                <a:tc>
                  <a:txBody>
                    <a:bodyPr/>
                    <a:lstStyle/>
                    <a:p>
                      <a:r>
                        <a:rPr lang="es-MX" b="1" dirty="0" smtClean="0">
                          <a:solidFill>
                            <a:schemeClr val="dk1"/>
                          </a:solidFill>
                        </a:rPr>
                        <a:t>10. LIBERARLA EN EL MUNDO</a:t>
                      </a:r>
                      <a:endParaRPr lang="es-MX" dirty="0" smtClean="0">
                        <a:solidFill>
                          <a:schemeClr val="dk1"/>
                        </a:solidFill>
                      </a:endParaRPr>
                    </a:p>
                    <a:p>
                      <a:r>
                        <a:rPr lang="es-MX" dirty="0" smtClean="0">
                          <a:solidFill>
                            <a:schemeClr val="dk1"/>
                          </a:solidFill>
                        </a:rPr>
                        <a:t>La mayoría de las infografías</a:t>
                      </a:r>
                      <a:r>
                        <a:rPr lang="es-MX" b="1" dirty="0" smtClean="0">
                          <a:solidFill>
                            <a:schemeClr val="dk1"/>
                          </a:solidFill>
                        </a:rPr>
                        <a:t> se comparten en línea</a:t>
                      </a:r>
                      <a:r>
                        <a:rPr lang="es-MX" dirty="0" smtClean="0">
                          <a:solidFill>
                            <a:schemeClr val="dk1"/>
                          </a:solidFill>
                        </a:rPr>
                        <a:t>. Esta es la </a:t>
                      </a:r>
                      <a:r>
                        <a:rPr lang="es-MX" b="1" dirty="0" smtClean="0">
                          <a:solidFill>
                            <a:schemeClr val="dk1"/>
                          </a:solidFill>
                        </a:rPr>
                        <a:t>prueba de fuego</a:t>
                      </a:r>
                      <a:r>
                        <a:rPr lang="es-MX" dirty="0" smtClean="0">
                          <a:solidFill>
                            <a:schemeClr val="dk1"/>
                          </a:solidFill>
                        </a:rPr>
                        <a:t> del trabajo. Estos datos serán leídos de muchas maneras y en repetidas ocasiones por diferente tipo de público, lo cual es muy interesante porque, incluso una vez que su obra está publicada</a:t>
                      </a:r>
                      <a:r>
                        <a:rPr lang="es-MX" b="1" dirty="0" smtClean="0">
                          <a:solidFill>
                            <a:schemeClr val="dk1"/>
                          </a:solidFill>
                        </a:rPr>
                        <a:t>, la discusión en línea puede ampliar (o destrozar) nuestra infografía</a:t>
                      </a:r>
                      <a:r>
                        <a:rPr lang="es-MX" dirty="0" smtClean="0">
                          <a:solidFill>
                            <a:schemeClr val="dk1"/>
                          </a:solidFill>
                        </a:rPr>
                        <a:t>. Esta "investigación de antecedentes" colectiva a menudo significa que el proyecto no estaba lo suficientemente atado y queda bastante por hacer para lograr finalizarlo, si es que lo finalizásemos algún día. Las revisiones y los nuevos datos salen a la luz. Si bien es intimidante permitir esta parte del proceso, también es tan útil como gratificante.</a:t>
                      </a:r>
                      <a:r>
                        <a:rPr lang="es-MX" smtClean="0">
                          <a:solidFill>
                            <a:schemeClr val="dk1"/>
                          </a:solidFill>
                        </a:rPr>
                        <a:t> </a:t>
                      </a:r>
                      <a:endParaRPr lang="es-MX" dirty="0" smtClean="0">
                        <a:solidFill>
                          <a:schemeClr val="dk1"/>
                        </a:solidFill>
                      </a:endParaRPr>
                    </a:p>
                  </a:txBody>
                  <a:tcPr/>
                </a:tc>
              </a:tr>
            </a:tbl>
          </a:graphicData>
        </a:graphic>
      </p:graphicFrame>
    </p:spTree>
    <p:extLst>
      <p:ext uri="{BB962C8B-B14F-4D97-AF65-F5344CB8AC3E}">
        <p14:creationId xmlns:p14="http://schemas.microsoft.com/office/powerpoint/2010/main" val="27350776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t>74</a:t>
            </a:fld>
            <a:endParaRPr lang="es-ES"/>
          </a:p>
        </p:txBody>
      </p:sp>
      <p:sp>
        <p:nvSpPr>
          <p:cNvPr id="3" name="AutoShape 2" descr="blob:https://web.whatsapp.com/8fbf6514-e0da-4fb9-baf8-53b512bc82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33" y="908720"/>
            <a:ext cx="864902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Título"/>
          <p:cNvSpPr txBox="1">
            <a:spLocks/>
          </p:cNvSpPr>
          <p:nvPr/>
        </p:nvSpPr>
        <p:spPr>
          <a:xfrm>
            <a:off x="457200" y="274638"/>
            <a:ext cx="8003232" cy="70609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dirty="0" smtClean="0"/>
              <a:t>Producto 14 Infografía Digital</a:t>
            </a:r>
            <a:endParaRPr lang="es-MX" sz="3600" dirty="0"/>
          </a:p>
        </p:txBody>
      </p:sp>
    </p:spTree>
    <p:extLst>
      <p:ext uri="{BB962C8B-B14F-4D97-AF65-F5344CB8AC3E}">
        <p14:creationId xmlns:p14="http://schemas.microsoft.com/office/powerpoint/2010/main" val="3459356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MX" dirty="0" smtClean="0">
                <a:solidFill>
                  <a:schemeClr val="bg1"/>
                </a:solidFill>
              </a:rPr>
              <a:t>PRODUCTO 15</a:t>
            </a:r>
            <a:br>
              <a:rPr lang="es-MX" dirty="0" smtClean="0">
                <a:solidFill>
                  <a:schemeClr val="bg1"/>
                </a:solidFill>
              </a:rPr>
            </a:br>
            <a:r>
              <a:rPr lang="es-MX" dirty="0" smtClean="0">
                <a:solidFill>
                  <a:schemeClr val="bg1"/>
                </a:solidFill>
              </a:rPr>
              <a:t>Reflexiones individuales</a:t>
            </a:r>
            <a:endParaRPr lang="es-MX" dirty="0">
              <a:solidFill>
                <a:schemeClr val="bg1"/>
              </a:solidFill>
            </a:endParaRPr>
          </a:p>
        </p:txBody>
      </p:sp>
      <p:sp>
        <p:nvSpPr>
          <p:cNvPr id="4" name="3 Marcador de contenido"/>
          <p:cNvSpPr>
            <a:spLocks noGrp="1"/>
          </p:cNvSpPr>
          <p:nvPr>
            <p:ph idx="1"/>
          </p:nvPr>
        </p:nvSpPr>
        <p:spPr/>
        <p:txBody>
          <a:bodyPr>
            <a:normAutofit fontScale="92500" lnSpcReduction="10000"/>
          </a:bodyPr>
          <a:lstStyle/>
          <a:p>
            <a:pPr marL="0" indent="0">
              <a:buNone/>
            </a:pPr>
            <a:r>
              <a:rPr lang="es-MX" sz="2800" dirty="0" smtClean="0">
                <a:solidFill>
                  <a:schemeClr val="bg1"/>
                </a:solidFill>
              </a:rPr>
              <a:t>Profesor José Luis Cervantes Vidal</a:t>
            </a:r>
          </a:p>
          <a:p>
            <a:pPr marL="0" indent="0">
              <a:buNone/>
            </a:pPr>
            <a:r>
              <a:rPr lang="es-MX" sz="2800" dirty="0" smtClean="0">
                <a:solidFill>
                  <a:schemeClr val="bg1"/>
                </a:solidFill>
              </a:rPr>
              <a:t>Debido  al tipo de proyecto que realizamos, las principal dificultad fue la de conformar un equipo de profesores participativos o participantes.</a:t>
            </a:r>
          </a:p>
          <a:p>
            <a:pPr marL="0" indent="0">
              <a:buNone/>
            </a:pPr>
            <a:r>
              <a:rPr lang="es-MX" sz="2800" dirty="0" smtClean="0">
                <a:solidFill>
                  <a:schemeClr val="bg1"/>
                </a:solidFill>
              </a:rPr>
              <a:t>Con un plan de convencimiento de que los resultados serían estrictamente confidenciales, logramos obtener un grupo aparentemente “idóneo”.</a:t>
            </a:r>
          </a:p>
          <a:p>
            <a:pPr marL="0" indent="0">
              <a:buNone/>
            </a:pPr>
            <a:r>
              <a:rPr lang="es-MX" sz="2800" dirty="0" smtClean="0">
                <a:solidFill>
                  <a:schemeClr val="bg1"/>
                </a:solidFill>
              </a:rPr>
              <a:t>Resultados positivos en cuanto a lo previsto; es decir evidenciamos los efectos.</a:t>
            </a:r>
          </a:p>
          <a:p>
            <a:pPr marL="0" indent="0">
              <a:buNone/>
            </a:pPr>
            <a:r>
              <a:rPr lang="es-MX" sz="2800" dirty="0" smtClean="0">
                <a:solidFill>
                  <a:schemeClr val="bg1"/>
                </a:solidFill>
              </a:rPr>
              <a:t>En las sesiones de trabajo a futuro veremos </a:t>
            </a:r>
            <a:r>
              <a:rPr lang="es-MX" sz="2800" dirty="0" err="1" smtClean="0">
                <a:solidFill>
                  <a:schemeClr val="bg1"/>
                </a:solidFill>
              </a:rPr>
              <a:t>veremos</a:t>
            </a:r>
            <a:r>
              <a:rPr lang="es-MX" sz="2800" dirty="0" smtClean="0">
                <a:solidFill>
                  <a:schemeClr val="bg1"/>
                </a:solidFill>
              </a:rPr>
              <a:t> los resultados en los diferentes niveles.</a:t>
            </a:r>
            <a:endParaRPr lang="es-MX" sz="2800" dirty="0">
              <a:solidFill>
                <a:schemeClr val="bg1"/>
              </a:solidFill>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t>75</a:t>
            </a:fld>
            <a:endParaRPr lang="es-ES"/>
          </a:p>
        </p:txBody>
      </p:sp>
    </p:spTree>
    <p:extLst>
      <p:ext uri="{BB962C8B-B14F-4D97-AF65-F5344CB8AC3E}">
        <p14:creationId xmlns:p14="http://schemas.microsoft.com/office/powerpoint/2010/main" val="5640622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435280" cy="6408712"/>
          </a:xfrm>
        </p:spPr>
        <p:txBody>
          <a:bodyPr>
            <a:normAutofit fontScale="85000" lnSpcReduction="20000"/>
          </a:bodyPr>
          <a:lstStyle/>
          <a:p>
            <a:r>
              <a:rPr lang="es-MX" dirty="0" smtClean="0">
                <a:solidFill>
                  <a:schemeClr val="bg1"/>
                </a:solidFill>
              </a:rPr>
              <a:t>Profesora: Alicia Esther Cervantes </a:t>
            </a:r>
          </a:p>
          <a:p>
            <a:r>
              <a:rPr lang="es-MX" dirty="0" smtClean="0">
                <a:solidFill>
                  <a:schemeClr val="bg1"/>
                </a:solidFill>
              </a:rPr>
              <a:t>1.-La primera es la reunirnos, hacer las lecturas, construir los trabajos, usar diversos programas , debido a la dificultad de tiempos y horarios, pero con la  ayuda del internet es como nos pudimos comunicar.</a:t>
            </a:r>
          </a:p>
          <a:p>
            <a:r>
              <a:rPr lang="es-MX" dirty="0" smtClean="0">
                <a:solidFill>
                  <a:schemeClr val="bg1"/>
                </a:solidFill>
              </a:rPr>
              <a:t>2.-Pero los resultados considero que son positivos ya que en conjunto y en equipo logramos elaborar este </a:t>
            </a:r>
            <a:r>
              <a:rPr lang="es-MX" dirty="0" err="1" smtClean="0">
                <a:solidFill>
                  <a:schemeClr val="bg1"/>
                </a:solidFill>
              </a:rPr>
              <a:t>power</a:t>
            </a:r>
            <a:r>
              <a:rPr lang="es-MX" dirty="0" smtClean="0">
                <a:solidFill>
                  <a:schemeClr val="bg1"/>
                </a:solidFill>
              </a:rPr>
              <a:t> </a:t>
            </a:r>
            <a:r>
              <a:rPr lang="es-MX" dirty="0" err="1" smtClean="0">
                <a:solidFill>
                  <a:schemeClr val="bg1"/>
                </a:solidFill>
              </a:rPr>
              <a:t>point</a:t>
            </a:r>
            <a:r>
              <a:rPr lang="es-MX" dirty="0" smtClean="0">
                <a:solidFill>
                  <a:schemeClr val="bg1"/>
                </a:solidFill>
              </a:rPr>
              <a:t>.</a:t>
            </a:r>
          </a:p>
          <a:p>
            <a:r>
              <a:rPr lang="es-MX" dirty="0" smtClean="0">
                <a:solidFill>
                  <a:schemeClr val="bg1"/>
                </a:solidFill>
              </a:rPr>
              <a:t>3.-Seguir con este proceso del trabajo interdisciplinario, tomar un curso. </a:t>
            </a:r>
          </a:p>
          <a:p>
            <a:r>
              <a:rPr lang="es-MX" dirty="0" smtClean="0">
                <a:solidFill>
                  <a:schemeClr val="bg1"/>
                </a:solidFill>
              </a:rPr>
              <a:t>4.- Si repercute porque enriquece en conocimiento, invita a mejorar, relacionarse y comprender el el trabajo en equipo con diferentes asignaturas, y así como con los profesores que las imparten .</a:t>
            </a:r>
          </a:p>
          <a:p>
            <a:r>
              <a:rPr lang="es-MX" dirty="0" smtClean="0">
                <a:solidFill>
                  <a:schemeClr val="bg1"/>
                </a:solidFill>
              </a:rPr>
              <a:t>Para mi </a:t>
            </a:r>
            <a:r>
              <a:rPr lang="es-MX" dirty="0" err="1" smtClean="0">
                <a:solidFill>
                  <a:schemeClr val="bg1"/>
                </a:solidFill>
              </a:rPr>
              <a:t>Ees</a:t>
            </a:r>
            <a:r>
              <a:rPr lang="es-MX" dirty="0" smtClean="0">
                <a:solidFill>
                  <a:schemeClr val="bg1"/>
                </a:solidFill>
              </a:rPr>
              <a:t> una nueva experiencia dentro del trabajo docente ,que me permitió convivir y conectar con mis compañeros de equipo.</a:t>
            </a:r>
          </a:p>
          <a:p>
            <a:endParaRPr lang="es-MX" dirty="0" smtClean="0"/>
          </a:p>
          <a:p>
            <a:endParaRPr lang="es-MX" dirty="0" smtClean="0"/>
          </a:p>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76</a:t>
            </a:fld>
            <a:endParaRPr lang="es-ES"/>
          </a:p>
        </p:txBody>
      </p:sp>
    </p:spTree>
    <p:extLst>
      <p:ext uri="{BB962C8B-B14F-4D97-AF65-F5344CB8AC3E}">
        <p14:creationId xmlns:p14="http://schemas.microsoft.com/office/powerpoint/2010/main" val="11526077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827584" y="692696"/>
            <a:ext cx="7560840" cy="5400600"/>
          </a:xfrm>
        </p:spPr>
        <p:txBody>
          <a:bodyPr>
            <a:normAutofit fontScale="77500" lnSpcReduction="20000"/>
          </a:bodyPr>
          <a:lstStyle/>
          <a:p>
            <a:pPr algn="l"/>
            <a:r>
              <a:rPr lang="es-MX" dirty="0" smtClean="0">
                <a:solidFill>
                  <a:schemeClr val="bg1"/>
                </a:solidFill>
              </a:rPr>
              <a:t>Reflexión Claudia Espinosa </a:t>
            </a:r>
            <a:r>
              <a:rPr lang="es-MX" dirty="0" err="1" smtClean="0">
                <a:solidFill>
                  <a:schemeClr val="bg1"/>
                </a:solidFill>
              </a:rPr>
              <a:t>Maqueda</a:t>
            </a:r>
            <a:endParaRPr lang="es-MX" dirty="0" smtClean="0">
              <a:solidFill>
                <a:schemeClr val="bg1"/>
              </a:solidFill>
            </a:endParaRPr>
          </a:p>
          <a:p>
            <a:pPr marL="514350" indent="-514350" algn="l">
              <a:buAutoNum type="arabicParenR"/>
            </a:pPr>
            <a:r>
              <a:rPr lang="es-MX" dirty="0" smtClean="0">
                <a:solidFill>
                  <a:schemeClr val="bg1"/>
                </a:solidFill>
              </a:rPr>
              <a:t>La problemática principal fue los tiempos en donde se nos hizo muy complicado las reuniones en equipo. </a:t>
            </a:r>
          </a:p>
          <a:p>
            <a:pPr marL="514350" indent="-514350" algn="l">
              <a:buAutoNum type="arabicParenR"/>
            </a:pPr>
            <a:r>
              <a:rPr lang="es-MX" dirty="0" smtClean="0">
                <a:solidFill>
                  <a:schemeClr val="bg1"/>
                </a:solidFill>
              </a:rPr>
              <a:t>Abrimos espacios para las reuniones y poder dar solución a los puntos de conexiones.</a:t>
            </a:r>
          </a:p>
          <a:p>
            <a:pPr marL="514350" indent="-514350" algn="l">
              <a:buAutoNum type="arabicParenR"/>
            </a:pPr>
            <a:r>
              <a:rPr lang="es-MX" dirty="0" smtClean="0">
                <a:solidFill>
                  <a:schemeClr val="bg1"/>
                </a:solidFill>
              </a:rPr>
              <a:t>Cómo resultado obtuve el aprendizaje en el trabajo colaborativo con distintas materias, y la forma en como se puede ser integral en un tema </a:t>
            </a:r>
          </a:p>
          <a:p>
            <a:pPr marL="514350" indent="-514350" algn="l">
              <a:buAutoNum type="arabicParenR"/>
            </a:pPr>
            <a:r>
              <a:rPr lang="es-MX" dirty="0" smtClean="0">
                <a:solidFill>
                  <a:schemeClr val="bg1"/>
                </a:solidFill>
              </a:rPr>
              <a:t>Los aspectos que se pueden seguir trabajando son los aspectos de personalidad en los adolescentes que lleguen a consumir estas sustancias, para poder brindar una posible solución en esta problemática.    </a:t>
            </a:r>
          </a:p>
          <a:p>
            <a:pPr marL="514350" indent="-514350" algn="l">
              <a:buAutoNum type="arabicParenR"/>
            </a:pPr>
            <a:r>
              <a:rPr lang="es-MX" dirty="0" smtClean="0">
                <a:solidFill>
                  <a:schemeClr val="bg1"/>
                </a:solidFill>
              </a:rPr>
              <a:t>Estar consciente de la problemática acerca del uso de los opiáceos dentro de la comunidad en donde laboro y vivo, para poder apoyar para que se evite este consumo.</a:t>
            </a:r>
          </a:p>
          <a:p>
            <a:pPr algn="l"/>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77</a:t>
            </a:fld>
            <a:endParaRPr lang="es-ES"/>
          </a:p>
        </p:txBody>
      </p:sp>
    </p:spTree>
    <p:extLst>
      <p:ext uri="{BB962C8B-B14F-4D97-AF65-F5344CB8AC3E}">
        <p14:creationId xmlns:p14="http://schemas.microsoft.com/office/powerpoint/2010/main" val="159027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smtClean="0"/>
          </a:p>
          <a:p>
            <a:endParaRPr lang="es-MX" sz="2000" dirty="0"/>
          </a:p>
          <a:p>
            <a:endParaRPr lang="es-MX" sz="2000" dirty="0" smtClean="0"/>
          </a:p>
          <a:p>
            <a:endParaRPr lang="es-MX" sz="2000" dirty="0" smtClean="0"/>
          </a:p>
          <a:p>
            <a:endParaRPr lang="es-MX" sz="2000" dirty="0"/>
          </a:p>
          <a:p>
            <a:endParaRPr lang="es-MX" sz="2000" dirty="0" smtClean="0"/>
          </a:p>
          <a:p>
            <a:endParaRPr lang="es-MX" sz="2000" dirty="0"/>
          </a:p>
          <a:p>
            <a:endParaRPr lang="es-MX" sz="2000" dirty="0" smtClean="0"/>
          </a:p>
          <a:p>
            <a:endParaRPr lang="es-MX"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8</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351029498"/>
              </p:ext>
            </p:extLst>
          </p:nvPr>
        </p:nvGraphicFramePr>
        <p:xfrm>
          <a:off x="539552" y="908720"/>
          <a:ext cx="8064896" cy="5055268"/>
        </p:xfrm>
        <a:graphic>
          <a:graphicData uri="http://schemas.openxmlformats.org/drawingml/2006/table">
            <a:tbl>
              <a:tblPr firstRow="1" bandRow="1">
                <a:tableStyleId>{21E4AEA4-8DFA-4A89-87EB-49C32662AFE0}</a:tableStyleId>
              </a:tblPr>
              <a:tblGrid>
                <a:gridCol w="1474213"/>
                <a:gridCol w="4154602"/>
                <a:gridCol w="2436081"/>
              </a:tblGrid>
              <a:tr h="735769">
                <a:tc>
                  <a:txBody>
                    <a:bodyPr/>
                    <a:lstStyle/>
                    <a:p>
                      <a:pPr algn="ctr"/>
                      <a:r>
                        <a:rPr lang="es-MX" sz="2000" b="0" dirty="0" smtClean="0">
                          <a:solidFill>
                            <a:schemeClr val="tx1"/>
                          </a:solidFill>
                        </a:rPr>
                        <a:t>APARTADOS</a:t>
                      </a:r>
                      <a:endParaRPr lang="es-MX" sz="2000" b="0" dirty="0">
                        <a:solidFill>
                          <a:schemeClr val="tx1"/>
                        </a:solidFill>
                      </a:endParaRPr>
                    </a:p>
                  </a:txBody>
                  <a:tcPr/>
                </a:tc>
                <a:tc>
                  <a:txBody>
                    <a:bodyPr/>
                    <a:lstStyle/>
                    <a:p>
                      <a:pPr algn="ctr"/>
                      <a:r>
                        <a:rPr lang="es-MX" sz="2000" b="0" dirty="0" smtClean="0">
                          <a:solidFill>
                            <a:schemeClr val="tx1"/>
                          </a:solidFill>
                        </a:rPr>
                        <a:t>CONTENIDOS</a:t>
                      </a:r>
                      <a:endParaRPr lang="es-MX" sz="2000" b="0" dirty="0">
                        <a:solidFill>
                          <a:schemeClr val="tx1"/>
                        </a:solidFill>
                      </a:endParaRPr>
                    </a:p>
                  </a:txBody>
                  <a:tcPr/>
                </a:tc>
                <a:tc>
                  <a:txBody>
                    <a:bodyPr/>
                    <a:lstStyle/>
                    <a:p>
                      <a:r>
                        <a:rPr lang="es-MX" sz="2000" b="0" dirty="0" smtClean="0">
                          <a:solidFill>
                            <a:schemeClr val="tx1"/>
                          </a:solidFill>
                        </a:rPr>
                        <a:t>No. DIAPOSITIVA</a:t>
                      </a:r>
                      <a:endParaRPr lang="es-MX" sz="2000" b="0" dirty="0">
                        <a:solidFill>
                          <a:schemeClr val="tx1"/>
                        </a:solidFill>
                      </a:endParaRPr>
                    </a:p>
                  </a:txBody>
                  <a:tcPr/>
                </a:tc>
              </a:tr>
              <a:tr h="594275">
                <a:tc>
                  <a:txBody>
                    <a:bodyPr/>
                    <a:lstStyle/>
                    <a:p>
                      <a:pPr algn="l"/>
                      <a:r>
                        <a:rPr lang="es-MX" sz="1800" dirty="0" smtClean="0"/>
                        <a:t>5.i</a:t>
                      </a:r>
                      <a:endParaRPr lang="es-MX" sz="1800" dirty="0"/>
                    </a:p>
                  </a:txBody>
                  <a:tcPr/>
                </a:tc>
                <a:tc>
                  <a:txBody>
                    <a:bodyPr/>
                    <a:lstStyle/>
                    <a:p>
                      <a:pPr algn="l"/>
                      <a:r>
                        <a:rPr lang="es-MX" sz="1800" dirty="0" smtClean="0"/>
                        <a:t>10. Evaluación. Tipos , herramientas y productos de aprendizaje</a:t>
                      </a:r>
                    </a:p>
                  </a:txBody>
                  <a:tcPr/>
                </a:tc>
                <a:tc>
                  <a:txBody>
                    <a:bodyPr/>
                    <a:lstStyle/>
                    <a:p>
                      <a:pPr algn="ctr"/>
                      <a:r>
                        <a:rPr lang="es-MX" sz="1800" dirty="0" smtClean="0"/>
                        <a:t>61, 62,</a:t>
                      </a:r>
                      <a:r>
                        <a:rPr lang="es-MX" sz="1800" baseline="0" dirty="0" smtClean="0"/>
                        <a:t> 63 y 64</a:t>
                      </a:r>
                      <a:endParaRPr lang="es-MX" sz="1800" dirty="0" smtClean="0"/>
                    </a:p>
                  </a:txBody>
                  <a:tcPr/>
                </a:tc>
              </a:tr>
              <a:tr h="640375">
                <a:tc>
                  <a:txBody>
                    <a:bodyPr/>
                    <a:lstStyle/>
                    <a:p>
                      <a:pPr algn="l"/>
                      <a:r>
                        <a:rPr lang="es-MX" sz="1800" dirty="0" smtClean="0"/>
                        <a:t>5.i</a:t>
                      </a:r>
                    </a:p>
                    <a:p>
                      <a:pPr algn="l"/>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11. Evaluación. Formatos. </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Prerrequisitos</a:t>
                      </a:r>
                    </a:p>
                  </a:txBody>
                  <a:tcPr/>
                </a:tc>
                <a:tc>
                  <a:txBody>
                    <a:bodyPr/>
                    <a:lstStyle/>
                    <a:p>
                      <a:pPr algn="ctr"/>
                      <a:r>
                        <a:rPr lang="es-MX" sz="1800" dirty="0" smtClean="0"/>
                        <a:t>65 y 66</a:t>
                      </a:r>
                      <a:endParaRPr lang="es-MX" sz="1800" dirty="0" smtClean="0"/>
                    </a:p>
                    <a:p>
                      <a:pPr algn="ctr"/>
                      <a:endParaRPr lang="es-MX" sz="1800" dirty="0"/>
                    </a:p>
                  </a:txBody>
                  <a:tcPr/>
                </a:tc>
              </a:tr>
              <a:tr h="603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5.i</a:t>
                      </a:r>
                    </a:p>
                    <a:p>
                      <a:pPr algn="l"/>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12. Evaluación. Formatos. </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Grupo heterogéneo</a:t>
                      </a:r>
                    </a:p>
                    <a:p>
                      <a:pPr algn="l"/>
                      <a:endParaRPr lang="es-MX" sz="1800" dirty="0"/>
                    </a:p>
                  </a:txBody>
                  <a:tcPr/>
                </a:tc>
                <a:tc>
                  <a:txBody>
                    <a:bodyPr/>
                    <a:lstStyle/>
                    <a:p>
                      <a:pPr algn="ctr"/>
                      <a:r>
                        <a:rPr lang="es-MX" sz="1800" dirty="0" smtClean="0"/>
                        <a:t>67, 68 y 69</a:t>
                      </a:r>
                      <a:endParaRPr lang="es-MX" sz="1800" dirty="0"/>
                    </a:p>
                  </a:txBody>
                  <a:tcPr/>
                </a:tc>
              </a:tr>
              <a:tr h="361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5.i</a:t>
                      </a:r>
                    </a:p>
                    <a:p>
                      <a:pPr algn="l"/>
                      <a:endParaRPr lang="es-MX" sz="1800" dirty="0"/>
                    </a:p>
                  </a:txBody>
                  <a:tcPr/>
                </a:tc>
                <a:tc>
                  <a:txBody>
                    <a:bodyPr/>
                    <a:lstStyle/>
                    <a:p>
                      <a:pPr algn="l"/>
                      <a:r>
                        <a:rPr lang="es-MX" sz="1800" dirty="0" smtClean="0"/>
                        <a:t>13. Lista de pasos para realizar la infografía digital</a:t>
                      </a:r>
                      <a:endParaRPr lang="es-MX" sz="1800" dirty="0"/>
                    </a:p>
                  </a:txBody>
                  <a:tcPr/>
                </a:tc>
                <a:tc>
                  <a:txBody>
                    <a:bodyPr/>
                    <a:lstStyle/>
                    <a:p>
                      <a:pPr algn="ctr"/>
                      <a:r>
                        <a:rPr lang="es-MX" sz="1800" dirty="0" smtClean="0"/>
                        <a:t>70, 71, 72</a:t>
                      </a:r>
                      <a:r>
                        <a:rPr lang="es-MX" sz="1800" baseline="0" dirty="0" smtClean="0"/>
                        <a:t> y 73</a:t>
                      </a:r>
                      <a:endParaRPr lang="es-MX" sz="1800" dirty="0"/>
                    </a:p>
                  </a:txBody>
                  <a:tcPr/>
                </a:tc>
              </a:tr>
              <a:tr h="420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5.i</a:t>
                      </a:r>
                    </a:p>
                    <a:p>
                      <a:pPr algn="l"/>
                      <a:endParaRPr lang="es-MX" sz="1800" dirty="0"/>
                    </a:p>
                  </a:txBody>
                  <a:tcPr/>
                </a:tc>
                <a:tc>
                  <a:txBody>
                    <a:bodyPr/>
                    <a:lstStyle/>
                    <a:p>
                      <a:pPr algn="l"/>
                      <a:r>
                        <a:rPr lang="es-MX" sz="1800" dirty="0" smtClean="0"/>
                        <a:t>14. Infografía</a:t>
                      </a:r>
                      <a:endParaRPr lang="es-MX" sz="1800" dirty="0"/>
                    </a:p>
                  </a:txBody>
                  <a:tcPr/>
                </a:tc>
                <a:tc>
                  <a:txBody>
                    <a:bodyPr/>
                    <a:lstStyle/>
                    <a:p>
                      <a:pPr algn="ctr"/>
                      <a:r>
                        <a:rPr lang="es-MX" sz="2400" dirty="0" smtClean="0"/>
                        <a:t>74</a:t>
                      </a:r>
                      <a:endParaRPr lang="es-MX" sz="2400" dirty="0"/>
                    </a:p>
                  </a:txBody>
                  <a:tcPr/>
                </a:tc>
              </a:tr>
              <a:tr h="844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5.i</a:t>
                      </a:r>
                    </a:p>
                    <a:p>
                      <a:pPr algn="l"/>
                      <a:endParaRPr lang="es-MX" sz="1800" dirty="0"/>
                    </a:p>
                  </a:txBody>
                  <a:tcPr/>
                </a:tc>
                <a:tc>
                  <a:txBody>
                    <a:bodyPr/>
                    <a:lstStyle/>
                    <a:p>
                      <a:pPr algn="l"/>
                      <a:r>
                        <a:rPr lang="es-MX" sz="1800" dirty="0" smtClean="0"/>
                        <a:t>15. Reflexiones personales</a:t>
                      </a:r>
                      <a:endParaRPr lang="es-MX" sz="1800" dirty="0"/>
                    </a:p>
                  </a:txBody>
                  <a:tcPr/>
                </a:tc>
                <a:tc>
                  <a:txBody>
                    <a:bodyPr/>
                    <a:lstStyle/>
                    <a:p>
                      <a:pPr algn="ctr"/>
                      <a:r>
                        <a:rPr lang="es-MX" sz="1800" smtClean="0"/>
                        <a:t>75, 76  y 77</a:t>
                      </a:r>
                      <a:endParaRPr lang="es-MX" sz="1800" dirty="0"/>
                    </a:p>
                  </a:txBody>
                  <a:tcPr/>
                </a:tc>
              </a:tr>
            </a:tbl>
          </a:graphicData>
        </a:graphic>
      </p:graphicFrame>
    </p:spTree>
    <p:extLst>
      <p:ext uri="{BB962C8B-B14F-4D97-AF65-F5344CB8AC3E}">
        <p14:creationId xmlns:p14="http://schemas.microsoft.com/office/powerpoint/2010/main" val="1362150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I.A.C.-Equipo4.pdf"/>
          <p:cNvPicPr>
            <a:picLocks noGrp="1" noChangeAspect="1"/>
          </p:cNvPicPr>
          <p:nvPr>
            <p:ph idx="4294967295"/>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3917" y="332656"/>
            <a:ext cx="8970962" cy="6833120"/>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9</a:t>
            </a:fld>
            <a:endParaRPr lang="es-ES"/>
          </a:p>
        </p:txBody>
      </p:sp>
    </p:spTree>
    <p:extLst>
      <p:ext uri="{BB962C8B-B14F-4D97-AF65-F5344CB8AC3E}">
        <p14:creationId xmlns:p14="http://schemas.microsoft.com/office/powerpoint/2010/main" val="2533498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5750</Words>
  <Application>Microsoft Office PowerPoint</Application>
  <PresentationFormat>Presentación en pantalla (4:3)</PresentationFormat>
  <Paragraphs>1088</Paragraphs>
  <Slides>77</Slides>
  <Notes>1</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Tema de Office</vt:lpstr>
      <vt:lpstr>Colegio Franco Español 1008</vt:lpstr>
      <vt:lpstr>Equipo 5</vt:lpstr>
      <vt:lpstr>Presentación de PowerPoint</vt:lpstr>
      <vt:lpstr> Efectos psicológicos, químicos y biológicos en el uso de opiáceos </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Equipo 5</vt:lpstr>
      <vt:lpstr>Presentación de PowerPoint</vt:lpstr>
      <vt:lpstr>5.c Producto 8. E.I.P.  Elaboración del proyecto  I. CONTEXTO. INTRODUCCIÓN DEL PROYECTO</vt:lpstr>
      <vt:lpstr>5.d Producto 8. E.I.P.  Elaboración del proyecto  III. Objetivo general del proyecto. </vt:lpstr>
      <vt:lpstr>P.8 5d.1 Objetivos o propósitos a alcanzar</vt:lpstr>
      <vt:lpstr>V.1 5.e Esquema del proceso de construcción del proyecto por disciplinas.</vt:lpstr>
      <vt:lpstr>5.f Apartado IV.1  Contenidos/Temas del programa que se consideran</vt:lpstr>
      <vt:lpstr> 5.f P.8. Apartado IV.4. Evaluación de productos  / evidencias de aprendizaje para demostrar el avance </vt:lpstr>
      <vt:lpstr>  Colegio Franco Español Clave de incorporación a la UNAM 1008 Formatos de Planeación General y de sesión por sesión  de Proyecto Interdisciplinario Ciclo escolar 2018-2019   </vt:lpstr>
      <vt:lpstr>Formato de Planeación sesión por sesión de Proyecto Interdisciplinario </vt:lpstr>
      <vt:lpstr>Presentación de PowerPoint</vt:lpstr>
      <vt:lpstr> Producto 8. E.I.P. IV.5 Elaboración del proyecto IV. Disciplinas involucradas en el  trabajo interdisciplinario </vt:lpstr>
      <vt:lpstr>Colegio Franco Español Proyecto Conexiones Producto 5 h Ingrid Luna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4. Preguntas esenciales</vt:lpstr>
      <vt:lpstr>Presentación de PowerPoint</vt:lpstr>
      <vt:lpstr>Presentación de PowerPoint</vt:lpstr>
      <vt:lpstr>Indagación </vt:lpstr>
      <vt:lpstr>Indagación </vt:lpstr>
      <vt:lpstr>Presentación de PowerPoint</vt:lpstr>
      <vt:lpstr>Producto 6. A.M.E general</vt:lpstr>
      <vt:lpstr>Producto 6. A.M.E general</vt:lpstr>
      <vt:lpstr>Producto 6. A.M.E general</vt:lpstr>
      <vt:lpstr> Producto 7 g. E.I.P. Resumen  I. Contexto. Justifica las circunstancias o elementos de la realidad en la que se da el problema o propuesta.  </vt:lpstr>
      <vt:lpstr> Producto 7c. g) E.I.P. Resumen III. Objetivo general del proyecto.. </vt:lpstr>
      <vt:lpstr>Producto 7 d. g) E.I.P. Resumen IV. Disciplinas involucradas en el  trabajo interdisciplinario. </vt:lpstr>
      <vt:lpstr>Producto 7 d. g) E.I.P. Resumen IV. Disciplinas involucradas en el  trabajo interdisciplinario.</vt:lpstr>
      <vt:lpstr>Producto 7 e. g) E.I.P. Resumen V. Esquema del proceso de construcción del proyecto por disciplinas.</vt:lpstr>
      <vt:lpstr>Producto 7 e. g) E.I.P. Resumen V. Esquema del proceso de construcción del proyecto por disciplinas.</vt:lpstr>
      <vt:lpstr>Producto 7 e. g) E.I.P. Resumen V. Esquema del proceso de construcción del proyecto por disciplinas.</vt:lpstr>
      <vt:lpstr> Producto 7 e. g) E.I.P. Resumen VI. División del tiempo VII. Presentación. </vt:lpstr>
      <vt:lpstr>Producto 7 e. g) E.I.P. Resumen VII. Evaluación del proyecto</vt:lpstr>
      <vt:lpstr> V. Esquema del proceso de construcción del proyecto por disciplinas. </vt:lpstr>
      <vt:lpstr>V. Esquema del proceso de construcción del proyecto por disciplinas.</vt:lpstr>
      <vt:lpstr> Producto 8. E.I.P.  Elaboración del proyecto VI. Tiempos que se dedicarán al proyecto cada semana.  </vt:lpstr>
      <vt:lpstr> Producto 8. E.I.P.  Elaboración del proyecto VIII. Evaluación del Proyecto. </vt:lpstr>
      <vt:lpstr>Producto 9  fotografías que pertenecen a la 2ª. 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13  Pasos  para realizar una infografía digital</vt:lpstr>
      <vt:lpstr>Presentación de PowerPoint</vt:lpstr>
      <vt:lpstr>Presentación de PowerPoint</vt:lpstr>
      <vt:lpstr>Presentación de PowerPoint</vt:lpstr>
      <vt:lpstr>Presentación de PowerPoint</vt:lpstr>
      <vt:lpstr>PRODUCTO 15 Reflexiones individuales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Franco Español 1008</dc:title>
  <dc:creator>Alicia Esther Cervantes Aceves</dc:creator>
  <cp:lastModifiedBy>Windows User</cp:lastModifiedBy>
  <cp:revision>284</cp:revision>
  <dcterms:created xsi:type="dcterms:W3CDTF">2017-10-31T00:36:16Z</dcterms:created>
  <dcterms:modified xsi:type="dcterms:W3CDTF">2018-06-21T18:36:20Z</dcterms:modified>
</cp:coreProperties>
</file>