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22/06/18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22/06/18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junio 22,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junio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81043" y="2052960"/>
            <a:ext cx="2462957" cy="1828800"/>
          </a:xfrm>
        </p:spPr>
        <p:txBody>
          <a:bodyPr>
            <a:normAutofit/>
          </a:bodyPr>
          <a:lstStyle/>
          <a:p>
            <a:pPr algn="ctr"/>
            <a:r>
              <a:rPr lang="en-US" sz="5400" i="1" u="sng" dirty="0" err="1" smtClean="0"/>
              <a:t>Equipo</a:t>
            </a:r>
            <a:r>
              <a:rPr lang="en-US" sz="5400" i="1" u="sng" dirty="0" smtClean="0"/>
              <a:t> </a:t>
            </a:r>
            <a:r>
              <a:rPr lang="en-US" sz="5400" i="1" u="sng" dirty="0"/>
              <a:t>7</a:t>
            </a:r>
            <a:endParaRPr lang="en-US" sz="5400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9294" y="972197"/>
            <a:ext cx="5120640" cy="1311955"/>
          </a:xfrm>
        </p:spPr>
        <p:txBody>
          <a:bodyPr/>
          <a:lstStyle/>
          <a:p>
            <a:pPr algn="ctr"/>
            <a:r>
              <a:rPr lang="en-US" dirty="0" err="1" smtClean="0"/>
              <a:t>Instituto</a:t>
            </a:r>
            <a:r>
              <a:rPr lang="en-US" dirty="0" smtClean="0"/>
              <a:t> Piaget CCH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7" y="178237"/>
            <a:ext cx="2050863" cy="16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0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56217"/>
            <a:ext cx="8591550" cy="593587"/>
          </a:xfrm>
        </p:spPr>
        <p:txBody>
          <a:bodyPr>
            <a:normAutofit/>
          </a:bodyPr>
          <a:lstStyle/>
          <a:p>
            <a:pPr marL="914400" indent="-914400" algn="r"/>
            <a:r>
              <a:rPr lang="es-ES_tradnl" dirty="0"/>
              <a:t>Organizador Gráfico </a:t>
            </a:r>
          </a:p>
        </p:txBody>
      </p:sp>
      <p:pic>
        <p:nvPicPr>
          <p:cNvPr id="3" name="Picture 2" descr="Captura de pantalla 2017-10-31 a la(s) 19.5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11" y="1309035"/>
            <a:ext cx="6122260" cy="5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Evaluaciones</a:t>
            </a:r>
            <a:endParaRPr lang="es-ES" dirty="0"/>
          </a:p>
        </p:txBody>
      </p:sp>
      <p:pic>
        <p:nvPicPr>
          <p:cNvPr id="3" name="Imagen 2" descr="IMG_69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55847"/>
            <a:ext cx="82804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Captura de pantalla 2018-06-21 a la(s) 12.02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355847"/>
            <a:ext cx="7902222" cy="1054394"/>
          </a:xfrm>
          <a:prstGeom prst="rect">
            <a:avLst/>
          </a:prstGeom>
        </p:spPr>
      </p:pic>
      <p:pic>
        <p:nvPicPr>
          <p:cNvPr id="5" name="Imagen 4" descr="Captura de pantalla 2018-06-21 a la(s) 12.0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8000"/>
            <a:ext cx="8381260" cy="48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3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Continuación</a:t>
            </a:r>
            <a:endParaRPr lang="es-ES" dirty="0"/>
          </a:p>
        </p:txBody>
      </p:sp>
      <p:pic>
        <p:nvPicPr>
          <p:cNvPr id="3" name="Imagen 2" descr="Captura de pantalla 2018-06-21 a la(s) 12.28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65523"/>
            <a:ext cx="8381260" cy="46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0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 descr="Captura de pantalla 2018-06-21 a la(s) 12.3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69332"/>
            <a:ext cx="8918222" cy="2144889"/>
          </a:xfrm>
          <a:prstGeom prst="rect">
            <a:avLst/>
          </a:prstGeom>
        </p:spPr>
      </p:pic>
      <p:pic>
        <p:nvPicPr>
          <p:cNvPr id="4" name="Imagen 3" descr="Captura de pantalla 2018-06-21 a la(s) 12.3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2314220"/>
            <a:ext cx="8918223" cy="43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8-06-21 a la(s) 12.3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2399992"/>
            <a:ext cx="8678333" cy="28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8-06-21 a la(s) 12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778000"/>
            <a:ext cx="8819446" cy="36406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4867" y="5554133"/>
            <a:ext cx="810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Nota: En el siguiente ciclo escolar se elaborará el portafolio de evidencias, una vez que se empiece a realizar el proyecto.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98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25861"/>
            <a:ext cx="8591550" cy="829455"/>
          </a:xfrm>
        </p:spPr>
        <p:txBody>
          <a:bodyPr/>
          <a:lstStyle/>
          <a:p>
            <a:pPr algn="r"/>
            <a:r>
              <a:rPr lang="en-US" dirty="0" smtClean="0"/>
              <a:t>Maestros </a:t>
            </a:r>
            <a:r>
              <a:rPr lang="en-US" dirty="0" err="1" smtClean="0"/>
              <a:t>Participantes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38365"/>
              </p:ext>
            </p:extLst>
          </p:nvPr>
        </p:nvGraphicFramePr>
        <p:xfrm>
          <a:off x="869000" y="2600109"/>
          <a:ext cx="7375362" cy="317620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87681"/>
                <a:gridCol w="3687681"/>
              </a:tblGrid>
              <a:tr h="116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Alma García Cornejo</a:t>
                      </a:r>
                      <a:endParaRPr lang="es-ES_tradnl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Biología</a:t>
                      </a:r>
                      <a:endParaRPr lang="es-ES_tradnl" sz="3200" b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Gladys  Levy </a:t>
                      </a:r>
                      <a:r>
                        <a:rPr lang="es-E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Djaddah</a:t>
                      </a:r>
                      <a:endParaRPr lang="es-ES_tradnl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Derecho</a:t>
                      </a:r>
                      <a:endParaRPr lang="es-ES_tradnl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0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Leticia Guerrero Díaz</a:t>
                      </a:r>
                      <a:endParaRPr lang="es-ES_tradnl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Cálculo diferencial e Integral.</a:t>
                      </a:r>
                      <a:endParaRPr lang="es-ES_tradnl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6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Ciclo</a:t>
            </a:r>
            <a:r>
              <a:rPr lang="en-US" dirty="0" smtClean="0"/>
              <a:t> escolar en el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llevará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2987168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S_tradnl" sz="5400" b="1" u="sng" dirty="0" smtClean="0">
                <a:solidFill>
                  <a:srgbClr val="655450"/>
                </a:solidFill>
              </a:rPr>
              <a:t>2 0 1 8 -  2 0 1 9</a:t>
            </a:r>
            <a:endParaRPr lang="en-US" sz="5400" b="1" u="sng" dirty="0">
              <a:solidFill>
                <a:srgbClr val="655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Nombre del portafolio / proyecto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625" y="2964285"/>
            <a:ext cx="8591550" cy="19472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800" b="1" dirty="0" err="1"/>
              <a:t>Generando</a:t>
            </a:r>
            <a:r>
              <a:rPr lang="en-US" sz="4800" b="1" dirty="0"/>
              <a:t> </a:t>
            </a:r>
            <a:r>
              <a:rPr lang="en-US" sz="4800" b="1" dirty="0" err="1"/>
              <a:t>nuestros</a:t>
            </a:r>
            <a:r>
              <a:rPr lang="en-US" sz="4800" b="1" dirty="0"/>
              <a:t> </a:t>
            </a:r>
            <a:r>
              <a:rPr lang="en-US" sz="4800" b="1" dirty="0" err="1"/>
              <a:t>a</a:t>
            </a:r>
            <a:r>
              <a:rPr lang="en-US" sz="4800" b="1" dirty="0" err="1" smtClean="0"/>
              <a:t>limentos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15785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Índice de apartados del portafolio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014" y="3157969"/>
            <a:ext cx="8591550" cy="26430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marL="914400" indent="-914400" algn="just">
              <a:buAutoNum type="arabicPeriod"/>
            </a:pPr>
            <a:r>
              <a:rPr lang="es-ES_tradnl" sz="5400" dirty="0" smtClean="0">
                <a:solidFill>
                  <a:srgbClr val="655450"/>
                </a:solidFill>
              </a:rPr>
              <a:t>Producto C.A.I.A.C. </a:t>
            </a:r>
            <a:r>
              <a:rPr lang="en-US" sz="5400" dirty="0" smtClean="0">
                <a:solidFill>
                  <a:srgbClr val="655450"/>
                </a:solidFill>
              </a:rPr>
              <a:t>C</a:t>
            </a:r>
            <a:r>
              <a:rPr lang="es-ES_tradnl" sz="5400" dirty="0" err="1" smtClean="0">
                <a:solidFill>
                  <a:srgbClr val="655450"/>
                </a:solidFill>
              </a:rPr>
              <a:t>oncluisiones</a:t>
            </a:r>
            <a:r>
              <a:rPr lang="es-ES_tradnl" sz="5400" dirty="0" smtClean="0">
                <a:solidFill>
                  <a:srgbClr val="655450"/>
                </a:solidFill>
              </a:rPr>
              <a:t> generales</a:t>
            </a:r>
          </a:p>
          <a:p>
            <a:pPr marL="914400" indent="-914400" algn="just">
              <a:buAutoNum type="arabicPeriod"/>
            </a:pPr>
            <a:r>
              <a:rPr lang="es-ES_tradnl" sz="5400" dirty="0" smtClean="0">
                <a:solidFill>
                  <a:srgbClr val="655450"/>
                </a:solidFill>
              </a:rPr>
              <a:t>Producto3. fotografías de la sesión</a:t>
            </a:r>
          </a:p>
          <a:p>
            <a:pPr marL="914400" indent="-914400" algn="just">
              <a:buAutoNum type="arabicPeriod"/>
            </a:pPr>
            <a:r>
              <a:rPr lang="es-ES_tradnl" sz="5400" dirty="0" smtClean="0">
                <a:solidFill>
                  <a:srgbClr val="655450"/>
                </a:solidFill>
              </a:rPr>
              <a:t>Organizador Gráfico </a:t>
            </a:r>
            <a:endParaRPr lang="es-ES_tradnl" sz="5400" dirty="0">
              <a:solidFill>
                <a:srgbClr val="655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2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60187"/>
            <a:ext cx="8591550" cy="401908"/>
          </a:xfrm>
        </p:spPr>
        <p:txBody>
          <a:bodyPr>
            <a:noAutofit/>
          </a:bodyPr>
          <a:lstStyle/>
          <a:p>
            <a:pPr marL="914400" indent="-914400" algn="r"/>
            <a:r>
              <a:rPr lang="es-ES_tradnl" sz="2400" dirty="0" smtClean="0"/>
              <a:t>1. Producto </a:t>
            </a:r>
            <a:r>
              <a:rPr lang="es-ES_tradnl" sz="2400" dirty="0"/>
              <a:t>C.A.I.A.C. </a:t>
            </a:r>
            <a:r>
              <a:rPr lang="en-US" sz="2400" dirty="0"/>
              <a:t>C</a:t>
            </a:r>
            <a:r>
              <a:rPr lang="es-ES_tradnl" sz="2400" dirty="0" err="1"/>
              <a:t>oncluisiones</a:t>
            </a:r>
            <a:r>
              <a:rPr lang="es-ES_tradnl" sz="2400" dirty="0"/>
              <a:t> generales</a:t>
            </a:r>
          </a:p>
        </p:txBody>
      </p:sp>
      <p:pic>
        <p:nvPicPr>
          <p:cNvPr id="4" name="Picture 3" descr="Captura de pantalla 2017-10-31 a la(s) 18.5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2" y="790933"/>
            <a:ext cx="8144578" cy="58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15956"/>
            <a:ext cx="8591550" cy="367582"/>
          </a:xfrm>
        </p:spPr>
        <p:txBody>
          <a:bodyPr>
            <a:noAutofit/>
          </a:bodyPr>
          <a:lstStyle/>
          <a:p>
            <a:pPr marL="914400" indent="-914400" algn="r"/>
            <a:r>
              <a:rPr lang="es-ES_tradnl" sz="2400" dirty="0" smtClean="0"/>
              <a:t>1. Producto </a:t>
            </a:r>
            <a:r>
              <a:rPr lang="es-ES_tradnl" sz="2400" dirty="0"/>
              <a:t>C.A.I.A.C. </a:t>
            </a:r>
            <a:r>
              <a:rPr lang="en-US" sz="2400" dirty="0"/>
              <a:t>C</a:t>
            </a:r>
            <a:r>
              <a:rPr lang="es-ES_tradnl" sz="2400" dirty="0" err="1"/>
              <a:t>oncluisiones</a:t>
            </a:r>
            <a:r>
              <a:rPr lang="es-ES_tradnl" sz="2400" dirty="0"/>
              <a:t> generales</a:t>
            </a:r>
          </a:p>
        </p:txBody>
      </p:sp>
      <p:pic>
        <p:nvPicPr>
          <p:cNvPr id="3" name="Picture 2" descr="Captura de pantalla 2017-10-31 a la(s) 18.5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855492"/>
            <a:ext cx="8313510" cy="59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05234"/>
            <a:ext cx="8591550" cy="390466"/>
          </a:xfrm>
        </p:spPr>
        <p:txBody>
          <a:bodyPr>
            <a:noAutofit/>
          </a:bodyPr>
          <a:lstStyle/>
          <a:p>
            <a:pPr marL="914400" indent="-914400" algn="r"/>
            <a:r>
              <a:rPr lang="es-ES_tradnl" sz="2400" dirty="0" smtClean="0"/>
              <a:t>1. Producto </a:t>
            </a:r>
            <a:r>
              <a:rPr lang="es-ES_tradnl" sz="2400" dirty="0"/>
              <a:t>C.A.I.A.C. </a:t>
            </a:r>
            <a:r>
              <a:rPr lang="en-US" sz="2400" dirty="0"/>
              <a:t>C</a:t>
            </a:r>
            <a:r>
              <a:rPr lang="es-ES_tradnl" sz="2400" dirty="0" err="1"/>
              <a:t>oncluisiones</a:t>
            </a:r>
            <a:r>
              <a:rPr lang="es-ES_tradnl" sz="2400" dirty="0"/>
              <a:t> generales</a:t>
            </a:r>
          </a:p>
        </p:txBody>
      </p:sp>
      <p:pic>
        <p:nvPicPr>
          <p:cNvPr id="3" name="Picture 2" descr="Captura de pantalla 2017-10-31 a la(s) 19.0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1" y="893962"/>
            <a:ext cx="8244362" cy="58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54699"/>
            <a:ext cx="8591550" cy="484625"/>
          </a:xfrm>
        </p:spPr>
        <p:txBody>
          <a:bodyPr>
            <a:normAutofit fontScale="90000"/>
          </a:bodyPr>
          <a:lstStyle/>
          <a:p>
            <a:pPr marL="914400" indent="-914400" algn="r"/>
            <a:r>
              <a:rPr lang="es-ES_tradnl" sz="2800" dirty="0" smtClean="0"/>
              <a:t>2. Producto3</a:t>
            </a:r>
            <a:r>
              <a:rPr lang="es-ES_tradnl" sz="2800" dirty="0"/>
              <a:t>. fotografías de la sesión</a:t>
            </a:r>
          </a:p>
        </p:txBody>
      </p:sp>
      <p:pic>
        <p:nvPicPr>
          <p:cNvPr id="3" name="Picture 2" descr="Captura de pantalla 2017-10-31 a la(s) 18.5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7" y="1381347"/>
            <a:ext cx="4072352" cy="4054923"/>
          </a:xfrm>
          <a:prstGeom prst="rect">
            <a:avLst/>
          </a:prstGeom>
        </p:spPr>
      </p:pic>
      <p:pic>
        <p:nvPicPr>
          <p:cNvPr id="6" name="Picture 5" descr="Captura de pantalla 2017-10-31 a la(s) 18.5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61" y="2328239"/>
            <a:ext cx="4225715" cy="42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3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246</TotalTime>
  <Words>124</Words>
  <Application>Microsoft Macintosh PowerPoint</Application>
  <PresentationFormat>Presentación en pantalla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Grid</vt:lpstr>
      <vt:lpstr>Instituto Piaget CCH</vt:lpstr>
      <vt:lpstr>Maestros Participantes</vt:lpstr>
      <vt:lpstr>Ciclo escolar en el que se llevará a cabo</vt:lpstr>
      <vt:lpstr>Nombre del portafolio / proyecto</vt:lpstr>
      <vt:lpstr>Índice de apartados del portafolio</vt:lpstr>
      <vt:lpstr>1. Producto C.A.I.A.C. Concluisiones generales</vt:lpstr>
      <vt:lpstr>1. Producto C.A.I.A.C. Concluisiones generales</vt:lpstr>
      <vt:lpstr>1. Producto C.A.I.A.C. Concluisiones generales</vt:lpstr>
      <vt:lpstr>2. Producto3. fotografías de la sesión</vt:lpstr>
      <vt:lpstr>Organizador Gráfico </vt:lpstr>
      <vt:lpstr>Evaluaciones</vt:lpstr>
      <vt:lpstr>Presentación de PowerPoint</vt:lpstr>
      <vt:lpstr>Continuación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Piaget CCH</dc:title>
  <dc:creator>Nayeli  Rosales Maya</dc:creator>
  <cp:lastModifiedBy>Miss Letty</cp:lastModifiedBy>
  <cp:revision>20</cp:revision>
  <dcterms:created xsi:type="dcterms:W3CDTF">2017-11-01T00:16:03Z</dcterms:created>
  <dcterms:modified xsi:type="dcterms:W3CDTF">2018-06-22T12:10:32Z</dcterms:modified>
</cp:coreProperties>
</file>