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90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84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626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69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5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25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0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30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34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9105-A698-44D0-869B-AB48EFF32680}" type="datetimeFigureOut">
              <a:rPr lang="es-MX" smtClean="0"/>
              <a:t>29/06/2018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4964-4684-47FA-B3D1-FDF05FE139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86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_cufl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435" y="188640"/>
            <a:ext cx="1890702" cy="208823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50015" y="632591"/>
            <a:ext cx="6482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                                 </a:t>
            </a:r>
            <a:r>
              <a:rPr lang="es-MX" sz="2800" b="1" dirty="0" smtClean="0"/>
              <a:t>Producto 13</a:t>
            </a:r>
          </a:p>
          <a:p>
            <a:pPr algn="ctr"/>
            <a:r>
              <a:rPr lang="es-MX" sz="3600" dirty="0" smtClean="0"/>
              <a:t>COLEGIO </a:t>
            </a:r>
            <a:r>
              <a:rPr lang="es-MX" sz="3600" dirty="0" smtClean="0"/>
              <a:t>FRANCISCO </a:t>
            </a:r>
            <a:r>
              <a:rPr lang="es-MX" sz="3600" dirty="0" smtClean="0"/>
              <a:t>LARROYO</a:t>
            </a:r>
          </a:p>
          <a:p>
            <a:pPr algn="ctr"/>
            <a:r>
              <a:rPr lang="es-MX" sz="3600" dirty="0" smtClean="0"/>
              <a:t>1322</a:t>
            </a:r>
            <a:endParaRPr lang="es-MX" sz="3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87324" y="2645477"/>
            <a:ext cx="8157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Pasos de la infografía</a:t>
            </a:r>
            <a:endParaRPr lang="es-MX" sz="3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09888" y="3501008"/>
            <a:ext cx="78859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Convocar a los profesores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Lectura de las bases del proyecto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Elección del tema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Elaboración del proyecto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Selección del trabajo representativo a la institución.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0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_cufl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435" y="188640"/>
            <a:ext cx="1890702" cy="208823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49137" y="405744"/>
            <a:ext cx="6482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                                  </a:t>
            </a:r>
            <a:r>
              <a:rPr lang="es-MX" sz="2800" b="1" dirty="0" smtClean="0"/>
              <a:t>Producto 15</a:t>
            </a:r>
          </a:p>
          <a:p>
            <a:pPr algn="ctr"/>
            <a:r>
              <a:rPr lang="es-MX" sz="3600" dirty="0" smtClean="0"/>
              <a:t>COLEGIO </a:t>
            </a:r>
            <a:r>
              <a:rPr lang="es-MX" sz="3600" dirty="0" smtClean="0"/>
              <a:t>FRANCISCO </a:t>
            </a:r>
            <a:r>
              <a:rPr lang="es-MX" sz="3600" dirty="0" smtClean="0"/>
              <a:t>LARROYO</a:t>
            </a:r>
          </a:p>
          <a:p>
            <a:pPr algn="ctr"/>
            <a:r>
              <a:rPr lang="es-MX" sz="3600" dirty="0" smtClean="0"/>
              <a:t>1322</a:t>
            </a:r>
            <a:endParaRPr lang="es-MX" sz="3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09888" y="2341232"/>
            <a:ext cx="8157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Reflexiones y soluciones de la infografía</a:t>
            </a:r>
            <a:endParaRPr lang="es-MX" sz="3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09888" y="2938971"/>
            <a:ext cx="78859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Retos: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La elección del tema.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Tiempo establecido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Elección de imágenes y la organización estética del trabajo.</a:t>
            </a: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Soluciones: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Acuerdos entre profesores a través de la investigación y el trabajo colaborativo.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7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82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direcioin</dc:creator>
  <cp:lastModifiedBy>direcioin</cp:lastModifiedBy>
  <cp:revision>4</cp:revision>
  <dcterms:created xsi:type="dcterms:W3CDTF">2018-06-29T14:11:24Z</dcterms:created>
  <dcterms:modified xsi:type="dcterms:W3CDTF">2018-06-29T14:27:25Z</dcterms:modified>
</cp:coreProperties>
</file>