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6" r:id="rId2"/>
  </p:sldMasterIdLst>
  <p:notesMasterIdLst>
    <p:notesMasterId r:id="rId60"/>
  </p:notesMasterIdLst>
  <p:handoutMasterIdLst>
    <p:handoutMasterId r:id="rId61"/>
  </p:handoutMasterIdLst>
  <p:sldIdLst>
    <p:sldId id="262" r:id="rId3"/>
    <p:sldId id="264" r:id="rId4"/>
    <p:sldId id="265" r:id="rId5"/>
    <p:sldId id="272" r:id="rId6"/>
    <p:sldId id="273" r:id="rId7"/>
    <p:sldId id="274" r:id="rId8"/>
    <p:sldId id="268" r:id="rId9"/>
    <p:sldId id="269" r:id="rId10"/>
    <p:sldId id="270" r:id="rId11"/>
    <p:sldId id="271" r:id="rId12"/>
    <p:sldId id="267" r:id="rId13"/>
    <p:sldId id="266" r:id="rId14"/>
    <p:sldId id="275" r:id="rId15"/>
    <p:sldId id="276" r:id="rId16"/>
    <p:sldId id="277" r:id="rId17"/>
    <p:sldId id="278" r:id="rId18"/>
    <p:sldId id="281" r:id="rId19"/>
    <p:sldId id="280" r:id="rId20"/>
    <p:sldId id="282" r:id="rId21"/>
    <p:sldId id="283" r:id="rId22"/>
    <p:sldId id="284" r:id="rId23"/>
    <p:sldId id="296" r:id="rId24"/>
    <p:sldId id="295" r:id="rId25"/>
    <p:sldId id="294" r:id="rId26"/>
    <p:sldId id="293" r:id="rId27"/>
    <p:sldId id="292" r:id="rId28"/>
    <p:sldId id="291" r:id="rId29"/>
    <p:sldId id="290" r:id="rId30"/>
    <p:sldId id="289" r:id="rId31"/>
    <p:sldId id="288" r:id="rId32"/>
    <p:sldId id="287" r:id="rId33"/>
    <p:sldId id="286" r:id="rId34"/>
    <p:sldId id="297" r:id="rId35"/>
    <p:sldId id="298" r:id="rId36"/>
    <p:sldId id="299" r:id="rId37"/>
    <p:sldId id="300" r:id="rId38"/>
    <p:sldId id="301" r:id="rId39"/>
    <p:sldId id="302" r:id="rId40"/>
    <p:sldId id="303" r:id="rId41"/>
    <p:sldId id="304" r:id="rId42"/>
    <p:sldId id="305" r:id="rId43"/>
    <p:sldId id="307" r:id="rId44"/>
    <p:sldId id="308" r:id="rId45"/>
    <p:sldId id="309" r:id="rId46"/>
    <p:sldId id="310" r:id="rId47"/>
    <p:sldId id="311" r:id="rId48"/>
    <p:sldId id="312" r:id="rId49"/>
    <p:sldId id="313" r:id="rId50"/>
    <p:sldId id="314" r:id="rId51"/>
    <p:sldId id="315" r:id="rId52"/>
    <p:sldId id="317" r:id="rId53"/>
    <p:sldId id="318" r:id="rId54"/>
    <p:sldId id="319" r:id="rId55"/>
    <p:sldId id="320" r:id="rId56"/>
    <p:sldId id="321" r:id="rId57"/>
    <p:sldId id="322" r:id="rId58"/>
    <p:sldId id="323" r:id="rId59"/>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22" d="100"/>
          <a:sy n="122" d="100"/>
        </p:scale>
        <p:origin x="-198" y="-26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MS PGothic" charset="0"/>
                <a:cs typeface="MS PGothic" charset="0"/>
              </a:defRPr>
            </a:lvl1pPr>
          </a:lstStyle>
          <a:p>
            <a:pPr>
              <a:defRPr/>
            </a:pPr>
            <a:endParaRPr lang="es-E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BE0EDC52-26D2-430F-AC2B-7F5AB3176C2D}" type="datetimeFigureOut">
              <a:rPr lang="en-US" altLang="en-US"/>
              <a:pPr>
                <a:defRPr/>
              </a:pPr>
              <a:t>4/12/2019</a:t>
            </a:fld>
            <a:endParaRPr lang="en-US"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MS PGothic" charset="0"/>
                <a:cs typeface="MS PGothic" charset="0"/>
              </a:defRPr>
            </a:lvl1pPr>
          </a:lstStyle>
          <a:p>
            <a:pPr>
              <a:defRPr/>
            </a:pPr>
            <a:endParaRPr lang="es-E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0B25FFE8-AF7E-4693-A899-8AF520AFA647}" type="slidenum">
              <a:rPr lang="en-US" altLang="en-US"/>
              <a:pPr>
                <a:defRPr/>
              </a:pPr>
              <a:t>‹Nº›</a:t>
            </a:fld>
            <a:endParaRPr lang="en-US" altLang="en-US"/>
          </a:p>
        </p:txBody>
      </p:sp>
    </p:spTree>
    <p:extLst>
      <p:ext uri="{BB962C8B-B14F-4D97-AF65-F5344CB8AC3E}">
        <p14:creationId xmlns:p14="http://schemas.microsoft.com/office/powerpoint/2010/main" val="1541882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MS PGothic" charset="0"/>
                <a:cs typeface="MS PGothic" charset="0"/>
              </a:defRPr>
            </a:lvl1pPr>
          </a:lstStyle>
          <a:p>
            <a:pPr>
              <a:defRPr/>
            </a:pPr>
            <a:endParaRPr lang="es-E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0BED4C62-22C8-4E88-8A16-50E81AD47D9C}" type="datetimeFigureOut">
              <a:rPr lang="en-US" altLang="en-US"/>
              <a:pPr>
                <a:defRPr/>
              </a:pPr>
              <a:t>4/12/2019</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s-ES_tradnl" noProof="0"/>
              <a:t>Click to edit Master text styles</a:t>
            </a:r>
          </a:p>
          <a:p>
            <a:pPr lvl="1"/>
            <a:r>
              <a:rPr lang="es-ES_tradnl" noProof="0"/>
              <a:t>Second level</a:t>
            </a:r>
          </a:p>
          <a:p>
            <a:pPr lvl="2"/>
            <a:r>
              <a:rPr lang="es-ES_tradnl" noProof="0"/>
              <a:t>Third level</a:t>
            </a:r>
          </a:p>
          <a:p>
            <a:pPr lvl="3"/>
            <a:r>
              <a:rPr lang="es-ES_tradnl" noProof="0"/>
              <a:t>Fourth level</a:t>
            </a:r>
          </a:p>
          <a:p>
            <a:pPr lvl="4"/>
            <a:r>
              <a:rPr lang="es-ES_tradnl"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MS PGothic" charset="0"/>
                <a:cs typeface="MS PGothic" charset="0"/>
              </a:defRPr>
            </a:lvl1pPr>
          </a:lstStyle>
          <a:p>
            <a:pPr>
              <a:defRPr/>
            </a:pPr>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67DA8EB-8300-47F8-84DF-F3E0B2308944}" type="slidenum">
              <a:rPr lang="en-US" altLang="en-US"/>
              <a:pPr>
                <a:defRPr/>
              </a:pPr>
              <a:t>‹Nº›</a:t>
            </a:fld>
            <a:endParaRPr lang="en-US" altLang="en-US"/>
          </a:p>
        </p:txBody>
      </p:sp>
    </p:spTree>
    <p:extLst>
      <p:ext uri="{BB962C8B-B14F-4D97-AF65-F5344CB8AC3E}">
        <p14:creationId xmlns:p14="http://schemas.microsoft.com/office/powerpoint/2010/main" val="169320684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PORTADA_LASALLE_MX_2014">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71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3"/>
          <p:cNvSpPr>
            <a:spLocks noGrp="1"/>
          </p:cNvSpPr>
          <p:nvPr>
            <p:ph type="dt" sz="half" idx="10"/>
          </p:nvPr>
        </p:nvSpPr>
        <p:spPr/>
        <p:txBody>
          <a:bodyPr/>
          <a:lstStyle>
            <a:lvl1pPr>
              <a:defRPr/>
            </a:lvl1pPr>
          </a:lstStyle>
          <a:p>
            <a:pPr>
              <a:defRPr/>
            </a:pPr>
            <a:fld id="{1EBA37F5-3D80-4CC1-93C3-D48B92A96B8D}" type="datetimeFigureOut">
              <a:rPr lang="es-ES" altLang="en-US"/>
              <a:pPr>
                <a:defRPr/>
              </a:pPr>
              <a:t>12/04/2019</a:t>
            </a:fld>
            <a:endParaRPr lang="es-ES" altLang="en-U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6266EF70-E656-4DBB-8833-A550DE2049E4}" type="slidenum">
              <a:rPr lang="es-ES" altLang="en-US"/>
              <a:pPr>
                <a:defRPr/>
              </a:pPr>
              <a:t>‹Nº›</a:t>
            </a:fld>
            <a:endParaRPr lang="es-ES" altLang="en-US"/>
          </a:p>
        </p:txBody>
      </p:sp>
    </p:spTree>
    <p:extLst>
      <p:ext uri="{BB962C8B-B14F-4D97-AF65-F5344CB8AC3E}">
        <p14:creationId xmlns:p14="http://schemas.microsoft.com/office/powerpoint/2010/main" val="3016177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3"/>
          <p:cNvSpPr>
            <a:spLocks noGrp="1"/>
          </p:cNvSpPr>
          <p:nvPr>
            <p:ph type="dt" sz="half" idx="10"/>
          </p:nvPr>
        </p:nvSpPr>
        <p:spPr/>
        <p:txBody>
          <a:bodyPr/>
          <a:lstStyle>
            <a:lvl1pPr>
              <a:defRPr/>
            </a:lvl1pPr>
          </a:lstStyle>
          <a:p>
            <a:pPr>
              <a:defRPr/>
            </a:pPr>
            <a:fld id="{0E131598-BF9A-45FC-B7D1-936ABB7043E4}" type="datetimeFigureOut">
              <a:rPr lang="es-ES" altLang="en-US"/>
              <a:pPr>
                <a:defRPr/>
              </a:pPr>
              <a:t>12/04/2019</a:t>
            </a:fld>
            <a:endParaRPr lang="es-ES" altLang="en-US"/>
          </a:p>
        </p:txBody>
      </p:sp>
      <p:sp>
        <p:nvSpPr>
          <p:cNvPr id="8" name="Marcador de pie de página 4"/>
          <p:cNvSpPr>
            <a:spLocks noGrp="1"/>
          </p:cNvSpPr>
          <p:nvPr>
            <p:ph type="ftr" sz="quarter" idx="11"/>
          </p:nvPr>
        </p:nvSpPr>
        <p:spPr/>
        <p:txBody>
          <a:bodyPr/>
          <a:lstStyle>
            <a:lvl1pPr>
              <a:defRPr/>
            </a:lvl1pPr>
          </a:lstStyle>
          <a:p>
            <a:pPr>
              <a:defRPr/>
            </a:pPr>
            <a:endParaRPr lang="es-ES"/>
          </a:p>
        </p:txBody>
      </p:sp>
      <p:sp>
        <p:nvSpPr>
          <p:cNvPr id="9" name="Marcador de número de diapositiva 5"/>
          <p:cNvSpPr>
            <a:spLocks noGrp="1"/>
          </p:cNvSpPr>
          <p:nvPr>
            <p:ph type="sldNum" sz="quarter" idx="12"/>
          </p:nvPr>
        </p:nvSpPr>
        <p:spPr/>
        <p:txBody>
          <a:bodyPr/>
          <a:lstStyle>
            <a:lvl1pPr>
              <a:defRPr/>
            </a:lvl1pPr>
          </a:lstStyle>
          <a:p>
            <a:pPr>
              <a:defRPr/>
            </a:pPr>
            <a:fld id="{55BF4AD7-C9FB-4874-A4D5-6165171BBD63}" type="slidenum">
              <a:rPr lang="es-ES" altLang="en-US"/>
              <a:pPr>
                <a:defRPr/>
              </a:pPr>
              <a:t>‹Nº›</a:t>
            </a:fld>
            <a:endParaRPr lang="es-ES" altLang="en-US"/>
          </a:p>
        </p:txBody>
      </p:sp>
    </p:spTree>
    <p:extLst>
      <p:ext uri="{BB962C8B-B14F-4D97-AF65-F5344CB8AC3E}">
        <p14:creationId xmlns:p14="http://schemas.microsoft.com/office/powerpoint/2010/main" val="2301842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3"/>
          <p:cNvSpPr>
            <a:spLocks noGrp="1"/>
          </p:cNvSpPr>
          <p:nvPr>
            <p:ph type="dt" sz="half" idx="10"/>
          </p:nvPr>
        </p:nvSpPr>
        <p:spPr/>
        <p:txBody>
          <a:bodyPr/>
          <a:lstStyle>
            <a:lvl1pPr>
              <a:defRPr/>
            </a:lvl1pPr>
          </a:lstStyle>
          <a:p>
            <a:pPr>
              <a:defRPr/>
            </a:pPr>
            <a:fld id="{55BF224F-E58C-4A7B-BC1A-47B80378E73B}" type="datetimeFigureOut">
              <a:rPr lang="es-ES" altLang="en-US"/>
              <a:pPr>
                <a:defRPr/>
              </a:pPr>
              <a:t>12/04/2019</a:t>
            </a:fld>
            <a:endParaRPr lang="es-ES" altLang="en-US"/>
          </a:p>
        </p:txBody>
      </p:sp>
      <p:sp>
        <p:nvSpPr>
          <p:cNvPr id="4" name="Marcador de pie de página 4"/>
          <p:cNvSpPr>
            <a:spLocks noGrp="1"/>
          </p:cNvSpPr>
          <p:nvPr>
            <p:ph type="ftr" sz="quarter" idx="11"/>
          </p:nvPr>
        </p:nvSpPr>
        <p:spPr/>
        <p:txBody>
          <a:bodyPr/>
          <a:lstStyle>
            <a:lvl1pPr>
              <a:defRPr/>
            </a:lvl1pPr>
          </a:lstStyle>
          <a:p>
            <a:pPr>
              <a:defRPr/>
            </a:pPr>
            <a:endParaRPr lang="es-ES"/>
          </a:p>
        </p:txBody>
      </p:sp>
      <p:sp>
        <p:nvSpPr>
          <p:cNvPr id="5" name="Marcador de número de diapositiva 5"/>
          <p:cNvSpPr>
            <a:spLocks noGrp="1"/>
          </p:cNvSpPr>
          <p:nvPr>
            <p:ph type="sldNum" sz="quarter" idx="12"/>
          </p:nvPr>
        </p:nvSpPr>
        <p:spPr/>
        <p:txBody>
          <a:bodyPr/>
          <a:lstStyle>
            <a:lvl1pPr>
              <a:defRPr/>
            </a:lvl1pPr>
          </a:lstStyle>
          <a:p>
            <a:pPr>
              <a:defRPr/>
            </a:pPr>
            <a:fld id="{B369B527-9939-4CBF-A256-87F831087A01}" type="slidenum">
              <a:rPr lang="es-ES" altLang="en-US"/>
              <a:pPr>
                <a:defRPr/>
              </a:pPr>
              <a:t>‹Nº›</a:t>
            </a:fld>
            <a:endParaRPr lang="es-ES" altLang="en-US"/>
          </a:p>
        </p:txBody>
      </p:sp>
    </p:spTree>
    <p:extLst>
      <p:ext uri="{BB962C8B-B14F-4D97-AF65-F5344CB8AC3E}">
        <p14:creationId xmlns:p14="http://schemas.microsoft.com/office/powerpoint/2010/main" val="765919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AA3FB80B-A181-4F92-8FEC-BD6C9CCC0B2B}" type="datetimeFigureOut">
              <a:rPr lang="es-ES" altLang="en-US"/>
              <a:pPr>
                <a:defRPr/>
              </a:pPr>
              <a:t>12/04/2019</a:t>
            </a:fld>
            <a:endParaRPr lang="es-ES" altLang="en-US"/>
          </a:p>
        </p:txBody>
      </p:sp>
      <p:sp>
        <p:nvSpPr>
          <p:cNvPr id="3" name="Marcador de pie de página 4"/>
          <p:cNvSpPr>
            <a:spLocks noGrp="1"/>
          </p:cNvSpPr>
          <p:nvPr>
            <p:ph type="ftr" sz="quarter" idx="11"/>
          </p:nvPr>
        </p:nvSpPr>
        <p:spPr/>
        <p:txBody>
          <a:bodyPr/>
          <a:lstStyle>
            <a:lvl1pPr>
              <a:defRPr/>
            </a:lvl1pPr>
          </a:lstStyle>
          <a:p>
            <a:pPr>
              <a:defRPr/>
            </a:pPr>
            <a:endParaRPr lang="es-ES"/>
          </a:p>
        </p:txBody>
      </p:sp>
      <p:sp>
        <p:nvSpPr>
          <p:cNvPr id="4" name="Marcador de número de diapositiva 5"/>
          <p:cNvSpPr>
            <a:spLocks noGrp="1"/>
          </p:cNvSpPr>
          <p:nvPr>
            <p:ph type="sldNum" sz="quarter" idx="12"/>
          </p:nvPr>
        </p:nvSpPr>
        <p:spPr/>
        <p:txBody>
          <a:bodyPr/>
          <a:lstStyle>
            <a:lvl1pPr>
              <a:defRPr/>
            </a:lvl1pPr>
          </a:lstStyle>
          <a:p>
            <a:pPr>
              <a:defRPr/>
            </a:pPr>
            <a:fld id="{1EE3C896-5A71-4FEA-9CC6-93E894BEA00E}" type="slidenum">
              <a:rPr lang="es-ES" altLang="en-US"/>
              <a:pPr>
                <a:defRPr/>
              </a:pPr>
              <a:t>‹Nº›</a:t>
            </a:fld>
            <a:endParaRPr lang="es-ES" altLang="en-US"/>
          </a:p>
        </p:txBody>
      </p:sp>
    </p:spTree>
    <p:extLst>
      <p:ext uri="{BB962C8B-B14F-4D97-AF65-F5344CB8AC3E}">
        <p14:creationId xmlns:p14="http://schemas.microsoft.com/office/powerpoint/2010/main" val="1565533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624C6ECB-92E4-4363-8363-92190851A69E}" type="datetimeFigureOut">
              <a:rPr lang="es-ES" altLang="en-US"/>
              <a:pPr>
                <a:defRPr/>
              </a:pPr>
              <a:t>12/04/2019</a:t>
            </a:fld>
            <a:endParaRPr lang="es-ES" altLang="en-U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03829110-9109-49CE-B49C-9E9D29E87E0C}" type="slidenum">
              <a:rPr lang="es-ES" altLang="en-US"/>
              <a:pPr>
                <a:defRPr/>
              </a:pPr>
              <a:t>‹Nº›</a:t>
            </a:fld>
            <a:endParaRPr lang="es-ES" altLang="en-US"/>
          </a:p>
        </p:txBody>
      </p:sp>
    </p:spTree>
    <p:extLst>
      <p:ext uri="{BB962C8B-B14F-4D97-AF65-F5344CB8AC3E}">
        <p14:creationId xmlns:p14="http://schemas.microsoft.com/office/powerpoint/2010/main" val="461189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CC34BB7C-1A29-455F-8AE4-34314899E436}" type="datetimeFigureOut">
              <a:rPr lang="es-ES" altLang="en-US"/>
              <a:pPr>
                <a:defRPr/>
              </a:pPr>
              <a:t>12/04/2019</a:t>
            </a:fld>
            <a:endParaRPr lang="es-ES" altLang="en-U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E547A65E-1EAB-4F76-AE88-02A7C64C2DDA}" type="slidenum">
              <a:rPr lang="es-ES" altLang="en-US"/>
              <a:pPr>
                <a:defRPr/>
              </a:pPr>
              <a:t>‹Nº›</a:t>
            </a:fld>
            <a:endParaRPr lang="es-ES" altLang="en-US"/>
          </a:p>
        </p:txBody>
      </p:sp>
    </p:spTree>
    <p:extLst>
      <p:ext uri="{BB962C8B-B14F-4D97-AF65-F5344CB8AC3E}">
        <p14:creationId xmlns:p14="http://schemas.microsoft.com/office/powerpoint/2010/main" val="3499276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a:defRPr/>
            </a:pPr>
            <a:fld id="{017A1F2B-F893-439C-B0AA-7372BCA82089}" type="datetimeFigureOut">
              <a:rPr lang="es-ES" altLang="en-US"/>
              <a:pPr>
                <a:defRPr/>
              </a:pPr>
              <a:t>12/04/2019</a:t>
            </a:fld>
            <a:endParaRPr lang="es-ES" altLang="en-U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81456B37-989B-4A25-A8FC-D27D7AFAE1F4}" type="slidenum">
              <a:rPr lang="es-ES" altLang="en-US"/>
              <a:pPr>
                <a:defRPr/>
              </a:pPr>
              <a:t>‹Nº›</a:t>
            </a:fld>
            <a:endParaRPr lang="es-ES" altLang="en-US"/>
          </a:p>
        </p:txBody>
      </p:sp>
    </p:spTree>
    <p:extLst>
      <p:ext uri="{BB962C8B-B14F-4D97-AF65-F5344CB8AC3E}">
        <p14:creationId xmlns:p14="http://schemas.microsoft.com/office/powerpoint/2010/main" val="2993507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a:defRPr/>
            </a:pPr>
            <a:fld id="{9A26381D-9408-43C7-8DD6-C351099199C0}" type="datetimeFigureOut">
              <a:rPr lang="es-ES" altLang="en-US"/>
              <a:pPr>
                <a:defRPr/>
              </a:pPr>
              <a:t>12/04/2019</a:t>
            </a:fld>
            <a:endParaRPr lang="es-ES" altLang="en-U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1FBC9A10-1D17-4D2F-978F-B817C4885F90}" type="slidenum">
              <a:rPr lang="es-ES" altLang="en-US"/>
              <a:pPr>
                <a:defRPr/>
              </a:pPr>
              <a:t>‹Nº›</a:t>
            </a:fld>
            <a:endParaRPr lang="es-ES" altLang="en-US"/>
          </a:p>
        </p:txBody>
      </p:sp>
    </p:spTree>
    <p:extLst>
      <p:ext uri="{BB962C8B-B14F-4D97-AF65-F5344CB8AC3E}">
        <p14:creationId xmlns:p14="http://schemas.microsoft.com/office/powerpoint/2010/main" val="2599195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EMADESTACADO_LASALLE_MX_2014">
    <p:bg>
      <p:bgPr>
        <a:solidFill>
          <a:srgbClr val="D9D9D9">
            <a:alpha val="2196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none"/>
            </a:lvl1pPr>
          </a:lstStyle>
          <a:p>
            <a:r>
              <a:rPr lang="es-ES_tradnl"/>
              <a:t>Click to edit Master title style</a:t>
            </a:r>
            <a:endParaRPr lang="en-US" dirty="0"/>
          </a:p>
        </p:txBody>
      </p:sp>
      <p:sp>
        <p:nvSpPr>
          <p:cNvPr id="3" name="Text Placeholder 2"/>
          <p:cNvSpPr>
            <a:spLocks noGrp="1"/>
          </p:cNvSpPr>
          <p:nvPr>
            <p:ph type="body" idx="1"/>
          </p:nvPr>
        </p:nvSpPr>
        <p:spPr>
          <a:xfrm>
            <a:off x="722313" y="290671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Tree>
    <p:extLst>
      <p:ext uri="{BB962C8B-B14F-4D97-AF65-F5344CB8AC3E}">
        <p14:creationId xmlns:p14="http://schemas.microsoft.com/office/powerpoint/2010/main" val="79368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9" name="Title 8"/>
          <p:cNvSpPr>
            <a:spLocks noGrp="1"/>
          </p:cNvSpPr>
          <p:nvPr>
            <p:ph type="title"/>
          </p:nvPr>
        </p:nvSpPr>
        <p:spPr>
          <a:xfrm>
            <a:off x="541501" y="630018"/>
            <a:ext cx="8220986" cy="813772"/>
          </a:xfrm>
        </p:spPr>
        <p:txBody>
          <a:bodyPr>
            <a:noAutofit/>
          </a:bodyPr>
          <a:lstStyle>
            <a:lvl1pPr algn="l">
              <a:defRPr sz="3200" b="0" i="0">
                <a:solidFill>
                  <a:schemeClr val="tx1">
                    <a:lumMod val="60000"/>
                    <a:lumOff val="40000"/>
                  </a:schemeClr>
                </a:solidFill>
                <a:latin typeface="Helvetica Light"/>
                <a:cs typeface="Helvetica Light"/>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style</a:t>
            </a:r>
            <a:endParaRPr lang="en-US" dirty="0"/>
          </a:p>
        </p:txBody>
      </p:sp>
      <p:sp>
        <p:nvSpPr>
          <p:cNvPr id="20" name="Text Placeholder 19"/>
          <p:cNvSpPr>
            <a:spLocks noGrp="1"/>
          </p:cNvSpPr>
          <p:nvPr>
            <p:ph type="body" sz="quarter" idx="12"/>
          </p:nvPr>
        </p:nvSpPr>
        <p:spPr>
          <a:xfrm>
            <a:off x="541501" y="1391065"/>
            <a:ext cx="8220986" cy="355600"/>
          </a:xfrm>
        </p:spPr>
        <p:txBody>
          <a:bodyPr>
            <a:noAutofit/>
          </a:bodyPr>
          <a:lstStyle>
            <a:lvl1pPr>
              <a:defRPr sz="1600" spc="140">
                <a:solidFill>
                  <a:schemeClr val="bg1">
                    <a:lumMod val="75000"/>
                  </a:schemeClr>
                </a:solidFill>
              </a:defRPr>
            </a:lvl1pPr>
            <a:lvl2pPr>
              <a:defRPr sz="1600" spc="140">
                <a:solidFill>
                  <a:schemeClr val="bg1">
                    <a:lumMod val="75000"/>
                  </a:schemeClr>
                </a:solidFill>
              </a:defRPr>
            </a:lvl2pPr>
            <a:lvl3pPr>
              <a:defRPr sz="1600" spc="140">
                <a:solidFill>
                  <a:schemeClr val="bg1">
                    <a:lumMod val="75000"/>
                  </a:schemeClr>
                </a:solidFill>
              </a:defRPr>
            </a:lvl3pPr>
            <a:lvl4pPr>
              <a:defRPr sz="1600" spc="140">
                <a:solidFill>
                  <a:schemeClr val="bg1">
                    <a:lumMod val="75000"/>
                  </a:schemeClr>
                </a:solidFill>
              </a:defRPr>
            </a:lvl4pPr>
            <a:lvl5pPr>
              <a:defRPr sz="1600" spc="140">
                <a:solidFill>
                  <a:schemeClr val="bg1">
                    <a:lumMod val="75000"/>
                  </a:schemeClr>
                </a:solidFil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5" name="Content Placeholder 4"/>
          <p:cNvSpPr>
            <a:spLocks noGrp="1"/>
          </p:cNvSpPr>
          <p:nvPr>
            <p:ph sz="quarter" idx="13"/>
          </p:nvPr>
        </p:nvSpPr>
        <p:spPr>
          <a:xfrm>
            <a:off x="541502" y="2120196"/>
            <a:ext cx="8220986" cy="4106333"/>
          </a:xfrm>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Tree>
    <p:extLst>
      <p:ext uri="{BB962C8B-B14F-4D97-AF65-F5344CB8AC3E}">
        <p14:creationId xmlns:p14="http://schemas.microsoft.com/office/powerpoint/2010/main" val="359027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MADESTACADO2_LASALLE_MX_2014">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2460655" y="3806355"/>
            <a:ext cx="4391025" cy="485639"/>
          </a:xfrm>
        </p:spPr>
        <p:txBody>
          <a:bodyPr>
            <a:noAutofit/>
          </a:bodyPr>
          <a:lstStyle>
            <a:lvl1pPr>
              <a:defRPr sz="2000" b="0" i="0">
                <a:solidFill>
                  <a:schemeClr val="bg1"/>
                </a:solidFill>
                <a:latin typeface="Helvetica Light"/>
                <a:cs typeface="Helvetica Light"/>
              </a:defRPr>
            </a:lvl1pPr>
            <a:lvl2pPr>
              <a:defRPr sz="2000" b="0" i="0">
                <a:solidFill>
                  <a:schemeClr val="bg1"/>
                </a:solidFill>
                <a:latin typeface="Helvetica Light"/>
                <a:cs typeface="Helvetica Light"/>
              </a:defRPr>
            </a:lvl2pPr>
            <a:lvl3pPr>
              <a:defRPr sz="2000" b="0" i="0">
                <a:solidFill>
                  <a:schemeClr val="bg1"/>
                </a:solidFill>
                <a:latin typeface="Helvetica Light"/>
                <a:cs typeface="Helvetica Light"/>
              </a:defRPr>
            </a:lvl3pPr>
            <a:lvl4pPr>
              <a:defRPr sz="2000" b="0" i="0">
                <a:solidFill>
                  <a:schemeClr val="bg1"/>
                </a:solidFill>
                <a:latin typeface="Helvetica Light"/>
                <a:cs typeface="Helvetica Light"/>
              </a:defRPr>
            </a:lvl4pPr>
            <a:lvl5pPr>
              <a:defRPr sz="2000" b="0" i="0">
                <a:solidFill>
                  <a:schemeClr val="bg1"/>
                </a:solidFill>
                <a:latin typeface="Helvetica Light"/>
                <a:cs typeface="Helvetica Light"/>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10" name="Text Placeholder 8"/>
          <p:cNvSpPr>
            <a:spLocks noGrp="1"/>
          </p:cNvSpPr>
          <p:nvPr>
            <p:ph type="body" sz="quarter" idx="11"/>
          </p:nvPr>
        </p:nvSpPr>
        <p:spPr>
          <a:xfrm>
            <a:off x="2460655" y="1824426"/>
            <a:ext cx="4391025" cy="2008180"/>
          </a:xfrm>
        </p:spPr>
        <p:txBody>
          <a:bodyPr>
            <a:noAutofit/>
          </a:bodyPr>
          <a:lstStyle>
            <a:lvl1pPr>
              <a:defRPr sz="3200" b="1" i="0">
                <a:solidFill>
                  <a:schemeClr val="bg1"/>
                </a:solidFill>
                <a:latin typeface="Helvetica"/>
                <a:cs typeface="Helvetica"/>
              </a:defRPr>
            </a:lvl1pPr>
            <a:lvl2pPr>
              <a:defRPr sz="2000" b="0" i="0">
                <a:solidFill>
                  <a:schemeClr val="bg1"/>
                </a:solidFill>
                <a:latin typeface="Helvetica Light"/>
                <a:cs typeface="Helvetica Light"/>
              </a:defRPr>
            </a:lvl2pPr>
            <a:lvl3pPr>
              <a:defRPr sz="2000" b="0" i="0">
                <a:solidFill>
                  <a:schemeClr val="bg1"/>
                </a:solidFill>
                <a:latin typeface="Helvetica Light"/>
                <a:cs typeface="Helvetica Light"/>
              </a:defRPr>
            </a:lvl3pPr>
            <a:lvl4pPr>
              <a:defRPr sz="2000" b="0" i="0">
                <a:solidFill>
                  <a:schemeClr val="bg1"/>
                </a:solidFill>
                <a:latin typeface="Helvetica Light"/>
                <a:cs typeface="Helvetica Light"/>
              </a:defRPr>
            </a:lvl4pPr>
            <a:lvl5pPr>
              <a:defRPr sz="2000" b="0" i="0">
                <a:solidFill>
                  <a:schemeClr val="bg1"/>
                </a:solidFill>
                <a:latin typeface="Helvetica Light"/>
                <a:cs typeface="Helvetica Light"/>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Tree>
    <p:extLst>
      <p:ext uri="{BB962C8B-B14F-4D97-AF65-F5344CB8AC3E}">
        <p14:creationId xmlns:p14="http://schemas.microsoft.com/office/powerpoint/2010/main" val="1368080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G-TXT_LASALLE_MX_2014">
    <p:spTree>
      <p:nvGrpSpPr>
        <p:cNvPr id="1" name=""/>
        <p:cNvGrpSpPr/>
        <p:nvPr/>
      </p:nvGrpSpPr>
      <p:grpSpPr>
        <a:xfrm>
          <a:off x="0" y="0"/>
          <a:ext cx="0" cy="0"/>
          <a:chOff x="0" y="0"/>
          <a:chExt cx="0" cy="0"/>
        </a:xfrm>
      </p:grpSpPr>
      <p:sp>
        <p:nvSpPr>
          <p:cNvPr id="2" name="Title 1"/>
          <p:cNvSpPr>
            <a:spLocks noGrp="1"/>
          </p:cNvSpPr>
          <p:nvPr>
            <p:ph type="title"/>
          </p:nvPr>
        </p:nvSpPr>
        <p:spPr>
          <a:xfrm>
            <a:off x="5611930" y="6076050"/>
            <a:ext cx="3276087" cy="338281"/>
          </a:xfrm>
        </p:spPr>
        <p:txBody>
          <a:bodyPr anchor="b">
            <a:noAutofit/>
          </a:bodyPr>
          <a:lstStyle>
            <a:lvl1pPr algn="r">
              <a:defRPr sz="1600" b="0" i="0">
                <a:latin typeface="Helvetica Light"/>
                <a:cs typeface="Helvetica Light"/>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style</a:t>
            </a:r>
            <a:endParaRPr lang="en-US" dirty="0"/>
          </a:p>
        </p:txBody>
      </p:sp>
      <p:sp>
        <p:nvSpPr>
          <p:cNvPr id="3" name="Picture Placeholder 2"/>
          <p:cNvSpPr>
            <a:spLocks noGrp="1"/>
          </p:cNvSpPr>
          <p:nvPr>
            <p:ph type="pic" idx="1"/>
          </p:nvPr>
        </p:nvSpPr>
        <p:spPr>
          <a:xfrm>
            <a:off x="0" y="-1"/>
            <a:ext cx="9144000" cy="593167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5611930" y="6335579"/>
            <a:ext cx="3276087" cy="480607"/>
          </a:xfrm>
        </p:spPr>
        <p:txBody>
          <a:bodyPr>
            <a:normAutofit/>
          </a:bodyPr>
          <a:lstStyle>
            <a:lvl1pPr marL="0" indent="0" algn="r">
              <a:buNone/>
              <a:defRPr sz="11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Tree>
    <p:extLst>
      <p:ext uri="{BB962C8B-B14F-4D97-AF65-F5344CB8AC3E}">
        <p14:creationId xmlns:p14="http://schemas.microsoft.com/office/powerpoint/2010/main" val="306828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ERRE_LASALLE_MX_2014">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797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FF80CF5C-09EF-45A6-84AB-A75115379072}" type="datetimeFigureOut">
              <a:rPr lang="es-ES" altLang="en-US"/>
              <a:pPr>
                <a:defRPr/>
              </a:pPr>
              <a:t>12/04/2019</a:t>
            </a:fld>
            <a:endParaRPr lang="es-ES" altLang="en-U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C72FDE17-D042-4FD8-8B2C-83B865004E53}" type="slidenum">
              <a:rPr lang="es-ES" altLang="en-US"/>
              <a:pPr>
                <a:defRPr/>
              </a:pPr>
              <a:t>‹Nº›</a:t>
            </a:fld>
            <a:endParaRPr lang="es-ES" altLang="en-US"/>
          </a:p>
        </p:txBody>
      </p:sp>
    </p:spTree>
    <p:extLst>
      <p:ext uri="{BB962C8B-B14F-4D97-AF65-F5344CB8AC3E}">
        <p14:creationId xmlns:p14="http://schemas.microsoft.com/office/powerpoint/2010/main" val="320288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a:defRPr/>
            </a:pPr>
            <a:fld id="{3E6507FC-4E88-4CFA-89C4-D9160FC08532}" type="datetimeFigureOut">
              <a:rPr lang="es-ES" altLang="en-US"/>
              <a:pPr>
                <a:defRPr/>
              </a:pPr>
              <a:t>12/04/2019</a:t>
            </a:fld>
            <a:endParaRPr lang="es-ES" altLang="en-U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3A58897A-68F8-4234-8556-1AA0B91B0970}" type="slidenum">
              <a:rPr lang="es-ES" altLang="en-US"/>
              <a:pPr>
                <a:defRPr/>
              </a:pPr>
              <a:t>‹Nº›</a:t>
            </a:fld>
            <a:endParaRPr lang="es-ES" altLang="en-US"/>
          </a:p>
        </p:txBody>
      </p:sp>
    </p:spTree>
    <p:extLst>
      <p:ext uri="{BB962C8B-B14F-4D97-AF65-F5344CB8AC3E}">
        <p14:creationId xmlns:p14="http://schemas.microsoft.com/office/powerpoint/2010/main" val="2236532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4551B22A-6C7A-4ACE-BDE0-E30A9759D893}" type="datetimeFigureOut">
              <a:rPr lang="es-ES" altLang="en-US"/>
              <a:pPr>
                <a:defRPr/>
              </a:pPr>
              <a:t>12/04/2019</a:t>
            </a:fld>
            <a:endParaRPr lang="es-ES" altLang="en-U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1BE5B6C8-CFFA-4982-91DD-BC7BA946950A}" type="slidenum">
              <a:rPr lang="es-ES" altLang="en-US"/>
              <a:pPr>
                <a:defRPr/>
              </a:pPr>
              <a:t>‹Nº›</a:t>
            </a:fld>
            <a:endParaRPr lang="es-ES" altLang="en-US"/>
          </a:p>
        </p:txBody>
      </p:sp>
    </p:spTree>
    <p:extLst>
      <p:ext uri="{BB962C8B-B14F-4D97-AF65-F5344CB8AC3E}">
        <p14:creationId xmlns:p14="http://schemas.microsoft.com/office/powerpoint/2010/main" val="1951601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n-US"/>
              <a:t>Click to edit Master text styles</a:t>
            </a:r>
          </a:p>
          <a:p>
            <a:pPr lvl="1"/>
            <a:r>
              <a:rPr lang="es-ES_tradnl" altLang="en-US"/>
              <a:t>Second level</a:t>
            </a:r>
          </a:p>
          <a:p>
            <a:pPr lvl="2"/>
            <a:r>
              <a:rPr lang="es-ES_tradnl" altLang="en-US"/>
              <a:t>Third level</a:t>
            </a:r>
          </a:p>
          <a:p>
            <a:pPr lvl="3"/>
            <a:r>
              <a:rPr lang="es-ES_tradnl" altLang="en-US"/>
              <a:t>Fourth level</a:t>
            </a:r>
          </a:p>
          <a:p>
            <a:pPr lvl="4"/>
            <a:r>
              <a:rPr lang="es-ES_tradnl" altLang="en-US"/>
              <a:t>Fifth level</a:t>
            </a:r>
            <a:endParaRPr lang="en-US" altLang="en-US"/>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81" r:id="rId3"/>
    <p:sldLayoutId id="2147483896" r:id="rId4"/>
    <p:sldLayoutId id="2147483882" r:id="rId5"/>
    <p:sldLayoutId id="2147483897" r:id="rId6"/>
  </p:sldLayoutIdLst>
  <p:txStyles>
    <p:titleStyle>
      <a:lvl1pPr algn="ctr" defTabSz="457200" rtl="0" eaLnBrk="0" fontAlgn="base" hangingPunct="0">
        <a:spcBef>
          <a:spcPct val="0"/>
        </a:spcBef>
        <a:spcAft>
          <a:spcPct val="0"/>
        </a:spcAft>
        <a:defRPr sz="3200" kern="1200">
          <a:solidFill>
            <a:srgbClr val="9F9F9F"/>
          </a:solidFill>
          <a:latin typeface="Helvetica"/>
          <a:ea typeface="MS PGothic" pitchFamily="34" charset="-128"/>
          <a:cs typeface="Helvetica"/>
        </a:defRPr>
      </a:lvl1pPr>
      <a:lvl2pPr algn="ctr" defTabSz="457200" rtl="0" eaLnBrk="0" fontAlgn="base" hangingPunct="0">
        <a:spcBef>
          <a:spcPct val="0"/>
        </a:spcBef>
        <a:spcAft>
          <a:spcPct val="0"/>
        </a:spcAft>
        <a:defRPr sz="3200">
          <a:solidFill>
            <a:srgbClr val="9F9F9F"/>
          </a:solidFill>
          <a:latin typeface="Helvetica" charset="0"/>
          <a:ea typeface="MS PGothic" pitchFamily="34" charset="-128"/>
          <a:cs typeface="Helvetica" panose="020B0604020202020204" pitchFamily="34" charset="0"/>
        </a:defRPr>
      </a:lvl2pPr>
      <a:lvl3pPr algn="ctr" defTabSz="457200" rtl="0" eaLnBrk="0" fontAlgn="base" hangingPunct="0">
        <a:spcBef>
          <a:spcPct val="0"/>
        </a:spcBef>
        <a:spcAft>
          <a:spcPct val="0"/>
        </a:spcAft>
        <a:defRPr sz="3200">
          <a:solidFill>
            <a:srgbClr val="9F9F9F"/>
          </a:solidFill>
          <a:latin typeface="Helvetica" charset="0"/>
          <a:ea typeface="MS PGothic" pitchFamily="34" charset="-128"/>
          <a:cs typeface="Helvetica" panose="020B0604020202020204" pitchFamily="34" charset="0"/>
        </a:defRPr>
      </a:lvl3pPr>
      <a:lvl4pPr algn="ctr" defTabSz="457200" rtl="0" eaLnBrk="0" fontAlgn="base" hangingPunct="0">
        <a:spcBef>
          <a:spcPct val="0"/>
        </a:spcBef>
        <a:spcAft>
          <a:spcPct val="0"/>
        </a:spcAft>
        <a:defRPr sz="3200">
          <a:solidFill>
            <a:srgbClr val="9F9F9F"/>
          </a:solidFill>
          <a:latin typeface="Helvetica" charset="0"/>
          <a:ea typeface="MS PGothic" pitchFamily="34" charset="-128"/>
          <a:cs typeface="Helvetica" panose="020B0604020202020204" pitchFamily="34" charset="0"/>
        </a:defRPr>
      </a:lvl4pPr>
      <a:lvl5pPr algn="ctr" defTabSz="457200" rtl="0" eaLnBrk="0" fontAlgn="base" hangingPunct="0">
        <a:spcBef>
          <a:spcPct val="0"/>
        </a:spcBef>
        <a:spcAft>
          <a:spcPct val="0"/>
        </a:spcAft>
        <a:defRPr sz="3200">
          <a:solidFill>
            <a:srgbClr val="9F9F9F"/>
          </a:solidFill>
          <a:latin typeface="Helvetica" charset="0"/>
          <a:ea typeface="MS PGothic" pitchFamily="34" charset="-128"/>
          <a:cs typeface="Helvetica" panose="020B0604020202020204" pitchFamily="34" charset="0"/>
        </a:defRPr>
      </a:lvl5pPr>
      <a:lvl6pPr marL="457200" algn="ctr" defTabSz="457200" rtl="0" fontAlgn="base">
        <a:spcBef>
          <a:spcPct val="0"/>
        </a:spcBef>
        <a:spcAft>
          <a:spcPct val="0"/>
        </a:spcAft>
        <a:defRPr sz="3200">
          <a:solidFill>
            <a:srgbClr val="9F9F9F"/>
          </a:solidFill>
          <a:latin typeface="Helvetica" charset="0"/>
          <a:ea typeface="ＭＳ Ｐゴシック" charset="0"/>
        </a:defRPr>
      </a:lvl6pPr>
      <a:lvl7pPr marL="914400" algn="ctr" defTabSz="457200" rtl="0" fontAlgn="base">
        <a:spcBef>
          <a:spcPct val="0"/>
        </a:spcBef>
        <a:spcAft>
          <a:spcPct val="0"/>
        </a:spcAft>
        <a:defRPr sz="3200">
          <a:solidFill>
            <a:srgbClr val="9F9F9F"/>
          </a:solidFill>
          <a:latin typeface="Helvetica" charset="0"/>
          <a:ea typeface="ＭＳ Ｐゴシック" charset="0"/>
        </a:defRPr>
      </a:lvl7pPr>
      <a:lvl8pPr marL="1371600" algn="ctr" defTabSz="457200" rtl="0" fontAlgn="base">
        <a:spcBef>
          <a:spcPct val="0"/>
        </a:spcBef>
        <a:spcAft>
          <a:spcPct val="0"/>
        </a:spcAft>
        <a:defRPr sz="3200">
          <a:solidFill>
            <a:srgbClr val="9F9F9F"/>
          </a:solidFill>
          <a:latin typeface="Helvetica" charset="0"/>
          <a:ea typeface="ＭＳ Ｐゴシック" charset="0"/>
        </a:defRPr>
      </a:lvl8pPr>
      <a:lvl9pPr marL="1828800" algn="ctr" defTabSz="457200" rtl="0" fontAlgn="base">
        <a:spcBef>
          <a:spcPct val="0"/>
        </a:spcBef>
        <a:spcAft>
          <a:spcPct val="0"/>
        </a:spcAft>
        <a:defRPr sz="3200">
          <a:solidFill>
            <a:srgbClr val="9F9F9F"/>
          </a:solidFill>
          <a:latin typeface="Helvetica"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defRPr sz="3200" kern="1200">
          <a:solidFill>
            <a:srgbClr val="7F7F7F"/>
          </a:solidFill>
          <a:latin typeface="Helvetica Light"/>
          <a:ea typeface="MS PGothic" pitchFamily="34" charset="-128"/>
          <a:cs typeface="Helvetica Light"/>
        </a:defRPr>
      </a:lvl1pPr>
      <a:lvl2pPr marL="457200" algn="l" defTabSz="457200" rtl="0" eaLnBrk="0" fontAlgn="base" hangingPunct="0">
        <a:spcBef>
          <a:spcPct val="20000"/>
        </a:spcBef>
        <a:spcAft>
          <a:spcPct val="0"/>
        </a:spcAft>
        <a:buFont typeface="Arial" panose="020B0604020202020204" pitchFamily="34" charset="0"/>
        <a:defRPr sz="2800" kern="1200">
          <a:solidFill>
            <a:srgbClr val="A6A6A6"/>
          </a:solidFill>
          <a:latin typeface="Helvetica Light"/>
          <a:ea typeface="MS PGothic" pitchFamily="34" charset="-128"/>
          <a:cs typeface="Helvetica Light"/>
        </a:defRPr>
      </a:lvl2pPr>
      <a:lvl3pPr marL="914400" algn="l" defTabSz="457200" rtl="0" eaLnBrk="0" fontAlgn="base" hangingPunct="0">
        <a:spcBef>
          <a:spcPct val="20000"/>
        </a:spcBef>
        <a:spcAft>
          <a:spcPct val="0"/>
        </a:spcAft>
        <a:buFont typeface="Arial" panose="020B0604020202020204" pitchFamily="34" charset="0"/>
        <a:defRPr sz="2400" kern="1200">
          <a:solidFill>
            <a:srgbClr val="A6A6A6"/>
          </a:solidFill>
          <a:latin typeface="Helvetica Light"/>
          <a:ea typeface="MS PGothic" pitchFamily="34" charset="-128"/>
          <a:cs typeface="Helvetica Light"/>
        </a:defRPr>
      </a:lvl3pPr>
      <a:lvl4pPr marL="1371600" algn="l" defTabSz="457200" rtl="0" eaLnBrk="0" fontAlgn="base" hangingPunct="0">
        <a:spcBef>
          <a:spcPct val="20000"/>
        </a:spcBef>
        <a:spcAft>
          <a:spcPct val="0"/>
        </a:spcAft>
        <a:buFont typeface="Arial" panose="020B0604020202020204" pitchFamily="34" charset="0"/>
        <a:defRPr sz="2000" kern="1200">
          <a:solidFill>
            <a:srgbClr val="A6A6A6"/>
          </a:solidFill>
          <a:latin typeface="Helvetica Light"/>
          <a:ea typeface="MS PGothic" pitchFamily="34" charset="-128"/>
          <a:cs typeface="Helvetica Light"/>
        </a:defRPr>
      </a:lvl4pPr>
      <a:lvl5pPr marL="1828800" algn="l" defTabSz="457200" rtl="0" eaLnBrk="0" fontAlgn="base" hangingPunct="0">
        <a:spcBef>
          <a:spcPct val="20000"/>
        </a:spcBef>
        <a:spcAft>
          <a:spcPct val="0"/>
        </a:spcAft>
        <a:buFont typeface="Arial" panose="020B0604020202020204" pitchFamily="34" charset="0"/>
        <a:defRPr sz="2000" kern="1200">
          <a:solidFill>
            <a:srgbClr val="A6A6A6"/>
          </a:solidFill>
          <a:latin typeface="Helvetica Light"/>
          <a:ea typeface="MS PGothic" pitchFamily="34" charset="-128"/>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Marcador de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n-US"/>
              <a:t>Clic para editar título</a:t>
            </a:r>
            <a:endParaRPr lang="es-ES" altLang="en-US"/>
          </a:p>
        </p:txBody>
      </p:sp>
      <p:sp>
        <p:nvSpPr>
          <p:cNvPr id="2051" name="Marcador de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n-US"/>
              <a:t>Haga clic para modificar el estilo de texto del patrón</a:t>
            </a:r>
          </a:p>
          <a:p>
            <a:pPr lvl="1"/>
            <a:r>
              <a:rPr lang="es-ES_tradnl" altLang="en-US"/>
              <a:t>Segundo nivel</a:t>
            </a:r>
          </a:p>
          <a:p>
            <a:pPr lvl="2"/>
            <a:r>
              <a:rPr lang="es-ES_tradnl" altLang="en-US"/>
              <a:t>Tercer nivel</a:t>
            </a:r>
          </a:p>
          <a:p>
            <a:pPr lvl="3"/>
            <a:r>
              <a:rPr lang="es-ES_tradnl" altLang="en-US"/>
              <a:t>Cuarto nivel</a:t>
            </a:r>
          </a:p>
          <a:p>
            <a:pPr lvl="4"/>
            <a:r>
              <a:rPr lang="es-ES_tradnl" altLang="en-US"/>
              <a:t>Quinto nivel</a:t>
            </a:r>
            <a:endParaRPr lang="es-ES" altLang="en-US"/>
          </a:p>
        </p:txBody>
      </p:sp>
      <p:sp>
        <p:nvSpPr>
          <p:cNvPr id="4" name="Marcador de fech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80748AD5-8612-4B92-90C2-23837BD71584}" type="datetimeFigureOut">
              <a:rPr lang="es-ES" altLang="en-US"/>
              <a:pPr>
                <a:defRPr/>
              </a:pPr>
              <a:t>12/04/2019</a:t>
            </a:fld>
            <a:endParaRPr lang="es-ES" altLang="en-U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ea typeface="ＭＳ Ｐゴシック" charset="0"/>
                <a:cs typeface="ＭＳ Ｐゴシック" charset="0"/>
              </a:defRPr>
            </a:lvl1pPr>
          </a:lstStyle>
          <a:p>
            <a:pPr>
              <a:defRPr/>
            </a:pPr>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C4132053-6672-4BAE-BC92-5C99C192C084}" type="slidenum">
              <a:rPr lang="es-ES" altLang="en-US"/>
              <a:pPr>
                <a:defRPr/>
              </a:pPr>
              <a:t>‹Nº›</a:t>
            </a:fld>
            <a:endParaRPr lang="es-ES" altLang="en-US"/>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41338" y="630238"/>
            <a:ext cx="8221662" cy="812800"/>
          </a:xfrm>
        </p:spPr>
        <p:txBody>
          <a:bodyPr/>
          <a:lstStyle/>
          <a:p>
            <a:pPr algn="ctr"/>
            <a:r>
              <a:rPr lang="es-MX" altLang="en-US" dirty="0">
                <a:solidFill>
                  <a:schemeClr val="tx1"/>
                </a:solidFill>
                <a:latin typeface="Helvetica Light" charset="0"/>
                <a:cs typeface="Helvetica" panose="020B0604020202020204" pitchFamily="34" charset="0"/>
              </a:rPr>
              <a:t>Preparatoria Universidad La Salle</a:t>
            </a:r>
          </a:p>
        </p:txBody>
      </p:sp>
      <p:sp>
        <p:nvSpPr>
          <p:cNvPr id="3" name="Text Placeholder 2"/>
          <p:cNvSpPr>
            <a:spLocks noGrp="1"/>
          </p:cNvSpPr>
          <p:nvPr>
            <p:ph type="body" sz="quarter" idx="12"/>
          </p:nvPr>
        </p:nvSpPr>
        <p:spPr>
          <a:xfrm>
            <a:off x="541338" y="1443038"/>
            <a:ext cx="8221662" cy="355600"/>
          </a:xfrm>
        </p:spPr>
        <p:txBody>
          <a:bodyPr/>
          <a:lstStyle/>
          <a:p>
            <a:pPr marL="0" indent="0" algn="ctr">
              <a:defRPr/>
            </a:pPr>
            <a:r>
              <a:rPr lang="es-MX" altLang="en-US" dirty="0">
                <a:solidFill>
                  <a:srgbClr val="404040"/>
                </a:solidFill>
                <a:latin typeface="Helvetica Light" charset="0"/>
              </a:rPr>
              <a:t>1006</a:t>
            </a:r>
          </a:p>
        </p:txBody>
      </p:sp>
      <p:sp>
        <p:nvSpPr>
          <p:cNvPr id="9220" name="Content Placeholder 3"/>
          <p:cNvSpPr>
            <a:spLocks noGrp="1"/>
          </p:cNvSpPr>
          <p:nvPr>
            <p:ph sz="quarter" idx="13"/>
          </p:nvPr>
        </p:nvSpPr>
        <p:spPr>
          <a:xfrm>
            <a:off x="541338" y="2120900"/>
            <a:ext cx="8221662" cy="4105275"/>
          </a:xfrm>
        </p:spPr>
        <p:txBody>
          <a:bodyPr/>
          <a:lstStyle/>
          <a:p>
            <a:pPr marL="0" indent="0"/>
            <a:r>
              <a:rPr lang="es-MX" altLang="en-US" sz="2800" dirty="0">
                <a:solidFill>
                  <a:srgbClr val="404040"/>
                </a:solidFill>
                <a:latin typeface="Helvetica Light" charset="0"/>
                <a:cs typeface="Helvetica Light" charset="0"/>
              </a:rPr>
              <a:t>Equipo 20</a:t>
            </a:r>
          </a:p>
          <a:p>
            <a:pPr marL="0" indent="0"/>
            <a:r>
              <a:rPr lang="es-MX" altLang="en-US" sz="2000" dirty="0">
                <a:solidFill>
                  <a:srgbClr val="404040"/>
                </a:solidFill>
                <a:latin typeface="Helvetica Light" charset="0"/>
                <a:cs typeface="Helvetica Light" charset="0"/>
              </a:rPr>
              <a:t>1.- Alcaraz Álvarez Francisco Fabián </a:t>
            </a:r>
          </a:p>
          <a:p>
            <a:pPr marL="0" indent="0"/>
            <a:r>
              <a:rPr lang="es-MX" altLang="en-US" sz="2000" dirty="0">
                <a:solidFill>
                  <a:srgbClr val="404040"/>
                </a:solidFill>
                <a:latin typeface="Helvetica Light" charset="0"/>
                <a:cs typeface="Helvetica Light" charset="0"/>
              </a:rPr>
              <a:t>2.- Aguilar </a:t>
            </a:r>
            <a:r>
              <a:rPr lang="es-MX" altLang="en-US" sz="2000" dirty="0" err="1">
                <a:solidFill>
                  <a:srgbClr val="404040"/>
                </a:solidFill>
                <a:latin typeface="Helvetica Light" charset="0"/>
                <a:cs typeface="Helvetica Light" charset="0"/>
              </a:rPr>
              <a:t>Chablé</a:t>
            </a:r>
            <a:r>
              <a:rPr lang="es-MX" altLang="en-US" sz="2000" dirty="0">
                <a:solidFill>
                  <a:srgbClr val="404040"/>
                </a:solidFill>
                <a:latin typeface="Helvetica Light" charset="0"/>
                <a:cs typeface="Helvetica Light" charset="0"/>
              </a:rPr>
              <a:t> Rodolfo     (Psicología)</a:t>
            </a:r>
          </a:p>
          <a:p>
            <a:pPr marL="0" indent="0"/>
            <a:r>
              <a:rPr lang="es-MX" altLang="en-US" sz="2000" dirty="0">
                <a:solidFill>
                  <a:srgbClr val="404040"/>
                </a:solidFill>
                <a:latin typeface="Helvetica Light" charset="0"/>
                <a:cs typeface="Helvetica Light" charset="0"/>
              </a:rPr>
              <a:t>3.- Elías Hernández Mariana (Contabilidad y Gestión Administrativa)</a:t>
            </a:r>
          </a:p>
          <a:p>
            <a:pPr marL="0" indent="0"/>
            <a:r>
              <a:rPr lang="es-MX" altLang="en-US" sz="2000" dirty="0">
                <a:solidFill>
                  <a:srgbClr val="404040"/>
                </a:solidFill>
                <a:latin typeface="Helvetica Light" charset="0"/>
                <a:cs typeface="Helvetica Light" charset="0"/>
              </a:rPr>
              <a:t>4.- Pineda García </a:t>
            </a:r>
            <a:r>
              <a:rPr lang="es-MX" altLang="en-US" sz="2000" dirty="0" err="1">
                <a:solidFill>
                  <a:srgbClr val="404040"/>
                </a:solidFill>
                <a:latin typeface="Helvetica Light" charset="0"/>
                <a:cs typeface="Helvetica Light" charset="0"/>
              </a:rPr>
              <a:t>Yoshia</a:t>
            </a:r>
            <a:r>
              <a:rPr lang="es-MX" altLang="en-US" sz="2000" dirty="0">
                <a:solidFill>
                  <a:srgbClr val="404040"/>
                </a:solidFill>
                <a:latin typeface="Helvetica Light" charset="0"/>
                <a:cs typeface="Helvetica Light" charset="0"/>
              </a:rPr>
              <a:t>       (Inglés) </a:t>
            </a:r>
          </a:p>
          <a:p>
            <a:pPr marL="0" indent="0"/>
            <a:r>
              <a:rPr lang="es-MX" altLang="en-US" sz="2000" dirty="0">
                <a:solidFill>
                  <a:srgbClr val="404040"/>
                </a:solidFill>
                <a:latin typeface="Helvetica Light" charset="0"/>
                <a:cs typeface="Helvetica Light" charset="0"/>
              </a:rPr>
              <a:t>5.- Ramos </a:t>
            </a:r>
            <a:r>
              <a:rPr lang="es-MX" altLang="en-US" sz="2000" dirty="0" err="1">
                <a:solidFill>
                  <a:srgbClr val="404040"/>
                </a:solidFill>
                <a:latin typeface="Helvetica Light" charset="0"/>
                <a:cs typeface="Helvetica Light" charset="0"/>
              </a:rPr>
              <a:t>Bohorques</a:t>
            </a:r>
            <a:r>
              <a:rPr lang="es-MX" altLang="en-US" sz="2000" dirty="0">
                <a:solidFill>
                  <a:srgbClr val="404040"/>
                </a:solidFill>
                <a:latin typeface="Helvetica Light" charset="0"/>
                <a:cs typeface="Helvetica Light" charset="0"/>
              </a:rPr>
              <a:t> Concepción (Problemas Sociales, políticos y económicos de México)</a:t>
            </a:r>
          </a:p>
          <a:p>
            <a:pPr marL="0" indent="0"/>
            <a:r>
              <a:rPr lang="es-MX" altLang="en-US" sz="2000" dirty="0">
                <a:solidFill>
                  <a:srgbClr val="404040"/>
                </a:solidFill>
                <a:latin typeface="Helvetica Light" charset="0"/>
                <a:cs typeface="Helvetica Light" charset="0"/>
              </a:rPr>
              <a:t>6.- Rodríguez Hernández Jacobo (Literatura mexicana e iberoamericana)</a:t>
            </a:r>
          </a:p>
          <a:p>
            <a:pPr marL="0" indent="0"/>
            <a:endParaRPr lang="es-MX" altLang="en-US" sz="2000" dirty="0">
              <a:solidFill>
                <a:srgbClr val="404040"/>
              </a:solidFill>
              <a:latin typeface="Helvetica Light" charset="0"/>
              <a:cs typeface="Helvetica Light" charset="0"/>
            </a:endParaRPr>
          </a:p>
          <a:p>
            <a:pPr marL="0" indent="0"/>
            <a:endParaRPr lang="es-MX" altLang="en-US" sz="2000" dirty="0">
              <a:solidFill>
                <a:srgbClr val="404040"/>
              </a:solidFill>
              <a:latin typeface="Helvetica Light" charset="0"/>
              <a:cs typeface="Helvetica Light" charset="0"/>
            </a:endParaRPr>
          </a:p>
          <a:p>
            <a:pPr marL="0" indent="0"/>
            <a:endParaRPr lang="es-MX" altLang="en-US" dirty="0">
              <a:solidFill>
                <a:srgbClr val="404040"/>
              </a:solidFill>
              <a:latin typeface="Helvetica Light" charset="0"/>
              <a:cs typeface="Helvetica Light" charset="0"/>
            </a:endParaRPr>
          </a:p>
          <a:p>
            <a:pPr marL="0" indent="0"/>
            <a:endParaRPr lang="es-MX" altLang="en-US" dirty="0">
              <a:solidFill>
                <a:srgbClr val="404040"/>
              </a:solidFill>
              <a:latin typeface="Helvetica Light" charset="0"/>
              <a:cs typeface="Helvetica Light"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EVIDENCIAS. FOTOGRAFÍAS DE LA SESIÓN</a:t>
            </a:r>
          </a:p>
        </p:txBody>
      </p:sp>
      <p:sp>
        <p:nvSpPr>
          <p:cNvPr id="3" name="Marcador de texto 2"/>
          <p:cNvSpPr>
            <a:spLocks noGrp="1"/>
          </p:cNvSpPr>
          <p:nvPr>
            <p:ph type="body" sz="quarter" idx="12"/>
          </p:nvPr>
        </p:nvSpPr>
        <p:spPr/>
        <p:txBody>
          <a:bodyPr/>
          <a:lstStyle/>
          <a:p>
            <a:endParaRPr lang="es-MX"/>
          </a:p>
        </p:txBody>
      </p:sp>
      <p:pic>
        <p:nvPicPr>
          <p:cNvPr id="5" name="Marcador de contenido 4"/>
          <p:cNvPicPr>
            <a:picLocks noGrp="1" noChangeAspect="1"/>
          </p:cNvPicPr>
          <p:nvPr>
            <p:ph sz="quarter" idx="13"/>
          </p:nvPr>
        </p:nvPicPr>
        <p:blipFill rotWithShape="1">
          <a:blip r:embed="rId2"/>
          <a:srcRect l="16767" t="21995" r="41264" b="18020"/>
          <a:stretch/>
        </p:blipFill>
        <p:spPr>
          <a:xfrm>
            <a:off x="1883120" y="2118511"/>
            <a:ext cx="5640309" cy="3892989"/>
          </a:xfrm>
          <a:prstGeom prst="rect">
            <a:avLst/>
          </a:prstGeom>
        </p:spPr>
      </p:pic>
    </p:spTree>
    <p:extLst>
      <p:ext uri="{BB962C8B-B14F-4D97-AF65-F5344CB8AC3E}">
        <p14:creationId xmlns:p14="http://schemas.microsoft.com/office/powerpoint/2010/main" val="3473789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EVIDENCIAS. FOTOGRAFÍAS DE LA SESIÓN</a:t>
            </a:r>
          </a:p>
        </p:txBody>
      </p:sp>
      <p:sp>
        <p:nvSpPr>
          <p:cNvPr id="3" name="Marcador de texto 2"/>
          <p:cNvSpPr>
            <a:spLocks noGrp="1"/>
          </p:cNvSpPr>
          <p:nvPr>
            <p:ph type="body" sz="quarter" idx="12"/>
          </p:nvPr>
        </p:nvSpPr>
        <p:spPr/>
        <p:txBody>
          <a:bodyPr/>
          <a:lstStyle/>
          <a:p>
            <a:endParaRPr lang="es-MX"/>
          </a:p>
        </p:txBody>
      </p:sp>
      <p:pic>
        <p:nvPicPr>
          <p:cNvPr id="5" name="Marcador de contenido 4"/>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31965" t="27019" r="34990" b="8185"/>
          <a:stretch/>
        </p:blipFill>
        <p:spPr>
          <a:xfrm>
            <a:off x="2161297" y="1900046"/>
            <a:ext cx="4538122" cy="5025056"/>
          </a:xfrm>
        </p:spPr>
      </p:pic>
    </p:spTree>
    <p:extLst>
      <p:ext uri="{BB962C8B-B14F-4D97-AF65-F5344CB8AC3E}">
        <p14:creationId xmlns:p14="http://schemas.microsoft.com/office/powerpoint/2010/main" val="2276984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ORGANIZADOR GRÁFICO</a:t>
            </a:r>
          </a:p>
        </p:txBody>
      </p:sp>
      <p:sp>
        <p:nvSpPr>
          <p:cNvPr id="3" name="Marcador de texto 2"/>
          <p:cNvSpPr>
            <a:spLocks noGrp="1"/>
          </p:cNvSpPr>
          <p:nvPr>
            <p:ph type="body" sz="quarter" idx="12"/>
          </p:nvPr>
        </p:nvSpPr>
        <p:spPr/>
        <p:txBody>
          <a:bodyPr/>
          <a:lstStyle/>
          <a:p>
            <a:endParaRPr lang="es-MX"/>
          </a:p>
        </p:txBody>
      </p:sp>
      <p:pic>
        <p:nvPicPr>
          <p:cNvPr id="7" name="Imagen 6"/>
          <p:cNvPicPr>
            <a:picLocks noChangeAspect="1"/>
          </p:cNvPicPr>
          <p:nvPr/>
        </p:nvPicPr>
        <p:blipFill>
          <a:blip r:embed="rId2"/>
          <a:stretch>
            <a:fillRect/>
          </a:stretch>
        </p:blipFill>
        <p:spPr>
          <a:xfrm>
            <a:off x="5557653" y="2158154"/>
            <a:ext cx="2889560" cy="4067228"/>
          </a:xfrm>
          <a:prstGeom prst="rect">
            <a:avLst/>
          </a:prstGeom>
        </p:spPr>
      </p:pic>
      <p:pic>
        <p:nvPicPr>
          <p:cNvPr id="9" name="Marcador de contenido 8"/>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rot="5400000">
            <a:off x="271174" y="2633266"/>
            <a:ext cx="4105275" cy="3078956"/>
          </a:xfrm>
        </p:spPr>
      </p:pic>
    </p:spTree>
    <p:extLst>
      <p:ext uri="{BB962C8B-B14F-4D97-AF65-F5344CB8AC3E}">
        <p14:creationId xmlns:p14="http://schemas.microsoft.com/office/powerpoint/2010/main" val="2830925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2ª Reunión de trabajo </a:t>
            </a:r>
          </a:p>
        </p:txBody>
      </p:sp>
      <p:sp>
        <p:nvSpPr>
          <p:cNvPr id="3" name="Marcador de texto 2"/>
          <p:cNvSpPr>
            <a:spLocks noGrp="1"/>
          </p:cNvSpPr>
          <p:nvPr>
            <p:ph type="body" sz="quarter" idx="12"/>
          </p:nvPr>
        </p:nvSpPr>
        <p:spPr/>
        <p:txBody>
          <a:bodyPr/>
          <a:lstStyle/>
          <a:p>
            <a:r>
              <a:rPr lang="es-MX" dirty="0"/>
              <a:t>Equipo 20</a:t>
            </a:r>
          </a:p>
        </p:txBody>
      </p:sp>
      <p:sp>
        <p:nvSpPr>
          <p:cNvPr id="4" name="Marcador de contenido 3"/>
          <p:cNvSpPr>
            <a:spLocks noGrp="1"/>
          </p:cNvSpPr>
          <p:nvPr>
            <p:ph sz="quarter" idx="13"/>
          </p:nvPr>
        </p:nvSpPr>
        <p:spPr/>
        <p:txBody>
          <a:bodyPr/>
          <a:lstStyle/>
          <a:p>
            <a:pPr marL="0" indent="0"/>
            <a:r>
              <a:rPr lang="es-MX" altLang="en-US" sz="2400" dirty="0">
                <a:solidFill>
                  <a:srgbClr val="404040"/>
                </a:solidFill>
                <a:latin typeface="Helvetica Light" charset="0"/>
                <a:cs typeface="Helvetica Light" charset="0"/>
              </a:rPr>
              <a:t>Equipo 20</a:t>
            </a:r>
          </a:p>
          <a:p>
            <a:pPr marL="0" indent="0"/>
            <a:r>
              <a:rPr lang="es-MX" altLang="en-US" sz="2400" dirty="0">
                <a:solidFill>
                  <a:srgbClr val="404040"/>
                </a:solidFill>
                <a:latin typeface="Helvetica Light" charset="0"/>
                <a:cs typeface="Helvetica Light" charset="0"/>
              </a:rPr>
              <a:t>1.- Alcaraz Álvarez Francisco Fabián </a:t>
            </a:r>
          </a:p>
          <a:p>
            <a:pPr marL="0" indent="0"/>
            <a:r>
              <a:rPr lang="es-MX" altLang="en-US" sz="2400" dirty="0">
                <a:solidFill>
                  <a:srgbClr val="404040"/>
                </a:solidFill>
                <a:latin typeface="Helvetica Light" charset="0"/>
                <a:cs typeface="Helvetica Light" charset="0"/>
              </a:rPr>
              <a:t>2.- Aguilar </a:t>
            </a:r>
            <a:r>
              <a:rPr lang="es-MX" altLang="en-US" sz="2400" dirty="0" err="1">
                <a:solidFill>
                  <a:srgbClr val="404040"/>
                </a:solidFill>
                <a:latin typeface="Helvetica Light" charset="0"/>
                <a:cs typeface="Helvetica Light" charset="0"/>
              </a:rPr>
              <a:t>Chablé</a:t>
            </a:r>
            <a:r>
              <a:rPr lang="es-MX" altLang="en-US" sz="2400" dirty="0">
                <a:solidFill>
                  <a:srgbClr val="404040"/>
                </a:solidFill>
                <a:latin typeface="Helvetica Light" charset="0"/>
                <a:cs typeface="Helvetica Light" charset="0"/>
              </a:rPr>
              <a:t> Rodolfo     (Psicología)</a:t>
            </a:r>
          </a:p>
          <a:p>
            <a:pPr marL="0" indent="0"/>
            <a:r>
              <a:rPr lang="es-MX" altLang="en-US" sz="2400" dirty="0">
                <a:solidFill>
                  <a:srgbClr val="404040"/>
                </a:solidFill>
                <a:latin typeface="Helvetica Light" charset="0"/>
                <a:cs typeface="Helvetica Light" charset="0"/>
              </a:rPr>
              <a:t>3.- Elías Hernández Mariana (Contabilidad y Gestión Administrativa)</a:t>
            </a:r>
          </a:p>
          <a:p>
            <a:pPr marL="0" indent="0"/>
            <a:r>
              <a:rPr lang="es-MX" altLang="en-US" sz="2400" dirty="0">
                <a:solidFill>
                  <a:srgbClr val="404040"/>
                </a:solidFill>
                <a:latin typeface="Helvetica Light" charset="0"/>
                <a:cs typeface="Helvetica Light" charset="0"/>
              </a:rPr>
              <a:t>4.- Pineda García </a:t>
            </a:r>
            <a:r>
              <a:rPr lang="es-MX" altLang="en-US" sz="2400" dirty="0" err="1">
                <a:solidFill>
                  <a:srgbClr val="404040"/>
                </a:solidFill>
                <a:latin typeface="Helvetica Light" charset="0"/>
                <a:cs typeface="Helvetica Light" charset="0"/>
              </a:rPr>
              <a:t>Yoshia</a:t>
            </a:r>
            <a:r>
              <a:rPr lang="es-MX" altLang="en-US" sz="2400" dirty="0">
                <a:solidFill>
                  <a:srgbClr val="404040"/>
                </a:solidFill>
                <a:latin typeface="Helvetica Light" charset="0"/>
                <a:cs typeface="Helvetica Light" charset="0"/>
              </a:rPr>
              <a:t>       (Inglés) </a:t>
            </a:r>
          </a:p>
          <a:p>
            <a:pPr marL="0" indent="0"/>
            <a:r>
              <a:rPr lang="es-MX" altLang="en-US" sz="2400" dirty="0">
                <a:solidFill>
                  <a:srgbClr val="404040"/>
                </a:solidFill>
                <a:latin typeface="Helvetica Light" charset="0"/>
                <a:cs typeface="Helvetica Light" charset="0"/>
              </a:rPr>
              <a:t>5.- Ramos </a:t>
            </a:r>
            <a:r>
              <a:rPr lang="es-MX" altLang="en-US" sz="2400" dirty="0" err="1">
                <a:solidFill>
                  <a:srgbClr val="404040"/>
                </a:solidFill>
                <a:latin typeface="Helvetica Light" charset="0"/>
                <a:cs typeface="Helvetica Light" charset="0"/>
              </a:rPr>
              <a:t>Bohorques</a:t>
            </a:r>
            <a:r>
              <a:rPr lang="es-MX" altLang="en-US" sz="2400" dirty="0">
                <a:solidFill>
                  <a:srgbClr val="404040"/>
                </a:solidFill>
                <a:latin typeface="Helvetica Light" charset="0"/>
                <a:cs typeface="Helvetica Light" charset="0"/>
              </a:rPr>
              <a:t> Concepción (Problemas Sociales, políticos y económicos de México)</a:t>
            </a:r>
          </a:p>
          <a:p>
            <a:pPr marL="0" indent="0"/>
            <a:r>
              <a:rPr lang="es-MX" altLang="en-US" sz="2400" dirty="0">
                <a:solidFill>
                  <a:srgbClr val="404040"/>
                </a:solidFill>
                <a:latin typeface="Helvetica Light" charset="0"/>
                <a:cs typeface="Helvetica Light" charset="0"/>
              </a:rPr>
              <a:t>6.- Rodríguez Hernández Jacobo (Literatura mexicana e iberoamericana)</a:t>
            </a:r>
          </a:p>
          <a:p>
            <a:endParaRPr lang="es-MX" dirty="0"/>
          </a:p>
        </p:txBody>
      </p:sp>
    </p:spTree>
    <p:extLst>
      <p:ext uri="{BB962C8B-B14F-4D97-AF65-F5344CB8AC3E}">
        <p14:creationId xmlns:p14="http://schemas.microsoft.com/office/powerpoint/2010/main" val="2699495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PRODUCTO 4</a:t>
            </a:r>
          </a:p>
        </p:txBody>
      </p:sp>
      <p:pic>
        <p:nvPicPr>
          <p:cNvPr id="5" name="Marcador de contenido 4"/>
          <p:cNvPicPr>
            <a:picLocks noGrp="1" noChangeAspect="1"/>
          </p:cNvPicPr>
          <p:nvPr>
            <p:ph sz="quarter" idx="13"/>
          </p:nvPr>
        </p:nvPicPr>
        <p:blipFill rotWithShape="1">
          <a:blip r:embed="rId2"/>
          <a:srcRect l="26191" t="23259" r="25620" b="8185"/>
          <a:stretch/>
        </p:blipFill>
        <p:spPr>
          <a:xfrm>
            <a:off x="688768" y="1443790"/>
            <a:ext cx="6929067" cy="5566660"/>
          </a:xfrm>
          <a:prstGeom prst="rect">
            <a:avLst/>
          </a:prstGeom>
        </p:spPr>
      </p:pic>
    </p:spTree>
    <p:extLst>
      <p:ext uri="{BB962C8B-B14F-4D97-AF65-F5344CB8AC3E}">
        <p14:creationId xmlns:p14="http://schemas.microsoft.com/office/powerpoint/2010/main" val="685889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PRODUCTO 5</a:t>
            </a:r>
          </a:p>
        </p:txBody>
      </p:sp>
      <p:pic>
        <p:nvPicPr>
          <p:cNvPr id="5" name="Marcador de contenido 4"/>
          <p:cNvPicPr>
            <a:picLocks noGrp="1" noChangeAspect="1"/>
          </p:cNvPicPr>
          <p:nvPr>
            <p:ph sz="quarter" idx="13"/>
          </p:nvPr>
        </p:nvPicPr>
        <p:blipFill rotWithShape="1">
          <a:blip r:embed="rId2"/>
          <a:srcRect l="22272" t="15737" r="22188" b="6160"/>
          <a:stretch/>
        </p:blipFill>
        <p:spPr>
          <a:xfrm>
            <a:off x="882538" y="1283370"/>
            <a:ext cx="6978812" cy="5541989"/>
          </a:xfrm>
          <a:prstGeom prst="rect">
            <a:avLst/>
          </a:prstGeom>
        </p:spPr>
      </p:pic>
    </p:spTree>
    <p:extLst>
      <p:ext uri="{BB962C8B-B14F-4D97-AF65-F5344CB8AC3E}">
        <p14:creationId xmlns:p14="http://schemas.microsoft.com/office/powerpoint/2010/main" val="1775715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PRODUCTO 6 MESA DE EXPERTOS</a:t>
            </a:r>
          </a:p>
        </p:txBody>
      </p:sp>
      <p:pic>
        <p:nvPicPr>
          <p:cNvPr id="5" name="Marcador de contenido 4"/>
          <p:cNvPicPr>
            <a:picLocks noGrp="1" noChangeAspect="1"/>
          </p:cNvPicPr>
          <p:nvPr>
            <p:ph sz="quarter" idx="13"/>
          </p:nvPr>
        </p:nvPicPr>
        <p:blipFill rotWithShape="1">
          <a:blip r:embed="rId2"/>
          <a:srcRect l="26059" t="23679" r="25842" b="10330"/>
          <a:stretch/>
        </p:blipFill>
        <p:spPr>
          <a:xfrm>
            <a:off x="1009388" y="1608803"/>
            <a:ext cx="6666896" cy="5165290"/>
          </a:xfrm>
          <a:prstGeom prst="rect">
            <a:avLst/>
          </a:prstGeom>
        </p:spPr>
      </p:pic>
    </p:spTree>
    <p:extLst>
      <p:ext uri="{BB962C8B-B14F-4D97-AF65-F5344CB8AC3E}">
        <p14:creationId xmlns:p14="http://schemas.microsoft.com/office/powerpoint/2010/main" val="1624789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PRODUCTO 6 MESA DE EXPERTOS</a:t>
            </a:r>
          </a:p>
        </p:txBody>
      </p:sp>
      <p:pic>
        <p:nvPicPr>
          <p:cNvPr id="3" name="Marcador de contenido 2"/>
          <p:cNvPicPr>
            <a:picLocks noGrp="1" noChangeAspect="1"/>
          </p:cNvPicPr>
          <p:nvPr>
            <p:ph sz="quarter" idx="13"/>
          </p:nvPr>
        </p:nvPicPr>
        <p:blipFill rotWithShape="1">
          <a:blip r:embed="rId2"/>
          <a:srcRect l="25770" t="22656" r="25698" b="15958"/>
          <a:stretch/>
        </p:blipFill>
        <p:spPr>
          <a:xfrm>
            <a:off x="866887" y="1443790"/>
            <a:ext cx="7355597" cy="5253896"/>
          </a:xfrm>
          <a:prstGeom prst="rect">
            <a:avLst/>
          </a:prstGeom>
        </p:spPr>
      </p:pic>
    </p:spTree>
    <p:extLst>
      <p:ext uri="{BB962C8B-B14F-4D97-AF65-F5344CB8AC3E}">
        <p14:creationId xmlns:p14="http://schemas.microsoft.com/office/powerpoint/2010/main" val="261320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PRODUCTO 6 MESA DE EXPERTOS</a:t>
            </a:r>
          </a:p>
        </p:txBody>
      </p:sp>
      <p:pic>
        <p:nvPicPr>
          <p:cNvPr id="3" name="Marcador de contenido 2"/>
          <p:cNvPicPr>
            <a:picLocks noGrp="1" noChangeAspect="1"/>
          </p:cNvPicPr>
          <p:nvPr>
            <p:ph sz="quarter" idx="13"/>
          </p:nvPr>
        </p:nvPicPr>
        <p:blipFill rotWithShape="1">
          <a:blip r:embed="rId2"/>
          <a:srcRect l="24326" t="21633" r="24254" b="8796"/>
          <a:stretch/>
        </p:blipFill>
        <p:spPr>
          <a:xfrm>
            <a:off x="921863" y="1306273"/>
            <a:ext cx="7460261" cy="5551728"/>
          </a:xfrm>
          <a:prstGeom prst="rect">
            <a:avLst/>
          </a:prstGeom>
        </p:spPr>
      </p:pic>
    </p:spTree>
    <p:extLst>
      <p:ext uri="{BB962C8B-B14F-4D97-AF65-F5344CB8AC3E}">
        <p14:creationId xmlns:p14="http://schemas.microsoft.com/office/powerpoint/2010/main" val="2306673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PRODUCTO 6 MESA DE EXPERTOS</a:t>
            </a:r>
          </a:p>
        </p:txBody>
      </p:sp>
      <p:pic>
        <p:nvPicPr>
          <p:cNvPr id="7" name="Marcador de contenido 6"/>
          <p:cNvPicPr>
            <a:picLocks noGrp="1" noChangeAspect="1"/>
          </p:cNvPicPr>
          <p:nvPr>
            <p:ph sz="quarter" idx="13"/>
          </p:nvPr>
        </p:nvPicPr>
        <p:blipFill rotWithShape="1">
          <a:blip r:embed="rId2"/>
          <a:srcRect l="24615" t="21890" r="24109" b="18259"/>
          <a:stretch/>
        </p:blipFill>
        <p:spPr>
          <a:xfrm>
            <a:off x="700620" y="1443790"/>
            <a:ext cx="7705060" cy="5078735"/>
          </a:xfrm>
          <a:prstGeom prst="rect">
            <a:avLst/>
          </a:prstGeom>
        </p:spPr>
      </p:pic>
    </p:spTree>
    <p:extLst>
      <p:ext uri="{BB962C8B-B14F-4D97-AF65-F5344CB8AC3E}">
        <p14:creationId xmlns:p14="http://schemas.microsoft.com/office/powerpoint/2010/main" val="3979567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Content Placeholder 3"/>
          <p:cNvSpPr>
            <a:spLocks noGrp="1"/>
          </p:cNvSpPr>
          <p:nvPr>
            <p:ph sz="quarter" idx="13"/>
          </p:nvPr>
        </p:nvSpPr>
        <p:spPr>
          <a:xfrm>
            <a:off x="541338" y="2120900"/>
            <a:ext cx="8221662" cy="3295650"/>
          </a:xfrm>
        </p:spPr>
        <p:txBody>
          <a:bodyPr/>
          <a:lstStyle/>
          <a:p>
            <a:pPr marL="0" indent="0" algn="ctr"/>
            <a:r>
              <a:rPr lang="es-MX" altLang="en-US" sz="2800" dirty="0">
                <a:solidFill>
                  <a:srgbClr val="404040"/>
                </a:solidFill>
                <a:latin typeface="Helvetica Light" charset="0"/>
                <a:cs typeface="Helvetica Light" charset="0"/>
              </a:rPr>
              <a:t>Proyecto para el ciclo lectivo 2018-2019</a:t>
            </a:r>
          </a:p>
          <a:p>
            <a:pPr marL="0" indent="0" algn="ctr"/>
            <a:endParaRPr lang="es-MX" altLang="en-US" sz="2800" dirty="0">
              <a:solidFill>
                <a:srgbClr val="404040"/>
              </a:solidFill>
              <a:latin typeface="Helvetica Light" charset="0"/>
              <a:cs typeface="Helvetica Light" charset="0"/>
            </a:endParaRPr>
          </a:p>
          <a:p>
            <a:pPr marL="0" indent="0" algn="ctr"/>
            <a:r>
              <a:rPr lang="es-MX" altLang="en-US" sz="2800" dirty="0">
                <a:solidFill>
                  <a:srgbClr val="404040"/>
                </a:solidFill>
                <a:latin typeface="Helvetica Light" charset="0"/>
                <a:cs typeface="Helvetica Light" charset="0"/>
              </a:rPr>
              <a:t>Nombre del proyecto:</a:t>
            </a:r>
          </a:p>
          <a:p>
            <a:pPr marL="0" indent="0" algn="ctr"/>
            <a:r>
              <a:rPr lang="es-MX" altLang="en-US" sz="2800" dirty="0">
                <a:solidFill>
                  <a:srgbClr val="404040"/>
                </a:solidFill>
                <a:latin typeface="Helvetica Light" charset="0"/>
                <a:cs typeface="Helvetica Light" charset="0"/>
              </a:rPr>
              <a:t>¿Podría la idiosincrasia mexicana motivar el desarrollo del país?</a:t>
            </a:r>
          </a:p>
          <a:p>
            <a:pPr marL="0" indent="0"/>
            <a:endParaRPr lang="es-MX" altLang="en-US" dirty="0">
              <a:solidFill>
                <a:srgbClr val="404040"/>
              </a:solidFill>
              <a:latin typeface="Helvetica Light" charset="0"/>
              <a:cs typeface="Helvetica Light" charset="0"/>
            </a:endParaRPr>
          </a:p>
          <a:p>
            <a:pPr marL="0" indent="0"/>
            <a:endParaRPr lang="es-MX" altLang="en-US" dirty="0">
              <a:solidFill>
                <a:srgbClr val="404040"/>
              </a:solidFill>
              <a:latin typeface="Helvetica Light" charset="0"/>
              <a:cs typeface="Helvetica Light" charset="0"/>
            </a:endParaRPr>
          </a:p>
        </p:txBody>
      </p:sp>
      <p:sp>
        <p:nvSpPr>
          <p:cNvPr id="2" name="Title 1">
            <a:extLst>
              <a:ext uri="{FF2B5EF4-FFF2-40B4-BE49-F238E27FC236}">
                <a16:creationId xmlns:a16="http://schemas.microsoft.com/office/drawing/2014/main" id="{7F6E7A68-747E-004E-9842-65EED6C33FB5}"/>
              </a:ext>
            </a:extLst>
          </p:cNvPr>
          <p:cNvSpPr txBox="1">
            <a:spLocks/>
          </p:cNvSpPr>
          <p:nvPr/>
        </p:nvSpPr>
        <p:spPr bwMode="auto">
          <a:xfrm>
            <a:off x="310429" y="5654820"/>
            <a:ext cx="822166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200" b="0" i="0" kern="1200">
                <a:solidFill>
                  <a:schemeClr val="tx1">
                    <a:lumMod val="60000"/>
                    <a:lumOff val="40000"/>
                  </a:schemeClr>
                </a:solidFill>
                <a:latin typeface="Helvetica Light"/>
                <a:ea typeface="MS PGothic" pitchFamily="34" charset="-128"/>
                <a:cs typeface="Helvetica Light"/>
              </a:defRPr>
            </a:lvl1pPr>
            <a:lvl2pPr algn="ctr" defTabSz="457200" rtl="0" eaLnBrk="0" fontAlgn="base" hangingPunct="0">
              <a:spcBef>
                <a:spcPct val="0"/>
              </a:spcBef>
              <a:spcAft>
                <a:spcPct val="0"/>
              </a:spcAft>
              <a:defRPr sz="3200">
                <a:solidFill>
                  <a:srgbClr val="9F9F9F"/>
                </a:solidFill>
                <a:latin typeface="Helvetica" charset="0"/>
                <a:ea typeface="MS PGothic" pitchFamily="34" charset="-128"/>
                <a:cs typeface="Helvetica" panose="020B0604020202020204" pitchFamily="34" charset="0"/>
              </a:defRPr>
            </a:lvl2pPr>
            <a:lvl3pPr algn="ctr" defTabSz="457200" rtl="0" eaLnBrk="0" fontAlgn="base" hangingPunct="0">
              <a:spcBef>
                <a:spcPct val="0"/>
              </a:spcBef>
              <a:spcAft>
                <a:spcPct val="0"/>
              </a:spcAft>
              <a:defRPr sz="3200">
                <a:solidFill>
                  <a:srgbClr val="9F9F9F"/>
                </a:solidFill>
                <a:latin typeface="Helvetica" charset="0"/>
                <a:ea typeface="MS PGothic" pitchFamily="34" charset="-128"/>
                <a:cs typeface="Helvetica" panose="020B0604020202020204" pitchFamily="34" charset="0"/>
              </a:defRPr>
            </a:lvl3pPr>
            <a:lvl4pPr algn="ctr" defTabSz="457200" rtl="0" eaLnBrk="0" fontAlgn="base" hangingPunct="0">
              <a:spcBef>
                <a:spcPct val="0"/>
              </a:spcBef>
              <a:spcAft>
                <a:spcPct val="0"/>
              </a:spcAft>
              <a:defRPr sz="3200">
                <a:solidFill>
                  <a:srgbClr val="9F9F9F"/>
                </a:solidFill>
                <a:latin typeface="Helvetica" charset="0"/>
                <a:ea typeface="MS PGothic" pitchFamily="34" charset="-128"/>
                <a:cs typeface="Helvetica" panose="020B0604020202020204" pitchFamily="34" charset="0"/>
              </a:defRPr>
            </a:lvl4pPr>
            <a:lvl5pPr algn="ctr" defTabSz="457200" rtl="0" eaLnBrk="0" fontAlgn="base" hangingPunct="0">
              <a:spcBef>
                <a:spcPct val="0"/>
              </a:spcBef>
              <a:spcAft>
                <a:spcPct val="0"/>
              </a:spcAft>
              <a:defRPr sz="3200">
                <a:solidFill>
                  <a:srgbClr val="9F9F9F"/>
                </a:solidFill>
                <a:latin typeface="Helvetica" charset="0"/>
                <a:ea typeface="MS PGothic" pitchFamily="34" charset="-128"/>
                <a:cs typeface="Helvetica" panose="020B0604020202020204" pitchFamily="34" charset="0"/>
              </a:defRPr>
            </a:lvl5pPr>
            <a:lvl6pPr marL="457200" algn="ctr" defTabSz="457200" rtl="0" fontAlgn="base">
              <a:spcBef>
                <a:spcPct val="0"/>
              </a:spcBef>
              <a:spcAft>
                <a:spcPct val="0"/>
              </a:spcAft>
              <a:defRPr sz="3200">
                <a:solidFill>
                  <a:srgbClr val="9F9F9F"/>
                </a:solidFill>
                <a:latin typeface="Helvetica" charset="0"/>
                <a:ea typeface="ＭＳ Ｐゴシック" charset="0"/>
              </a:defRPr>
            </a:lvl6pPr>
            <a:lvl7pPr marL="914400" algn="ctr" defTabSz="457200" rtl="0" fontAlgn="base">
              <a:spcBef>
                <a:spcPct val="0"/>
              </a:spcBef>
              <a:spcAft>
                <a:spcPct val="0"/>
              </a:spcAft>
              <a:defRPr sz="3200">
                <a:solidFill>
                  <a:srgbClr val="9F9F9F"/>
                </a:solidFill>
                <a:latin typeface="Helvetica" charset="0"/>
                <a:ea typeface="ＭＳ Ｐゴシック" charset="0"/>
              </a:defRPr>
            </a:lvl7pPr>
            <a:lvl8pPr marL="1371600" algn="ctr" defTabSz="457200" rtl="0" fontAlgn="base">
              <a:spcBef>
                <a:spcPct val="0"/>
              </a:spcBef>
              <a:spcAft>
                <a:spcPct val="0"/>
              </a:spcAft>
              <a:defRPr sz="3200">
                <a:solidFill>
                  <a:srgbClr val="9F9F9F"/>
                </a:solidFill>
                <a:latin typeface="Helvetica" charset="0"/>
                <a:ea typeface="ＭＳ Ｐゴシック" charset="0"/>
              </a:defRPr>
            </a:lvl8pPr>
            <a:lvl9pPr marL="1828800" algn="ctr" defTabSz="457200" rtl="0" fontAlgn="base">
              <a:spcBef>
                <a:spcPct val="0"/>
              </a:spcBef>
              <a:spcAft>
                <a:spcPct val="0"/>
              </a:spcAft>
              <a:defRPr sz="3200">
                <a:solidFill>
                  <a:srgbClr val="9F9F9F"/>
                </a:solidFill>
                <a:latin typeface="Helvetica" charset="0"/>
                <a:ea typeface="ＭＳ Ｐゴシック" charset="0"/>
              </a:defRPr>
            </a:lvl9pPr>
          </a:lstStyle>
          <a:p>
            <a:pPr algn="ctr"/>
            <a:r>
              <a:rPr lang="es-MX" altLang="en-US">
                <a:solidFill>
                  <a:schemeClr val="tx1"/>
                </a:solidFill>
                <a:latin typeface="Helvetica Light" charset="0"/>
                <a:cs typeface="Helvetica" panose="020B0604020202020204" pitchFamily="34" charset="0"/>
              </a:rPr>
              <a:t>Preparatoria Universidad La Salle</a:t>
            </a:r>
            <a:endParaRPr lang="es-MX" altLang="en-US" dirty="0">
              <a:solidFill>
                <a:schemeClr val="tx1"/>
              </a:solidFill>
              <a:latin typeface="Helvetica Light" charset="0"/>
              <a:cs typeface="Helvetica" panose="020B0604020202020204" pitchFamily="34" charset="0"/>
            </a:endParaRPr>
          </a:p>
        </p:txBody>
      </p:sp>
      <p:sp>
        <p:nvSpPr>
          <p:cNvPr id="11" name="Title 1">
            <a:extLst>
              <a:ext uri="{FF2B5EF4-FFF2-40B4-BE49-F238E27FC236}">
                <a16:creationId xmlns:a16="http://schemas.microsoft.com/office/drawing/2014/main" id="{F997A9BC-2FAA-1042-8BAD-D37E50AAC94D}"/>
              </a:ext>
            </a:extLst>
          </p:cNvPr>
          <p:cNvSpPr>
            <a:spLocks noGrp="1"/>
          </p:cNvSpPr>
          <p:nvPr>
            <p:ph type="title"/>
          </p:nvPr>
        </p:nvSpPr>
        <p:spPr>
          <a:xfrm>
            <a:off x="541338" y="630238"/>
            <a:ext cx="8221662" cy="812800"/>
          </a:xfrm>
        </p:spPr>
        <p:txBody>
          <a:bodyPr/>
          <a:lstStyle/>
          <a:p>
            <a:pPr algn="ctr"/>
            <a:r>
              <a:rPr lang="es-MX" altLang="en-US" dirty="0">
                <a:solidFill>
                  <a:schemeClr val="tx1"/>
                </a:solidFill>
                <a:latin typeface="Helvetica Light" charset="0"/>
                <a:cs typeface="Helvetica" panose="020B0604020202020204" pitchFamily="34" charset="0"/>
              </a:rPr>
              <a:t>Preparatoria Universidad La Salle</a:t>
            </a:r>
          </a:p>
        </p:txBody>
      </p:sp>
      <p:sp>
        <p:nvSpPr>
          <p:cNvPr id="12" name="Text Placeholder 2">
            <a:extLst>
              <a:ext uri="{FF2B5EF4-FFF2-40B4-BE49-F238E27FC236}">
                <a16:creationId xmlns:a16="http://schemas.microsoft.com/office/drawing/2014/main" id="{922DC72A-3166-B443-84C9-85CABD40CDD9}"/>
              </a:ext>
            </a:extLst>
          </p:cNvPr>
          <p:cNvSpPr>
            <a:spLocks noGrp="1"/>
          </p:cNvSpPr>
          <p:nvPr>
            <p:ph type="body" sz="quarter" idx="12"/>
          </p:nvPr>
        </p:nvSpPr>
        <p:spPr>
          <a:xfrm>
            <a:off x="541338" y="1443038"/>
            <a:ext cx="8221662" cy="355600"/>
          </a:xfrm>
        </p:spPr>
        <p:txBody>
          <a:bodyPr/>
          <a:lstStyle/>
          <a:p>
            <a:pPr marL="0" indent="0" algn="ctr">
              <a:defRPr/>
            </a:pPr>
            <a:r>
              <a:rPr lang="es-MX" altLang="en-US" dirty="0">
                <a:solidFill>
                  <a:srgbClr val="404040"/>
                </a:solidFill>
                <a:latin typeface="Helvetica Light" charset="0"/>
              </a:rPr>
              <a:t>1006</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PRODUCTO 7 E.I.P RESUMEN</a:t>
            </a:r>
          </a:p>
        </p:txBody>
      </p:sp>
      <p:pic>
        <p:nvPicPr>
          <p:cNvPr id="5" name="Marcador de contenido 4"/>
          <p:cNvPicPr>
            <a:picLocks noGrp="1" noChangeAspect="1"/>
          </p:cNvPicPr>
          <p:nvPr>
            <p:ph sz="quarter" idx="13"/>
          </p:nvPr>
        </p:nvPicPr>
        <p:blipFill rotWithShape="1">
          <a:blip r:embed="rId2"/>
          <a:srcRect l="15246" t="9662" r="15982" b="4713"/>
          <a:stretch/>
        </p:blipFill>
        <p:spPr>
          <a:xfrm>
            <a:off x="687611" y="1353786"/>
            <a:ext cx="7928765" cy="5379635"/>
          </a:xfrm>
          <a:prstGeom prst="rect">
            <a:avLst/>
          </a:prstGeom>
        </p:spPr>
      </p:pic>
    </p:spTree>
    <p:extLst>
      <p:ext uri="{BB962C8B-B14F-4D97-AF65-F5344CB8AC3E}">
        <p14:creationId xmlns:p14="http://schemas.microsoft.com/office/powerpoint/2010/main" val="1676921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PRODUCTO 7 E.I.P RESUMEN</a:t>
            </a:r>
          </a:p>
        </p:txBody>
      </p:sp>
      <p:pic>
        <p:nvPicPr>
          <p:cNvPr id="5" name="Marcador de contenido 4"/>
          <p:cNvPicPr>
            <a:picLocks noGrp="1" noChangeAspect="1"/>
          </p:cNvPicPr>
          <p:nvPr>
            <p:ph sz="quarter" idx="13"/>
          </p:nvPr>
        </p:nvPicPr>
        <p:blipFill rotWithShape="1">
          <a:blip r:embed="rId2"/>
          <a:srcRect l="20062" t="16403" r="20283" b="5801"/>
          <a:stretch/>
        </p:blipFill>
        <p:spPr>
          <a:xfrm>
            <a:off x="541501" y="1443790"/>
            <a:ext cx="7959540" cy="5201629"/>
          </a:xfrm>
          <a:prstGeom prst="rect">
            <a:avLst/>
          </a:prstGeom>
        </p:spPr>
      </p:pic>
    </p:spTree>
    <p:extLst>
      <p:ext uri="{BB962C8B-B14F-4D97-AF65-F5344CB8AC3E}">
        <p14:creationId xmlns:p14="http://schemas.microsoft.com/office/powerpoint/2010/main" val="3829375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PRODUCTO 7 E.I.P RESUMEN</a:t>
            </a:r>
          </a:p>
        </p:txBody>
      </p:sp>
      <p:pic>
        <p:nvPicPr>
          <p:cNvPr id="3" name="Marcador de contenido 2"/>
          <p:cNvPicPr>
            <a:picLocks noGrp="1" noChangeAspect="1"/>
          </p:cNvPicPr>
          <p:nvPr>
            <p:ph sz="quarter" idx="13"/>
          </p:nvPr>
        </p:nvPicPr>
        <p:blipFill rotWithShape="1">
          <a:blip r:embed="rId2"/>
          <a:srcRect l="19181" t="17702" r="19989" b="6321"/>
          <a:stretch/>
        </p:blipFill>
        <p:spPr>
          <a:xfrm>
            <a:off x="125227" y="1250851"/>
            <a:ext cx="8273914" cy="5835764"/>
          </a:xfrm>
          <a:prstGeom prst="rect">
            <a:avLst/>
          </a:prstGeom>
        </p:spPr>
      </p:pic>
    </p:spTree>
    <p:extLst>
      <p:ext uri="{BB962C8B-B14F-4D97-AF65-F5344CB8AC3E}">
        <p14:creationId xmlns:p14="http://schemas.microsoft.com/office/powerpoint/2010/main" val="1602377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PRODUCTO 7 E.I.P RESUMEN</a:t>
            </a:r>
          </a:p>
        </p:txBody>
      </p:sp>
      <p:pic>
        <p:nvPicPr>
          <p:cNvPr id="3" name="Marcador de contenido 2"/>
          <p:cNvPicPr>
            <a:picLocks noGrp="1" noChangeAspect="1"/>
          </p:cNvPicPr>
          <p:nvPr>
            <p:ph sz="quarter" idx="13"/>
          </p:nvPr>
        </p:nvPicPr>
        <p:blipFill rotWithShape="1">
          <a:blip r:embed="rId2"/>
          <a:srcRect l="19441" t="15940" r="20218" b="4990"/>
          <a:stretch/>
        </p:blipFill>
        <p:spPr>
          <a:xfrm>
            <a:off x="541501" y="1280160"/>
            <a:ext cx="7894739" cy="5577840"/>
          </a:xfrm>
          <a:prstGeom prst="rect">
            <a:avLst/>
          </a:prstGeom>
        </p:spPr>
      </p:pic>
    </p:spTree>
    <p:extLst>
      <p:ext uri="{BB962C8B-B14F-4D97-AF65-F5344CB8AC3E}">
        <p14:creationId xmlns:p14="http://schemas.microsoft.com/office/powerpoint/2010/main" val="2611595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PRODUCTO 7 E.I.P RESUMEN</a:t>
            </a:r>
          </a:p>
        </p:txBody>
      </p:sp>
      <p:pic>
        <p:nvPicPr>
          <p:cNvPr id="3" name="Marcador de contenido 2"/>
          <p:cNvPicPr>
            <a:picLocks noGrp="1" noChangeAspect="1"/>
          </p:cNvPicPr>
          <p:nvPr>
            <p:ph sz="quarter" idx="13"/>
          </p:nvPr>
        </p:nvPicPr>
        <p:blipFill rotWithShape="1">
          <a:blip r:embed="rId2"/>
          <a:srcRect l="20046" t="18612" r="23537" b="5790"/>
          <a:stretch/>
        </p:blipFill>
        <p:spPr>
          <a:xfrm>
            <a:off x="-7423" y="1211283"/>
            <a:ext cx="8769910" cy="5462650"/>
          </a:xfrm>
          <a:prstGeom prst="rect">
            <a:avLst/>
          </a:prstGeom>
        </p:spPr>
      </p:pic>
    </p:spTree>
    <p:extLst>
      <p:ext uri="{BB962C8B-B14F-4D97-AF65-F5344CB8AC3E}">
        <p14:creationId xmlns:p14="http://schemas.microsoft.com/office/powerpoint/2010/main" val="3871591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PRODUCTO 7 E.I.P RESUMEN</a:t>
            </a:r>
          </a:p>
        </p:txBody>
      </p:sp>
      <p:pic>
        <p:nvPicPr>
          <p:cNvPr id="3" name="Marcador de contenido 2"/>
          <p:cNvPicPr>
            <a:picLocks noGrp="1" noChangeAspect="1"/>
          </p:cNvPicPr>
          <p:nvPr>
            <p:ph sz="quarter" idx="13"/>
          </p:nvPr>
        </p:nvPicPr>
        <p:blipFill rotWithShape="1">
          <a:blip r:embed="rId2"/>
          <a:srcRect l="20503" t="16922" r="21606" b="22453"/>
          <a:stretch/>
        </p:blipFill>
        <p:spPr>
          <a:xfrm>
            <a:off x="171163" y="1225753"/>
            <a:ext cx="9523984" cy="5632247"/>
          </a:xfrm>
          <a:prstGeom prst="rect">
            <a:avLst/>
          </a:prstGeom>
        </p:spPr>
      </p:pic>
    </p:spTree>
    <p:extLst>
      <p:ext uri="{BB962C8B-B14F-4D97-AF65-F5344CB8AC3E}">
        <p14:creationId xmlns:p14="http://schemas.microsoft.com/office/powerpoint/2010/main" val="3975772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PRODUCTO 7 E.I.P RESUMEN</a:t>
            </a:r>
          </a:p>
        </p:txBody>
      </p:sp>
      <p:pic>
        <p:nvPicPr>
          <p:cNvPr id="3" name="Marcador de contenido 2"/>
          <p:cNvPicPr>
            <a:picLocks noGrp="1" noChangeAspect="1"/>
          </p:cNvPicPr>
          <p:nvPr>
            <p:ph sz="quarter" idx="13"/>
          </p:nvPr>
        </p:nvPicPr>
        <p:blipFill rotWithShape="1">
          <a:blip r:embed="rId2"/>
          <a:srcRect l="20045" t="17009" r="22934" b="7394"/>
          <a:stretch/>
        </p:blipFill>
        <p:spPr>
          <a:xfrm>
            <a:off x="146278" y="1267968"/>
            <a:ext cx="8346745" cy="5834435"/>
          </a:xfrm>
          <a:prstGeom prst="rect">
            <a:avLst/>
          </a:prstGeom>
        </p:spPr>
      </p:pic>
    </p:spTree>
    <p:extLst>
      <p:ext uri="{BB962C8B-B14F-4D97-AF65-F5344CB8AC3E}">
        <p14:creationId xmlns:p14="http://schemas.microsoft.com/office/powerpoint/2010/main" val="1476217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PRODUCTO 7 E.I.P RESUMEN</a:t>
            </a:r>
          </a:p>
        </p:txBody>
      </p:sp>
      <p:pic>
        <p:nvPicPr>
          <p:cNvPr id="3" name="Marcador de contenido 2"/>
          <p:cNvPicPr>
            <a:picLocks noGrp="1" noChangeAspect="1"/>
          </p:cNvPicPr>
          <p:nvPr>
            <p:ph sz="quarter" idx="13"/>
          </p:nvPr>
        </p:nvPicPr>
        <p:blipFill rotWithShape="1">
          <a:blip r:embed="rId2"/>
          <a:srcRect l="20950" t="16475" r="22632" b="8729"/>
          <a:stretch/>
        </p:blipFill>
        <p:spPr>
          <a:xfrm>
            <a:off x="541501" y="1295400"/>
            <a:ext cx="7381472" cy="5364632"/>
          </a:xfrm>
          <a:prstGeom prst="rect">
            <a:avLst/>
          </a:prstGeom>
        </p:spPr>
      </p:pic>
    </p:spTree>
    <p:extLst>
      <p:ext uri="{BB962C8B-B14F-4D97-AF65-F5344CB8AC3E}">
        <p14:creationId xmlns:p14="http://schemas.microsoft.com/office/powerpoint/2010/main" val="3346782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PRODUCTO 7 E.I.P RESUMEN</a:t>
            </a:r>
          </a:p>
        </p:txBody>
      </p:sp>
      <p:pic>
        <p:nvPicPr>
          <p:cNvPr id="3" name="Marcador de contenido 2"/>
          <p:cNvPicPr>
            <a:picLocks noGrp="1" noChangeAspect="1"/>
          </p:cNvPicPr>
          <p:nvPr>
            <p:ph sz="quarter" idx="13"/>
          </p:nvPr>
        </p:nvPicPr>
        <p:blipFill rotWithShape="1">
          <a:blip r:embed="rId2"/>
          <a:srcRect l="20356" t="15881" r="21753" b="7101"/>
          <a:stretch/>
        </p:blipFill>
        <p:spPr>
          <a:xfrm>
            <a:off x="714914" y="1341912"/>
            <a:ext cx="7874160" cy="5773212"/>
          </a:xfrm>
          <a:prstGeom prst="rect">
            <a:avLst/>
          </a:prstGeom>
        </p:spPr>
      </p:pic>
    </p:spTree>
    <p:extLst>
      <p:ext uri="{BB962C8B-B14F-4D97-AF65-F5344CB8AC3E}">
        <p14:creationId xmlns:p14="http://schemas.microsoft.com/office/powerpoint/2010/main" val="653072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PRODUCTO 7 E.I.P RESUMEN</a:t>
            </a:r>
          </a:p>
        </p:txBody>
      </p:sp>
      <p:pic>
        <p:nvPicPr>
          <p:cNvPr id="3" name="Marcador de contenido 2"/>
          <p:cNvPicPr>
            <a:picLocks noGrp="1" noChangeAspect="1"/>
          </p:cNvPicPr>
          <p:nvPr>
            <p:ph sz="quarter" idx="13"/>
          </p:nvPr>
        </p:nvPicPr>
        <p:blipFill rotWithShape="1">
          <a:blip r:embed="rId2"/>
          <a:srcRect l="19915" t="16141" r="20577" b="5801"/>
          <a:stretch/>
        </p:blipFill>
        <p:spPr>
          <a:xfrm>
            <a:off x="201880" y="1443789"/>
            <a:ext cx="8094099" cy="5289519"/>
          </a:xfrm>
          <a:prstGeom prst="rect">
            <a:avLst/>
          </a:prstGeom>
        </p:spPr>
      </p:pic>
    </p:spTree>
    <p:extLst>
      <p:ext uri="{BB962C8B-B14F-4D97-AF65-F5344CB8AC3E}">
        <p14:creationId xmlns:p14="http://schemas.microsoft.com/office/powerpoint/2010/main" val="2002832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Content Placeholder 3"/>
          <p:cNvSpPr>
            <a:spLocks noGrp="1"/>
          </p:cNvSpPr>
          <p:nvPr>
            <p:ph sz="quarter" idx="13"/>
          </p:nvPr>
        </p:nvSpPr>
        <p:spPr>
          <a:xfrm>
            <a:off x="541338" y="2120900"/>
            <a:ext cx="8221662" cy="4105275"/>
          </a:xfrm>
        </p:spPr>
        <p:txBody>
          <a:bodyPr/>
          <a:lstStyle/>
          <a:p>
            <a:pPr marL="0" indent="0" algn="ctr"/>
            <a:r>
              <a:rPr lang="es-MX" altLang="en-US" sz="2800" dirty="0">
                <a:solidFill>
                  <a:srgbClr val="404040"/>
                </a:solidFill>
                <a:latin typeface="Helvetica Light" charset="0"/>
                <a:cs typeface="Helvetica Light" charset="0"/>
              </a:rPr>
              <a:t>Indice</a:t>
            </a:r>
          </a:p>
          <a:p>
            <a:pPr marL="0" indent="0"/>
            <a:r>
              <a:rPr lang="es-MX" altLang="en-US" sz="2400" dirty="0">
                <a:solidFill>
                  <a:srgbClr val="404040"/>
                </a:solidFill>
                <a:latin typeface="Helvetica Light" charset="0"/>
                <a:cs typeface="Helvetica Light" charset="0"/>
              </a:rPr>
              <a:t>1.- Producto 1 CAIAC conclusiones generales</a:t>
            </a:r>
          </a:p>
          <a:p>
            <a:pPr marL="0" indent="0"/>
            <a:r>
              <a:rPr lang="es-MX" altLang="en-US" sz="2400" dirty="0">
                <a:solidFill>
                  <a:srgbClr val="404040"/>
                </a:solidFill>
                <a:latin typeface="Helvetica Light" charset="0"/>
                <a:cs typeface="Helvetica Light" charset="0"/>
              </a:rPr>
              <a:t>2.- Fotografías de la sesión</a:t>
            </a:r>
          </a:p>
          <a:p>
            <a:pPr marL="0" indent="0"/>
            <a:r>
              <a:rPr lang="es-MX" altLang="en-US" sz="2400" dirty="0">
                <a:solidFill>
                  <a:srgbClr val="404040"/>
                </a:solidFill>
                <a:latin typeface="Helvetica Light" charset="0"/>
                <a:cs typeface="Helvetica Light" charset="0"/>
              </a:rPr>
              <a:t>3.- Fotografía del organizador gráfico</a:t>
            </a:r>
          </a:p>
          <a:p>
            <a:pPr marL="0" indent="0"/>
            <a:endParaRPr lang="es-MX" altLang="en-US" dirty="0">
              <a:solidFill>
                <a:srgbClr val="404040"/>
              </a:solidFill>
              <a:latin typeface="Helvetica Light" charset="0"/>
              <a:cs typeface="Helvetica Light" charset="0"/>
            </a:endParaRPr>
          </a:p>
          <a:p>
            <a:pPr marL="0" indent="0"/>
            <a:endParaRPr lang="es-MX" altLang="en-US" dirty="0">
              <a:solidFill>
                <a:srgbClr val="404040"/>
              </a:solidFill>
              <a:latin typeface="Helvetica Light" charset="0"/>
              <a:cs typeface="Helvetica Light" charset="0"/>
            </a:endParaRPr>
          </a:p>
        </p:txBody>
      </p:sp>
      <p:sp>
        <p:nvSpPr>
          <p:cNvPr id="7" name="Title 1">
            <a:extLst>
              <a:ext uri="{FF2B5EF4-FFF2-40B4-BE49-F238E27FC236}">
                <a16:creationId xmlns:a16="http://schemas.microsoft.com/office/drawing/2014/main" id="{AADEE40B-8438-FF4E-A70B-974B2C530D08}"/>
              </a:ext>
            </a:extLst>
          </p:cNvPr>
          <p:cNvSpPr>
            <a:spLocks noGrp="1"/>
          </p:cNvSpPr>
          <p:nvPr>
            <p:ph type="title"/>
          </p:nvPr>
        </p:nvSpPr>
        <p:spPr>
          <a:xfrm>
            <a:off x="541338" y="630238"/>
            <a:ext cx="8221662" cy="812800"/>
          </a:xfrm>
        </p:spPr>
        <p:txBody>
          <a:bodyPr/>
          <a:lstStyle/>
          <a:p>
            <a:pPr algn="ctr"/>
            <a:r>
              <a:rPr lang="es-MX" altLang="en-US" dirty="0">
                <a:solidFill>
                  <a:schemeClr val="tx1"/>
                </a:solidFill>
                <a:latin typeface="Helvetica Light" charset="0"/>
                <a:cs typeface="Helvetica" panose="020B0604020202020204" pitchFamily="34" charset="0"/>
              </a:rPr>
              <a:t>Preparatoria Universidad La Salle</a:t>
            </a:r>
          </a:p>
        </p:txBody>
      </p:sp>
      <p:sp>
        <p:nvSpPr>
          <p:cNvPr id="8" name="Text Placeholder 2">
            <a:extLst>
              <a:ext uri="{FF2B5EF4-FFF2-40B4-BE49-F238E27FC236}">
                <a16:creationId xmlns:a16="http://schemas.microsoft.com/office/drawing/2014/main" id="{BD77A767-7917-5E44-8672-54417EC76395}"/>
              </a:ext>
            </a:extLst>
          </p:cNvPr>
          <p:cNvSpPr>
            <a:spLocks noGrp="1"/>
          </p:cNvSpPr>
          <p:nvPr>
            <p:ph type="body" sz="quarter" idx="12"/>
          </p:nvPr>
        </p:nvSpPr>
        <p:spPr>
          <a:xfrm>
            <a:off x="541338" y="1443038"/>
            <a:ext cx="8221662" cy="355600"/>
          </a:xfrm>
        </p:spPr>
        <p:txBody>
          <a:bodyPr/>
          <a:lstStyle/>
          <a:p>
            <a:pPr marL="0" indent="0" algn="ctr">
              <a:defRPr/>
            </a:pPr>
            <a:r>
              <a:rPr lang="es-MX" altLang="en-US" dirty="0">
                <a:solidFill>
                  <a:srgbClr val="404040"/>
                </a:solidFill>
                <a:latin typeface="Helvetica Light" charset="0"/>
              </a:rPr>
              <a:t>1006</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PRODUCTO 7 E.I.P RESUMEN</a:t>
            </a:r>
          </a:p>
        </p:txBody>
      </p:sp>
      <p:pic>
        <p:nvPicPr>
          <p:cNvPr id="3" name="Marcador de contenido 2"/>
          <p:cNvPicPr>
            <a:picLocks noGrp="1" noChangeAspect="1"/>
          </p:cNvPicPr>
          <p:nvPr>
            <p:ph sz="quarter" idx="13"/>
          </p:nvPr>
        </p:nvPicPr>
        <p:blipFill rotWithShape="1">
          <a:blip r:embed="rId2"/>
          <a:srcRect l="21091" t="17182" r="20283" b="6842"/>
          <a:stretch/>
        </p:blipFill>
        <p:spPr>
          <a:xfrm>
            <a:off x="178126" y="1258784"/>
            <a:ext cx="7898188" cy="5510151"/>
          </a:xfrm>
          <a:prstGeom prst="rect">
            <a:avLst/>
          </a:prstGeom>
        </p:spPr>
      </p:pic>
    </p:spTree>
    <p:extLst>
      <p:ext uri="{BB962C8B-B14F-4D97-AF65-F5344CB8AC3E}">
        <p14:creationId xmlns:p14="http://schemas.microsoft.com/office/powerpoint/2010/main" val="4275578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PRODUCTO 7 E.I.P RESUMEN</a:t>
            </a:r>
          </a:p>
        </p:txBody>
      </p:sp>
      <p:pic>
        <p:nvPicPr>
          <p:cNvPr id="3" name="Marcador de contenido 2"/>
          <p:cNvPicPr>
            <a:picLocks noGrp="1" noChangeAspect="1"/>
          </p:cNvPicPr>
          <p:nvPr>
            <p:ph sz="quarter" idx="13"/>
          </p:nvPr>
        </p:nvPicPr>
        <p:blipFill rotWithShape="1">
          <a:blip r:embed="rId2"/>
          <a:srcRect l="20063" t="15621" r="20871" b="7623"/>
          <a:stretch/>
        </p:blipFill>
        <p:spPr>
          <a:xfrm>
            <a:off x="553376" y="1443790"/>
            <a:ext cx="7727924" cy="5414210"/>
          </a:xfrm>
          <a:prstGeom prst="rect">
            <a:avLst/>
          </a:prstGeom>
        </p:spPr>
      </p:pic>
    </p:spTree>
    <p:extLst>
      <p:ext uri="{BB962C8B-B14F-4D97-AF65-F5344CB8AC3E}">
        <p14:creationId xmlns:p14="http://schemas.microsoft.com/office/powerpoint/2010/main" val="3308169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PRODUCTO 7 E.I.P RESUMEN</a:t>
            </a:r>
          </a:p>
        </p:txBody>
      </p:sp>
      <p:pic>
        <p:nvPicPr>
          <p:cNvPr id="3" name="Marcador de contenido 2"/>
          <p:cNvPicPr>
            <a:picLocks noGrp="1" noChangeAspect="1"/>
          </p:cNvPicPr>
          <p:nvPr>
            <p:ph sz="quarter" idx="13"/>
          </p:nvPr>
        </p:nvPicPr>
        <p:blipFill rotWithShape="1">
          <a:blip r:embed="rId2"/>
          <a:srcRect l="19475" t="16142" r="20577" b="5280"/>
          <a:stretch/>
        </p:blipFill>
        <p:spPr>
          <a:xfrm>
            <a:off x="730333" y="1306286"/>
            <a:ext cx="7843321" cy="5536237"/>
          </a:xfrm>
          <a:prstGeom prst="rect">
            <a:avLst/>
          </a:prstGeom>
        </p:spPr>
      </p:pic>
    </p:spTree>
    <p:extLst>
      <p:ext uri="{BB962C8B-B14F-4D97-AF65-F5344CB8AC3E}">
        <p14:creationId xmlns:p14="http://schemas.microsoft.com/office/powerpoint/2010/main" val="1876970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PRODUCTO 7 E.I.P RESUMEN</a:t>
            </a:r>
          </a:p>
        </p:txBody>
      </p:sp>
      <p:pic>
        <p:nvPicPr>
          <p:cNvPr id="5" name="Marcador de contenido 4"/>
          <p:cNvPicPr>
            <a:picLocks noGrp="1" noChangeAspect="1"/>
          </p:cNvPicPr>
          <p:nvPr>
            <p:ph sz="quarter" idx="13"/>
          </p:nvPr>
        </p:nvPicPr>
        <p:blipFill rotWithShape="1">
          <a:blip r:embed="rId2"/>
          <a:srcRect l="20081" t="15720" r="20299" b="17329"/>
          <a:stretch/>
        </p:blipFill>
        <p:spPr>
          <a:xfrm>
            <a:off x="541501" y="1674421"/>
            <a:ext cx="7800407" cy="4946576"/>
          </a:xfrm>
          <a:prstGeom prst="rect">
            <a:avLst/>
          </a:prstGeom>
        </p:spPr>
      </p:pic>
    </p:spTree>
    <p:extLst>
      <p:ext uri="{BB962C8B-B14F-4D97-AF65-F5344CB8AC3E}">
        <p14:creationId xmlns:p14="http://schemas.microsoft.com/office/powerpoint/2010/main" val="389881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PRODUCTO 8 E.I.P PROYECTO </a:t>
            </a:r>
          </a:p>
        </p:txBody>
      </p:sp>
      <p:pic>
        <p:nvPicPr>
          <p:cNvPr id="5" name="Marcador de contenido 4">
            <a:extLst>
              <a:ext uri="{FF2B5EF4-FFF2-40B4-BE49-F238E27FC236}">
                <a16:creationId xmlns:a16="http://schemas.microsoft.com/office/drawing/2014/main" id="{10379750-BAA2-4BA0-8B69-58646D23A623}"/>
              </a:ext>
            </a:extLst>
          </p:cNvPr>
          <p:cNvPicPr>
            <a:picLocks noGrp="1" noChangeAspect="1"/>
          </p:cNvPicPr>
          <p:nvPr>
            <p:ph sz="quarter" idx="13"/>
          </p:nvPr>
        </p:nvPicPr>
        <p:blipFill rotWithShape="1">
          <a:blip r:embed="rId2"/>
          <a:srcRect l="22881" t="26962" r="22721" b="11546"/>
          <a:stretch/>
        </p:blipFill>
        <p:spPr>
          <a:xfrm>
            <a:off x="381513" y="1443790"/>
            <a:ext cx="7962790" cy="5083037"/>
          </a:xfrm>
          <a:prstGeom prst="rect">
            <a:avLst/>
          </a:prstGeom>
        </p:spPr>
      </p:pic>
    </p:spTree>
    <p:extLst>
      <p:ext uri="{BB962C8B-B14F-4D97-AF65-F5344CB8AC3E}">
        <p14:creationId xmlns:p14="http://schemas.microsoft.com/office/powerpoint/2010/main" val="2185086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PRODUCTO 8 E.I.P PROYECTO </a:t>
            </a:r>
          </a:p>
        </p:txBody>
      </p:sp>
      <p:pic>
        <p:nvPicPr>
          <p:cNvPr id="3" name="Marcador de contenido 2"/>
          <p:cNvPicPr>
            <a:picLocks noGrp="1" noChangeAspect="1"/>
          </p:cNvPicPr>
          <p:nvPr>
            <p:ph sz="quarter" idx="13"/>
          </p:nvPr>
        </p:nvPicPr>
        <p:blipFill rotWithShape="1">
          <a:blip r:embed="rId2"/>
          <a:srcRect l="25374" t="22391" r="23497" b="10498"/>
          <a:stretch/>
        </p:blipFill>
        <p:spPr>
          <a:xfrm>
            <a:off x="1116269" y="1443790"/>
            <a:ext cx="6821949" cy="5056583"/>
          </a:xfrm>
          <a:prstGeom prst="rect">
            <a:avLst/>
          </a:prstGeom>
        </p:spPr>
      </p:pic>
    </p:spTree>
    <p:extLst>
      <p:ext uri="{BB962C8B-B14F-4D97-AF65-F5344CB8AC3E}">
        <p14:creationId xmlns:p14="http://schemas.microsoft.com/office/powerpoint/2010/main" val="416188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PRODUCTO 8 E.I.P PROYECTO </a:t>
            </a:r>
          </a:p>
        </p:txBody>
      </p:sp>
      <p:pic>
        <p:nvPicPr>
          <p:cNvPr id="3" name="Marcador de contenido 2"/>
          <p:cNvPicPr>
            <a:picLocks noGrp="1" noChangeAspect="1"/>
          </p:cNvPicPr>
          <p:nvPr>
            <p:ph sz="quarter" idx="13"/>
          </p:nvPr>
        </p:nvPicPr>
        <p:blipFill rotWithShape="1">
          <a:blip r:embed="rId2"/>
          <a:srcRect l="24231" t="22969" r="24313" b="12813"/>
          <a:stretch/>
        </p:blipFill>
        <p:spPr>
          <a:xfrm>
            <a:off x="866895" y="1443790"/>
            <a:ext cx="6932234" cy="4885582"/>
          </a:xfrm>
          <a:prstGeom prst="rect">
            <a:avLst/>
          </a:prstGeom>
        </p:spPr>
      </p:pic>
    </p:spTree>
    <p:extLst>
      <p:ext uri="{BB962C8B-B14F-4D97-AF65-F5344CB8AC3E}">
        <p14:creationId xmlns:p14="http://schemas.microsoft.com/office/powerpoint/2010/main" val="3600468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PRODUCTO 8 E.I.P PROYECTO </a:t>
            </a:r>
          </a:p>
        </p:txBody>
      </p:sp>
      <p:pic>
        <p:nvPicPr>
          <p:cNvPr id="3" name="Marcador de contenido 2"/>
          <p:cNvPicPr>
            <a:picLocks noGrp="1" noChangeAspect="1"/>
          </p:cNvPicPr>
          <p:nvPr>
            <p:ph sz="quarter" idx="13"/>
          </p:nvPr>
        </p:nvPicPr>
        <p:blipFill rotWithShape="1">
          <a:blip r:embed="rId2"/>
          <a:srcRect l="24884" t="21811" r="23823" b="10788"/>
          <a:stretch/>
        </p:blipFill>
        <p:spPr>
          <a:xfrm>
            <a:off x="1196854" y="1443788"/>
            <a:ext cx="7109610" cy="5275654"/>
          </a:xfrm>
          <a:prstGeom prst="rect">
            <a:avLst/>
          </a:prstGeom>
        </p:spPr>
      </p:pic>
    </p:spTree>
    <p:extLst>
      <p:ext uri="{BB962C8B-B14F-4D97-AF65-F5344CB8AC3E}">
        <p14:creationId xmlns:p14="http://schemas.microsoft.com/office/powerpoint/2010/main" val="24339800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PRODUCTO 8 E.I.P PROYECTO </a:t>
            </a:r>
          </a:p>
        </p:txBody>
      </p:sp>
      <p:pic>
        <p:nvPicPr>
          <p:cNvPr id="3" name="Marcador de contenido 2"/>
          <p:cNvPicPr>
            <a:picLocks noGrp="1" noChangeAspect="1"/>
          </p:cNvPicPr>
          <p:nvPr>
            <p:ph sz="quarter" idx="13"/>
          </p:nvPr>
        </p:nvPicPr>
        <p:blipFill rotWithShape="1">
          <a:blip r:embed="rId2"/>
          <a:srcRect l="25047" t="21811" r="23823" b="9053"/>
          <a:stretch/>
        </p:blipFill>
        <p:spPr>
          <a:xfrm>
            <a:off x="1116276" y="1223149"/>
            <a:ext cx="6822081" cy="5209160"/>
          </a:xfrm>
          <a:prstGeom prst="rect">
            <a:avLst/>
          </a:prstGeom>
        </p:spPr>
      </p:pic>
    </p:spTree>
    <p:extLst>
      <p:ext uri="{BB962C8B-B14F-4D97-AF65-F5344CB8AC3E}">
        <p14:creationId xmlns:p14="http://schemas.microsoft.com/office/powerpoint/2010/main" val="2138517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PRODUCTO 8 E.I.P PROYECTO </a:t>
            </a:r>
          </a:p>
        </p:txBody>
      </p:sp>
      <p:pic>
        <p:nvPicPr>
          <p:cNvPr id="3" name="Marcador de contenido 2"/>
          <p:cNvPicPr>
            <a:picLocks noGrp="1" noChangeAspect="1"/>
          </p:cNvPicPr>
          <p:nvPr>
            <p:ph sz="quarter" idx="13"/>
          </p:nvPr>
        </p:nvPicPr>
        <p:blipFill rotWithShape="1">
          <a:blip r:embed="rId2"/>
          <a:srcRect l="25538" t="21233" r="23659" b="9921"/>
          <a:stretch/>
        </p:blipFill>
        <p:spPr>
          <a:xfrm>
            <a:off x="1262768" y="1443790"/>
            <a:ext cx="6778452" cy="5187310"/>
          </a:xfrm>
          <a:prstGeom prst="rect">
            <a:avLst/>
          </a:prstGeom>
        </p:spPr>
      </p:pic>
    </p:spTree>
    <p:extLst>
      <p:ext uri="{BB962C8B-B14F-4D97-AF65-F5344CB8AC3E}">
        <p14:creationId xmlns:p14="http://schemas.microsoft.com/office/powerpoint/2010/main" val="3088432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PRODUCTO 1 CAIAC</a:t>
            </a:r>
          </a:p>
        </p:txBody>
      </p:sp>
      <p:sp>
        <p:nvSpPr>
          <p:cNvPr id="3" name="Marcador de texto 2"/>
          <p:cNvSpPr>
            <a:spLocks noGrp="1"/>
          </p:cNvSpPr>
          <p:nvPr>
            <p:ph type="body" sz="quarter" idx="12"/>
          </p:nvPr>
        </p:nvSpPr>
        <p:spPr/>
        <p:txBody>
          <a:bodyPr/>
          <a:lstStyle/>
          <a:p>
            <a:r>
              <a:rPr lang="es-MX" dirty="0"/>
              <a:t>CONCLUSIONES GENERALES</a:t>
            </a:r>
          </a:p>
        </p:txBody>
      </p:sp>
      <p:sp>
        <p:nvSpPr>
          <p:cNvPr id="4" name="Marcador de contenido 3"/>
          <p:cNvSpPr>
            <a:spLocks noGrp="1"/>
          </p:cNvSpPr>
          <p:nvPr>
            <p:ph sz="quarter" idx="13"/>
          </p:nvPr>
        </p:nvSpPr>
        <p:spPr/>
        <p:txBody>
          <a:bodyPr/>
          <a:lstStyle/>
          <a:p>
            <a:pPr algn="just"/>
            <a:r>
              <a:rPr lang="es-MX" sz="2400" dirty="0"/>
              <a:t>    </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062" y="1864426"/>
            <a:ext cx="8875875" cy="5142016"/>
          </a:xfrm>
          <a:prstGeom prst="rect">
            <a:avLst/>
          </a:prstGeom>
        </p:spPr>
      </p:pic>
    </p:spTree>
    <p:extLst>
      <p:ext uri="{BB962C8B-B14F-4D97-AF65-F5344CB8AC3E}">
        <p14:creationId xmlns:p14="http://schemas.microsoft.com/office/powerpoint/2010/main" val="22273185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PRODUCTO 8 E.I.P PROYECTO </a:t>
            </a:r>
          </a:p>
        </p:txBody>
      </p:sp>
      <p:pic>
        <p:nvPicPr>
          <p:cNvPr id="3" name="Marcador de contenido 2"/>
          <p:cNvPicPr>
            <a:picLocks noGrp="1" noChangeAspect="1"/>
          </p:cNvPicPr>
          <p:nvPr>
            <p:ph sz="quarter" idx="13"/>
          </p:nvPr>
        </p:nvPicPr>
        <p:blipFill rotWithShape="1">
          <a:blip r:embed="rId2"/>
          <a:srcRect l="25864" t="20655" r="23659" b="9053"/>
          <a:stretch/>
        </p:blipFill>
        <p:spPr>
          <a:xfrm>
            <a:off x="1104403" y="1235033"/>
            <a:ext cx="6800343" cy="5347680"/>
          </a:xfrm>
          <a:prstGeom prst="rect">
            <a:avLst/>
          </a:prstGeom>
        </p:spPr>
      </p:pic>
    </p:spTree>
    <p:extLst>
      <p:ext uri="{BB962C8B-B14F-4D97-AF65-F5344CB8AC3E}">
        <p14:creationId xmlns:p14="http://schemas.microsoft.com/office/powerpoint/2010/main" val="7217970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PRODUCTO 9 EVIDENCIAS</a:t>
            </a:r>
          </a:p>
        </p:txBody>
      </p:sp>
      <p:pic>
        <p:nvPicPr>
          <p:cNvPr id="5" name="Marcador de contenido 4"/>
          <p:cNvPicPr>
            <a:picLocks noGrp="1" noChangeAspect="1"/>
          </p:cNvPicPr>
          <p:nvPr>
            <p:ph sz="quarter" idx="13"/>
          </p:nvPr>
        </p:nvPicPr>
        <p:blipFill rotWithShape="1">
          <a:blip r:embed="rId2"/>
          <a:srcRect l="9856" t="12845" r="9775" b="5871"/>
          <a:stretch/>
        </p:blipFill>
        <p:spPr>
          <a:xfrm>
            <a:off x="126972" y="1307065"/>
            <a:ext cx="8919491" cy="5398535"/>
          </a:xfrm>
          <a:prstGeom prst="rect">
            <a:avLst/>
          </a:prstGeom>
        </p:spPr>
      </p:pic>
    </p:spTree>
    <p:extLst>
      <p:ext uri="{BB962C8B-B14F-4D97-AF65-F5344CB8AC3E}">
        <p14:creationId xmlns:p14="http://schemas.microsoft.com/office/powerpoint/2010/main" val="4245492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41338" y="630238"/>
            <a:ext cx="8221662" cy="812800"/>
          </a:xfrm>
        </p:spPr>
        <p:txBody>
          <a:bodyPr/>
          <a:lstStyle/>
          <a:p>
            <a:pPr algn="ctr"/>
            <a:r>
              <a:rPr lang="es-MX" altLang="en-US" dirty="0">
                <a:solidFill>
                  <a:schemeClr val="tx1"/>
                </a:solidFill>
                <a:latin typeface="Helvetica Light" charset="0"/>
                <a:cs typeface="Helvetica" panose="020B0604020202020204" pitchFamily="34" charset="0"/>
              </a:rPr>
              <a:t>Preparatoria Universidad La Salle</a:t>
            </a:r>
          </a:p>
        </p:txBody>
      </p:sp>
      <p:sp>
        <p:nvSpPr>
          <p:cNvPr id="3" name="Text Placeholder 2"/>
          <p:cNvSpPr>
            <a:spLocks noGrp="1"/>
          </p:cNvSpPr>
          <p:nvPr>
            <p:ph type="body" sz="quarter" idx="12"/>
          </p:nvPr>
        </p:nvSpPr>
        <p:spPr>
          <a:xfrm>
            <a:off x="541338" y="1443038"/>
            <a:ext cx="8221662" cy="355600"/>
          </a:xfrm>
        </p:spPr>
        <p:txBody>
          <a:bodyPr/>
          <a:lstStyle/>
          <a:p>
            <a:pPr marL="0" indent="0" algn="ctr">
              <a:defRPr/>
            </a:pPr>
            <a:r>
              <a:rPr lang="es-MX" altLang="en-US" dirty="0">
                <a:solidFill>
                  <a:srgbClr val="404040"/>
                </a:solidFill>
                <a:latin typeface="Helvetica Light" charset="0"/>
              </a:rPr>
              <a:t>1006</a:t>
            </a:r>
          </a:p>
        </p:txBody>
      </p:sp>
      <p:sp>
        <p:nvSpPr>
          <p:cNvPr id="9220" name="Content Placeholder 3"/>
          <p:cNvSpPr>
            <a:spLocks noGrp="1"/>
          </p:cNvSpPr>
          <p:nvPr>
            <p:ph sz="quarter" idx="13"/>
          </p:nvPr>
        </p:nvSpPr>
        <p:spPr>
          <a:xfrm>
            <a:off x="541338" y="2120900"/>
            <a:ext cx="8221662" cy="4105275"/>
          </a:xfrm>
        </p:spPr>
        <p:txBody>
          <a:bodyPr/>
          <a:lstStyle/>
          <a:p>
            <a:pPr marL="0" indent="0"/>
            <a:r>
              <a:rPr lang="es-MX" altLang="en-US" sz="2800" dirty="0">
                <a:solidFill>
                  <a:srgbClr val="404040"/>
                </a:solidFill>
                <a:latin typeface="Helvetica Light" charset="0"/>
                <a:cs typeface="Helvetica Light" charset="0"/>
              </a:rPr>
              <a:t>Equipo 20</a:t>
            </a:r>
          </a:p>
          <a:p>
            <a:pPr marL="0" indent="0"/>
            <a:r>
              <a:rPr lang="es-MX" altLang="en-US" sz="2000" dirty="0">
                <a:solidFill>
                  <a:srgbClr val="404040"/>
                </a:solidFill>
                <a:latin typeface="Helvetica Light" charset="0"/>
                <a:cs typeface="Helvetica Light" charset="0"/>
              </a:rPr>
              <a:t>1.- Aguilar </a:t>
            </a:r>
            <a:r>
              <a:rPr lang="es-MX" altLang="en-US" sz="2000" dirty="0" err="1">
                <a:solidFill>
                  <a:srgbClr val="404040"/>
                </a:solidFill>
                <a:latin typeface="Helvetica Light" charset="0"/>
                <a:cs typeface="Helvetica Light" charset="0"/>
              </a:rPr>
              <a:t>Chablé</a:t>
            </a:r>
            <a:r>
              <a:rPr lang="es-MX" altLang="en-US" sz="2000" dirty="0">
                <a:solidFill>
                  <a:srgbClr val="404040"/>
                </a:solidFill>
                <a:latin typeface="Helvetica Light" charset="0"/>
                <a:cs typeface="Helvetica Light" charset="0"/>
              </a:rPr>
              <a:t> Rodolfo     (Psicología)</a:t>
            </a:r>
          </a:p>
          <a:p>
            <a:pPr marL="0" indent="0"/>
            <a:r>
              <a:rPr lang="es-MX" altLang="en-US" sz="2000" dirty="0">
                <a:solidFill>
                  <a:srgbClr val="404040"/>
                </a:solidFill>
                <a:latin typeface="Helvetica Light" charset="0"/>
                <a:cs typeface="Helvetica Light" charset="0"/>
              </a:rPr>
              <a:t>2.- Elías Hernández Mariana (Contabilidad y Gestión Administrativa)</a:t>
            </a:r>
          </a:p>
          <a:p>
            <a:pPr marL="0" indent="0"/>
            <a:r>
              <a:rPr lang="es-MX" altLang="en-US" sz="2000" dirty="0">
                <a:solidFill>
                  <a:srgbClr val="404040"/>
                </a:solidFill>
                <a:latin typeface="Helvetica Light" charset="0"/>
                <a:cs typeface="Helvetica Light" charset="0"/>
              </a:rPr>
              <a:t>3.- Pineda García </a:t>
            </a:r>
            <a:r>
              <a:rPr lang="es-MX" altLang="en-US" sz="2000" dirty="0" err="1">
                <a:solidFill>
                  <a:srgbClr val="404040"/>
                </a:solidFill>
                <a:latin typeface="Helvetica Light" charset="0"/>
                <a:cs typeface="Helvetica Light" charset="0"/>
              </a:rPr>
              <a:t>Yoshia</a:t>
            </a:r>
            <a:r>
              <a:rPr lang="es-MX" altLang="en-US" sz="2000" dirty="0">
                <a:solidFill>
                  <a:srgbClr val="404040"/>
                </a:solidFill>
                <a:latin typeface="Helvetica Light" charset="0"/>
                <a:cs typeface="Helvetica Light" charset="0"/>
              </a:rPr>
              <a:t>       (Inglés) </a:t>
            </a:r>
          </a:p>
          <a:p>
            <a:pPr marL="0" indent="0"/>
            <a:r>
              <a:rPr lang="es-MX" altLang="en-US" sz="2000" dirty="0">
                <a:solidFill>
                  <a:srgbClr val="404040"/>
                </a:solidFill>
                <a:latin typeface="Helvetica Light" charset="0"/>
                <a:cs typeface="Helvetica Light" charset="0"/>
              </a:rPr>
              <a:t>4.- Ramos </a:t>
            </a:r>
            <a:r>
              <a:rPr lang="es-MX" altLang="en-US" sz="2000" dirty="0" err="1">
                <a:solidFill>
                  <a:srgbClr val="404040"/>
                </a:solidFill>
                <a:latin typeface="Helvetica Light" charset="0"/>
                <a:cs typeface="Helvetica Light" charset="0"/>
              </a:rPr>
              <a:t>Bohorques</a:t>
            </a:r>
            <a:r>
              <a:rPr lang="es-MX" altLang="en-US" sz="2000" dirty="0">
                <a:solidFill>
                  <a:srgbClr val="404040"/>
                </a:solidFill>
                <a:latin typeface="Helvetica Light" charset="0"/>
                <a:cs typeface="Helvetica Light" charset="0"/>
              </a:rPr>
              <a:t> Concepción (Problemas Sociales, políticos y económicos de México)</a:t>
            </a:r>
          </a:p>
          <a:p>
            <a:pPr marL="0" indent="0"/>
            <a:r>
              <a:rPr lang="es-MX" altLang="en-US" sz="2000" dirty="0">
                <a:solidFill>
                  <a:srgbClr val="404040"/>
                </a:solidFill>
                <a:latin typeface="Helvetica Light" charset="0"/>
                <a:cs typeface="Helvetica Light" charset="0"/>
              </a:rPr>
              <a:t>5.- Rodríguez Hernández Jacobo (Literatura mexicana e iberoamericana)</a:t>
            </a:r>
          </a:p>
          <a:p>
            <a:pPr marL="0" indent="0"/>
            <a:endParaRPr lang="es-MX" altLang="en-US" sz="2000" dirty="0">
              <a:solidFill>
                <a:srgbClr val="404040"/>
              </a:solidFill>
              <a:latin typeface="Helvetica Light" charset="0"/>
              <a:cs typeface="Helvetica Light" charset="0"/>
            </a:endParaRPr>
          </a:p>
          <a:p>
            <a:pPr marL="0" indent="0"/>
            <a:endParaRPr lang="es-MX" altLang="en-US" sz="2000" dirty="0">
              <a:solidFill>
                <a:srgbClr val="404040"/>
              </a:solidFill>
              <a:latin typeface="Helvetica Light" charset="0"/>
              <a:cs typeface="Helvetica Light" charset="0"/>
            </a:endParaRPr>
          </a:p>
          <a:p>
            <a:pPr marL="0" indent="0"/>
            <a:endParaRPr lang="es-MX" altLang="en-US" dirty="0">
              <a:solidFill>
                <a:srgbClr val="404040"/>
              </a:solidFill>
              <a:latin typeface="Helvetica Light" charset="0"/>
              <a:cs typeface="Helvetica Light" charset="0"/>
            </a:endParaRPr>
          </a:p>
          <a:p>
            <a:pPr marL="0" indent="0"/>
            <a:endParaRPr lang="es-MX" altLang="en-US" dirty="0">
              <a:solidFill>
                <a:srgbClr val="404040"/>
              </a:solidFill>
              <a:latin typeface="Helvetica Light" charset="0"/>
              <a:cs typeface="Helvetica Light" charset="0"/>
            </a:endParaRPr>
          </a:p>
        </p:txBody>
      </p:sp>
    </p:spTree>
    <p:extLst>
      <p:ext uri="{BB962C8B-B14F-4D97-AF65-F5344CB8AC3E}">
        <p14:creationId xmlns:p14="http://schemas.microsoft.com/office/powerpoint/2010/main" val="15493578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PRODUCTO 10</a:t>
            </a:r>
          </a:p>
        </p:txBody>
      </p:sp>
      <p:sp>
        <p:nvSpPr>
          <p:cNvPr id="3" name="Marcador de texto 2"/>
          <p:cNvSpPr>
            <a:spLocks noGrp="1"/>
          </p:cNvSpPr>
          <p:nvPr>
            <p:ph type="body" sz="quarter" idx="12"/>
          </p:nvPr>
        </p:nvSpPr>
        <p:spPr/>
        <p:txBody>
          <a:bodyPr/>
          <a:lstStyle/>
          <a:p>
            <a:r>
              <a:rPr lang="es-MX" dirty="0"/>
              <a:t>ORGANIZADORES GRÁFICOS EVALUACIÓN SUMATIVA</a:t>
            </a:r>
          </a:p>
        </p:txBody>
      </p:sp>
      <p:pic>
        <p:nvPicPr>
          <p:cNvPr id="5" name="Marcador de contenido 4"/>
          <p:cNvPicPr>
            <a:picLocks noGrp="1" noChangeAspect="1"/>
          </p:cNvPicPr>
          <p:nvPr>
            <p:ph sz="quarter" idx="13"/>
          </p:nvPr>
        </p:nvPicPr>
        <p:blipFill rotWithShape="1">
          <a:blip r:embed="rId2"/>
          <a:srcRect l="11817" t="16027" r="11736" b="9631"/>
          <a:stretch/>
        </p:blipFill>
        <p:spPr>
          <a:xfrm>
            <a:off x="245955" y="1864418"/>
            <a:ext cx="8516532" cy="4676909"/>
          </a:xfrm>
          <a:prstGeom prst="rect">
            <a:avLst/>
          </a:prstGeom>
        </p:spPr>
      </p:pic>
    </p:spTree>
    <p:extLst>
      <p:ext uri="{BB962C8B-B14F-4D97-AF65-F5344CB8AC3E}">
        <p14:creationId xmlns:p14="http://schemas.microsoft.com/office/powerpoint/2010/main" val="10822471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PRODUCTO 10</a:t>
            </a:r>
          </a:p>
        </p:txBody>
      </p:sp>
      <p:sp>
        <p:nvSpPr>
          <p:cNvPr id="3" name="Marcador de texto 2"/>
          <p:cNvSpPr>
            <a:spLocks noGrp="1"/>
          </p:cNvSpPr>
          <p:nvPr>
            <p:ph type="body" sz="quarter" idx="12"/>
          </p:nvPr>
        </p:nvSpPr>
        <p:spPr/>
        <p:txBody>
          <a:bodyPr/>
          <a:lstStyle/>
          <a:p>
            <a:r>
              <a:rPr lang="es-MX" dirty="0"/>
              <a:t>ORGANIZADORES GRÁFICOS EVALUACIÓN DIAGNÓSTICA</a:t>
            </a:r>
          </a:p>
          <a:p>
            <a:endParaRPr lang="es-MX" dirty="0"/>
          </a:p>
        </p:txBody>
      </p:sp>
      <p:pic>
        <p:nvPicPr>
          <p:cNvPr id="5" name="Marcador de contenido 4"/>
          <p:cNvPicPr>
            <a:picLocks noGrp="1" noChangeAspect="1"/>
          </p:cNvPicPr>
          <p:nvPr>
            <p:ph sz="quarter" idx="13"/>
          </p:nvPr>
        </p:nvPicPr>
        <p:blipFill rotWithShape="1">
          <a:blip r:embed="rId2"/>
          <a:srcRect l="30765" t="11687" r="15165" b="14260"/>
          <a:stretch/>
        </p:blipFill>
        <p:spPr>
          <a:xfrm>
            <a:off x="1104400" y="1746666"/>
            <a:ext cx="6583974" cy="5092098"/>
          </a:xfrm>
          <a:prstGeom prst="rect">
            <a:avLst/>
          </a:prstGeom>
        </p:spPr>
      </p:pic>
    </p:spTree>
    <p:extLst>
      <p:ext uri="{BB962C8B-B14F-4D97-AF65-F5344CB8AC3E}">
        <p14:creationId xmlns:p14="http://schemas.microsoft.com/office/powerpoint/2010/main" val="18213895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PRODUCTO 10</a:t>
            </a:r>
          </a:p>
        </p:txBody>
      </p:sp>
      <p:sp>
        <p:nvSpPr>
          <p:cNvPr id="3" name="Marcador de texto 2"/>
          <p:cNvSpPr>
            <a:spLocks noGrp="1"/>
          </p:cNvSpPr>
          <p:nvPr>
            <p:ph type="body" sz="quarter" idx="12"/>
          </p:nvPr>
        </p:nvSpPr>
        <p:spPr/>
        <p:txBody>
          <a:bodyPr/>
          <a:lstStyle/>
          <a:p>
            <a:r>
              <a:rPr lang="es-MX" dirty="0"/>
              <a:t>ORGANIZADORES GRÁFICOS EVALUACIÓN FORMATIVA</a:t>
            </a:r>
          </a:p>
        </p:txBody>
      </p:sp>
      <p:pic>
        <p:nvPicPr>
          <p:cNvPr id="5" name="Marcador de contenido 4"/>
          <p:cNvPicPr>
            <a:picLocks noGrp="1" noChangeAspect="1"/>
          </p:cNvPicPr>
          <p:nvPr>
            <p:ph sz="quarter" idx="13"/>
          </p:nvPr>
        </p:nvPicPr>
        <p:blipFill rotWithShape="1">
          <a:blip r:embed="rId2"/>
          <a:srcRect l="22272" t="14870" r="22025" b="6449"/>
          <a:stretch/>
        </p:blipFill>
        <p:spPr>
          <a:xfrm>
            <a:off x="748145" y="1740084"/>
            <a:ext cx="7612084" cy="5237662"/>
          </a:xfrm>
          <a:prstGeom prst="rect">
            <a:avLst/>
          </a:prstGeom>
        </p:spPr>
      </p:pic>
    </p:spTree>
    <p:extLst>
      <p:ext uri="{BB962C8B-B14F-4D97-AF65-F5344CB8AC3E}">
        <p14:creationId xmlns:p14="http://schemas.microsoft.com/office/powerpoint/2010/main" val="2851026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PRODUCTO 11</a:t>
            </a:r>
          </a:p>
        </p:txBody>
      </p:sp>
      <p:sp>
        <p:nvSpPr>
          <p:cNvPr id="3" name="Marcador de texto 2"/>
          <p:cNvSpPr>
            <a:spLocks noGrp="1"/>
          </p:cNvSpPr>
          <p:nvPr>
            <p:ph type="body" sz="quarter" idx="12"/>
          </p:nvPr>
        </p:nvSpPr>
        <p:spPr/>
        <p:txBody>
          <a:bodyPr/>
          <a:lstStyle/>
          <a:p>
            <a:r>
              <a:rPr lang="es-MX" dirty="0"/>
              <a:t>EVALUACIÓN FORMATOS</a:t>
            </a:r>
          </a:p>
        </p:txBody>
      </p:sp>
      <p:pic>
        <p:nvPicPr>
          <p:cNvPr id="5" name="Marcador de contenido 4"/>
          <p:cNvPicPr>
            <a:picLocks noGrp="1" noChangeAspect="1"/>
          </p:cNvPicPr>
          <p:nvPr>
            <p:ph sz="quarter" idx="13"/>
          </p:nvPr>
        </p:nvPicPr>
        <p:blipFill rotWithShape="1">
          <a:blip r:embed="rId2"/>
          <a:srcRect l="20964" t="22101" r="20393" b="10210"/>
          <a:stretch/>
        </p:blipFill>
        <p:spPr>
          <a:xfrm>
            <a:off x="629388" y="1864424"/>
            <a:ext cx="7596614" cy="4951586"/>
          </a:xfrm>
          <a:prstGeom prst="rect">
            <a:avLst/>
          </a:prstGeom>
        </p:spPr>
      </p:pic>
    </p:spTree>
    <p:extLst>
      <p:ext uri="{BB962C8B-B14F-4D97-AF65-F5344CB8AC3E}">
        <p14:creationId xmlns:p14="http://schemas.microsoft.com/office/powerpoint/2010/main" val="1997567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PRODUCTO 11</a:t>
            </a:r>
          </a:p>
        </p:txBody>
      </p:sp>
      <p:sp>
        <p:nvSpPr>
          <p:cNvPr id="3" name="Marcador de texto 2"/>
          <p:cNvSpPr>
            <a:spLocks noGrp="1"/>
          </p:cNvSpPr>
          <p:nvPr>
            <p:ph type="body" sz="quarter" idx="12"/>
          </p:nvPr>
        </p:nvSpPr>
        <p:spPr/>
        <p:txBody>
          <a:bodyPr/>
          <a:lstStyle/>
          <a:p>
            <a:r>
              <a:rPr lang="es-MX" dirty="0"/>
              <a:t>EVALUACIÓN FORMATOS</a:t>
            </a:r>
          </a:p>
          <a:p>
            <a:endParaRPr lang="es-MX" dirty="0"/>
          </a:p>
        </p:txBody>
      </p:sp>
      <p:pic>
        <p:nvPicPr>
          <p:cNvPr id="6" name="Marcador de contenido 5"/>
          <p:cNvPicPr>
            <a:picLocks noGrp="1" noChangeAspect="1"/>
          </p:cNvPicPr>
          <p:nvPr>
            <p:ph sz="quarter" idx="13"/>
          </p:nvPr>
        </p:nvPicPr>
        <p:blipFill rotWithShape="1">
          <a:blip r:embed="rId2"/>
          <a:srcRect l="20964" t="21811" r="20393" b="9631"/>
          <a:stretch/>
        </p:blipFill>
        <p:spPr>
          <a:xfrm>
            <a:off x="541501" y="1842845"/>
            <a:ext cx="7596614" cy="5015155"/>
          </a:xfrm>
          <a:prstGeom prst="rect">
            <a:avLst/>
          </a:prstGeom>
        </p:spPr>
      </p:pic>
    </p:spTree>
    <p:extLst>
      <p:ext uri="{BB962C8B-B14F-4D97-AF65-F5344CB8AC3E}">
        <p14:creationId xmlns:p14="http://schemas.microsoft.com/office/powerpoint/2010/main" val="3351374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PRODUCTO 12</a:t>
            </a:r>
          </a:p>
        </p:txBody>
      </p:sp>
      <p:sp>
        <p:nvSpPr>
          <p:cNvPr id="3" name="Marcador de texto 2"/>
          <p:cNvSpPr>
            <a:spLocks noGrp="1"/>
          </p:cNvSpPr>
          <p:nvPr>
            <p:ph type="body" sz="quarter" idx="12"/>
          </p:nvPr>
        </p:nvSpPr>
        <p:spPr/>
        <p:txBody>
          <a:bodyPr/>
          <a:lstStyle/>
          <a:p>
            <a:r>
              <a:rPr lang="es-MX" dirty="0"/>
              <a:t>EVALUACIÓN FORMATOS</a:t>
            </a:r>
          </a:p>
        </p:txBody>
      </p:sp>
      <p:pic>
        <p:nvPicPr>
          <p:cNvPr id="5" name="Marcador de contenido 4"/>
          <p:cNvPicPr>
            <a:picLocks noGrp="1" noChangeAspect="1"/>
          </p:cNvPicPr>
          <p:nvPr>
            <p:ph sz="quarter" idx="13"/>
          </p:nvPr>
        </p:nvPicPr>
        <p:blipFill rotWithShape="1">
          <a:blip r:embed="rId2"/>
          <a:srcRect l="21454" t="22969" r="21373" b="7896"/>
          <a:stretch/>
        </p:blipFill>
        <p:spPr>
          <a:xfrm>
            <a:off x="771893" y="1800636"/>
            <a:ext cx="7406190" cy="5057364"/>
          </a:xfrm>
          <a:prstGeom prst="rect">
            <a:avLst/>
          </a:prstGeom>
        </p:spPr>
      </p:pic>
    </p:spTree>
    <p:extLst>
      <p:ext uri="{BB962C8B-B14F-4D97-AF65-F5344CB8AC3E}">
        <p14:creationId xmlns:p14="http://schemas.microsoft.com/office/powerpoint/2010/main" val="29711864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PRODUCTO 12</a:t>
            </a:r>
          </a:p>
        </p:txBody>
      </p:sp>
      <p:sp>
        <p:nvSpPr>
          <p:cNvPr id="3" name="Marcador de texto 2"/>
          <p:cNvSpPr>
            <a:spLocks noGrp="1"/>
          </p:cNvSpPr>
          <p:nvPr>
            <p:ph type="body" sz="quarter" idx="12"/>
          </p:nvPr>
        </p:nvSpPr>
        <p:spPr/>
        <p:txBody>
          <a:bodyPr/>
          <a:lstStyle/>
          <a:p>
            <a:r>
              <a:rPr lang="es-MX" dirty="0"/>
              <a:t>EVALUACIÓN FORMATOS</a:t>
            </a:r>
          </a:p>
          <a:p>
            <a:endParaRPr lang="es-MX" dirty="0"/>
          </a:p>
        </p:txBody>
      </p:sp>
      <p:pic>
        <p:nvPicPr>
          <p:cNvPr id="5" name="Marcador de contenido 4"/>
          <p:cNvPicPr>
            <a:picLocks noGrp="1" noChangeAspect="1"/>
          </p:cNvPicPr>
          <p:nvPr>
            <p:ph sz="quarter" idx="13"/>
          </p:nvPr>
        </p:nvPicPr>
        <p:blipFill rotWithShape="1">
          <a:blip r:embed="rId2"/>
          <a:srcRect l="21780" t="21811" r="21209" b="9342"/>
          <a:stretch/>
        </p:blipFill>
        <p:spPr>
          <a:xfrm>
            <a:off x="676892" y="1971283"/>
            <a:ext cx="7385205" cy="5036296"/>
          </a:xfrm>
          <a:prstGeom prst="rect">
            <a:avLst/>
          </a:prstGeom>
        </p:spPr>
      </p:pic>
    </p:spTree>
    <p:extLst>
      <p:ext uri="{BB962C8B-B14F-4D97-AF65-F5344CB8AC3E}">
        <p14:creationId xmlns:p14="http://schemas.microsoft.com/office/powerpoint/2010/main" val="2634136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PRODUCTO 1 CAIAC</a:t>
            </a:r>
          </a:p>
        </p:txBody>
      </p:sp>
      <p:sp>
        <p:nvSpPr>
          <p:cNvPr id="3" name="Marcador de texto 2"/>
          <p:cNvSpPr>
            <a:spLocks noGrp="1"/>
          </p:cNvSpPr>
          <p:nvPr>
            <p:ph type="body" sz="quarter" idx="12"/>
          </p:nvPr>
        </p:nvSpPr>
        <p:spPr/>
        <p:txBody>
          <a:bodyPr/>
          <a:lstStyle/>
          <a:p>
            <a:endParaRPr lang="es-MX"/>
          </a:p>
        </p:txBody>
      </p:sp>
      <p:pic>
        <p:nvPicPr>
          <p:cNvPr id="5" name="Marcador de contenido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1900052"/>
            <a:ext cx="8762487" cy="5165766"/>
          </a:xfrm>
        </p:spPr>
      </p:pic>
    </p:spTree>
    <p:extLst>
      <p:ext uri="{BB962C8B-B14F-4D97-AF65-F5344CB8AC3E}">
        <p14:creationId xmlns:p14="http://schemas.microsoft.com/office/powerpoint/2010/main" val="19148941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PRODUCTO 12</a:t>
            </a:r>
          </a:p>
        </p:txBody>
      </p:sp>
      <p:sp>
        <p:nvSpPr>
          <p:cNvPr id="3" name="Marcador de texto 2"/>
          <p:cNvSpPr>
            <a:spLocks noGrp="1"/>
          </p:cNvSpPr>
          <p:nvPr>
            <p:ph type="body" sz="quarter" idx="12"/>
          </p:nvPr>
        </p:nvSpPr>
        <p:spPr/>
        <p:txBody>
          <a:bodyPr/>
          <a:lstStyle/>
          <a:p>
            <a:r>
              <a:rPr lang="es-MX" dirty="0"/>
              <a:t>EVALUACIÓN FORMATOS</a:t>
            </a:r>
          </a:p>
          <a:p>
            <a:endParaRPr lang="es-MX" dirty="0"/>
          </a:p>
        </p:txBody>
      </p:sp>
      <p:pic>
        <p:nvPicPr>
          <p:cNvPr id="5" name="Marcador de contenido 4"/>
          <p:cNvPicPr>
            <a:picLocks noGrp="1" noChangeAspect="1"/>
          </p:cNvPicPr>
          <p:nvPr>
            <p:ph sz="quarter" idx="13"/>
          </p:nvPr>
        </p:nvPicPr>
        <p:blipFill rotWithShape="1">
          <a:blip r:embed="rId2"/>
          <a:srcRect l="23904" t="22969" r="23496" b="8764"/>
          <a:stretch/>
        </p:blipFill>
        <p:spPr>
          <a:xfrm>
            <a:off x="902523" y="1864132"/>
            <a:ext cx="6813804" cy="4993868"/>
          </a:xfrm>
          <a:prstGeom prst="rect">
            <a:avLst/>
          </a:prstGeom>
        </p:spPr>
      </p:pic>
    </p:spTree>
    <p:extLst>
      <p:ext uri="{BB962C8B-B14F-4D97-AF65-F5344CB8AC3E}">
        <p14:creationId xmlns:p14="http://schemas.microsoft.com/office/powerpoint/2010/main" val="11219818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PRODUCTO 12</a:t>
            </a:r>
          </a:p>
        </p:txBody>
      </p:sp>
      <p:sp>
        <p:nvSpPr>
          <p:cNvPr id="3" name="Marcador de texto 2"/>
          <p:cNvSpPr>
            <a:spLocks noGrp="1"/>
          </p:cNvSpPr>
          <p:nvPr>
            <p:ph type="body" sz="quarter" idx="12"/>
          </p:nvPr>
        </p:nvSpPr>
        <p:spPr/>
        <p:txBody>
          <a:bodyPr/>
          <a:lstStyle/>
          <a:p>
            <a:r>
              <a:rPr lang="es-MX" dirty="0"/>
              <a:t>EVALUACIÓN FORMATOS</a:t>
            </a:r>
          </a:p>
          <a:p>
            <a:endParaRPr lang="es-MX" dirty="0"/>
          </a:p>
        </p:txBody>
      </p:sp>
      <p:pic>
        <p:nvPicPr>
          <p:cNvPr id="6" name="Marcador de contenido 5"/>
          <p:cNvPicPr>
            <a:picLocks noGrp="1" noChangeAspect="1"/>
          </p:cNvPicPr>
          <p:nvPr>
            <p:ph sz="quarter" idx="13"/>
          </p:nvPr>
        </p:nvPicPr>
        <p:blipFill rotWithShape="1">
          <a:blip r:embed="rId2"/>
          <a:srcRect l="20311" t="22101" r="19903" b="11656"/>
          <a:stretch/>
        </p:blipFill>
        <p:spPr>
          <a:xfrm>
            <a:off x="504372" y="1746665"/>
            <a:ext cx="7744678" cy="4845808"/>
          </a:xfrm>
          <a:prstGeom prst="rect">
            <a:avLst/>
          </a:prstGeom>
        </p:spPr>
      </p:pic>
    </p:spTree>
    <p:extLst>
      <p:ext uri="{BB962C8B-B14F-4D97-AF65-F5344CB8AC3E}">
        <p14:creationId xmlns:p14="http://schemas.microsoft.com/office/powerpoint/2010/main" val="30033860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D7B4A7-4045-4D7C-8028-65AF793AE942}"/>
              </a:ext>
            </a:extLst>
          </p:cNvPr>
          <p:cNvSpPr>
            <a:spLocks noGrp="1"/>
          </p:cNvSpPr>
          <p:nvPr>
            <p:ph type="title"/>
          </p:nvPr>
        </p:nvSpPr>
        <p:spPr>
          <a:xfrm>
            <a:off x="541501" y="630018"/>
            <a:ext cx="8220986" cy="355600"/>
          </a:xfrm>
        </p:spPr>
        <p:txBody>
          <a:bodyPr/>
          <a:lstStyle/>
          <a:p>
            <a:r>
              <a:rPr lang="es-MX" sz="2000" dirty="0"/>
              <a:t>LISTA DE COTEJO</a:t>
            </a:r>
          </a:p>
        </p:txBody>
      </p:sp>
      <p:sp>
        <p:nvSpPr>
          <p:cNvPr id="3" name="Marcador de texto 2">
            <a:extLst>
              <a:ext uri="{FF2B5EF4-FFF2-40B4-BE49-F238E27FC236}">
                <a16:creationId xmlns:a16="http://schemas.microsoft.com/office/drawing/2014/main" id="{1351DAA3-2B22-4B97-A546-69894414C00A}"/>
              </a:ext>
            </a:extLst>
          </p:cNvPr>
          <p:cNvSpPr>
            <a:spLocks noGrp="1"/>
          </p:cNvSpPr>
          <p:nvPr>
            <p:ph type="body" sz="quarter" idx="12"/>
          </p:nvPr>
        </p:nvSpPr>
        <p:spPr>
          <a:xfrm>
            <a:off x="541500" y="1035465"/>
            <a:ext cx="8220986" cy="355600"/>
          </a:xfrm>
        </p:spPr>
        <p:txBody>
          <a:bodyPr/>
          <a:lstStyle/>
          <a:p>
            <a:r>
              <a:rPr lang="es-MX" b="1" spc="40" dirty="0">
                <a:solidFill>
                  <a:schemeClr val="tx1"/>
                </a:solidFill>
              </a:rPr>
              <a:t>AUTOEVALUACIÓN DEL PORTAFOLIO VIRTUAL DE EVIDENCIAS</a:t>
            </a:r>
            <a:endParaRPr lang="es-MX" dirty="0"/>
          </a:p>
        </p:txBody>
      </p:sp>
      <p:pic>
        <p:nvPicPr>
          <p:cNvPr id="5" name="Marcador de contenido 4">
            <a:extLst>
              <a:ext uri="{FF2B5EF4-FFF2-40B4-BE49-F238E27FC236}">
                <a16:creationId xmlns:a16="http://schemas.microsoft.com/office/drawing/2014/main" id="{45007E2E-BE94-478F-A4D6-3149DF8291EF}"/>
              </a:ext>
            </a:extLst>
          </p:cNvPr>
          <p:cNvPicPr>
            <a:picLocks noGrp="1" noChangeAspect="1"/>
          </p:cNvPicPr>
          <p:nvPr>
            <p:ph sz="quarter" idx="13"/>
          </p:nvPr>
        </p:nvPicPr>
        <p:blipFill>
          <a:blip r:embed="rId2"/>
          <a:stretch>
            <a:fillRect/>
          </a:stretch>
        </p:blipFill>
        <p:spPr>
          <a:xfrm>
            <a:off x="541500" y="1440912"/>
            <a:ext cx="3619019" cy="5417088"/>
          </a:xfrm>
          <a:prstGeom prst="rect">
            <a:avLst/>
          </a:prstGeom>
        </p:spPr>
      </p:pic>
      <p:pic>
        <p:nvPicPr>
          <p:cNvPr id="6" name="Imagen 5">
            <a:extLst>
              <a:ext uri="{FF2B5EF4-FFF2-40B4-BE49-F238E27FC236}">
                <a16:creationId xmlns:a16="http://schemas.microsoft.com/office/drawing/2014/main" id="{E04EED92-C5F9-42E7-AC38-37FDD7720A99}"/>
              </a:ext>
            </a:extLst>
          </p:cNvPr>
          <p:cNvPicPr>
            <a:picLocks noChangeAspect="1"/>
          </p:cNvPicPr>
          <p:nvPr/>
        </p:nvPicPr>
        <p:blipFill>
          <a:blip r:embed="rId3"/>
          <a:stretch>
            <a:fillRect/>
          </a:stretch>
        </p:blipFill>
        <p:spPr>
          <a:xfrm>
            <a:off x="4373881" y="1391065"/>
            <a:ext cx="4145764" cy="5650832"/>
          </a:xfrm>
          <a:prstGeom prst="rect">
            <a:avLst/>
          </a:prstGeom>
        </p:spPr>
      </p:pic>
    </p:spTree>
    <p:extLst>
      <p:ext uri="{BB962C8B-B14F-4D97-AF65-F5344CB8AC3E}">
        <p14:creationId xmlns:p14="http://schemas.microsoft.com/office/powerpoint/2010/main" val="7211610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C5C8BCFC-E111-4422-8B36-729752EFA39D}"/>
              </a:ext>
            </a:extLst>
          </p:cNvPr>
          <p:cNvPicPr>
            <a:picLocks noGrp="1" noChangeAspect="1"/>
          </p:cNvPicPr>
          <p:nvPr>
            <p:ph sz="quarter" idx="13"/>
          </p:nvPr>
        </p:nvPicPr>
        <p:blipFill>
          <a:blip r:embed="rId2"/>
          <a:stretch>
            <a:fillRect/>
          </a:stretch>
        </p:blipFill>
        <p:spPr>
          <a:xfrm>
            <a:off x="385174" y="842211"/>
            <a:ext cx="4186825" cy="5832909"/>
          </a:xfrm>
          <a:prstGeom prst="rect">
            <a:avLst/>
          </a:prstGeom>
        </p:spPr>
      </p:pic>
      <p:pic>
        <p:nvPicPr>
          <p:cNvPr id="6" name="Imagen 5">
            <a:extLst>
              <a:ext uri="{FF2B5EF4-FFF2-40B4-BE49-F238E27FC236}">
                <a16:creationId xmlns:a16="http://schemas.microsoft.com/office/drawing/2014/main" id="{1EC74CA6-B2E6-4EC9-8077-EDA1626DB138}"/>
              </a:ext>
            </a:extLst>
          </p:cNvPr>
          <p:cNvPicPr>
            <a:picLocks noChangeAspect="1"/>
          </p:cNvPicPr>
          <p:nvPr/>
        </p:nvPicPr>
        <p:blipFill>
          <a:blip r:embed="rId3"/>
          <a:stretch>
            <a:fillRect/>
          </a:stretch>
        </p:blipFill>
        <p:spPr>
          <a:xfrm>
            <a:off x="4754562" y="842211"/>
            <a:ext cx="4008438" cy="5812400"/>
          </a:xfrm>
          <a:prstGeom prst="rect">
            <a:avLst/>
          </a:prstGeom>
        </p:spPr>
      </p:pic>
    </p:spTree>
    <p:extLst>
      <p:ext uri="{BB962C8B-B14F-4D97-AF65-F5344CB8AC3E}">
        <p14:creationId xmlns:p14="http://schemas.microsoft.com/office/powerpoint/2010/main" val="36868265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31B2C0-72F2-44CD-9BA0-DEF367FA07ED}"/>
              </a:ext>
            </a:extLst>
          </p:cNvPr>
          <p:cNvSpPr>
            <a:spLocks noGrp="1"/>
          </p:cNvSpPr>
          <p:nvPr>
            <p:ph type="title"/>
          </p:nvPr>
        </p:nvSpPr>
        <p:spPr/>
        <p:txBody>
          <a:bodyPr/>
          <a:lstStyle/>
          <a:p>
            <a:r>
              <a:rPr lang="es-MX" dirty="0"/>
              <a:t>PRODUCTO 13</a:t>
            </a:r>
          </a:p>
        </p:txBody>
      </p:sp>
      <p:pic>
        <p:nvPicPr>
          <p:cNvPr id="5" name="Marcador de contenido 4">
            <a:extLst>
              <a:ext uri="{FF2B5EF4-FFF2-40B4-BE49-F238E27FC236}">
                <a16:creationId xmlns:a16="http://schemas.microsoft.com/office/drawing/2014/main" id="{87B08F1D-B67F-4316-8D90-E539915128CB}"/>
              </a:ext>
            </a:extLst>
          </p:cNvPr>
          <p:cNvPicPr>
            <a:picLocks noGrp="1" noChangeAspect="1"/>
          </p:cNvPicPr>
          <p:nvPr>
            <p:ph sz="quarter" idx="13"/>
          </p:nvPr>
        </p:nvPicPr>
        <p:blipFill>
          <a:blip r:embed="rId2"/>
          <a:stretch>
            <a:fillRect/>
          </a:stretch>
        </p:blipFill>
        <p:spPr>
          <a:xfrm>
            <a:off x="541501" y="1443038"/>
            <a:ext cx="8060998" cy="5033962"/>
          </a:xfrm>
          <a:prstGeom prst="rect">
            <a:avLst/>
          </a:prstGeom>
        </p:spPr>
      </p:pic>
    </p:spTree>
    <p:extLst>
      <p:ext uri="{BB962C8B-B14F-4D97-AF65-F5344CB8AC3E}">
        <p14:creationId xmlns:p14="http://schemas.microsoft.com/office/powerpoint/2010/main" val="10148333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E9A6FC-7C91-4908-BB1B-C9D2CCFDE34A}"/>
              </a:ext>
            </a:extLst>
          </p:cNvPr>
          <p:cNvSpPr>
            <a:spLocks noGrp="1"/>
          </p:cNvSpPr>
          <p:nvPr>
            <p:ph type="title"/>
          </p:nvPr>
        </p:nvSpPr>
        <p:spPr/>
        <p:txBody>
          <a:bodyPr/>
          <a:lstStyle/>
          <a:p>
            <a:r>
              <a:rPr lang="es-MX" dirty="0"/>
              <a:t>PRODUCTO 14</a:t>
            </a:r>
          </a:p>
        </p:txBody>
      </p:sp>
      <p:pic>
        <p:nvPicPr>
          <p:cNvPr id="5" name="Marcador de contenido 4">
            <a:extLst>
              <a:ext uri="{FF2B5EF4-FFF2-40B4-BE49-F238E27FC236}">
                <a16:creationId xmlns:a16="http://schemas.microsoft.com/office/drawing/2014/main" id="{D2132FBF-F5D8-41D9-B507-1EB89ABCDA23}"/>
              </a:ext>
            </a:extLst>
          </p:cNvPr>
          <p:cNvPicPr>
            <a:picLocks noGrp="1"/>
          </p:cNvPicPr>
          <p:nvPr>
            <p:ph sz="quarter" idx="13"/>
          </p:nvPr>
        </p:nvPicPr>
        <p:blipFill rotWithShape="1">
          <a:blip r:embed="rId2"/>
          <a:srcRect b="47239"/>
          <a:stretch/>
        </p:blipFill>
        <p:spPr bwMode="auto">
          <a:xfrm>
            <a:off x="196374" y="1737924"/>
            <a:ext cx="3720306" cy="4982916"/>
          </a:xfrm>
          <a:prstGeom prst="rect">
            <a:avLst/>
          </a:prstGeom>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63306D63-89A4-4215-9A91-2FA9848E16D9}"/>
              </a:ext>
            </a:extLst>
          </p:cNvPr>
          <p:cNvPicPr/>
          <p:nvPr/>
        </p:nvPicPr>
        <p:blipFill rotWithShape="1">
          <a:blip r:embed="rId2"/>
          <a:srcRect t="43405" b="12239"/>
          <a:stretch/>
        </p:blipFill>
        <p:spPr bwMode="auto">
          <a:xfrm>
            <a:off x="4651994" y="1443790"/>
            <a:ext cx="4110493" cy="54142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539575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4A9B81-92E0-4A56-AD5A-57CF508BFFDF}"/>
              </a:ext>
            </a:extLst>
          </p:cNvPr>
          <p:cNvSpPr>
            <a:spLocks noGrp="1"/>
          </p:cNvSpPr>
          <p:nvPr>
            <p:ph type="title"/>
          </p:nvPr>
        </p:nvSpPr>
        <p:spPr/>
        <p:txBody>
          <a:bodyPr/>
          <a:lstStyle/>
          <a:p>
            <a:r>
              <a:rPr lang="es-MX" sz="3600" spc="40" dirty="0">
                <a:solidFill>
                  <a:schemeClr val="tx1">
                    <a:lumMod val="50000"/>
                    <a:lumOff val="50000"/>
                  </a:schemeClr>
                </a:solidFill>
              </a:rPr>
              <a:t>PRODUCTO 15. </a:t>
            </a:r>
            <a:r>
              <a:rPr lang="es-MX" spc="40" dirty="0">
                <a:solidFill>
                  <a:schemeClr val="tx1">
                    <a:lumMod val="50000"/>
                    <a:lumOff val="50000"/>
                  </a:schemeClr>
                </a:solidFill>
              </a:rPr>
              <a:t>REFLEXIÓN PERSONAL</a:t>
            </a:r>
            <a:endParaRPr lang="es-MX" dirty="0"/>
          </a:p>
        </p:txBody>
      </p:sp>
      <p:sp>
        <p:nvSpPr>
          <p:cNvPr id="4" name="Marcador de contenido 3">
            <a:extLst>
              <a:ext uri="{FF2B5EF4-FFF2-40B4-BE49-F238E27FC236}">
                <a16:creationId xmlns:a16="http://schemas.microsoft.com/office/drawing/2014/main" id="{11E17F53-F8E9-44B2-9CF8-A0BCE3495FD3}"/>
              </a:ext>
            </a:extLst>
          </p:cNvPr>
          <p:cNvSpPr>
            <a:spLocks noGrp="1"/>
          </p:cNvSpPr>
          <p:nvPr>
            <p:ph sz="quarter" idx="13"/>
          </p:nvPr>
        </p:nvSpPr>
        <p:spPr>
          <a:xfrm>
            <a:off x="541502" y="1443790"/>
            <a:ext cx="8220986" cy="4782739"/>
          </a:xfrm>
        </p:spPr>
        <p:txBody>
          <a:bodyPr/>
          <a:lstStyle/>
          <a:p>
            <a:pPr algn="just"/>
            <a:r>
              <a:rPr lang="es-MX" sz="1600" dirty="0">
                <a:solidFill>
                  <a:schemeClr val="tx1"/>
                </a:solidFill>
              </a:rPr>
              <a:t>Trabajar en el proyecto interdisciplinario de Conexiones implicó dificultades diversas. Por ejemplo: no coincidíamos los profesores en los mismos tiempos de trabajo o no compartíamos un mismo espacio para discutir plenamente. Sin embargo, nos centraremos en las dificultades con mayor trascendencia e impacto. </a:t>
            </a:r>
          </a:p>
          <a:p>
            <a:pPr algn="just"/>
            <a:endParaRPr lang="es-MX" sz="1600" dirty="0">
              <a:solidFill>
                <a:schemeClr val="tx1"/>
              </a:solidFill>
            </a:endParaRPr>
          </a:p>
          <a:p>
            <a:pPr algn="just"/>
            <a:r>
              <a:rPr lang="es-MX" sz="1600" dirty="0">
                <a:solidFill>
                  <a:schemeClr val="tx1"/>
                </a:solidFill>
              </a:rPr>
              <a:t>La primer dificultad para realizar este proyecto fue el tratar de relacionar los contenidos con otras materias puesto que en nuestro que hacer cotidiana pensamos de manera individual y sectorizada al solo centrarnos en lo que nos atañe en cada asignatura. Otra dificultad radica en el diseño de la planeación la cual implica integrar todas las disciplinas, un tarea bastante compleja: lenguajes diversos, de múltiples naturalezas: Una vez que el proyecto estuvo definido, empezamos a trabajar en su desarrollo. Al platicar entre nosotros, muchos no conocíamos lo que el otro profesor nos quería decir; cas siempre se debía a cuestiones de tecnicismos o que, en definitiva, no teníamos idea de la otra temática. Esto lo resolvimos haciendo que cada uno de los profesores diera una pequeña cátedra de aquel tema que se involucraba con el proyecto. Por supuesto, esto implicó que nos viéramos en diversas ocasiones para tomar clase, sin embargo, siempre se contó con la mejor disposición.</a:t>
            </a:r>
          </a:p>
          <a:p>
            <a:endParaRPr lang="es-MX" dirty="0"/>
          </a:p>
        </p:txBody>
      </p:sp>
    </p:spTree>
    <p:extLst>
      <p:ext uri="{BB962C8B-B14F-4D97-AF65-F5344CB8AC3E}">
        <p14:creationId xmlns:p14="http://schemas.microsoft.com/office/powerpoint/2010/main" val="17705793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3B8D4-563E-4700-94D6-28FBE556F71D}"/>
              </a:ext>
            </a:extLst>
          </p:cNvPr>
          <p:cNvSpPr>
            <a:spLocks noGrp="1"/>
          </p:cNvSpPr>
          <p:nvPr>
            <p:ph type="title"/>
          </p:nvPr>
        </p:nvSpPr>
        <p:spPr/>
        <p:txBody>
          <a:bodyPr/>
          <a:lstStyle/>
          <a:p>
            <a:r>
              <a:rPr lang="es-MX" sz="3600" spc="40" dirty="0">
                <a:solidFill>
                  <a:schemeClr val="tx1">
                    <a:lumMod val="50000"/>
                    <a:lumOff val="50000"/>
                  </a:schemeClr>
                </a:solidFill>
              </a:rPr>
              <a:t>PRODUCTO 15. </a:t>
            </a:r>
            <a:r>
              <a:rPr lang="es-MX" spc="40" dirty="0">
                <a:solidFill>
                  <a:schemeClr val="tx1">
                    <a:lumMod val="50000"/>
                    <a:lumOff val="50000"/>
                  </a:schemeClr>
                </a:solidFill>
              </a:rPr>
              <a:t>REFLEXIÓN PERSONAL</a:t>
            </a:r>
            <a:endParaRPr lang="es-MX" dirty="0"/>
          </a:p>
        </p:txBody>
      </p:sp>
      <p:sp>
        <p:nvSpPr>
          <p:cNvPr id="4" name="Marcador de contenido 3">
            <a:extLst>
              <a:ext uri="{FF2B5EF4-FFF2-40B4-BE49-F238E27FC236}">
                <a16:creationId xmlns:a16="http://schemas.microsoft.com/office/drawing/2014/main" id="{B88D670F-5F39-417D-98FB-03881977E1F3}"/>
              </a:ext>
            </a:extLst>
          </p:cNvPr>
          <p:cNvSpPr>
            <a:spLocks noGrp="1"/>
          </p:cNvSpPr>
          <p:nvPr>
            <p:ph sz="quarter" idx="13"/>
          </p:nvPr>
        </p:nvSpPr>
        <p:spPr>
          <a:xfrm>
            <a:off x="541502" y="1443790"/>
            <a:ext cx="8220986" cy="4782739"/>
          </a:xfrm>
        </p:spPr>
        <p:txBody>
          <a:bodyPr/>
          <a:lstStyle/>
          <a:p>
            <a:r>
              <a:rPr lang="es-MX" sz="1600" dirty="0">
                <a:solidFill>
                  <a:schemeClr val="tx1"/>
                </a:solidFill>
              </a:rPr>
              <a:t>Múltiples enfoques, un mismo objetivo: Al momento de redactar los objetivos de nuestro proyecto tuvimos que pensar en aglomerar todos los campos del conocimiento. Esto lo resolvimos atendiendo a los formatos enviados pro DGIRE, pues permitían paulatinamente ir decantando la información.</a:t>
            </a:r>
          </a:p>
          <a:p>
            <a:r>
              <a:rPr lang="es-MX" sz="1600" dirty="0">
                <a:solidFill>
                  <a:schemeClr val="tx1"/>
                </a:solidFill>
              </a:rPr>
              <a:t>2. Todas estas dificultades se lograron resolver a través de la escucha al otro. Así, llegamos a la conclusión de que toda disciplina tiene un objetivo que comparte con otras al reconocer que estas tienen la intención de ayudar al ser humano a conocerse a si mismo, su entorno y la relación que tiene con este.</a:t>
            </a:r>
          </a:p>
          <a:p>
            <a:r>
              <a:rPr lang="es-MX" sz="1600" dirty="0">
                <a:solidFill>
                  <a:schemeClr val="tx1"/>
                </a:solidFill>
              </a:rPr>
              <a:t>3. El resultado final se basará en la obtención de una conciencia multidisciplinaria que quedará plasmada en el trabajo integrador. </a:t>
            </a:r>
          </a:p>
          <a:p>
            <a:r>
              <a:rPr lang="es-MX" sz="1600" dirty="0">
                <a:solidFill>
                  <a:schemeClr val="tx1"/>
                </a:solidFill>
              </a:rPr>
              <a:t>4. La escucha activa y la reflexión como procesos indispensables para la obtención del trabajo multidisciplinario son aspectos importantes para este proyecto.</a:t>
            </a:r>
          </a:p>
          <a:p>
            <a:r>
              <a:rPr lang="es-MX" sz="1600" dirty="0">
                <a:solidFill>
                  <a:schemeClr val="tx1"/>
                </a:solidFill>
              </a:rPr>
              <a:t>5. La escucha activa y la reflexión sobre el otro ha sido fundamental para la realización de este proyecto, por tanto, esta técnica será importante implementarla en cualquiera de los ámbitos con los que se relacione nuestro qué hacer cotidiano, en la práctica docente. </a:t>
            </a:r>
          </a:p>
          <a:p>
            <a:r>
              <a:rPr lang="es-MX" sz="1600" dirty="0">
                <a:solidFill>
                  <a:schemeClr val="tx1"/>
                </a:solidFill>
              </a:rPr>
              <a:t>Cada sesión de trabajo podrá verse enriquecida por el contacto natural con los temarios de otras disciplinas y esto permitirá a los alumnos  poseer una visión panorámica de sus estudios y no fragmentada.</a:t>
            </a:r>
          </a:p>
          <a:p>
            <a:endParaRPr lang="es-MX" dirty="0"/>
          </a:p>
        </p:txBody>
      </p:sp>
    </p:spTree>
    <p:extLst>
      <p:ext uri="{BB962C8B-B14F-4D97-AF65-F5344CB8AC3E}">
        <p14:creationId xmlns:p14="http://schemas.microsoft.com/office/powerpoint/2010/main" val="3931260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PRODUCTO 1 CAIAC</a:t>
            </a:r>
          </a:p>
        </p:txBody>
      </p:sp>
      <p:sp>
        <p:nvSpPr>
          <p:cNvPr id="3" name="Marcador de texto 2"/>
          <p:cNvSpPr>
            <a:spLocks noGrp="1"/>
          </p:cNvSpPr>
          <p:nvPr>
            <p:ph type="body" sz="quarter" idx="12"/>
          </p:nvPr>
        </p:nvSpPr>
        <p:spPr/>
        <p:txBody>
          <a:bodyPr/>
          <a:lstStyle/>
          <a:p>
            <a:endParaRPr lang="es-MX"/>
          </a:p>
        </p:txBody>
      </p:sp>
      <p:pic>
        <p:nvPicPr>
          <p:cNvPr id="5" name="Marcador de contenido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 y="1443790"/>
            <a:ext cx="8953995" cy="5414210"/>
          </a:xfrm>
        </p:spPr>
      </p:pic>
    </p:spTree>
    <p:extLst>
      <p:ext uri="{BB962C8B-B14F-4D97-AF65-F5344CB8AC3E}">
        <p14:creationId xmlns:p14="http://schemas.microsoft.com/office/powerpoint/2010/main" val="216664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EVIDENCIAS. FOTOGRAFÍAS DE LA SESIÓN</a:t>
            </a:r>
          </a:p>
        </p:txBody>
      </p:sp>
      <p:sp>
        <p:nvSpPr>
          <p:cNvPr id="3" name="Marcador de texto 2"/>
          <p:cNvSpPr>
            <a:spLocks noGrp="1"/>
          </p:cNvSpPr>
          <p:nvPr>
            <p:ph type="body" sz="quarter" idx="12"/>
          </p:nvPr>
        </p:nvSpPr>
        <p:spPr/>
        <p:txBody>
          <a:bodyPr/>
          <a:lstStyle/>
          <a:p>
            <a:endParaRPr lang="es-MX"/>
          </a:p>
        </p:txBody>
      </p:sp>
      <p:pic>
        <p:nvPicPr>
          <p:cNvPr id="7" name="Marcador de contenido 6"/>
          <p:cNvPicPr>
            <a:picLocks noGrp="1" noChangeAspect="1"/>
          </p:cNvPicPr>
          <p:nvPr>
            <p:ph sz="quarter" idx="13"/>
          </p:nvPr>
        </p:nvPicPr>
        <p:blipFill rotWithShape="1">
          <a:blip r:embed="rId2"/>
          <a:srcRect l="22760" t="22680" r="40813" b="9343"/>
          <a:stretch/>
        </p:blipFill>
        <p:spPr>
          <a:xfrm>
            <a:off x="1548142" y="1746665"/>
            <a:ext cx="5251009" cy="4922927"/>
          </a:xfrm>
          <a:prstGeom prst="rect">
            <a:avLst/>
          </a:prstGeom>
        </p:spPr>
      </p:pic>
    </p:spTree>
    <p:extLst>
      <p:ext uri="{BB962C8B-B14F-4D97-AF65-F5344CB8AC3E}">
        <p14:creationId xmlns:p14="http://schemas.microsoft.com/office/powerpoint/2010/main" val="3117755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EVIDENCIAS. FOTOGRAFÍAS DE LA SESIÓN</a:t>
            </a:r>
          </a:p>
        </p:txBody>
      </p:sp>
      <p:sp>
        <p:nvSpPr>
          <p:cNvPr id="3" name="Marcador de texto 2"/>
          <p:cNvSpPr>
            <a:spLocks noGrp="1"/>
          </p:cNvSpPr>
          <p:nvPr>
            <p:ph type="body" sz="quarter" idx="12"/>
          </p:nvPr>
        </p:nvSpPr>
        <p:spPr/>
        <p:txBody>
          <a:bodyPr/>
          <a:lstStyle/>
          <a:p>
            <a:endParaRPr lang="es-MX"/>
          </a:p>
        </p:txBody>
      </p:sp>
      <p:pic>
        <p:nvPicPr>
          <p:cNvPr id="5" name="Marcador de contenido 4"/>
          <p:cNvPicPr>
            <a:picLocks noGrp="1" noChangeAspect="1"/>
          </p:cNvPicPr>
          <p:nvPr>
            <p:ph sz="quarter" idx="13"/>
          </p:nvPr>
        </p:nvPicPr>
        <p:blipFill rotWithShape="1">
          <a:blip r:embed="rId2"/>
          <a:srcRect l="22307" t="21215" r="42055" b="12354"/>
          <a:stretch/>
        </p:blipFill>
        <p:spPr>
          <a:xfrm>
            <a:off x="1964603" y="1819747"/>
            <a:ext cx="5232902" cy="4620939"/>
          </a:xfrm>
          <a:prstGeom prst="rect">
            <a:avLst/>
          </a:prstGeom>
        </p:spPr>
      </p:pic>
    </p:spTree>
    <p:extLst>
      <p:ext uri="{BB962C8B-B14F-4D97-AF65-F5344CB8AC3E}">
        <p14:creationId xmlns:p14="http://schemas.microsoft.com/office/powerpoint/2010/main" val="2936940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EVIDENCIAS. FOTOGRAFÍAS DE LA SESIÓN</a:t>
            </a:r>
          </a:p>
        </p:txBody>
      </p:sp>
      <p:sp>
        <p:nvSpPr>
          <p:cNvPr id="3" name="Marcador de texto 2"/>
          <p:cNvSpPr>
            <a:spLocks noGrp="1"/>
          </p:cNvSpPr>
          <p:nvPr>
            <p:ph type="body" sz="quarter" idx="12"/>
          </p:nvPr>
        </p:nvSpPr>
        <p:spPr/>
        <p:txBody>
          <a:bodyPr/>
          <a:lstStyle/>
          <a:p>
            <a:endParaRPr lang="es-MX"/>
          </a:p>
        </p:txBody>
      </p:sp>
      <p:pic>
        <p:nvPicPr>
          <p:cNvPr id="5" name="Marcador de contenido 4"/>
          <p:cNvPicPr>
            <a:picLocks noGrp="1" noChangeAspect="1"/>
          </p:cNvPicPr>
          <p:nvPr>
            <p:ph sz="quarter" idx="13"/>
          </p:nvPr>
        </p:nvPicPr>
        <p:blipFill rotWithShape="1">
          <a:blip r:embed="rId2"/>
          <a:srcRect l="17140" t="21553" r="40393" b="8317"/>
          <a:stretch/>
        </p:blipFill>
        <p:spPr>
          <a:xfrm>
            <a:off x="2263360" y="2204837"/>
            <a:ext cx="5730849" cy="4956328"/>
          </a:xfrm>
          <a:prstGeom prst="rect">
            <a:avLst/>
          </a:prstGeom>
        </p:spPr>
      </p:pic>
    </p:spTree>
    <p:extLst>
      <p:ext uri="{BB962C8B-B14F-4D97-AF65-F5344CB8AC3E}">
        <p14:creationId xmlns:p14="http://schemas.microsoft.com/office/powerpoint/2010/main" val="1802762260"/>
      </p:ext>
    </p:extLst>
  </p:cSld>
  <p:clrMapOvr>
    <a:masterClrMapping/>
  </p:clrMapOvr>
</p:sld>
</file>

<file path=ppt/theme/theme1.xml><?xml version="1.0" encoding="utf-8"?>
<a:theme xmlns:a="http://schemas.openxmlformats.org/drawingml/2006/main" name="Office Theme">
  <a:themeElements>
    <a:clrScheme name="Custom 2">
      <a:dk1>
        <a:srgbClr val="404040"/>
      </a:dk1>
      <a:lt1>
        <a:sysClr val="window" lastClr="FFFFFF"/>
      </a:lt1>
      <a:dk2>
        <a:srgbClr val="1F497D"/>
      </a:dk2>
      <a:lt2>
        <a:srgbClr val="EEECE1"/>
      </a:lt2>
      <a:accent1>
        <a:srgbClr val="5B97DF"/>
      </a:accent1>
      <a:accent2>
        <a:srgbClr val="F40A0E"/>
      </a:accent2>
      <a:accent3>
        <a:srgbClr val="261A80"/>
      </a:accent3>
      <a:accent4>
        <a:srgbClr val="509CAD"/>
      </a:accent4>
      <a:accent5>
        <a:srgbClr val="C64837"/>
      </a:accent5>
      <a:accent6>
        <a:srgbClr val="67B3F7"/>
      </a:accent6>
      <a:hlink>
        <a:srgbClr val="FFFFFF"/>
      </a:hlink>
      <a:folHlink>
        <a:srgbClr val="5F7B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4812</TotalTime>
  <Words>904</Words>
  <Application>Microsoft Office PowerPoint</Application>
  <PresentationFormat>Presentación en pantalla (4:3)</PresentationFormat>
  <Paragraphs>115</Paragraphs>
  <Slides>57</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57</vt:i4>
      </vt:variant>
    </vt:vector>
  </HeadingPairs>
  <TitlesOfParts>
    <vt:vector size="65" baseType="lpstr">
      <vt:lpstr>MS PGothic</vt:lpstr>
      <vt:lpstr>MS PGothic</vt:lpstr>
      <vt:lpstr>Arial</vt:lpstr>
      <vt:lpstr>Calibri</vt:lpstr>
      <vt:lpstr>Helvetica</vt:lpstr>
      <vt:lpstr>Helvetica Light</vt:lpstr>
      <vt:lpstr>Office Theme</vt:lpstr>
      <vt:lpstr>Diseño personalizado</vt:lpstr>
      <vt:lpstr>Preparatoria Universidad La Salle</vt:lpstr>
      <vt:lpstr>Preparatoria Universidad La Salle</vt:lpstr>
      <vt:lpstr>Preparatoria Universidad La Salle</vt:lpstr>
      <vt:lpstr>PRODUCTO 1 CAIAC</vt:lpstr>
      <vt:lpstr>PRODUCTO 1 CAIAC</vt:lpstr>
      <vt:lpstr>PRODUCTO 1 CAIAC</vt:lpstr>
      <vt:lpstr>EVIDENCIAS. FOTOGRAFÍAS DE LA SESIÓN</vt:lpstr>
      <vt:lpstr>EVIDENCIAS. FOTOGRAFÍAS DE LA SESIÓN</vt:lpstr>
      <vt:lpstr>EVIDENCIAS. FOTOGRAFÍAS DE LA SESIÓN</vt:lpstr>
      <vt:lpstr>EVIDENCIAS. FOTOGRAFÍAS DE LA SESIÓN</vt:lpstr>
      <vt:lpstr>EVIDENCIAS. FOTOGRAFÍAS DE LA SESIÓN</vt:lpstr>
      <vt:lpstr>ORGANIZADOR GRÁFICO</vt:lpstr>
      <vt:lpstr>2ª Reunión de trabajo </vt:lpstr>
      <vt:lpstr>PRODUCTO 4</vt:lpstr>
      <vt:lpstr>PRODUCTO 5</vt:lpstr>
      <vt:lpstr>PRODUCTO 6 MESA DE EXPERTOS</vt:lpstr>
      <vt:lpstr>PRODUCTO 6 MESA DE EXPERTOS</vt:lpstr>
      <vt:lpstr>PRODUCTO 6 MESA DE EXPERTOS</vt:lpstr>
      <vt:lpstr>PRODUCTO 6 MESA DE EXPERTOS</vt:lpstr>
      <vt:lpstr>PRODUCTO 7 E.I.P RESUMEN</vt:lpstr>
      <vt:lpstr>PRODUCTO 7 E.I.P RESUMEN</vt:lpstr>
      <vt:lpstr>PRODUCTO 7 E.I.P RESUMEN</vt:lpstr>
      <vt:lpstr>PRODUCTO 7 E.I.P RESUMEN</vt:lpstr>
      <vt:lpstr>PRODUCTO 7 E.I.P RESUMEN</vt:lpstr>
      <vt:lpstr>PRODUCTO 7 E.I.P RESUMEN</vt:lpstr>
      <vt:lpstr>PRODUCTO 7 E.I.P RESUMEN</vt:lpstr>
      <vt:lpstr>PRODUCTO 7 E.I.P RESUMEN</vt:lpstr>
      <vt:lpstr>PRODUCTO 7 E.I.P RESUMEN</vt:lpstr>
      <vt:lpstr>PRODUCTO 7 E.I.P RESUMEN</vt:lpstr>
      <vt:lpstr>PRODUCTO 7 E.I.P RESUMEN</vt:lpstr>
      <vt:lpstr>PRODUCTO 7 E.I.P RESUMEN</vt:lpstr>
      <vt:lpstr>PRODUCTO 7 E.I.P RESUMEN</vt:lpstr>
      <vt:lpstr>PRODUCTO 7 E.I.P RESUMEN</vt:lpstr>
      <vt:lpstr>PRODUCTO 8 E.I.P PROYECTO </vt:lpstr>
      <vt:lpstr>PRODUCTO 8 E.I.P PROYECTO </vt:lpstr>
      <vt:lpstr>PRODUCTO 8 E.I.P PROYECTO </vt:lpstr>
      <vt:lpstr>PRODUCTO 8 E.I.P PROYECTO </vt:lpstr>
      <vt:lpstr>PRODUCTO 8 E.I.P PROYECTO </vt:lpstr>
      <vt:lpstr>PRODUCTO 8 E.I.P PROYECTO </vt:lpstr>
      <vt:lpstr>PRODUCTO 8 E.I.P PROYECTO </vt:lpstr>
      <vt:lpstr>PRODUCTO 9 EVIDENCIAS</vt:lpstr>
      <vt:lpstr>Preparatoria Universidad La Salle</vt:lpstr>
      <vt:lpstr>PRODUCTO 10</vt:lpstr>
      <vt:lpstr>PRODUCTO 10</vt:lpstr>
      <vt:lpstr>PRODUCTO 10</vt:lpstr>
      <vt:lpstr>PRODUCTO 11</vt:lpstr>
      <vt:lpstr>PRODUCTO 11</vt:lpstr>
      <vt:lpstr>PRODUCTO 12</vt:lpstr>
      <vt:lpstr>PRODUCTO 12</vt:lpstr>
      <vt:lpstr>PRODUCTO 12</vt:lpstr>
      <vt:lpstr>PRODUCTO 12</vt:lpstr>
      <vt:lpstr>LISTA DE COTEJO</vt:lpstr>
      <vt:lpstr>Presentación de PowerPoint</vt:lpstr>
      <vt:lpstr>PRODUCTO 13</vt:lpstr>
      <vt:lpstr>PRODUCTO 14</vt:lpstr>
      <vt:lpstr>PRODUCTO 15. REFLEXIÓN PERSONAL</vt:lpstr>
      <vt:lpstr>PRODUCTO 15. REFLEXIÓN PERSONAL</vt:lpstr>
    </vt:vector>
  </TitlesOfParts>
  <Company>UNIVERSIDAD LA SALLE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Paola Diaz</dc:creator>
  <cp:lastModifiedBy>Elias Hernandez Mariana</cp:lastModifiedBy>
  <cp:revision>92</cp:revision>
  <dcterms:created xsi:type="dcterms:W3CDTF">2014-02-04T20:28:13Z</dcterms:created>
  <dcterms:modified xsi:type="dcterms:W3CDTF">2019-04-13T00:00:21Z</dcterms:modified>
</cp:coreProperties>
</file>