
<file path=[Content_Types].xml><?xml version="1.0" encoding="utf-8"?>
<Types xmlns="http://schemas.openxmlformats.org/package/2006/content-types">
  <Override PartName="/_rels/.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2.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s/_rels/slide12.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77.png" ContentType="image/png"/>
  <Override PartName="/ppt/media/image76.png" ContentType="image/png"/>
  <Override PartName="/ppt/media/image75.png" ContentType="image/png"/>
  <Override PartName="/ppt/media/image74.png" ContentType="image/png"/>
  <Override PartName="/ppt/media/image73.png" ContentType="image/png"/>
  <Override PartName="/ppt/media/image72.png" ContentType="image/png"/>
  <Override PartName="/ppt/media/image71.png" ContentType="image/png"/>
  <Override PartName="/ppt/media/image70.png" ContentType="image/png"/>
  <Override PartName="/ppt/media/image69.png" ContentType="image/png"/>
  <Override PartName="/ppt/media/image68.png" ContentType="image/png"/>
  <Override PartName="/ppt/media/image67.png" ContentType="image/png"/>
  <Override PartName="/ppt/media/image66.png" ContentType="image/png"/>
  <Override PartName="/ppt/media/image65.png" ContentType="image/png"/>
  <Override PartName="/ppt/media/image64.png" ContentType="image/png"/>
  <Override PartName="/ppt/media/image63.png" ContentType="image/png"/>
  <Override PartName="/ppt/media/image62.png" ContentType="image/png"/>
  <Override PartName="/ppt/media/image61.png" ContentType="image/png"/>
  <Override PartName="/ppt/media/image60.png" ContentType="image/png"/>
  <Override PartName="/ppt/media/image51.png" ContentType="image/png"/>
  <Override PartName="/ppt/media/image50.png" ContentType="image/png"/>
  <Override PartName="/ppt/media/image49.png" ContentType="image/png"/>
  <Override PartName="/ppt/media/image48.png" ContentType="image/png"/>
  <Override PartName="/ppt/media/image21.png" ContentType="image/png"/>
  <Override PartName="/ppt/media/image56.png" ContentType="image/png"/>
  <Override PartName="/ppt/media/image6.png" ContentType="image/png"/>
  <Override PartName="/ppt/media/image20.png" ContentType="image/png"/>
  <Override PartName="/ppt/media/image55.png" ContentType="image/png"/>
  <Override PartName="/ppt/media/image5.png" ContentType="image/png"/>
  <Override PartName="/ppt/media/image19.png" ContentType="image/png"/>
  <Override PartName="/ppt/media/image18.png" ContentType="image/png"/>
  <Override PartName="/ppt/media/image17.png" ContentType="image/png"/>
  <Override PartName="/ppt/media/image47.png" ContentType="image/png"/>
  <Override PartName="/ppt/media/image36.wmf" ContentType="image/x-wmf"/>
  <Override PartName="/ppt/media/image15.png" ContentType="image/png"/>
  <Override PartName="/ppt/media/image13.png" ContentType="image/png"/>
  <Override PartName="/ppt/media/image12.png" ContentType="image/png"/>
  <Override PartName="/ppt/media/image54.png" ContentType="image/png"/>
  <Override PartName="/ppt/media/image4.png" ContentType="image/png"/>
  <Override PartName="/ppt/media/image39.jpeg" ContentType="image/jpeg"/>
  <Override PartName="/ppt/media/image22.png" ContentType="image/png"/>
  <Override PartName="/ppt/media/image57.png" ContentType="image/png"/>
  <Override PartName="/ppt/media/image7.png" ContentType="image/png"/>
  <Override PartName="/ppt/media/image52.png" ContentType="image/png"/>
  <Override PartName="/ppt/media/image2.png" ContentType="image/png"/>
  <Override PartName="/ppt/media/image37.png" ContentType="image/png"/>
  <Override PartName="/ppt/media/image53.png" ContentType="image/png"/>
  <Override PartName="/ppt/media/image3.png" ContentType="image/png"/>
  <Override PartName="/ppt/media/image11.png" ContentType="image/png"/>
  <Override PartName="/ppt/media/image1.jpeg" ContentType="image/jpeg"/>
  <Override PartName="/ppt/media/image30.wmf" ContentType="image/x-wmf"/>
  <Override PartName="/ppt/media/image41.png" ContentType="image/png"/>
  <Override PartName="/ppt/media/image14.png" ContentType="image/png"/>
  <Override PartName="/ppt/media/image10.jpeg" ContentType="image/jpeg"/>
  <Override PartName="/ppt/media/image58.png" ContentType="image/png"/>
  <Override PartName="/ppt/media/image8.png" ContentType="image/png"/>
  <Override PartName="/ppt/media/image23.png" ContentType="image/png"/>
  <Override PartName="/ppt/media/image59.png" ContentType="image/png"/>
  <Override PartName="/ppt/media/image9.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8.jpeg" ContentType="image/jpeg"/>
  <Override PartName="/ppt/media/image31.png" ContentType="image/png"/>
  <Override PartName="/ppt/media/image33.png" ContentType="image/png"/>
  <Override PartName="/ppt/media/image35.png" ContentType="image/png"/>
  <Override PartName="/ppt/media/image40.png" ContentType="image/png"/>
  <Override PartName="/ppt/media/image42.png" ContentType="image/png"/>
  <Override PartName="/ppt/media/image32.wmf" ContentType="image/x-wmf"/>
  <Override PartName="/ppt/media/image16.jpeg" ContentType="image/jpeg"/>
  <Override PartName="/ppt/media/image43.png" ContentType="image/png"/>
  <Override PartName="/ppt/media/image44.png" ContentType="image/png"/>
  <Override PartName="/ppt/media/image34.wmf" ContentType="image/x-wmf"/>
  <Override PartName="/ppt/media/image45.png" ContentType="image/png"/>
  <Override PartName="/ppt/media/image46.png" ContentType="image/pn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body"/>
          </p:nvPr>
        </p:nvSpPr>
        <p:spPr>
          <a:xfrm>
            <a:off x="777240" y="4777560"/>
            <a:ext cx="6217560" cy="4525920"/>
          </a:xfrm>
          <a:prstGeom prst="rect">
            <a:avLst/>
          </a:prstGeom>
        </p:spPr>
        <p:txBody>
          <a:bodyPr lIns="0" rIns="0" tIns="0" bIns="0"/>
          <a:p>
            <a:r>
              <a:rPr b="0" lang="es-MX" sz="2000" spc="-1" strike="noStrike">
                <a:solidFill>
                  <a:srgbClr val="000000"/>
                </a:solidFill>
                <a:uFill>
                  <a:solidFill>
                    <a:srgbClr val="ffffff"/>
                  </a:solidFill>
                </a:uFill>
                <a:latin typeface="Arial"/>
              </a:rPr>
              <a:t>Pulse para editar el formato de las notas</a:t>
            </a:r>
            <a:endParaRPr b="0" lang="es-MX" sz="2000" spc="-1" strike="noStrike">
              <a:solidFill>
                <a:srgbClr val="000000"/>
              </a:solidFill>
              <a:uFill>
                <a:solidFill>
                  <a:srgbClr val="ffffff"/>
                </a:solidFill>
              </a:uFill>
              <a:latin typeface="Arial"/>
            </a:endParaRPr>
          </a:p>
        </p:txBody>
      </p:sp>
      <p:sp>
        <p:nvSpPr>
          <p:cNvPr id="128" name="PlaceHolder 2"/>
          <p:cNvSpPr>
            <a:spLocks noGrp="1"/>
          </p:cNvSpPr>
          <p:nvPr>
            <p:ph type="hdr"/>
          </p:nvPr>
        </p:nvSpPr>
        <p:spPr>
          <a:xfrm>
            <a:off x="0" y="0"/>
            <a:ext cx="3372840" cy="502560"/>
          </a:xfrm>
          <a:prstGeom prst="rect">
            <a:avLst/>
          </a:prstGeom>
        </p:spPr>
        <p:txBody>
          <a:bodyPr lIns="0" rIns="0" tIns="0" bIns="0"/>
          <a:p>
            <a:r>
              <a:rPr b="0" lang="es-MX" sz="1400" spc="-1" strike="noStrike">
                <a:solidFill>
                  <a:srgbClr val="000000"/>
                </a:solidFill>
                <a:uFill>
                  <a:solidFill>
                    <a:srgbClr val="ffffff"/>
                  </a:solidFill>
                </a:uFill>
                <a:latin typeface="Times New Roman"/>
              </a:rPr>
              <a:t> </a:t>
            </a:r>
            <a:endParaRPr b="0" lang="es-MX" sz="1400" spc="-1" strike="noStrike">
              <a:solidFill>
                <a:srgbClr val="000000"/>
              </a:solidFill>
              <a:uFill>
                <a:solidFill>
                  <a:srgbClr val="ffffff"/>
                </a:solidFill>
              </a:uFill>
              <a:latin typeface="Times New Roman"/>
            </a:endParaRPr>
          </a:p>
        </p:txBody>
      </p:sp>
      <p:sp>
        <p:nvSpPr>
          <p:cNvPr id="129" name="PlaceHolder 3"/>
          <p:cNvSpPr>
            <a:spLocks noGrp="1"/>
          </p:cNvSpPr>
          <p:nvPr>
            <p:ph type="dt"/>
          </p:nvPr>
        </p:nvSpPr>
        <p:spPr>
          <a:xfrm>
            <a:off x="4399200" y="0"/>
            <a:ext cx="3372840" cy="502560"/>
          </a:xfrm>
          <a:prstGeom prst="rect">
            <a:avLst/>
          </a:prstGeom>
        </p:spPr>
        <p:txBody>
          <a:bodyPr lIns="0" rIns="0" tIns="0" bIns="0"/>
          <a:p>
            <a:pPr algn="r"/>
            <a:r>
              <a:rPr b="0" lang="es-MX" sz="1400" spc="-1" strike="noStrike">
                <a:solidFill>
                  <a:srgbClr val="000000"/>
                </a:solidFill>
                <a:uFill>
                  <a:solidFill>
                    <a:srgbClr val="ffffff"/>
                  </a:solidFill>
                </a:uFill>
                <a:latin typeface="Times New Roman"/>
              </a:rPr>
              <a:t> </a:t>
            </a:r>
            <a:endParaRPr b="0" lang="es-MX" sz="1400" spc="-1" strike="noStrike">
              <a:solidFill>
                <a:srgbClr val="000000"/>
              </a:solidFill>
              <a:uFill>
                <a:solidFill>
                  <a:srgbClr val="ffffff"/>
                </a:solidFill>
              </a:uFill>
              <a:latin typeface="Times New Roman"/>
            </a:endParaRPr>
          </a:p>
        </p:txBody>
      </p:sp>
      <p:sp>
        <p:nvSpPr>
          <p:cNvPr id="130" name="PlaceHolder 4"/>
          <p:cNvSpPr>
            <a:spLocks noGrp="1"/>
          </p:cNvSpPr>
          <p:nvPr>
            <p:ph type="ftr"/>
          </p:nvPr>
        </p:nvSpPr>
        <p:spPr>
          <a:xfrm>
            <a:off x="0" y="9555480"/>
            <a:ext cx="3372840" cy="502560"/>
          </a:xfrm>
          <a:prstGeom prst="rect">
            <a:avLst/>
          </a:prstGeom>
        </p:spPr>
        <p:txBody>
          <a:bodyPr lIns="0" rIns="0" tIns="0" bIns="0" anchor="b"/>
          <a:p>
            <a:r>
              <a:rPr b="0" lang="es-MX" sz="1400" spc="-1" strike="noStrike">
                <a:solidFill>
                  <a:srgbClr val="000000"/>
                </a:solidFill>
                <a:uFill>
                  <a:solidFill>
                    <a:srgbClr val="ffffff"/>
                  </a:solidFill>
                </a:uFill>
                <a:latin typeface="Times New Roman"/>
              </a:rPr>
              <a:t> </a:t>
            </a:r>
            <a:endParaRPr b="0" lang="es-MX" sz="1400" spc="-1" strike="noStrike">
              <a:solidFill>
                <a:srgbClr val="000000"/>
              </a:solidFill>
              <a:uFill>
                <a:solidFill>
                  <a:srgbClr val="ffffff"/>
                </a:solidFill>
              </a:uFill>
              <a:latin typeface="Times New Roman"/>
            </a:endParaRPr>
          </a:p>
        </p:txBody>
      </p:sp>
      <p:sp>
        <p:nvSpPr>
          <p:cNvPr id="131" name="PlaceHolder 5"/>
          <p:cNvSpPr>
            <a:spLocks noGrp="1"/>
          </p:cNvSpPr>
          <p:nvPr>
            <p:ph type="sldNum"/>
          </p:nvPr>
        </p:nvSpPr>
        <p:spPr>
          <a:xfrm>
            <a:off x="4399200" y="9555480"/>
            <a:ext cx="3372840" cy="502560"/>
          </a:xfrm>
          <a:prstGeom prst="rect">
            <a:avLst/>
          </a:prstGeom>
        </p:spPr>
        <p:txBody>
          <a:bodyPr lIns="0" rIns="0" tIns="0" bIns="0" anchor="b"/>
          <a:p>
            <a:pPr algn="r"/>
            <a:fld id="{AC2D430A-AE21-42A5-8928-2B7F5CCBEFDA}" type="slidenum">
              <a:rPr b="0" lang="es-MX" sz="1400" spc="-1" strike="noStrike">
                <a:solidFill>
                  <a:srgbClr val="000000"/>
                </a:solidFill>
                <a:uFill>
                  <a:solidFill>
                    <a:srgbClr val="ffffff"/>
                  </a:solidFill>
                </a:uFill>
                <a:latin typeface="Times New Roman"/>
              </a:rPr>
              <a:t>1</a:t>
            </a:fld>
            <a:endParaRPr b="0" lang="es-MX"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body"/>
          </p:nvPr>
        </p:nvSpPr>
        <p:spPr>
          <a:xfrm>
            <a:off x="777960" y="4840200"/>
            <a:ext cx="6213960" cy="3958200"/>
          </a:xfrm>
          <a:prstGeom prst="rect">
            <a:avLst/>
          </a:prstGeom>
        </p:spPr>
        <p:txBody>
          <a:bodyPr lIns="0" rIns="0" tIns="0" bIns="0"/>
          <a:p>
            <a:endParaRPr b="0" lang="es-MX" sz="2000" spc="-1" strike="noStrike">
              <a:solidFill>
                <a:srgbClr val="000000"/>
              </a:solidFill>
              <a:uFill>
                <a:solidFill>
                  <a:srgbClr val="ffffff"/>
                </a:solidFill>
              </a:uFill>
              <a:latin typeface="Arial"/>
            </a:endParaRPr>
          </a:p>
        </p:txBody>
      </p:sp>
      <p:sp>
        <p:nvSpPr>
          <p:cNvPr id="257" name="CustomShape 2"/>
          <p:cNvSpPr/>
          <p:nvPr/>
        </p:nvSpPr>
        <p:spPr>
          <a:xfrm>
            <a:off x="4402080" y="9553680"/>
            <a:ext cx="3366000" cy="502200"/>
          </a:xfrm>
          <a:prstGeom prst="rect">
            <a:avLst/>
          </a:prstGeom>
          <a:noFill/>
          <a:ln>
            <a:noFill/>
          </a:ln>
        </p:spPr>
        <p:style>
          <a:lnRef idx="0"/>
          <a:fillRef idx="0"/>
          <a:effectRef idx="0"/>
          <a:fontRef idx="minor"/>
        </p:style>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body"/>
          </p:nvPr>
        </p:nvSpPr>
        <p:spPr>
          <a:xfrm>
            <a:off x="777960" y="4840200"/>
            <a:ext cx="6213960" cy="3958200"/>
          </a:xfrm>
          <a:prstGeom prst="rect">
            <a:avLst/>
          </a:prstGeom>
        </p:spPr>
        <p:txBody>
          <a:bodyPr lIns="0" rIns="0" tIns="0" bIns="0"/>
          <a:p>
            <a:endParaRPr b="0" lang="es-MX" sz="2000" spc="-1" strike="noStrike">
              <a:solidFill>
                <a:srgbClr val="000000"/>
              </a:solidFill>
              <a:uFill>
                <a:solidFill>
                  <a:srgbClr val="ffffff"/>
                </a:solidFill>
              </a:uFill>
              <a:latin typeface="Arial"/>
            </a:endParaRPr>
          </a:p>
        </p:txBody>
      </p:sp>
      <p:sp>
        <p:nvSpPr>
          <p:cNvPr id="259" name="CustomShape 2"/>
          <p:cNvSpPr/>
          <p:nvPr/>
        </p:nvSpPr>
        <p:spPr>
          <a:xfrm>
            <a:off x="4402080" y="9553680"/>
            <a:ext cx="3366000" cy="502200"/>
          </a:xfrm>
          <a:prstGeom prst="rect">
            <a:avLst/>
          </a:prstGeom>
          <a:noFill/>
          <a:ln>
            <a:noFill/>
          </a:ln>
        </p:spPr>
        <p:style>
          <a:lnRef idx="0"/>
          <a:fillRef idx="0"/>
          <a:effectRef idx="0"/>
          <a:fontRef idx="minor"/>
        </p:style>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777240" y="4777920"/>
            <a:ext cx="6217560" cy="4525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61" name="CustomShape 2"/>
          <p:cNvSpPr/>
          <p:nvPr/>
        </p:nvSpPr>
        <p:spPr>
          <a:xfrm>
            <a:off x="4402800" y="9554040"/>
            <a:ext cx="3367800" cy="502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100440" rIns="100440" tIns="52200" bIns="52200" anchor="b"/>
          <a:p>
            <a:pPr algn="r">
              <a:lnSpc>
                <a:spcPct val="100000"/>
              </a:lnSpc>
            </a:pPr>
            <a:fld id="{D6DB2EBE-E941-4C57-A148-8BA39972FD8C}" type="slidenum">
              <a:rPr b="0" lang="es-MX" sz="1300" spc="-1" strike="noStrike">
                <a:solidFill>
                  <a:srgbClr val="000000"/>
                </a:solidFill>
                <a:uFill>
                  <a:solidFill>
                    <a:srgbClr val="ffffff"/>
                  </a:solidFill>
                </a:uFill>
                <a:latin typeface="Arial"/>
                <a:ea typeface="+mn-ea"/>
              </a:rPr>
              <a:t>&lt;número&gt;</a:t>
            </a:fld>
            <a:endParaRPr b="0" lang="es-MX" sz="18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body"/>
          </p:nvPr>
        </p:nvSpPr>
        <p:spPr>
          <a:xfrm>
            <a:off x="777960" y="4840200"/>
            <a:ext cx="6213960" cy="3958200"/>
          </a:xfrm>
          <a:prstGeom prst="rect">
            <a:avLst/>
          </a:prstGeom>
        </p:spPr>
        <p:txBody>
          <a:bodyPr lIns="0" rIns="0" tIns="0" bIns="0"/>
          <a:p>
            <a:endParaRPr b="0" lang="es-MX" sz="2000" spc="-1" strike="noStrike">
              <a:solidFill>
                <a:srgbClr val="000000"/>
              </a:solidFill>
              <a:uFill>
                <a:solidFill>
                  <a:srgbClr val="ffffff"/>
                </a:solidFill>
              </a:uFill>
              <a:latin typeface="Arial"/>
            </a:endParaRPr>
          </a:p>
        </p:txBody>
      </p:sp>
      <p:sp>
        <p:nvSpPr>
          <p:cNvPr id="241" name="CustomShape 2"/>
          <p:cNvSpPr/>
          <p:nvPr/>
        </p:nvSpPr>
        <p:spPr>
          <a:xfrm>
            <a:off x="4402080" y="9553680"/>
            <a:ext cx="3366000" cy="502200"/>
          </a:xfrm>
          <a:prstGeom prst="rect">
            <a:avLst/>
          </a:prstGeom>
          <a:noFill/>
          <a:ln>
            <a:noFill/>
          </a:ln>
        </p:spPr>
        <p:style>
          <a:lnRef idx="0"/>
          <a:fillRef idx="0"/>
          <a:effectRef idx="0"/>
          <a:fontRef idx="minor"/>
        </p:style>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body"/>
          </p:nvPr>
        </p:nvSpPr>
        <p:spPr>
          <a:xfrm>
            <a:off x="777960" y="4840200"/>
            <a:ext cx="6213960" cy="3958200"/>
          </a:xfrm>
          <a:prstGeom prst="rect">
            <a:avLst/>
          </a:prstGeom>
        </p:spPr>
        <p:txBody>
          <a:bodyPr lIns="0" rIns="0" tIns="0" bIns="0"/>
          <a:p>
            <a:endParaRPr b="0" lang="es-MX" sz="2000" spc="-1" strike="noStrike">
              <a:solidFill>
                <a:srgbClr val="000000"/>
              </a:solidFill>
              <a:uFill>
                <a:solidFill>
                  <a:srgbClr val="ffffff"/>
                </a:solidFill>
              </a:uFill>
              <a:latin typeface="Arial"/>
            </a:endParaRPr>
          </a:p>
        </p:txBody>
      </p:sp>
      <p:sp>
        <p:nvSpPr>
          <p:cNvPr id="243" name="CustomShape 2"/>
          <p:cNvSpPr/>
          <p:nvPr/>
        </p:nvSpPr>
        <p:spPr>
          <a:xfrm>
            <a:off x="4402080" y="9553680"/>
            <a:ext cx="3366000" cy="502200"/>
          </a:xfrm>
          <a:prstGeom prst="rect">
            <a:avLst/>
          </a:prstGeom>
          <a:noFill/>
          <a:ln>
            <a:noFill/>
          </a:ln>
        </p:spPr>
        <p:style>
          <a:lnRef idx="0"/>
          <a:fillRef idx="0"/>
          <a:effectRef idx="0"/>
          <a:fontRef idx="minor"/>
        </p:style>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body"/>
          </p:nvPr>
        </p:nvSpPr>
        <p:spPr>
          <a:xfrm>
            <a:off x="777960" y="4840200"/>
            <a:ext cx="6213960" cy="3958200"/>
          </a:xfrm>
          <a:prstGeom prst="rect">
            <a:avLst/>
          </a:prstGeom>
        </p:spPr>
        <p:txBody>
          <a:bodyPr lIns="0" rIns="0" tIns="0" bIns="0"/>
          <a:p>
            <a:endParaRPr b="0" lang="es-MX" sz="2000" spc="-1" strike="noStrike">
              <a:solidFill>
                <a:srgbClr val="000000"/>
              </a:solidFill>
              <a:uFill>
                <a:solidFill>
                  <a:srgbClr val="ffffff"/>
                </a:solidFill>
              </a:uFill>
              <a:latin typeface="Arial"/>
            </a:endParaRPr>
          </a:p>
        </p:txBody>
      </p:sp>
      <p:sp>
        <p:nvSpPr>
          <p:cNvPr id="245" name="CustomShape 2"/>
          <p:cNvSpPr/>
          <p:nvPr/>
        </p:nvSpPr>
        <p:spPr>
          <a:xfrm>
            <a:off x="4402080" y="9553680"/>
            <a:ext cx="3366000" cy="502200"/>
          </a:xfrm>
          <a:prstGeom prst="rect">
            <a:avLst/>
          </a:prstGeom>
          <a:noFill/>
          <a:ln>
            <a:noFill/>
          </a:ln>
        </p:spPr>
        <p:style>
          <a:lnRef idx="0"/>
          <a:fillRef idx="0"/>
          <a:effectRef idx="0"/>
          <a:fontRef idx="minor"/>
        </p:style>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body"/>
          </p:nvPr>
        </p:nvSpPr>
        <p:spPr>
          <a:xfrm>
            <a:off x="777960" y="4840200"/>
            <a:ext cx="6213960" cy="3958200"/>
          </a:xfrm>
          <a:prstGeom prst="rect">
            <a:avLst/>
          </a:prstGeom>
        </p:spPr>
        <p:txBody>
          <a:bodyPr lIns="0" rIns="0" tIns="0" bIns="0"/>
          <a:p>
            <a:endParaRPr b="0" lang="es-MX" sz="2000" spc="-1" strike="noStrike">
              <a:solidFill>
                <a:srgbClr val="000000"/>
              </a:solidFill>
              <a:uFill>
                <a:solidFill>
                  <a:srgbClr val="ffffff"/>
                </a:solidFill>
              </a:uFill>
              <a:latin typeface="Arial"/>
            </a:endParaRPr>
          </a:p>
        </p:txBody>
      </p:sp>
      <p:sp>
        <p:nvSpPr>
          <p:cNvPr id="247" name="CustomShape 2"/>
          <p:cNvSpPr/>
          <p:nvPr/>
        </p:nvSpPr>
        <p:spPr>
          <a:xfrm>
            <a:off x="4402080" y="9553680"/>
            <a:ext cx="3366000" cy="502200"/>
          </a:xfrm>
          <a:prstGeom prst="rect">
            <a:avLst/>
          </a:prstGeom>
          <a:noFill/>
          <a:ln>
            <a:noFill/>
          </a:ln>
        </p:spPr>
        <p:style>
          <a:lnRef idx="0"/>
          <a:fillRef idx="0"/>
          <a:effectRef idx="0"/>
          <a:fontRef idx="minor"/>
        </p:style>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body"/>
          </p:nvPr>
        </p:nvSpPr>
        <p:spPr>
          <a:xfrm>
            <a:off x="777960" y="4840200"/>
            <a:ext cx="6213960" cy="3958200"/>
          </a:xfrm>
          <a:prstGeom prst="rect">
            <a:avLst/>
          </a:prstGeom>
        </p:spPr>
        <p:txBody>
          <a:bodyPr lIns="0" rIns="0" tIns="0" bIns="0"/>
          <a:p>
            <a:endParaRPr b="0" lang="es-MX" sz="2000" spc="-1" strike="noStrike">
              <a:solidFill>
                <a:srgbClr val="000000"/>
              </a:solidFill>
              <a:uFill>
                <a:solidFill>
                  <a:srgbClr val="ffffff"/>
                </a:solidFill>
              </a:uFill>
              <a:latin typeface="Arial"/>
            </a:endParaRPr>
          </a:p>
        </p:txBody>
      </p:sp>
      <p:sp>
        <p:nvSpPr>
          <p:cNvPr id="249" name="CustomShape 2"/>
          <p:cNvSpPr/>
          <p:nvPr/>
        </p:nvSpPr>
        <p:spPr>
          <a:xfrm>
            <a:off x="4402080" y="9553680"/>
            <a:ext cx="3366000" cy="502200"/>
          </a:xfrm>
          <a:prstGeom prst="rect">
            <a:avLst/>
          </a:prstGeom>
          <a:noFill/>
          <a:ln>
            <a:noFill/>
          </a:ln>
        </p:spPr>
        <p:style>
          <a:lnRef idx="0"/>
          <a:fillRef idx="0"/>
          <a:effectRef idx="0"/>
          <a:fontRef idx="minor"/>
        </p:style>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type="body"/>
          </p:nvPr>
        </p:nvSpPr>
        <p:spPr>
          <a:xfrm>
            <a:off x="777960" y="4840200"/>
            <a:ext cx="6213960" cy="3958200"/>
          </a:xfrm>
          <a:prstGeom prst="rect">
            <a:avLst/>
          </a:prstGeom>
        </p:spPr>
        <p:txBody>
          <a:bodyPr lIns="0" rIns="0" tIns="0" bIns="0"/>
          <a:p>
            <a:endParaRPr b="0" lang="es-MX" sz="2000" spc="-1" strike="noStrike">
              <a:solidFill>
                <a:srgbClr val="000000"/>
              </a:solidFill>
              <a:uFill>
                <a:solidFill>
                  <a:srgbClr val="ffffff"/>
                </a:solidFill>
              </a:uFill>
              <a:latin typeface="Arial"/>
            </a:endParaRPr>
          </a:p>
        </p:txBody>
      </p:sp>
      <p:sp>
        <p:nvSpPr>
          <p:cNvPr id="251" name="CustomShape 2"/>
          <p:cNvSpPr/>
          <p:nvPr/>
        </p:nvSpPr>
        <p:spPr>
          <a:xfrm>
            <a:off x="4402080" y="9553680"/>
            <a:ext cx="3366000" cy="502200"/>
          </a:xfrm>
          <a:prstGeom prst="rect">
            <a:avLst/>
          </a:prstGeom>
          <a:noFill/>
          <a:ln>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PlaceHolder 1"/>
          <p:cNvSpPr>
            <a:spLocks noGrp="1"/>
          </p:cNvSpPr>
          <p:nvPr>
            <p:ph type="body"/>
          </p:nvPr>
        </p:nvSpPr>
        <p:spPr>
          <a:xfrm>
            <a:off x="777960" y="4840200"/>
            <a:ext cx="6213960" cy="3958200"/>
          </a:xfrm>
          <a:prstGeom prst="rect">
            <a:avLst/>
          </a:prstGeom>
        </p:spPr>
        <p:txBody>
          <a:bodyPr lIns="0" rIns="0" tIns="0" bIns="0"/>
          <a:p>
            <a:endParaRPr b="0" lang="es-MX" sz="2000" spc="-1" strike="noStrike">
              <a:solidFill>
                <a:srgbClr val="000000"/>
              </a:solidFill>
              <a:uFill>
                <a:solidFill>
                  <a:srgbClr val="ffffff"/>
                </a:solidFill>
              </a:uFill>
              <a:latin typeface="Arial"/>
            </a:endParaRPr>
          </a:p>
        </p:txBody>
      </p:sp>
      <p:sp>
        <p:nvSpPr>
          <p:cNvPr id="253" name="CustomShape 2"/>
          <p:cNvSpPr/>
          <p:nvPr/>
        </p:nvSpPr>
        <p:spPr>
          <a:xfrm>
            <a:off x="4402080" y="9553680"/>
            <a:ext cx="3366000" cy="502200"/>
          </a:xfrm>
          <a:prstGeom prst="rect">
            <a:avLst/>
          </a:prstGeom>
          <a:noFill/>
          <a:ln>
            <a:noFill/>
          </a:ln>
        </p:spPr>
        <p:style>
          <a:lnRef idx="0"/>
          <a:fillRef idx="0"/>
          <a:effectRef idx="0"/>
          <a:fontRef idx="minor"/>
        </p:style>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body"/>
          </p:nvPr>
        </p:nvSpPr>
        <p:spPr>
          <a:xfrm>
            <a:off x="777960" y="4840200"/>
            <a:ext cx="6213960" cy="3958200"/>
          </a:xfrm>
          <a:prstGeom prst="rect">
            <a:avLst/>
          </a:prstGeom>
        </p:spPr>
        <p:txBody>
          <a:bodyPr lIns="0" rIns="0" tIns="0" bIns="0"/>
          <a:p>
            <a:endParaRPr b="0" lang="es-MX" sz="2000" spc="-1" strike="noStrike">
              <a:solidFill>
                <a:srgbClr val="000000"/>
              </a:solidFill>
              <a:uFill>
                <a:solidFill>
                  <a:srgbClr val="ffffff"/>
                </a:solidFill>
              </a:uFill>
              <a:latin typeface="Arial"/>
            </a:endParaRPr>
          </a:p>
        </p:txBody>
      </p:sp>
      <p:sp>
        <p:nvSpPr>
          <p:cNvPr id="255" name="CustomShape 2"/>
          <p:cNvSpPr/>
          <p:nvPr/>
        </p:nvSpPr>
        <p:spPr>
          <a:xfrm>
            <a:off x="4402080" y="9553680"/>
            <a:ext cx="3366000" cy="50220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5.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2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33" name="PlaceHolder 2"/>
          <p:cNvSpPr>
            <a:spLocks noGrp="1"/>
          </p:cNvSpPr>
          <p:nvPr>
            <p:ph type="body"/>
          </p:nvPr>
        </p:nvSpPr>
        <p:spPr>
          <a:xfrm>
            <a:off x="609480" y="1604520"/>
            <a:ext cx="1097244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34" name="PlaceHolder 3"/>
          <p:cNvSpPr>
            <a:spLocks noGrp="1"/>
          </p:cNvSpPr>
          <p:nvPr>
            <p:ph type="body"/>
          </p:nvPr>
        </p:nvSpPr>
        <p:spPr>
          <a:xfrm>
            <a:off x="609480" y="3682080"/>
            <a:ext cx="1097244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36" name="PlaceHolder 2"/>
          <p:cNvSpPr>
            <a:spLocks noGrp="1"/>
          </p:cNvSpPr>
          <p:nvPr>
            <p:ph type="body"/>
          </p:nvPr>
        </p:nvSpPr>
        <p:spPr>
          <a:xfrm>
            <a:off x="60948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37" name="PlaceHolder 3"/>
          <p:cNvSpPr>
            <a:spLocks noGrp="1"/>
          </p:cNvSpPr>
          <p:nvPr>
            <p:ph type="body"/>
          </p:nvPr>
        </p:nvSpPr>
        <p:spPr>
          <a:xfrm>
            <a:off x="623196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38" name="PlaceHolder 4"/>
          <p:cNvSpPr>
            <a:spLocks noGrp="1"/>
          </p:cNvSpPr>
          <p:nvPr>
            <p:ph type="body"/>
          </p:nvPr>
        </p:nvSpPr>
        <p:spPr>
          <a:xfrm>
            <a:off x="6231960" y="368208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39" name="PlaceHolder 5"/>
          <p:cNvSpPr>
            <a:spLocks noGrp="1"/>
          </p:cNvSpPr>
          <p:nvPr>
            <p:ph type="body"/>
          </p:nvPr>
        </p:nvSpPr>
        <p:spPr>
          <a:xfrm>
            <a:off x="609480" y="368208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41" name="PlaceHolder 2"/>
          <p:cNvSpPr>
            <a:spLocks noGrp="1"/>
          </p:cNvSpPr>
          <p:nvPr>
            <p:ph type="body"/>
          </p:nvPr>
        </p:nvSpPr>
        <p:spPr>
          <a:xfrm>
            <a:off x="609480" y="1604520"/>
            <a:ext cx="1097244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42" name="PlaceHolder 3"/>
          <p:cNvSpPr>
            <a:spLocks noGrp="1"/>
          </p:cNvSpPr>
          <p:nvPr>
            <p:ph type="body"/>
          </p:nvPr>
        </p:nvSpPr>
        <p:spPr>
          <a:xfrm>
            <a:off x="609480" y="1604520"/>
            <a:ext cx="1097244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pic>
        <p:nvPicPr>
          <p:cNvPr id="43" name="" descr=""/>
          <p:cNvPicPr/>
          <p:nvPr/>
        </p:nvPicPr>
        <p:blipFill>
          <a:blip r:embed="rId2"/>
          <a:stretch/>
        </p:blipFill>
        <p:spPr>
          <a:xfrm>
            <a:off x="3602880" y="1604520"/>
            <a:ext cx="4984920" cy="3977280"/>
          </a:xfrm>
          <a:prstGeom prst="rect">
            <a:avLst/>
          </a:prstGeom>
          <a:ln>
            <a:noFill/>
          </a:ln>
        </p:spPr>
      </p:pic>
      <p:pic>
        <p:nvPicPr>
          <p:cNvPr id="44" name="" descr=""/>
          <p:cNvPicPr/>
          <p:nvPr/>
        </p:nvPicPr>
        <p:blipFill>
          <a:blip r:embed="rId3"/>
          <a:stretch/>
        </p:blipFill>
        <p:spPr>
          <a:xfrm>
            <a:off x="360288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5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s-MX"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55" name="PlaceHolder 2"/>
          <p:cNvSpPr>
            <a:spLocks noGrp="1"/>
          </p:cNvSpPr>
          <p:nvPr>
            <p:ph type="body"/>
          </p:nvPr>
        </p:nvSpPr>
        <p:spPr>
          <a:xfrm>
            <a:off x="609480" y="1604520"/>
            <a:ext cx="1097244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57" name="PlaceHolder 2"/>
          <p:cNvSpPr>
            <a:spLocks noGrp="1"/>
          </p:cNvSpPr>
          <p:nvPr>
            <p:ph type="body"/>
          </p:nvPr>
        </p:nvSpPr>
        <p:spPr>
          <a:xfrm>
            <a:off x="609480" y="1604520"/>
            <a:ext cx="535428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58" name="PlaceHolder 3"/>
          <p:cNvSpPr>
            <a:spLocks noGrp="1"/>
          </p:cNvSpPr>
          <p:nvPr>
            <p:ph type="body"/>
          </p:nvPr>
        </p:nvSpPr>
        <p:spPr>
          <a:xfrm>
            <a:off x="6231960" y="1604520"/>
            <a:ext cx="535428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s-MX"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60948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609480" y="368208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64" name="PlaceHolder 4"/>
          <p:cNvSpPr>
            <a:spLocks noGrp="1"/>
          </p:cNvSpPr>
          <p:nvPr>
            <p:ph type="body"/>
          </p:nvPr>
        </p:nvSpPr>
        <p:spPr>
          <a:xfrm>
            <a:off x="6231960" y="1604520"/>
            <a:ext cx="535428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2"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s-MX"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66" name="PlaceHolder 2"/>
          <p:cNvSpPr>
            <a:spLocks noGrp="1"/>
          </p:cNvSpPr>
          <p:nvPr>
            <p:ph type="body"/>
          </p:nvPr>
        </p:nvSpPr>
        <p:spPr>
          <a:xfrm>
            <a:off x="609480" y="1604520"/>
            <a:ext cx="535428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68" name="PlaceHolder 4"/>
          <p:cNvSpPr>
            <a:spLocks noGrp="1"/>
          </p:cNvSpPr>
          <p:nvPr>
            <p:ph type="body"/>
          </p:nvPr>
        </p:nvSpPr>
        <p:spPr>
          <a:xfrm>
            <a:off x="6231960" y="368208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60948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623196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72" name="PlaceHolder 4"/>
          <p:cNvSpPr>
            <a:spLocks noGrp="1"/>
          </p:cNvSpPr>
          <p:nvPr>
            <p:ph type="body"/>
          </p:nvPr>
        </p:nvSpPr>
        <p:spPr>
          <a:xfrm>
            <a:off x="609480" y="3682080"/>
            <a:ext cx="1097244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74" name="PlaceHolder 2"/>
          <p:cNvSpPr>
            <a:spLocks noGrp="1"/>
          </p:cNvSpPr>
          <p:nvPr>
            <p:ph type="body"/>
          </p:nvPr>
        </p:nvSpPr>
        <p:spPr>
          <a:xfrm>
            <a:off x="609480" y="1604520"/>
            <a:ext cx="1097244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75" name="PlaceHolder 3"/>
          <p:cNvSpPr>
            <a:spLocks noGrp="1"/>
          </p:cNvSpPr>
          <p:nvPr>
            <p:ph type="body"/>
          </p:nvPr>
        </p:nvSpPr>
        <p:spPr>
          <a:xfrm>
            <a:off x="609480" y="3682080"/>
            <a:ext cx="1097244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77" name="PlaceHolder 2"/>
          <p:cNvSpPr>
            <a:spLocks noGrp="1"/>
          </p:cNvSpPr>
          <p:nvPr>
            <p:ph type="body"/>
          </p:nvPr>
        </p:nvSpPr>
        <p:spPr>
          <a:xfrm>
            <a:off x="60948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78" name="PlaceHolder 3"/>
          <p:cNvSpPr>
            <a:spLocks noGrp="1"/>
          </p:cNvSpPr>
          <p:nvPr>
            <p:ph type="body"/>
          </p:nvPr>
        </p:nvSpPr>
        <p:spPr>
          <a:xfrm>
            <a:off x="623196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79" name="PlaceHolder 4"/>
          <p:cNvSpPr>
            <a:spLocks noGrp="1"/>
          </p:cNvSpPr>
          <p:nvPr>
            <p:ph type="body"/>
          </p:nvPr>
        </p:nvSpPr>
        <p:spPr>
          <a:xfrm>
            <a:off x="6231960" y="368208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80" name="PlaceHolder 5"/>
          <p:cNvSpPr>
            <a:spLocks noGrp="1"/>
          </p:cNvSpPr>
          <p:nvPr>
            <p:ph type="body"/>
          </p:nvPr>
        </p:nvSpPr>
        <p:spPr>
          <a:xfrm>
            <a:off x="609480" y="368208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82" name="PlaceHolder 2"/>
          <p:cNvSpPr>
            <a:spLocks noGrp="1"/>
          </p:cNvSpPr>
          <p:nvPr>
            <p:ph type="body"/>
          </p:nvPr>
        </p:nvSpPr>
        <p:spPr>
          <a:xfrm>
            <a:off x="609480" y="1604520"/>
            <a:ext cx="1097244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83" name="PlaceHolder 3"/>
          <p:cNvSpPr>
            <a:spLocks noGrp="1"/>
          </p:cNvSpPr>
          <p:nvPr>
            <p:ph type="body"/>
          </p:nvPr>
        </p:nvSpPr>
        <p:spPr>
          <a:xfrm>
            <a:off x="609480" y="1604520"/>
            <a:ext cx="1097244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pic>
        <p:nvPicPr>
          <p:cNvPr id="84" name="" descr=""/>
          <p:cNvPicPr/>
          <p:nvPr/>
        </p:nvPicPr>
        <p:blipFill>
          <a:blip r:embed="rId2"/>
          <a:stretch/>
        </p:blipFill>
        <p:spPr>
          <a:xfrm>
            <a:off x="3602880" y="1604520"/>
            <a:ext cx="4984920" cy="3977280"/>
          </a:xfrm>
          <a:prstGeom prst="rect">
            <a:avLst/>
          </a:prstGeom>
          <a:ln>
            <a:noFill/>
          </a:ln>
        </p:spPr>
      </p:pic>
      <p:pic>
        <p:nvPicPr>
          <p:cNvPr id="85" name="" descr=""/>
          <p:cNvPicPr/>
          <p:nvPr/>
        </p:nvPicPr>
        <p:blipFill>
          <a:blip r:embed="rId3"/>
          <a:stretch/>
        </p:blipFill>
        <p:spPr>
          <a:xfrm>
            <a:off x="360288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94"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s-MX"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96" name="PlaceHolder 2"/>
          <p:cNvSpPr>
            <a:spLocks noGrp="1"/>
          </p:cNvSpPr>
          <p:nvPr>
            <p:ph type="body"/>
          </p:nvPr>
        </p:nvSpPr>
        <p:spPr>
          <a:xfrm>
            <a:off x="609480" y="1604520"/>
            <a:ext cx="1097244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98" name="PlaceHolder 2"/>
          <p:cNvSpPr>
            <a:spLocks noGrp="1"/>
          </p:cNvSpPr>
          <p:nvPr>
            <p:ph type="body"/>
          </p:nvPr>
        </p:nvSpPr>
        <p:spPr>
          <a:xfrm>
            <a:off x="609480" y="1604520"/>
            <a:ext cx="535428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99" name="PlaceHolder 3"/>
          <p:cNvSpPr>
            <a:spLocks noGrp="1"/>
          </p:cNvSpPr>
          <p:nvPr>
            <p:ph type="body"/>
          </p:nvPr>
        </p:nvSpPr>
        <p:spPr>
          <a:xfrm>
            <a:off x="6231960" y="1604520"/>
            <a:ext cx="535428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4" name="PlaceHolder 2"/>
          <p:cNvSpPr>
            <a:spLocks noGrp="1"/>
          </p:cNvSpPr>
          <p:nvPr>
            <p:ph type="body"/>
          </p:nvPr>
        </p:nvSpPr>
        <p:spPr>
          <a:xfrm>
            <a:off x="609480" y="1604520"/>
            <a:ext cx="1097244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s-MX"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04" name="PlaceHolder 3"/>
          <p:cNvSpPr>
            <a:spLocks noGrp="1"/>
          </p:cNvSpPr>
          <p:nvPr>
            <p:ph type="body"/>
          </p:nvPr>
        </p:nvSpPr>
        <p:spPr>
          <a:xfrm>
            <a:off x="609480" y="368208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05" name="PlaceHolder 4"/>
          <p:cNvSpPr>
            <a:spLocks noGrp="1"/>
          </p:cNvSpPr>
          <p:nvPr>
            <p:ph type="body"/>
          </p:nvPr>
        </p:nvSpPr>
        <p:spPr>
          <a:xfrm>
            <a:off x="6231960" y="1604520"/>
            <a:ext cx="535428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07" name="PlaceHolder 2"/>
          <p:cNvSpPr>
            <a:spLocks noGrp="1"/>
          </p:cNvSpPr>
          <p:nvPr>
            <p:ph type="body"/>
          </p:nvPr>
        </p:nvSpPr>
        <p:spPr>
          <a:xfrm>
            <a:off x="609480" y="1604520"/>
            <a:ext cx="535428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08" name="PlaceHolder 3"/>
          <p:cNvSpPr>
            <a:spLocks noGrp="1"/>
          </p:cNvSpPr>
          <p:nvPr>
            <p:ph type="body"/>
          </p:nvPr>
        </p:nvSpPr>
        <p:spPr>
          <a:xfrm>
            <a:off x="623196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09" name="PlaceHolder 4"/>
          <p:cNvSpPr>
            <a:spLocks noGrp="1"/>
          </p:cNvSpPr>
          <p:nvPr>
            <p:ph type="body"/>
          </p:nvPr>
        </p:nvSpPr>
        <p:spPr>
          <a:xfrm>
            <a:off x="6231960" y="368208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11" name="PlaceHolder 2"/>
          <p:cNvSpPr>
            <a:spLocks noGrp="1"/>
          </p:cNvSpPr>
          <p:nvPr>
            <p:ph type="body"/>
          </p:nvPr>
        </p:nvSpPr>
        <p:spPr>
          <a:xfrm>
            <a:off x="60948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12" name="PlaceHolder 3"/>
          <p:cNvSpPr>
            <a:spLocks noGrp="1"/>
          </p:cNvSpPr>
          <p:nvPr>
            <p:ph type="body"/>
          </p:nvPr>
        </p:nvSpPr>
        <p:spPr>
          <a:xfrm>
            <a:off x="623196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13" name="PlaceHolder 4"/>
          <p:cNvSpPr>
            <a:spLocks noGrp="1"/>
          </p:cNvSpPr>
          <p:nvPr>
            <p:ph type="body"/>
          </p:nvPr>
        </p:nvSpPr>
        <p:spPr>
          <a:xfrm>
            <a:off x="609480" y="3682080"/>
            <a:ext cx="1097244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15" name="PlaceHolder 2"/>
          <p:cNvSpPr>
            <a:spLocks noGrp="1"/>
          </p:cNvSpPr>
          <p:nvPr>
            <p:ph type="body"/>
          </p:nvPr>
        </p:nvSpPr>
        <p:spPr>
          <a:xfrm>
            <a:off x="609480" y="1604520"/>
            <a:ext cx="1097244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16" name="PlaceHolder 3"/>
          <p:cNvSpPr>
            <a:spLocks noGrp="1"/>
          </p:cNvSpPr>
          <p:nvPr>
            <p:ph type="body"/>
          </p:nvPr>
        </p:nvSpPr>
        <p:spPr>
          <a:xfrm>
            <a:off x="609480" y="3682080"/>
            <a:ext cx="1097244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18" name="PlaceHolder 2"/>
          <p:cNvSpPr>
            <a:spLocks noGrp="1"/>
          </p:cNvSpPr>
          <p:nvPr>
            <p:ph type="body"/>
          </p:nvPr>
        </p:nvSpPr>
        <p:spPr>
          <a:xfrm>
            <a:off x="60948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19" name="PlaceHolder 3"/>
          <p:cNvSpPr>
            <a:spLocks noGrp="1"/>
          </p:cNvSpPr>
          <p:nvPr>
            <p:ph type="body"/>
          </p:nvPr>
        </p:nvSpPr>
        <p:spPr>
          <a:xfrm>
            <a:off x="623196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20" name="PlaceHolder 4"/>
          <p:cNvSpPr>
            <a:spLocks noGrp="1"/>
          </p:cNvSpPr>
          <p:nvPr>
            <p:ph type="body"/>
          </p:nvPr>
        </p:nvSpPr>
        <p:spPr>
          <a:xfrm>
            <a:off x="6231960" y="368208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21" name="PlaceHolder 5"/>
          <p:cNvSpPr>
            <a:spLocks noGrp="1"/>
          </p:cNvSpPr>
          <p:nvPr>
            <p:ph type="body"/>
          </p:nvPr>
        </p:nvSpPr>
        <p:spPr>
          <a:xfrm>
            <a:off x="609480" y="368208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23" name="PlaceHolder 2"/>
          <p:cNvSpPr>
            <a:spLocks noGrp="1"/>
          </p:cNvSpPr>
          <p:nvPr>
            <p:ph type="body"/>
          </p:nvPr>
        </p:nvSpPr>
        <p:spPr>
          <a:xfrm>
            <a:off x="609480" y="1604520"/>
            <a:ext cx="1097244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24" name="PlaceHolder 3"/>
          <p:cNvSpPr>
            <a:spLocks noGrp="1"/>
          </p:cNvSpPr>
          <p:nvPr>
            <p:ph type="body"/>
          </p:nvPr>
        </p:nvSpPr>
        <p:spPr>
          <a:xfrm>
            <a:off x="609480" y="1604520"/>
            <a:ext cx="1097244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pic>
        <p:nvPicPr>
          <p:cNvPr id="125" name="" descr=""/>
          <p:cNvPicPr/>
          <p:nvPr/>
        </p:nvPicPr>
        <p:blipFill>
          <a:blip r:embed="rId2"/>
          <a:stretch/>
        </p:blipFill>
        <p:spPr>
          <a:xfrm>
            <a:off x="3602880" y="1604520"/>
            <a:ext cx="4984920" cy="3977280"/>
          </a:xfrm>
          <a:prstGeom prst="rect">
            <a:avLst/>
          </a:prstGeom>
          <a:ln>
            <a:noFill/>
          </a:ln>
        </p:spPr>
      </p:pic>
      <p:pic>
        <p:nvPicPr>
          <p:cNvPr id="126" name="" descr=""/>
          <p:cNvPicPr/>
          <p:nvPr/>
        </p:nvPicPr>
        <p:blipFill>
          <a:blip r:embed="rId3"/>
          <a:stretch/>
        </p:blipFill>
        <p:spPr>
          <a:xfrm>
            <a:off x="3602880" y="1604520"/>
            <a:ext cx="498492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s-MX"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21" name="PlaceHolder 2"/>
          <p:cNvSpPr>
            <a:spLocks noGrp="1"/>
          </p:cNvSpPr>
          <p:nvPr>
            <p:ph type="body"/>
          </p:nvPr>
        </p:nvSpPr>
        <p:spPr>
          <a:xfrm>
            <a:off x="60948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22" name="PlaceHolder 3"/>
          <p:cNvSpPr>
            <a:spLocks noGrp="1"/>
          </p:cNvSpPr>
          <p:nvPr>
            <p:ph type="body"/>
          </p:nvPr>
        </p:nvSpPr>
        <p:spPr>
          <a:xfrm>
            <a:off x="609480" y="368208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23" name="PlaceHolder 4"/>
          <p:cNvSpPr>
            <a:spLocks noGrp="1"/>
          </p:cNvSpPr>
          <p:nvPr>
            <p:ph type="body"/>
          </p:nvPr>
        </p:nvSpPr>
        <p:spPr>
          <a:xfrm>
            <a:off x="6231960" y="1604520"/>
            <a:ext cx="535428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25" name="PlaceHolder 2"/>
          <p:cNvSpPr>
            <a:spLocks noGrp="1"/>
          </p:cNvSpPr>
          <p:nvPr>
            <p:ph type="body"/>
          </p:nvPr>
        </p:nvSpPr>
        <p:spPr>
          <a:xfrm>
            <a:off x="609480" y="1604520"/>
            <a:ext cx="5354280" cy="397728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26" name="PlaceHolder 3"/>
          <p:cNvSpPr>
            <a:spLocks noGrp="1"/>
          </p:cNvSpPr>
          <p:nvPr>
            <p:ph type="body"/>
          </p:nvPr>
        </p:nvSpPr>
        <p:spPr>
          <a:xfrm>
            <a:off x="623196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27" name="PlaceHolder 4"/>
          <p:cNvSpPr>
            <a:spLocks noGrp="1"/>
          </p:cNvSpPr>
          <p:nvPr>
            <p:ph type="body"/>
          </p:nvPr>
        </p:nvSpPr>
        <p:spPr>
          <a:xfrm>
            <a:off x="6231960" y="368208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p>
            <a:endParaRPr b="0" lang="es-ES" sz="1800" spc="-1" strike="noStrike">
              <a:solidFill>
                <a:srgbClr val="000000"/>
              </a:solidFill>
              <a:uFill>
                <a:solidFill>
                  <a:srgbClr val="ffffff"/>
                </a:solidFill>
              </a:uFill>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
        <p:nvSpPr>
          <p:cNvPr id="31" name="PlaceHolder 4"/>
          <p:cNvSpPr>
            <a:spLocks noGrp="1"/>
          </p:cNvSpPr>
          <p:nvPr>
            <p:ph type="body"/>
          </p:nvPr>
        </p:nvSpPr>
        <p:spPr>
          <a:xfrm>
            <a:off x="609480" y="3682080"/>
            <a:ext cx="10972440" cy="1896840"/>
          </a:xfrm>
          <a:prstGeom prst="rect">
            <a:avLst/>
          </a:prstGeom>
        </p:spPr>
        <p:txBody>
          <a:bodyPr lIns="0" rIns="0" tIns="0" bIns="0"/>
          <a:p>
            <a:endParaRPr b="0" lang="es-ES" sz="18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0.jpe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6.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pic>
        <p:nvPicPr>
          <p:cNvPr id="0" name="Picture 7" descr=""/>
          <p:cNvPicPr/>
          <p:nvPr/>
        </p:nvPicPr>
        <p:blipFill>
          <a:blip r:embed="rId3"/>
          <a:stretch/>
        </p:blipFill>
        <p:spPr>
          <a:xfrm>
            <a:off x="0" y="0"/>
            <a:ext cx="12186000" cy="6853320"/>
          </a:xfrm>
          <a:prstGeom prst="rect">
            <a:avLst/>
          </a:prstGeom>
          <a:ln>
            <a:noFill/>
          </a:ln>
        </p:spPr>
      </p:pic>
      <p:sp>
        <p:nvSpPr>
          <p:cNvPr id="1" name="CustomShape 1"/>
          <p:cNvSpPr/>
          <p:nvPr/>
        </p:nvSpPr>
        <p:spPr>
          <a:xfrm>
            <a:off x="608040" y="609480"/>
            <a:ext cx="10969920" cy="5635800"/>
          </a:xfrm>
          <a:prstGeom prst="rect">
            <a:avLst/>
          </a:prstGeom>
          <a:noFill/>
          <a:ln w="15840">
            <a:solidFill>
              <a:srgbClr val="4a7ebb"/>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2" name="Picture 9" descr=""/>
          <p:cNvPicPr/>
          <p:nvPr/>
        </p:nvPicPr>
        <p:blipFill>
          <a:blip r:embed="rId4"/>
          <a:stretch/>
        </p:blipFill>
        <p:spPr>
          <a:xfrm>
            <a:off x="-15840" y="3153960"/>
            <a:ext cx="774360" cy="603720"/>
          </a:xfrm>
          <a:prstGeom prst="rect">
            <a:avLst/>
          </a:prstGeom>
          <a:ln>
            <a:noFill/>
          </a:ln>
        </p:spPr>
      </p:pic>
      <p:pic>
        <p:nvPicPr>
          <p:cNvPr id="3" name="Picture 10" descr=""/>
          <p:cNvPicPr/>
          <p:nvPr/>
        </p:nvPicPr>
        <p:blipFill>
          <a:blip r:embed="rId5"/>
          <a:stretch/>
        </p:blipFill>
        <p:spPr>
          <a:xfrm>
            <a:off x="11436840" y="3153960"/>
            <a:ext cx="774360" cy="603720"/>
          </a:xfrm>
          <a:prstGeom prst="rect">
            <a:avLst/>
          </a:prstGeom>
          <a:ln>
            <a:noFill/>
          </a:ln>
        </p:spPr>
      </p:pic>
      <p:pic>
        <p:nvPicPr>
          <p:cNvPr id="4" name="Picture 15" descr=""/>
          <p:cNvPicPr/>
          <p:nvPr/>
        </p:nvPicPr>
        <p:blipFill>
          <a:blip r:embed="rId6"/>
          <a:stretch/>
        </p:blipFill>
        <p:spPr>
          <a:xfrm>
            <a:off x="0" y="0"/>
            <a:ext cx="12186000" cy="6853320"/>
          </a:xfrm>
          <a:prstGeom prst="rect">
            <a:avLst/>
          </a:prstGeom>
          <a:ln>
            <a:noFill/>
          </a:ln>
        </p:spPr>
      </p:pic>
      <p:sp>
        <p:nvSpPr>
          <p:cNvPr id="5" name="CustomShape 2"/>
          <p:cNvSpPr/>
          <p:nvPr/>
        </p:nvSpPr>
        <p:spPr>
          <a:xfrm>
            <a:off x="2328480" y="1540800"/>
            <a:ext cx="7540920" cy="3832560"/>
          </a:xfrm>
          <a:prstGeom prst="rect">
            <a:avLst/>
          </a:prstGeom>
          <a:noFill/>
          <a:ln w="15840">
            <a:solidFill>
              <a:srgbClr val="4a7ebb"/>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6" name="Picture 16" descr=""/>
          <p:cNvPicPr/>
          <p:nvPr/>
        </p:nvPicPr>
        <p:blipFill>
          <a:blip r:embed="rId7"/>
          <a:stretch/>
        </p:blipFill>
        <p:spPr>
          <a:xfrm>
            <a:off x="-16920" y="3147480"/>
            <a:ext cx="2475000" cy="609840"/>
          </a:xfrm>
          <a:prstGeom prst="rect">
            <a:avLst/>
          </a:prstGeom>
          <a:ln>
            <a:noFill/>
          </a:ln>
        </p:spPr>
      </p:pic>
      <p:pic>
        <p:nvPicPr>
          <p:cNvPr id="7" name="Picture 19" descr=""/>
          <p:cNvPicPr/>
          <p:nvPr/>
        </p:nvPicPr>
        <p:blipFill>
          <a:blip r:embed="rId8"/>
          <a:stretch/>
        </p:blipFill>
        <p:spPr>
          <a:xfrm>
            <a:off x="9736200" y="3147480"/>
            <a:ext cx="2475000" cy="609840"/>
          </a:xfrm>
          <a:prstGeom prst="rect">
            <a:avLst/>
          </a:prstGeom>
          <a:ln>
            <a:noFill/>
          </a:ln>
        </p:spPr>
      </p:pic>
      <p:sp>
        <p:nvSpPr>
          <p:cNvPr id="8" name="Line 3"/>
          <p:cNvSpPr/>
          <p:nvPr/>
        </p:nvSpPr>
        <p:spPr>
          <a:xfrm>
            <a:off x="2692080" y="3521880"/>
            <a:ext cx="6815880" cy="360"/>
          </a:xfrm>
          <a:prstGeom prst="line">
            <a:avLst/>
          </a:prstGeom>
          <a:ln>
            <a:round/>
          </a:ln>
        </p:spPr>
        <p:style>
          <a:lnRef idx="2">
            <a:schemeClr val="accent1"/>
          </a:lnRef>
          <a:fillRef idx="0">
            <a:schemeClr val="accent1"/>
          </a:fillRef>
          <a:effectRef idx="1">
            <a:schemeClr val="accent1"/>
          </a:effectRef>
          <a:fontRef idx="minor"/>
        </p:style>
      </p:sp>
      <p:sp>
        <p:nvSpPr>
          <p:cNvPr id="9" name="PlaceHolder 4"/>
          <p:cNvSpPr>
            <a:spLocks noGrp="1"/>
          </p:cNvSpPr>
          <p:nvPr>
            <p:ph type="title"/>
          </p:nvPr>
        </p:nvSpPr>
        <p:spPr>
          <a:xfrm>
            <a:off x="609480" y="273600"/>
            <a:ext cx="10972440" cy="1144800"/>
          </a:xfrm>
          <a:prstGeom prst="rect">
            <a:avLst/>
          </a:prstGeom>
        </p:spPr>
        <p:txBody>
          <a:bodyPr lIns="0" rIns="0" tIns="0" bIns="0" anchor="ctr"/>
          <a:p>
            <a:r>
              <a:rPr b="0" lang="es-ES" sz="1800" spc="-1" strike="noStrike">
                <a:solidFill>
                  <a:srgbClr val="000000"/>
                </a:solidFill>
                <a:uFill>
                  <a:solidFill>
                    <a:srgbClr val="ffffff"/>
                  </a:solidFill>
                </a:uFill>
                <a:latin typeface="Arial"/>
              </a:rPr>
              <a:t>Pulse para </a:t>
            </a:r>
            <a:r>
              <a:rPr b="0" lang="es-ES" sz="1800" spc="-1" strike="noStrike">
                <a:solidFill>
                  <a:srgbClr val="000000"/>
                </a:solidFill>
                <a:uFill>
                  <a:solidFill>
                    <a:srgbClr val="ffffff"/>
                  </a:solidFill>
                </a:uFill>
                <a:latin typeface="Arial"/>
              </a:rPr>
              <a:t>editar el </a:t>
            </a:r>
            <a:r>
              <a:rPr b="0" lang="es-ES" sz="1800" spc="-1" strike="noStrike">
                <a:solidFill>
                  <a:srgbClr val="000000"/>
                </a:solidFill>
                <a:uFill>
                  <a:solidFill>
                    <a:srgbClr val="ffffff"/>
                  </a:solidFill>
                </a:uFill>
                <a:latin typeface="Arial"/>
              </a:rPr>
              <a:t>formato del </a:t>
            </a:r>
            <a:r>
              <a:rPr b="0" lang="es-ES" sz="1800" spc="-1" strike="noStrike">
                <a:solidFill>
                  <a:srgbClr val="000000"/>
                </a:solidFill>
                <a:uFill>
                  <a:solidFill>
                    <a:srgbClr val="ffffff"/>
                  </a:solidFill>
                </a:uFill>
                <a:latin typeface="Arial"/>
              </a:rPr>
              <a:t>texto de </a:t>
            </a:r>
            <a:r>
              <a:rPr b="0" lang="es-ES" sz="1800" spc="-1" strike="noStrike">
                <a:solidFill>
                  <a:srgbClr val="000000"/>
                </a:solidFill>
                <a:uFill>
                  <a:solidFill>
                    <a:srgbClr val="ffffff"/>
                  </a:solidFill>
                </a:uFill>
                <a:latin typeface="Arial"/>
              </a:rPr>
              <a:t>título</a:t>
            </a:r>
            <a:endParaRPr b="0" lang="es-ES" sz="1800" spc="-1" strike="noStrike">
              <a:solidFill>
                <a:srgbClr val="000000"/>
              </a:solidFill>
              <a:uFill>
                <a:solidFill>
                  <a:srgbClr val="ffffff"/>
                </a:solidFill>
              </a:uFill>
              <a:latin typeface="Arial"/>
            </a:endParaRPr>
          </a:p>
        </p:txBody>
      </p:sp>
      <p:sp>
        <p:nvSpPr>
          <p:cNvPr id="10" name="PlaceHolder 5"/>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s-ES" sz="1800" spc="-1" strike="noStrike">
                <a:solidFill>
                  <a:srgbClr val="000000"/>
                </a:solidFill>
                <a:uFill>
                  <a:solidFill>
                    <a:srgbClr val="ffffff"/>
                  </a:solidFill>
                </a:uFill>
                <a:latin typeface="Arial"/>
              </a:rPr>
              <a:t>Pulse para editar el formato de esquema del texto</a:t>
            </a:r>
            <a:endParaRPr b="0" lang="es-E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s-ES" sz="1800" spc="-1" strike="noStrike">
                <a:solidFill>
                  <a:srgbClr val="000000"/>
                </a:solidFill>
                <a:uFill>
                  <a:solidFill>
                    <a:srgbClr val="ffffff"/>
                  </a:solidFill>
                </a:uFill>
                <a:latin typeface="Arial"/>
              </a:rPr>
              <a:t>Segundo nivel del esquema</a:t>
            </a:r>
            <a:endParaRPr b="0" lang="es-E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s-ES" sz="1800" spc="-1" strike="noStrike">
                <a:solidFill>
                  <a:srgbClr val="000000"/>
                </a:solidFill>
                <a:uFill>
                  <a:solidFill>
                    <a:srgbClr val="ffffff"/>
                  </a:solidFill>
                </a:uFill>
                <a:latin typeface="Arial"/>
              </a:rPr>
              <a:t>Tercer nivel del esquema</a:t>
            </a:r>
            <a:endParaRPr b="0" lang="es-E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s-ES" sz="1800" spc="-1" strike="noStrike">
                <a:solidFill>
                  <a:srgbClr val="000000"/>
                </a:solidFill>
                <a:uFill>
                  <a:solidFill>
                    <a:srgbClr val="ffffff"/>
                  </a:solidFill>
                </a:uFill>
                <a:latin typeface="Arial"/>
              </a:rPr>
              <a:t>Cuarto nivel del esquema</a:t>
            </a:r>
            <a:endParaRPr b="0" lang="es-E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s-ES" sz="2000" spc="-1" strike="noStrike">
                <a:solidFill>
                  <a:srgbClr val="000000"/>
                </a:solidFill>
                <a:uFill>
                  <a:solidFill>
                    <a:srgbClr val="ffffff"/>
                  </a:solidFill>
                </a:uFill>
                <a:latin typeface="Arial"/>
              </a:rPr>
              <a:t>Quinto nivel del esquema</a:t>
            </a:r>
            <a:endParaRPr b="0" lang="es-E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s-ES" sz="2000" spc="-1" strike="noStrike">
                <a:solidFill>
                  <a:srgbClr val="000000"/>
                </a:solidFill>
                <a:uFill>
                  <a:solidFill>
                    <a:srgbClr val="ffffff"/>
                  </a:solidFill>
                </a:uFill>
                <a:latin typeface="Arial"/>
              </a:rPr>
              <a:t>Sexto nivel del esquema</a:t>
            </a:r>
            <a:endParaRPr b="0" lang="es-E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s-ES" sz="2000" spc="-1" strike="noStrike">
                <a:solidFill>
                  <a:srgbClr val="000000"/>
                </a:solidFill>
                <a:uFill>
                  <a:solidFill>
                    <a:srgbClr val="ffffff"/>
                  </a:solidFill>
                </a:uFill>
                <a:latin typeface="Arial"/>
              </a:rPr>
              <a:t>Séptimo nivel del esquema</a:t>
            </a:r>
            <a:endParaRPr b="0" lang="es-E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pic>
        <p:nvPicPr>
          <p:cNvPr id="45" name="Picture 7" descr=""/>
          <p:cNvPicPr/>
          <p:nvPr/>
        </p:nvPicPr>
        <p:blipFill>
          <a:blip r:embed="rId3"/>
          <a:stretch/>
        </p:blipFill>
        <p:spPr>
          <a:xfrm>
            <a:off x="0" y="0"/>
            <a:ext cx="12186000" cy="6853320"/>
          </a:xfrm>
          <a:prstGeom prst="rect">
            <a:avLst/>
          </a:prstGeom>
          <a:ln>
            <a:noFill/>
          </a:ln>
        </p:spPr>
      </p:pic>
      <p:sp>
        <p:nvSpPr>
          <p:cNvPr id="46" name="CustomShape 1"/>
          <p:cNvSpPr/>
          <p:nvPr/>
        </p:nvSpPr>
        <p:spPr>
          <a:xfrm>
            <a:off x="608040" y="609480"/>
            <a:ext cx="10969920" cy="5635800"/>
          </a:xfrm>
          <a:prstGeom prst="rect">
            <a:avLst/>
          </a:prstGeom>
          <a:noFill/>
          <a:ln w="15840">
            <a:solidFill>
              <a:srgbClr val="4a7ebb"/>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47" name="Picture 9" descr=""/>
          <p:cNvPicPr/>
          <p:nvPr/>
        </p:nvPicPr>
        <p:blipFill>
          <a:blip r:embed="rId4"/>
          <a:stretch/>
        </p:blipFill>
        <p:spPr>
          <a:xfrm>
            <a:off x="-15840" y="3153960"/>
            <a:ext cx="774360" cy="603720"/>
          </a:xfrm>
          <a:prstGeom prst="rect">
            <a:avLst/>
          </a:prstGeom>
          <a:ln>
            <a:noFill/>
          </a:ln>
        </p:spPr>
      </p:pic>
      <p:pic>
        <p:nvPicPr>
          <p:cNvPr id="48" name="Picture 10" descr=""/>
          <p:cNvPicPr/>
          <p:nvPr/>
        </p:nvPicPr>
        <p:blipFill>
          <a:blip r:embed="rId5"/>
          <a:stretch/>
        </p:blipFill>
        <p:spPr>
          <a:xfrm>
            <a:off x="11436840" y="3153960"/>
            <a:ext cx="774360" cy="603720"/>
          </a:xfrm>
          <a:prstGeom prst="rect">
            <a:avLst/>
          </a:prstGeom>
          <a:ln>
            <a:noFill/>
          </a:ln>
        </p:spPr>
      </p:pic>
      <p:sp>
        <p:nvSpPr>
          <p:cNvPr id="49" name="Line 2"/>
          <p:cNvSpPr/>
          <p:nvPr/>
        </p:nvSpPr>
        <p:spPr>
          <a:xfrm>
            <a:off x="1396080" y="2421360"/>
            <a:ext cx="9407160" cy="360"/>
          </a:xfrm>
          <a:prstGeom prst="line">
            <a:avLst/>
          </a:prstGeom>
          <a:ln>
            <a:round/>
          </a:ln>
        </p:spPr>
        <p:style>
          <a:lnRef idx="2">
            <a:schemeClr val="accent1"/>
          </a:lnRef>
          <a:fillRef idx="0">
            <a:schemeClr val="accent1"/>
          </a:fillRef>
          <a:effectRef idx="1">
            <a:schemeClr val="accent1"/>
          </a:effectRef>
          <a:fontRef idx="minor"/>
        </p:style>
      </p:sp>
      <p:sp>
        <p:nvSpPr>
          <p:cNvPr id="50" name="PlaceHolder 3"/>
          <p:cNvSpPr>
            <a:spLocks noGrp="1"/>
          </p:cNvSpPr>
          <p:nvPr>
            <p:ph type="title"/>
          </p:nvPr>
        </p:nvSpPr>
        <p:spPr>
          <a:xfrm>
            <a:off x="609480" y="273600"/>
            <a:ext cx="10972440" cy="1144800"/>
          </a:xfrm>
          <a:prstGeom prst="rect">
            <a:avLst/>
          </a:prstGeom>
        </p:spPr>
        <p:txBody>
          <a:bodyPr lIns="0" rIns="0" tIns="0" bIns="0" anchor="ctr"/>
          <a:p>
            <a:r>
              <a:rPr b="0" lang="es-ES" sz="1800" spc="-1" strike="noStrike">
                <a:solidFill>
                  <a:srgbClr val="000000"/>
                </a:solidFill>
                <a:uFill>
                  <a:solidFill>
                    <a:srgbClr val="ffffff"/>
                  </a:solidFill>
                </a:uFill>
                <a:latin typeface="Arial"/>
              </a:rPr>
              <a:t>Pulse para editar el formato del texto de título</a:t>
            </a:r>
            <a:endParaRPr b="0" lang="es-ES" sz="1800" spc="-1" strike="noStrike">
              <a:solidFill>
                <a:srgbClr val="000000"/>
              </a:solidFill>
              <a:uFill>
                <a:solidFill>
                  <a:srgbClr val="ffffff"/>
                </a:solidFill>
              </a:uFill>
              <a:latin typeface="Arial"/>
            </a:endParaRPr>
          </a:p>
        </p:txBody>
      </p:sp>
      <p:sp>
        <p:nvSpPr>
          <p:cNvPr id="51" name="PlaceHolder 4"/>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s-ES" sz="1800" spc="-1" strike="noStrike">
                <a:solidFill>
                  <a:srgbClr val="000000"/>
                </a:solidFill>
                <a:uFill>
                  <a:solidFill>
                    <a:srgbClr val="ffffff"/>
                  </a:solidFill>
                </a:uFill>
                <a:latin typeface="Arial"/>
              </a:rPr>
              <a:t>Pulse para editar el formato de esquema del texto</a:t>
            </a:r>
            <a:endParaRPr b="0" lang="es-E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s-ES" sz="1800" spc="-1" strike="noStrike">
                <a:solidFill>
                  <a:srgbClr val="000000"/>
                </a:solidFill>
                <a:uFill>
                  <a:solidFill>
                    <a:srgbClr val="ffffff"/>
                  </a:solidFill>
                </a:uFill>
                <a:latin typeface="Arial"/>
              </a:rPr>
              <a:t>Segundo nivel del esquema</a:t>
            </a:r>
            <a:endParaRPr b="0" lang="es-E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s-ES" sz="1800" spc="-1" strike="noStrike">
                <a:solidFill>
                  <a:srgbClr val="000000"/>
                </a:solidFill>
                <a:uFill>
                  <a:solidFill>
                    <a:srgbClr val="ffffff"/>
                  </a:solidFill>
                </a:uFill>
                <a:latin typeface="Arial"/>
              </a:rPr>
              <a:t>Tercer nivel del esquema</a:t>
            </a:r>
            <a:endParaRPr b="0" lang="es-E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s-ES" sz="1800" spc="-1" strike="noStrike">
                <a:solidFill>
                  <a:srgbClr val="000000"/>
                </a:solidFill>
                <a:uFill>
                  <a:solidFill>
                    <a:srgbClr val="ffffff"/>
                  </a:solidFill>
                </a:uFill>
                <a:latin typeface="Arial"/>
              </a:rPr>
              <a:t>Cuarto nivel del esquema</a:t>
            </a:r>
            <a:endParaRPr b="0" lang="es-E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s-ES" sz="2000" spc="-1" strike="noStrike">
                <a:solidFill>
                  <a:srgbClr val="000000"/>
                </a:solidFill>
                <a:uFill>
                  <a:solidFill>
                    <a:srgbClr val="ffffff"/>
                  </a:solidFill>
                </a:uFill>
                <a:latin typeface="Arial"/>
              </a:rPr>
              <a:t>Quinto nivel del esquema</a:t>
            </a:r>
            <a:endParaRPr b="0" lang="es-E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s-ES" sz="2000" spc="-1" strike="noStrike">
                <a:solidFill>
                  <a:srgbClr val="000000"/>
                </a:solidFill>
                <a:uFill>
                  <a:solidFill>
                    <a:srgbClr val="ffffff"/>
                  </a:solidFill>
                </a:uFill>
                <a:latin typeface="Arial"/>
              </a:rPr>
              <a:t>Sexto nivel del esquema</a:t>
            </a:r>
            <a:endParaRPr b="0" lang="es-E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s-ES" sz="2000" spc="-1" strike="noStrike">
                <a:solidFill>
                  <a:srgbClr val="000000"/>
                </a:solidFill>
                <a:uFill>
                  <a:solidFill>
                    <a:srgbClr val="ffffff"/>
                  </a:solidFill>
                </a:uFill>
                <a:latin typeface="Arial"/>
              </a:rPr>
              <a:t>Séptimo nivel del esquema</a:t>
            </a:r>
            <a:endParaRPr b="0" lang="es-E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pic>
        <p:nvPicPr>
          <p:cNvPr id="86" name="Picture 7" descr=""/>
          <p:cNvPicPr/>
          <p:nvPr/>
        </p:nvPicPr>
        <p:blipFill>
          <a:blip r:embed="rId3"/>
          <a:stretch/>
        </p:blipFill>
        <p:spPr>
          <a:xfrm>
            <a:off x="0" y="0"/>
            <a:ext cx="12186000" cy="6853320"/>
          </a:xfrm>
          <a:prstGeom prst="rect">
            <a:avLst/>
          </a:prstGeom>
          <a:ln>
            <a:noFill/>
          </a:ln>
        </p:spPr>
      </p:pic>
      <p:sp>
        <p:nvSpPr>
          <p:cNvPr id="87" name="CustomShape 1"/>
          <p:cNvSpPr/>
          <p:nvPr/>
        </p:nvSpPr>
        <p:spPr>
          <a:xfrm>
            <a:off x="608040" y="609480"/>
            <a:ext cx="10969920" cy="5635800"/>
          </a:xfrm>
          <a:prstGeom prst="rect">
            <a:avLst/>
          </a:prstGeom>
          <a:noFill/>
          <a:ln w="15840">
            <a:solidFill>
              <a:srgbClr val="4a7ebb"/>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88" name="Picture 9" descr=""/>
          <p:cNvPicPr/>
          <p:nvPr/>
        </p:nvPicPr>
        <p:blipFill>
          <a:blip r:embed="rId4"/>
          <a:stretch/>
        </p:blipFill>
        <p:spPr>
          <a:xfrm>
            <a:off x="-15840" y="3153960"/>
            <a:ext cx="774360" cy="603720"/>
          </a:xfrm>
          <a:prstGeom prst="rect">
            <a:avLst/>
          </a:prstGeom>
          <a:ln>
            <a:noFill/>
          </a:ln>
        </p:spPr>
      </p:pic>
      <p:pic>
        <p:nvPicPr>
          <p:cNvPr id="89" name="Picture 10" descr=""/>
          <p:cNvPicPr/>
          <p:nvPr/>
        </p:nvPicPr>
        <p:blipFill>
          <a:blip r:embed="rId5"/>
          <a:stretch/>
        </p:blipFill>
        <p:spPr>
          <a:xfrm>
            <a:off x="11436840" y="3153960"/>
            <a:ext cx="774360" cy="603720"/>
          </a:xfrm>
          <a:prstGeom prst="rect">
            <a:avLst/>
          </a:prstGeom>
          <a:ln>
            <a:noFill/>
          </a:ln>
        </p:spPr>
      </p:pic>
      <p:sp>
        <p:nvSpPr>
          <p:cNvPr id="90" name="Line 2"/>
          <p:cNvSpPr/>
          <p:nvPr/>
        </p:nvSpPr>
        <p:spPr>
          <a:xfrm>
            <a:off x="1396080" y="2421360"/>
            <a:ext cx="9407160" cy="360"/>
          </a:xfrm>
          <a:prstGeom prst="line">
            <a:avLst/>
          </a:prstGeom>
          <a:ln>
            <a:round/>
          </a:ln>
        </p:spPr>
        <p:style>
          <a:lnRef idx="2">
            <a:schemeClr val="accent1"/>
          </a:lnRef>
          <a:fillRef idx="0">
            <a:schemeClr val="accent1"/>
          </a:fillRef>
          <a:effectRef idx="1">
            <a:schemeClr val="accent1"/>
          </a:effectRef>
          <a:fontRef idx="minor"/>
        </p:style>
      </p:sp>
      <p:sp>
        <p:nvSpPr>
          <p:cNvPr id="91" name="PlaceHolder 3"/>
          <p:cNvSpPr>
            <a:spLocks noGrp="1"/>
          </p:cNvSpPr>
          <p:nvPr>
            <p:ph type="title"/>
          </p:nvPr>
        </p:nvSpPr>
        <p:spPr>
          <a:xfrm>
            <a:off x="609480" y="273600"/>
            <a:ext cx="10972440" cy="1144800"/>
          </a:xfrm>
          <a:prstGeom prst="rect">
            <a:avLst/>
          </a:prstGeom>
        </p:spPr>
        <p:txBody>
          <a:bodyPr lIns="0" rIns="0" tIns="0" bIns="0" anchor="ctr"/>
          <a:p>
            <a:r>
              <a:rPr b="0" lang="es-ES" sz="1800" spc="-1" strike="noStrike">
                <a:solidFill>
                  <a:srgbClr val="000000"/>
                </a:solidFill>
                <a:uFill>
                  <a:solidFill>
                    <a:srgbClr val="ffffff"/>
                  </a:solidFill>
                </a:uFill>
                <a:latin typeface="Arial"/>
              </a:rPr>
              <a:t>Pulse para editar el formato del texto de título</a:t>
            </a:r>
            <a:endParaRPr b="0" lang="es-ES" sz="1800" spc="-1" strike="noStrike">
              <a:solidFill>
                <a:srgbClr val="000000"/>
              </a:solidFill>
              <a:uFill>
                <a:solidFill>
                  <a:srgbClr val="ffffff"/>
                </a:solidFill>
              </a:uFill>
              <a:latin typeface="Arial"/>
            </a:endParaRPr>
          </a:p>
        </p:txBody>
      </p:sp>
      <p:sp>
        <p:nvSpPr>
          <p:cNvPr id="92" name="PlaceHolder 4"/>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s-ES" sz="1800" spc="-1" strike="noStrike">
                <a:solidFill>
                  <a:srgbClr val="000000"/>
                </a:solidFill>
                <a:uFill>
                  <a:solidFill>
                    <a:srgbClr val="ffffff"/>
                  </a:solidFill>
                </a:uFill>
                <a:latin typeface="Arial"/>
              </a:rPr>
              <a:t>Pulse para editar el formato de esquema del texto</a:t>
            </a:r>
            <a:endParaRPr b="0" lang="es-E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s-ES" sz="1800" spc="-1" strike="noStrike">
                <a:solidFill>
                  <a:srgbClr val="000000"/>
                </a:solidFill>
                <a:uFill>
                  <a:solidFill>
                    <a:srgbClr val="ffffff"/>
                  </a:solidFill>
                </a:uFill>
                <a:latin typeface="Arial"/>
              </a:rPr>
              <a:t>Segundo nivel del esquema</a:t>
            </a:r>
            <a:endParaRPr b="0" lang="es-E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s-ES" sz="1800" spc="-1" strike="noStrike">
                <a:solidFill>
                  <a:srgbClr val="000000"/>
                </a:solidFill>
                <a:uFill>
                  <a:solidFill>
                    <a:srgbClr val="ffffff"/>
                  </a:solidFill>
                </a:uFill>
                <a:latin typeface="Arial"/>
              </a:rPr>
              <a:t>Tercer nivel del esquema</a:t>
            </a:r>
            <a:endParaRPr b="0" lang="es-E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s-ES" sz="1800" spc="-1" strike="noStrike">
                <a:solidFill>
                  <a:srgbClr val="000000"/>
                </a:solidFill>
                <a:uFill>
                  <a:solidFill>
                    <a:srgbClr val="ffffff"/>
                  </a:solidFill>
                </a:uFill>
                <a:latin typeface="Arial"/>
              </a:rPr>
              <a:t>Cuarto nivel del esquema</a:t>
            </a:r>
            <a:endParaRPr b="0" lang="es-E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s-ES" sz="2000" spc="-1" strike="noStrike">
                <a:solidFill>
                  <a:srgbClr val="000000"/>
                </a:solidFill>
                <a:uFill>
                  <a:solidFill>
                    <a:srgbClr val="ffffff"/>
                  </a:solidFill>
                </a:uFill>
                <a:latin typeface="Arial"/>
              </a:rPr>
              <a:t>Quinto nivel del esquema</a:t>
            </a:r>
            <a:endParaRPr b="0" lang="es-E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s-ES" sz="2000" spc="-1" strike="noStrike">
                <a:solidFill>
                  <a:srgbClr val="000000"/>
                </a:solidFill>
                <a:uFill>
                  <a:solidFill>
                    <a:srgbClr val="ffffff"/>
                  </a:solidFill>
                </a:uFill>
                <a:latin typeface="Arial"/>
              </a:rPr>
              <a:t>Sexto nivel del esquema</a:t>
            </a:r>
            <a:endParaRPr b="0" lang="es-E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s-ES" sz="2000" spc="-1" strike="noStrike">
                <a:solidFill>
                  <a:srgbClr val="000000"/>
                </a:solidFill>
                <a:uFill>
                  <a:solidFill>
                    <a:srgbClr val="ffffff"/>
                  </a:solidFill>
                </a:uFill>
                <a:latin typeface="Arial"/>
              </a:rPr>
              <a:t>Séptimo nivel del esquema</a:t>
            </a:r>
            <a:endParaRPr b="0" lang="es-E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s/_rels/slide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wmf"/><Relationship Id="rId3" Type="http://schemas.openxmlformats.org/officeDocument/2006/relationships/slideLayout" Target="../slideLayouts/slideLayout25.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jpeg"/><Relationship Id="rId3" Type="http://schemas.openxmlformats.org/officeDocument/2006/relationships/image" Target="../media/image39.jpeg"/><Relationship Id="rId4" Type="http://schemas.openxmlformats.org/officeDocument/2006/relationships/image" Target="../media/image40.png"/><Relationship Id="rId5" Type="http://schemas.openxmlformats.org/officeDocument/2006/relationships/slideLayout" Target="../slideLayouts/slideLayout25.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image" Target="../media/image55.png"/><Relationship Id="rId16" Type="http://schemas.openxmlformats.org/officeDocument/2006/relationships/image" Target="../media/image56.png"/><Relationship Id="rId17" Type="http://schemas.openxmlformats.org/officeDocument/2006/relationships/image" Target="../media/image57.png"/><Relationship Id="rId18" Type="http://schemas.openxmlformats.org/officeDocument/2006/relationships/image" Target="../media/image58.png"/><Relationship Id="rId19" Type="http://schemas.openxmlformats.org/officeDocument/2006/relationships/image" Target="../media/image59.png"/><Relationship Id="rId20" Type="http://schemas.openxmlformats.org/officeDocument/2006/relationships/image" Target="../media/image60.png"/><Relationship Id="rId21" Type="http://schemas.openxmlformats.org/officeDocument/2006/relationships/image" Target="../media/image61.png"/><Relationship Id="rId22" Type="http://schemas.openxmlformats.org/officeDocument/2006/relationships/image" Target="../media/image62.png"/><Relationship Id="rId23" Type="http://schemas.openxmlformats.org/officeDocument/2006/relationships/image" Target="../media/image63.png"/><Relationship Id="rId24" Type="http://schemas.openxmlformats.org/officeDocument/2006/relationships/image" Target="../media/image64.png"/><Relationship Id="rId25" Type="http://schemas.openxmlformats.org/officeDocument/2006/relationships/image" Target="../media/image65.png"/><Relationship Id="rId26" Type="http://schemas.openxmlformats.org/officeDocument/2006/relationships/image" Target="../media/image66.png"/><Relationship Id="rId27" Type="http://schemas.openxmlformats.org/officeDocument/2006/relationships/image" Target="../media/image67.png"/><Relationship Id="rId28" Type="http://schemas.openxmlformats.org/officeDocument/2006/relationships/image" Target="../media/image68.png"/><Relationship Id="rId29" Type="http://schemas.openxmlformats.org/officeDocument/2006/relationships/image" Target="../media/image69.png"/><Relationship Id="rId30" Type="http://schemas.openxmlformats.org/officeDocument/2006/relationships/image" Target="../media/image70.png"/><Relationship Id="rId31" Type="http://schemas.openxmlformats.org/officeDocument/2006/relationships/image" Target="../media/image71.png"/><Relationship Id="rId32" Type="http://schemas.openxmlformats.org/officeDocument/2006/relationships/image" Target="../media/image72.png"/><Relationship Id="rId33" Type="http://schemas.openxmlformats.org/officeDocument/2006/relationships/image" Target="../media/image73.png"/><Relationship Id="rId34" Type="http://schemas.openxmlformats.org/officeDocument/2006/relationships/image" Target="../media/image74.png"/><Relationship Id="rId35" Type="http://schemas.openxmlformats.org/officeDocument/2006/relationships/image" Target="../media/image75.png"/><Relationship Id="rId36" Type="http://schemas.openxmlformats.org/officeDocument/2006/relationships/image" Target="../media/image76.png"/><Relationship Id="rId37" Type="http://schemas.openxmlformats.org/officeDocument/2006/relationships/image" Target="../media/image77.png"/><Relationship Id="rId38" Type="http://schemas.openxmlformats.org/officeDocument/2006/relationships/slideLayout" Target="../slideLayouts/slideLayout25.xml"/><Relationship Id="rId39" Type="http://schemas.openxmlformats.org/officeDocument/2006/relationships/notesSlide" Target="../notesSlides/notesSlide12.xml"/>
</Relationships>
</file>

<file path=ppt/slides/_rels/slide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5.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wmf"/><Relationship Id="rId3" Type="http://schemas.openxmlformats.org/officeDocument/2006/relationships/slideLayout" Target="../slideLayouts/slideLayout25.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wmf"/><Relationship Id="rId3" Type="http://schemas.openxmlformats.org/officeDocument/2006/relationships/slideLayout" Target="../slideLayouts/slideLayout25.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wmf"/><Relationship Id="rId3" Type="http://schemas.openxmlformats.org/officeDocument/2006/relationships/slideLayout" Target="../slideLayouts/slideLayout25.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2039400" y="2094120"/>
            <a:ext cx="7764120" cy="681480"/>
          </a:xfrm>
          <a:prstGeom prst="rect">
            <a:avLst/>
          </a:prstGeom>
          <a:noFill/>
          <a:ln>
            <a:noFill/>
          </a:ln>
        </p:spPr>
        <p:style>
          <a:lnRef idx="0"/>
          <a:fillRef idx="0"/>
          <a:effectRef idx="0"/>
          <a:fontRef idx="minor"/>
        </p:style>
        <p:txBody>
          <a:bodyPr lIns="90000" rIns="90000" tIns="45000" bIns="45000" anchor="b"/>
          <a:p>
            <a:pPr>
              <a:lnSpc>
                <a:spcPct val="100000"/>
              </a:lnSpc>
            </a:pPr>
            <a:r>
              <a:rPr b="1" lang="es-MX" sz="1800" spc="-1" strike="noStrike">
                <a:solidFill>
                  <a:srgbClr val="262626"/>
                </a:solidFill>
                <a:uFill>
                  <a:solidFill>
                    <a:srgbClr val="ffffff"/>
                  </a:solidFill>
                </a:uFill>
                <a:latin typeface="Tahoma"/>
                <a:ea typeface="Tahoma"/>
              </a:rPr>
              <a:t>                               </a:t>
            </a:r>
            <a:r>
              <a:rPr b="1" lang="es-MX" sz="1800" spc="-1" strike="noStrike">
                <a:solidFill>
                  <a:srgbClr val="262626"/>
                </a:solidFill>
                <a:uFill>
                  <a:solidFill>
                    <a:srgbClr val="ffffff"/>
                  </a:solidFill>
                </a:uFill>
                <a:latin typeface="Tahoma"/>
                <a:ea typeface="Tahoma"/>
              </a:rPr>
              <a:t>Liceo Mexicano Japonés, A.</a:t>
            </a:r>
            <a:endParaRPr b="0" lang="es-MX" sz="1800" spc="-1" strike="noStrike">
              <a:solidFill>
                <a:srgbClr val="000000"/>
              </a:solidFill>
              <a:uFill>
                <a:solidFill>
                  <a:srgbClr val="ffffff"/>
                </a:solidFill>
              </a:uFill>
              <a:latin typeface="Arial"/>
            </a:endParaRPr>
          </a:p>
        </p:txBody>
      </p:sp>
      <p:sp>
        <p:nvSpPr>
          <p:cNvPr id="133" name="CustomShape 2"/>
          <p:cNvSpPr/>
          <p:nvPr/>
        </p:nvSpPr>
        <p:spPr>
          <a:xfrm>
            <a:off x="1915200" y="3031560"/>
            <a:ext cx="8407080" cy="1496880"/>
          </a:xfrm>
          <a:prstGeom prst="rect">
            <a:avLst/>
          </a:prstGeom>
          <a:noFill/>
          <a:ln>
            <a:noFill/>
          </a:ln>
        </p:spPr>
        <p:style>
          <a:lnRef idx="0"/>
          <a:fillRef idx="0"/>
          <a:effectRef idx="0"/>
          <a:fontRef idx="minor"/>
        </p:style>
        <p:txBody>
          <a:bodyPr lIns="90000" rIns="90000" tIns="45000" bIns="45000"/>
          <a:p>
            <a:pPr algn="ctr">
              <a:lnSpc>
                <a:spcPct val="100000"/>
              </a:lnSpc>
            </a:pPr>
            <a:r>
              <a:rPr b="1" lang="es-MX" sz="1800" spc="-1" strike="noStrike">
                <a:solidFill>
                  <a:srgbClr val="262626"/>
                </a:solidFill>
                <a:uFill>
                  <a:solidFill>
                    <a:srgbClr val="ffffff"/>
                  </a:solidFill>
                </a:uFill>
                <a:latin typeface="Tahoma"/>
                <a:ea typeface="Tahoma"/>
              </a:rPr>
              <a:t>Proyecto: Estadísticas en el Nuevo Sistema de Justicia Penal</a:t>
            </a:r>
            <a:endParaRPr b="0" lang="es-MX" sz="1800" spc="-1" strike="noStrike">
              <a:solidFill>
                <a:srgbClr val="000000"/>
              </a:solidFill>
              <a:uFill>
                <a:solidFill>
                  <a:srgbClr val="ffffff"/>
                </a:solidFill>
              </a:uFill>
              <a:latin typeface="Arial"/>
            </a:endParaRPr>
          </a:p>
          <a:p>
            <a:pPr algn="ctr">
              <a:lnSpc>
                <a:spcPct val="100000"/>
              </a:lnSpc>
            </a:pPr>
            <a:endParaRPr b="0" lang="es-MX" sz="1800" spc="-1" strike="noStrike">
              <a:solidFill>
                <a:srgbClr val="000000"/>
              </a:solidFill>
              <a:uFill>
                <a:solidFill>
                  <a:srgbClr val="ffffff"/>
                </a:solidFill>
              </a:uFill>
              <a:latin typeface="Arial"/>
            </a:endParaRPr>
          </a:p>
          <a:p>
            <a:pPr algn="ctr">
              <a:lnSpc>
                <a:spcPct val="100000"/>
              </a:lnSpc>
            </a:pPr>
            <a:endParaRPr b="0" lang="es-MX" sz="1800" spc="-1" strike="noStrike">
              <a:solidFill>
                <a:srgbClr val="000000"/>
              </a:solidFill>
              <a:uFill>
                <a:solidFill>
                  <a:srgbClr val="ffffff"/>
                </a:solidFill>
              </a:uFill>
              <a:latin typeface="Arial"/>
            </a:endParaRPr>
          </a:p>
        </p:txBody>
      </p:sp>
      <p:pic>
        <p:nvPicPr>
          <p:cNvPr id="134" name="Imagen 3" descr=""/>
          <p:cNvPicPr/>
          <p:nvPr/>
        </p:nvPicPr>
        <p:blipFill>
          <a:blip r:embed="rId1"/>
          <a:stretch/>
        </p:blipFill>
        <p:spPr>
          <a:xfrm>
            <a:off x="5298480" y="992520"/>
            <a:ext cx="1246320" cy="1037880"/>
          </a:xfrm>
          <a:prstGeom prst="rect">
            <a:avLst/>
          </a:prstGeom>
          <a:ln>
            <a:noFill/>
          </a:ln>
        </p:spPr>
      </p:pic>
      <p:pic>
        <p:nvPicPr>
          <p:cNvPr id="135" name="Picture 2" descr=""/>
          <p:cNvPicPr/>
          <p:nvPr/>
        </p:nvPicPr>
        <p:blipFill>
          <a:blip r:embed="rId2"/>
          <a:stretch/>
        </p:blipFill>
        <p:spPr>
          <a:xfrm>
            <a:off x="0" y="6347160"/>
            <a:ext cx="3242160" cy="507960"/>
          </a:xfrm>
          <a:prstGeom prst="rect">
            <a:avLst/>
          </a:prstGeom>
          <a:ln>
            <a:noFill/>
          </a:ln>
        </p:spPr>
      </p:pic>
      <p:sp>
        <p:nvSpPr>
          <p:cNvPr id="136" name="CustomShape 3"/>
          <p:cNvSpPr/>
          <p:nvPr/>
        </p:nvSpPr>
        <p:spPr>
          <a:xfrm>
            <a:off x="4825440" y="4071600"/>
            <a:ext cx="2625480" cy="1180800"/>
          </a:xfrm>
          <a:prstGeom prst="rect">
            <a:avLst/>
          </a:prstGeom>
          <a:noFill/>
          <a:ln>
            <a:noFill/>
          </a:ln>
        </p:spPr>
        <p:style>
          <a:lnRef idx="0"/>
          <a:fillRef idx="0"/>
          <a:effectRef idx="0"/>
          <a:fontRef idx="minor"/>
        </p:style>
        <p:txBody>
          <a:bodyPr lIns="90000" rIns="90000" tIns="45000" bIns="45000"/>
          <a:p>
            <a:pPr algn="ctr">
              <a:lnSpc>
                <a:spcPct val="100000"/>
              </a:lnSpc>
            </a:pPr>
            <a:r>
              <a:rPr b="0" lang="es-MX" sz="2000" spc="-1" strike="noStrike">
                <a:solidFill>
                  <a:srgbClr val="662828"/>
                </a:solidFill>
                <a:uFill>
                  <a:solidFill>
                    <a:srgbClr val="ffffff"/>
                  </a:solidFill>
                </a:uFill>
                <a:latin typeface="Tahoma"/>
                <a:ea typeface="Tahoma"/>
              </a:rPr>
              <a:t>Equipo: </a:t>
            </a:r>
            <a:r>
              <a:rPr b="1" lang="es-MX" sz="2000" spc="-1" strike="noStrike">
                <a:solidFill>
                  <a:srgbClr val="662828"/>
                </a:solidFill>
                <a:uFill>
                  <a:solidFill>
                    <a:srgbClr val="ffffff"/>
                  </a:solidFill>
                </a:uFill>
                <a:latin typeface="Tahoma"/>
                <a:ea typeface="Tahoma"/>
              </a:rPr>
              <a:t>8</a:t>
            </a:r>
            <a:r>
              <a:rPr b="0" lang="es-MX" sz="2000" spc="-1" strike="noStrike">
                <a:solidFill>
                  <a:srgbClr val="662828"/>
                </a:solidFill>
                <a:uFill>
                  <a:solidFill>
                    <a:srgbClr val="ffffff"/>
                  </a:solidFill>
                </a:uFill>
                <a:latin typeface="Tahoma"/>
                <a:ea typeface="Tahoma"/>
              </a:rPr>
              <a:t>  </a:t>
            </a:r>
            <a:endParaRPr b="0" lang="es-MX" sz="1800" spc="-1" strike="noStrike">
              <a:solidFill>
                <a:srgbClr val="000000"/>
              </a:solidFill>
              <a:uFill>
                <a:solidFill>
                  <a:srgbClr val="ffffff"/>
                </a:solidFill>
              </a:uFill>
              <a:latin typeface="Arial"/>
            </a:endParaRPr>
          </a:p>
          <a:p>
            <a:pPr algn="ctr">
              <a:lnSpc>
                <a:spcPct val="100000"/>
              </a:lnSpc>
            </a:pPr>
            <a:r>
              <a:rPr b="0" lang="es-MX" sz="2000" spc="-1" strike="noStrike">
                <a:solidFill>
                  <a:srgbClr val="662828"/>
                </a:solidFill>
                <a:uFill>
                  <a:solidFill>
                    <a:srgbClr val="ffffff"/>
                  </a:solidFill>
                </a:uFill>
                <a:latin typeface="Tahoma"/>
                <a:ea typeface="Tahoma"/>
              </a:rPr>
              <a:t>SEXTO GRADO</a:t>
            </a:r>
            <a:endParaRPr b="0" lang="es-MX" sz="1800" spc="-1" strike="noStrike">
              <a:solidFill>
                <a:srgbClr val="000000"/>
              </a:solidFill>
              <a:uFill>
                <a:solidFill>
                  <a:srgbClr val="ffffff"/>
                </a:solidFill>
              </a:uFill>
              <a:latin typeface="Arial"/>
            </a:endParaRPr>
          </a:p>
          <a:p>
            <a:pPr algn="ctr">
              <a:lnSpc>
                <a:spcPct val="100000"/>
              </a:lnSpc>
            </a:pPr>
            <a:endParaRPr b="0" lang="es-MX" sz="1800" spc="-1" strike="noStrike">
              <a:solidFill>
                <a:srgbClr val="000000"/>
              </a:solidFill>
              <a:uFill>
                <a:solidFill>
                  <a:srgbClr val="ffffff"/>
                </a:solidFill>
              </a:uFill>
              <a:latin typeface="Arial"/>
            </a:endParaRPr>
          </a:p>
          <a:p>
            <a:pPr algn="r">
              <a:lnSpc>
                <a:spcPct val="100000"/>
              </a:lnSpc>
            </a:pPr>
            <a:endParaRPr b="0" lang="es-MX"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Imagen 3" descr=""/>
          <p:cNvPicPr/>
          <p:nvPr/>
        </p:nvPicPr>
        <p:blipFill>
          <a:blip r:embed="rId1"/>
          <a:stretch/>
        </p:blipFill>
        <p:spPr>
          <a:xfrm>
            <a:off x="632520" y="650520"/>
            <a:ext cx="1047240" cy="1033560"/>
          </a:xfrm>
          <a:prstGeom prst="rect">
            <a:avLst/>
          </a:prstGeom>
          <a:ln>
            <a:noFill/>
          </a:ln>
        </p:spPr>
      </p:pic>
      <p:sp>
        <p:nvSpPr>
          <p:cNvPr id="162" name="CustomShape 1"/>
          <p:cNvSpPr/>
          <p:nvPr/>
        </p:nvSpPr>
        <p:spPr>
          <a:xfrm>
            <a:off x="1897920" y="982080"/>
            <a:ext cx="8727840" cy="1301040"/>
          </a:xfrm>
          <a:prstGeom prst="rect">
            <a:avLst/>
          </a:prstGeom>
          <a:noFill/>
          <a:ln>
            <a:noFill/>
          </a:ln>
        </p:spPr>
        <p:style>
          <a:lnRef idx="0"/>
          <a:fillRef idx="0"/>
          <a:effectRef idx="0"/>
          <a:fontRef idx="minor"/>
        </p:style>
        <p:txBody>
          <a:bodyPr lIns="0" rIns="0" tIns="0" bIns="0" anchor="ctr"/>
          <a:p>
            <a:pPr>
              <a:lnSpc>
                <a:spcPct val="90000"/>
              </a:lnSpc>
            </a:pPr>
            <a:r>
              <a:rPr b="0" lang="es-MX" sz="4400" spc="-1" strike="noStrike">
                <a:solidFill>
                  <a:srgbClr val="000000"/>
                </a:solidFill>
                <a:uFill>
                  <a:solidFill>
                    <a:srgbClr val="ffffff"/>
                  </a:solidFill>
                </a:uFill>
                <a:latin typeface="Arial"/>
                <a:ea typeface="DejaVu Sans"/>
              </a:rPr>
              <a:t>Lista de Cotejo de Matemáticas VI</a:t>
            </a:r>
            <a:endParaRPr b="0" lang="es-MX" sz="1800" spc="-1" strike="noStrike">
              <a:solidFill>
                <a:srgbClr val="000000"/>
              </a:solidFill>
              <a:uFill>
                <a:solidFill>
                  <a:srgbClr val="ffffff"/>
                </a:solidFill>
              </a:uFill>
              <a:latin typeface="Arial"/>
            </a:endParaRPr>
          </a:p>
        </p:txBody>
      </p:sp>
      <p:sp>
        <p:nvSpPr>
          <p:cNvPr id="163" name="CustomShape 2"/>
          <p:cNvSpPr/>
          <p:nvPr/>
        </p:nvSpPr>
        <p:spPr>
          <a:xfrm>
            <a:off x="1393560" y="2484360"/>
            <a:ext cx="9598320" cy="3569040"/>
          </a:xfrm>
          <a:prstGeom prst="rect">
            <a:avLst/>
          </a:prstGeom>
          <a:noFill/>
          <a:ln>
            <a:noFill/>
          </a:ln>
        </p:spPr>
        <p:style>
          <a:lnRef idx="0"/>
          <a:fillRef idx="0"/>
          <a:effectRef idx="0"/>
          <a:fontRef idx="minor"/>
        </p:style>
        <p:txBody>
          <a:bodyPr lIns="0" rIns="0" tIns="0" bIns="0" anchor="ctr"/>
          <a:p>
            <a:pPr>
              <a:lnSpc>
                <a:spcPct val="100000"/>
              </a:lnSpc>
            </a:pPr>
            <a:endParaRPr b="0" lang="es-MX" sz="1800" spc="-1" strike="noStrike">
              <a:solidFill>
                <a:srgbClr val="000000"/>
              </a:solidFill>
              <a:uFill>
                <a:solidFill>
                  <a:srgbClr val="ffffff"/>
                </a:solidFill>
              </a:uFill>
              <a:latin typeface="Arial"/>
            </a:endParaRPr>
          </a:p>
          <a:p>
            <a:pPr>
              <a:lnSpc>
                <a:spcPct val="100000"/>
              </a:lnSpc>
            </a:pPr>
            <a:endParaRPr b="0" lang="es-MX" sz="1800" spc="-1" strike="noStrike">
              <a:solidFill>
                <a:srgbClr val="000000"/>
              </a:solidFill>
              <a:uFill>
                <a:solidFill>
                  <a:srgbClr val="ffffff"/>
                </a:solidFill>
              </a:uFill>
              <a:latin typeface="Arial"/>
            </a:endParaRPr>
          </a:p>
        </p:txBody>
      </p:sp>
      <p:pic>
        <p:nvPicPr>
          <p:cNvPr id="164" name="203 Imagen" descr=""/>
          <p:cNvPicPr/>
          <p:nvPr/>
        </p:nvPicPr>
        <p:blipFill>
          <a:blip r:embed="rId2"/>
          <a:stretch/>
        </p:blipFill>
        <p:spPr>
          <a:xfrm>
            <a:off x="3797280" y="2527200"/>
            <a:ext cx="4329720" cy="361836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Imagen 3" descr=""/>
          <p:cNvPicPr/>
          <p:nvPr/>
        </p:nvPicPr>
        <p:blipFill>
          <a:blip r:embed="rId1"/>
          <a:stretch/>
        </p:blipFill>
        <p:spPr>
          <a:xfrm>
            <a:off x="632520" y="650520"/>
            <a:ext cx="1140840" cy="1033560"/>
          </a:xfrm>
          <a:prstGeom prst="rect">
            <a:avLst/>
          </a:prstGeom>
          <a:ln>
            <a:noFill/>
          </a:ln>
        </p:spPr>
      </p:pic>
      <p:sp>
        <p:nvSpPr>
          <p:cNvPr id="166" name="CustomShape 1"/>
          <p:cNvSpPr/>
          <p:nvPr/>
        </p:nvSpPr>
        <p:spPr>
          <a:xfrm>
            <a:off x="2010960" y="982080"/>
            <a:ext cx="9507600" cy="1301040"/>
          </a:xfrm>
          <a:prstGeom prst="rect">
            <a:avLst/>
          </a:prstGeom>
          <a:noFill/>
          <a:ln>
            <a:noFill/>
          </a:ln>
        </p:spPr>
        <p:style>
          <a:lnRef idx="0"/>
          <a:fillRef idx="0"/>
          <a:effectRef idx="0"/>
          <a:fontRef idx="minor"/>
        </p:style>
        <p:txBody>
          <a:bodyPr lIns="0" rIns="0" tIns="0" bIns="0" anchor="ctr"/>
          <a:p>
            <a:pPr>
              <a:lnSpc>
                <a:spcPct val="90000"/>
              </a:lnSpc>
            </a:pPr>
            <a:r>
              <a:rPr b="0" lang="es-MX" sz="4000" spc="-1" strike="noStrike">
                <a:solidFill>
                  <a:srgbClr val="000000"/>
                </a:solidFill>
                <a:uFill>
                  <a:solidFill>
                    <a:srgbClr val="ffffff"/>
                  </a:solidFill>
                </a:uFill>
                <a:latin typeface="Arial"/>
                <a:ea typeface="DejaVu Sans"/>
              </a:rPr>
              <a:t>Actividades/evidencias interdisciplinarias para detonar el proyecto</a:t>
            </a:r>
            <a:endParaRPr b="0" lang="es-MX" sz="1800" spc="-1" strike="noStrike">
              <a:solidFill>
                <a:srgbClr val="000000"/>
              </a:solidFill>
              <a:uFill>
                <a:solidFill>
                  <a:srgbClr val="ffffff"/>
                </a:solidFill>
              </a:uFill>
              <a:latin typeface="Arial"/>
            </a:endParaRPr>
          </a:p>
        </p:txBody>
      </p:sp>
      <p:sp>
        <p:nvSpPr>
          <p:cNvPr id="167" name="CustomShape 2"/>
          <p:cNvSpPr/>
          <p:nvPr/>
        </p:nvSpPr>
        <p:spPr>
          <a:xfrm>
            <a:off x="1393560" y="2376360"/>
            <a:ext cx="9598320" cy="3569040"/>
          </a:xfrm>
          <a:prstGeom prst="rect">
            <a:avLst/>
          </a:prstGeom>
          <a:noFill/>
          <a:ln>
            <a:noFill/>
          </a:ln>
        </p:spPr>
        <p:style>
          <a:lnRef idx="0"/>
          <a:fillRef idx="0"/>
          <a:effectRef idx="0"/>
          <a:fontRef idx="minor"/>
        </p:style>
        <p:txBody>
          <a:bodyPr lIns="0" rIns="0" tIns="0" bIns="0" anchor="ctr"/>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r>
              <a:rPr b="1" lang="es-MX" sz="1800" spc="-1" strike="noStrike">
                <a:solidFill>
                  <a:srgbClr val="000000"/>
                </a:solidFill>
                <a:uFill>
                  <a:solidFill>
                    <a:srgbClr val="ffffff"/>
                  </a:solidFill>
                </a:uFill>
                <a:latin typeface="Arial"/>
                <a:ea typeface="DejaVu Sans"/>
              </a:rPr>
              <a:t>SIMULACIONES DE JUICIOS ORALES</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r>
              <a:rPr b="1" lang="es-MX" sz="1800" spc="-1" strike="noStrike">
                <a:solidFill>
                  <a:srgbClr val="000000"/>
                </a:solidFill>
                <a:uFill>
                  <a:solidFill>
                    <a:srgbClr val="ffffff"/>
                  </a:solidFill>
                </a:uFill>
                <a:latin typeface="Arial"/>
                <a:ea typeface="DejaVu Sans"/>
              </a:rPr>
              <a:t>BÚSQUEDA DE NOTAS PERIODÍSTICAS DEL TEMA</a:t>
            </a:r>
            <a:endParaRPr b="0" lang="es-MX" sz="1800" spc="-1" strike="noStrike">
              <a:solidFill>
                <a:srgbClr val="000000"/>
              </a:solidFill>
              <a:uFill>
                <a:solidFill>
                  <a:srgbClr val="ffffff"/>
                </a:solidFill>
              </a:uFill>
              <a:latin typeface="Arial"/>
            </a:endParaRPr>
          </a:p>
          <a:p>
            <a:pPr marL="228600" indent="-226440">
              <a:lnSpc>
                <a:spcPct val="100000"/>
              </a:lnSpc>
              <a:buClr>
                <a:srgbClr val="000000"/>
              </a:buClr>
              <a:buFont typeface="Arial"/>
              <a:buChar char="•"/>
            </a:pPr>
            <a:r>
              <a:rPr b="1" lang="es-MX" sz="18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p:txBody>
      </p:sp>
      <p:pic>
        <p:nvPicPr>
          <p:cNvPr id="168" name="Imagen 154" descr=""/>
          <p:cNvPicPr/>
          <p:nvPr/>
        </p:nvPicPr>
        <p:blipFill>
          <a:blip r:embed="rId2"/>
          <a:stretch/>
        </p:blipFill>
        <p:spPr>
          <a:xfrm>
            <a:off x="8712000" y="2232000"/>
            <a:ext cx="1798560" cy="2920320"/>
          </a:xfrm>
          <a:prstGeom prst="rect">
            <a:avLst/>
          </a:prstGeom>
          <a:ln>
            <a:noFill/>
          </a:ln>
        </p:spPr>
      </p:pic>
      <p:pic>
        <p:nvPicPr>
          <p:cNvPr id="169" name="Imagen 155" descr=""/>
          <p:cNvPicPr/>
          <p:nvPr/>
        </p:nvPicPr>
        <p:blipFill>
          <a:blip r:embed="rId3"/>
          <a:stretch/>
        </p:blipFill>
        <p:spPr>
          <a:xfrm>
            <a:off x="747000" y="2520000"/>
            <a:ext cx="2374560" cy="3166560"/>
          </a:xfrm>
          <a:prstGeom prst="rect">
            <a:avLst/>
          </a:prstGeom>
          <a:ln>
            <a:noFill/>
          </a:ln>
        </p:spPr>
      </p:pic>
      <p:pic>
        <p:nvPicPr>
          <p:cNvPr id="170" name="Imagen 156" descr=""/>
          <p:cNvPicPr/>
          <p:nvPr/>
        </p:nvPicPr>
        <p:blipFill>
          <a:blip r:embed="rId4"/>
          <a:stretch/>
        </p:blipFill>
        <p:spPr>
          <a:xfrm>
            <a:off x="3795840" y="2833200"/>
            <a:ext cx="4410720" cy="270936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1858680" y="136440"/>
            <a:ext cx="9679320" cy="639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2680" rIns="22680" tIns="11880" bIns="11880"/>
          <a:p>
            <a:pPr algn="ctr">
              <a:lnSpc>
                <a:spcPct val="100000"/>
              </a:lnSpc>
            </a:pPr>
            <a:r>
              <a:rPr b="1" lang="es-MX" sz="2400" spc="-1" strike="noStrike">
                <a:solidFill>
                  <a:srgbClr val="000000"/>
                </a:solidFill>
                <a:uFill>
                  <a:solidFill>
                    <a:srgbClr val="ffffff"/>
                  </a:solidFill>
                </a:uFill>
                <a:latin typeface="Arial"/>
                <a:ea typeface="DejaVu Sans"/>
              </a:rPr>
              <a:t>Estadísticas en el nuevo sistema</a:t>
            </a:r>
            <a:endParaRPr b="0" lang="es-MX" sz="1800" spc="-1" strike="noStrike">
              <a:solidFill>
                <a:srgbClr val="000000"/>
              </a:solidFill>
              <a:uFill>
                <a:solidFill>
                  <a:srgbClr val="ffffff"/>
                </a:solidFill>
              </a:uFill>
              <a:latin typeface="Arial"/>
            </a:endParaRPr>
          </a:p>
          <a:p>
            <a:pPr algn="ctr">
              <a:lnSpc>
                <a:spcPct val="100000"/>
              </a:lnSpc>
            </a:pPr>
            <a:r>
              <a:rPr b="1" lang="es-MX" sz="2400" spc="-1" strike="noStrike">
                <a:solidFill>
                  <a:srgbClr val="000000"/>
                </a:solidFill>
                <a:uFill>
                  <a:solidFill>
                    <a:srgbClr val="ffffff"/>
                  </a:solidFill>
                </a:uFill>
                <a:latin typeface="Arial"/>
                <a:ea typeface="DejaVu Sans"/>
              </a:rPr>
              <a:t> </a:t>
            </a:r>
            <a:r>
              <a:rPr b="1" lang="es-MX" sz="2400" spc="-1" strike="noStrike">
                <a:solidFill>
                  <a:srgbClr val="000000"/>
                </a:solidFill>
                <a:uFill>
                  <a:solidFill>
                    <a:srgbClr val="ffffff"/>
                  </a:solidFill>
                </a:uFill>
                <a:latin typeface="Arial"/>
                <a:ea typeface="DejaVu Sans"/>
              </a:rPr>
              <a:t>de justica penal</a:t>
            </a:r>
            <a:endParaRPr b="0" lang="es-MX" sz="1800" spc="-1" strike="noStrike">
              <a:solidFill>
                <a:srgbClr val="000000"/>
              </a:solidFill>
              <a:uFill>
                <a:solidFill>
                  <a:srgbClr val="ffffff"/>
                </a:solidFill>
              </a:uFill>
              <a:latin typeface="Arial"/>
            </a:endParaRPr>
          </a:p>
        </p:txBody>
      </p:sp>
      <p:sp>
        <p:nvSpPr>
          <p:cNvPr id="172" name="CustomShape 2"/>
          <p:cNvSpPr/>
          <p:nvPr/>
        </p:nvSpPr>
        <p:spPr>
          <a:xfrm>
            <a:off x="3727800" y="911880"/>
            <a:ext cx="5132880" cy="268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73" name="CustomShape 3"/>
          <p:cNvSpPr/>
          <p:nvPr/>
        </p:nvSpPr>
        <p:spPr>
          <a:xfrm>
            <a:off x="6665400" y="6483240"/>
            <a:ext cx="5047560" cy="303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2680" rIns="22680" tIns="11880" bIns="11880"/>
          <a:p>
            <a:pPr algn="ctr">
              <a:lnSpc>
                <a:spcPct val="100000"/>
              </a:lnSpc>
            </a:pPr>
            <a:r>
              <a:rPr b="1" lang="es-MX" sz="600" spc="-1" strike="noStrike">
                <a:solidFill>
                  <a:srgbClr val="000000"/>
                </a:solidFill>
                <a:uFill>
                  <a:solidFill>
                    <a:srgbClr val="ffffff"/>
                  </a:solidFill>
                </a:uFill>
                <a:latin typeface="Arial"/>
                <a:ea typeface="DejaVu Sans"/>
              </a:rPr>
              <a:t>Liceo Mexicano Japonés</a:t>
            </a:r>
            <a:endParaRPr b="0" lang="es-MX" sz="1800" spc="-1" strike="noStrike">
              <a:solidFill>
                <a:srgbClr val="000000"/>
              </a:solidFill>
              <a:uFill>
                <a:solidFill>
                  <a:srgbClr val="ffffff"/>
                </a:solidFill>
              </a:uFill>
              <a:latin typeface="Arial"/>
            </a:endParaRPr>
          </a:p>
          <a:p>
            <a:pPr algn="ctr">
              <a:lnSpc>
                <a:spcPct val="100000"/>
              </a:lnSpc>
            </a:pPr>
            <a:r>
              <a:rPr b="1" lang="es-MX" sz="600" spc="-1" strike="noStrike">
                <a:solidFill>
                  <a:srgbClr val="000000"/>
                </a:solidFill>
                <a:uFill>
                  <a:solidFill>
                    <a:srgbClr val="ffffff"/>
                  </a:solidFill>
                </a:uFill>
                <a:latin typeface="Arial"/>
                <a:ea typeface="DejaVu Sans"/>
              </a:rPr>
              <a:t>Profesores: </a:t>
            </a:r>
            <a:r>
              <a:rPr b="0" lang="es-MX" sz="600" spc="-1" strike="noStrike">
                <a:solidFill>
                  <a:srgbClr val="000000"/>
                </a:solidFill>
                <a:uFill>
                  <a:solidFill>
                    <a:srgbClr val="ffffff"/>
                  </a:solidFill>
                </a:uFill>
                <a:latin typeface="Arial"/>
                <a:ea typeface="DejaVu Sans"/>
              </a:rPr>
              <a:t>Ana María Sánchez Robles, Lucio Gerardo Chávez Heredia y Raúl Monroy Santana</a:t>
            </a:r>
            <a:endParaRPr b="0" lang="es-MX" sz="1800" spc="-1" strike="noStrike">
              <a:solidFill>
                <a:srgbClr val="000000"/>
              </a:solidFill>
              <a:uFill>
                <a:solidFill>
                  <a:srgbClr val="ffffff"/>
                </a:solidFill>
              </a:uFill>
              <a:latin typeface="Arial"/>
            </a:endParaRPr>
          </a:p>
          <a:p>
            <a:pPr algn="ctr">
              <a:lnSpc>
                <a:spcPct val="100000"/>
              </a:lnSpc>
            </a:pPr>
            <a:r>
              <a:rPr b="0" lang="es-MX" sz="600" spc="-1" strike="noStrike" baseline="30000">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algn="ctr">
              <a:lnSpc>
                <a:spcPct val="100000"/>
              </a:lnSpc>
            </a:pPr>
            <a:r>
              <a:rPr b="0" lang="es-MX" sz="600" spc="-1" strike="noStrike">
                <a:solidFill>
                  <a:srgbClr val="000000"/>
                </a:solidFill>
                <a:uFill>
                  <a:solidFill>
                    <a:srgbClr val="ffffff"/>
                  </a:solidFill>
                </a:uFill>
                <a:latin typeface="Arial"/>
                <a:ea typeface="DejaVu Sans"/>
              </a:rPr>
              <a:t>Disciplinas de Ciencias Sociales y Matemáticas</a:t>
            </a:r>
            <a:endParaRPr b="0" lang="es-MX" sz="1800" spc="-1" strike="noStrike">
              <a:solidFill>
                <a:srgbClr val="000000"/>
              </a:solidFill>
              <a:uFill>
                <a:solidFill>
                  <a:srgbClr val="ffffff"/>
                </a:solidFill>
              </a:uFill>
              <a:latin typeface="Arial"/>
            </a:endParaRPr>
          </a:p>
        </p:txBody>
      </p:sp>
      <p:sp>
        <p:nvSpPr>
          <p:cNvPr id="174" name="CustomShape 4"/>
          <p:cNvSpPr/>
          <p:nvPr/>
        </p:nvSpPr>
        <p:spPr>
          <a:xfrm>
            <a:off x="258120" y="725040"/>
            <a:ext cx="11691720" cy="852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2680" rIns="22680" tIns="11880" bIns="11880"/>
          <a:p>
            <a:pPr>
              <a:lnSpc>
                <a:spcPct val="150000"/>
              </a:lnSpc>
            </a:pPr>
            <a:r>
              <a:rPr b="1" lang="es-MX" sz="700" spc="-1" strike="noStrike">
                <a:solidFill>
                  <a:srgbClr val="ff00ff"/>
                </a:solidFill>
                <a:uFill>
                  <a:solidFill>
                    <a:srgbClr val="ffffff"/>
                  </a:solidFill>
                </a:uFill>
                <a:latin typeface="Arial"/>
                <a:ea typeface="DejaVu Sans"/>
              </a:rPr>
              <a:t>RESUMEN</a:t>
            </a:r>
            <a:endParaRPr b="0" lang="es-MX" sz="1800" spc="-1" strike="noStrike">
              <a:solidFill>
                <a:srgbClr val="000000"/>
              </a:solidFill>
              <a:uFill>
                <a:solidFill>
                  <a:srgbClr val="ffffff"/>
                </a:solidFill>
              </a:uFill>
              <a:latin typeface="Arial"/>
            </a:endParaRPr>
          </a:p>
          <a:p>
            <a:pPr algn="just">
              <a:lnSpc>
                <a:spcPct val="115000"/>
              </a:lnSpc>
            </a:pPr>
            <a:r>
              <a:rPr b="0" lang="es-MX" sz="600" spc="-1" strike="noStrike">
                <a:solidFill>
                  <a:srgbClr val="000000"/>
                </a:solidFill>
                <a:uFill>
                  <a:solidFill>
                    <a:srgbClr val="ffffff"/>
                  </a:solidFill>
                </a:uFill>
                <a:latin typeface="Arial"/>
                <a:ea typeface="Arial"/>
              </a:rPr>
              <a:t>En 2014 se promulgó el nuevo sistema de justicia penal acusatorio aplicable en todo el país  que tendría ya estar aplicándose en forma. A tres años de su implementación cabe hacerse las siguientes preguntas: ¿por qué han aumentado los números de homicidios? ¿ha cambiado la forma de impartir justicia?,.</a:t>
            </a:r>
            <a:endParaRPr b="0" lang="es-MX" sz="1800" spc="-1" strike="noStrike">
              <a:solidFill>
                <a:srgbClr val="000000"/>
              </a:solidFill>
              <a:uFill>
                <a:solidFill>
                  <a:srgbClr val="ffffff"/>
                </a:solidFill>
              </a:uFill>
              <a:latin typeface="Arial"/>
            </a:endParaRPr>
          </a:p>
          <a:p>
            <a:pPr algn="just">
              <a:lnSpc>
                <a:spcPct val="115000"/>
              </a:lnSpc>
            </a:pPr>
            <a:r>
              <a:rPr b="0" lang="es-MX" sz="600" spc="-1" strike="noStrike">
                <a:solidFill>
                  <a:srgbClr val="000000"/>
                </a:solidFill>
                <a:uFill>
                  <a:solidFill>
                    <a:srgbClr val="ffffff"/>
                  </a:solidFill>
                </a:uFill>
                <a:latin typeface="Arial"/>
                <a:ea typeface="Arial"/>
              </a:rPr>
              <a:t>La aplicación de este nuevo sistema no ha caminado como se esperaba pues la demora en la capacitación del personal implicado, el desarrollo en la infraestructura en las salas de juicios orales ha tardado y no han terminado por desarrollarse de manera contundente ;y los efectos los tenemos presentes, ejemplo son los cambios contundentes el la clasificación de salo 7 delitos graves como: Crimen organizado, homicidio doloso ;violación ,secuestro ,trata de personas, delitos cometidos por medios violentos como armas y explosivos que determine la ley en contra se la seguridad de la nación y por último El libre desarrollo de la personalidad; Todos los demás delitos que pudieran existir en el código penal  pasaran a los medios alternativos de solución de controversias, mediación ,conciliación arbitraje  que concluye con el otorgamiento del perdón y reparación del daño si lo hubiere, esto serla la clave para considerar el aumento de los delitos sin una verdadera sanción  y que la delincuencia no disminuya.</a:t>
            </a:r>
            <a:endParaRPr b="0" lang="es-MX" sz="1800" spc="-1" strike="noStrike">
              <a:solidFill>
                <a:srgbClr val="000000"/>
              </a:solidFill>
              <a:uFill>
                <a:solidFill>
                  <a:srgbClr val="ffffff"/>
                </a:solidFill>
              </a:uFill>
              <a:latin typeface="Arial"/>
            </a:endParaRPr>
          </a:p>
          <a:p>
            <a:pPr algn="just">
              <a:lnSpc>
                <a:spcPct val="115000"/>
              </a:lnSpc>
            </a:pPr>
            <a:r>
              <a:rPr b="0" lang="es-MX" sz="600" spc="-1" strike="noStrike">
                <a:solidFill>
                  <a:srgbClr val="000000"/>
                </a:solidFill>
                <a:uFill>
                  <a:solidFill>
                    <a:srgbClr val="ffffff"/>
                  </a:solidFill>
                </a:uFill>
                <a:latin typeface="Arial"/>
                <a:ea typeface="Arial"/>
              </a:rPr>
              <a:t>Este tema es muy adecuado para poder hacer un marco comparativo, con un enfoque numérico,  vinculando las materias de Matemáticas VI, Estadística, el Derecho ya que se mostraran los números a la alza que podrá ayudar a los alumnos de este proyecto a apoyarse en sus asignaturas y ampliar sus criterios y tomar sus propias medidas  de auto cuidado.</a:t>
            </a:r>
            <a:endParaRPr b="0" lang="es-MX" sz="1800" spc="-1" strike="noStrike">
              <a:solidFill>
                <a:srgbClr val="000000"/>
              </a:solidFill>
              <a:uFill>
                <a:solidFill>
                  <a:srgbClr val="ffffff"/>
                </a:solidFill>
              </a:uFill>
              <a:latin typeface="Arial"/>
            </a:endParaRPr>
          </a:p>
        </p:txBody>
      </p:sp>
      <p:sp>
        <p:nvSpPr>
          <p:cNvPr id="175" name="CustomShape 5"/>
          <p:cNvSpPr/>
          <p:nvPr/>
        </p:nvSpPr>
        <p:spPr>
          <a:xfrm>
            <a:off x="6668280" y="4798440"/>
            <a:ext cx="5450400" cy="1384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2680" rIns="22680" tIns="11880" bIns="11880"/>
          <a:p>
            <a:pPr algn="just">
              <a:lnSpc>
                <a:spcPct val="100000"/>
              </a:lnSpc>
            </a:pPr>
            <a:r>
              <a:rPr b="1" lang="es-MX" sz="800" spc="-1" strike="noStrike">
                <a:solidFill>
                  <a:srgbClr val="000000"/>
                </a:solidFill>
                <a:uFill>
                  <a:solidFill>
                    <a:srgbClr val="ffffff"/>
                  </a:solidFill>
                </a:uFill>
                <a:latin typeface="Arial"/>
                <a:ea typeface="DejaVu Sans"/>
              </a:rPr>
              <a:t>El alumno </a:t>
            </a:r>
            <a:r>
              <a:rPr b="0" lang="es-MX" sz="600" spc="-1" strike="noStrike">
                <a:solidFill>
                  <a:srgbClr val="000000"/>
                </a:solidFill>
                <a:uFill>
                  <a:solidFill>
                    <a:srgbClr val="ffffff"/>
                  </a:solidFill>
                </a:uFill>
                <a:latin typeface="Arial"/>
                <a:ea typeface="DejaVu Sans"/>
              </a:rPr>
              <a:t>deberá ser capaz de responder las siguientes preguntas:</a:t>
            </a:r>
            <a:endParaRPr b="0" lang="es-MX" sz="1800" spc="-1" strike="noStrike">
              <a:solidFill>
                <a:srgbClr val="000000"/>
              </a:solidFill>
              <a:uFill>
                <a:solidFill>
                  <a:srgbClr val="ffffff"/>
                </a:solidFill>
              </a:uFill>
              <a:latin typeface="Arial"/>
            </a:endParaRPr>
          </a:p>
          <a:p>
            <a:pPr indent="-216000">
              <a:lnSpc>
                <a:spcPct val="115000"/>
              </a:lnSpc>
              <a:buClr>
                <a:srgbClr val="000000"/>
              </a:buClr>
              <a:buFont typeface="Wingdings" charset="2"/>
              <a:buChar char=""/>
            </a:pPr>
            <a:r>
              <a:rPr b="1" lang="es-MX" sz="600" spc="-1" strike="noStrike">
                <a:solidFill>
                  <a:srgbClr val="000000"/>
                </a:solidFill>
                <a:uFill>
                  <a:solidFill>
                    <a:srgbClr val="ffffff"/>
                  </a:solidFill>
                </a:uFill>
                <a:latin typeface="Arial"/>
                <a:ea typeface="Arial"/>
              </a:rPr>
              <a:t>¿Cuáles son las causas de la impunidad?</a:t>
            </a:r>
            <a:endParaRPr b="0" lang="es-MX" sz="1800" spc="-1" strike="noStrike">
              <a:solidFill>
                <a:srgbClr val="000000"/>
              </a:solidFill>
              <a:uFill>
                <a:solidFill>
                  <a:srgbClr val="ffffff"/>
                </a:solidFill>
              </a:uFill>
              <a:latin typeface="Arial"/>
            </a:endParaRPr>
          </a:p>
          <a:p>
            <a:pPr indent="-216000">
              <a:lnSpc>
                <a:spcPct val="115000"/>
              </a:lnSpc>
              <a:buClr>
                <a:srgbClr val="000000"/>
              </a:buClr>
              <a:buFont typeface="Wingdings" charset="2"/>
              <a:buChar char=""/>
            </a:pPr>
            <a:r>
              <a:rPr b="1" lang="es-MX" sz="600" spc="-1" strike="noStrike">
                <a:solidFill>
                  <a:srgbClr val="000000"/>
                </a:solidFill>
                <a:uFill>
                  <a:solidFill>
                    <a:srgbClr val="ffffff"/>
                  </a:solidFill>
                </a:uFill>
                <a:latin typeface="Arial"/>
                <a:ea typeface="Arial"/>
              </a:rPr>
              <a:t>¿Cómo se pueden disminuir la delincuencia?</a:t>
            </a:r>
            <a:endParaRPr b="0" lang="es-MX" sz="1800" spc="-1" strike="noStrike">
              <a:solidFill>
                <a:srgbClr val="000000"/>
              </a:solidFill>
              <a:uFill>
                <a:solidFill>
                  <a:srgbClr val="ffffff"/>
                </a:solidFill>
              </a:uFill>
              <a:latin typeface="Arial"/>
            </a:endParaRPr>
          </a:p>
          <a:p>
            <a:pPr indent="-216000">
              <a:lnSpc>
                <a:spcPct val="115000"/>
              </a:lnSpc>
              <a:buClr>
                <a:srgbClr val="000000"/>
              </a:buClr>
              <a:buFont typeface="Wingdings" charset="2"/>
              <a:buChar char=""/>
            </a:pPr>
            <a:r>
              <a:rPr b="1" lang="es-MX" sz="600" spc="-1" strike="noStrike">
                <a:solidFill>
                  <a:srgbClr val="000000"/>
                </a:solidFill>
                <a:uFill>
                  <a:solidFill>
                    <a:srgbClr val="ffffff"/>
                  </a:solidFill>
                </a:uFill>
                <a:latin typeface="Arial"/>
                <a:ea typeface="Arial"/>
              </a:rPr>
              <a:t>¿Existe la justicia en México? </a:t>
            </a:r>
            <a:endParaRPr b="0" lang="es-MX" sz="1800" spc="-1" strike="noStrike">
              <a:solidFill>
                <a:srgbClr val="000000"/>
              </a:solidFill>
              <a:uFill>
                <a:solidFill>
                  <a:srgbClr val="ffffff"/>
                </a:solidFill>
              </a:uFill>
              <a:latin typeface="Arial"/>
            </a:endParaRPr>
          </a:p>
          <a:p>
            <a:pPr indent="-216000">
              <a:lnSpc>
                <a:spcPct val="115000"/>
              </a:lnSpc>
              <a:buClr>
                <a:srgbClr val="000000"/>
              </a:buClr>
              <a:buFont typeface="Wingdings" charset="2"/>
              <a:buChar char=""/>
            </a:pPr>
            <a:r>
              <a:rPr b="1" lang="es-MX" sz="600" spc="-1" strike="noStrike">
                <a:solidFill>
                  <a:srgbClr val="000000"/>
                </a:solidFill>
                <a:uFill>
                  <a:solidFill>
                    <a:srgbClr val="ffffff"/>
                  </a:solidFill>
                </a:uFill>
                <a:latin typeface="Arial"/>
                <a:ea typeface="Arial"/>
              </a:rPr>
              <a:t>¿Que estadísticas nos muestran el estado en que se haya la delincuencia? </a:t>
            </a:r>
            <a:endParaRPr b="0" lang="es-MX" sz="1800" spc="-1" strike="noStrike">
              <a:solidFill>
                <a:srgbClr val="000000"/>
              </a:solidFill>
              <a:uFill>
                <a:solidFill>
                  <a:srgbClr val="ffffff"/>
                </a:solidFill>
              </a:uFill>
              <a:latin typeface="Arial"/>
            </a:endParaRPr>
          </a:p>
          <a:p>
            <a:pPr indent="-216000">
              <a:lnSpc>
                <a:spcPct val="115000"/>
              </a:lnSpc>
              <a:buClr>
                <a:srgbClr val="000000"/>
              </a:buClr>
              <a:buFont typeface="Wingdings" charset="2"/>
              <a:buChar char=""/>
            </a:pPr>
            <a:r>
              <a:rPr b="1" lang="es-MX" sz="600" spc="-1" strike="noStrike">
                <a:solidFill>
                  <a:srgbClr val="000000"/>
                </a:solidFill>
                <a:uFill>
                  <a:solidFill>
                    <a:srgbClr val="ffffff"/>
                  </a:solidFill>
                </a:uFill>
                <a:latin typeface="Arial"/>
                <a:ea typeface="Arial"/>
              </a:rPr>
              <a:t>¿Cómo aplicar cálculo en las ciencias Sociales y la Estadística?</a:t>
            </a:r>
            <a:endParaRPr b="0" lang="es-MX" sz="1800" spc="-1" strike="noStrike">
              <a:solidFill>
                <a:srgbClr val="000000"/>
              </a:solidFill>
              <a:uFill>
                <a:solidFill>
                  <a:srgbClr val="ffffff"/>
                </a:solidFill>
              </a:uFill>
              <a:latin typeface="Arial"/>
            </a:endParaRPr>
          </a:p>
          <a:p>
            <a:pPr>
              <a:lnSpc>
                <a:spcPct val="115000"/>
              </a:lnSpc>
            </a:pPr>
            <a:r>
              <a:rPr b="1" lang="es-MX" sz="600" spc="-1" strike="noStrike">
                <a:solidFill>
                  <a:srgbClr val="000000"/>
                </a:solidFill>
                <a:uFill>
                  <a:solidFill>
                    <a:srgbClr val="ffffff"/>
                  </a:solidFill>
                </a:uFill>
                <a:latin typeface="Arial"/>
                <a:ea typeface="Arial"/>
              </a:rPr>
              <a:t>Esto se podrá lograr contestando las siguientes preguntas clave:</a:t>
            </a:r>
            <a:endParaRPr b="0" lang="es-MX" sz="1800" spc="-1" strike="noStrike">
              <a:solidFill>
                <a:srgbClr val="000000"/>
              </a:solidFill>
              <a:uFill>
                <a:solidFill>
                  <a:srgbClr val="ffffff"/>
                </a:solidFill>
              </a:uFill>
              <a:latin typeface="Arial"/>
            </a:endParaRPr>
          </a:p>
          <a:p>
            <a:pPr indent="-216000">
              <a:lnSpc>
                <a:spcPct val="115000"/>
              </a:lnSpc>
              <a:buClr>
                <a:srgbClr val="000000"/>
              </a:buClr>
              <a:buFont typeface="Wingdings" charset="2"/>
              <a:buChar char=""/>
            </a:pPr>
            <a:r>
              <a:rPr b="1" lang="es-MX" sz="600" spc="-1" strike="noStrike">
                <a:solidFill>
                  <a:srgbClr val="000000"/>
                </a:solidFill>
                <a:uFill>
                  <a:solidFill>
                    <a:srgbClr val="ffffff"/>
                  </a:solidFill>
                </a:uFill>
                <a:latin typeface="Arial"/>
                <a:ea typeface="Arial"/>
              </a:rPr>
              <a:t>¿Has sido asaltado o conoces a alguien que lo haya sido?</a:t>
            </a:r>
            <a:endParaRPr b="0" lang="es-MX" sz="1800" spc="-1" strike="noStrike">
              <a:solidFill>
                <a:srgbClr val="000000"/>
              </a:solidFill>
              <a:uFill>
                <a:solidFill>
                  <a:srgbClr val="ffffff"/>
                </a:solidFill>
              </a:uFill>
              <a:latin typeface="Arial"/>
            </a:endParaRPr>
          </a:p>
          <a:p>
            <a:pPr indent="-216000">
              <a:lnSpc>
                <a:spcPct val="115000"/>
              </a:lnSpc>
              <a:buClr>
                <a:srgbClr val="000000"/>
              </a:buClr>
              <a:buFont typeface="Wingdings" charset="2"/>
              <a:buChar char=""/>
            </a:pPr>
            <a:r>
              <a:rPr b="1" lang="es-MX" sz="600" spc="-1" strike="noStrike">
                <a:solidFill>
                  <a:srgbClr val="000000"/>
                </a:solidFill>
                <a:uFill>
                  <a:solidFill>
                    <a:srgbClr val="ffffff"/>
                  </a:solidFill>
                </a:uFill>
                <a:latin typeface="Arial"/>
                <a:ea typeface="Arial"/>
              </a:rPr>
              <a:t>¿Conoces a alguien que haya perdido la vida en un hecho delictivo?</a:t>
            </a:r>
            <a:endParaRPr b="0" lang="es-MX" sz="1800" spc="-1" strike="noStrike">
              <a:solidFill>
                <a:srgbClr val="000000"/>
              </a:solidFill>
              <a:uFill>
                <a:solidFill>
                  <a:srgbClr val="ffffff"/>
                </a:solidFill>
              </a:uFill>
              <a:latin typeface="Arial"/>
            </a:endParaRPr>
          </a:p>
          <a:p>
            <a:pPr indent="-216000">
              <a:lnSpc>
                <a:spcPct val="115000"/>
              </a:lnSpc>
              <a:buClr>
                <a:srgbClr val="000000"/>
              </a:buClr>
              <a:buFont typeface="Wingdings" charset="2"/>
              <a:buChar char=""/>
            </a:pPr>
            <a:r>
              <a:rPr b="1" lang="es-MX" sz="600" spc="-1" strike="noStrike">
                <a:solidFill>
                  <a:srgbClr val="000000"/>
                </a:solidFill>
                <a:uFill>
                  <a:solidFill>
                    <a:srgbClr val="ffffff"/>
                  </a:solidFill>
                </a:uFill>
                <a:latin typeface="Arial"/>
                <a:ea typeface="Arial"/>
              </a:rPr>
              <a:t>¿Crees que los delincuentes son juzgados correctamente? </a:t>
            </a:r>
            <a:endParaRPr b="0" lang="es-MX" sz="1800" spc="-1" strike="noStrike">
              <a:solidFill>
                <a:srgbClr val="000000"/>
              </a:solidFill>
              <a:uFill>
                <a:solidFill>
                  <a:srgbClr val="ffffff"/>
                </a:solidFill>
              </a:uFill>
              <a:latin typeface="Arial"/>
            </a:endParaRPr>
          </a:p>
          <a:p>
            <a:pPr indent="-216000">
              <a:lnSpc>
                <a:spcPct val="115000"/>
              </a:lnSpc>
              <a:buClr>
                <a:srgbClr val="000000"/>
              </a:buClr>
              <a:buFont typeface="Wingdings" charset="2"/>
              <a:buChar char=""/>
            </a:pPr>
            <a:r>
              <a:rPr b="1" lang="es-MX" sz="600" spc="-1" strike="noStrike">
                <a:solidFill>
                  <a:srgbClr val="000000"/>
                </a:solidFill>
                <a:uFill>
                  <a:solidFill>
                    <a:srgbClr val="ffffff"/>
                  </a:solidFill>
                </a:uFill>
                <a:latin typeface="Arial"/>
                <a:ea typeface="Arial"/>
              </a:rPr>
              <a:t>¿Es posible usar Cálculo diferencial para solucionar el problema planteado?</a:t>
            </a:r>
            <a:endParaRPr b="0" lang="es-MX" sz="1800" spc="-1" strike="noStrike">
              <a:solidFill>
                <a:srgbClr val="000000"/>
              </a:solidFill>
              <a:uFill>
                <a:solidFill>
                  <a:srgbClr val="ffffff"/>
                </a:solidFill>
              </a:uFill>
              <a:latin typeface="Arial"/>
            </a:endParaRPr>
          </a:p>
          <a:p>
            <a:pPr>
              <a:lnSpc>
                <a:spcPct val="115000"/>
              </a:lnSpc>
            </a:pPr>
            <a:r>
              <a:rPr b="1" lang="es-MX" sz="600" spc="-1" strike="noStrike">
                <a:solidFill>
                  <a:srgbClr val="000000"/>
                </a:solidFill>
                <a:uFill>
                  <a:solidFill>
                    <a:srgbClr val="ffffff"/>
                  </a:solidFill>
                </a:uFill>
                <a:latin typeface="Arial"/>
                <a:ea typeface="DejaVu Sans"/>
              </a:rPr>
              <a:t>Para ello </a:t>
            </a:r>
            <a:r>
              <a:rPr b="1" lang="es-MX" sz="800" spc="-1" strike="noStrike">
                <a:solidFill>
                  <a:srgbClr val="000000"/>
                </a:solidFill>
                <a:uFill>
                  <a:solidFill>
                    <a:srgbClr val="ffffff"/>
                  </a:solidFill>
                </a:uFill>
                <a:latin typeface="Arial"/>
                <a:ea typeface="DejaVu Sans"/>
              </a:rPr>
              <a:t>el </a:t>
            </a:r>
            <a:r>
              <a:rPr b="0" lang="es-MX" sz="800" spc="-1" strike="noStrike">
                <a:solidFill>
                  <a:srgbClr val="000000"/>
                </a:solidFill>
                <a:uFill>
                  <a:solidFill>
                    <a:srgbClr val="ffffff"/>
                  </a:solidFill>
                </a:uFill>
                <a:latin typeface="Arial"/>
                <a:ea typeface="DejaVu Sans"/>
              </a:rPr>
              <a:t>alumno </a:t>
            </a:r>
            <a:r>
              <a:rPr b="1" lang="es-MX" sz="600" spc="-1" strike="noStrike">
                <a:solidFill>
                  <a:srgbClr val="000000"/>
                </a:solidFill>
                <a:uFill>
                  <a:solidFill>
                    <a:srgbClr val="ffffff"/>
                  </a:solidFill>
                </a:uFill>
                <a:latin typeface="Arial"/>
                <a:ea typeface="DejaVu Sans"/>
              </a:rPr>
              <a:t>deberá, inicialmente, indagar el </a:t>
            </a:r>
            <a:r>
              <a:rPr b="1" i="1" lang="es-MX" sz="600" spc="-1" strike="noStrike">
                <a:solidFill>
                  <a:srgbClr val="000000"/>
                </a:solidFill>
                <a:uFill>
                  <a:solidFill>
                    <a:srgbClr val="ffffff"/>
                  </a:solidFill>
                </a:uFill>
                <a:latin typeface="Arial"/>
                <a:ea typeface="DejaVu Sans"/>
              </a:rPr>
              <a:t>“tamaño”</a:t>
            </a:r>
            <a:r>
              <a:rPr b="1" lang="es-MX" sz="600" spc="-1" strike="noStrike">
                <a:solidFill>
                  <a:srgbClr val="000000"/>
                </a:solidFill>
                <a:uFill>
                  <a:solidFill>
                    <a:srgbClr val="ffffff"/>
                  </a:solidFill>
                </a:uFill>
                <a:latin typeface="Arial"/>
                <a:ea typeface="DejaVu Sans"/>
              </a:rPr>
              <a:t> del problema, </a:t>
            </a:r>
            <a:r>
              <a:rPr b="1" lang="es-MX" sz="600" spc="-1" strike="noStrike">
                <a:solidFill>
                  <a:srgbClr val="000000"/>
                </a:solidFill>
                <a:uFill>
                  <a:solidFill>
                    <a:srgbClr val="ffffff"/>
                  </a:solidFill>
                </a:uFill>
                <a:latin typeface="Arial"/>
                <a:ea typeface="Arial"/>
              </a:rPr>
              <a:t>ingresando a la página del INEGI, consultar en biblioteca periódicos y revistas que toquen el tema para observar cuál ha sido el comportamiento de la delincuencia en los últimos quince años e investigar en otras fuentes de información, incluso, extranjeras.</a:t>
            </a:r>
            <a:endParaRPr b="0" lang="es-MX" sz="1800" spc="-1" strike="noStrike">
              <a:solidFill>
                <a:srgbClr val="000000"/>
              </a:solidFill>
              <a:uFill>
                <a:solidFill>
                  <a:srgbClr val="ffffff"/>
                </a:solidFill>
              </a:uFill>
              <a:latin typeface="Arial"/>
            </a:endParaRPr>
          </a:p>
          <a:p>
            <a:pPr>
              <a:lnSpc>
                <a:spcPct val="115000"/>
              </a:lnSpc>
            </a:pPr>
            <a:r>
              <a:rPr b="1" lang="es-MX" sz="600" spc="-1" strike="noStrike">
                <a:solidFill>
                  <a:srgbClr val="000000"/>
                </a:solidFill>
                <a:uFill>
                  <a:solidFill>
                    <a:srgbClr val="ffffff"/>
                  </a:solidFill>
                </a:uFill>
                <a:latin typeface="Arial"/>
                <a:ea typeface="Arial"/>
              </a:rPr>
              <a:t> </a:t>
            </a:r>
            <a:endParaRPr b="0" lang="es-MX" sz="1800" spc="-1" strike="noStrike">
              <a:solidFill>
                <a:srgbClr val="000000"/>
              </a:solidFill>
              <a:uFill>
                <a:solidFill>
                  <a:srgbClr val="ffffff"/>
                </a:solidFill>
              </a:uFill>
              <a:latin typeface="Arial"/>
            </a:endParaRPr>
          </a:p>
        </p:txBody>
      </p:sp>
      <p:sp>
        <p:nvSpPr>
          <p:cNvPr id="176" name="CustomShape 6"/>
          <p:cNvSpPr/>
          <p:nvPr/>
        </p:nvSpPr>
        <p:spPr>
          <a:xfrm>
            <a:off x="289080" y="2577240"/>
            <a:ext cx="5849640" cy="672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2680" rIns="22680" tIns="11880" bIns="11880"/>
          <a:p>
            <a:pPr>
              <a:lnSpc>
                <a:spcPct val="100000"/>
              </a:lnSpc>
            </a:pPr>
            <a:r>
              <a:rPr b="1" lang="es-MX" sz="700" spc="-1" strike="noStrike">
                <a:solidFill>
                  <a:srgbClr val="ff00ff"/>
                </a:solidFill>
                <a:uFill>
                  <a:solidFill>
                    <a:srgbClr val="ffffff"/>
                  </a:solidFill>
                </a:uFill>
                <a:latin typeface="Arial"/>
                <a:ea typeface="DejaVu Sans"/>
              </a:rPr>
              <a:t>OBJETIVO</a:t>
            </a:r>
            <a:endParaRPr b="0" lang="es-MX" sz="1800" spc="-1" strike="noStrike">
              <a:solidFill>
                <a:srgbClr val="000000"/>
              </a:solidFill>
              <a:uFill>
                <a:solidFill>
                  <a:srgbClr val="ffffff"/>
                </a:solidFill>
              </a:uFill>
              <a:latin typeface="Arial"/>
            </a:endParaRPr>
          </a:p>
          <a:p>
            <a:pPr>
              <a:lnSpc>
                <a:spcPct val="115000"/>
              </a:lnSpc>
            </a:pPr>
            <a:r>
              <a:rPr b="0" lang="es-MX" sz="600" spc="-1" strike="noStrike">
                <a:solidFill>
                  <a:srgbClr val="000000"/>
                </a:solidFill>
                <a:uFill>
                  <a:solidFill>
                    <a:srgbClr val="ffffff"/>
                  </a:solidFill>
                </a:uFill>
                <a:latin typeface="Arial"/>
                <a:ea typeface="DejaVu Sans"/>
              </a:rPr>
              <a:t>El presente trabajo tiene como objetivos: </a:t>
            </a:r>
            <a:endParaRPr b="0" lang="es-MX" sz="1800" spc="-1" strike="noStrike">
              <a:solidFill>
                <a:srgbClr val="000000"/>
              </a:solidFill>
              <a:uFill>
                <a:solidFill>
                  <a:srgbClr val="ffffff"/>
                </a:solidFill>
              </a:uFill>
              <a:latin typeface="Arial"/>
            </a:endParaRPr>
          </a:p>
          <a:p>
            <a:pPr indent="-216000">
              <a:lnSpc>
                <a:spcPct val="115000"/>
              </a:lnSpc>
              <a:buClr>
                <a:srgbClr val="000000"/>
              </a:buClr>
              <a:buFont typeface="Wingdings" charset="2"/>
              <a:buChar char=""/>
            </a:pPr>
            <a:r>
              <a:rPr b="1" lang="es-MX" sz="600" spc="-1" strike="noStrike">
                <a:solidFill>
                  <a:srgbClr val="000000"/>
                </a:solidFill>
                <a:uFill>
                  <a:solidFill>
                    <a:srgbClr val="ffffff"/>
                  </a:solidFill>
                </a:uFill>
                <a:latin typeface="Garamond"/>
                <a:ea typeface="DejaVu Sans"/>
              </a:rPr>
              <a:t>Definir el marco legal en el que se encuentran los delitos cometidos en México.</a:t>
            </a:r>
            <a:endParaRPr b="0" lang="es-MX" sz="1800" spc="-1" strike="noStrike">
              <a:solidFill>
                <a:srgbClr val="000000"/>
              </a:solidFill>
              <a:uFill>
                <a:solidFill>
                  <a:srgbClr val="ffffff"/>
                </a:solidFill>
              </a:uFill>
              <a:latin typeface="Arial"/>
            </a:endParaRPr>
          </a:p>
          <a:p>
            <a:pPr indent="-216000">
              <a:lnSpc>
                <a:spcPct val="115000"/>
              </a:lnSpc>
              <a:buClr>
                <a:srgbClr val="000000"/>
              </a:buClr>
              <a:buFont typeface="Wingdings" charset="2"/>
              <a:buChar char=""/>
            </a:pPr>
            <a:r>
              <a:rPr b="1" lang="es-MX" sz="600" spc="-1" strike="noStrike">
                <a:solidFill>
                  <a:srgbClr val="000000"/>
                </a:solidFill>
                <a:uFill>
                  <a:solidFill>
                    <a:srgbClr val="ffffff"/>
                  </a:solidFill>
                </a:uFill>
                <a:latin typeface="Garamond"/>
                <a:ea typeface="DejaVu Sans"/>
              </a:rPr>
              <a:t>Recolectar, organizar, analizar datos y realizar inferencias y en el mejor de los casos modelar datos.</a:t>
            </a:r>
            <a:endParaRPr b="0" lang="es-MX" sz="1800" spc="-1" strike="noStrike">
              <a:solidFill>
                <a:srgbClr val="000000"/>
              </a:solidFill>
              <a:uFill>
                <a:solidFill>
                  <a:srgbClr val="ffffff"/>
                </a:solidFill>
              </a:uFill>
              <a:latin typeface="Arial"/>
            </a:endParaRPr>
          </a:p>
          <a:p>
            <a:pPr indent="-216000">
              <a:lnSpc>
                <a:spcPct val="115000"/>
              </a:lnSpc>
              <a:buClr>
                <a:srgbClr val="000000"/>
              </a:buClr>
              <a:buFont typeface="Wingdings" charset="2"/>
              <a:buChar char=""/>
            </a:pPr>
            <a:r>
              <a:rPr b="1" lang="es-MX" sz="600" spc="-1" strike="noStrike">
                <a:solidFill>
                  <a:srgbClr val="000000"/>
                </a:solidFill>
                <a:uFill>
                  <a:solidFill>
                    <a:srgbClr val="ffffff"/>
                  </a:solidFill>
                </a:uFill>
                <a:latin typeface="Garamond"/>
                <a:ea typeface="DejaVu Sans"/>
              </a:rPr>
              <a:t>Mostrar la aplicación del Cálculo diferencial para obtener la recta de mejor ajuste para un conjunto de datos bivariados.</a:t>
            </a:r>
            <a:endParaRPr b="0" lang="es-MX" sz="1800" spc="-1" strike="noStrike">
              <a:solidFill>
                <a:srgbClr val="000000"/>
              </a:solidFill>
              <a:uFill>
                <a:solidFill>
                  <a:srgbClr val="ffffff"/>
                </a:solidFill>
              </a:uFill>
              <a:latin typeface="Arial"/>
            </a:endParaRPr>
          </a:p>
          <a:p>
            <a:pPr>
              <a:lnSpc>
                <a:spcPct val="100000"/>
              </a:lnSpc>
            </a:pPr>
            <a:r>
              <a:rPr b="1" lang="es-MX" sz="600" spc="-1" strike="noStrike">
                <a:solidFill>
                  <a:srgbClr val="000000"/>
                </a:solidFill>
                <a:uFill>
                  <a:solidFill>
                    <a:srgbClr val="ffffff"/>
                  </a:solidFill>
                </a:uFill>
                <a:latin typeface="Garamond"/>
                <a:ea typeface="DejaVu Sans"/>
              </a:rPr>
              <a:t> </a:t>
            </a:r>
            <a:endParaRPr b="0" lang="es-MX" sz="1800" spc="-1" strike="noStrike">
              <a:solidFill>
                <a:srgbClr val="000000"/>
              </a:solidFill>
              <a:uFill>
                <a:solidFill>
                  <a:srgbClr val="ffffff"/>
                </a:solidFill>
              </a:uFill>
              <a:latin typeface="Arial"/>
            </a:endParaRPr>
          </a:p>
        </p:txBody>
      </p:sp>
      <p:pic>
        <p:nvPicPr>
          <p:cNvPr id="177" name="51 Imagen" descr=""/>
          <p:cNvPicPr/>
          <p:nvPr/>
        </p:nvPicPr>
        <p:blipFill>
          <a:blip r:embed="rId1"/>
          <a:stretch/>
        </p:blipFill>
        <p:spPr>
          <a:xfrm>
            <a:off x="311760" y="6048000"/>
            <a:ext cx="5913720" cy="633960"/>
          </a:xfrm>
          <a:prstGeom prst="rect">
            <a:avLst/>
          </a:prstGeom>
          <a:ln>
            <a:noFill/>
          </a:ln>
        </p:spPr>
      </p:pic>
      <p:sp>
        <p:nvSpPr>
          <p:cNvPr id="178" name="CustomShape 7"/>
          <p:cNvSpPr/>
          <p:nvPr/>
        </p:nvSpPr>
        <p:spPr>
          <a:xfrm>
            <a:off x="316800" y="6050160"/>
            <a:ext cx="5902920" cy="561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2680" rIns="22680" tIns="11880" bIns="11880"/>
          <a:p>
            <a:pPr algn="just">
              <a:lnSpc>
                <a:spcPct val="150000"/>
              </a:lnSpc>
            </a:pPr>
            <a:r>
              <a:rPr b="0" lang="es-MX" sz="600" spc="-1" strike="noStrike">
                <a:solidFill>
                  <a:srgbClr val="000000"/>
                </a:solidFill>
                <a:uFill>
                  <a:solidFill>
                    <a:srgbClr val="ffffff"/>
                  </a:solidFill>
                </a:uFill>
                <a:latin typeface="Arial"/>
                <a:ea typeface="Arial"/>
              </a:rPr>
              <a:t>El presente trabajo busca que a través de la recolección y análisis de datos, contrastados con el Marco Legal existente, los estudiantes sean capaces de tener argumentos que les permitan responder a la pregunta ¿Ha mejorado la impartición de justicia en México con la aplicación del Nuevo Sistema de Justicia Penal? Y a su vez puedan proponer alternativas de solución para el problema establecido, así como para que por lo menos de manera personal se hagan más maduros y conscientes, de forma tal que cambie tanto su percepción como su conducta de manera positiva, en la sociedad y puedan tener elementos de juicio que sean de beneficio para su autocuidado.</a:t>
            </a:r>
            <a:endParaRPr b="0" lang="es-MX" sz="1800" spc="-1" strike="noStrike">
              <a:solidFill>
                <a:srgbClr val="000000"/>
              </a:solidFill>
              <a:uFill>
                <a:solidFill>
                  <a:srgbClr val="ffffff"/>
                </a:solidFill>
              </a:uFill>
              <a:latin typeface="Arial"/>
            </a:endParaRPr>
          </a:p>
        </p:txBody>
      </p:sp>
      <p:pic>
        <p:nvPicPr>
          <p:cNvPr id="179" name="53 Imagen" descr=""/>
          <p:cNvPicPr/>
          <p:nvPr/>
        </p:nvPicPr>
        <p:blipFill>
          <a:blip r:embed="rId2"/>
          <a:stretch/>
        </p:blipFill>
        <p:spPr>
          <a:xfrm>
            <a:off x="6503760" y="1570680"/>
            <a:ext cx="1417680" cy="118440"/>
          </a:xfrm>
          <a:prstGeom prst="rect">
            <a:avLst/>
          </a:prstGeom>
          <a:ln>
            <a:noFill/>
          </a:ln>
        </p:spPr>
      </p:pic>
      <p:sp>
        <p:nvSpPr>
          <p:cNvPr id="180" name="CustomShape 8"/>
          <p:cNvSpPr/>
          <p:nvPr/>
        </p:nvSpPr>
        <p:spPr>
          <a:xfrm>
            <a:off x="6559560" y="1583280"/>
            <a:ext cx="1324080" cy="96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2680" rIns="22680" tIns="11880" bIns="11880"/>
          <a:p>
            <a:pPr marL="115200" indent="-114480" algn="just">
              <a:lnSpc>
                <a:spcPct val="100000"/>
              </a:lnSpc>
            </a:pPr>
            <a:r>
              <a:rPr b="1" lang="es-MX" sz="600" spc="-1" strike="noStrike">
                <a:solidFill>
                  <a:srgbClr val="000000"/>
                </a:solidFill>
                <a:uFill>
                  <a:solidFill>
                    <a:srgbClr val="ffffff"/>
                  </a:solidFill>
                </a:uFill>
                <a:latin typeface="Times New Roman"/>
                <a:ea typeface="Arial"/>
              </a:rPr>
              <a:t>Componentes Principales</a:t>
            </a:r>
            <a:endParaRPr b="0" lang="es-MX" sz="1800" spc="-1" strike="noStrike">
              <a:solidFill>
                <a:srgbClr val="000000"/>
              </a:solidFill>
              <a:uFill>
                <a:solidFill>
                  <a:srgbClr val="ffffff"/>
                </a:solidFill>
              </a:uFill>
              <a:latin typeface="Arial"/>
            </a:endParaRPr>
          </a:p>
        </p:txBody>
      </p:sp>
      <p:pic>
        <p:nvPicPr>
          <p:cNvPr id="181" name="55 Imagen" descr=""/>
          <p:cNvPicPr/>
          <p:nvPr/>
        </p:nvPicPr>
        <p:blipFill>
          <a:blip r:embed="rId3"/>
          <a:stretch/>
        </p:blipFill>
        <p:spPr>
          <a:xfrm>
            <a:off x="6434640" y="1632600"/>
            <a:ext cx="3241080" cy="1991160"/>
          </a:xfrm>
          <a:prstGeom prst="rect">
            <a:avLst/>
          </a:prstGeom>
          <a:ln>
            <a:noFill/>
          </a:ln>
        </p:spPr>
      </p:pic>
      <p:sp>
        <p:nvSpPr>
          <p:cNvPr id="182" name="CustomShape 9"/>
          <p:cNvSpPr/>
          <p:nvPr/>
        </p:nvSpPr>
        <p:spPr>
          <a:xfrm>
            <a:off x="6599160" y="1701000"/>
            <a:ext cx="2913840" cy="2187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2680" rIns="22680" tIns="11880" bIns="11880"/>
          <a:p>
            <a:pPr algn="just">
              <a:lnSpc>
                <a:spcPct val="150000"/>
              </a:lnSpc>
            </a:pPr>
            <a:r>
              <a:rPr b="0" lang="es-MX" sz="600" spc="-1" strike="noStrike">
                <a:solidFill>
                  <a:srgbClr val="000000"/>
                </a:solidFill>
                <a:uFill>
                  <a:solidFill>
                    <a:srgbClr val="ffffff"/>
                  </a:solidFill>
                </a:uFill>
                <a:latin typeface="Arial"/>
                <a:ea typeface="DejaVu Sans"/>
              </a:rPr>
              <a:t>Presentación gráfica e interpretación de los datos: Recolectar, organizar, analizar datos y realizar inferencias y en el mejor de los casos, modelar datos.</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Ensayo acerca del nuevo sistema de justicia penal: definir el marco legal en el que se encuentran los delitos cometidos en México.</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Determinar la ecuación de la recta de mejor ajuste a los datos investigados por los alumnos: Aplicar Cálculo diferencial para obtener la recta de mejor ajuste para un conjunto de datos bivariados, donde la variable independiente, es el tiempo.</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p:txBody>
      </p:sp>
      <p:pic>
        <p:nvPicPr>
          <p:cNvPr id="183" name="57 Imagen" descr=""/>
          <p:cNvPicPr/>
          <p:nvPr/>
        </p:nvPicPr>
        <p:blipFill>
          <a:blip r:embed="rId4"/>
          <a:stretch/>
        </p:blipFill>
        <p:spPr>
          <a:xfrm>
            <a:off x="6614280" y="3125880"/>
            <a:ext cx="1302120" cy="118440"/>
          </a:xfrm>
          <a:prstGeom prst="rect">
            <a:avLst/>
          </a:prstGeom>
          <a:ln>
            <a:noFill/>
          </a:ln>
        </p:spPr>
      </p:pic>
      <p:sp>
        <p:nvSpPr>
          <p:cNvPr id="184" name="CustomShape 10"/>
          <p:cNvSpPr/>
          <p:nvPr/>
        </p:nvSpPr>
        <p:spPr>
          <a:xfrm>
            <a:off x="6668280" y="3138480"/>
            <a:ext cx="1216080" cy="96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2680" rIns="22680" tIns="11880" bIns="11880"/>
          <a:p>
            <a:pPr marL="115200" indent="-114480" algn="just">
              <a:lnSpc>
                <a:spcPct val="100000"/>
              </a:lnSpc>
            </a:pPr>
            <a:r>
              <a:rPr b="1" lang="es-MX" sz="600" spc="-1" strike="noStrike">
                <a:solidFill>
                  <a:srgbClr val="000000"/>
                </a:solidFill>
                <a:uFill>
                  <a:solidFill>
                    <a:srgbClr val="ffffff"/>
                  </a:solidFill>
                </a:uFill>
                <a:latin typeface="Times New Roman"/>
                <a:ea typeface="DejaVu Sans"/>
              </a:rPr>
              <a:t>Directrices del Trabajo</a:t>
            </a:r>
            <a:endParaRPr b="0" lang="es-MX" sz="1800" spc="-1" strike="noStrike">
              <a:solidFill>
                <a:srgbClr val="000000"/>
              </a:solidFill>
              <a:uFill>
                <a:solidFill>
                  <a:srgbClr val="ffffff"/>
                </a:solidFill>
              </a:uFill>
              <a:latin typeface="Arial"/>
            </a:endParaRPr>
          </a:p>
        </p:txBody>
      </p:sp>
      <p:pic>
        <p:nvPicPr>
          <p:cNvPr id="185" name="59 Imagen" descr=""/>
          <p:cNvPicPr/>
          <p:nvPr/>
        </p:nvPicPr>
        <p:blipFill>
          <a:blip r:embed="rId5"/>
          <a:stretch/>
        </p:blipFill>
        <p:spPr>
          <a:xfrm>
            <a:off x="6609600" y="3226680"/>
            <a:ext cx="5087520" cy="1425960"/>
          </a:xfrm>
          <a:prstGeom prst="rect">
            <a:avLst/>
          </a:prstGeom>
          <a:ln>
            <a:noFill/>
          </a:ln>
        </p:spPr>
      </p:pic>
      <p:sp>
        <p:nvSpPr>
          <p:cNvPr id="186" name="CustomShape 11"/>
          <p:cNvSpPr/>
          <p:nvPr/>
        </p:nvSpPr>
        <p:spPr>
          <a:xfrm>
            <a:off x="6615000" y="3228840"/>
            <a:ext cx="5076360" cy="1722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2680" rIns="22680" tIns="11880" bIns="11880"/>
          <a:p>
            <a:pPr algn="just">
              <a:lnSpc>
                <a:spcPct val="150000"/>
              </a:lnSpc>
            </a:pPr>
            <a:r>
              <a:rPr b="0" lang="es-MX" sz="600" spc="-1" strike="noStrike">
                <a:solidFill>
                  <a:srgbClr val="000000"/>
                </a:solidFill>
                <a:uFill>
                  <a:solidFill>
                    <a:srgbClr val="ffffff"/>
                  </a:solidFill>
                </a:uFill>
                <a:latin typeface="Arial"/>
                <a:ea typeface="DejaVu Sans"/>
              </a:rPr>
              <a:t>Considerar estándares en la investigación científica (v.g.: </a:t>
            </a:r>
            <a:r>
              <a:rPr b="0" i="1" lang="es-MX" sz="600" spc="-1" strike="noStrike">
                <a:solidFill>
                  <a:srgbClr val="000000"/>
                </a:solidFill>
                <a:uFill>
                  <a:solidFill>
                    <a:srgbClr val="ffffff"/>
                  </a:solidFill>
                </a:uFill>
                <a:latin typeface="Arial"/>
                <a:ea typeface="DejaVu Sans"/>
              </a:rPr>
              <a:t>National Science Education Standards</a:t>
            </a:r>
            <a:r>
              <a:rPr b="0" lang="es-MX" sz="600" spc="-1" strike="noStrike">
                <a:solidFill>
                  <a:srgbClr val="000000"/>
                </a:solidFill>
                <a:uFill>
                  <a:solidFill>
                    <a:srgbClr val="ffffff"/>
                  </a:solidFill>
                </a:uFill>
                <a:latin typeface="Arial"/>
                <a:ea typeface="DejaVu Sans"/>
              </a:rPr>
              <a:t>). </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Llevar a cabo investigación y observaciones.</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Plantear preguntas a partir de conocimientos sobre el Marco Legal de México en materia de delitos, para definir variables de interés para el estudio.</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Reunir evidencias usando tecnología, matemáticas y estadística.</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Averiguar investigaciones previas.</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Proponer una explicación e hipótesis preliminares, fundadas en la evidencia.</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Trabajar con curiosidad.</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Plantear preguntas a partir de conocimientos previos y de nuevas evidencias.</a:t>
            </a:r>
            <a:endParaRPr b="0" lang="es-MX" sz="1800" spc="-1" strike="noStrike">
              <a:solidFill>
                <a:srgbClr val="000000"/>
              </a:solidFill>
              <a:uFill>
                <a:solidFill>
                  <a:srgbClr val="ffffff"/>
                </a:solidFill>
              </a:uFill>
              <a:latin typeface="Arial"/>
            </a:endParaRPr>
          </a:p>
          <a:p>
            <a:pPr algn="just">
              <a:lnSpc>
                <a:spcPct val="150000"/>
              </a:lnSpc>
            </a:pPr>
            <a:r>
              <a:rPr b="1" lang="es-MX" sz="600" spc="-1" strike="noStrike">
                <a:solidFill>
                  <a:srgbClr val="000000"/>
                </a:solidFill>
                <a:uFill>
                  <a:solidFill>
                    <a:srgbClr val="ffffff"/>
                  </a:solidFill>
                </a:uFill>
                <a:latin typeface="Arial"/>
                <a:ea typeface="DejaVu Sans"/>
              </a:rPr>
              <a:t>Establecer las hipótesis de trabajo. </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Planificar y efectuar las investigaciones necesarias.</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Recopilar evidencias a partir de los datos reportados y tratar de modelarlas estadística y matemáticamente.</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Tratar de explicar el fenómeno en estudio, con base en las evidencias y los modelos propuestos.</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Considerar otras posibles explicaciones.</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Exponer y comprobar las explicaciones del fenómeno en estudio contemplando todo lo anterior</a:t>
            </a:r>
            <a:endParaRPr b="0" lang="es-MX" sz="1800" spc="-1" strike="noStrike">
              <a:solidFill>
                <a:srgbClr val="000000"/>
              </a:solidFill>
              <a:uFill>
                <a:solidFill>
                  <a:srgbClr val="ffffff"/>
                </a:solidFill>
              </a:uFill>
              <a:latin typeface="Arial"/>
            </a:endParaRPr>
          </a:p>
        </p:txBody>
      </p:sp>
      <p:pic>
        <p:nvPicPr>
          <p:cNvPr id="187" name="61 Imagen" descr=""/>
          <p:cNvPicPr/>
          <p:nvPr/>
        </p:nvPicPr>
        <p:blipFill>
          <a:blip r:embed="rId6"/>
          <a:stretch/>
        </p:blipFill>
        <p:spPr>
          <a:xfrm>
            <a:off x="307800" y="5894280"/>
            <a:ext cx="2281680" cy="118440"/>
          </a:xfrm>
          <a:prstGeom prst="rect">
            <a:avLst/>
          </a:prstGeom>
          <a:ln>
            <a:noFill/>
          </a:ln>
        </p:spPr>
      </p:pic>
      <p:sp>
        <p:nvSpPr>
          <p:cNvPr id="188" name="CustomShape 12"/>
          <p:cNvSpPr/>
          <p:nvPr/>
        </p:nvSpPr>
        <p:spPr>
          <a:xfrm>
            <a:off x="647280" y="5905440"/>
            <a:ext cx="1629000" cy="96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22680" rIns="22680" tIns="11880" bIns="11880"/>
          <a:p>
            <a:pPr algn="just">
              <a:lnSpc>
                <a:spcPct val="100000"/>
              </a:lnSpc>
            </a:pPr>
            <a:r>
              <a:rPr b="1" lang="es-MX" sz="600" spc="-1" strike="noStrike">
                <a:solidFill>
                  <a:srgbClr val="000000"/>
                </a:solidFill>
                <a:uFill>
                  <a:solidFill>
                    <a:srgbClr val="ffffff"/>
                  </a:solidFill>
                </a:uFill>
                <a:latin typeface="Arial"/>
                <a:ea typeface="Arial"/>
              </a:rPr>
              <a:t>NUEVO SISTEMA DE JUSTICIA PENAL</a:t>
            </a:r>
            <a:endParaRPr b="0" lang="es-MX" sz="1800" spc="-1" strike="noStrike">
              <a:solidFill>
                <a:srgbClr val="000000"/>
              </a:solidFill>
              <a:uFill>
                <a:solidFill>
                  <a:srgbClr val="ffffff"/>
                </a:solidFill>
              </a:uFill>
              <a:latin typeface="Arial"/>
            </a:endParaRPr>
          </a:p>
        </p:txBody>
      </p:sp>
      <p:sp>
        <p:nvSpPr>
          <p:cNvPr id="189" name="CustomShape 13"/>
          <p:cNvSpPr/>
          <p:nvPr/>
        </p:nvSpPr>
        <p:spPr>
          <a:xfrm>
            <a:off x="6634080" y="6030360"/>
            <a:ext cx="5349600" cy="329400"/>
          </a:xfrm>
          <a:prstGeom prst="rect">
            <a:avLst/>
          </a:prstGeom>
          <a:noFill/>
          <a:ln>
            <a:noFill/>
          </a:ln>
        </p:spPr>
        <p:style>
          <a:lnRef idx="0"/>
          <a:fillRef idx="0"/>
          <a:effectRef idx="0"/>
          <a:fontRef idx="minor"/>
        </p:style>
        <p:txBody>
          <a:bodyPr lIns="22680" rIns="22680" tIns="11880" bIns="11880" anchor="ctr"/>
          <a:p>
            <a:pPr marL="115200" indent="-114840" algn="just">
              <a:lnSpc>
                <a:spcPct val="100000"/>
              </a:lnSpc>
              <a:buClr>
                <a:srgbClr val="000000"/>
              </a:buClr>
              <a:buFont typeface="Arial"/>
              <a:buAutoNum type="arabicPeriod"/>
            </a:pPr>
            <a:r>
              <a:rPr b="0" lang="es-MX" sz="600" spc="-1" strike="noStrike">
                <a:solidFill>
                  <a:srgbClr val="000000"/>
                </a:solidFill>
                <a:uFill>
                  <a:solidFill>
                    <a:srgbClr val="ffffff"/>
                  </a:solidFill>
                </a:uFill>
                <a:latin typeface="Arial"/>
                <a:ea typeface="Times New Roman"/>
              </a:rPr>
              <a:t>Código Nacional de Procedimientos Penales,</a:t>
            </a:r>
            <a:endParaRPr b="0" lang="es-MX" sz="1800" spc="-1" strike="noStrike">
              <a:solidFill>
                <a:srgbClr val="000000"/>
              </a:solidFill>
              <a:uFill>
                <a:solidFill>
                  <a:srgbClr val="ffffff"/>
                </a:solidFill>
              </a:uFill>
              <a:latin typeface="Arial"/>
            </a:endParaRPr>
          </a:p>
          <a:p>
            <a:pPr marL="115200" indent="-114480" algn="just">
              <a:lnSpc>
                <a:spcPct val="100000"/>
              </a:lnSpc>
            </a:pPr>
            <a:r>
              <a:rPr b="0" lang="es-MX" sz="600" spc="-1" strike="noStrike">
                <a:solidFill>
                  <a:srgbClr val="000000"/>
                </a:solidFill>
                <a:uFill>
                  <a:solidFill>
                    <a:srgbClr val="ffffff"/>
                  </a:solidFill>
                </a:uFill>
                <a:latin typeface="Arial"/>
                <a:ea typeface="Times New Roman"/>
              </a:rPr>
              <a:t>     </a:t>
            </a:r>
            <a:r>
              <a:rPr b="0" lang="es-MX" sz="600" spc="-1" strike="noStrike">
                <a:solidFill>
                  <a:srgbClr val="000000"/>
                </a:solidFill>
                <a:uFill>
                  <a:solidFill>
                    <a:srgbClr val="ffffff"/>
                  </a:solidFill>
                </a:uFill>
                <a:latin typeface="Arial"/>
                <a:ea typeface="Times New Roman"/>
              </a:rPr>
              <a:t>https://www.juridicas.unam.mx/legislacion/ordenamiento/codigo-nacional-de-p-rocedimientos-penales</a:t>
            </a:r>
            <a:endParaRPr b="0" lang="es-MX" sz="1800" spc="-1" strike="noStrike">
              <a:solidFill>
                <a:srgbClr val="000000"/>
              </a:solidFill>
              <a:uFill>
                <a:solidFill>
                  <a:srgbClr val="ffffff"/>
                </a:solidFill>
              </a:uFill>
              <a:latin typeface="Arial"/>
            </a:endParaRPr>
          </a:p>
          <a:p>
            <a:pPr marL="115200" indent="-114480" algn="just">
              <a:lnSpc>
                <a:spcPct val="100000"/>
              </a:lnSpc>
            </a:pPr>
            <a:r>
              <a:rPr b="0" lang="es-MX" sz="600" spc="-1" strike="noStrike">
                <a:solidFill>
                  <a:srgbClr val="000000"/>
                </a:solidFill>
                <a:uFill>
                  <a:solidFill>
                    <a:srgbClr val="ffffff"/>
                  </a:solidFill>
                </a:uFill>
                <a:latin typeface="Arial"/>
                <a:ea typeface="Times New Roman"/>
              </a:rPr>
              <a:t>2. Devore, J.L.  2012, </a:t>
            </a:r>
            <a:r>
              <a:rPr b="0" i="1" lang="es-MX" sz="600" spc="-1" strike="noStrike">
                <a:solidFill>
                  <a:srgbClr val="000000"/>
                </a:solidFill>
                <a:uFill>
                  <a:solidFill>
                    <a:srgbClr val="ffffff"/>
                  </a:solidFill>
                </a:uFill>
                <a:latin typeface="Arial"/>
                <a:ea typeface="Times New Roman"/>
              </a:rPr>
              <a:t>Probabilidad y Estadística</a:t>
            </a:r>
            <a:r>
              <a:rPr b="0" lang="es-MX" sz="600" spc="-1" strike="noStrike">
                <a:solidFill>
                  <a:srgbClr val="000000"/>
                </a:solidFill>
                <a:uFill>
                  <a:solidFill>
                    <a:srgbClr val="ffffff"/>
                  </a:solidFill>
                </a:uFill>
                <a:latin typeface="Arial"/>
                <a:ea typeface="Times New Roman"/>
              </a:rPr>
              <a:t>, Cencage Learning, México</a:t>
            </a:r>
            <a:r>
              <a:rPr b="0" i="1" lang="es-MX" sz="600" spc="-1" strike="noStrike">
                <a:solidFill>
                  <a:srgbClr val="000000"/>
                </a:solidFill>
                <a:uFill>
                  <a:solidFill>
                    <a:srgbClr val="ffffff"/>
                  </a:solidFill>
                </a:uFill>
                <a:latin typeface="Arial"/>
                <a:ea typeface="Times New Roman"/>
              </a:rPr>
              <a:t>, </a:t>
            </a:r>
            <a:r>
              <a:rPr b="0" lang="es-MX" sz="600" spc="-1" strike="noStrike">
                <a:solidFill>
                  <a:srgbClr val="000000"/>
                </a:solidFill>
                <a:uFill>
                  <a:solidFill>
                    <a:srgbClr val="ffffff"/>
                  </a:solidFill>
                </a:uFill>
                <a:latin typeface="Arial"/>
                <a:ea typeface="Times New Roman"/>
              </a:rPr>
              <a:t>468-522</a:t>
            </a:r>
            <a:endParaRPr b="0" lang="es-MX" sz="1800" spc="-1" strike="noStrike">
              <a:solidFill>
                <a:srgbClr val="000000"/>
              </a:solidFill>
              <a:uFill>
                <a:solidFill>
                  <a:srgbClr val="ffffff"/>
                </a:solidFill>
              </a:uFill>
              <a:latin typeface="Arial"/>
            </a:endParaRPr>
          </a:p>
          <a:p>
            <a:pPr marL="115200" indent="-114480" algn="just">
              <a:lnSpc>
                <a:spcPct val="100000"/>
              </a:lnSpc>
            </a:pPr>
            <a:r>
              <a:rPr b="0" lang="es-MX" sz="600" spc="-1" strike="noStrike">
                <a:solidFill>
                  <a:srgbClr val="000000"/>
                </a:solidFill>
                <a:uFill>
                  <a:solidFill>
                    <a:srgbClr val="ffffff"/>
                  </a:solidFill>
                </a:uFill>
                <a:latin typeface="Arial"/>
                <a:ea typeface="Times New Roman"/>
              </a:rPr>
              <a:t>3. Larson, R. L. 2002, Cálculo diferencial e integral, Mc Graw Hill, México, 158-245</a:t>
            </a:r>
            <a:endParaRPr b="0" lang="es-MX" sz="1800" spc="-1" strike="noStrike">
              <a:solidFill>
                <a:srgbClr val="000000"/>
              </a:solidFill>
              <a:uFill>
                <a:solidFill>
                  <a:srgbClr val="ffffff"/>
                </a:solidFill>
              </a:uFill>
              <a:latin typeface="Arial"/>
            </a:endParaRPr>
          </a:p>
        </p:txBody>
      </p:sp>
      <p:sp>
        <p:nvSpPr>
          <p:cNvPr id="190" name="CustomShape 14"/>
          <p:cNvSpPr/>
          <p:nvPr/>
        </p:nvSpPr>
        <p:spPr>
          <a:xfrm>
            <a:off x="289080" y="1528200"/>
            <a:ext cx="5904000" cy="922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2680" rIns="22680" tIns="11880" bIns="11880"/>
          <a:p>
            <a:pPr algn="just">
              <a:lnSpc>
                <a:spcPct val="150000"/>
              </a:lnSpc>
            </a:pPr>
            <a:r>
              <a:rPr b="1" lang="es-MX" sz="700" spc="-1" strike="noStrike">
                <a:solidFill>
                  <a:srgbClr val="ff00ff"/>
                </a:solidFill>
                <a:uFill>
                  <a:solidFill>
                    <a:srgbClr val="ffffff"/>
                  </a:solidFill>
                </a:uFill>
                <a:latin typeface="Arial"/>
                <a:ea typeface="DejaVu Sans"/>
              </a:rPr>
              <a:t>INTRODUCCIÓN</a:t>
            </a:r>
            <a:endParaRPr b="0" lang="es-MX" sz="1800" spc="-1" strike="noStrike">
              <a:solidFill>
                <a:srgbClr val="000000"/>
              </a:solidFill>
              <a:uFill>
                <a:solidFill>
                  <a:srgbClr val="ffffff"/>
                </a:solidFill>
              </a:uFill>
              <a:latin typeface="Arial"/>
            </a:endParaRPr>
          </a:p>
          <a:p>
            <a:pPr algn="just">
              <a:lnSpc>
                <a:spcPct val="150000"/>
              </a:lnSpc>
            </a:pPr>
            <a:r>
              <a:rPr b="0" lang="es-MX" sz="600" spc="-1" strike="noStrike">
                <a:solidFill>
                  <a:srgbClr val="000000"/>
                </a:solidFill>
                <a:uFill>
                  <a:solidFill>
                    <a:srgbClr val="ffffff"/>
                  </a:solidFill>
                </a:uFill>
                <a:latin typeface="Arial"/>
                <a:ea typeface="DejaVu Sans"/>
              </a:rPr>
              <a:t>La inseguridad es uno de los problemas más sentidos  y vividos por la población mexicana desde hace unos 15 años y realmente afecta a todos: jóvenes, viejos, ricos, pobres, cultos, iletrados, etc. Se pretende que a través de la multidisciplina los alumnos perciban la posibilidad de abordar problemas tan complejos como el planteado, y en nuestro caso particular, con el uso de la Estadística, el Derecho y el Cálculo Diferencial, disciplinas disímbolas en razón de su antigüedad, pues la primera tiene su orígenes desde hace unos 4,000 años, la segunda desde hace unos 2,000 y la tercera apenas hace unos 400 años; empero, el reto es hacer conscientes a nuestros jóvenes de que abordar los problemas de forma interdisciplinaria, brinda una visión más amplia de las posibles concepciones y comprensiones posibles de los problemas, lo que conlleva a propuestas de solución mucho más amplias que puedan dar soluciones, viables y posibles, a los temas que se traten, en nuestro caso, la ineficacia del Nuevo Sistema de Justicia Penal.</a:t>
            </a:r>
            <a:endParaRPr b="0" lang="es-MX" sz="1800" spc="-1" strike="noStrike">
              <a:solidFill>
                <a:srgbClr val="000000"/>
              </a:solidFill>
              <a:uFill>
                <a:solidFill>
                  <a:srgbClr val="ffffff"/>
                </a:solidFill>
              </a:uFill>
              <a:latin typeface="Arial"/>
            </a:endParaRPr>
          </a:p>
        </p:txBody>
      </p:sp>
      <p:sp>
        <p:nvSpPr>
          <p:cNvPr id="191" name="CustomShape 15"/>
          <p:cNvSpPr/>
          <p:nvPr/>
        </p:nvSpPr>
        <p:spPr>
          <a:xfrm>
            <a:off x="292680" y="3039840"/>
            <a:ext cx="5849640" cy="109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2680" rIns="22680" tIns="11880" bIns="11880"/>
          <a:p>
            <a:pPr>
              <a:lnSpc>
                <a:spcPct val="100000"/>
              </a:lnSpc>
            </a:pPr>
            <a:r>
              <a:rPr b="1" lang="es-MX" sz="700" spc="-1" strike="noStrike">
                <a:solidFill>
                  <a:srgbClr val="ff00ff"/>
                </a:solidFill>
                <a:uFill>
                  <a:solidFill>
                    <a:srgbClr val="ffffff"/>
                  </a:solidFill>
                </a:uFill>
                <a:latin typeface="Arial"/>
                <a:ea typeface="DejaVu Sans"/>
              </a:rPr>
              <a:t>METODOLOGÍA</a:t>
            </a:r>
            <a:endParaRPr b="0" lang="es-MX" sz="1800" spc="-1" strike="noStrike">
              <a:solidFill>
                <a:srgbClr val="000000"/>
              </a:solidFill>
              <a:uFill>
                <a:solidFill>
                  <a:srgbClr val="ffffff"/>
                </a:solidFill>
              </a:uFill>
              <a:latin typeface="Arial"/>
            </a:endParaRPr>
          </a:p>
        </p:txBody>
      </p:sp>
      <p:sp>
        <p:nvSpPr>
          <p:cNvPr id="192" name="CustomShape 16"/>
          <p:cNvSpPr/>
          <p:nvPr/>
        </p:nvSpPr>
        <p:spPr>
          <a:xfrm flipH="1">
            <a:off x="2069280" y="3602160"/>
            <a:ext cx="163800" cy="140040"/>
          </a:xfrm>
          <a:prstGeom prst="bentConnector3">
            <a:avLst>
              <a:gd name="adj1" fmla="val 50000"/>
            </a:avLst>
          </a:prstGeom>
          <a:noFill/>
          <a:ln w="25560">
            <a:solidFill>
              <a:srgbClr val="333399"/>
            </a:solidFill>
            <a:miter/>
          </a:ln>
        </p:spPr>
        <p:style>
          <a:lnRef idx="0"/>
          <a:fillRef idx="0"/>
          <a:effectRef idx="0"/>
          <a:fontRef idx="minor"/>
        </p:style>
      </p:sp>
      <p:sp>
        <p:nvSpPr>
          <p:cNvPr id="193" name="Line 17"/>
          <p:cNvSpPr/>
          <p:nvPr/>
        </p:nvSpPr>
        <p:spPr>
          <a:xfrm>
            <a:off x="1742760" y="4152600"/>
            <a:ext cx="27000" cy="486360"/>
          </a:xfrm>
          <a:prstGeom prst="line">
            <a:avLst/>
          </a:prstGeom>
          <a:ln w="25560">
            <a:solidFill>
              <a:srgbClr val="333399"/>
            </a:solidFill>
            <a:miter/>
          </a:ln>
        </p:spPr>
        <p:style>
          <a:lnRef idx="0"/>
          <a:fillRef idx="0"/>
          <a:effectRef idx="0"/>
          <a:fontRef idx="minor"/>
        </p:style>
      </p:sp>
      <p:sp>
        <p:nvSpPr>
          <p:cNvPr id="194" name="Line 18"/>
          <p:cNvSpPr/>
          <p:nvPr/>
        </p:nvSpPr>
        <p:spPr>
          <a:xfrm flipH="1">
            <a:off x="2451600" y="4217400"/>
            <a:ext cx="720" cy="1391760"/>
          </a:xfrm>
          <a:prstGeom prst="line">
            <a:avLst/>
          </a:prstGeom>
          <a:ln w="25560">
            <a:solidFill>
              <a:srgbClr val="333399"/>
            </a:solidFill>
            <a:miter/>
          </a:ln>
        </p:spPr>
        <p:style>
          <a:lnRef idx="0"/>
          <a:fillRef idx="0"/>
          <a:effectRef idx="0"/>
          <a:fontRef idx="minor"/>
        </p:style>
      </p:sp>
      <p:sp>
        <p:nvSpPr>
          <p:cNvPr id="195" name="Line 19"/>
          <p:cNvSpPr/>
          <p:nvPr/>
        </p:nvSpPr>
        <p:spPr>
          <a:xfrm>
            <a:off x="2113920" y="4077000"/>
            <a:ext cx="360" cy="64440"/>
          </a:xfrm>
          <a:prstGeom prst="line">
            <a:avLst/>
          </a:prstGeom>
          <a:ln w="25560">
            <a:solidFill>
              <a:srgbClr val="333399"/>
            </a:solidFill>
            <a:miter/>
          </a:ln>
        </p:spPr>
        <p:style>
          <a:lnRef idx="0"/>
          <a:fillRef idx="0"/>
          <a:effectRef idx="0"/>
          <a:fontRef idx="minor"/>
        </p:style>
      </p:sp>
      <p:sp>
        <p:nvSpPr>
          <p:cNvPr id="196" name="Line 20"/>
          <p:cNvSpPr/>
          <p:nvPr/>
        </p:nvSpPr>
        <p:spPr>
          <a:xfrm>
            <a:off x="2113560" y="3839760"/>
            <a:ext cx="360" cy="64440"/>
          </a:xfrm>
          <a:prstGeom prst="line">
            <a:avLst/>
          </a:prstGeom>
          <a:ln w="25560">
            <a:solidFill>
              <a:srgbClr val="333399"/>
            </a:solidFill>
            <a:miter/>
          </a:ln>
        </p:spPr>
        <p:style>
          <a:lnRef idx="0"/>
          <a:fillRef idx="0"/>
          <a:effectRef idx="0"/>
          <a:fontRef idx="minor"/>
        </p:style>
      </p:sp>
      <p:pic>
        <p:nvPicPr>
          <p:cNvPr id="197" name="71 Imagen" descr=""/>
          <p:cNvPicPr/>
          <p:nvPr/>
        </p:nvPicPr>
        <p:blipFill>
          <a:blip r:embed="rId7"/>
          <a:stretch/>
        </p:blipFill>
        <p:spPr>
          <a:xfrm>
            <a:off x="1600200" y="3442680"/>
            <a:ext cx="1203120" cy="230400"/>
          </a:xfrm>
          <a:prstGeom prst="rect">
            <a:avLst/>
          </a:prstGeom>
          <a:ln>
            <a:noFill/>
          </a:ln>
        </p:spPr>
      </p:pic>
      <p:pic>
        <p:nvPicPr>
          <p:cNvPr id="198" name="72 Imagen" descr=""/>
          <p:cNvPicPr/>
          <p:nvPr/>
        </p:nvPicPr>
        <p:blipFill>
          <a:blip r:embed="rId8"/>
          <a:stretch/>
        </p:blipFill>
        <p:spPr>
          <a:xfrm>
            <a:off x="1564920" y="3679200"/>
            <a:ext cx="1377720" cy="245160"/>
          </a:xfrm>
          <a:prstGeom prst="rect">
            <a:avLst/>
          </a:prstGeom>
          <a:ln>
            <a:noFill/>
          </a:ln>
        </p:spPr>
      </p:pic>
      <p:pic>
        <p:nvPicPr>
          <p:cNvPr id="199" name="73 Imagen" descr=""/>
          <p:cNvPicPr/>
          <p:nvPr/>
        </p:nvPicPr>
        <p:blipFill>
          <a:blip r:embed="rId9"/>
          <a:stretch/>
        </p:blipFill>
        <p:spPr>
          <a:xfrm>
            <a:off x="2124000" y="3940560"/>
            <a:ext cx="886320" cy="154800"/>
          </a:xfrm>
          <a:prstGeom prst="rect">
            <a:avLst/>
          </a:prstGeom>
          <a:ln>
            <a:noFill/>
          </a:ln>
        </p:spPr>
      </p:pic>
      <p:pic>
        <p:nvPicPr>
          <p:cNvPr id="200" name="74 Imagen" descr=""/>
          <p:cNvPicPr/>
          <p:nvPr/>
        </p:nvPicPr>
        <p:blipFill>
          <a:blip r:embed="rId10"/>
          <a:stretch/>
        </p:blipFill>
        <p:spPr>
          <a:xfrm>
            <a:off x="1171080" y="3868920"/>
            <a:ext cx="832680" cy="149400"/>
          </a:xfrm>
          <a:prstGeom prst="rect">
            <a:avLst/>
          </a:prstGeom>
          <a:ln>
            <a:noFill/>
          </a:ln>
        </p:spPr>
      </p:pic>
      <p:pic>
        <p:nvPicPr>
          <p:cNvPr id="201" name="75 Imagen" descr=""/>
          <p:cNvPicPr/>
          <p:nvPr/>
        </p:nvPicPr>
        <p:blipFill>
          <a:blip r:embed="rId11"/>
          <a:stretch/>
        </p:blipFill>
        <p:spPr>
          <a:xfrm>
            <a:off x="1208880" y="4053960"/>
            <a:ext cx="1836720" cy="237600"/>
          </a:xfrm>
          <a:prstGeom prst="rect">
            <a:avLst/>
          </a:prstGeom>
          <a:ln>
            <a:noFill/>
          </a:ln>
        </p:spPr>
      </p:pic>
      <p:pic>
        <p:nvPicPr>
          <p:cNvPr id="202" name="76 Imagen" descr=""/>
          <p:cNvPicPr/>
          <p:nvPr/>
        </p:nvPicPr>
        <p:blipFill>
          <a:blip r:embed="rId12"/>
          <a:stretch/>
        </p:blipFill>
        <p:spPr>
          <a:xfrm>
            <a:off x="1380960" y="4258440"/>
            <a:ext cx="772200" cy="143640"/>
          </a:xfrm>
          <a:prstGeom prst="rect">
            <a:avLst/>
          </a:prstGeom>
          <a:ln>
            <a:noFill/>
          </a:ln>
        </p:spPr>
      </p:pic>
      <p:pic>
        <p:nvPicPr>
          <p:cNvPr id="203" name="77 Imagen" descr=""/>
          <p:cNvPicPr/>
          <p:nvPr/>
        </p:nvPicPr>
        <p:blipFill>
          <a:blip r:embed="rId13"/>
          <a:stretch/>
        </p:blipFill>
        <p:spPr>
          <a:xfrm>
            <a:off x="2184840" y="4284000"/>
            <a:ext cx="569520" cy="126360"/>
          </a:xfrm>
          <a:prstGeom prst="rect">
            <a:avLst/>
          </a:prstGeom>
          <a:ln>
            <a:noFill/>
          </a:ln>
        </p:spPr>
      </p:pic>
      <p:sp>
        <p:nvSpPr>
          <p:cNvPr id="204" name="Line 21"/>
          <p:cNvSpPr/>
          <p:nvPr/>
        </p:nvSpPr>
        <p:spPr>
          <a:xfrm>
            <a:off x="1813320" y="3880440"/>
            <a:ext cx="687240" cy="55800"/>
          </a:xfrm>
          <a:prstGeom prst="line">
            <a:avLst/>
          </a:prstGeom>
          <a:ln w="25560">
            <a:solidFill>
              <a:srgbClr val="333399"/>
            </a:solidFill>
            <a:miter/>
          </a:ln>
        </p:spPr>
        <p:style>
          <a:lnRef idx="0"/>
          <a:fillRef idx="0"/>
          <a:effectRef idx="0"/>
          <a:fontRef idx="minor"/>
        </p:style>
      </p:sp>
      <p:sp>
        <p:nvSpPr>
          <p:cNvPr id="205" name="Line 22"/>
          <p:cNvSpPr/>
          <p:nvPr/>
        </p:nvSpPr>
        <p:spPr>
          <a:xfrm flipH="1">
            <a:off x="2495160" y="3934440"/>
            <a:ext cx="720" cy="42480"/>
          </a:xfrm>
          <a:prstGeom prst="line">
            <a:avLst/>
          </a:prstGeom>
          <a:ln w="25560">
            <a:solidFill>
              <a:srgbClr val="333399"/>
            </a:solidFill>
            <a:miter/>
          </a:ln>
        </p:spPr>
        <p:style>
          <a:lnRef idx="0"/>
          <a:fillRef idx="0"/>
          <a:effectRef idx="0"/>
          <a:fontRef idx="minor"/>
        </p:style>
      </p:sp>
      <p:sp>
        <p:nvSpPr>
          <p:cNvPr id="206" name="Line 23"/>
          <p:cNvSpPr/>
          <p:nvPr/>
        </p:nvSpPr>
        <p:spPr>
          <a:xfrm flipH="1">
            <a:off x="1812240" y="3880440"/>
            <a:ext cx="720" cy="42840"/>
          </a:xfrm>
          <a:prstGeom prst="line">
            <a:avLst/>
          </a:prstGeom>
          <a:ln w="25560">
            <a:solidFill>
              <a:srgbClr val="333399"/>
            </a:solidFill>
            <a:miter/>
          </a:ln>
        </p:spPr>
        <p:style>
          <a:lnRef idx="0"/>
          <a:fillRef idx="0"/>
          <a:effectRef idx="0"/>
          <a:fontRef idx="minor"/>
        </p:style>
      </p:sp>
      <p:sp>
        <p:nvSpPr>
          <p:cNvPr id="207" name="Line 24"/>
          <p:cNvSpPr/>
          <p:nvPr/>
        </p:nvSpPr>
        <p:spPr>
          <a:xfrm>
            <a:off x="1813680" y="4055400"/>
            <a:ext cx="687240" cy="55800"/>
          </a:xfrm>
          <a:prstGeom prst="line">
            <a:avLst/>
          </a:prstGeom>
          <a:ln w="25560">
            <a:solidFill>
              <a:srgbClr val="333399"/>
            </a:solidFill>
            <a:miter/>
          </a:ln>
        </p:spPr>
        <p:style>
          <a:lnRef idx="0"/>
          <a:fillRef idx="0"/>
          <a:effectRef idx="0"/>
          <a:fontRef idx="minor"/>
        </p:style>
      </p:sp>
      <p:sp>
        <p:nvSpPr>
          <p:cNvPr id="208" name="Line 25"/>
          <p:cNvSpPr/>
          <p:nvPr/>
        </p:nvSpPr>
        <p:spPr>
          <a:xfrm flipH="1">
            <a:off x="2495520" y="4044600"/>
            <a:ext cx="11160" cy="64800"/>
          </a:xfrm>
          <a:prstGeom prst="line">
            <a:avLst/>
          </a:prstGeom>
          <a:ln w="25560">
            <a:solidFill>
              <a:srgbClr val="333399"/>
            </a:solidFill>
            <a:miter/>
          </a:ln>
        </p:spPr>
        <p:style>
          <a:lnRef idx="0"/>
          <a:fillRef idx="0"/>
          <a:effectRef idx="0"/>
          <a:fontRef idx="minor"/>
        </p:style>
      </p:sp>
      <p:sp>
        <p:nvSpPr>
          <p:cNvPr id="209" name="Line 26"/>
          <p:cNvSpPr/>
          <p:nvPr/>
        </p:nvSpPr>
        <p:spPr>
          <a:xfrm flipH="1">
            <a:off x="1812600" y="4001760"/>
            <a:ext cx="12240" cy="53640"/>
          </a:xfrm>
          <a:prstGeom prst="line">
            <a:avLst/>
          </a:prstGeom>
          <a:ln w="25560">
            <a:solidFill>
              <a:srgbClr val="333399"/>
            </a:solidFill>
            <a:miter/>
          </a:ln>
        </p:spPr>
        <p:style>
          <a:lnRef idx="0"/>
          <a:fillRef idx="0"/>
          <a:effectRef idx="0"/>
          <a:fontRef idx="minor"/>
        </p:style>
      </p:sp>
      <p:pic>
        <p:nvPicPr>
          <p:cNvPr id="210" name="84 Imagen" descr=""/>
          <p:cNvPicPr/>
          <p:nvPr/>
        </p:nvPicPr>
        <p:blipFill>
          <a:blip r:embed="rId14"/>
          <a:stretch/>
        </p:blipFill>
        <p:spPr>
          <a:xfrm>
            <a:off x="1380960" y="4424400"/>
            <a:ext cx="714240" cy="138960"/>
          </a:xfrm>
          <a:prstGeom prst="rect">
            <a:avLst/>
          </a:prstGeom>
          <a:ln>
            <a:noFill/>
          </a:ln>
        </p:spPr>
      </p:pic>
      <p:pic>
        <p:nvPicPr>
          <p:cNvPr id="211" name="85 Imagen" descr=""/>
          <p:cNvPicPr/>
          <p:nvPr/>
        </p:nvPicPr>
        <p:blipFill>
          <a:blip r:embed="rId15"/>
          <a:stretch/>
        </p:blipFill>
        <p:spPr>
          <a:xfrm>
            <a:off x="2189160" y="4425840"/>
            <a:ext cx="1277640" cy="188280"/>
          </a:xfrm>
          <a:prstGeom prst="rect">
            <a:avLst/>
          </a:prstGeom>
          <a:ln>
            <a:noFill/>
          </a:ln>
        </p:spPr>
      </p:pic>
      <p:pic>
        <p:nvPicPr>
          <p:cNvPr id="212" name="86 Imagen" descr=""/>
          <p:cNvPicPr/>
          <p:nvPr/>
        </p:nvPicPr>
        <p:blipFill>
          <a:blip r:embed="rId16"/>
          <a:stretch/>
        </p:blipFill>
        <p:spPr>
          <a:xfrm>
            <a:off x="2189160" y="4575240"/>
            <a:ext cx="765360" cy="144000"/>
          </a:xfrm>
          <a:prstGeom prst="rect">
            <a:avLst/>
          </a:prstGeom>
          <a:ln>
            <a:noFill/>
          </a:ln>
        </p:spPr>
      </p:pic>
      <p:pic>
        <p:nvPicPr>
          <p:cNvPr id="213" name="87 Imagen" descr=""/>
          <p:cNvPicPr/>
          <p:nvPr/>
        </p:nvPicPr>
        <p:blipFill>
          <a:blip r:embed="rId17"/>
          <a:stretch/>
        </p:blipFill>
        <p:spPr>
          <a:xfrm>
            <a:off x="2168280" y="4730760"/>
            <a:ext cx="1487160" cy="207360"/>
          </a:xfrm>
          <a:prstGeom prst="rect">
            <a:avLst/>
          </a:prstGeom>
          <a:ln>
            <a:noFill/>
          </a:ln>
        </p:spPr>
      </p:pic>
      <p:pic>
        <p:nvPicPr>
          <p:cNvPr id="214" name="88 Imagen" descr=""/>
          <p:cNvPicPr/>
          <p:nvPr/>
        </p:nvPicPr>
        <p:blipFill>
          <a:blip r:embed="rId18"/>
          <a:stretch/>
        </p:blipFill>
        <p:spPr>
          <a:xfrm>
            <a:off x="2196360" y="4909680"/>
            <a:ext cx="1056600" cy="169560"/>
          </a:xfrm>
          <a:prstGeom prst="rect">
            <a:avLst/>
          </a:prstGeom>
          <a:ln>
            <a:noFill/>
          </a:ln>
        </p:spPr>
      </p:pic>
      <p:pic>
        <p:nvPicPr>
          <p:cNvPr id="215" name="89 Imagen" descr=""/>
          <p:cNvPicPr/>
          <p:nvPr/>
        </p:nvPicPr>
        <p:blipFill>
          <a:blip r:embed="rId19"/>
          <a:stretch/>
        </p:blipFill>
        <p:spPr>
          <a:xfrm>
            <a:off x="2184840" y="5093640"/>
            <a:ext cx="1049400" cy="168840"/>
          </a:xfrm>
          <a:prstGeom prst="rect">
            <a:avLst/>
          </a:prstGeom>
          <a:ln>
            <a:noFill/>
          </a:ln>
        </p:spPr>
      </p:pic>
      <p:pic>
        <p:nvPicPr>
          <p:cNvPr id="216" name="90 Imagen" descr=""/>
          <p:cNvPicPr/>
          <p:nvPr/>
        </p:nvPicPr>
        <p:blipFill>
          <a:blip r:embed="rId20"/>
          <a:stretch/>
        </p:blipFill>
        <p:spPr>
          <a:xfrm>
            <a:off x="2191680" y="5266080"/>
            <a:ext cx="830520" cy="149400"/>
          </a:xfrm>
          <a:prstGeom prst="rect">
            <a:avLst/>
          </a:prstGeom>
          <a:ln>
            <a:noFill/>
          </a:ln>
        </p:spPr>
      </p:pic>
      <p:pic>
        <p:nvPicPr>
          <p:cNvPr id="217" name="91 Imagen" descr=""/>
          <p:cNvPicPr/>
          <p:nvPr/>
        </p:nvPicPr>
        <p:blipFill>
          <a:blip r:embed="rId21"/>
          <a:stretch/>
        </p:blipFill>
        <p:spPr>
          <a:xfrm>
            <a:off x="2021760" y="5414040"/>
            <a:ext cx="1065600" cy="169560"/>
          </a:xfrm>
          <a:prstGeom prst="rect">
            <a:avLst/>
          </a:prstGeom>
          <a:ln>
            <a:noFill/>
          </a:ln>
        </p:spPr>
      </p:pic>
      <p:pic>
        <p:nvPicPr>
          <p:cNvPr id="218" name="92 Imagen" descr=""/>
          <p:cNvPicPr/>
          <p:nvPr/>
        </p:nvPicPr>
        <p:blipFill>
          <a:blip r:embed="rId22"/>
          <a:stretch/>
        </p:blipFill>
        <p:spPr>
          <a:xfrm>
            <a:off x="1998000" y="5569920"/>
            <a:ext cx="1282320" cy="189000"/>
          </a:xfrm>
          <a:prstGeom prst="rect">
            <a:avLst/>
          </a:prstGeom>
          <a:ln>
            <a:noFill/>
          </a:ln>
        </p:spPr>
      </p:pic>
      <p:pic>
        <p:nvPicPr>
          <p:cNvPr id="219" name="93 Imagen" descr=""/>
          <p:cNvPicPr/>
          <p:nvPr/>
        </p:nvPicPr>
        <p:blipFill>
          <a:blip r:embed="rId23"/>
          <a:stretch/>
        </p:blipFill>
        <p:spPr>
          <a:xfrm>
            <a:off x="647280" y="4550400"/>
            <a:ext cx="1268640" cy="188280"/>
          </a:xfrm>
          <a:prstGeom prst="rect">
            <a:avLst/>
          </a:prstGeom>
          <a:ln>
            <a:noFill/>
          </a:ln>
        </p:spPr>
      </p:pic>
      <p:pic>
        <p:nvPicPr>
          <p:cNvPr id="220" name="94 Imagen" descr=""/>
          <p:cNvPicPr/>
          <p:nvPr/>
        </p:nvPicPr>
        <p:blipFill>
          <a:blip r:embed="rId24"/>
          <a:stretch/>
        </p:blipFill>
        <p:spPr>
          <a:xfrm>
            <a:off x="817200" y="3646080"/>
            <a:ext cx="798120" cy="181440"/>
          </a:xfrm>
          <a:prstGeom prst="rect">
            <a:avLst/>
          </a:prstGeom>
          <a:ln>
            <a:noFill/>
          </a:ln>
        </p:spPr>
      </p:pic>
      <p:sp>
        <p:nvSpPr>
          <p:cNvPr id="221" name="CustomShape 27"/>
          <p:cNvSpPr/>
          <p:nvPr/>
        </p:nvSpPr>
        <p:spPr>
          <a:xfrm flipH="1">
            <a:off x="5029560" y="3448440"/>
            <a:ext cx="122040" cy="61200"/>
          </a:xfrm>
          <a:prstGeom prst="bentConnector3">
            <a:avLst>
              <a:gd name="adj1" fmla="val 50000"/>
            </a:avLst>
          </a:prstGeom>
          <a:noFill/>
          <a:ln w="25560">
            <a:solidFill>
              <a:srgbClr val="333399"/>
            </a:solidFill>
            <a:miter/>
          </a:ln>
        </p:spPr>
        <p:style>
          <a:lnRef idx="0"/>
          <a:fillRef idx="0"/>
          <a:effectRef idx="0"/>
          <a:fontRef idx="minor"/>
        </p:style>
      </p:sp>
      <p:sp>
        <p:nvSpPr>
          <p:cNvPr id="222" name="CustomShape 28"/>
          <p:cNvSpPr/>
          <p:nvPr/>
        </p:nvSpPr>
        <p:spPr>
          <a:xfrm flipH="1">
            <a:off x="5029560" y="3850560"/>
            <a:ext cx="122040" cy="61200"/>
          </a:xfrm>
          <a:prstGeom prst="bentConnector3">
            <a:avLst>
              <a:gd name="adj1" fmla="val 50000"/>
            </a:avLst>
          </a:prstGeom>
          <a:noFill/>
          <a:ln w="25560">
            <a:solidFill>
              <a:srgbClr val="333399"/>
            </a:solidFill>
            <a:miter/>
          </a:ln>
        </p:spPr>
        <p:style>
          <a:lnRef idx="0"/>
          <a:fillRef idx="0"/>
          <a:effectRef idx="0"/>
          <a:fontRef idx="minor"/>
        </p:style>
      </p:sp>
      <p:sp>
        <p:nvSpPr>
          <p:cNvPr id="223" name="CustomShape 29"/>
          <p:cNvSpPr/>
          <p:nvPr/>
        </p:nvSpPr>
        <p:spPr>
          <a:xfrm flipH="1">
            <a:off x="5029560" y="3623400"/>
            <a:ext cx="122040" cy="61200"/>
          </a:xfrm>
          <a:prstGeom prst="bentConnector3">
            <a:avLst>
              <a:gd name="adj1" fmla="val 50000"/>
            </a:avLst>
          </a:prstGeom>
          <a:noFill/>
          <a:ln w="25560">
            <a:solidFill>
              <a:srgbClr val="333399"/>
            </a:solidFill>
            <a:miter/>
          </a:ln>
        </p:spPr>
        <p:style>
          <a:lnRef idx="0"/>
          <a:fillRef idx="0"/>
          <a:effectRef idx="0"/>
          <a:fontRef idx="minor"/>
        </p:style>
      </p:sp>
      <p:sp>
        <p:nvSpPr>
          <p:cNvPr id="224" name="CustomShape 30"/>
          <p:cNvSpPr/>
          <p:nvPr/>
        </p:nvSpPr>
        <p:spPr>
          <a:xfrm flipH="1">
            <a:off x="5029560" y="3984480"/>
            <a:ext cx="122040" cy="61200"/>
          </a:xfrm>
          <a:prstGeom prst="bentConnector3">
            <a:avLst>
              <a:gd name="adj1" fmla="val 50000"/>
            </a:avLst>
          </a:prstGeom>
          <a:noFill/>
          <a:ln w="25560">
            <a:solidFill>
              <a:srgbClr val="333399"/>
            </a:solidFill>
            <a:miter/>
          </a:ln>
        </p:spPr>
        <p:style>
          <a:lnRef idx="0"/>
          <a:fillRef idx="0"/>
          <a:effectRef idx="0"/>
          <a:fontRef idx="minor"/>
        </p:style>
      </p:sp>
      <p:pic>
        <p:nvPicPr>
          <p:cNvPr id="225" name="99 Imagen" descr=""/>
          <p:cNvPicPr/>
          <p:nvPr/>
        </p:nvPicPr>
        <p:blipFill>
          <a:blip r:embed="rId25"/>
          <a:stretch/>
        </p:blipFill>
        <p:spPr>
          <a:xfrm>
            <a:off x="4717800" y="3327120"/>
            <a:ext cx="775800" cy="183960"/>
          </a:xfrm>
          <a:prstGeom prst="rect">
            <a:avLst/>
          </a:prstGeom>
          <a:ln>
            <a:noFill/>
          </a:ln>
        </p:spPr>
      </p:pic>
      <p:pic>
        <p:nvPicPr>
          <p:cNvPr id="226" name="100 Imagen" descr=""/>
          <p:cNvPicPr/>
          <p:nvPr/>
        </p:nvPicPr>
        <p:blipFill>
          <a:blip r:embed="rId26"/>
          <a:stretch/>
        </p:blipFill>
        <p:spPr>
          <a:xfrm>
            <a:off x="4159080" y="3439800"/>
            <a:ext cx="1893600" cy="278280"/>
          </a:xfrm>
          <a:prstGeom prst="rect">
            <a:avLst/>
          </a:prstGeom>
          <a:ln>
            <a:noFill/>
          </a:ln>
        </p:spPr>
      </p:pic>
      <p:pic>
        <p:nvPicPr>
          <p:cNvPr id="227" name="101 Imagen" descr=""/>
          <p:cNvPicPr/>
          <p:nvPr/>
        </p:nvPicPr>
        <p:blipFill>
          <a:blip r:embed="rId27"/>
          <a:stretch/>
        </p:blipFill>
        <p:spPr>
          <a:xfrm>
            <a:off x="4196160" y="3627000"/>
            <a:ext cx="1877400" cy="277200"/>
          </a:xfrm>
          <a:prstGeom prst="rect">
            <a:avLst/>
          </a:prstGeom>
          <a:ln>
            <a:noFill/>
          </a:ln>
        </p:spPr>
      </p:pic>
      <p:pic>
        <p:nvPicPr>
          <p:cNvPr id="228" name="102 Imagen" descr=""/>
          <p:cNvPicPr/>
          <p:nvPr/>
        </p:nvPicPr>
        <p:blipFill>
          <a:blip r:embed="rId28"/>
          <a:stretch/>
        </p:blipFill>
        <p:spPr>
          <a:xfrm>
            <a:off x="4509000" y="3869280"/>
            <a:ext cx="1193400" cy="173520"/>
          </a:xfrm>
          <a:prstGeom prst="rect">
            <a:avLst/>
          </a:prstGeom>
          <a:ln>
            <a:noFill/>
          </a:ln>
        </p:spPr>
      </p:pic>
      <p:pic>
        <p:nvPicPr>
          <p:cNvPr id="229" name="103 Imagen" descr=""/>
          <p:cNvPicPr/>
          <p:nvPr/>
        </p:nvPicPr>
        <p:blipFill>
          <a:blip r:embed="rId29"/>
          <a:stretch/>
        </p:blipFill>
        <p:spPr>
          <a:xfrm>
            <a:off x="4349160" y="3994920"/>
            <a:ext cx="1706040" cy="262080"/>
          </a:xfrm>
          <a:prstGeom prst="rect">
            <a:avLst/>
          </a:prstGeom>
          <a:ln>
            <a:noFill/>
          </a:ln>
        </p:spPr>
      </p:pic>
      <p:pic>
        <p:nvPicPr>
          <p:cNvPr id="230" name="104 Imagen" descr=""/>
          <p:cNvPicPr/>
          <p:nvPr/>
        </p:nvPicPr>
        <p:blipFill>
          <a:blip r:embed="rId30"/>
          <a:stretch/>
        </p:blipFill>
        <p:spPr>
          <a:xfrm>
            <a:off x="3850560" y="3219120"/>
            <a:ext cx="919440" cy="170640"/>
          </a:xfrm>
          <a:prstGeom prst="rect">
            <a:avLst/>
          </a:prstGeom>
          <a:ln>
            <a:noFill/>
          </a:ln>
        </p:spPr>
      </p:pic>
      <p:pic>
        <p:nvPicPr>
          <p:cNvPr id="231" name="105 Imagen" descr=""/>
          <p:cNvPicPr/>
          <p:nvPr/>
        </p:nvPicPr>
        <p:blipFill>
          <a:blip r:embed="rId31"/>
          <a:stretch/>
        </p:blipFill>
        <p:spPr>
          <a:xfrm>
            <a:off x="441720" y="60840"/>
            <a:ext cx="1416600" cy="605160"/>
          </a:xfrm>
          <a:prstGeom prst="rect">
            <a:avLst/>
          </a:prstGeom>
          <a:ln>
            <a:noFill/>
          </a:ln>
        </p:spPr>
      </p:pic>
      <p:pic>
        <p:nvPicPr>
          <p:cNvPr id="232" name="106 Imagen" descr=""/>
          <p:cNvPicPr/>
          <p:nvPr/>
        </p:nvPicPr>
        <p:blipFill>
          <a:blip r:embed="rId32"/>
          <a:stretch/>
        </p:blipFill>
        <p:spPr>
          <a:xfrm>
            <a:off x="4426920" y="4437000"/>
            <a:ext cx="1566000" cy="1073520"/>
          </a:xfrm>
          <a:prstGeom prst="rect">
            <a:avLst/>
          </a:prstGeom>
          <a:ln>
            <a:noFill/>
          </a:ln>
        </p:spPr>
      </p:pic>
      <p:pic>
        <p:nvPicPr>
          <p:cNvPr id="233" name="107 Imagen" descr=""/>
          <p:cNvPicPr/>
          <p:nvPr/>
        </p:nvPicPr>
        <p:blipFill>
          <a:blip r:embed="rId33"/>
          <a:stretch/>
        </p:blipFill>
        <p:spPr>
          <a:xfrm>
            <a:off x="9672120" y="1604880"/>
            <a:ext cx="1992960" cy="477000"/>
          </a:xfrm>
          <a:prstGeom prst="rect">
            <a:avLst/>
          </a:prstGeom>
          <a:ln>
            <a:noFill/>
          </a:ln>
        </p:spPr>
      </p:pic>
      <p:pic>
        <p:nvPicPr>
          <p:cNvPr id="234" name="108 Imagen" descr=""/>
          <p:cNvPicPr/>
          <p:nvPr/>
        </p:nvPicPr>
        <p:blipFill>
          <a:blip r:embed="rId34"/>
          <a:stretch/>
        </p:blipFill>
        <p:spPr>
          <a:xfrm>
            <a:off x="9645480" y="2117880"/>
            <a:ext cx="2019600" cy="438480"/>
          </a:xfrm>
          <a:prstGeom prst="rect">
            <a:avLst/>
          </a:prstGeom>
          <a:ln>
            <a:noFill/>
          </a:ln>
        </p:spPr>
      </p:pic>
      <p:pic>
        <p:nvPicPr>
          <p:cNvPr id="235" name="109 Imagen" descr=""/>
          <p:cNvPicPr/>
          <p:nvPr/>
        </p:nvPicPr>
        <p:blipFill>
          <a:blip r:embed="rId35"/>
          <a:stretch/>
        </p:blipFill>
        <p:spPr>
          <a:xfrm>
            <a:off x="9672120" y="2655000"/>
            <a:ext cx="1992960" cy="407880"/>
          </a:xfrm>
          <a:prstGeom prst="rect">
            <a:avLst/>
          </a:prstGeom>
          <a:ln>
            <a:noFill/>
          </a:ln>
        </p:spPr>
      </p:pic>
      <p:pic>
        <p:nvPicPr>
          <p:cNvPr id="236" name="110 Imagen" descr=""/>
          <p:cNvPicPr/>
          <p:nvPr/>
        </p:nvPicPr>
        <p:blipFill>
          <a:blip r:embed="rId36"/>
          <a:stretch/>
        </p:blipFill>
        <p:spPr>
          <a:xfrm>
            <a:off x="6614280" y="5900400"/>
            <a:ext cx="992160" cy="118440"/>
          </a:xfrm>
          <a:prstGeom prst="rect">
            <a:avLst/>
          </a:prstGeom>
          <a:ln>
            <a:noFill/>
          </a:ln>
        </p:spPr>
      </p:pic>
      <p:sp>
        <p:nvSpPr>
          <p:cNvPr id="237" name="CustomShape 31"/>
          <p:cNvSpPr/>
          <p:nvPr/>
        </p:nvSpPr>
        <p:spPr>
          <a:xfrm>
            <a:off x="6784920" y="5911920"/>
            <a:ext cx="665640" cy="96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22680" rIns="22680" tIns="11880" bIns="11880"/>
          <a:p>
            <a:pPr algn="just">
              <a:lnSpc>
                <a:spcPct val="100000"/>
              </a:lnSpc>
            </a:pPr>
            <a:r>
              <a:rPr b="1" lang="es-MX" sz="600" spc="-1" strike="noStrike">
                <a:solidFill>
                  <a:srgbClr val="000000"/>
                </a:solidFill>
                <a:uFill>
                  <a:solidFill>
                    <a:srgbClr val="ffffff"/>
                  </a:solidFill>
                </a:uFill>
                <a:latin typeface="Arial"/>
                <a:ea typeface="Arial"/>
              </a:rPr>
              <a:t>REFERENCIAS</a:t>
            </a:r>
            <a:endParaRPr b="0" lang="es-MX" sz="1800" spc="-1" strike="noStrike">
              <a:solidFill>
                <a:srgbClr val="000000"/>
              </a:solidFill>
              <a:uFill>
                <a:solidFill>
                  <a:srgbClr val="ffffff"/>
                </a:solidFill>
              </a:uFill>
              <a:latin typeface="Arial"/>
            </a:endParaRPr>
          </a:p>
        </p:txBody>
      </p:sp>
      <p:pic>
        <p:nvPicPr>
          <p:cNvPr id="238" name="112 Imagen" descr=""/>
          <p:cNvPicPr/>
          <p:nvPr/>
        </p:nvPicPr>
        <p:blipFill>
          <a:blip r:embed="rId37"/>
          <a:stretch/>
        </p:blipFill>
        <p:spPr>
          <a:xfrm>
            <a:off x="6616800" y="4665960"/>
            <a:ext cx="2756160" cy="118080"/>
          </a:xfrm>
          <a:prstGeom prst="rect">
            <a:avLst/>
          </a:prstGeom>
          <a:ln>
            <a:noFill/>
          </a:ln>
        </p:spPr>
      </p:pic>
      <p:sp>
        <p:nvSpPr>
          <p:cNvPr id="239" name="CustomShape 32"/>
          <p:cNvSpPr/>
          <p:nvPr/>
        </p:nvSpPr>
        <p:spPr>
          <a:xfrm>
            <a:off x="7017120" y="4677480"/>
            <a:ext cx="1986480" cy="96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22680" rIns="22680" tIns="11880" bIns="11880"/>
          <a:p>
            <a:pPr algn="just">
              <a:lnSpc>
                <a:spcPct val="100000"/>
              </a:lnSpc>
            </a:pPr>
            <a:r>
              <a:rPr b="1" lang="es-MX" sz="600" spc="-1" strike="noStrike">
                <a:solidFill>
                  <a:srgbClr val="000000"/>
                </a:solidFill>
                <a:uFill>
                  <a:solidFill>
                    <a:srgbClr val="ffffff"/>
                  </a:solidFill>
                </a:uFill>
                <a:latin typeface="Arial"/>
                <a:ea typeface="Arial"/>
              </a:rPr>
              <a:t>Motivación para generar nuevas CONEXIONES.</a:t>
            </a:r>
            <a:endParaRPr b="0" lang="es-MX"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Imagen 3" descr=""/>
          <p:cNvPicPr/>
          <p:nvPr/>
        </p:nvPicPr>
        <p:blipFill>
          <a:blip r:embed="rId1"/>
          <a:stretch/>
        </p:blipFill>
        <p:spPr>
          <a:xfrm>
            <a:off x="632520" y="650520"/>
            <a:ext cx="1047240" cy="1033560"/>
          </a:xfrm>
          <a:prstGeom prst="rect">
            <a:avLst/>
          </a:prstGeom>
          <a:ln>
            <a:noFill/>
          </a:ln>
        </p:spPr>
      </p:pic>
      <p:sp>
        <p:nvSpPr>
          <p:cNvPr id="138" name="CustomShape 1"/>
          <p:cNvSpPr/>
          <p:nvPr/>
        </p:nvSpPr>
        <p:spPr>
          <a:xfrm>
            <a:off x="2064240" y="2633040"/>
            <a:ext cx="8147160" cy="2489040"/>
          </a:xfrm>
          <a:prstGeom prst="rect">
            <a:avLst/>
          </a:prstGeom>
          <a:noFill/>
          <a:ln>
            <a:noFill/>
          </a:ln>
        </p:spPr>
        <p:style>
          <a:lnRef idx="0"/>
          <a:fillRef idx="0"/>
          <a:effectRef idx="0"/>
          <a:fontRef idx="minor"/>
        </p:style>
        <p:txBody>
          <a:bodyPr lIns="90000" rIns="90000" tIns="45000" bIns="45000"/>
          <a:p>
            <a:pPr algn="ctr">
              <a:lnSpc>
                <a:spcPct val="100000"/>
              </a:lnSpc>
            </a:pPr>
            <a:r>
              <a:rPr b="1" lang="es-MX" sz="2000" spc="-1" strike="noStrike">
                <a:solidFill>
                  <a:srgbClr val="595959"/>
                </a:solidFill>
                <a:uFill>
                  <a:solidFill>
                    <a:srgbClr val="ffffff"/>
                  </a:solidFill>
                </a:uFill>
                <a:latin typeface="Tahoma"/>
                <a:ea typeface="Tahoma"/>
              </a:rPr>
              <a:t>Docentes Participantes-Asignatura:</a:t>
            </a:r>
            <a:endParaRPr b="0" lang="es-MX" sz="1800" spc="-1" strike="noStrike">
              <a:solidFill>
                <a:srgbClr val="000000"/>
              </a:solidFill>
              <a:uFill>
                <a:solidFill>
                  <a:srgbClr val="ffffff"/>
                </a:solidFill>
              </a:uFill>
              <a:latin typeface="Arial"/>
            </a:endParaRPr>
          </a:p>
          <a:p>
            <a:pPr algn="ctr">
              <a:lnSpc>
                <a:spcPct val="100000"/>
              </a:lnSpc>
            </a:pPr>
            <a:endParaRPr b="0" lang="es-MX" sz="1800" spc="-1" strike="noStrike">
              <a:solidFill>
                <a:srgbClr val="000000"/>
              </a:solidFill>
              <a:uFill>
                <a:solidFill>
                  <a:srgbClr val="ffffff"/>
                </a:solidFill>
              </a:uFill>
              <a:latin typeface="Arial"/>
            </a:endParaRPr>
          </a:p>
          <a:p>
            <a:pPr>
              <a:lnSpc>
                <a:spcPct val="100000"/>
              </a:lnSpc>
            </a:pPr>
            <a:r>
              <a:rPr b="1" lang="es-MX" sz="2000" spc="-1" strike="noStrike">
                <a:solidFill>
                  <a:srgbClr val="62731f"/>
                </a:solidFill>
                <a:uFill>
                  <a:solidFill>
                    <a:srgbClr val="ffffff"/>
                  </a:solidFill>
                </a:uFill>
                <a:latin typeface="Tahoma"/>
                <a:ea typeface="Tahoma"/>
              </a:rPr>
              <a:t>Chávez Gerardo –</a:t>
            </a:r>
            <a:r>
              <a:rPr b="0" lang="es-MX" sz="2000" spc="-1" strike="noStrike">
                <a:solidFill>
                  <a:srgbClr val="62731f"/>
                </a:solidFill>
                <a:uFill>
                  <a:solidFill>
                    <a:srgbClr val="ffffff"/>
                  </a:solidFill>
                </a:uFill>
                <a:latin typeface="Tahoma"/>
                <a:ea typeface="Tahoma"/>
              </a:rPr>
              <a:t> </a:t>
            </a:r>
            <a:r>
              <a:rPr b="0" lang="es-MX" sz="2000" spc="-1" strike="noStrike">
                <a:solidFill>
                  <a:srgbClr val="595959"/>
                </a:solidFill>
                <a:uFill>
                  <a:solidFill>
                    <a:srgbClr val="ffffff"/>
                  </a:solidFill>
                </a:uFill>
                <a:latin typeface="Tahoma"/>
                <a:ea typeface="Tahoma"/>
              </a:rPr>
              <a:t>Matemáticas VI</a:t>
            </a:r>
            <a:endParaRPr b="0" lang="es-MX" sz="1800" spc="-1" strike="noStrike">
              <a:solidFill>
                <a:srgbClr val="000000"/>
              </a:solidFill>
              <a:uFill>
                <a:solidFill>
                  <a:srgbClr val="ffffff"/>
                </a:solidFill>
              </a:uFill>
              <a:latin typeface="Arial"/>
            </a:endParaRPr>
          </a:p>
          <a:p>
            <a:pPr>
              <a:lnSpc>
                <a:spcPct val="100000"/>
              </a:lnSpc>
            </a:pPr>
            <a:endParaRPr b="0" lang="es-MX" sz="1800" spc="-1" strike="noStrike">
              <a:solidFill>
                <a:srgbClr val="000000"/>
              </a:solidFill>
              <a:uFill>
                <a:solidFill>
                  <a:srgbClr val="ffffff"/>
                </a:solidFill>
              </a:uFill>
              <a:latin typeface="Arial"/>
            </a:endParaRPr>
          </a:p>
          <a:p>
            <a:pPr>
              <a:lnSpc>
                <a:spcPct val="100000"/>
              </a:lnSpc>
            </a:pPr>
            <a:r>
              <a:rPr b="1" lang="es-MX" sz="2000" spc="-1" strike="noStrike">
                <a:solidFill>
                  <a:srgbClr val="62731f"/>
                </a:solidFill>
                <a:uFill>
                  <a:solidFill>
                    <a:srgbClr val="ffffff"/>
                  </a:solidFill>
                </a:uFill>
                <a:latin typeface="Tahoma"/>
                <a:ea typeface="Tahoma"/>
              </a:rPr>
              <a:t>Monroy Raúl </a:t>
            </a:r>
            <a:r>
              <a:rPr b="0" lang="es-MX" sz="2000" spc="-1" strike="noStrike">
                <a:solidFill>
                  <a:srgbClr val="62731f"/>
                </a:solidFill>
                <a:uFill>
                  <a:solidFill>
                    <a:srgbClr val="ffffff"/>
                  </a:solidFill>
                </a:uFill>
                <a:latin typeface="Tahoma"/>
                <a:ea typeface="Tahoma"/>
              </a:rPr>
              <a:t>–</a:t>
            </a:r>
            <a:r>
              <a:rPr b="0" lang="es-MX" sz="2000" spc="-1" strike="noStrike">
                <a:solidFill>
                  <a:srgbClr val="595959"/>
                </a:solidFill>
                <a:uFill>
                  <a:solidFill>
                    <a:srgbClr val="ffffff"/>
                  </a:solidFill>
                </a:uFill>
                <a:latin typeface="Tahoma"/>
                <a:ea typeface="Tahoma"/>
              </a:rPr>
              <a:t>Estadística y Probabilidad</a:t>
            </a:r>
            <a:endParaRPr b="0" lang="es-MX" sz="1800" spc="-1" strike="noStrike">
              <a:solidFill>
                <a:srgbClr val="000000"/>
              </a:solidFill>
              <a:uFill>
                <a:solidFill>
                  <a:srgbClr val="ffffff"/>
                </a:solidFill>
              </a:uFill>
              <a:latin typeface="Arial"/>
            </a:endParaRPr>
          </a:p>
          <a:p>
            <a:pPr>
              <a:lnSpc>
                <a:spcPct val="100000"/>
              </a:lnSpc>
            </a:pPr>
            <a:endParaRPr b="0" lang="es-MX" sz="1800" spc="-1" strike="noStrike">
              <a:solidFill>
                <a:srgbClr val="000000"/>
              </a:solidFill>
              <a:uFill>
                <a:solidFill>
                  <a:srgbClr val="ffffff"/>
                </a:solidFill>
              </a:uFill>
              <a:latin typeface="Arial"/>
            </a:endParaRPr>
          </a:p>
          <a:p>
            <a:pPr>
              <a:lnSpc>
                <a:spcPct val="100000"/>
              </a:lnSpc>
            </a:pPr>
            <a:r>
              <a:rPr b="1" lang="es-MX" sz="2000" spc="-1" strike="noStrike">
                <a:solidFill>
                  <a:srgbClr val="62731f"/>
                </a:solidFill>
                <a:uFill>
                  <a:solidFill>
                    <a:srgbClr val="ffffff"/>
                  </a:solidFill>
                </a:uFill>
                <a:latin typeface="Tahoma"/>
                <a:ea typeface="Tahoma"/>
              </a:rPr>
              <a:t>Sánchez Ana María</a:t>
            </a:r>
            <a:r>
              <a:rPr b="0" lang="es-MX" sz="2000" spc="-1" strike="noStrike">
                <a:solidFill>
                  <a:srgbClr val="62731f"/>
                </a:solidFill>
                <a:uFill>
                  <a:solidFill>
                    <a:srgbClr val="ffffff"/>
                  </a:solidFill>
                </a:uFill>
                <a:latin typeface="Tahoma"/>
                <a:ea typeface="Tahoma"/>
              </a:rPr>
              <a:t> – </a:t>
            </a:r>
            <a:r>
              <a:rPr b="0" lang="es-MX" sz="2000" spc="-1" strike="noStrike">
                <a:solidFill>
                  <a:srgbClr val="595959"/>
                </a:solidFill>
                <a:uFill>
                  <a:solidFill>
                    <a:srgbClr val="ffffff"/>
                  </a:solidFill>
                </a:uFill>
                <a:latin typeface="Tahoma"/>
                <a:ea typeface="Tahoma"/>
              </a:rPr>
              <a:t>Derecho</a:t>
            </a:r>
            <a:endParaRPr b="0" lang="es-MX"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Imagen 3" descr=""/>
          <p:cNvPicPr/>
          <p:nvPr/>
        </p:nvPicPr>
        <p:blipFill>
          <a:blip r:embed="rId1"/>
          <a:stretch/>
        </p:blipFill>
        <p:spPr>
          <a:xfrm>
            <a:off x="632520" y="650520"/>
            <a:ext cx="1047240" cy="1033560"/>
          </a:xfrm>
          <a:prstGeom prst="rect">
            <a:avLst/>
          </a:prstGeom>
          <a:ln>
            <a:noFill/>
          </a:ln>
        </p:spPr>
      </p:pic>
      <p:sp>
        <p:nvSpPr>
          <p:cNvPr id="140" name="CustomShape 1"/>
          <p:cNvSpPr/>
          <p:nvPr/>
        </p:nvSpPr>
        <p:spPr>
          <a:xfrm>
            <a:off x="2064240" y="2691360"/>
            <a:ext cx="8147160" cy="2430360"/>
          </a:xfrm>
          <a:prstGeom prst="rect">
            <a:avLst/>
          </a:prstGeom>
          <a:noFill/>
          <a:ln>
            <a:noFill/>
          </a:ln>
        </p:spPr>
        <p:style>
          <a:lnRef idx="0"/>
          <a:fillRef idx="0"/>
          <a:effectRef idx="0"/>
          <a:fontRef idx="minor"/>
        </p:style>
        <p:txBody>
          <a:bodyPr lIns="90000" rIns="90000" tIns="45000" bIns="45000"/>
          <a:p>
            <a:pPr algn="ctr">
              <a:lnSpc>
                <a:spcPct val="100000"/>
              </a:lnSpc>
            </a:pPr>
            <a:r>
              <a:rPr b="1" lang="es-MX" sz="2000" spc="-1" strike="noStrike">
                <a:solidFill>
                  <a:srgbClr val="595959"/>
                </a:solidFill>
                <a:uFill>
                  <a:solidFill>
                    <a:srgbClr val="ffffff"/>
                  </a:solidFill>
                </a:uFill>
                <a:latin typeface="Tahoma"/>
                <a:ea typeface="Tahoma"/>
              </a:rPr>
              <a:t>Ciclo escolar 2018-2019</a:t>
            </a:r>
            <a:endParaRPr b="0" lang="es-MX" sz="1800" spc="-1" strike="noStrike">
              <a:solidFill>
                <a:srgbClr val="000000"/>
              </a:solidFill>
              <a:uFill>
                <a:solidFill>
                  <a:srgbClr val="ffffff"/>
                </a:solidFill>
              </a:uFill>
              <a:latin typeface="Arial"/>
            </a:endParaRPr>
          </a:p>
          <a:p>
            <a:pPr algn="ctr">
              <a:lnSpc>
                <a:spcPct val="100000"/>
              </a:lnSpc>
            </a:pPr>
            <a:endParaRPr b="0" lang="es-MX" sz="1800" spc="-1" strike="noStrike">
              <a:solidFill>
                <a:srgbClr val="000000"/>
              </a:solidFill>
              <a:uFill>
                <a:solidFill>
                  <a:srgbClr val="ffffff"/>
                </a:solidFill>
              </a:uFill>
              <a:latin typeface="Arial"/>
            </a:endParaRPr>
          </a:p>
          <a:p>
            <a:pPr algn="ctr">
              <a:lnSpc>
                <a:spcPct val="100000"/>
              </a:lnSpc>
            </a:pPr>
            <a:r>
              <a:rPr b="1" lang="es-MX" sz="2000" spc="-1" strike="noStrike">
                <a:solidFill>
                  <a:srgbClr val="595959"/>
                </a:solidFill>
                <a:uFill>
                  <a:solidFill>
                    <a:srgbClr val="ffffff"/>
                  </a:solidFill>
                </a:uFill>
                <a:latin typeface="Tahoma"/>
                <a:ea typeface="Tahoma"/>
              </a:rPr>
              <a:t>Fecha de inicio: 03 de diciembre de 2018</a:t>
            </a:r>
            <a:endParaRPr b="0" lang="es-MX" sz="1800" spc="-1" strike="noStrike">
              <a:solidFill>
                <a:srgbClr val="000000"/>
              </a:solidFill>
              <a:uFill>
                <a:solidFill>
                  <a:srgbClr val="ffffff"/>
                </a:solidFill>
              </a:uFill>
              <a:latin typeface="Arial"/>
            </a:endParaRPr>
          </a:p>
          <a:p>
            <a:pPr algn="ctr">
              <a:lnSpc>
                <a:spcPct val="100000"/>
              </a:lnSpc>
            </a:pPr>
            <a:endParaRPr b="0" lang="es-MX" sz="1800" spc="-1" strike="noStrike">
              <a:solidFill>
                <a:srgbClr val="000000"/>
              </a:solidFill>
              <a:uFill>
                <a:solidFill>
                  <a:srgbClr val="ffffff"/>
                </a:solidFill>
              </a:uFill>
              <a:latin typeface="Arial"/>
            </a:endParaRPr>
          </a:p>
          <a:p>
            <a:pPr algn="ctr">
              <a:lnSpc>
                <a:spcPct val="100000"/>
              </a:lnSpc>
            </a:pPr>
            <a:r>
              <a:rPr b="1" lang="es-MX" sz="2000" spc="-1" strike="noStrike">
                <a:solidFill>
                  <a:srgbClr val="595959"/>
                </a:solidFill>
                <a:uFill>
                  <a:solidFill>
                    <a:srgbClr val="ffffff"/>
                  </a:solidFill>
                </a:uFill>
                <a:latin typeface="Tahoma"/>
                <a:ea typeface="Tahoma"/>
              </a:rPr>
              <a:t>Fecha de término: 10 de mayo de 2019</a:t>
            </a:r>
            <a:endParaRPr b="0" lang="es-MX"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Imagen 3" descr=""/>
          <p:cNvPicPr/>
          <p:nvPr/>
        </p:nvPicPr>
        <p:blipFill>
          <a:blip r:embed="rId1"/>
          <a:stretch/>
        </p:blipFill>
        <p:spPr>
          <a:xfrm>
            <a:off x="632520" y="650520"/>
            <a:ext cx="1047240" cy="1033560"/>
          </a:xfrm>
          <a:prstGeom prst="rect">
            <a:avLst/>
          </a:prstGeom>
          <a:ln>
            <a:noFill/>
          </a:ln>
        </p:spPr>
      </p:pic>
      <p:sp>
        <p:nvSpPr>
          <p:cNvPr id="142" name="CustomShape 1"/>
          <p:cNvSpPr/>
          <p:nvPr/>
        </p:nvSpPr>
        <p:spPr>
          <a:xfrm>
            <a:off x="2064240" y="2691360"/>
            <a:ext cx="8147160" cy="2430360"/>
          </a:xfrm>
          <a:prstGeom prst="rect">
            <a:avLst/>
          </a:prstGeom>
          <a:noFill/>
          <a:ln>
            <a:noFill/>
          </a:ln>
        </p:spPr>
        <p:style>
          <a:lnRef idx="0"/>
          <a:fillRef idx="0"/>
          <a:effectRef idx="0"/>
          <a:fontRef idx="minor"/>
        </p:style>
        <p:txBody>
          <a:bodyPr lIns="90000" rIns="90000" tIns="45000" bIns="45000"/>
          <a:p>
            <a:pPr algn="ctr">
              <a:lnSpc>
                <a:spcPct val="100000"/>
              </a:lnSpc>
            </a:pPr>
            <a:r>
              <a:rPr b="1" lang="es-MX" sz="2000" spc="-1" strike="noStrike">
                <a:solidFill>
                  <a:srgbClr val="595959"/>
                </a:solidFill>
                <a:uFill>
                  <a:solidFill>
                    <a:srgbClr val="ffffff"/>
                  </a:solidFill>
                </a:uFill>
                <a:latin typeface="Tahoma"/>
                <a:ea typeface="Tahoma"/>
              </a:rPr>
              <a:t>Nombre del PVE</a:t>
            </a:r>
            <a:endParaRPr b="0" lang="es-MX" sz="1800" spc="-1" strike="noStrike">
              <a:solidFill>
                <a:srgbClr val="000000"/>
              </a:solidFill>
              <a:uFill>
                <a:solidFill>
                  <a:srgbClr val="ffffff"/>
                </a:solidFill>
              </a:uFill>
              <a:latin typeface="Arial"/>
            </a:endParaRPr>
          </a:p>
          <a:p>
            <a:pPr algn="ctr">
              <a:lnSpc>
                <a:spcPct val="100000"/>
              </a:lnSpc>
            </a:pPr>
            <a:endParaRPr b="0" lang="es-MX" sz="1800" spc="-1" strike="noStrike">
              <a:solidFill>
                <a:srgbClr val="000000"/>
              </a:solidFill>
              <a:uFill>
                <a:solidFill>
                  <a:srgbClr val="ffffff"/>
                </a:solidFill>
              </a:uFill>
              <a:latin typeface="Arial"/>
            </a:endParaRPr>
          </a:p>
          <a:p>
            <a:pPr algn="ctr">
              <a:lnSpc>
                <a:spcPct val="100000"/>
              </a:lnSpc>
            </a:pPr>
            <a:r>
              <a:rPr b="1" lang="es-MX" sz="2000" spc="-1" strike="noStrike">
                <a:solidFill>
                  <a:srgbClr val="595959"/>
                </a:solidFill>
                <a:uFill>
                  <a:solidFill>
                    <a:srgbClr val="ffffff"/>
                  </a:solidFill>
                </a:uFill>
                <a:latin typeface="Tahoma"/>
                <a:ea typeface="Tahoma"/>
              </a:rPr>
              <a:t>Estadísticas en el nuevo Sistema de Justicia Penal.2018-2019</a:t>
            </a:r>
            <a:endParaRPr b="0" lang="es-MX"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Imagen 3" descr=""/>
          <p:cNvPicPr/>
          <p:nvPr/>
        </p:nvPicPr>
        <p:blipFill>
          <a:blip r:embed="rId1"/>
          <a:stretch/>
        </p:blipFill>
        <p:spPr>
          <a:xfrm>
            <a:off x="632520" y="650520"/>
            <a:ext cx="1047240" cy="1033560"/>
          </a:xfrm>
          <a:prstGeom prst="rect">
            <a:avLst/>
          </a:prstGeom>
          <a:ln>
            <a:noFill/>
          </a:ln>
        </p:spPr>
      </p:pic>
      <p:sp>
        <p:nvSpPr>
          <p:cNvPr id="144" name="CustomShape 1"/>
          <p:cNvSpPr/>
          <p:nvPr/>
        </p:nvSpPr>
        <p:spPr>
          <a:xfrm>
            <a:off x="1897920" y="982080"/>
            <a:ext cx="8727840" cy="1301040"/>
          </a:xfrm>
          <a:prstGeom prst="rect">
            <a:avLst/>
          </a:prstGeom>
          <a:noFill/>
          <a:ln>
            <a:noFill/>
          </a:ln>
        </p:spPr>
        <p:style>
          <a:lnRef idx="0"/>
          <a:fillRef idx="0"/>
          <a:effectRef idx="0"/>
          <a:fontRef idx="minor"/>
        </p:style>
        <p:txBody>
          <a:bodyPr lIns="0" rIns="0" tIns="0" bIns="0" anchor="ctr"/>
          <a:p>
            <a:pPr>
              <a:lnSpc>
                <a:spcPct val="90000"/>
              </a:lnSpc>
            </a:pPr>
            <a:r>
              <a:rPr b="0" lang="es-MX" sz="4400" spc="-1" strike="noStrike">
                <a:solidFill>
                  <a:srgbClr val="000000"/>
                </a:solidFill>
                <a:uFill>
                  <a:solidFill>
                    <a:srgbClr val="ffffff"/>
                  </a:solidFill>
                </a:uFill>
                <a:latin typeface="Arial"/>
                <a:ea typeface="DejaVu Sans"/>
              </a:rPr>
              <a:t>Introducción</a:t>
            </a:r>
            <a:endParaRPr b="0" lang="es-MX" sz="1800" spc="-1" strike="noStrike">
              <a:solidFill>
                <a:srgbClr val="000000"/>
              </a:solidFill>
              <a:uFill>
                <a:solidFill>
                  <a:srgbClr val="ffffff"/>
                </a:solidFill>
              </a:uFill>
              <a:latin typeface="Arial"/>
            </a:endParaRPr>
          </a:p>
        </p:txBody>
      </p:sp>
      <p:sp>
        <p:nvSpPr>
          <p:cNvPr id="145" name="CustomShape 2"/>
          <p:cNvSpPr/>
          <p:nvPr/>
        </p:nvSpPr>
        <p:spPr>
          <a:xfrm>
            <a:off x="1393560" y="2484360"/>
            <a:ext cx="9598320" cy="3569040"/>
          </a:xfrm>
          <a:prstGeom prst="rect">
            <a:avLst/>
          </a:prstGeom>
          <a:noFill/>
          <a:ln>
            <a:noFill/>
          </a:ln>
        </p:spPr>
        <p:style>
          <a:lnRef idx="0"/>
          <a:fillRef idx="0"/>
          <a:effectRef idx="0"/>
          <a:fontRef idx="minor"/>
        </p:style>
        <p:txBody>
          <a:bodyPr lIns="0" rIns="0" tIns="0" bIns="0" anchor="ctr"/>
          <a:p>
            <a:pPr>
              <a:lnSpc>
                <a:spcPct val="100000"/>
              </a:lnSpc>
            </a:pPr>
            <a:r>
              <a:rPr b="1" lang="es-MX" sz="2400" spc="-1" strike="noStrike">
                <a:solidFill>
                  <a:srgbClr val="595959"/>
                </a:solidFill>
                <a:uFill>
                  <a:solidFill>
                    <a:srgbClr val="ffffff"/>
                  </a:solidFill>
                </a:uFill>
                <a:latin typeface="Arial"/>
                <a:ea typeface="Tahoma"/>
              </a:rPr>
              <a:t>Brindar a los alumnos conocimientos teóricos y prácticos para que sean capaces de interpretar e incluso modelar la realidad en nuestro país, en materia del problema derivado del elevado número de homicidios dolosos que sufre, aplicando lo aprendido en sus clases de Derecho, de Cálculo Diferencial e Integral, así como de Estadística y Probabilidad, a fin de lograr su concientización y de qué algo deben hacer al respecto en pocos años, en los que serán los adultos de este país.</a:t>
            </a:r>
            <a:endParaRPr b="0" lang="es-MX" sz="1800" spc="-1" strike="noStrike">
              <a:solidFill>
                <a:srgbClr val="000000"/>
              </a:solidFill>
              <a:uFill>
                <a:solidFill>
                  <a:srgbClr val="ffffff"/>
                </a:solidFill>
              </a:uFill>
              <a:latin typeface="Arial"/>
            </a:endParaRPr>
          </a:p>
          <a:p>
            <a:pPr>
              <a:lnSpc>
                <a:spcPct val="100000"/>
              </a:lnSpc>
            </a:pPr>
            <a:endParaRPr b="0" lang="es-MX"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6" name="Imagen 3" descr=""/>
          <p:cNvPicPr/>
          <p:nvPr/>
        </p:nvPicPr>
        <p:blipFill>
          <a:blip r:embed="rId1"/>
          <a:stretch/>
        </p:blipFill>
        <p:spPr>
          <a:xfrm>
            <a:off x="632520" y="650520"/>
            <a:ext cx="1047240" cy="1033560"/>
          </a:xfrm>
          <a:prstGeom prst="rect">
            <a:avLst/>
          </a:prstGeom>
          <a:ln>
            <a:noFill/>
          </a:ln>
        </p:spPr>
      </p:pic>
      <p:sp>
        <p:nvSpPr>
          <p:cNvPr id="147" name="CustomShape 1"/>
          <p:cNvSpPr/>
          <p:nvPr/>
        </p:nvSpPr>
        <p:spPr>
          <a:xfrm>
            <a:off x="1897920" y="982080"/>
            <a:ext cx="8727840" cy="1301040"/>
          </a:xfrm>
          <a:prstGeom prst="rect">
            <a:avLst/>
          </a:prstGeom>
          <a:noFill/>
          <a:ln>
            <a:noFill/>
          </a:ln>
        </p:spPr>
        <p:style>
          <a:lnRef idx="0"/>
          <a:fillRef idx="0"/>
          <a:effectRef idx="0"/>
          <a:fontRef idx="minor"/>
        </p:style>
        <p:txBody>
          <a:bodyPr lIns="0" rIns="0" tIns="0" bIns="0" anchor="ctr"/>
          <a:p>
            <a:pPr>
              <a:lnSpc>
                <a:spcPct val="90000"/>
              </a:lnSpc>
            </a:pPr>
            <a:r>
              <a:rPr b="0" lang="es-MX" sz="4400" spc="-1" strike="noStrike">
                <a:solidFill>
                  <a:srgbClr val="000000"/>
                </a:solidFill>
                <a:uFill>
                  <a:solidFill>
                    <a:srgbClr val="ffffff"/>
                  </a:solidFill>
                </a:uFill>
                <a:latin typeface="Arial"/>
                <a:ea typeface="DejaVu Sans"/>
              </a:rPr>
              <a:t>Descripción del proyecto y objetivo general</a:t>
            </a:r>
            <a:endParaRPr b="0" lang="es-MX" sz="1800" spc="-1" strike="noStrike">
              <a:solidFill>
                <a:srgbClr val="000000"/>
              </a:solidFill>
              <a:uFill>
                <a:solidFill>
                  <a:srgbClr val="ffffff"/>
                </a:solidFill>
              </a:uFill>
              <a:latin typeface="Arial"/>
            </a:endParaRPr>
          </a:p>
        </p:txBody>
      </p:sp>
      <p:sp>
        <p:nvSpPr>
          <p:cNvPr id="148" name="CustomShape 2"/>
          <p:cNvSpPr/>
          <p:nvPr/>
        </p:nvSpPr>
        <p:spPr>
          <a:xfrm>
            <a:off x="1393560" y="3273480"/>
            <a:ext cx="9598320" cy="2671920"/>
          </a:xfrm>
          <a:prstGeom prst="rect">
            <a:avLst/>
          </a:prstGeom>
          <a:noFill/>
          <a:ln>
            <a:noFill/>
          </a:ln>
        </p:spPr>
        <p:style>
          <a:lnRef idx="0"/>
          <a:fillRef idx="0"/>
          <a:effectRef idx="0"/>
          <a:fontRef idx="minor"/>
        </p:style>
        <p:txBody>
          <a:bodyPr lIns="0" rIns="0" tIns="0" bIns="0" anchor="ctr"/>
          <a:p>
            <a:pPr marL="228600" indent="-226440">
              <a:lnSpc>
                <a:spcPct val="115000"/>
              </a:lnSpc>
              <a:buClr>
                <a:srgbClr val="1c4587"/>
              </a:buClr>
              <a:buFont typeface="Arial"/>
              <a:buChar char="•"/>
            </a:pPr>
            <a:r>
              <a:rPr b="0" lang="es-MX" sz="2400" spc="-1" strike="noStrike">
                <a:solidFill>
                  <a:srgbClr val="1c4587"/>
                </a:solidFill>
                <a:uFill>
                  <a:solidFill>
                    <a:srgbClr val="ffffff"/>
                  </a:solidFill>
                </a:uFill>
                <a:latin typeface="Arial"/>
                <a:ea typeface="Century Gothic"/>
              </a:rPr>
              <a:t>Descripción del proyecto: </a:t>
            </a:r>
            <a:r>
              <a:rPr b="0" lang="es-MX" sz="2400" spc="-1" strike="noStrike">
                <a:solidFill>
                  <a:srgbClr val="000000"/>
                </a:solidFill>
                <a:uFill>
                  <a:solidFill>
                    <a:srgbClr val="ffffff"/>
                  </a:solidFill>
                </a:uFill>
                <a:latin typeface="Arial"/>
                <a:ea typeface="Century Gothic"/>
              </a:rPr>
              <a:t>El presente trabajo busca a través de la recolección, análisis de datos, contrastados con el Marco Legal existente los estudiantes sean capaces de tener argumentos que les permitan responder a la pregunta ¿a mejorado la impartición de justicia en México con la aplicación del nuevo Sistema de Justicia Penal?</a:t>
            </a:r>
            <a:endParaRPr b="0" lang="es-MX" sz="1800" spc="-1" strike="noStrike">
              <a:solidFill>
                <a:srgbClr val="000000"/>
              </a:solidFill>
              <a:uFill>
                <a:solidFill>
                  <a:srgbClr val="ffffff"/>
                </a:solidFill>
              </a:uFill>
              <a:latin typeface="Arial"/>
            </a:endParaRPr>
          </a:p>
          <a:p>
            <a:pPr marL="228600" indent="-226440">
              <a:lnSpc>
                <a:spcPct val="115000"/>
              </a:lnSpc>
              <a:buClr>
                <a:srgbClr val="1c4587"/>
              </a:buClr>
              <a:buFont typeface="Arial"/>
              <a:buChar char="•"/>
            </a:pPr>
            <a:r>
              <a:rPr b="0" lang="es-MX" sz="2400" spc="-1" strike="noStrike">
                <a:solidFill>
                  <a:srgbClr val="1c4587"/>
                </a:solidFill>
                <a:uFill>
                  <a:solidFill>
                    <a:srgbClr val="ffffff"/>
                  </a:solidFill>
                </a:uFill>
                <a:latin typeface="Arial"/>
                <a:ea typeface="Century Gothic"/>
              </a:rPr>
              <a:t>Objetivo general del proyecto: </a:t>
            </a:r>
            <a:r>
              <a:rPr b="0" lang="es-MX" sz="2400" spc="-1" strike="noStrike">
                <a:solidFill>
                  <a:srgbClr val="000000"/>
                </a:solidFill>
                <a:uFill>
                  <a:solidFill>
                    <a:srgbClr val="ffffff"/>
                  </a:solidFill>
                </a:uFill>
                <a:latin typeface="Arial"/>
                <a:ea typeface="DejaVu Sans"/>
              </a:rPr>
              <a:t>Identificar cuáles son las causas que impiden al nuevo sistema de justicia penal abatir los índices delictivos así como la impunidad.</a:t>
            </a:r>
            <a:endParaRPr b="0" lang="es-MX" sz="1800" spc="-1" strike="noStrike">
              <a:solidFill>
                <a:srgbClr val="000000"/>
              </a:solidFill>
              <a:uFill>
                <a:solidFill>
                  <a:srgbClr val="ffffff"/>
                </a:solidFill>
              </a:uFill>
              <a:latin typeface="Arial"/>
            </a:endParaRPr>
          </a:p>
          <a:p>
            <a:pPr>
              <a:lnSpc>
                <a:spcPct val="100000"/>
              </a:lnSpc>
            </a:pPr>
            <a:endParaRPr b="0" lang="es-MX" sz="1800" spc="-1" strike="noStrike">
              <a:solidFill>
                <a:srgbClr val="000000"/>
              </a:solidFill>
              <a:uFill>
                <a:solidFill>
                  <a:srgbClr val="ffffff"/>
                </a:solidFill>
              </a:uFill>
              <a:latin typeface="Arial"/>
            </a:endParaRPr>
          </a:p>
          <a:p>
            <a:pPr>
              <a:lnSpc>
                <a:spcPct val="100000"/>
              </a:lnSpc>
            </a:pPr>
            <a:endParaRPr b="0" lang="es-MX"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9" name="Imagen 3" descr=""/>
          <p:cNvPicPr/>
          <p:nvPr/>
        </p:nvPicPr>
        <p:blipFill>
          <a:blip r:embed="rId1"/>
          <a:stretch/>
        </p:blipFill>
        <p:spPr>
          <a:xfrm>
            <a:off x="632520" y="650520"/>
            <a:ext cx="1047240" cy="1033560"/>
          </a:xfrm>
          <a:prstGeom prst="rect">
            <a:avLst/>
          </a:prstGeom>
          <a:ln>
            <a:noFill/>
          </a:ln>
        </p:spPr>
      </p:pic>
      <p:sp>
        <p:nvSpPr>
          <p:cNvPr id="150" name="CustomShape 1"/>
          <p:cNvSpPr/>
          <p:nvPr/>
        </p:nvSpPr>
        <p:spPr>
          <a:xfrm>
            <a:off x="1897920" y="982080"/>
            <a:ext cx="8727840" cy="1301040"/>
          </a:xfrm>
          <a:prstGeom prst="rect">
            <a:avLst/>
          </a:prstGeom>
          <a:noFill/>
          <a:ln>
            <a:noFill/>
          </a:ln>
        </p:spPr>
        <p:style>
          <a:lnRef idx="0"/>
          <a:fillRef idx="0"/>
          <a:effectRef idx="0"/>
          <a:fontRef idx="minor"/>
        </p:style>
        <p:txBody>
          <a:bodyPr lIns="0" rIns="0" tIns="0" bIns="0" anchor="ctr"/>
          <a:p>
            <a:pPr>
              <a:lnSpc>
                <a:spcPct val="90000"/>
              </a:lnSpc>
            </a:pPr>
            <a:r>
              <a:rPr b="0" lang="es-MX" sz="4400" spc="-1" strike="noStrike">
                <a:solidFill>
                  <a:srgbClr val="000000"/>
                </a:solidFill>
                <a:uFill>
                  <a:solidFill>
                    <a:srgbClr val="ffffff"/>
                  </a:solidFill>
                </a:uFill>
                <a:latin typeface="Arial"/>
                <a:ea typeface="DejaVu Sans"/>
              </a:rPr>
              <a:t>Objetivo de cada asignatura</a:t>
            </a:r>
            <a:endParaRPr b="0" lang="es-MX" sz="1800" spc="-1" strike="noStrike">
              <a:solidFill>
                <a:srgbClr val="000000"/>
              </a:solidFill>
              <a:uFill>
                <a:solidFill>
                  <a:srgbClr val="ffffff"/>
                </a:solidFill>
              </a:uFill>
              <a:latin typeface="Arial"/>
            </a:endParaRPr>
          </a:p>
        </p:txBody>
      </p:sp>
      <p:sp>
        <p:nvSpPr>
          <p:cNvPr id="151" name="CustomShape 2"/>
          <p:cNvSpPr/>
          <p:nvPr/>
        </p:nvSpPr>
        <p:spPr>
          <a:xfrm>
            <a:off x="1393560" y="2484360"/>
            <a:ext cx="9598320" cy="3569040"/>
          </a:xfrm>
          <a:prstGeom prst="rect">
            <a:avLst/>
          </a:prstGeom>
          <a:noFill/>
          <a:ln>
            <a:noFill/>
          </a:ln>
        </p:spPr>
        <p:style>
          <a:lnRef idx="0"/>
          <a:fillRef idx="0"/>
          <a:effectRef idx="0"/>
          <a:fontRef idx="minor"/>
        </p:style>
        <p:txBody>
          <a:bodyPr lIns="0" rIns="0" tIns="0" bIns="0" anchor="ctr"/>
          <a:p>
            <a:pPr>
              <a:lnSpc>
                <a:spcPct val="100000"/>
              </a:lnSpc>
            </a:pPr>
            <a:endParaRPr b="0" lang="es-MX" sz="1800" spc="-1" strike="noStrike">
              <a:solidFill>
                <a:srgbClr val="000000"/>
              </a:solidFill>
              <a:uFill>
                <a:solidFill>
                  <a:srgbClr val="ffffff"/>
                </a:solidFill>
              </a:uFill>
              <a:latin typeface="Arial"/>
            </a:endParaRPr>
          </a:p>
          <a:p>
            <a:pPr>
              <a:lnSpc>
                <a:spcPct val="100000"/>
              </a:lnSpc>
            </a:pPr>
            <a:endParaRPr b="0" lang="es-MX" sz="1800" spc="-1" strike="noStrike">
              <a:solidFill>
                <a:srgbClr val="000000"/>
              </a:solidFill>
              <a:uFill>
                <a:solidFill>
                  <a:srgbClr val="ffffff"/>
                </a:solidFill>
              </a:uFill>
              <a:latin typeface="Arial"/>
            </a:endParaRPr>
          </a:p>
        </p:txBody>
      </p:sp>
      <p:pic>
        <p:nvPicPr>
          <p:cNvPr id="152" name="191 Imagen" descr=""/>
          <p:cNvPicPr/>
          <p:nvPr/>
        </p:nvPicPr>
        <p:blipFill>
          <a:blip r:embed="rId2"/>
          <a:stretch/>
        </p:blipFill>
        <p:spPr>
          <a:xfrm>
            <a:off x="888840" y="3149640"/>
            <a:ext cx="10400400" cy="151020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Imagen 3" descr=""/>
          <p:cNvPicPr/>
          <p:nvPr/>
        </p:nvPicPr>
        <p:blipFill>
          <a:blip r:embed="rId1"/>
          <a:stretch/>
        </p:blipFill>
        <p:spPr>
          <a:xfrm>
            <a:off x="632520" y="650520"/>
            <a:ext cx="1047240" cy="1033560"/>
          </a:xfrm>
          <a:prstGeom prst="rect">
            <a:avLst/>
          </a:prstGeom>
          <a:ln>
            <a:noFill/>
          </a:ln>
        </p:spPr>
      </p:pic>
      <p:sp>
        <p:nvSpPr>
          <p:cNvPr id="154" name="CustomShape 1"/>
          <p:cNvSpPr/>
          <p:nvPr/>
        </p:nvSpPr>
        <p:spPr>
          <a:xfrm>
            <a:off x="1897920" y="982080"/>
            <a:ext cx="8727840" cy="1301040"/>
          </a:xfrm>
          <a:prstGeom prst="rect">
            <a:avLst/>
          </a:prstGeom>
          <a:noFill/>
          <a:ln>
            <a:noFill/>
          </a:ln>
        </p:spPr>
        <p:style>
          <a:lnRef idx="0"/>
          <a:fillRef idx="0"/>
          <a:effectRef idx="0"/>
          <a:fontRef idx="minor"/>
        </p:style>
        <p:txBody>
          <a:bodyPr lIns="0" rIns="0" tIns="0" bIns="0" anchor="ctr"/>
          <a:p>
            <a:pPr>
              <a:lnSpc>
                <a:spcPct val="90000"/>
              </a:lnSpc>
            </a:pPr>
            <a:r>
              <a:rPr b="0" lang="es-MX" sz="4400" spc="-1" strike="noStrike">
                <a:solidFill>
                  <a:srgbClr val="000000"/>
                </a:solidFill>
                <a:uFill>
                  <a:solidFill>
                    <a:srgbClr val="ffffff"/>
                  </a:solidFill>
                </a:uFill>
                <a:latin typeface="Arial"/>
                <a:ea typeface="DejaVu Sans"/>
              </a:rPr>
              <a:t>Lista de Cotejo de Estadística y Probabilidad</a:t>
            </a:r>
            <a:endParaRPr b="0" lang="es-MX" sz="1800" spc="-1" strike="noStrike">
              <a:solidFill>
                <a:srgbClr val="000000"/>
              </a:solidFill>
              <a:uFill>
                <a:solidFill>
                  <a:srgbClr val="ffffff"/>
                </a:solidFill>
              </a:uFill>
              <a:latin typeface="Arial"/>
            </a:endParaRPr>
          </a:p>
        </p:txBody>
      </p:sp>
      <p:sp>
        <p:nvSpPr>
          <p:cNvPr id="155" name="CustomShape 2"/>
          <p:cNvSpPr/>
          <p:nvPr/>
        </p:nvSpPr>
        <p:spPr>
          <a:xfrm>
            <a:off x="1393560" y="2484360"/>
            <a:ext cx="9598320" cy="3569040"/>
          </a:xfrm>
          <a:prstGeom prst="rect">
            <a:avLst/>
          </a:prstGeom>
          <a:noFill/>
          <a:ln>
            <a:noFill/>
          </a:ln>
        </p:spPr>
        <p:style>
          <a:lnRef idx="0"/>
          <a:fillRef idx="0"/>
          <a:effectRef idx="0"/>
          <a:fontRef idx="minor"/>
        </p:style>
        <p:txBody>
          <a:bodyPr lIns="0" rIns="0" tIns="0" bIns="0" anchor="ctr"/>
          <a:p>
            <a:pPr>
              <a:lnSpc>
                <a:spcPct val="100000"/>
              </a:lnSpc>
            </a:pPr>
            <a:endParaRPr b="0" lang="es-MX" sz="1800" spc="-1" strike="noStrike">
              <a:solidFill>
                <a:srgbClr val="000000"/>
              </a:solidFill>
              <a:uFill>
                <a:solidFill>
                  <a:srgbClr val="ffffff"/>
                </a:solidFill>
              </a:uFill>
              <a:latin typeface="Arial"/>
            </a:endParaRPr>
          </a:p>
          <a:p>
            <a:pPr>
              <a:lnSpc>
                <a:spcPct val="100000"/>
              </a:lnSpc>
            </a:pPr>
            <a:endParaRPr b="0" lang="es-MX" sz="1800" spc="-1" strike="noStrike">
              <a:solidFill>
                <a:srgbClr val="000000"/>
              </a:solidFill>
              <a:uFill>
                <a:solidFill>
                  <a:srgbClr val="ffffff"/>
                </a:solidFill>
              </a:uFill>
              <a:latin typeface="Arial"/>
            </a:endParaRPr>
          </a:p>
        </p:txBody>
      </p:sp>
      <p:pic>
        <p:nvPicPr>
          <p:cNvPr id="156" name="195 Imagen" descr=""/>
          <p:cNvPicPr/>
          <p:nvPr/>
        </p:nvPicPr>
        <p:blipFill>
          <a:blip r:embed="rId2"/>
          <a:stretch/>
        </p:blipFill>
        <p:spPr>
          <a:xfrm>
            <a:off x="3467160" y="2514600"/>
            <a:ext cx="4647240" cy="351684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Imagen 3" descr=""/>
          <p:cNvPicPr/>
          <p:nvPr/>
        </p:nvPicPr>
        <p:blipFill>
          <a:blip r:embed="rId1"/>
          <a:stretch/>
        </p:blipFill>
        <p:spPr>
          <a:xfrm>
            <a:off x="632520" y="650520"/>
            <a:ext cx="1047240" cy="1033560"/>
          </a:xfrm>
          <a:prstGeom prst="rect">
            <a:avLst/>
          </a:prstGeom>
          <a:ln>
            <a:noFill/>
          </a:ln>
        </p:spPr>
      </p:pic>
      <p:sp>
        <p:nvSpPr>
          <p:cNvPr id="158" name="CustomShape 1"/>
          <p:cNvSpPr/>
          <p:nvPr/>
        </p:nvSpPr>
        <p:spPr>
          <a:xfrm>
            <a:off x="1897920" y="982080"/>
            <a:ext cx="8727840" cy="1301040"/>
          </a:xfrm>
          <a:prstGeom prst="rect">
            <a:avLst/>
          </a:prstGeom>
          <a:noFill/>
          <a:ln>
            <a:noFill/>
          </a:ln>
        </p:spPr>
        <p:style>
          <a:lnRef idx="0"/>
          <a:fillRef idx="0"/>
          <a:effectRef idx="0"/>
          <a:fontRef idx="minor"/>
        </p:style>
        <p:txBody>
          <a:bodyPr lIns="0" rIns="0" tIns="0" bIns="0" anchor="ctr"/>
          <a:p>
            <a:pPr>
              <a:lnSpc>
                <a:spcPct val="90000"/>
              </a:lnSpc>
            </a:pPr>
            <a:r>
              <a:rPr b="0" lang="es-MX" sz="4400" spc="-1" strike="noStrike">
                <a:solidFill>
                  <a:srgbClr val="000000"/>
                </a:solidFill>
                <a:uFill>
                  <a:solidFill>
                    <a:srgbClr val="ffffff"/>
                  </a:solidFill>
                </a:uFill>
                <a:latin typeface="Arial"/>
                <a:ea typeface="DejaVu Sans"/>
              </a:rPr>
              <a:t>Lista de Cotejo de Derecho</a:t>
            </a:r>
            <a:endParaRPr b="0" lang="es-MX" sz="1800" spc="-1" strike="noStrike">
              <a:solidFill>
                <a:srgbClr val="000000"/>
              </a:solidFill>
              <a:uFill>
                <a:solidFill>
                  <a:srgbClr val="ffffff"/>
                </a:solidFill>
              </a:uFill>
              <a:latin typeface="Arial"/>
            </a:endParaRPr>
          </a:p>
        </p:txBody>
      </p:sp>
      <p:sp>
        <p:nvSpPr>
          <p:cNvPr id="159" name="CustomShape 2"/>
          <p:cNvSpPr/>
          <p:nvPr/>
        </p:nvSpPr>
        <p:spPr>
          <a:xfrm>
            <a:off x="1393560" y="2484360"/>
            <a:ext cx="9598320" cy="3569040"/>
          </a:xfrm>
          <a:prstGeom prst="rect">
            <a:avLst/>
          </a:prstGeom>
          <a:noFill/>
          <a:ln>
            <a:noFill/>
          </a:ln>
        </p:spPr>
        <p:style>
          <a:lnRef idx="0"/>
          <a:fillRef idx="0"/>
          <a:effectRef idx="0"/>
          <a:fontRef idx="minor"/>
        </p:style>
        <p:txBody>
          <a:bodyPr lIns="0" rIns="0" tIns="0" bIns="0" anchor="ctr"/>
          <a:p>
            <a:pPr>
              <a:lnSpc>
                <a:spcPct val="100000"/>
              </a:lnSpc>
            </a:pPr>
            <a:endParaRPr b="0" lang="es-MX" sz="1800" spc="-1" strike="noStrike">
              <a:solidFill>
                <a:srgbClr val="000000"/>
              </a:solidFill>
              <a:uFill>
                <a:solidFill>
                  <a:srgbClr val="ffffff"/>
                </a:solidFill>
              </a:uFill>
              <a:latin typeface="Arial"/>
            </a:endParaRPr>
          </a:p>
          <a:p>
            <a:pPr>
              <a:lnSpc>
                <a:spcPct val="100000"/>
              </a:lnSpc>
            </a:pPr>
            <a:endParaRPr b="0" lang="es-MX" sz="1800" spc="-1" strike="noStrike">
              <a:solidFill>
                <a:srgbClr val="000000"/>
              </a:solidFill>
              <a:uFill>
                <a:solidFill>
                  <a:srgbClr val="ffffff"/>
                </a:solidFill>
              </a:uFill>
              <a:latin typeface="Arial"/>
            </a:endParaRPr>
          </a:p>
        </p:txBody>
      </p:sp>
      <p:pic>
        <p:nvPicPr>
          <p:cNvPr id="160" name="199 Imagen" descr=""/>
          <p:cNvPicPr/>
          <p:nvPr/>
        </p:nvPicPr>
        <p:blipFill>
          <a:blip r:embed="rId2"/>
          <a:stretch/>
        </p:blipFill>
        <p:spPr>
          <a:xfrm>
            <a:off x="2819520" y="2565360"/>
            <a:ext cx="5307480" cy="346608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Organic</Template>
  <TotalTime>324</TotalTime>
  <Application>LibreOffice/5.1.6.2$Linux_X86_64 LibreOffice_project/10m0$Build-2</Application>
  <Words>1367</Words>
  <Paragraphs>114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2017-10-25T21:15:03Z</dcterms:created>
  <dc:creator>Lourdes Gómez</dc:creator>
  <dc:description/>
  <dc:language>es-MX</dc:language>
  <cp:lastModifiedBy/>
  <dcterms:modified xsi:type="dcterms:W3CDTF">2019-06-21T18:26:51Z</dcterms:modified>
  <cp:revision>54</cp:revision>
  <dc:subject/>
  <dc:title>Liceo Mexicano Japonés, A.C.</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11</vt:i4>
  </property>
  <property fmtid="{D5CDD505-2E9C-101B-9397-08002B2CF9AE}" pid="8" name="PresentationFormat">
    <vt:lpwstr>Personalizado</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