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54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8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77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69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00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44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9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71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01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0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248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16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954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94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5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0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9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8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28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81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0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75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612B-D8F3-4C43-85DB-8EB4C76BF355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3F2CA0D-5313-43C8-B604-1A3A4EDC10F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0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conexiones dg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13" y="179111"/>
            <a:ext cx="9144001" cy="11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olegio manuela catañ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19" y="1452975"/>
            <a:ext cx="1596665" cy="14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048000" y="364109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800" b="1" dirty="0">
                <a:cs typeface="Arial" panose="020B0604020202020204" pitchFamily="34" charset="0"/>
              </a:rPr>
              <a:t>Equipo No. </a:t>
            </a:r>
            <a:r>
              <a:rPr lang="es-MX" sz="2800" b="1" dirty="0" smtClean="0">
                <a:cs typeface="Arial" panose="020B0604020202020204" pitchFamily="34" charset="0"/>
              </a:rPr>
              <a:t>2</a:t>
            </a:r>
            <a:endParaRPr lang="es-MX" sz="2800" b="1" dirty="0">
              <a:cs typeface="Arial" panose="020B0604020202020204" pitchFamily="34" charset="0"/>
            </a:endParaRPr>
          </a:p>
          <a:p>
            <a:pPr algn="ctr"/>
            <a:endParaRPr lang="es-MX" sz="2800" b="1" dirty="0" smtClean="0"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cs typeface="Arial" panose="020B0604020202020204" pitchFamily="34" charset="0"/>
              </a:rPr>
              <a:t>Grado</a:t>
            </a:r>
            <a:r>
              <a:rPr lang="es-MX" sz="2800" b="1" dirty="0">
                <a:cs typeface="Arial" panose="020B0604020202020204" pitchFamily="34" charset="0"/>
              </a:rPr>
              <a:t>: 5</a:t>
            </a:r>
            <a:r>
              <a:rPr lang="es-MX" sz="2800" b="1" dirty="0" smtClean="0">
                <a:cs typeface="Arial" panose="020B0604020202020204" pitchFamily="34" charset="0"/>
              </a:rPr>
              <a:t>° </a:t>
            </a:r>
            <a:r>
              <a:rPr lang="es-MX" sz="2800" b="1" dirty="0" smtClean="0"/>
              <a:t>grupo 5020.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09784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027" t="9641" r="16240" b="32281"/>
          <a:stretch/>
        </p:blipFill>
        <p:spPr>
          <a:xfrm>
            <a:off x="1523732" y="836712"/>
            <a:ext cx="94081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686" t="6687" r="16242" b="13579"/>
          <a:stretch/>
        </p:blipFill>
        <p:spPr>
          <a:xfrm>
            <a:off x="1631503" y="49561"/>
            <a:ext cx="9177523" cy="60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686" t="7672" r="15134" b="7672"/>
          <a:stretch/>
        </p:blipFill>
        <p:spPr>
          <a:xfrm>
            <a:off x="1460311" y="0"/>
            <a:ext cx="956708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687" t="6688" r="16794" b="7672"/>
          <a:stretch/>
        </p:blipFill>
        <p:spPr>
          <a:xfrm>
            <a:off x="1446663" y="0"/>
            <a:ext cx="970355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055077" y="1125415"/>
            <a:ext cx="10503877" cy="515815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s-MX" sz="3600" b="1" i="1" dirty="0"/>
          </a:p>
          <a:p>
            <a:pPr marL="0" indent="0">
              <a:buNone/>
            </a:pPr>
            <a:r>
              <a:rPr lang="es-MX" sz="3600" b="1" i="1" dirty="0"/>
              <a:t>Integrantes del equipo:</a:t>
            </a:r>
          </a:p>
          <a:p>
            <a:r>
              <a:rPr lang="es-MX" sz="3600" b="1" i="1" dirty="0" smtClean="0"/>
              <a:t>MARIANA ABRIL ESPINOSA ISHIWARA. EDUCACIÓN PARA LA SALUD.</a:t>
            </a:r>
          </a:p>
          <a:p>
            <a:endParaRPr lang="es-MX" sz="3600" b="1" i="1" dirty="0" smtClean="0"/>
          </a:p>
          <a:p>
            <a:r>
              <a:rPr lang="es-MX" sz="3600" b="1" i="1" dirty="0" smtClean="0"/>
              <a:t>ELIZABETH CORRALES ROSAS . EDUCACIÓN FÍSICA.</a:t>
            </a:r>
          </a:p>
          <a:p>
            <a:endParaRPr lang="es-MX" sz="3600" b="1" i="1" dirty="0" smtClean="0"/>
          </a:p>
          <a:p>
            <a:r>
              <a:rPr lang="es-MX" sz="3600" b="1" i="1" dirty="0" smtClean="0"/>
              <a:t>DOLORES NAVARRO HERRERA. QUÍMICA III</a:t>
            </a:r>
          </a:p>
          <a:p>
            <a:endParaRPr lang="es-MX" sz="3600" b="1" i="1" dirty="0"/>
          </a:p>
          <a:p>
            <a:endParaRPr lang="es-ES" sz="3600" b="1" i="1" dirty="0"/>
          </a:p>
          <a:p>
            <a:pPr marL="0" indent="0">
              <a:buNone/>
            </a:pP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14455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es-MX" dirty="0" smtClean="0"/>
              <a:t>Ciclo escolar 2019 - 2020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Fechas programadas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Inicio: </a:t>
            </a:r>
            <a:r>
              <a:rPr lang="es-MX" sz="2800" dirty="0" smtClean="0">
                <a:solidFill>
                  <a:srgbClr val="FF0000"/>
                </a:solidFill>
              </a:rPr>
              <a:t>septiembre 2019</a:t>
            </a:r>
          </a:p>
          <a:p>
            <a:r>
              <a:rPr lang="es-MX" sz="2800" dirty="0" smtClean="0"/>
              <a:t>Término: </a:t>
            </a:r>
            <a:r>
              <a:rPr lang="es-MX" sz="2800" dirty="0" smtClean="0">
                <a:solidFill>
                  <a:srgbClr val="FF0000"/>
                </a:solidFill>
              </a:rPr>
              <a:t>Diciembre 2019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5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6932" y="2139950"/>
            <a:ext cx="6722326" cy="1325563"/>
          </a:xfrm>
        </p:spPr>
        <p:txBody>
          <a:bodyPr/>
          <a:lstStyle/>
          <a:p>
            <a:r>
              <a:rPr lang="es-MX" dirty="0"/>
              <a:t>FÁRMACOS Y EL DEPORTE</a:t>
            </a:r>
          </a:p>
        </p:txBody>
      </p:sp>
    </p:spTree>
    <p:extLst>
      <p:ext uri="{BB962C8B-B14F-4D97-AF65-F5344CB8AC3E}">
        <p14:creationId xmlns:p14="http://schemas.microsoft.com/office/powerpoint/2010/main" val="230110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9522" y="598311"/>
            <a:ext cx="8423989" cy="666045"/>
          </a:xfrm>
        </p:spPr>
        <p:txBody>
          <a:bodyPr>
            <a:normAutofit/>
          </a:bodyPr>
          <a:lstStyle/>
          <a:p>
            <a:r>
              <a:rPr lang="es-MX" sz="2000" dirty="0" smtClean="0"/>
              <a:t>Introducción o justificación</a:t>
            </a:r>
            <a:endParaRPr lang="es-MX" sz="2000" dirty="0"/>
          </a:p>
        </p:txBody>
      </p:sp>
      <p:sp>
        <p:nvSpPr>
          <p:cNvPr id="4" name="Rectángulo 3"/>
          <p:cNvSpPr/>
          <p:nvPr/>
        </p:nvSpPr>
        <p:spPr>
          <a:xfrm>
            <a:off x="1665704" y="4751272"/>
            <a:ext cx="3271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/>
              <a:t>Descripción del proyecto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706" t="46110" r="12366" b="10625"/>
          <a:stretch/>
        </p:blipFill>
        <p:spPr>
          <a:xfrm>
            <a:off x="1380353" y="1934894"/>
            <a:ext cx="8906876" cy="28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0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general del proyecto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092820" y="2967335"/>
            <a:ext cx="10260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Que el alumno investigue acerca de los tipos de fármacos utilizados durante el entrenamiento, competencia y después de la misma, reflexionando sobre el impacto de su uso.</a:t>
            </a:r>
          </a:p>
        </p:txBody>
      </p:sp>
    </p:spTree>
    <p:extLst>
      <p:ext uri="{BB962C8B-B14F-4D97-AF65-F5344CB8AC3E}">
        <p14:creationId xmlns:p14="http://schemas.microsoft.com/office/powerpoint/2010/main" val="371132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636" y="572877"/>
            <a:ext cx="9269287" cy="1117811"/>
          </a:xfrm>
        </p:spPr>
        <p:txBody>
          <a:bodyPr>
            <a:normAutofit/>
          </a:bodyPr>
          <a:lstStyle/>
          <a:p>
            <a:r>
              <a:rPr lang="es-MX" sz="1800" dirty="0"/>
              <a:t>Objetivos o propósitos a alcanzar, en cada asignatura involucrada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170" t="51529" r="12622" b="9935"/>
          <a:stretch/>
        </p:blipFill>
        <p:spPr>
          <a:xfrm>
            <a:off x="1601730" y="2100121"/>
            <a:ext cx="9181152" cy="35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2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28" t="6689" r="15686" b="9641"/>
          <a:stretch/>
        </p:blipFill>
        <p:spPr>
          <a:xfrm>
            <a:off x="1419367" y="118745"/>
            <a:ext cx="9771797" cy="58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7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34" t="7672" r="16241" b="10625"/>
          <a:stretch/>
        </p:blipFill>
        <p:spPr>
          <a:xfrm>
            <a:off x="1473958" y="116632"/>
            <a:ext cx="956708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26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42</TotalTime>
  <Words>107</Words>
  <Application>Microsoft Office PowerPoint</Application>
  <PresentationFormat>Panorámica</PresentationFormat>
  <Paragraphs>22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Wingdings 2</vt:lpstr>
      <vt:lpstr>HDOfficeLightV0</vt:lpstr>
      <vt:lpstr>Gallery</vt:lpstr>
      <vt:lpstr>Presentación de PowerPoint</vt:lpstr>
      <vt:lpstr>Presentación de PowerPoint</vt:lpstr>
      <vt:lpstr>Ciclo escolar 2019 - 2020</vt:lpstr>
      <vt:lpstr>FÁRMACOS Y EL DEPORTE</vt:lpstr>
      <vt:lpstr>Introducción o justificación</vt:lpstr>
      <vt:lpstr>Objetivo general del proyecto</vt:lpstr>
      <vt:lpstr>Objetivos o propósitos a alcanzar, en cada asignatura involucrada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O</dc:creator>
  <cp:lastModifiedBy>Irma O</cp:lastModifiedBy>
  <cp:revision>8</cp:revision>
  <dcterms:created xsi:type="dcterms:W3CDTF">2019-06-28T05:25:41Z</dcterms:created>
  <dcterms:modified xsi:type="dcterms:W3CDTF">2019-07-02T16:05:14Z</dcterms:modified>
</cp:coreProperties>
</file>