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1" autoAdjust="0"/>
    <p:restoredTop sz="94660"/>
  </p:normalViewPr>
  <p:slideViewPr>
    <p:cSldViewPr snapToGrid="0" showGuides="1">
      <p:cViewPr varScale="1">
        <p:scale>
          <a:sx n="70" d="100"/>
          <a:sy n="70" d="100"/>
        </p:scale>
        <p:origin x="576" y="5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343233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233517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42200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2685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8412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557287E-83AF-42E9-A459-CBC41ADD730B}" type="datetimeFigureOut">
              <a:rPr lang="es-MX" smtClean="0"/>
              <a:t>02/07/2019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21740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557287E-83AF-42E9-A459-CBC41ADD730B}" type="datetimeFigureOut">
              <a:rPr lang="es-MX" smtClean="0"/>
              <a:t>02/07/2019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4082160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212462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415535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222210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01112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57287E-83AF-42E9-A459-CBC41ADD730B}" type="datetimeFigureOut">
              <a:rPr lang="es-MX" smtClean="0"/>
              <a:t>02/07/2019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248246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93756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57287E-83AF-42E9-A459-CBC41ADD730B}" type="datetimeFigureOut">
              <a:rPr lang="es-MX" smtClean="0"/>
              <a:t>02/07/2019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3243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57287E-83AF-42E9-A459-CBC41ADD730B}" type="datetimeFigureOut">
              <a:rPr lang="es-MX" smtClean="0"/>
              <a:t>02/07/2019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01488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557287E-83AF-42E9-A459-CBC41ADD730B}" type="datetimeFigureOut">
              <a:rPr lang="es-MX" smtClean="0"/>
              <a:t>02/07/2019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311613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36966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57287E-83AF-42E9-A459-CBC41ADD730B}" type="datetimeFigureOut">
              <a:rPr lang="es-MX" smtClean="0"/>
              <a:t>02/07/2019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850D64-E237-4F2C-ACDA-6492ABAB392E}" type="slidenum">
              <a:rPr lang="es-MX" smtClean="0"/>
              <a:t>‹Nº›</a:t>
            </a:fld>
            <a:endParaRPr lang="es-MX"/>
          </a:p>
        </p:txBody>
      </p:sp>
    </p:spTree>
    <p:extLst>
      <p:ext uri="{BB962C8B-B14F-4D97-AF65-F5344CB8AC3E}">
        <p14:creationId xmlns:p14="http://schemas.microsoft.com/office/powerpoint/2010/main" val="117223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557287E-83AF-42E9-A459-CBC41ADD730B}" type="datetimeFigureOut">
              <a:rPr lang="es-MX" smtClean="0"/>
              <a:t>02/07/2019</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8850D64-E237-4F2C-ACDA-6492ABAB392E}" type="slidenum">
              <a:rPr lang="es-MX" smtClean="0"/>
              <a:t>‹Nº›</a:t>
            </a:fld>
            <a:endParaRPr lang="es-MX"/>
          </a:p>
        </p:txBody>
      </p:sp>
    </p:spTree>
    <p:extLst>
      <p:ext uri="{BB962C8B-B14F-4D97-AF65-F5344CB8AC3E}">
        <p14:creationId xmlns:p14="http://schemas.microsoft.com/office/powerpoint/2010/main" val="23473685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98618" y="616835"/>
            <a:ext cx="6851998" cy="12361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_tradnl" dirty="0" smtClean="0"/>
          </a:p>
          <a:p>
            <a:pPr algn="ctr"/>
            <a:r>
              <a:rPr lang="es-ES_tradnl" sz="2800" dirty="0" smtClean="0"/>
              <a:t>ESCUELA PREPARATORIA</a:t>
            </a:r>
          </a:p>
          <a:p>
            <a:pPr algn="ctr"/>
            <a:r>
              <a:rPr lang="es-ES_tradnl" sz="4000" b="1" dirty="0" smtClean="0">
                <a:latin typeface="Edwardian Script ITC"/>
                <a:cs typeface="Edwardian Script ITC"/>
              </a:rPr>
              <a:t>“Manuela Cataño” </a:t>
            </a:r>
            <a:endParaRPr lang="es-ES_tradnl" sz="4000" b="1" dirty="0">
              <a:latin typeface="Edwardian Script ITC"/>
              <a:cs typeface="Edwardian Script ITC"/>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335000" y="852067"/>
            <a:ext cx="572135" cy="610235"/>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9402281" y="930126"/>
            <a:ext cx="648335" cy="610870"/>
          </a:xfrm>
          <a:prstGeom prst="rect">
            <a:avLst/>
          </a:prstGeom>
          <a:noFill/>
          <a:ln>
            <a:noFill/>
          </a:ln>
        </p:spPr>
      </p:pic>
      <p:sp>
        <p:nvSpPr>
          <p:cNvPr id="8" name="CuadroTexto 7"/>
          <p:cNvSpPr txBox="1"/>
          <p:nvPr/>
        </p:nvSpPr>
        <p:spPr>
          <a:xfrm>
            <a:off x="3907135" y="3058491"/>
            <a:ext cx="5291579"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3200" dirty="0" smtClean="0"/>
              <a:t>Equipo 4</a:t>
            </a:r>
          </a:p>
          <a:p>
            <a:pPr algn="ctr"/>
            <a:endParaRPr lang="es-ES_tradnl" sz="2000" dirty="0"/>
          </a:p>
          <a:p>
            <a:pPr algn="ctr"/>
            <a:r>
              <a:rPr lang="es-ES_tradnl" sz="3200" dirty="0" smtClean="0"/>
              <a:t>Grado 6°</a:t>
            </a:r>
          </a:p>
        </p:txBody>
      </p:sp>
      <p:sp>
        <p:nvSpPr>
          <p:cNvPr id="9" name="Marcador de número de diapositiva 1"/>
          <p:cNvSpPr>
            <a:spLocks noGrp="1"/>
          </p:cNvSpPr>
          <p:nvPr>
            <p:ph type="sldNum" sz="quarter" idx="12"/>
          </p:nvPr>
        </p:nvSpPr>
        <p:spPr>
          <a:xfrm>
            <a:off x="8531788" y="5648960"/>
            <a:ext cx="548640" cy="396240"/>
          </a:xfrm>
        </p:spPr>
        <p:txBody>
          <a:bodyPr/>
          <a:lstStyle/>
          <a:p>
            <a:fld id="{6F09D209-89E7-AF4E-8561-DA24F133604A}" type="slidenum">
              <a:rPr lang="es-ES_tradnl" smtClean="0"/>
              <a:t>1</a:t>
            </a:fld>
            <a:endParaRPr lang="es-ES_tradnl" dirty="0"/>
          </a:p>
        </p:txBody>
      </p:sp>
    </p:spTree>
    <p:extLst>
      <p:ext uri="{BB962C8B-B14F-4D97-AF65-F5344CB8AC3E}">
        <p14:creationId xmlns:p14="http://schemas.microsoft.com/office/powerpoint/2010/main" val="33855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241" t="21782" r="25557" b="11987"/>
          <a:stretch/>
        </p:blipFill>
        <p:spPr>
          <a:xfrm>
            <a:off x="1766500" y="814388"/>
            <a:ext cx="8204200" cy="5156200"/>
          </a:xfrm>
          <a:prstGeom prst="rect">
            <a:avLst/>
          </a:prstGeom>
        </p:spPr>
      </p:pic>
    </p:spTree>
    <p:extLst>
      <p:ext uri="{BB962C8B-B14F-4D97-AF65-F5344CB8AC3E}">
        <p14:creationId xmlns:p14="http://schemas.microsoft.com/office/powerpoint/2010/main" val="237260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241" t="23834" r="25347" b="9749"/>
          <a:stretch/>
        </p:blipFill>
        <p:spPr>
          <a:xfrm>
            <a:off x="2154767" y="849446"/>
            <a:ext cx="7882466" cy="5283201"/>
          </a:xfrm>
          <a:prstGeom prst="rect">
            <a:avLst/>
          </a:prstGeom>
        </p:spPr>
      </p:pic>
    </p:spTree>
    <p:extLst>
      <p:ext uri="{BB962C8B-B14F-4D97-AF65-F5344CB8AC3E}">
        <p14:creationId xmlns:p14="http://schemas.microsoft.com/office/powerpoint/2010/main" val="31542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558" t="21968" r="25558" b="11801"/>
          <a:stretch/>
        </p:blipFill>
        <p:spPr>
          <a:xfrm>
            <a:off x="2211190" y="949278"/>
            <a:ext cx="8009467" cy="5223933"/>
          </a:xfrm>
          <a:prstGeom prst="rect">
            <a:avLst/>
          </a:prstGeom>
        </p:spPr>
      </p:pic>
    </p:spTree>
    <p:extLst>
      <p:ext uri="{BB962C8B-B14F-4D97-AF65-F5344CB8AC3E}">
        <p14:creationId xmlns:p14="http://schemas.microsoft.com/office/powerpoint/2010/main" val="65742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136" t="24020" r="25873" b="9749"/>
          <a:stretch/>
        </p:blipFill>
        <p:spPr>
          <a:xfrm>
            <a:off x="2460135" y="755121"/>
            <a:ext cx="7941733" cy="5274734"/>
          </a:xfrm>
          <a:prstGeom prst="rect">
            <a:avLst/>
          </a:prstGeom>
        </p:spPr>
      </p:pic>
    </p:spTree>
    <p:extLst>
      <p:ext uri="{BB962C8B-B14F-4D97-AF65-F5344CB8AC3E}">
        <p14:creationId xmlns:p14="http://schemas.microsoft.com/office/powerpoint/2010/main" val="262138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52" t="21968" r="25452" b="50607"/>
          <a:stretch/>
        </p:blipFill>
        <p:spPr>
          <a:xfrm>
            <a:off x="2538484" y="1733646"/>
            <a:ext cx="8268695" cy="3111688"/>
          </a:xfrm>
          <a:prstGeom prst="rect">
            <a:avLst/>
          </a:prstGeom>
        </p:spPr>
      </p:pic>
    </p:spTree>
    <p:extLst>
      <p:ext uri="{BB962C8B-B14F-4D97-AF65-F5344CB8AC3E}">
        <p14:creationId xmlns:p14="http://schemas.microsoft.com/office/powerpoint/2010/main" val="126297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7847" y="1028343"/>
            <a:ext cx="11019692" cy="3693319"/>
          </a:xfrm>
          <a:prstGeom prst="rect">
            <a:avLst/>
          </a:prstGeom>
        </p:spPr>
        <p:txBody>
          <a:bodyPr wrap="square">
            <a:spAutoFit/>
          </a:bodyPr>
          <a:lstStyle/>
          <a:p>
            <a:r>
              <a:rPr lang="es-ES_tradnl" sz="3600" dirty="0"/>
              <a:t>Profesores</a:t>
            </a:r>
            <a:r>
              <a:rPr lang="es-ES_tradnl" sz="3600" dirty="0" smtClean="0"/>
              <a:t>:</a:t>
            </a:r>
          </a:p>
          <a:p>
            <a:endParaRPr lang="es-ES_tradnl" sz="3600" dirty="0"/>
          </a:p>
          <a:p>
            <a:r>
              <a:rPr lang="es-ES_tradnl" sz="3600" dirty="0" err="1"/>
              <a:t>Aline</a:t>
            </a:r>
            <a:r>
              <a:rPr lang="es-ES_tradnl" sz="3600" dirty="0"/>
              <a:t> Tovar Román: Inglés.</a:t>
            </a:r>
          </a:p>
          <a:p>
            <a:r>
              <a:rPr lang="es-ES_tradnl" sz="3600" dirty="0" smtClean="0"/>
              <a:t>Ana María Palma Troncoso: </a:t>
            </a:r>
            <a:r>
              <a:rPr lang="es-ES_tradnl" sz="3600" dirty="0"/>
              <a:t>Historia de la Cultura, de México, Universal.</a:t>
            </a:r>
          </a:p>
          <a:p>
            <a:r>
              <a:rPr lang="es-ES_tradnl" sz="3600" dirty="0"/>
              <a:t>Francisco Gerardo Vega Manzano: Derecho, Sociología.</a:t>
            </a:r>
          </a:p>
          <a:p>
            <a:endParaRPr lang="es-ES_tradnl" dirty="0"/>
          </a:p>
        </p:txBody>
      </p:sp>
    </p:spTree>
    <p:extLst>
      <p:ext uri="{BB962C8B-B14F-4D97-AF65-F5344CB8AC3E}">
        <p14:creationId xmlns:p14="http://schemas.microsoft.com/office/powerpoint/2010/main" val="132727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92925" y="624110"/>
            <a:ext cx="8911687" cy="1280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mtClean="0"/>
              <a:t>Ciclo escolar 2019 - 2020</a:t>
            </a:r>
            <a:endParaRPr lang="es-MX" dirty="0"/>
          </a:p>
        </p:txBody>
      </p:sp>
      <p:sp>
        <p:nvSpPr>
          <p:cNvPr id="5" name="Marcador de contenido 2"/>
          <p:cNvSpPr txBox="1">
            <a:spLocks/>
          </p:cNvSpPr>
          <p:nvPr/>
        </p:nvSpPr>
        <p:spPr>
          <a:xfrm>
            <a:off x="2589212" y="2133600"/>
            <a:ext cx="8915400" cy="3777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t>Fechas programadas</a:t>
            </a:r>
          </a:p>
          <a:p>
            <a:pPr marL="0" indent="0">
              <a:buFont typeface="Arial" panose="020B0604020202020204" pitchFamily="34" charset="0"/>
              <a:buNone/>
            </a:pPr>
            <a:endParaRPr lang="es-MX" dirty="0" smtClean="0"/>
          </a:p>
          <a:p>
            <a:r>
              <a:rPr lang="es-MX" dirty="0" smtClean="0"/>
              <a:t>Inicio: Septiembre 2019</a:t>
            </a:r>
          </a:p>
          <a:p>
            <a:r>
              <a:rPr lang="es-MX" dirty="0" smtClean="0"/>
              <a:t>Término: Noviembre 2019</a:t>
            </a:r>
            <a:endParaRPr lang="es-MX" dirty="0"/>
          </a:p>
        </p:txBody>
      </p:sp>
    </p:spTree>
    <p:extLst>
      <p:ext uri="{BB962C8B-B14F-4D97-AF65-F5344CB8AC3E}">
        <p14:creationId xmlns:p14="http://schemas.microsoft.com/office/powerpoint/2010/main" val="208243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1800" y="2545617"/>
            <a:ext cx="7555523" cy="1325563"/>
          </a:xfrm>
        </p:spPr>
        <p:txBody>
          <a:bodyPr>
            <a:normAutofit/>
          </a:bodyPr>
          <a:lstStyle/>
          <a:p>
            <a:r>
              <a:rPr lang="es-MX" sz="6000" dirty="0" smtClean="0"/>
              <a:t>Cultura en </a:t>
            </a:r>
            <a:r>
              <a:rPr lang="es-MX" sz="6000" dirty="0"/>
              <a:t>T</a:t>
            </a:r>
            <a:r>
              <a:rPr lang="es-MX" sz="6000" dirty="0" smtClean="0"/>
              <a:t>lalpan</a:t>
            </a:r>
            <a:endParaRPr lang="es-MX" sz="6000" dirty="0"/>
          </a:p>
        </p:txBody>
      </p:sp>
    </p:spTree>
    <p:extLst>
      <p:ext uri="{BB962C8B-B14F-4D97-AF65-F5344CB8AC3E}">
        <p14:creationId xmlns:p14="http://schemas.microsoft.com/office/powerpoint/2010/main" val="380902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685819" y="650626"/>
            <a:ext cx="9497996" cy="2862322"/>
          </a:xfrm>
          <a:prstGeom prst="rect">
            <a:avLst/>
          </a:prstGeom>
        </p:spPr>
        <p:txBody>
          <a:bodyPr wrap="square">
            <a:spAutoFit/>
          </a:bodyPr>
          <a:lstStyle/>
          <a:p>
            <a:pPr algn="just"/>
            <a:r>
              <a:rPr lang="es-MX" dirty="0"/>
              <a:t>Introducción</a:t>
            </a:r>
          </a:p>
          <a:p>
            <a:pPr algn="just"/>
            <a:r>
              <a:rPr lang="es-ES_tradnl" dirty="0" smtClean="0"/>
              <a:t>En una época en que las transformaciones que le ocurren a la sociedad suceden velozmente, se hace indispensable valorar las aportaciones que la cultura proporciona para fortalecer la soberanía, la independencia y la identidad de una comunidad.</a:t>
            </a:r>
          </a:p>
          <a:p>
            <a:pPr algn="just"/>
            <a:r>
              <a:rPr lang="es-ES_tradnl" dirty="0" smtClean="0"/>
              <a:t>Entendiendo por cultura una organización que se integra de diversos elementos como lenguaje, conocimientos, creencias, valores, formas de vestir, arte, cocina, ciencia, tecnología, religión, tradiciones, etc., pensamos que resulta interesante aprovechar la ubicación geográfica de la Preparatoria Manuela Cataño, en una comunidad con historia y tradición como lo es Tlalpan, para que los alumnos, desde los conocimientos y enfoques de las disciplinas que integran este proyecto, realicen una investigación en la que apliquen sus aprendizajes y enriquezcan su bagaje cultural.     </a:t>
            </a:r>
            <a:endParaRPr lang="es-ES_tradnl" dirty="0"/>
          </a:p>
        </p:txBody>
      </p:sp>
      <p:sp>
        <p:nvSpPr>
          <p:cNvPr id="10" name="Rectángulo 9"/>
          <p:cNvSpPr/>
          <p:nvPr/>
        </p:nvSpPr>
        <p:spPr>
          <a:xfrm>
            <a:off x="1745948" y="3817873"/>
            <a:ext cx="9377738" cy="2308324"/>
          </a:xfrm>
          <a:prstGeom prst="rect">
            <a:avLst/>
          </a:prstGeom>
        </p:spPr>
        <p:txBody>
          <a:bodyPr wrap="square">
            <a:spAutoFit/>
          </a:bodyPr>
          <a:lstStyle/>
          <a:p>
            <a:r>
              <a:rPr lang="es-MX" dirty="0"/>
              <a:t>Descripción del proyecto</a:t>
            </a:r>
          </a:p>
          <a:p>
            <a:r>
              <a:rPr lang="es-ES_tradnl" dirty="0" smtClean="0"/>
              <a:t>Derecho. Usos y costumbres como fuentes del Derecho.</a:t>
            </a:r>
          </a:p>
          <a:p>
            <a:endParaRPr lang="es-ES_tradnl" dirty="0" smtClean="0"/>
          </a:p>
          <a:p>
            <a:r>
              <a:rPr lang="es-ES_tradnl" dirty="0" smtClean="0"/>
              <a:t>Historia de la Cultura. Conceptos de ciencia, cultura e historia de la cultura. </a:t>
            </a:r>
            <a:r>
              <a:rPr lang="es-ES" dirty="0" smtClean="0"/>
              <a:t>Definición de cultura y civilización.</a:t>
            </a:r>
          </a:p>
          <a:p>
            <a:endParaRPr lang="es-ES" dirty="0" smtClean="0"/>
          </a:p>
          <a:p>
            <a:r>
              <a:rPr lang="es-ES" dirty="0" smtClean="0"/>
              <a:t>Inglés. Estrategias lingüísticas (morfológicas,  sintácticas y semánticas) para la asignación de significado </a:t>
            </a:r>
            <a:r>
              <a:rPr lang="es-ES_tradnl" dirty="0" smtClean="0"/>
              <a:t>a palabras desconocidas en un texto.</a:t>
            </a:r>
          </a:p>
        </p:txBody>
      </p:sp>
    </p:spTree>
    <p:extLst>
      <p:ext uri="{BB962C8B-B14F-4D97-AF65-F5344CB8AC3E}">
        <p14:creationId xmlns:p14="http://schemas.microsoft.com/office/powerpoint/2010/main" val="22064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79667" y="970057"/>
            <a:ext cx="5716501" cy="646331"/>
          </a:xfrm>
          <a:prstGeom prst="rect">
            <a:avLst/>
          </a:prstGeom>
        </p:spPr>
        <p:txBody>
          <a:bodyPr wrap="none">
            <a:spAutoFit/>
          </a:bodyPr>
          <a:lstStyle/>
          <a:p>
            <a:r>
              <a:rPr lang="es-MX" sz="3600" dirty="0" smtClean="0"/>
              <a:t>Objetivo general del proyecto</a:t>
            </a:r>
            <a:endParaRPr lang="es-MX" sz="3600" dirty="0"/>
          </a:p>
        </p:txBody>
      </p:sp>
      <p:sp>
        <p:nvSpPr>
          <p:cNvPr id="6" name="Rectángulo 5"/>
          <p:cNvSpPr/>
          <p:nvPr/>
        </p:nvSpPr>
        <p:spPr>
          <a:xfrm>
            <a:off x="1779667" y="2551837"/>
            <a:ext cx="8982117" cy="2677656"/>
          </a:xfrm>
          <a:prstGeom prst="rect">
            <a:avLst/>
          </a:prstGeom>
        </p:spPr>
        <p:txBody>
          <a:bodyPr wrap="square">
            <a:spAutoFit/>
          </a:bodyPr>
          <a:lstStyle/>
          <a:p>
            <a:pPr algn="just"/>
            <a:r>
              <a:rPr lang="es-ES_tradnl" sz="2800" dirty="0" smtClean="0"/>
              <a:t>Elaborar un proyecto que muestre algunos aspectos culturales de la Delegación Tlalpan, integrar las diferentes ramas del conocimiento involucradas en el mismo con el fin de que el alumno obtenga una mejor comprensión de cada una de las asignaturas, apropiándose del conocimiento académico al hacerlo significativo. </a:t>
            </a:r>
            <a:endParaRPr lang="es-ES_tradnl" sz="2800" dirty="0"/>
          </a:p>
        </p:txBody>
      </p:sp>
    </p:spTree>
    <p:extLst>
      <p:ext uri="{BB962C8B-B14F-4D97-AF65-F5344CB8AC3E}">
        <p14:creationId xmlns:p14="http://schemas.microsoft.com/office/powerpoint/2010/main" val="14695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457199" y="1600200"/>
            <a:ext cx="10726615" cy="4800600"/>
          </a:xfrm>
        </p:spPr>
        <p:txBody>
          <a:bodyPr>
            <a:normAutofit fontScale="92500"/>
          </a:bodyPr>
          <a:lstStyle/>
          <a:p>
            <a:pPr algn="just"/>
            <a:r>
              <a:rPr lang="es-ES_tradnl" dirty="0" smtClean="0"/>
              <a:t>En derecho comprenden el alcance legal de los usos y costumbres en un grupo social en la Ciudad de México, así como su influencia en los aspectos políticos y sociales de la comunidad a la que pertenece.</a:t>
            </a:r>
          </a:p>
          <a:p>
            <a:pPr marL="0" indent="0" algn="just">
              <a:buNone/>
            </a:pPr>
            <a:endParaRPr lang="es-ES_tradnl" dirty="0" smtClean="0"/>
          </a:p>
          <a:p>
            <a:pPr algn="just"/>
            <a:r>
              <a:rPr lang="es-ES_tradnl" dirty="0" smtClean="0"/>
              <a:t>En historia comprenden las </a:t>
            </a:r>
            <a:r>
              <a:rPr lang="es-ES" dirty="0" smtClean="0"/>
              <a:t>características</a:t>
            </a:r>
            <a:r>
              <a:rPr lang="es-ES_tradnl" dirty="0" smtClean="0"/>
              <a:t> culturales de una comunidad de la Delegación Tlalpan, la influencia de la interacción social, la estructura de sus instituciones y el impacto del medio geográfico en los individuos que la conforman.</a:t>
            </a:r>
          </a:p>
          <a:p>
            <a:pPr algn="just"/>
            <a:endParaRPr lang="es-ES_tradnl" dirty="0" smtClean="0"/>
          </a:p>
          <a:p>
            <a:pPr algn="just"/>
            <a:r>
              <a:rPr lang="es-ES_tradnl" dirty="0" smtClean="0"/>
              <a:t>En inglés utilizan estrategias para obtener el significado de palabras desconocidas, dentro de un texto que marque las car</a:t>
            </a:r>
            <a:r>
              <a:rPr lang="cs-CZ" dirty="0" smtClean="0"/>
              <a:t>a</a:t>
            </a:r>
            <a:r>
              <a:rPr lang="es-ES_tradnl" dirty="0" smtClean="0"/>
              <a:t>cterísticas culturales de un lugar de la Ciudad de México. Utilizan y pronuncian correctamente las palabras  basándose en símbolos fonéticos .</a:t>
            </a:r>
            <a:endParaRPr lang="es-ES_tradnl" dirty="0"/>
          </a:p>
        </p:txBody>
      </p:sp>
      <p:sp>
        <p:nvSpPr>
          <p:cNvPr id="6" name="CuadroTexto 5"/>
          <p:cNvSpPr txBox="1"/>
          <p:nvPr/>
        </p:nvSpPr>
        <p:spPr>
          <a:xfrm>
            <a:off x="608355" y="490905"/>
            <a:ext cx="47828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dirty="0" smtClean="0"/>
              <a:t>Objetivos o propósitos a alcanzar por asignatura.</a:t>
            </a:r>
            <a:endParaRPr lang="es-ES_tradnl" dirty="0"/>
          </a:p>
        </p:txBody>
      </p:sp>
    </p:spTree>
    <p:extLst>
      <p:ext uri="{BB962C8B-B14F-4D97-AF65-F5344CB8AC3E}">
        <p14:creationId xmlns:p14="http://schemas.microsoft.com/office/powerpoint/2010/main" val="294249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52" t="21036" r="25558" b="13853"/>
          <a:stretch/>
        </p:blipFill>
        <p:spPr>
          <a:xfrm>
            <a:off x="1978925" y="632938"/>
            <a:ext cx="8323112" cy="5392683"/>
          </a:xfrm>
          <a:prstGeom prst="rect">
            <a:avLst/>
          </a:prstGeom>
        </p:spPr>
      </p:pic>
    </p:spTree>
    <p:extLst>
      <p:ext uri="{BB962C8B-B14F-4D97-AF65-F5344CB8AC3E}">
        <p14:creationId xmlns:p14="http://schemas.microsoft.com/office/powerpoint/2010/main" val="329581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52" t="23648" r="25136" b="17211"/>
          <a:stretch/>
        </p:blipFill>
        <p:spPr>
          <a:xfrm>
            <a:off x="1624084" y="717021"/>
            <a:ext cx="8954195" cy="5574597"/>
          </a:xfrm>
          <a:prstGeom prst="rect">
            <a:avLst/>
          </a:prstGeom>
        </p:spPr>
      </p:pic>
    </p:spTree>
    <p:extLst>
      <p:ext uri="{BB962C8B-B14F-4D97-AF65-F5344CB8AC3E}">
        <p14:creationId xmlns:p14="http://schemas.microsoft.com/office/powerpoint/2010/main" val="564365104"/>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Gota</Template>
  <TotalTime>37</TotalTime>
  <Words>440</Words>
  <Application>Microsoft Office PowerPoint</Application>
  <PresentationFormat>Panorámica</PresentationFormat>
  <Paragraphs>35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Edwardian Script ITC</vt:lpstr>
      <vt:lpstr>Tw Cen MT</vt:lpstr>
      <vt:lpstr>Gota</vt:lpstr>
      <vt:lpstr>Presentación de PowerPoint</vt:lpstr>
      <vt:lpstr>Presentación de PowerPoint</vt:lpstr>
      <vt:lpstr>Presentación de PowerPoint</vt:lpstr>
      <vt:lpstr>Cultura en Tlalpan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O</dc:creator>
  <cp:lastModifiedBy>Irma O</cp:lastModifiedBy>
  <cp:revision>7</cp:revision>
  <dcterms:created xsi:type="dcterms:W3CDTF">2019-06-28T05:37:46Z</dcterms:created>
  <dcterms:modified xsi:type="dcterms:W3CDTF">2019-07-02T16:33:04Z</dcterms:modified>
</cp:coreProperties>
</file>