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58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0B89-3CD7-4C89-8777-5069D324385D}" type="datetimeFigureOut">
              <a:rPr lang="es-MX" smtClean="0"/>
              <a:t>30/10/2017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7ED1-7E8C-4F65-B7BB-D519BDAF3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915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0B89-3CD7-4C89-8777-5069D324385D}" type="datetimeFigureOut">
              <a:rPr lang="es-MX" smtClean="0"/>
              <a:t>30/10/2017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7ED1-7E8C-4F65-B7BB-D519BDAF3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022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0B89-3CD7-4C89-8777-5069D324385D}" type="datetimeFigureOut">
              <a:rPr lang="es-MX" smtClean="0"/>
              <a:t>30/10/2017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7ED1-7E8C-4F65-B7BB-D519BDAF3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26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0B89-3CD7-4C89-8777-5069D324385D}" type="datetimeFigureOut">
              <a:rPr lang="es-MX" smtClean="0"/>
              <a:t>30/10/2017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7ED1-7E8C-4F65-B7BB-D519BDAF3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436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0B89-3CD7-4C89-8777-5069D324385D}" type="datetimeFigureOut">
              <a:rPr lang="es-MX" smtClean="0"/>
              <a:t>30/10/2017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7ED1-7E8C-4F65-B7BB-D519BDAF3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261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0B89-3CD7-4C89-8777-5069D324385D}" type="datetimeFigureOut">
              <a:rPr lang="es-MX" smtClean="0"/>
              <a:t>30/10/2017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7ED1-7E8C-4F65-B7BB-D519BDAF3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775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0B89-3CD7-4C89-8777-5069D324385D}" type="datetimeFigureOut">
              <a:rPr lang="es-MX" smtClean="0"/>
              <a:t>30/10/2017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7ED1-7E8C-4F65-B7BB-D519BDAF3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585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0B89-3CD7-4C89-8777-5069D324385D}" type="datetimeFigureOut">
              <a:rPr lang="es-MX" smtClean="0"/>
              <a:t>30/10/2017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7ED1-7E8C-4F65-B7BB-D519BDAF3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104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0B89-3CD7-4C89-8777-5069D324385D}" type="datetimeFigureOut">
              <a:rPr lang="es-MX" smtClean="0"/>
              <a:t>30/10/2017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7ED1-7E8C-4F65-B7BB-D519BDAF3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70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0B89-3CD7-4C89-8777-5069D324385D}" type="datetimeFigureOut">
              <a:rPr lang="es-MX" smtClean="0"/>
              <a:t>30/10/2017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7ED1-7E8C-4F65-B7BB-D519BDAF3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373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0B89-3CD7-4C89-8777-5069D324385D}" type="datetimeFigureOut">
              <a:rPr lang="es-MX" smtClean="0"/>
              <a:t>30/10/2017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7ED1-7E8C-4F65-B7BB-D519BDAF3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975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80B89-3CD7-4C89-8777-5069D324385D}" type="datetimeFigureOut">
              <a:rPr lang="es-MX" smtClean="0"/>
              <a:t>30/10/2017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7ED1-7E8C-4F65-B7BB-D519BDAF3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802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" name="Marcador de contenido 6" descr="Presentación de PowerPoint - [PRIMERA-SESION-PRODUCTOS-123-3.pptx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-419" r="12915" b="33962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26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14273" y="2967335"/>
            <a:ext cx="396345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PRODUCTO 3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41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00" y="2070900"/>
            <a:ext cx="6376799" cy="35869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00" y="2220900"/>
            <a:ext cx="6376799" cy="35869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47" y="1750800"/>
            <a:ext cx="6376799" cy="35869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01" y="4014451"/>
            <a:ext cx="6376799" cy="2862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29" y="60605"/>
            <a:ext cx="3664237" cy="20611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73" y="4894113"/>
            <a:ext cx="3240296" cy="18226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03" y="9718"/>
            <a:ext cx="3668596" cy="20635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8711">
            <a:off x="-355874" y="3337714"/>
            <a:ext cx="4579305" cy="212266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99" y="0"/>
            <a:ext cx="4255065" cy="23934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169">
            <a:off x="-28110" y="1294837"/>
            <a:ext cx="4249888" cy="23905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1982">
            <a:off x="8802922" y="2089881"/>
            <a:ext cx="3734738" cy="21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FUNCIONES Y RELACIONES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/>
          <a:lstStyle/>
          <a:p>
            <a:r>
              <a:rPr lang="es-MX" smtClean="0"/>
              <a:t>Equipo </a:t>
            </a:r>
            <a:r>
              <a:rPr lang="es-MX" smtClean="0"/>
              <a:t>2</a:t>
            </a:r>
            <a:endParaRPr lang="es-MX" dirty="0" smtClean="0"/>
          </a:p>
          <a:p>
            <a:r>
              <a:rPr lang="es-MX" dirty="0" smtClean="0"/>
              <a:t>Participantes: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Jose Antonio Robelo Santillan (Matemáticas)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Carmen María Mercedes Suarez Chelius (Etimologías)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Roberto Iturbe Juárez (Ética)</a:t>
            </a:r>
          </a:p>
          <a:p>
            <a:pPr marL="0" indent="0">
              <a:buNone/>
            </a:pPr>
            <a:r>
              <a:rPr lang="es-MX" dirty="0" smtClean="0"/>
              <a:t>Se desea llevar a cabo este proyecto en el ciclo lectivo 2018-2019</a:t>
            </a:r>
          </a:p>
          <a:p>
            <a:pPr marL="0" indent="0">
              <a:buNone/>
            </a:pPr>
            <a:r>
              <a:rPr lang="es-MX" dirty="0" smtClean="0"/>
              <a:t>Nuestro portafolio se llama FUNCIONES Y RELACIONES</a:t>
            </a:r>
          </a:p>
        </p:txBody>
      </p:sp>
    </p:spTree>
    <p:extLst>
      <p:ext uri="{BB962C8B-B14F-4D97-AF65-F5344CB8AC3E}">
        <p14:creationId xmlns:p14="http://schemas.microsoft.com/office/powerpoint/2010/main" val="35507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INDICE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PRODUCTO 1: CONCLUSIONES GENERALES</a:t>
            </a:r>
          </a:p>
          <a:p>
            <a:r>
              <a:rPr lang="es-MX" dirty="0" smtClean="0"/>
              <a:t>PRODUCTO 2: ORGANIZADOR GRAFICO</a:t>
            </a:r>
          </a:p>
          <a:p>
            <a:r>
              <a:rPr lang="es-MX" dirty="0" smtClean="0"/>
              <a:t>PRODUCTO 3: FOTOS DE LA PRIMERA REUNION DE TRABAJO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84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743200" y="2531906"/>
            <a:ext cx="6212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PRODUCTO 1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C.A.I.A.C.-General.docx - Microsoft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308114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.A.I.A.C.-General.docx - Microsoft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.A.I.A.C.-General.docx - Microsoft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14273" y="2967335"/>
            <a:ext cx="396345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PRODUCTO 2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4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74</Words>
  <Application>Microsoft Office PowerPoint</Application>
  <PresentationFormat>Panorámica</PresentationFormat>
  <Paragraphs>15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FUNCIONES Y RELACIONES</vt:lpstr>
      <vt:lpstr>INDICE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Antonio Robelo Santillan</dc:creator>
  <cp:lastModifiedBy>Jose Antonio Robelo Santillan</cp:lastModifiedBy>
  <cp:revision>11</cp:revision>
  <dcterms:created xsi:type="dcterms:W3CDTF">2017-10-30T05:02:39Z</dcterms:created>
  <dcterms:modified xsi:type="dcterms:W3CDTF">2017-10-30T06:45:34Z</dcterms:modified>
</cp:coreProperties>
</file>