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5" r:id="rId10"/>
    <p:sldId id="260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7958C7-4F07-4C9A-89C1-EC824BB82C11}" type="datetimeFigureOut">
              <a:rPr lang="es-MX" smtClean="0"/>
              <a:pPr/>
              <a:t>30/10/2017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30/10/2017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30/10/2017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30/10/2017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58C7-4F07-4C9A-89C1-EC824BB82C11}" type="datetimeFigureOut">
              <a:rPr lang="es-MX" smtClean="0"/>
              <a:pPr/>
              <a:t>30/10/2017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30/10/2017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30/10/2017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30/10/2017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30/10/2017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30/10/2017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30/10/2017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97958C7-4F07-4C9A-89C1-EC824BB82C11}" type="datetimeFigureOut">
              <a:rPr lang="es-MX" smtClean="0"/>
              <a:pPr/>
              <a:t>30/10/2017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340768"/>
            <a:ext cx="6696744" cy="4464496"/>
          </a:xfrm>
        </p:spPr>
        <p:txBody>
          <a:bodyPr/>
          <a:lstStyle/>
          <a:p>
            <a:pPr algn="l"/>
            <a:r>
              <a:rPr lang="es-MX" sz="2000" dirty="0" smtClean="0"/>
              <a:t>Nombre:</a:t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err="1" smtClean="0"/>
              <a:t>N°equipo</a:t>
            </a:r>
            <a:r>
              <a:rPr lang="es-MX" sz="2000" dirty="0" smtClean="0"/>
              <a:t>: Equipo 10 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participantes:</a:t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Curso:</a:t>
            </a:r>
            <a:r>
              <a:rPr lang="es-MX" sz="2000" cap="none" dirty="0" smtClean="0"/>
              <a:t> </a:t>
            </a:r>
            <a:r>
              <a:rPr lang="es-MX" sz="2000" cap="none" dirty="0" smtClean="0"/>
              <a:t>2018-2019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Nombre del proyecto</a:t>
            </a:r>
            <a:r>
              <a:rPr lang="es-MX" sz="2000" dirty="0" smtClean="0"/>
              <a:t>: “elefantes africanos: una manada de conocimientos”.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 smtClean="0"/>
              <a:t/>
            </a:r>
            <a:br>
              <a:rPr lang="es-MX" sz="2000" dirty="0" smtClean="0"/>
            </a:br>
            <a:endParaRPr lang="es-MX" sz="2000" dirty="0"/>
          </a:p>
        </p:txBody>
      </p:sp>
      <p:pic>
        <p:nvPicPr>
          <p:cNvPr id="4" name="3 Imagen" descr="logo lid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3771"/>
            <a:ext cx="201622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9581332"/>
              </p:ext>
            </p:extLst>
          </p:nvPr>
        </p:nvGraphicFramePr>
        <p:xfrm>
          <a:off x="179513" y="2636912"/>
          <a:ext cx="669674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829"/>
                <a:gridCol w="3805666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N°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Nombre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Asignatura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Adle</a:t>
                      </a:r>
                      <a:r>
                        <a:rPr lang="es-MX" dirty="0" smtClean="0"/>
                        <a:t> Meléndez</a:t>
                      </a:r>
                      <a:r>
                        <a:rPr lang="es-MX" baseline="0" dirty="0" smtClean="0"/>
                        <a:t> Becerril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Psicología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Mónica Ivonne </a:t>
                      </a:r>
                      <a:r>
                        <a:rPr lang="es-MX" dirty="0" err="1" smtClean="0"/>
                        <a:t>Jaimes</a:t>
                      </a:r>
                      <a:r>
                        <a:rPr lang="es-MX" baseline="0" dirty="0" smtClean="0"/>
                        <a:t> Yescas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Biología v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512" y="62068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COLEGIO OLIVERIO CROMWELL</a:t>
            </a:r>
            <a:endParaRPr lang="es-MX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2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>
                <a:solidFill>
                  <a:schemeClr val="tx1"/>
                </a:solidFill>
              </a:rPr>
              <a:t>NOTA. </a:t>
            </a:r>
            <a:r>
              <a:rPr lang="es-MX" dirty="0">
                <a:solidFill>
                  <a:schemeClr val="tx1"/>
                </a:solidFill>
              </a:rPr>
              <a:t>El número de Portafolios Virtual de Evidencias, dentro de la carpeta otorgada a cada institución, corresponderá al número de proyectos que se planeen y se ejecutarán durante el próximo curso. </a:t>
            </a:r>
            <a:endParaRPr lang="es-MX" dirty="0" smtClean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Fecha limite para subir los Portafolios </a:t>
            </a:r>
            <a:r>
              <a:rPr lang="es-MX" b="1" dirty="0">
                <a:solidFill>
                  <a:schemeClr val="tx1"/>
                </a:solidFill>
              </a:rPr>
              <a:t>V</a:t>
            </a:r>
            <a:r>
              <a:rPr lang="es-MX" b="1" dirty="0" smtClean="0">
                <a:solidFill>
                  <a:schemeClr val="tx1"/>
                </a:solidFill>
              </a:rPr>
              <a:t>irtuales de Evidencias: </a:t>
            </a:r>
            <a:r>
              <a:rPr lang="es-MX" dirty="0" smtClean="0">
                <a:solidFill>
                  <a:schemeClr val="tx1"/>
                </a:solidFill>
              </a:rPr>
              <a:t>30/10/17</a:t>
            </a:r>
          </a:p>
          <a:p>
            <a:endParaRPr lang="es-MX" b="1" dirty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Deberán subir al </a:t>
            </a:r>
            <a:r>
              <a:rPr lang="es-MX" b="1" dirty="0" err="1" smtClean="0">
                <a:solidFill>
                  <a:schemeClr val="tx1"/>
                </a:solidFill>
              </a:rPr>
              <a:t>micrositio</a:t>
            </a:r>
            <a:r>
              <a:rPr lang="es-MX" b="1" dirty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http://conexiones.dgire.unam.mx/como-participar/1-guia-para-portafolios-virtual-de-evidencias/ </a:t>
            </a:r>
            <a:endParaRPr lang="es-MX" dirty="0" smtClean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¿Quién deberá subir el portafolio de evidencias?</a:t>
            </a:r>
          </a:p>
          <a:p>
            <a:pPr marL="45720" indent="0">
              <a:buNone/>
            </a:pPr>
            <a:r>
              <a:rPr lang="es-MX" dirty="0" smtClean="0">
                <a:solidFill>
                  <a:schemeClr val="tx1"/>
                </a:solidFill>
              </a:rPr>
              <a:t>El representante de cada equipo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1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b="1" dirty="0" smtClean="0"/>
              <a:t>CUADRO DE ANÁLISIS DE LA INTERDISCIPLINARIEDAD </a:t>
            </a:r>
            <a:r>
              <a:rPr lang="es-MX" sz="2400" dirty="0" smtClean="0"/>
              <a:t> </a:t>
            </a:r>
            <a:r>
              <a:rPr lang="es-MX" sz="2400" b="1" dirty="0" smtClean="0"/>
              <a:t>y   </a:t>
            </a:r>
            <a:r>
              <a:rPr lang="es-MX" sz="2400" b="1" dirty="0" smtClean="0"/>
              <a:t>EL </a:t>
            </a:r>
            <a:r>
              <a:rPr lang="es-MX" sz="2400" b="1" dirty="0" smtClean="0"/>
              <a:t>APRENDIZAJE COOPERATIVO</a:t>
            </a:r>
            <a:r>
              <a:rPr lang="es-MX" sz="2400" dirty="0" smtClean="0"/>
              <a:t> </a:t>
            </a:r>
            <a:r>
              <a:rPr lang="es-MX" sz="2400" b="1" dirty="0" smtClean="0"/>
              <a:t>CONCLUSIONES GENERALES</a:t>
            </a:r>
            <a:r>
              <a:rPr lang="es-MX" sz="2400" b="1" dirty="0" smtClean="0"/>
              <a:t> </a:t>
            </a:r>
            <a:endParaRPr lang="es-MX" sz="2400" b="1" dirty="0" smtClean="0"/>
          </a:p>
          <a:p>
            <a:pPr algn="just">
              <a:buNone/>
            </a:pPr>
            <a:endParaRPr lang="es-MX" sz="2400" dirty="0" smtClean="0"/>
          </a:p>
          <a:p>
            <a:pPr algn="just"/>
            <a:r>
              <a:rPr lang="es-MX" sz="2400" dirty="0" smtClean="0"/>
              <a:t>Una vez que se haya trabajado todos los puntos indicados en el documento </a:t>
            </a:r>
            <a:r>
              <a:rPr lang="es-MX" sz="2400" b="1" dirty="0" smtClean="0"/>
              <a:t>C.A.I.A.C. Personal,</a:t>
            </a:r>
            <a:r>
              <a:rPr lang="es-MX" sz="2400" dirty="0" smtClean="0"/>
              <a:t> reflexionar en sesión plenaria,  asentar las conclusiones en la presente tabla y enviar a todos los grupos heterogéneos. </a:t>
            </a:r>
          </a:p>
          <a:p>
            <a:endParaRPr lang="es-MX" dirty="0"/>
          </a:p>
          <a:p>
            <a:pPr marL="45720" indent="0"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Producto(1)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2029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1 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46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1 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1 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32198"/>
          <a:stretch>
            <a:fillRect/>
          </a:stretch>
        </p:blipFill>
        <p:spPr bwMode="auto">
          <a:xfrm>
            <a:off x="287016" y="1916832"/>
            <a:ext cx="88569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1 </a:t>
            </a:r>
            <a:endParaRPr lang="es-MX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8924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(2)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6" y="1196752"/>
            <a:ext cx="8813026" cy="56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71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(3)</a:t>
            </a:r>
            <a:endParaRPr lang="es-MX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680520" cy="257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5040560" cy="285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775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3 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240360" cy="440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20743"/>
          <a:stretch>
            <a:fillRect/>
          </a:stretch>
        </p:blipFill>
        <p:spPr bwMode="auto">
          <a:xfrm>
            <a:off x="3983713" y="2276872"/>
            <a:ext cx="516028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Cuadrícula">
      <a:dk1>
        <a:sysClr val="windowText" lastClr="3F4851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223</TotalTime>
  <Words>122</Words>
  <Application>Microsoft Office PowerPoint</Application>
  <PresentationFormat>Presentación en pantalla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Cuadrícula</vt:lpstr>
      <vt:lpstr>Nombre:  N°equipo: Equipo 10   participantes:       Curso: 2018-2019  Nombre del proyecto: “elefantes africanos: una manada de conocimientos”.   </vt:lpstr>
      <vt:lpstr>Producto(1)</vt:lpstr>
      <vt:lpstr>PRODUCTO 1 </vt:lpstr>
      <vt:lpstr>PRODUCTO 1 </vt:lpstr>
      <vt:lpstr>PRODUCTO 1 </vt:lpstr>
      <vt:lpstr>PRODUCTO 1 </vt:lpstr>
      <vt:lpstr>PRODUCTO (2)</vt:lpstr>
      <vt:lpstr>Producto (3)</vt:lpstr>
      <vt:lpstr>Producto 3 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N°equipo: participantes:       Curso: (En el que se planea llevar a cabo) Nombre del proyecto:</dc:title>
  <dc:creator>Área Psicopedagogía</dc:creator>
  <cp:lastModifiedBy>PDN</cp:lastModifiedBy>
  <cp:revision>10</cp:revision>
  <dcterms:created xsi:type="dcterms:W3CDTF">2017-10-18T17:11:56Z</dcterms:created>
  <dcterms:modified xsi:type="dcterms:W3CDTF">2017-10-31T04:51:53Z</dcterms:modified>
</cp:coreProperties>
</file>