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5" r:id="rId5"/>
    <p:sldId id="266" r:id="rId6"/>
    <p:sldId id="267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0240E0-A775-E349-8E54-AD3F500BD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B5F747D-B4ED-8243-B6ED-4CD6A2D34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1F94ABE-E998-4F4C-8A0F-5A2A11F9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3180E1-D722-D141-B737-A3F26BC2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4963CE-D03B-794A-9218-18FD189F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7020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308FD0-DB1C-D04C-ACB4-513A90DD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003C78B-B921-1545-B0D1-47FAB81E5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640DBF-2C9A-7B47-8166-47BF5973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B87D7D-C53D-DE4F-BDC2-BAA64014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324726-7B92-9D41-999A-4F309C79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3101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FE4AB15-7E64-F542-97FA-8B8267D2F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3D8F61C-96EE-6D40-9BDA-EFDBF1E80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5F2BFA-0CB5-A942-87A1-68501104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087EEE-A17A-864A-A320-9AE84707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4D7C6C4-6306-0F4F-861B-5181A406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0042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C30076-2D4F-F048-B1F2-B985F422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E5C196E-6375-9248-9599-9BD52A723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368484-6539-8D4E-8702-EE7B9DE9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8380D5A-4EC8-D142-A658-6E66D33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2D5314-8743-B040-A028-5643CF7F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7683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225C43-8EA4-0E41-B447-70E68606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259429-CB2E-6443-82A8-EEFFF2E21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E4F10D5-867D-934F-AFD7-818D6AC4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B067CA-A0D0-6342-B4B8-AC2759F1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C04AF81-EDA3-8046-A3B3-7D923007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8155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D9D8CC-D427-6A44-A888-02C4A633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9BE343-AC5E-C940-ADDA-75A2D63F9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F45F663-0653-D349-A788-448A8F92C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B40754B-0F9F-004E-9D29-B6EBA5D8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552EF44-B6F7-F742-95FB-81EC0195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2EFFE84-0812-2F47-9035-D54A3D6F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8249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B267D5-DA25-BA43-9629-73721439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94971C-27B9-BF46-9F2B-CAC183083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E0579D1-F2F3-9F4E-AD98-A6D72AD73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B326235-8E93-AF4E-94D3-EEBB18601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A09D239-7D78-CB47-AE72-FD5716843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584B791-738A-6C43-A580-4E4F64F3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141EFE0-06CC-C841-B9C1-59C2388F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7927A3A-3223-E64D-B1EA-FE3C2F0E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6679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C07B3-DEC7-104C-A615-675A55F2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4E3B851-227C-C342-96C4-9ADFCE60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97ABBA2-95EA-D44E-AE71-B09E5297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BA4C812-AF6F-584E-92B7-D6B576EE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4081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32546B3-04F5-AF44-B17C-B9D9723A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1BD6445-C93C-3C43-80C4-056205B5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6B5CDFC-5EBC-3C41-8E46-C12927D6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6867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5E5960-E2DC-1247-B1DC-91A5F14D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80905C-953F-6344-B4BD-8D85CD61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6948E7-DD2F-6946-8942-50ABCC8FD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54A71E4-B452-DD47-9B3E-BA638C24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87D6FED-9F91-6C4E-9D98-A3ED7B7F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1BAECC3-AE32-C940-8BE1-157BDC40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921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E8E9FD-77FC-6048-BADF-156C43E2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F1D029E-92E6-B145-B050-4FBD0264C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1EECEAB-C04D-0C48-BA6C-49FFC6D0C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57E7620-1D4D-0C47-B1B6-AA56A77D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CAD4B8E-E6A9-6A42-9D25-F6E3665B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E84D09A-B7CB-F84B-A5D4-D4A98645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3523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86ED961-7E5C-2A4A-A642-B743CB721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74725-00D1-3746-94CA-4390DBEE6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B5B2EC2-AACA-4441-B2EF-779BF7B20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D46E-2E93-FC4F-A772-F173C877988A}" type="datetimeFigureOut">
              <a:rPr lang="es-US"/>
              <a:t>10/30/2017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F59533-FEB3-7F4B-9E50-DB0568DFF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858FFE-E4FB-4D42-924E-F5D591C4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C148A-D3F3-EF46-8F30-A64F3C2A3638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708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4B713C-B6A8-0442-A570-B2471174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992" y="270164"/>
            <a:ext cx="5982777" cy="1417349"/>
          </a:xfrm>
        </p:spPr>
        <p:txBody>
          <a:bodyPr>
            <a:normAutofit fontScale="90000"/>
          </a:bodyPr>
          <a:lstStyle/>
          <a:p>
            <a:r>
              <a:rPr lang="es-US" dirty="0">
                <a:latin typeface="Century Gothic"/>
              </a:rPr>
              <a:t>                        </a:t>
            </a:r>
            <a:r>
              <a:rPr lang="es-US" dirty="0" smtClean="0">
                <a:latin typeface="Century Gothic"/>
              </a:rPr>
              <a:t/>
            </a:r>
            <a:br>
              <a:rPr lang="es-US" dirty="0" smtClean="0">
                <a:latin typeface="Century Gothic"/>
              </a:rPr>
            </a:br>
            <a:r>
              <a:rPr lang="es-US" dirty="0">
                <a:latin typeface="Century Gothic"/>
              </a:rPr>
              <a:t/>
            </a:r>
            <a:br>
              <a:rPr lang="es-US" dirty="0">
                <a:latin typeface="Century Gothic"/>
              </a:rPr>
            </a:br>
            <a:r>
              <a:rPr lang="es-US" sz="2700" dirty="0" smtClean="0">
                <a:latin typeface="Century Gothic"/>
              </a:rPr>
              <a:t>Equipo: 3 </a:t>
            </a:r>
            <a:br>
              <a:rPr lang="es-US" sz="2700" dirty="0" smtClean="0">
                <a:latin typeface="Century Gothic"/>
              </a:rPr>
            </a:br>
            <a:r>
              <a:rPr lang="es-US" sz="2700" dirty="0" smtClean="0">
                <a:latin typeface="Century Gothic"/>
              </a:rPr>
              <a:t>Entre las historias, el amor.</a:t>
            </a:r>
            <a:r>
              <a:rPr lang="es-US" dirty="0" smtClean="0">
                <a:latin typeface="Century Gothic"/>
              </a:rPr>
              <a:t> </a:t>
            </a:r>
            <a:br>
              <a:rPr lang="es-US" dirty="0" smtClean="0">
                <a:latin typeface="Century Gothic"/>
              </a:rPr>
            </a:b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s-US" dirty="0">
              <a:latin typeface="Century Gothic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6FC05D-17CE-6A4D-8293-A6014195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602" y="3101741"/>
            <a:ext cx="6718341" cy="26558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US" sz="2000" dirty="0" smtClean="0">
                <a:latin typeface="Century Gothic"/>
              </a:rPr>
              <a:t>Integrantes y Materia </a:t>
            </a:r>
          </a:p>
          <a:p>
            <a:r>
              <a:rPr lang="es-US" sz="2000" dirty="0" smtClean="0">
                <a:latin typeface="Century Gothic"/>
              </a:rPr>
              <a:t>Hernández Cuevas Olga Lidia.  Taller de lectura y redacción.</a:t>
            </a:r>
          </a:p>
          <a:p>
            <a:r>
              <a:rPr lang="es-US" sz="2000" dirty="0" smtClean="0">
                <a:latin typeface="Century Gothic"/>
              </a:rPr>
              <a:t>Palacios Noriega Alfonso. Taller de Música. </a:t>
            </a:r>
          </a:p>
          <a:p>
            <a:r>
              <a:rPr lang="es-US" sz="2000" dirty="0">
                <a:latin typeface="Century Gothic"/>
              </a:rPr>
              <a:t>Sosa López </a:t>
            </a:r>
            <a:r>
              <a:rPr lang="es-US" sz="2000" dirty="0" smtClean="0">
                <a:latin typeface="Century Gothic"/>
              </a:rPr>
              <a:t>Alejandra. Historia de México.</a:t>
            </a:r>
            <a:endParaRPr lang="es-US" sz="2000" dirty="0">
              <a:latin typeface="Century Gothic"/>
            </a:endParaRPr>
          </a:p>
          <a:p>
            <a:endParaRPr lang="es-US" sz="2000" dirty="0">
              <a:latin typeface="Century Gothic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7EF0001-47BF-B745-9B82-34D572C5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55674" y="3036378"/>
            <a:ext cx="2995947" cy="1335597"/>
          </a:xfrm>
        </p:spPr>
        <p:txBody>
          <a:bodyPr>
            <a:normAutofit fontScale="90000"/>
          </a:bodyPr>
          <a:lstStyle/>
          <a:p>
            <a:r>
              <a:rPr lang="es-US" sz="2000" dirty="0">
                <a:latin typeface="Century Gothic"/>
              </a:rPr>
              <a:t>Clave del Colegio:  </a:t>
            </a:r>
            <a:r>
              <a:rPr lang="es-US" sz="2000" dirty="0" smtClean="0">
                <a:latin typeface="Century Gothic"/>
              </a:rPr>
              <a:t>2384</a:t>
            </a:r>
            <a:br>
              <a:rPr lang="es-US" sz="2000" dirty="0" smtClean="0">
                <a:latin typeface="Century Gothic"/>
              </a:rPr>
            </a:br>
            <a:r>
              <a:rPr lang="es-US" sz="2000" dirty="0" smtClean="0">
                <a:latin typeface="Century Gothic"/>
              </a:rPr>
              <a:t/>
            </a:r>
            <a:br>
              <a:rPr lang="es-US" sz="2000" dirty="0" smtClean="0">
                <a:latin typeface="Century Gothic"/>
              </a:rPr>
            </a:br>
            <a:r>
              <a:rPr lang="es-US" sz="2000" dirty="0" smtClean="0">
                <a:latin typeface="Century Gothic"/>
              </a:rPr>
              <a:t>CENTRO EDUCATIVO TOMAS MORO LOMAS</a:t>
            </a:r>
            <a:r>
              <a:rPr lang="es-US" sz="2000" dirty="0">
                <a:latin typeface="Century Gothic"/>
              </a:rPr>
              <a:t/>
            </a:r>
            <a:br>
              <a:rPr lang="es-US" sz="2000" dirty="0">
                <a:latin typeface="Century Gothic"/>
              </a:rPr>
            </a:br>
            <a:endParaRPr lang="es-US" sz="2000" dirty="0">
              <a:latin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157817-F5CC-42DD-B048-EC3CBD5CE3CA}"/>
              </a:ext>
            </a:extLst>
          </p:cNvPr>
          <p:cNvSpPr txBox="1"/>
          <p:nvPr/>
        </p:nvSpPr>
        <p:spPr>
          <a:xfrm>
            <a:off x="777875" y="4648200"/>
            <a:ext cx="317374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Century Gothic"/>
              </a:rPr>
              <a:t>Ciclo escolar : 18-19</a:t>
            </a:r>
          </a:p>
          <a:p>
            <a:pPr algn="ctr"/>
            <a:r>
              <a:rPr lang="en-US" dirty="0" smtClean="0">
                <a:latin typeface="Century Gothic"/>
              </a:rPr>
              <a:t>AGOSTO-DICIEMBRE  2018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4CBD4E5-ACBF-46ED-BFB6-5F24D5DB367C}"/>
              </a:ext>
            </a:extLst>
          </p:cNvPr>
          <p:cNvCxnSpPr/>
          <p:nvPr/>
        </p:nvCxnSpPr>
        <p:spPr>
          <a:xfrm flipV="1">
            <a:off x="5097303" y="1846540"/>
            <a:ext cx="6101467" cy="48935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716FA90-8762-4762-970D-3C89D9EBDEDA}"/>
              </a:ext>
            </a:extLst>
          </p:cNvPr>
          <p:cNvCxnSpPr>
            <a:cxnSpLocks/>
          </p:cNvCxnSpPr>
          <p:nvPr/>
        </p:nvCxnSpPr>
        <p:spPr>
          <a:xfrm>
            <a:off x="4462087" y="2871415"/>
            <a:ext cx="2050" cy="3599441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" y="455612"/>
            <a:ext cx="4185182" cy="25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8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FFF456-0EDA-4336-BFE3-123D5E405070}"/>
              </a:ext>
            </a:extLst>
          </p:cNvPr>
          <p:cNvSpPr txBox="1"/>
          <p:nvPr/>
        </p:nvSpPr>
        <p:spPr>
          <a:xfrm>
            <a:off x="1587924" y="2190716"/>
            <a:ext cx="9016152" cy="30469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2" action="ppaction://hlinksldjump"/>
              </a:rPr>
              <a:t>Producto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2" action="ppaction://hlinksldjump"/>
              </a:rPr>
              <a:t> 1. C.A.I.A.C.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2" action="ppaction://hlinksldjump"/>
              </a:rPr>
              <a:t>Conclusiones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2" action="ppaction://hlinksldjump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2" action="ppaction://hlinksldjump"/>
              </a:rPr>
              <a:t>Generales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2" action="ppaction://hlinksldjump"/>
              </a:rPr>
              <a:t>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entury Gothic"/>
            </a:endParaRPr>
          </a:p>
          <a:p>
            <a:pPr marL="342900" indent="-342900" algn="just">
              <a:buAutoNum type="arabicPeriod"/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Century Gothic"/>
            </a:endParaRPr>
          </a:p>
          <a:p>
            <a:pPr marL="342900" indent="-342900" algn="just">
              <a:buAutoNum type="arabicPeriod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Producto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 3.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 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Fotografías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 de la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sesión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tomadas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por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 los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propios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grupos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 y la persona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asignada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 para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tal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3" action="ppaction://hlinksldjump"/>
              </a:rPr>
              <a:t> fin.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entury Gothic"/>
            </a:endParaRPr>
          </a:p>
          <a:p>
            <a:pPr marL="342900" indent="-342900" algn="just">
              <a:buAutoNum type="arabicPeriod"/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Century Gothic"/>
            </a:endParaRPr>
          </a:p>
          <a:p>
            <a:pPr marL="342900" indent="-342900" algn="just">
              <a:buAutoNum type="arabicPeriod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Producto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2.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 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Organizador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gráfico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que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muestre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los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contenidos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y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conceptos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de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todas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las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asignaturas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involucradas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 en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proyecto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y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su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interrelación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.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  <a:hlinkClick r:id="rId4" action="ppaction://hlinksldjump"/>
              </a:rPr>
              <a:t> 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7889" y="240771"/>
            <a:ext cx="1755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>
                <a:latin typeface="Century Gothic" panose="020B0502020202020204" pitchFamily="34" charset="0"/>
              </a:rPr>
              <a:t>Índice</a:t>
            </a:r>
          </a:p>
        </p:txBody>
      </p:sp>
      <p:cxnSp>
        <p:nvCxnSpPr>
          <p:cNvPr id="4" name="Straight Arrow Connector 7">
            <a:extLst>
              <a:ext uri="{FF2B5EF4-FFF2-40B4-BE49-F238E27FC236}">
                <a16:creationId xmlns:a16="http://schemas.microsoft.com/office/drawing/2014/main" xmlns="" id="{24CBD4E5-ACBF-46ED-BFB6-5F24D5DB367C}"/>
              </a:ext>
            </a:extLst>
          </p:cNvPr>
          <p:cNvCxnSpPr/>
          <p:nvPr/>
        </p:nvCxnSpPr>
        <p:spPr>
          <a:xfrm flipV="1">
            <a:off x="487203" y="948657"/>
            <a:ext cx="6134978" cy="1"/>
          </a:xfrm>
          <a:prstGeom prst="straightConnector1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8530" y="231344"/>
            <a:ext cx="8456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Producto 1: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C.A.I.A.C.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Conclusiones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Generales</a:t>
            </a:r>
            <a:r>
              <a:rPr lang="en-US" sz="2400" dirty="0">
                <a:latin typeface="Century Gothic"/>
              </a:rPr>
              <a:t>.</a:t>
            </a:r>
          </a:p>
          <a:p>
            <a:endParaRPr lang="es-MX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xmlns="" id="{24CBD4E5-ACBF-46ED-BFB6-5F24D5DB367C}"/>
              </a:ext>
            </a:extLst>
          </p:cNvPr>
          <p:cNvCxnSpPr/>
          <p:nvPr/>
        </p:nvCxnSpPr>
        <p:spPr>
          <a:xfrm flipV="1">
            <a:off x="430641" y="933248"/>
            <a:ext cx="2746191" cy="5983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64" t="8938" r="11171" b="16526"/>
          <a:stretch/>
        </p:blipFill>
        <p:spPr>
          <a:xfrm>
            <a:off x="957263" y="1035194"/>
            <a:ext cx="9558337" cy="51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8530" y="231344"/>
            <a:ext cx="8456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Producto 1: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C.A.I.A.C.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Conclusiones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Generales</a:t>
            </a:r>
            <a:r>
              <a:rPr lang="en-US" sz="2400" dirty="0">
                <a:latin typeface="Century Gothic"/>
              </a:rPr>
              <a:t>.</a:t>
            </a:r>
          </a:p>
          <a:p>
            <a:endParaRPr lang="es-MX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xmlns="" id="{24CBD4E5-ACBF-46ED-BFB6-5F24D5DB367C}"/>
              </a:ext>
            </a:extLst>
          </p:cNvPr>
          <p:cNvCxnSpPr/>
          <p:nvPr/>
        </p:nvCxnSpPr>
        <p:spPr>
          <a:xfrm flipV="1">
            <a:off x="430641" y="933248"/>
            <a:ext cx="2746191" cy="5983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56" t="6969" r="11356" b="12915"/>
          <a:stretch/>
        </p:blipFill>
        <p:spPr>
          <a:xfrm>
            <a:off x="1200151" y="1065686"/>
            <a:ext cx="9186862" cy="52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9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8530" y="231344"/>
            <a:ext cx="8456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Producto 1: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C.A.I.A.C.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Conclusiones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Generales</a:t>
            </a:r>
            <a:r>
              <a:rPr lang="en-US" sz="2400" dirty="0">
                <a:latin typeface="Century Gothic"/>
              </a:rPr>
              <a:t>.</a:t>
            </a:r>
          </a:p>
          <a:p>
            <a:endParaRPr lang="es-MX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xmlns="" id="{24CBD4E5-ACBF-46ED-BFB6-5F24D5DB367C}"/>
              </a:ext>
            </a:extLst>
          </p:cNvPr>
          <p:cNvCxnSpPr/>
          <p:nvPr/>
        </p:nvCxnSpPr>
        <p:spPr>
          <a:xfrm flipV="1">
            <a:off x="430641" y="933248"/>
            <a:ext cx="2746191" cy="5983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25" t="6312" r="12094" b="20467"/>
          <a:stretch/>
        </p:blipFill>
        <p:spPr>
          <a:xfrm>
            <a:off x="1357313" y="1051370"/>
            <a:ext cx="9143999" cy="51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8530" y="231344"/>
            <a:ext cx="8456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Producto 1: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C.A.I.A.C.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Conclusiones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Generales</a:t>
            </a:r>
            <a:r>
              <a:rPr lang="en-US" sz="2400" dirty="0">
                <a:latin typeface="Century Gothic"/>
              </a:rPr>
              <a:t>.</a:t>
            </a:r>
          </a:p>
          <a:p>
            <a:endParaRPr lang="es-MX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xmlns="" id="{24CBD4E5-ACBF-46ED-BFB6-5F24D5DB367C}"/>
              </a:ext>
            </a:extLst>
          </p:cNvPr>
          <p:cNvCxnSpPr/>
          <p:nvPr/>
        </p:nvCxnSpPr>
        <p:spPr>
          <a:xfrm flipV="1">
            <a:off x="430641" y="933248"/>
            <a:ext cx="2746191" cy="5983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56" t="12222" r="11540" b="19810"/>
          <a:stretch/>
        </p:blipFill>
        <p:spPr>
          <a:xfrm>
            <a:off x="946079" y="1328738"/>
            <a:ext cx="94266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5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530" y="250198"/>
            <a:ext cx="1038136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Producto 3: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Fotografías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de la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sesión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tomadas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por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los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propios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			 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grupos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y la persona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asignada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para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tal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fin.</a:t>
            </a:r>
          </a:p>
          <a:p>
            <a:endParaRPr lang="es-MX" sz="4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xmlns="" id="{24CBD4E5-ACBF-46ED-BFB6-5F24D5DB367C}"/>
              </a:ext>
            </a:extLst>
          </p:cNvPr>
          <p:cNvCxnSpPr/>
          <p:nvPr/>
        </p:nvCxnSpPr>
        <p:spPr>
          <a:xfrm>
            <a:off x="421214" y="958085"/>
            <a:ext cx="2774471" cy="3444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1716064"/>
            <a:ext cx="3901683" cy="292626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24" y="1716064"/>
            <a:ext cx="3901684" cy="29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358530" y="212490"/>
            <a:ext cx="2996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Producto 3:</a:t>
            </a: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xmlns="" id="{24CBD4E5-ACBF-46ED-BFB6-5F24D5DB367C}"/>
              </a:ext>
            </a:extLst>
          </p:cNvPr>
          <p:cNvCxnSpPr/>
          <p:nvPr/>
        </p:nvCxnSpPr>
        <p:spPr>
          <a:xfrm>
            <a:off x="421214" y="920377"/>
            <a:ext cx="2774471" cy="3444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2396">
            <a:off x="1659975" y="1388187"/>
            <a:ext cx="3389774" cy="4519700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878">
            <a:off x="6806068" y="1306535"/>
            <a:ext cx="3365065" cy="44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24044" y="237238"/>
            <a:ext cx="10774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Producto </a:t>
            </a:r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2: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Organizador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gráfico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que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muestre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los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contenidos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y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conceptos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	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         de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todas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las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asignaturas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involucradas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el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proyecto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y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su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interrelación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.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 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entury Gothic"/>
            </a:endParaRPr>
          </a:p>
          <a:p>
            <a:endParaRPr lang="es-MX" sz="3600" b="1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xmlns="" id="{24CBD4E5-ACBF-46ED-BFB6-5F24D5DB367C}"/>
              </a:ext>
            </a:extLst>
          </p:cNvPr>
          <p:cNvCxnSpPr/>
          <p:nvPr/>
        </p:nvCxnSpPr>
        <p:spPr>
          <a:xfrm>
            <a:off x="324044" y="920378"/>
            <a:ext cx="2774471" cy="3444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594" r="2023" b="13443"/>
          <a:stretch/>
        </p:blipFill>
        <p:spPr>
          <a:xfrm>
            <a:off x="3682652" y="1691014"/>
            <a:ext cx="4246323" cy="4346532"/>
          </a:xfrm>
        </p:spPr>
      </p:pic>
    </p:spTree>
    <p:extLst>
      <p:ext uri="{BB962C8B-B14F-4D97-AF65-F5344CB8AC3E}">
        <p14:creationId xmlns:p14="http://schemas.microsoft.com/office/powerpoint/2010/main" val="492423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102</Words>
  <Application>Microsoft Office PowerPoint</Application>
  <PresentationFormat>Personalizado</PresentationFormat>
  <Paragraphs>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                          Equipo: 3  Entre las historias, el amor.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 1</dc:title>
  <dc:creator>Mirén Domínguez Velázquez</dc:creator>
  <cp:lastModifiedBy>DELL</cp:lastModifiedBy>
  <cp:revision>9</cp:revision>
  <dcterms:modified xsi:type="dcterms:W3CDTF">2017-10-31T02:10:40Z</dcterms:modified>
</cp:coreProperties>
</file>