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Lst>
  <p:sldSz cy="5143500" cx="9144000"/>
  <p:notesSz cx="6858000" cy="9144000"/>
  <p:embeddedFontLst>
    <p:embeddedFont>
      <p:font typeface="Roboto Thin"/>
      <p:regular r:id="rId87"/>
      <p:bold r:id="rId88"/>
      <p:italic r:id="rId89"/>
      <p:boldItalic r:id="rId90"/>
    </p:embeddedFont>
    <p:embeddedFont>
      <p:font typeface="Roboto"/>
      <p:regular r:id="rId91"/>
      <p:bold r:id="rId92"/>
      <p:italic r:id="rId93"/>
      <p:boldItalic r:id="rId94"/>
    </p:embeddedFont>
    <p:embeddedFont>
      <p:font typeface="Roboto Medium"/>
      <p:regular r:id="rId95"/>
      <p:bold r:id="rId96"/>
      <p:italic r:id="rId97"/>
      <p:boldItalic r:id="rId98"/>
    </p:embeddedFont>
    <p:embeddedFont>
      <p:font typeface="Tahoma"/>
      <p:regular r:id="rId99"/>
      <p:bold r:id="rId100"/>
    </p:embeddedFont>
    <p:embeddedFont>
      <p:font typeface="Helvetica Neue"/>
      <p:regular r:id="rId101"/>
      <p:bold r:id="rId102"/>
      <p:italic r:id="rId103"/>
      <p:boldItalic r:id="rId104"/>
    </p:embeddedFont>
    <p:embeddedFont>
      <p:font typeface="Helvetica Neue Light"/>
      <p:regular r:id="rId105"/>
      <p:bold r:id="rId106"/>
      <p:italic r:id="rId107"/>
      <p:boldItalic r:id="rId108"/>
    </p:embeddedFont>
    <p:embeddedFont>
      <p:font typeface="Century Gothic"/>
      <p:regular r:id="rId109"/>
      <p:bold r:id="rId110"/>
      <p:italic r:id="rId111"/>
      <p:boldItalic r:id="rId11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113" roundtripDataSignature="AMtx7mgtvokxu10Vme539AjmhsTmxNlUB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0FC427E-EB97-4399-A58F-72CBC5CA4A5C}">
  <a:tblStyle styleId="{60FC427E-EB97-4399-A58F-72CBC5CA4A5C}" styleName="Table_0">
    <a:wholeTbl>
      <a:tcTxStyle b="off" i="off">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HelveticaNeueLight-italic.fntdata"/><Relationship Id="rId106" Type="http://schemas.openxmlformats.org/officeDocument/2006/relationships/font" Target="fonts/HelveticaNeueLight-bold.fntdata"/><Relationship Id="rId105" Type="http://schemas.openxmlformats.org/officeDocument/2006/relationships/font" Target="fonts/HelveticaNeueLight-regular.fntdata"/><Relationship Id="rId104" Type="http://schemas.openxmlformats.org/officeDocument/2006/relationships/font" Target="fonts/HelveticaNeue-boldItalic.fntdata"/><Relationship Id="rId109" Type="http://schemas.openxmlformats.org/officeDocument/2006/relationships/font" Target="fonts/CenturyGothic-regular.fntdata"/><Relationship Id="rId108" Type="http://schemas.openxmlformats.org/officeDocument/2006/relationships/font" Target="fonts/HelveticaNeueLight-boldItalic.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HelveticaNeue-italic.fntdata"/><Relationship Id="rId102" Type="http://schemas.openxmlformats.org/officeDocument/2006/relationships/font" Target="fonts/HelveticaNeue-bold.fntdata"/><Relationship Id="rId101" Type="http://schemas.openxmlformats.org/officeDocument/2006/relationships/font" Target="fonts/HelveticaNeue-regular.fntdata"/><Relationship Id="rId100" Type="http://schemas.openxmlformats.org/officeDocument/2006/relationships/font" Target="fonts/Tahoma-bold.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RobotoMedium-regular.fntdata"/><Relationship Id="rId94" Type="http://schemas.openxmlformats.org/officeDocument/2006/relationships/font" Target="fonts/Roboto-boldItalic.fntdata"/><Relationship Id="rId97" Type="http://schemas.openxmlformats.org/officeDocument/2006/relationships/font" Target="fonts/RobotoMedium-italic.fntdata"/><Relationship Id="rId96" Type="http://schemas.openxmlformats.org/officeDocument/2006/relationships/font" Target="fonts/RobotoMedium-bold.fntdata"/><Relationship Id="rId11" Type="http://schemas.openxmlformats.org/officeDocument/2006/relationships/slide" Target="slides/slide5.xml"/><Relationship Id="rId99" Type="http://schemas.openxmlformats.org/officeDocument/2006/relationships/font" Target="fonts/Tahoma-regular.fntdata"/><Relationship Id="rId10" Type="http://schemas.openxmlformats.org/officeDocument/2006/relationships/slide" Target="slides/slide4.xml"/><Relationship Id="rId98" Type="http://schemas.openxmlformats.org/officeDocument/2006/relationships/font" Target="fonts/RobotoMedium-boldItalic.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Roboto-regular.fntdata"/><Relationship Id="rId90" Type="http://schemas.openxmlformats.org/officeDocument/2006/relationships/font" Target="fonts/RobotoThin-boldItalic.fntdata"/><Relationship Id="rId93" Type="http://schemas.openxmlformats.org/officeDocument/2006/relationships/font" Target="fonts/Roboto-italic.fntdata"/><Relationship Id="rId92" Type="http://schemas.openxmlformats.org/officeDocument/2006/relationships/font" Target="fonts/Roboto-bold.fntdata"/><Relationship Id="rId15" Type="http://schemas.openxmlformats.org/officeDocument/2006/relationships/slide" Target="slides/slide9.xml"/><Relationship Id="rId110" Type="http://schemas.openxmlformats.org/officeDocument/2006/relationships/font" Target="fonts/CenturyGothic-bold.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113" Type="http://customschemas.google.com/relationships/presentationmetadata" Target="metadata"/><Relationship Id="rId112" Type="http://schemas.openxmlformats.org/officeDocument/2006/relationships/font" Target="fonts/CenturyGothic-boldItalic.fntdata"/><Relationship Id="rId111" Type="http://schemas.openxmlformats.org/officeDocument/2006/relationships/font" Target="fonts/CenturyGothic-italic.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font" Target="fonts/RobotoThin-bold.fntdata"/><Relationship Id="rId87" Type="http://schemas.openxmlformats.org/officeDocument/2006/relationships/font" Target="fonts/RobotoThin-regular.fntdata"/><Relationship Id="rId89" Type="http://schemas.openxmlformats.org/officeDocument/2006/relationships/font" Target="fonts/RobotoThin-italic.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6" name="Google Shape;35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 name="Google Shape;36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7" name="Google Shape;447;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6" name="Google Shape;46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2" name="Google Shape;472;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9" name="Google Shape;479;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77849beaf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77849beafb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77849beaf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77849beafb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77849beaf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77849beafb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77849beaf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77849beafb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77849beafb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77849beafb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77849beaf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77849beafb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77849beafb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77849beafb_0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77849beafb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77849beafb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77849beafb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77849beafb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77849beafb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77849beafb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77849beafb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77849beafb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77849beaf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77849beafb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77849beafb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77849beafb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77849beafb_0_6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77849beafb_0_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77849beafb_0_7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77849beafb_0_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77849beafb_0_8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77849beafb_0_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77849beafb_0_9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77849beafb_0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77849beafb_0_10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77849beafb_0_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77849beafb_0_11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77849beafb_0_1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77849beafb_0_11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77849beafb_0_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77849beafb_0_13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77849beafb_0_1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77849beafb_0_14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277849beafb_0_1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77849beafb_0_15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277849beafb_0_1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77849beafb_0_16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g277849beafb_0_1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77849beafb_0_17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277849beafb_0_1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77849beafb_0_18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277849beafb_0_1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77849beafb_0_18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g277849beafb_0_1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77849beafb_0_19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g277849beafb_0_1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277849beafb_0_20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g277849beafb_0_2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77849beafb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277849beafb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77849beafb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g277849beafb_0_2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277849beafb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g277849beafb_0_2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77849beafb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g277849beafb_0_2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77849beafb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g277849beafb_0_2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277849beafb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g277849beafb_0_2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77849beafb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g277849beafb_0_2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277849beafb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g277849beafb_0_3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277849beafb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g277849beafb_0_3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277849beafb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g277849beafb_0_3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277849beafb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g277849beafb_0_3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1" name="Google Shape;871;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7" name="Google Shape;877;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1" Type="http://schemas.openxmlformats.org/officeDocument/2006/relationships/image" Target="../media/image5.jpg"/><Relationship Id="rId10" Type="http://schemas.openxmlformats.org/officeDocument/2006/relationships/image" Target="../media/image1.jpg"/><Relationship Id="rId13" Type="http://schemas.openxmlformats.org/officeDocument/2006/relationships/image" Target="../media/image7.jpg"/><Relationship Id="rId12" Type="http://schemas.openxmlformats.org/officeDocument/2006/relationships/image" Target="../media/image8.jpg"/><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jpg"/><Relationship Id="rId4" Type="http://schemas.openxmlformats.org/officeDocument/2006/relationships/image" Target="../media/image13.jpg"/><Relationship Id="rId9" Type="http://schemas.openxmlformats.org/officeDocument/2006/relationships/image" Target="../media/image4.jpg"/><Relationship Id="rId5" Type="http://schemas.openxmlformats.org/officeDocument/2006/relationships/image" Target="../media/image16.jpg"/><Relationship Id="rId6" Type="http://schemas.openxmlformats.org/officeDocument/2006/relationships/image" Target="../media/image6.jpg"/><Relationship Id="rId7" Type="http://schemas.openxmlformats.org/officeDocument/2006/relationships/image" Target="../media/image9.jpg"/><Relationship Id="rId8" Type="http://schemas.openxmlformats.org/officeDocument/2006/relationships/image" Target="../media/image18.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0.png"/><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showMasterSp="0" type="title">
  <p:cSld name="TITLE">
    <p:spTree>
      <p:nvGrpSpPr>
        <p:cNvPr id="22" name="Shape 22"/>
        <p:cNvGrpSpPr/>
        <p:nvPr/>
      </p:nvGrpSpPr>
      <p:grpSpPr>
        <a:xfrm>
          <a:off x="0" y="0"/>
          <a:ext cx="0" cy="0"/>
          <a:chOff x="0" y="0"/>
          <a:chExt cx="0" cy="0"/>
        </a:xfrm>
      </p:grpSpPr>
      <p:grpSp>
        <p:nvGrpSpPr>
          <p:cNvPr id="23" name="Google Shape;23;p43"/>
          <p:cNvGrpSpPr/>
          <p:nvPr/>
        </p:nvGrpSpPr>
        <p:grpSpPr>
          <a:xfrm>
            <a:off x="0" y="-6350"/>
            <a:ext cx="9144000" cy="5149850"/>
            <a:chOff x="0" y="-8467"/>
            <a:chExt cx="12192000" cy="6866467"/>
          </a:xfrm>
        </p:grpSpPr>
        <p:cxnSp>
          <p:nvCxnSpPr>
            <p:cNvPr id="24" name="Google Shape;24;p43"/>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5" name="Google Shape;25;p43"/>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26" name="Google Shape;26;p43"/>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7" name="Google Shape;27;p43"/>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43"/>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3"/>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0" name="Google Shape;30;p43"/>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1" name="Google Shape;31;p43"/>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2" name="Google Shape;32;p43"/>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3"/>
            <p:cNvSpPr/>
            <p:nvPr/>
          </p:nvSpPr>
          <p:spPr>
            <a:xfrm rot="10800000">
              <a:off x="0" y="0"/>
              <a:ext cx="842596" cy="5666154"/>
            </a:xfrm>
            <a:prstGeom prst="triangle">
              <a:avLst>
                <a:gd fmla="val 10000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43"/>
          <p:cNvSpPr txBox="1"/>
          <p:nvPr>
            <p:ph type="ctrTitle"/>
          </p:nvPr>
        </p:nvSpPr>
        <p:spPr>
          <a:xfrm>
            <a:off x="1130300" y="1803400"/>
            <a:ext cx="5825202" cy="1234727"/>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Clr>
                <a:schemeClr val="accent1"/>
              </a:buClr>
              <a:buSzPts val="4050"/>
              <a:buFont typeface="Trebuchet MS"/>
              <a:buNone/>
              <a:defRPr sz="405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3"/>
          <p:cNvSpPr txBox="1"/>
          <p:nvPr>
            <p:ph idx="1" type="subTitle"/>
          </p:nvPr>
        </p:nvSpPr>
        <p:spPr>
          <a:xfrm>
            <a:off x="1130300" y="3038125"/>
            <a:ext cx="5825202" cy="822674"/>
          </a:xfrm>
          <a:prstGeom prst="rect">
            <a:avLst/>
          </a:prstGeom>
          <a:noFill/>
          <a:ln>
            <a:noFill/>
          </a:ln>
        </p:spPr>
        <p:txBody>
          <a:bodyPr anchorCtr="0" anchor="t" bIns="45700" lIns="91425" spcFirstLastPara="1" rIns="91425" wrap="square" tIns="45700">
            <a:normAutofit/>
          </a:bodyPr>
          <a:lstStyle>
            <a:lvl1pPr lvl="0" algn="r">
              <a:spcBef>
                <a:spcPts val="750"/>
              </a:spcBef>
              <a:spcAft>
                <a:spcPts val="0"/>
              </a:spcAft>
              <a:buSzPts val="1080"/>
              <a:buNone/>
              <a:defRPr>
                <a:solidFill>
                  <a:srgbClr val="7F7F7F"/>
                </a:solidFill>
              </a:defRPr>
            </a:lvl1pPr>
            <a:lvl2pPr lvl="1" algn="ctr">
              <a:spcBef>
                <a:spcPts val="750"/>
              </a:spcBef>
              <a:spcAft>
                <a:spcPts val="0"/>
              </a:spcAft>
              <a:buSzPts val="960"/>
              <a:buNone/>
              <a:defRPr>
                <a:solidFill>
                  <a:srgbClr val="888888"/>
                </a:solidFill>
              </a:defRPr>
            </a:lvl2pPr>
            <a:lvl3pPr lvl="2" algn="ctr">
              <a:spcBef>
                <a:spcPts val="750"/>
              </a:spcBef>
              <a:spcAft>
                <a:spcPts val="0"/>
              </a:spcAft>
              <a:buSzPts val="840"/>
              <a:buNone/>
              <a:defRPr>
                <a:solidFill>
                  <a:srgbClr val="888888"/>
                </a:solidFill>
              </a:defRPr>
            </a:lvl3pPr>
            <a:lvl4pPr lvl="3" algn="ctr">
              <a:spcBef>
                <a:spcPts val="750"/>
              </a:spcBef>
              <a:spcAft>
                <a:spcPts val="0"/>
              </a:spcAft>
              <a:buSzPts val="720"/>
              <a:buNone/>
              <a:defRPr>
                <a:solidFill>
                  <a:srgbClr val="888888"/>
                </a:solidFill>
              </a:defRPr>
            </a:lvl4pPr>
            <a:lvl5pPr lvl="4" algn="ctr">
              <a:spcBef>
                <a:spcPts val="750"/>
              </a:spcBef>
              <a:spcAft>
                <a:spcPts val="0"/>
              </a:spcAft>
              <a:buSzPts val="720"/>
              <a:buNone/>
              <a:defRPr>
                <a:solidFill>
                  <a:srgbClr val="888888"/>
                </a:solidFill>
              </a:defRPr>
            </a:lvl5pPr>
            <a:lvl6pPr lvl="5" algn="ctr">
              <a:spcBef>
                <a:spcPts val="750"/>
              </a:spcBef>
              <a:spcAft>
                <a:spcPts val="0"/>
              </a:spcAft>
              <a:buSzPts val="720"/>
              <a:buNone/>
              <a:defRPr>
                <a:solidFill>
                  <a:srgbClr val="888888"/>
                </a:solidFill>
              </a:defRPr>
            </a:lvl6pPr>
            <a:lvl7pPr lvl="6" algn="ctr">
              <a:spcBef>
                <a:spcPts val="750"/>
              </a:spcBef>
              <a:spcAft>
                <a:spcPts val="0"/>
              </a:spcAft>
              <a:buSzPts val="720"/>
              <a:buNone/>
              <a:defRPr>
                <a:solidFill>
                  <a:srgbClr val="888888"/>
                </a:solidFill>
              </a:defRPr>
            </a:lvl7pPr>
            <a:lvl8pPr lvl="7" algn="ctr">
              <a:spcBef>
                <a:spcPts val="750"/>
              </a:spcBef>
              <a:spcAft>
                <a:spcPts val="0"/>
              </a:spcAft>
              <a:buSzPts val="720"/>
              <a:buNone/>
              <a:defRPr>
                <a:solidFill>
                  <a:srgbClr val="888888"/>
                </a:solidFill>
              </a:defRPr>
            </a:lvl8pPr>
            <a:lvl9pPr lvl="8" algn="ctr">
              <a:spcBef>
                <a:spcPts val="750"/>
              </a:spcBef>
              <a:spcAft>
                <a:spcPts val="0"/>
              </a:spcAft>
              <a:buSzPts val="720"/>
              <a:buNone/>
              <a:defRPr>
                <a:solidFill>
                  <a:srgbClr val="888888"/>
                </a:solidFill>
              </a:defRPr>
            </a:lvl9pPr>
          </a:lstStyle>
          <a:p/>
        </p:txBody>
      </p:sp>
      <p:sp>
        <p:nvSpPr>
          <p:cNvPr id="36" name="Google Shape;36;p43"/>
          <p:cNvSpPr txBox="1"/>
          <p:nvPr>
            <p:ph idx="10" type="dt"/>
          </p:nvPr>
        </p:nvSpPr>
        <p:spPr>
          <a:xfrm>
            <a:off x="5403850" y="4531022"/>
            <a:ext cx="683954" cy="27384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3"/>
          <p:cNvSpPr txBox="1"/>
          <p:nvPr>
            <p:ph idx="11" type="ftr"/>
          </p:nvPr>
        </p:nvSpPr>
        <p:spPr>
          <a:xfrm>
            <a:off x="508000" y="4531022"/>
            <a:ext cx="4723209"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3"/>
          <p:cNvSpPr txBox="1"/>
          <p:nvPr>
            <p:ph idx="12" type="sldNum"/>
          </p:nvPr>
        </p:nvSpPr>
        <p:spPr>
          <a:xfrm>
            <a:off x="6442998" y="4531022"/>
            <a:ext cx="512504"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600"/>
              <a:buFont typeface="Trebuchet MS"/>
              <a:buNone/>
              <a:defRPr/>
            </a:lvl1pPr>
            <a:lvl2pPr indent="0" lvl="1" marL="0" algn="r">
              <a:spcBef>
                <a:spcPts val="0"/>
              </a:spcBef>
              <a:spcAft>
                <a:spcPts val="0"/>
              </a:spcAft>
              <a:buClr>
                <a:schemeClr val="accent1"/>
              </a:buClr>
              <a:buSzPts val="600"/>
              <a:buFont typeface="Trebuchet MS"/>
              <a:buNone/>
              <a:defRPr/>
            </a:lvl2pPr>
            <a:lvl3pPr indent="0" lvl="2" marL="0" algn="r">
              <a:spcBef>
                <a:spcPts val="0"/>
              </a:spcBef>
              <a:spcAft>
                <a:spcPts val="0"/>
              </a:spcAft>
              <a:buClr>
                <a:schemeClr val="accent1"/>
              </a:buClr>
              <a:buSzPts val="600"/>
              <a:buFont typeface="Trebuchet MS"/>
              <a:buNone/>
              <a:defRPr/>
            </a:lvl3pPr>
            <a:lvl4pPr indent="0" lvl="3" marL="0" algn="r">
              <a:spcBef>
                <a:spcPts val="0"/>
              </a:spcBef>
              <a:spcAft>
                <a:spcPts val="0"/>
              </a:spcAft>
              <a:buClr>
                <a:schemeClr val="accent1"/>
              </a:buClr>
              <a:buSzPts val="600"/>
              <a:buFont typeface="Trebuchet MS"/>
              <a:buNone/>
              <a:defRPr/>
            </a:lvl4pPr>
            <a:lvl5pPr indent="0" lvl="4" marL="0" algn="r">
              <a:spcBef>
                <a:spcPts val="0"/>
              </a:spcBef>
              <a:spcAft>
                <a:spcPts val="0"/>
              </a:spcAft>
              <a:buClr>
                <a:schemeClr val="accent1"/>
              </a:buClr>
              <a:buSzPts val="600"/>
              <a:buFont typeface="Trebuchet MS"/>
              <a:buNone/>
              <a:defRPr/>
            </a:lvl5pPr>
            <a:lvl6pPr indent="0" lvl="5" marL="0" algn="r">
              <a:spcBef>
                <a:spcPts val="0"/>
              </a:spcBef>
              <a:spcAft>
                <a:spcPts val="0"/>
              </a:spcAft>
              <a:buClr>
                <a:schemeClr val="accent1"/>
              </a:buClr>
              <a:buSzPts val="600"/>
              <a:buFont typeface="Trebuchet MS"/>
              <a:buNone/>
              <a:defRPr/>
            </a:lvl6pPr>
            <a:lvl7pPr indent="0" lvl="6" marL="0" algn="r">
              <a:spcBef>
                <a:spcPts val="0"/>
              </a:spcBef>
              <a:spcAft>
                <a:spcPts val="0"/>
              </a:spcAft>
              <a:buClr>
                <a:schemeClr val="accent1"/>
              </a:buClr>
              <a:buSzPts val="600"/>
              <a:buFont typeface="Trebuchet MS"/>
              <a:buNone/>
              <a:defRPr/>
            </a:lvl7pPr>
            <a:lvl8pPr indent="0" lvl="7" marL="0" algn="r">
              <a:spcBef>
                <a:spcPts val="0"/>
              </a:spcBef>
              <a:spcAft>
                <a:spcPts val="0"/>
              </a:spcAft>
              <a:buClr>
                <a:schemeClr val="accent1"/>
              </a:buClr>
              <a:buSzPts val="600"/>
              <a:buFont typeface="Trebuchet MS"/>
              <a:buNone/>
              <a:defRPr/>
            </a:lvl8pPr>
            <a:lvl9pPr indent="0" lvl="8" marL="0" algn="r">
              <a:spcBef>
                <a:spcPts val="0"/>
              </a:spcBef>
              <a:spcAft>
                <a:spcPts val="0"/>
              </a:spcAft>
              <a:buClr>
                <a:schemeClr val="accent1"/>
              </a:buClr>
              <a:buSzPts val="600"/>
              <a:buFont typeface="Trebuchet MS"/>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85" name="Shape 85"/>
        <p:cNvGrpSpPr/>
        <p:nvPr/>
      </p:nvGrpSpPr>
      <p:grpSpPr>
        <a:xfrm>
          <a:off x="0" y="0"/>
          <a:ext cx="0" cy="0"/>
          <a:chOff x="0" y="0"/>
          <a:chExt cx="0" cy="0"/>
        </a:xfrm>
      </p:grpSpPr>
      <p:sp>
        <p:nvSpPr>
          <p:cNvPr id="86" name="Google Shape;86;p52"/>
          <p:cNvSpPr txBox="1"/>
          <p:nvPr>
            <p:ph type="title"/>
          </p:nvPr>
        </p:nvSpPr>
        <p:spPr>
          <a:xfrm>
            <a:off x="508000" y="1123953"/>
            <a:ext cx="2890896" cy="9588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1500"/>
              <a:buFont typeface="Trebuchet MS"/>
              <a:buNone/>
              <a:defRPr sz="15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52"/>
          <p:cNvSpPr txBox="1"/>
          <p:nvPr>
            <p:ph idx="1" type="body"/>
          </p:nvPr>
        </p:nvSpPr>
        <p:spPr>
          <a:xfrm>
            <a:off x="3570346" y="386193"/>
            <a:ext cx="3385156" cy="4144828"/>
          </a:xfrm>
          <a:prstGeom prst="rect">
            <a:avLst/>
          </a:prstGeom>
          <a:noFill/>
          <a:ln>
            <a:noFill/>
          </a:ln>
        </p:spPr>
        <p:txBody>
          <a:bodyPr anchorCtr="0" anchor="t" bIns="45700" lIns="91425" spcFirstLastPara="1" rIns="91425" wrap="square" tIns="45700">
            <a:normAutofit/>
          </a:bodyPr>
          <a:lstStyle>
            <a:lvl1pPr indent="-320040" lvl="0" marL="457200" algn="l">
              <a:spcBef>
                <a:spcPts val="750"/>
              </a:spcBef>
              <a:spcAft>
                <a:spcPts val="0"/>
              </a:spcAft>
              <a:buSzPts val="1440"/>
              <a:buChar char="►"/>
              <a:defRPr/>
            </a:lvl1pPr>
            <a:lvl2pPr indent="-320040" lvl="1" marL="914400" algn="l">
              <a:spcBef>
                <a:spcPts val="750"/>
              </a:spcBef>
              <a:spcAft>
                <a:spcPts val="0"/>
              </a:spcAft>
              <a:buSzPts val="1440"/>
              <a:buChar char="►"/>
              <a:defRPr/>
            </a:lvl2pPr>
            <a:lvl3pPr indent="-320039" lvl="2" marL="1371600" algn="l">
              <a:spcBef>
                <a:spcPts val="750"/>
              </a:spcBef>
              <a:spcAft>
                <a:spcPts val="0"/>
              </a:spcAft>
              <a:buSzPts val="1440"/>
              <a:buChar char="►"/>
              <a:defRPr/>
            </a:lvl3pPr>
            <a:lvl4pPr indent="-320039" lvl="3" marL="1828800" algn="l">
              <a:spcBef>
                <a:spcPts val="750"/>
              </a:spcBef>
              <a:spcAft>
                <a:spcPts val="0"/>
              </a:spcAft>
              <a:buSzPts val="1440"/>
              <a:buChar char="►"/>
              <a:defRPr/>
            </a:lvl4pPr>
            <a:lvl5pPr indent="-320039" lvl="4" marL="2286000" algn="l">
              <a:spcBef>
                <a:spcPts val="750"/>
              </a:spcBef>
              <a:spcAft>
                <a:spcPts val="0"/>
              </a:spcAft>
              <a:buSzPts val="1440"/>
              <a:buChar char="►"/>
              <a:defRPr/>
            </a:lvl5pPr>
            <a:lvl6pPr indent="-320039" lvl="5" marL="2743200" algn="l">
              <a:spcBef>
                <a:spcPts val="750"/>
              </a:spcBef>
              <a:spcAft>
                <a:spcPts val="0"/>
              </a:spcAft>
              <a:buSzPts val="1440"/>
              <a:buChar char="►"/>
              <a:defRPr/>
            </a:lvl6pPr>
            <a:lvl7pPr indent="-320039" lvl="6" marL="3200400" algn="l">
              <a:spcBef>
                <a:spcPts val="750"/>
              </a:spcBef>
              <a:spcAft>
                <a:spcPts val="0"/>
              </a:spcAft>
              <a:buSzPts val="1440"/>
              <a:buChar char="►"/>
              <a:defRPr/>
            </a:lvl7pPr>
            <a:lvl8pPr indent="-320040" lvl="7" marL="3657600" algn="l">
              <a:spcBef>
                <a:spcPts val="750"/>
              </a:spcBef>
              <a:spcAft>
                <a:spcPts val="0"/>
              </a:spcAft>
              <a:buSzPts val="1440"/>
              <a:buChar char="►"/>
              <a:defRPr/>
            </a:lvl8pPr>
            <a:lvl9pPr indent="-320040" lvl="8" marL="4114800" algn="l">
              <a:spcBef>
                <a:spcPts val="750"/>
              </a:spcBef>
              <a:spcAft>
                <a:spcPts val="0"/>
              </a:spcAft>
              <a:buSzPts val="1440"/>
              <a:buChar char="►"/>
              <a:defRPr/>
            </a:lvl9pPr>
          </a:lstStyle>
          <a:p/>
        </p:txBody>
      </p:sp>
      <p:sp>
        <p:nvSpPr>
          <p:cNvPr id="88" name="Google Shape;88;p52"/>
          <p:cNvSpPr txBox="1"/>
          <p:nvPr>
            <p:ph idx="2" type="body"/>
          </p:nvPr>
        </p:nvSpPr>
        <p:spPr>
          <a:xfrm>
            <a:off x="508000" y="2082802"/>
            <a:ext cx="2890896" cy="1938337"/>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840"/>
              <a:buNone/>
              <a:defRPr sz="1050"/>
            </a:lvl1pPr>
            <a:lvl2pPr indent="-228600" lvl="1" marL="914400" algn="l">
              <a:spcBef>
                <a:spcPts val="750"/>
              </a:spcBef>
              <a:spcAft>
                <a:spcPts val="0"/>
              </a:spcAft>
              <a:buSzPts val="840"/>
              <a:buNone/>
              <a:defRPr sz="1050"/>
            </a:lvl2pPr>
            <a:lvl3pPr indent="-228600" lvl="2" marL="1371600" algn="l">
              <a:spcBef>
                <a:spcPts val="750"/>
              </a:spcBef>
              <a:spcAft>
                <a:spcPts val="0"/>
              </a:spcAft>
              <a:buSzPts val="720"/>
              <a:buNone/>
              <a:defRPr sz="900"/>
            </a:lvl3pPr>
            <a:lvl4pPr indent="-228600" lvl="3" marL="1828800" algn="l">
              <a:spcBef>
                <a:spcPts val="750"/>
              </a:spcBef>
              <a:spcAft>
                <a:spcPts val="0"/>
              </a:spcAft>
              <a:buSzPts val="600"/>
              <a:buNone/>
              <a:defRPr sz="750"/>
            </a:lvl4pPr>
            <a:lvl5pPr indent="-228600" lvl="4" marL="2286000" algn="l">
              <a:spcBef>
                <a:spcPts val="750"/>
              </a:spcBef>
              <a:spcAft>
                <a:spcPts val="0"/>
              </a:spcAft>
              <a:buSzPts val="600"/>
              <a:buNone/>
              <a:defRPr sz="750"/>
            </a:lvl5pPr>
            <a:lvl6pPr indent="-228600" lvl="5" marL="2743200" algn="l">
              <a:spcBef>
                <a:spcPts val="750"/>
              </a:spcBef>
              <a:spcAft>
                <a:spcPts val="0"/>
              </a:spcAft>
              <a:buSzPts val="600"/>
              <a:buNone/>
              <a:defRPr sz="750"/>
            </a:lvl6pPr>
            <a:lvl7pPr indent="-228600" lvl="6" marL="3200400" algn="l">
              <a:spcBef>
                <a:spcPts val="750"/>
              </a:spcBef>
              <a:spcAft>
                <a:spcPts val="0"/>
              </a:spcAft>
              <a:buSzPts val="600"/>
              <a:buNone/>
              <a:defRPr sz="750"/>
            </a:lvl7pPr>
            <a:lvl8pPr indent="-228600" lvl="7" marL="3657600" algn="l">
              <a:spcBef>
                <a:spcPts val="750"/>
              </a:spcBef>
              <a:spcAft>
                <a:spcPts val="0"/>
              </a:spcAft>
              <a:buSzPts val="600"/>
              <a:buNone/>
              <a:defRPr sz="750"/>
            </a:lvl8pPr>
            <a:lvl9pPr indent="-228600" lvl="8" marL="4114800" algn="l">
              <a:spcBef>
                <a:spcPts val="750"/>
              </a:spcBef>
              <a:spcAft>
                <a:spcPts val="0"/>
              </a:spcAft>
              <a:buSzPts val="600"/>
              <a:buNone/>
              <a:defRPr sz="750"/>
            </a:lvl9pPr>
          </a:lstStyle>
          <a:p/>
        </p:txBody>
      </p:sp>
      <p:sp>
        <p:nvSpPr>
          <p:cNvPr id="89" name="Google Shape;89;p52"/>
          <p:cNvSpPr txBox="1"/>
          <p:nvPr>
            <p:ph idx="10" type="dt"/>
          </p:nvPr>
        </p:nvSpPr>
        <p:spPr>
          <a:xfrm>
            <a:off x="5403850" y="4531022"/>
            <a:ext cx="683954" cy="27384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52"/>
          <p:cNvSpPr txBox="1"/>
          <p:nvPr>
            <p:ph idx="11" type="ftr"/>
          </p:nvPr>
        </p:nvSpPr>
        <p:spPr>
          <a:xfrm>
            <a:off x="508000" y="4531022"/>
            <a:ext cx="4723209"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52"/>
          <p:cNvSpPr txBox="1"/>
          <p:nvPr>
            <p:ph idx="12" type="sldNum"/>
          </p:nvPr>
        </p:nvSpPr>
        <p:spPr>
          <a:xfrm>
            <a:off x="6442998" y="4531022"/>
            <a:ext cx="512504"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600"/>
              <a:buFont typeface="Trebuchet MS"/>
              <a:buNone/>
              <a:defRPr/>
            </a:lvl1pPr>
            <a:lvl2pPr indent="0" lvl="1" marL="0" algn="r">
              <a:spcBef>
                <a:spcPts val="0"/>
              </a:spcBef>
              <a:spcAft>
                <a:spcPts val="0"/>
              </a:spcAft>
              <a:buClr>
                <a:schemeClr val="accent1"/>
              </a:buClr>
              <a:buSzPts val="600"/>
              <a:buFont typeface="Trebuchet MS"/>
              <a:buNone/>
              <a:defRPr/>
            </a:lvl2pPr>
            <a:lvl3pPr indent="0" lvl="2" marL="0" algn="r">
              <a:spcBef>
                <a:spcPts val="0"/>
              </a:spcBef>
              <a:spcAft>
                <a:spcPts val="0"/>
              </a:spcAft>
              <a:buClr>
                <a:schemeClr val="accent1"/>
              </a:buClr>
              <a:buSzPts val="600"/>
              <a:buFont typeface="Trebuchet MS"/>
              <a:buNone/>
              <a:defRPr/>
            </a:lvl3pPr>
            <a:lvl4pPr indent="0" lvl="3" marL="0" algn="r">
              <a:spcBef>
                <a:spcPts val="0"/>
              </a:spcBef>
              <a:spcAft>
                <a:spcPts val="0"/>
              </a:spcAft>
              <a:buClr>
                <a:schemeClr val="accent1"/>
              </a:buClr>
              <a:buSzPts val="600"/>
              <a:buFont typeface="Trebuchet MS"/>
              <a:buNone/>
              <a:defRPr/>
            </a:lvl4pPr>
            <a:lvl5pPr indent="0" lvl="4" marL="0" algn="r">
              <a:spcBef>
                <a:spcPts val="0"/>
              </a:spcBef>
              <a:spcAft>
                <a:spcPts val="0"/>
              </a:spcAft>
              <a:buClr>
                <a:schemeClr val="accent1"/>
              </a:buClr>
              <a:buSzPts val="600"/>
              <a:buFont typeface="Trebuchet MS"/>
              <a:buNone/>
              <a:defRPr/>
            </a:lvl5pPr>
            <a:lvl6pPr indent="0" lvl="5" marL="0" algn="r">
              <a:spcBef>
                <a:spcPts val="0"/>
              </a:spcBef>
              <a:spcAft>
                <a:spcPts val="0"/>
              </a:spcAft>
              <a:buClr>
                <a:schemeClr val="accent1"/>
              </a:buClr>
              <a:buSzPts val="600"/>
              <a:buFont typeface="Trebuchet MS"/>
              <a:buNone/>
              <a:defRPr/>
            </a:lvl6pPr>
            <a:lvl7pPr indent="0" lvl="6" marL="0" algn="r">
              <a:spcBef>
                <a:spcPts val="0"/>
              </a:spcBef>
              <a:spcAft>
                <a:spcPts val="0"/>
              </a:spcAft>
              <a:buClr>
                <a:schemeClr val="accent1"/>
              </a:buClr>
              <a:buSzPts val="600"/>
              <a:buFont typeface="Trebuchet MS"/>
              <a:buNone/>
              <a:defRPr/>
            </a:lvl7pPr>
            <a:lvl8pPr indent="0" lvl="7" marL="0" algn="r">
              <a:spcBef>
                <a:spcPts val="0"/>
              </a:spcBef>
              <a:spcAft>
                <a:spcPts val="0"/>
              </a:spcAft>
              <a:buClr>
                <a:schemeClr val="accent1"/>
              </a:buClr>
              <a:buSzPts val="600"/>
              <a:buFont typeface="Trebuchet MS"/>
              <a:buNone/>
              <a:defRPr/>
            </a:lvl8pPr>
            <a:lvl9pPr indent="0" lvl="8" marL="0" algn="r">
              <a:spcBef>
                <a:spcPts val="0"/>
              </a:spcBef>
              <a:spcAft>
                <a:spcPts val="0"/>
              </a:spcAft>
              <a:buClr>
                <a:schemeClr val="accent1"/>
              </a:buClr>
              <a:buSzPts val="600"/>
              <a:buFont typeface="Trebuchet MS"/>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92" name="Shape 92"/>
        <p:cNvGrpSpPr/>
        <p:nvPr/>
      </p:nvGrpSpPr>
      <p:grpSpPr>
        <a:xfrm>
          <a:off x="0" y="0"/>
          <a:ext cx="0" cy="0"/>
          <a:chOff x="0" y="0"/>
          <a:chExt cx="0" cy="0"/>
        </a:xfrm>
      </p:grpSpPr>
      <p:sp>
        <p:nvSpPr>
          <p:cNvPr id="93" name="Google Shape;93;p53"/>
          <p:cNvSpPr txBox="1"/>
          <p:nvPr>
            <p:ph type="title"/>
          </p:nvPr>
        </p:nvSpPr>
        <p:spPr>
          <a:xfrm>
            <a:off x="508001" y="3600450"/>
            <a:ext cx="6447500" cy="425054"/>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1800"/>
              <a:buFont typeface="Trebuchet MS"/>
              <a:buNone/>
              <a:defRPr b="0" sz="1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53"/>
          <p:cNvSpPr/>
          <p:nvPr>
            <p:ph idx="2" type="pic"/>
          </p:nvPr>
        </p:nvSpPr>
        <p:spPr>
          <a:xfrm>
            <a:off x="508001" y="457200"/>
            <a:ext cx="6447501" cy="2884289"/>
          </a:xfrm>
          <a:prstGeom prst="rect">
            <a:avLst/>
          </a:prstGeom>
          <a:noFill/>
          <a:ln>
            <a:noFill/>
          </a:ln>
        </p:spPr>
      </p:sp>
      <p:sp>
        <p:nvSpPr>
          <p:cNvPr id="95" name="Google Shape;95;p53"/>
          <p:cNvSpPr txBox="1"/>
          <p:nvPr>
            <p:ph idx="1" type="body"/>
          </p:nvPr>
        </p:nvSpPr>
        <p:spPr>
          <a:xfrm>
            <a:off x="508001" y="4025504"/>
            <a:ext cx="6447500" cy="505518"/>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720"/>
              <a:buNone/>
              <a:defRPr sz="900"/>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sp>
        <p:nvSpPr>
          <p:cNvPr id="96" name="Google Shape;96;p53"/>
          <p:cNvSpPr txBox="1"/>
          <p:nvPr>
            <p:ph idx="10" type="dt"/>
          </p:nvPr>
        </p:nvSpPr>
        <p:spPr>
          <a:xfrm>
            <a:off x="5403850" y="4531022"/>
            <a:ext cx="683954" cy="27384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53"/>
          <p:cNvSpPr txBox="1"/>
          <p:nvPr>
            <p:ph idx="11" type="ftr"/>
          </p:nvPr>
        </p:nvSpPr>
        <p:spPr>
          <a:xfrm>
            <a:off x="508000" y="4531022"/>
            <a:ext cx="4723209"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53"/>
          <p:cNvSpPr txBox="1"/>
          <p:nvPr>
            <p:ph idx="12" type="sldNum"/>
          </p:nvPr>
        </p:nvSpPr>
        <p:spPr>
          <a:xfrm>
            <a:off x="6442998" y="4531022"/>
            <a:ext cx="512504"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600"/>
              <a:buFont typeface="Trebuchet MS"/>
              <a:buNone/>
              <a:defRPr/>
            </a:lvl1pPr>
            <a:lvl2pPr indent="0" lvl="1" marL="0" algn="r">
              <a:spcBef>
                <a:spcPts val="0"/>
              </a:spcBef>
              <a:spcAft>
                <a:spcPts val="0"/>
              </a:spcAft>
              <a:buClr>
                <a:schemeClr val="accent1"/>
              </a:buClr>
              <a:buSzPts val="600"/>
              <a:buFont typeface="Trebuchet MS"/>
              <a:buNone/>
              <a:defRPr/>
            </a:lvl2pPr>
            <a:lvl3pPr indent="0" lvl="2" marL="0" algn="r">
              <a:spcBef>
                <a:spcPts val="0"/>
              </a:spcBef>
              <a:spcAft>
                <a:spcPts val="0"/>
              </a:spcAft>
              <a:buClr>
                <a:schemeClr val="accent1"/>
              </a:buClr>
              <a:buSzPts val="600"/>
              <a:buFont typeface="Trebuchet MS"/>
              <a:buNone/>
              <a:defRPr/>
            </a:lvl3pPr>
            <a:lvl4pPr indent="0" lvl="3" marL="0" algn="r">
              <a:spcBef>
                <a:spcPts val="0"/>
              </a:spcBef>
              <a:spcAft>
                <a:spcPts val="0"/>
              </a:spcAft>
              <a:buClr>
                <a:schemeClr val="accent1"/>
              </a:buClr>
              <a:buSzPts val="600"/>
              <a:buFont typeface="Trebuchet MS"/>
              <a:buNone/>
              <a:defRPr/>
            </a:lvl4pPr>
            <a:lvl5pPr indent="0" lvl="4" marL="0" algn="r">
              <a:spcBef>
                <a:spcPts val="0"/>
              </a:spcBef>
              <a:spcAft>
                <a:spcPts val="0"/>
              </a:spcAft>
              <a:buClr>
                <a:schemeClr val="accent1"/>
              </a:buClr>
              <a:buSzPts val="600"/>
              <a:buFont typeface="Trebuchet MS"/>
              <a:buNone/>
              <a:defRPr/>
            </a:lvl5pPr>
            <a:lvl6pPr indent="0" lvl="5" marL="0" algn="r">
              <a:spcBef>
                <a:spcPts val="0"/>
              </a:spcBef>
              <a:spcAft>
                <a:spcPts val="0"/>
              </a:spcAft>
              <a:buClr>
                <a:schemeClr val="accent1"/>
              </a:buClr>
              <a:buSzPts val="600"/>
              <a:buFont typeface="Trebuchet MS"/>
              <a:buNone/>
              <a:defRPr/>
            </a:lvl6pPr>
            <a:lvl7pPr indent="0" lvl="6" marL="0" algn="r">
              <a:spcBef>
                <a:spcPts val="0"/>
              </a:spcBef>
              <a:spcAft>
                <a:spcPts val="0"/>
              </a:spcAft>
              <a:buClr>
                <a:schemeClr val="accent1"/>
              </a:buClr>
              <a:buSzPts val="600"/>
              <a:buFont typeface="Trebuchet MS"/>
              <a:buNone/>
              <a:defRPr/>
            </a:lvl7pPr>
            <a:lvl8pPr indent="0" lvl="7" marL="0" algn="r">
              <a:spcBef>
                <a:spcPts val="0"/>
              </a:spcBef>
              <a:spcAft>
                <a:spcPts val="0"/>
              </a:spcAft>
              <a:buClr>
                <a:schemeClr val="accent1"/>
              </a:buClr>
              <a:buSzPts val="600"/>
              <a:buFont typeface="Trebuchet MS"/>
              <a:buNone/>
              <a:defRPr/>
            </a:lvl8pPr>
            <a:lvl9pPr indent="0" lvl="8" marL="0" algn="r">
              <a:spcBef>
                <a:spcPts val="0"/>
              </a:spcBef>
              <a:spcAft>
                <a:spcPts val="0"/>
              </a:spcAft>
              <a:buClr>
                <a:schemeClr val="accent1"/>
              </a:buClr>
              <a:buSzPts val="600"/>
              <a:buFont typeface="Trebuchet MS"/>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descripción">
  <p:cSld name="Título y descripción">
    <p:spTree>
      <p:nvGrpSpPr>
        <p:cNvPr id="99" name="Shape 99"/>
        <p:cNvGrpSpPr/>
        <p:nvPr/>
      </p:nvGrpSpPr>
      <p:grpSpPr>
        <a:xfrm>
          <a:off x="0" y="0"/>
          <a:ext cx="0" cy="0"/>
          <a:chOff x="0" y="0"/>
          <a:chExt cx="0" cy="0"/>
        </a:xfrm>
      </p:grpSpPr>
      <p:sp>
        <p:nvSpPr>
          <p:cNvPr id="100" name="Google Shape;100;p54"/>
          <p:cNvSpPr txBox="1"/>
          <p:nvPr>
            <p:ph type="title"/>
          </p:nvPr>
        </p:nvSpPr>
        <p:spPr>
          <a:xfrm>
            <a:off x="508001" y="457200"/>
            <a:ext cx="6447501" cy="25527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3300"/>
              <a:buFont typeface="Trebuchet MS"/>
              <a:buNone/>
              <a:defRPr b="0" sz="33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54"/>
          <p:cNvSpPr txBox="1"/>
          <p:nvPr>
            <p:ph idx="1" type="body"/>
          </p:nvPr>
        </p:nvSpPr>
        <p:spPr>
          <a:xfrm>
            <a:off x="508001" y="3352800"/>
            <a:ext cx="6447501" cy="1178222"/>
          </a:xfrm>
          <a:prstGeom prst="rect">
            <a:avLst/>
          </a:prstGeom>
          <a:noFill/>
          <a:ln>
            <a:noFill/>
          </a:ln>
        </p:spPr>
        <p:txBody>
          <a:bodyPr anchorCtr="0" anchor="ctr" bIns="45700" lIns="91425" spcFirstLastPara="1" rIns="91425" wrap="square" tIns="45700">
            <a:normAutofit/>
          </a:bodyPr>
          <a:lstStyle>
            <a:lvl1pPr indent="-228600" lvl="0" marL="457200" algn="l">
              <a:spcBef>
                <a:spcPts val="750"/>
              </a:spcBef>
              <a:spcAft>
                <a:spcPts val="0"/>
              </a:spcAft>
              <a:buSzPts val="1080"/>
              <a:buNone/>
              <a:defRPr sz="1350">
                <a:solidFill>
                  <a:srgbClr val="3F3F3F"/>
                </a:solidFill>
              </a:defRPr>
            </a:lvl1pPr>
            <a:lvl2pPr indent="-228600" lvl="1" marL="914400" algn="l">
              <a:spcBef>
                <a:spcPts val="750"/>
              </a:spcBef>
              <a:spcAft>
                <a:spcPts val="0"/>
              </a:spcAft>
              <a:buSzPts val="1080"/>
              <a:buNone/>
              <a:defRPr sz="1350">
                <a:solidFill>
                  <a:srgbClr val="888888"/>
                </a:solidFill>
              </a:defRPr>
            </a:lvl2pPr>
            <a:lvl3pPr indent="-228600" lvl="2" marL="1371600" algn="l">
              <a:spcBef>
                <a:spcPts val="750"/>
              </a:spcBef>
              <a:spcAft>
                <a:spcPts val="0"/>
              </a:spcAft>
              <a:buSzPts val="960"/>
              <a:buNone/>
              <a:defRPr sz="1200">
                <a:solidFill>
                  <a:srgbClr val="888888"/>
                </a:solidFill>
              </a:defRPr>
            </a:lvl3pPr>
            <a:lvl4pPr indent="-228600" lvl="3" marL="1828800" algn="l">
              <a:spcBef>
                <a:spcPts val="750"/>
              </a:spcBef>
              <a:spcAft>
                <a:spcPts val="0"/>
              </a:spcAft>
              <a:buSzPts val="840"/>
              <a:buNone/>
              <a:defRPr sz="1050">
                <a:solidFill>
                  <a:srgbClr val="888888"/>
                </a:solidFill>
              </a:defRPr>
            </a:lvl4pPr>
            <a:lvl5pPr indent="-228600" lvl="4" marL="2286000" algn="l">
              <a:spcBef>
                <a:spcPts val="750"/>
              </a:spcBef>
              <a:spcAft>
                <a:spcPts val="0"/>
              </a:spcAft>
              <a:buSzPts val="840"/>
              <a:buNone/>
              <a:defRPr sz="1050">
                <a:solidFill>
                  <a:srgbClr val="888888"/>
                </a:solidFill>
              </a:defRPr>
            </a:lvl5pPr>
            <a:lvl6pPr indent="-228600" lvl="5" marL="2743200" algn="l">
              <a:spcBef>
                <a:spcPts val="750"/>
              </a:spcBef>
              <a:spcAft>
                <a:spcPts val="0"/>
              </a:spcAft>
              <a:buSzPts val="840"/>
              <a:buNone/>
              <a:defRPr sz="1050">
                <a:solidFill>
                  <a:srgbClr val="888888"/>
                </a:solidFill>
              </a:defRPr>
            </a:lvl6pPr>
            <a:lvl7pPr indent="-228600" lvl="6" marL="3200400" algn="l">
              <a:spcBef>
                <a:spcPts val="750"/>
              </a:spcBef>
              <a:spcAft>
                <a:spcPts val="0"/>
              </a:spcAft>
              <a:buSzPts val="840"/>
              <a:buNone/>
              <a:defRPr sz="1050">
                <a:solidFill>
                  <a:srgbClr val="888888"/>
                </a:solidFill>
              </a:defRPr>
            </a:lvl7pPr>
            <a:lvl8pPr indent="-228600" lvl="7" marL="3657600" algn="l">
              <a:spcBef>
                <a:spcPts val="750"/>
              </a:spcBef>
              <a:spcAft>
                <a:spcPts val="0"/>
              </a:spcAft>
              <a:buSzPts val="840"/>
              <a:buNone/>
              <a:defRPr sz="1050">
                <a:solidFill>
                  <a:srgbClr val="888888"/>
                </a:solidFill>
              </a:defRPr>
            </a:lvl8pPr>
            <a:lvl9pPr indent="-228600" lvl="8" marL="4114800" algn="l">
              <a:spcBef>
                <a:spcPts val="750"/>
              </a:spcBef>
              <a:spcAft>
                <a:spcPts val="0"/>
              </a:spcAft>
              <a:buSzPts val="840"/>
              <a:buNone/>
              <a:defRPr sz="1050">
                <a:solidFill>
                  <a:srgbClr val="888888"/>
                </a:solidFill>
              </a:defRPr>
            </a:lvl9pPr>
          </a:lstStyle>
          <a:p/>
        </p:txBody>
      </p:sp>
      <p:sp>
        <p:nvSpPr>
          <p:cNvPr id="102" name="Google Shape;102;p54"/>
          <p:cNvSpPr txBox="1"/>
          <p:nvPr>
            <p:ph idx="10" type="dt"/>
          </p:nvPr>
        </p:nvSpPr>
        <p:spPr>
          <a:xfrm>
            <a:off x="5403850" y="4531022"/>
            <a:ext cx="683954" cy="27384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54"/>
          <p:cNvSpPr txBox="1"/>
          <p:nvPr>
            <p:ph idx="11" type="ftr"/>
          </p:nvPr>
        </p:nvSpPr>
        <p:spPr>
          <a:xfrm>
            <a:off x="508000" y="4531022"/>
            <a:ext cx="4723209"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54"/>
          <p:cNvSpPr txBox="1"/>
          <p:nvPr>
            <p:ph idx="12" type="sldNum"/>
          </p:nvPr>
        </p:nvSpPr>
        <p:spPr>
          <a:xfrm>
            <a:off x="6442998" y="4531022"/>
            <a:ext cx="512504"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600"/>
              <a:buFont typeface="Trebuchet MS"/>
              <a:buNone/>
              <a:defRPr/>
            </a:lvl1pPr>
            <a:lvl2pPr indent="0" lvl="1" marL="0" algn="r">
              <a:spcBef>
                <a:spcPts val="0"/>
              </a:spcBef>
              <a:spcAft>
                <a:spcPts val="0"/>
              </a:spcAft>
              <a:buClr>
                <a:schemeClr val="accent1"/>
              </a:buClr>
              <a:buSzPts val="600"/>
              <a:buFont typeface="Trebuchet MS"/>
              <a:buNone/>
              <a:defRPr/>
            </a:lvl2pPr>
            <a:lvl3pPr indent="0" lvl="2" marL="0" algn="r">
              <a:spcBef>
                <a:spcPts val="0"/>
              </a:spcBef>
              <a:spcAft>
                <a:spcPts val="0"/>
              </a:spcAft>
              <a:buClr>
                <a:schemeClr val="accent1"/>
              </a:buClr>
              <a:buSzPts val="600"/>
              <a:buFont typeface="Trebuchet MS"/>
              <a:buNone/>
              <a:defRPr/>
            </a:lvl3pPr>
            <a:lvl4pPr indent="0" lvl="3" marL="0" algn="r">
              <a:spcBef>
                <a:spcPts val="0"/>
              </a:spcBef>
              <a:spcAft>
                <a:spcPts val="0"/>
              </a:spcAft>
              <a:buClr>
                <a:schemeClr val="accent1"/>
              </a:buClr>
              <a:buSzPts val="600"/>
              <a:buFont typeface="Trebuchet MS"/>
              <a:buNone/>
              <a:defRPr/>
            </a:lvl4pPr>
            <a:lvl5pPr indent="0" lvl="4" marL="0" algn="r">
              <a:spcBef>
                <a:spcPts val="0"/>
              </a:spcBef>
              <a:spcAft>
                <a:spcPts val="0"/>
              </a:spcAft>
              <a:buClr>
                <a:schemeClr val="accent1"/>
              </a:buClr>
              <a:buSzPts val="600"/>
              <a:buFont typeface="Trebuchet MS"/>
              <a:buNone/>
              <a:defRPr/>
            </a:lvl5pPr>
            <a:lvl6pPr indent="0" lvl="5" marL="0" algn="r">
              <a:spcBef>
                <a:spcPts val="0"/>
              </a:spcBef>
              <a:spcAft>
                <a:spcPts val="0"/>
              </a:spcAft>
              <a:buClr>
                <a:schemeClr val="accent1"/>
              </a:buClr>
              <a:buSzPts val="600"/>
              <a:buFont typeface="Trebuchet MS"/>
              <a:buNone/>
              <a:defRPr/>
            </a:lvl6pPr>
            <a:lvl7pPr indent="0" lvl="6" marL="0" algn="r">
              <a:spcBef>
                <a:spcPts val="0"/>
              </a:spcBef>
              <a:spcAft>
                <a:spcPts val="0"/>
              </a:spcAft>
              <a:buClr>
                <a:schemeClr val="accent1"/>
              </a:buClr>
              <a:buSzPts val="600"/>
              <a:buFont typeface="Trebuchet MS"/>
              <a:buNone/>
              <a:defRPr/>
            </a:lvl7pPr>
            <a:lvl8pPr indent="0" lvl="7" marL="0" algn="r">
              <a:spcBef>
                <a:spcPts val="0"/>
              </a:spcBef>
              <a:spcAft>
                <a:spcPts val="0"/>
              </a:spcAft>
              <a:buClr>
                <a:schemeClr val="accent1"/>
              </a:buClr>
              <a:buSzPts val="600"/>
              <a:buFont typeface="Trebuchet MS"/>
              <a:buNone/>
              <a:defRPr/>
            </a:lvl8pPr>
            <a:lvl9pPr indent="0" lvl="8" marL="0" algn="r">
              <a:spcBef>
                <a:spcPts val="0"/>
              </a:spcBef>
              <a:spcAft>
                <a:spcPts val="0"/>
              </a:spcAft>
              <a:buClr>
                <a:schemeClr val="accent1"/>
              </a:buClr>
              <a:buSzPts val="600"/>
              <a:buFont typeface="Trebuchet MS"/>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 con descripción">
  <p:cSld name="Cita con descripción">
    <p:spTree>
      <p:nvGrpSpPr>
        <p:cNvPr id="105" name="Shape 105"/>
        <p:cNvGrpSpPr/>
        <p:nvPr/>
      </p:nvGrpSpPr>
      <p:grpSpPr>
        <a:xfrm>
          <a:off x="0" y="0"/>
          <a:ext cx="0" cy="0"/>
          <a:chOff x="0" y="0"/>
          <a:chExt cx="0" cy="0"/>
        </a:xfrm>
      </p:grpSpPr>
      <p:sp>
        <p:nvSpPr>
          <p:cNvPr id="106" name="Google Shape;106;p55"/>
          <p:cNvSpPr txBox="1"/>
          <p:nvPr>
            <p:ph type="title"/>
          </p:nvPr>
        </p:nvSpPr>
        <p:spPr>
          <a:xfrm>
            <a:off x="698500" y="457200"/>
            <a:ext cx="6070601" cy="226695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3300"/>
              <a:buFont typeface="Trebuchet MS"/>
              <a:buNone/>
              <a:defRPr b="0" sz="33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55"/>
          <p:cNvSpPr txBox="1"/>
          <p:nvPr>
            <p:ph idx="1" type="body"/>
          </p:nvPr>
        </p:nvSpPr>
        <p:spPr>
          <a:xfrm>
            <a:off x="1024604" y="2724150"/>
            <a:ext cx="5418393" cy="285750"/>
          </a:xfrm>
          <a:prstGeom prst="rect">
            <a:avLst/>
          </a:prstGeom>
          <a:noFill/>
          <a:ln>
            <a:noFill/>
          </a:ln>
        </p:spPr>
        <p:txBody>
          <a:bodyPr anchorCtr="0" anchor="ctr" bIns="45700" lIns="91425" spcFirstLastPara="1" rIns="91425" wrap="square" tIns="45700">
            <a:noAutofit/>
          </a:bodyPr>
          <a:lstStyle>
            <a:lvl1pPr indent="-228600" lvl="0" marL="457200" algn="l">
              <a:spcBef>
                <a:spcPts val="750"/>
              </a:spcBef>
              <a:spcAft>
                <a:spcPts val="0"/>
              </a:spcAft>
              <a:buSzPts val="960"/>
              <a:buFont typeface="Trebuchet MS"/>
              <a:buNone/>
              <a:defRPr sz="1200">
                <a:solidFill>
                  <a:srgbClr val="7F7F7F"/>
                </a:solidFill>
              </a:defRPr>
            </a:lvl1pPr>
            <a:lvl2pPr indent="-228600" lvl="1" marL="914400" algn="l">
              <a:spcBef>
                <a:spcPts val="750"/>
              </a:spcBef>
              <a:spcAft>
                <a:spcPts val="0"/>
              </a:spcAft>
              <a:buSzPts val="960"/>
              <a:buFont typeface="Trebuchet MS"/>
              <a:buNone/>
              <a:defRPr/>
            </a:lvl2pPr>
            <a:lvl3pPr indent="-228600" lvl="2" marL="1371600" algn="l">
              <a:spcBef>
                <a:spcPts val="750"/>
              </a:spcBef>
              <a:spcAft>
                <a:spcPts val="0"/>
              </a:spcAft>
              <a:buSzPts val="840"/>
              <a:buFont typeface="Trebuchet MS"/>
              <a:buNone/>
              <a:defRPr/>
            </a:lvl3pPr>
            <a:lvl4pPr indent="-228600" lvl="3" marL="1828800" algn="l">
              <a:spcBef>
                <a:spcPts val="750"/>
              </a:spcBef>
              <a:spcAft>
                <a:spcPts val="0"/>
              </a:spcAft>
              <a:buSzPts val="720"/>
              <a:buFont typeface="Trebuchet MS"/>
              <a:buNone/>
              <a:defRPr/>
            </a:lvl4pPr>
            <a:lvl5pPr indent="-228600" lvl="4" marL="2286000" algn="l">
              <a:spcBef>
                <a:spcPts val="750"/>
              </a:spcBef>
              <a:spcAft>
                <a:spcPts val="0"/>
              </a:spcAft>
              <a:buSzPts val="720"/>
              <a:buFont typeface="Trebuchet MS"/>
              <a:buNone/>
              <a:defRPr/>
            </a:lvl5pPr>
            <a:lvl6pPr indent="-320039" lvl="5" marL="2743200" algn="l">
              <a:spcBef>
                <a:spcPts val="750"/>
              </a:spcBef>
              <a:spcAft>
                <a:spcPts val="0"/>
              </a:spcAft>
              <a:buSzPts val="1440"/>
              <a:buChar char="►"/>
              <a:defRPr/>
            </a:lvl6pPr>
            <a:lvl7pPr indent="-320039" lvl="6" marL="3200400" algn="l">
              <a:spcBef>
                <a:spcPts val="750"/>
              </a:spcBef>
              <a:spcAft>
                <a:spcPts val="0"/>
              </a:spcAft>
              <a:buSzPts val="1440"/>
              <a:buChar char="►"/>
              <a:defRPr/>
            </a:lvl7pPr>
            <a:lvl8pPr indent="-320040" lvl="7" marL="3657600" algn="l">
              <a:spcBef>
                <a:spcPts val="750"/>
              </a:spcBef>
              <a:spcAft>
                <a:spcPts val="0"/>
              </a:spcAft>
              <a:buSzPts val="1440"/>
              <a:buChar char="►"/>
              <a:defRPr/>
            </a:lvl8pPr>
            <a:lvl9pPr indent="-320040" lvl="8" marL="4114800" algn="l">
              <a:spcBef>
                <a:spcPts val="750"/>
              </a:spcBef>
              <a:spcAft>
                <a:spcPts val="0"/>
              </a:spcAft>
              <a:buSzPts val="1440"/>
              <a:buChar char="►"/>
              <a:defRPr/>
            </a:lvl9pPr>
          </a:lstStyle>
          <a:p/>
        </p:txBody>
      </p:sp>
      <p:sp>
        <p:nvSpPr>
          <p:cNvPr id="108" name="Google Shape;108;p55"/>
          <p:cNvSpPr txBox="1"/>
          <p:nvPr>
            <p:ph idx="2" type="body"/>
          </p:nvPr>
        </p:nvSpPr>
        <p:spPr>
          <a:xfrm>
            <a:off x="508001" y="3352800"/>
            <a:ext cx="6447501" cy="1178222"/>
          </a:xfrm>
          <a:prstGeom prst="rect">
            <a:avLst/>
          </a:prstGeom>
          <a:noFill/>
          <a:ln>
            <a:noFill/>
          </a:ln>
        </p:spPr>
        <p:txBody>
          <a:bodyPr anchorCtr="0" anchor="ctr" bIns="45700" lIns="91425" spcFirstLastPara="1" rIns="91425" wrap="square" tIns="45700">
            <a:normAutofit/>
          </a:bodyPr>
          <a:lstStyle>
            <a:lvl1pPr indent="-228600" lvl="0" marL="457200" algn="l">
              <a:spcBef>
                <a:spcPts val="750"/>
              </a:spcBef>
              <a:spcAft>
                <a:spcPts val="0"/>
              </a:spcAft>
              <a:buSzPts val="1080"/>
              <a:buNone/>
              <a:defRPr sz="1350">
                <a:solidFill>
                  <a:srgbClr val="3F3F3F"/>
                </a:solidFill>
              </a:defRPr>
            </a:lvl1pPr>
            <a:lvl2pPr indent="-228600" lvl="1" marL="914400" algn="l">
              <a:spcBef>
                <a:spcPts val="750"/>
              </a:spcBef>
              <a:spcAft>
                <a:spcPts val="0"/>
              </a:spcAft>
              <a:buSzPts val="1080"/>
              <a:buNone/>
              <a:defRPr sz="1350">
                <a:solidFill>
                  <a:srgbClr val="888888"/>
                </a:solidFill>
              </a:defRPr>
            </a:lvl2pPr>
            <a:lvl3pPr indent="-228600" lvl="2" marL="1371600" algn="l">
              <a:spcBef>
                <a:spcPts val="750"/>
              </a:spcBef>
              <a:spcAft>
                <a:spcPts val="0"/>
              </a:spcAft>
              <a:buSzPts val="960"/>
              <a:buNone/>
              <a:defRPr sz="1200">
                <a:solidFill>
                  <a:srgbClr val="888888"/>
                </a:solidFill>
              </a:defRPr>
            </a:lvl3pPr>
            <a:lvl4pPr indent="-228600" lvl="3" marL="1828800" algn="l">
              <a:spcBef>
                <a:spcPts val="750"/>
              </a:spcBef>
              <a:spcAft>
                <a:spcPts val="0"/>
              </a:spcAft>
              <a:buSzPts val="840"/>
              <a:buNone/>
              <a:defRPr sz="1050">
                <a:solidFill>
                  <a:srgbClr val="888888"/>
                </a:solidFill>
              </a:defRPr>
            </a:lvl4pPr>
            <a:lvl5pPr indent="-228600" lvl="4" marL="2286000" algn="l">
              <a:spcBef>
                <a:spcPts val="750"/>
              </a:spcBef>
              <a:spcAft>
                <a:spcPts val="0"/>
              </a:spcAft>
              <a:buSzPts val="840"/>
              <a:buNone/>
              <a:defRPr sz="1050">
                <a:solidFill>
                  <a:srgbClr val="888888"/>
                </a:solidFill>
              </a:defRPr>
            </a:lvl5pPr>
            <a:lvl6pPr indent="-228600" lvl="5" marL="2743200" algn="l">
              <a:spcBef>
                <a:spcPts val="750"/>
              </a:spcBef>
              <a:spcAft>
                <a:spcPts val="0"/>
              </a:spcAft>
              <a:buSzPts val="840"/>
              <a:buNone/>
              <a:defRPr sz="1050">
                <a:solidFill>
                  <a:srgbClr val="888888"/>
                </a:solidFill>
              </a:defRPr>
            </a:lvl6pPr>
            <a:lvl7pPr indent="-228600" lvl="6" marL="3200400" algn="l">
              <a:spcBef>
                <a:spcPts val="750"/>
              </a:spcBef>
              <a:spcAft>
                <a:spcPts val="0"/>
              </a:spcAft>
              <a:buSzPts val="840"/>
              <a:buNone/>
              <a:defRPr sz="1050">
                <a:solidFill>
                  <a:srgbClr val="888888"/>
                </a:solidFill>
              </a:defRPr>
            </a:lvl7pPr>
            <a:lvl8pPr indent="-228600" lvl="7" marL="3657600" algn="l">
              <a:spcBef>
                <a:spcPts val="750"/>
              </a:spcBef>
              <a:spcAft>
                <a:spcPts val="0"/>
              </a:spcAft>
              <a:buSzPts val="840"/>
              <a:buNone/>
              <a:defRPr sz="1050">
                <a:solidFill>
                  <a:srgbClr val="888888"/>
                </a:solidFill>
              </a:defRPr>
            </a:lvl8pPr>
            <a:lvl9pPr indent="-228600" lvl="8" marL="4114800" algn="l">
              <a:spcBef>
                <a:spcPts val="750"/>
              </a:spcBef>
              <a:spcAft>
                <a:spcPts val="0"/>
              </a:spcAft>
              <a:buSzPts val="840"/>
              <a:buNone/>
              <a:defRPr sz="1050">
                <a:solidFill>
                  <a:srgbClr val="888888"/>
                </a:solidFill>
              </a:defRPr>
            </a:lvl9pPr>
          </a:lstStyle>
          <a:p/>
        </p:txBody>
      </p:sp>
      <p:sp>
        <p:nvSpPr>
          <p:cNvPr id="109" name="Google Shape;109;p55"/>
          <p:cNvSpPr txBox="1"/>
          <p:nvPr>
            <p:ph idx="10" type="dt"/>
          </p:nvPr>
        </p:nvSpPr>
        <p:spPr>
          <a:xfrm>
            <a:off x="5403850" y="4531022"/>
            <a:ext cx="683954" cy="27384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55"/>
          <p:cNvSpPr txBox="1"/>
          <p:nvPr>
            <p:ph idx="11" type="ftr"/>
          </p:nvPr>
        </p:nvSpPr>
        <p:spPr>
          <a:xfrm>
            <a:off x="508000" y="4531022"/>
            <a:ext cx="4723209"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55"/>
          <p:cNvSpPr txBox="1"/>
          <p:nvPr>
            <p:ph idx="12" type="sldNum"/>
          </p:nvPr>
        </p:nvSpPr>
        <p:spPr>
          <a:xfrm>
            <a:off x="6442998" y="4531022"/>
            <a:ext cx="512504"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600"/>
              <a:buFont typeface="Trebuchet MS"/>
              <a:buNone/>
              <a:defRPr/>
            </a:lvl1pPr>
            <a:lvl2pPr indent="0" lvl="1" marL="0" algn="r">
              <a:spcBef>
                <a:spcPts val="0"/>
              </a:spcBef>
              <a:spcAft>
                <a:spcPts val="0"/>
              </a:spcAft>
              <a:buClr>
                <a:schemeClr val="accent1"/>
              </a:buClr>
              <a:buSzPts val="600"/>
              <a:buFont typeface="Trebuchet MS"/>
              <a:buNone/>
              <a:defRPr/>
            </a:lvl2pPr>
            <a:lvl3pPr indent="0" lvl="2" marL="0" algn="r">
              <a:spcBef>
                <a:spcPts val="0"/>
              </a:spcBef>
              <a:spcAft>
                <a:spcPts val="0"/>
              </a:spcAft>
              <a:buClr>
                <a:schemeClr val="accent1"/>
              </a:buClr>
              <a:buSzPts val="600"/>
              <a:buFont typeface="Trebuchet MS"/>
              <a:buNone/>
              <a:defRPr/>
            </a:lvl3pPr>
            <a:lvl4pPr indent="0" lvl="3" marL="0" algn="r">
              <a:spcBef>
                <a:spcPts val="0"/>
              </a:spcBef>
              <a:spcAft>
                <a:spcPts val="0"/>
              </a:spcAft>
              <a:buClr>
                <a:schemeClr val="accent1"/>
              </a:buClr>
              <a:buSzPts val="600"/>
              <a:buFont typeface="Trebuchet MS"/>
              <a:buNone/>
              <a:defRPr/>
            </a:lvl4pPr>
            <a:lvl5pPr indent="0" lvl="4" marL="0" algn="r">
              <a:spcBef>
                <a:spcPts val="0"/>
              </a:spcBef>
              <a:spcAft>
                <a:spcPts val="0"/>
              </a:spcAft>
              <a:buClr>
                <a:schemeClr val="accent1"/>
              </a:buClr>
              <a:buSzPts val="600"/>
              <a:buFont typeface="Trebuchet MS"/>
              <a:buNone/>
              <a:defRPr/>
            </a:lvl5pPr>
            <a:lvl6pPr indent="0" lvl="5" marL="0" algn="r">
              <a:spcBef>
                <a:spcPts val="0"/>
              </a:spcBef>
              <a:spcAft>
                <a:spcPts val="0"/>
              </a:spcAft>
              <a:buClr>
                <a:schemeClr val="accent1"/>
              </a:buClr>
              <a:buSzPts val="600"/>
              <a:buFont typeface="Trebuchet MS"/>
              <a:buNone/>
              <a:defRPr/>
            </a:lvl6pPr>
            <a:lvl7pPr indent="0" lvl="6" marL="0" algn="r">
              <a:spcBef>
                <a:spcPts val="0"/>
              </a:spcBef>
              <a:spcAft>
                <a:spcPts val="0"/>
              </a:spcAft>
              <a:buClr>
                <a:schemeClr val="accent1"/>
              </a:buClr>
              <a:buSzPts val="600"/>
              <a:buFont typeface="Trebuchet MS"/>
              <a:buNone/>
              <a:defRPr/>
            </a:lvl7pPr>
            <a:lvl8pPr indent="0" lvl="7" marL="0" algn="r">
              <a:spcBef>
                <a:spcPts val="0"/>
              </a:spcBef>
              <a:spcAft>
                <a:spcPts val="0"/>
              </a:spcAft>
              <a:buClr>
                <a:schemeClr val="accent1"/>
              </a:buClr>
              <a:buSzPts val="600"/>
              <a:buFont typeface="Trebuchet MS"/>
              <a:buNone/>
              <a:defRPr/>
            </a:lvl8pPr>
            <a:lvl9pPr indent="0" lvl="8" marL="0" algn="r">
              <a:spcBef>
                <a:spcPts val="0"/>
              </a:spcBef>
              <a:spcAft>
                <a:spcPts val="0"/>
              </a:spcAft>
              <a:buClr>
                <a:schemeClr val="accent1"/>
              </a:buClr>
              <a:buSzPts val="600"/>
              <a:buFont typeface="Trebuchet MS"/>
              <a:buNone/>
              <a:defRPr/>
            </a:lvl9pPr>
          </a:lstStyle>
          <a:p>
            <a:pPr indent="0" lvl="0" marL="0" rtl="0" algn="r">
              <a:spcBef>
                <a:spcPts val="0"/>
              </a:spcBef>
              <a:spcAft>
                <a:spcPts val="0"/>
              </a:spcAft>
              <a:buNone/>
            </a:pPr>
            <a:fld id="{00000000-1234-1234-1234-123412341234}" type="slidenum">
              <a:rPr lang="es"/>
              <a:t>‹#›</a:t>
            </a:fld>
            <a:endParaRPr/>
          </a:p>
        </p:txBody>
      </p:sp>
      <p:sp>
        <p:nvSpPr>
          <p:cNvPr id="112" name="Google Shape;112;p55"/>
          <p:cNvSpPr txBox="1"/>
          <p:nvPr/>
        </p:nvSpPr>
        <p:spPr>
          <a:xfrm>
            <a:off x="406402" y="592784"/>
            <a:ext cx="457200" cy="438582"/>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0" lang="es" sz="6000" u="none" cap="none" strike="noStrike">
                <a:solidFill>
                  <a:srgbClr val="BFE471"/>
                </a:solidFill>
                <a:latin typeface="Arial"/>
                <a:ea typeface="Arial"/>
                <a:cs typeface="Arial"/>
                <a:sym typeface="Arial"/>
              </a:rPr>
              <a:t>“</a:t>
            </a:r>
            <a:endParaRPr/>
          </a:p>
        </p:txBody>
      </p:sp>
      <p:sp>
        <p:nvSpPr>
          <p:cNvPr id="113" name="Google Shape;113;p55"/>
          <p:cNvSpPr txBox="1"/>
          <p:nvPr/>
        </p:nvSpPr>
        <p:spPr>
          <a:xfrm>
            <a:off x="6669758" y="2164917"/>
            <a:ext cx="457200" cy="438582"/>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0" lang="es" sz="6000" u="none" cap="none" strike="noStrike">
                <a:solidFill>
                  <a:srgbClr val="BFE471"/>
                </a:solidFill>
                <a:latin typeface="Arial"/>
                <a:ea typeface="Arial"/>
                <a:cs typeface="Arial"/>
                <a:sym typeface="Arial"/>
              </a:rPr>
              <a:t>”</a:t>
            </a:r>
            <a:endParaRPr b="0" i="0" sz="1350" u="none" cap="none" strike="noStrike">
              <a:solidFill>
                <a:srgbClr val="BFE47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jeta de nombre">
  <p:cSld name="Tarjeta de nombre">
    <p:spTree>
      <p:nvGrpSpPr>
        <p:cNvPr id="114" name="Shape 114"/>
        <p:cNvGrpSpPr/>
        <p:nvPr/>
      </p:nvGrpSpPr>
      <p:grpSpPr>
        <a:xfrm>
          <a:off x="0" y="0"/>
          <a:ext cx="0" cy="0"/>
          <a:chOff x="0" y="0"/>
          <a:chExt cx="0" cy="0"/>
        </a:xfrm>
      </p:grpSpPr>
      <p:sp>
        <p:nvSpPr>
          <p:cNvPr id="115" name="Google Shape;115;p56"/>
          <p:cNvSpPr txBox="1"/>
          <p:nvPr>
            <p:ph type="title"/>
          </p:nvPr>
        </p:nvSpPr>
        <p:spPr>
          <a:xfrm>
            <a:off x="508001" y="1448991"/>
            <a:ext cx="6447501" cy="1946595"/>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3300"/>
              <a:buFont typeface="Trebuchet MS"/>
              <a:buNone/>
              <a:defRPr b="0" sz="33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56"/>
          <p:cNvSpPr txBox="1"/>
          <p:nvPr>
            <p:ph idx="1" type="body"/>
          </p:nvPr>
        </p:nvSpPr>
        <p:spPr>
          <a:xfrm>
            <a:off x="508001" y="3395586"/>
            <a:ext cx="6447501" cy="1135436"/>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1080"/>
              <a:buNone/>
              <a:defRPr sz="1350">
                <a:solidFill>
                  <a:srgbClr val="3F3F3F"/>
                </a:solidFill>
              </a:defRPr>
            </a:lvl1pPr>
            <a:lvl2pPr indent="-228600" lvl="1" marL="914400" algn="l">
              <a:spcBef>
                <a:spcPts val="750"/>
              </a:spcBef>
              <a:spcAft>
                <a:spcPts val="0"/>
              </a:spcAft>
              <a:buSzPts val="1080"/>
              <a:buNone/>
              <a:defRPr sz="1350">
                <a:solidFill>
                  <a:srgbClr val="888888"/>
                </a:solidFill>
              </a:defRPr>
            </a:lvl2pPr>
            <a:lvl3pPr indent="-228600" lvl="2" marL="1371600" algn="l">
              <a:spcBef>
                <a:spcPts val="750"/>
              </a:spcBef>
              <a:spcAft>
                <a:spcPts val="0"/>
              </a:spcAft>
              <a:buSzPts val="960"/>
              <a:buNone/>
              <a:defRPr sz="1200">
                <a:solidFill>
                  <a:srgbClr val="888888"/>
                </a:solidFill>
              </a:defRPr>
            </a:lvl3pPr>
            <a:lvl4pPr indent="-228600" lvl="3" marL="1828800" algn="l">
              <a:spcBef>
                <a:spcPts val="750"/>
              </a:spcBef>
              <a:spcAft>
                <a:spcPts val="0"/>
              </a:spcAft>
              <a:buSzPts val="840"/>
              <a:buNone/>
              <a:defRPr sz="1050">
                <a:solidFill>
                  <a:srgbClr val="888888"/>
                </a:solidFill>
              </a:defRPr>
            </a:lvl4pPr>
            <a:lvl5pPr indent="-228600" lvl="4" marL="2286000" algn="l">
              <a:spcBef>
                <a:spcPts val="750"/>
              </a:spcBef>
              <a:spcAft>
                <a:spcPts val="0"/>
              </a:spcAft>
              <a:buSzPts val="840"/>
              <a:buNone/>
              <a:defRPr sz="1050">
                <a:solidFill>
                  <a:srgbClr val="888888"/>
                </a:solidFill>
              </a:defRPr>
            </a:lvl5pPr>
            <a:lvl6pPr indent="-228600" lvl="5" marL="2743200" algn="l">
              <a:spcBef>
                <a:spcPts val="750"/>
              </a:spcBef>
              <a:spcAft>
                <a:spcPts val="0"/>
              </a:spcAft>
              <a:buSzPts val="840"/>
              <a:buNone/>
              <a:defRPr sz="1050">
                <a:solidFill>
                  <a:srgbClr val="888888"/>
                </a:solidFill>
              </a:defRPr>
            </a:lvl6pPr>
            <a:lvl7pPr indent="-228600" lvl="6" marL="3200400" algn="l">
              <a:spcBef>
                <a:spcPts val="750"/>
              </a:spcBef>
              <a:spcAft>
                <a:spcPts val="0"/>
              </a:spcAft>
              <a:buSzPts val="840"/>
              <a:buNone/>
              <a:defRPr sz="1050">
                <a:solidFill>
                  <a:srgbClr val="888888"/>
                </a:solidFill>
              </a:defRPr>
            </a:lvl7pPr>
            <a:lvl8pPr indent="-228600" lvl="7" marL="3657600" algn="l">
              <a:spcBef>
                <a:spcPts val="750"/>
              </a:spcBef>
              <a:spcAft>
                <a:spcPts val="0"/>
              </a:spcAft>
              <a:buSzPts val="840"/>
              <a:buNone/>
              <a:defRPr sz="1050">
                <a:solidFill>
                  <a:srgbClr val="888888"/>
                </a:solidFill>
              </a:defRPr>
            </a:lvl8pPr>
            <a:lvl9pPr indent="-228600" lvl="8" marL="4114800" algn="l">
              <a:spcBef>
                <a:spcPts val="750"/>
              </a:spcBef>
              <a:spcAft>
                <a:spcPts val="0"/>
              </a:spcAft>
              <a:buSzPts val="840"/>
              <a:buNone/>
              <a:defRPr sz="1050">
                <a:solidFill>
                  <a:srgbClr val="888888"/>
                </a:solidFill>
              </a:defRPr>
            </a:lvl9pPr>
          </a:lstStyle>
          <a:p/>
        </p:txBody>
      </p:sp>
      <p:sp>
        <p:nvSpPr>
          <p:cNvPr id="117" name="Google Shape;117;p56"/>
          <p:cNvSpPr txBox="1"/>
          <p:nvPr>
            <p:ph idx="10" type="dt"/>
          </p:nvPr>
        </p:nvSpPr>
        <p:spPr>
          <a:xfrm>
            <a:off x="5403850" y="4531022"/>
            <a:ext cx="683954" cy="27384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56"/>
          <p:cNvSpPr txBox="1"/>
          <p:nvPr>
            <p:ph idx="11" type="ftr"/>
          </p:nvPr>
        </p:nvSpPr>
        <p:spPr>
          <a:xfrm>
            <a:off x="508000" y="4531022"/>
            <a:ext cx="4723209"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56"/>
          <p:cNvSpPr txBox="1"/>
          <p:nvPr>
            <p:ph idx="12" type="sldNum"/>
          </p:nvPr>
        </p:nvSpPr>
        <p:spPr>
          <a:xfrm>
            <a:off x="6442998" y="4531022"/>
            <a:ext cx="512504"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600"/>
              <a:buFont typeface="Trebuchet MS"/>
              <a:buNone/>
              <a:defRPr/>
            </a:lvl1pPr>
            <a:lvl2pPr indent="0" lvl="1" marL="0" algn="r">
              <a:spcBef>
                <a:spcPts val="0"/>
              </a:spcBef>
              <a:spcAft>
                <a:spcPts val="0"/>
              </a:spcAft>
              <a:buClr>
                <a:schemeClr val="accent1"/>
              </a:buClr>
              <a:buSzPts val="600"/>
              <a:buFont typeface="Trebuchet MS"/>
              <a:buNone/>
              <a:defRPr/>
            </a:lvl2pPr>
            <a:lvl3pPr indent="0" lvl="2" marL="0" algn="r">
              <a:spcBef>
                <a:spcPts val="0"/>
              </a:spcBef>
              <a:spcAft>
                <a:spcPts val="0"/>
              </a:spcAft>
              <a:buClr>
                <a:schemeClr val="accent1"/>
              </a:buClr>
              <a:buSzPts val="600"/>
              <a:buFont typeface="Trebuchet MS"/>
              <a:buNone/>
              <a:defRPr/>
            </a:lvl3pPr>
            <a:lvl4pPr indent="0" lvl="3" marL="0" algn="r">
              <a:spcBef>
                <a:spcPts val="0"/>
              </a:spcBef>
              <a:spcAft>
                <a:spcPts val="0"/>
              </a:spcAft>
              <a:buClr>
                <a:schemeClr val="accent1"/>
              </a:buClr>
              <a:buSzPts val="600"/>
              <a:buFont typeface="Trebuchet MS"/>
              <a:buNone/>
              <a:defRPr/>
            </a:lvl4pPr>
            <a:lvl5pPr indent="0" lvl="4" marL="0" algn="r">
              <a:spcBef>
                <a:spcPts val="0"/>
              </a:spcBef>
              <a:spcAft>
                <a:spcPts val="0"/>
              </a:spcAft>
              <a:buClr>
                <a:schemeClr val="accent1"/>
              </a:buClr>
              <a:buSzPts val="600"/>
              <a:buFont typeface="Trebuchet MS"/>
              <a:buNone/>
              <a:defRPr/>
            </a:lvl5pPr>
            <a:lvl6pPr indent="0" lvl="5" marL="0" algn="r">
              <a:spcBef>
                <a:spcPts val="0"/>
              </a:spcBef>
              <a:spcAft>
                <a:spcPts val="0"/>
              </a:spcAft>
              <a:buClr>
                <a:schemeClr val="accent1"/>
              </a:buClr>
              <a:buSzPts val="600"/>
              <a:buFont typeface="Trebuchet MS"/>
              <a:buNone/>
              <a:defRPr/>
            </a:lvl6pPr>
            <a:lvl7pPr indent="0" lvl="6" marL="0" algn="r">
              <a:spcBef>
                <a:spcPts val="0"/>
              </a:spcBef>
              <a:spcAft>
                <a:spcPts val="0"/>
              </a:spcAft>
              <a:buClr>
                <a:schemeClr val="accent1"/>
              </a:buClr>
              <a:buSzPts val="600"/>
              <a:buFont typeface="Trebuchet MS"/>
              <a:buNone/>
              <a:defRPr/>
            </a:lvl7pPr>
            <a:lvl8pPr indent="0" lvl="7" marL="0" algn="r">
              <a:spcBef>
                <a:spcPts val="0"/>
              </a:spcBef>
              <a:spcAft>
                <a:spcPts val="0"/>
              </a:spcAft>
              <a:buClr>
                <a:schemeClr val="accent1"/>
              </a:buClr>
              <a:buSzPts val="600"/>
              <a:buFont typeface="Trebuchet MS"/>
              <a:buNone/>
              <a:defRPr/>
            </a:lvl8pPr>
            <a:lvl9pPr indent="0" lvl="8" marL="0" algn="r">
              <a:spcBef>
                <a:spcPts val="0"/>
              </a:spcBef>
              <a:spcAft>
                <a:spcPts val="0"/>
              </a:spcAft>
              <a:buClr>
                <a:schemeClr val="accent1"/>
              </a:buClr>
              <a:buSzPts val="600"/>
              <a:buFont typeface="Trebuchet MS"/>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r la tarjeta de nombre">
  <p:cSld name="Citar la tarjeta de nombre">
    <p:spTree>
      <p:nvGrpSpPr>
        <p:cNvPr id="120" name="Shape 120"/>
        <p:cNvGrpSpPr/>
        <p:nvPr/>
      </p:nvGrpSpPr>
      <p:grpSpPr>
        <a:xfrm>
          <a:off x="0" y="0"/>
          <a:ext cx="0" cy="0"/>
          <a:chOff x="0" y="0"/>
          <a:chExt cx="0" cy="0"/>
        </a:xfrm>
      </p:grpSpPr>
      <p:sp>
        <p:nvSpPr>
          <p:cNvPr id="121" name="Google Shape;121;p57"/>
          <p:cNvSpPr txBox="1"/>
          <p:nvPr>
            <p:ph type="title"/>
          </p:nvPr>
        </p:nvSpPr>
        <p:spPr>
          <a:xfrm>
            <a:off x="698500" y="457200"/>
            <a:ext cx="6070601" cy="226695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3300"/>
              <a:buFont typeface="Trebuchet MS"/>
              <a:buNone/>
              <a:defRPr b="0" sz="33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57"/>
          <p:cNvSpPr txBox="1"/>
          <p:nvPr>
            <p:ph idx="1" type="body"/>
          </p:nvPr>
        </p:nvSpPr>
        <p:spPr>
          <a:xfrm>
            <a:off x="507999" y="3009900"/>
            <a:ext cx="6447502" cy="385686"/>
          </a:xfrm>
          <a:prstGeom prst="rect">
            <a:avLst/>
          </a:prstGeom>
          <a:noFill/>
          <a:ln>
            <a:noFill/>
          </a:ln>
        </p:spPr>
        <p:txBody>
          <a:bodyPr anchorCtr="0" anchor="b" bIns="45700" lIns="91425" spcFirstLastPara="1" rIns="91425" wrap="square" tIns="45700">
            <a:noAutofit/>
          </a:bodyPr>
          <a:lstStyle>
            <a:lvl1pPr indent="-228600" lvl="0" marL="457200" algn="l">
              <a:spcBef>
                <a:spcPts val="750"/>
              </a:spcBef>
              <a:spcAft>
                <a:spcPts val="0"/>
              </a:spcAft>
              <a:buSzPts val="1440"/>
              <a:buFont typeface="Trebuchet MS"/>
              <a:buNone/>
              <a:defRPr sz="1800">
                <a:solidFill>
                  <a:srgbClr val="3F3F3F"/>
                </a:solidFill>
              </a:defRPr>
            </a:lvl1pPr>
            <a:lvl2pPr indent="-228600" lvl="1" marL="914400" algn="l">
              <a:spcBef>
                <a:spcPts val="750"/>
              </a:spcBef>
              <a:spcAft>
                <a:spcPts val="0"/>
              </a:spcAft>
              <a:buSzPts val="960"/>
              <a:buFont typeface="Trebuchet MS"/>
              <a:buNone/>
              <a:defRPr/>
            </a:lvl2pPr>
            <a:lvl3pPr indent="-228600" lvl="2" marL="1371600" algn="l">
              <a:spcBef>
                <a:spcPts val="750"/>
              </a:spcBef>
              <a:spcAft>
                <a:spcPts val="0"/>
              </a:spcAft>
              <a:buSzPts val="840"/>
              <a:buFont typeface="Trebuchet MS"/>
              <a:buNone/>
              <a:defRPr/>
            </a:lvl3pPr>
            <a:lvl4pPr indent="-228600" lvl="3" marL="1828800" algn="l">
              <a:spcBef>
                <a:spcPts val="750"/>
              </a:spcBef>
              <a:spcAft>
                <a:spcPts val="0"/>
              </a:spcAft>
              <a:buSzPts val="720"/>
              <a:buFont typeface="Trebuchet MS"/>
              <a:buNone/>
              <a:defRPr/>
            </a:lvl4pPr>
            <a:lvl5pPr indent="-228600" lvl="4" marL="2286000" algn="l">
              <a:spcBef>
                <a:spcPts val="750"/>
              </a:spcBef>
              <a:spcAft>
                <a:spcPts val="0"/>
              </a:spcAft>
              <a:buSzPts val="720"/>
              <a:buFont typeface="Trebuchet MS"/>
              <a:buNone/>
              <a:defRPr/>
            </a:lvl5pPr>
            <a:lvl6pPr indent="-320039" lvl="5" marL="2743200" algn="l">
              <a:spcBef>
                <a:spcPts val="750"/>
              </a:spcBef>
              <a:spcAft>
                <a:spcPts val="0"/>
              </a:spcAft>
              <a:buSzPts val="1440"/>
              <a:buChar char="►"/>
              <a:defRPr/>
            </a:lvl6pPr>
            <a:lvl7pPr indent="-320039" lvl="6" marL="3200400" algn="l">
              <a:spcBef>
                <a:spcPts val="750"/>
              </a:spcBef>
              <a:spcAft>
                <a:spcPts val="0"/>
              </a:spcAft>
              <a:buSzPts val="1440"/>
              <a:buChar char="►"/>
              <a:defRPr/>
            </a:lvl7pPr>
            <a:lvl8pPr indent="-320040" lvl="7" marL="3657600" algn="l">
              <a:spcBef>
                <a:spcPts val="750"/>
              </a:spcBef>
              <a:spcAft>
                <a:spcPts val="0"/>
              </a:spcAft>
              <a:buSzPts val="1440"/>
              <a:buChar char="►"/>
              <a:defRPr/>
            </a:lvl8pPr>
            <a:lvl9pPr indent="-320040" lvl="8" marL="4114800" algn="l">
              <a:spcBef>
                <a:spcPts val="750"/>
              </a:spcBef>
              <a:spcAft>
                <a:spcPts val="0"/>
              </a:spcAft>
              <a:buSzPts val="1440"/>
              <a:buChar char="►"/>
              <a:defRPr/>
            </a:lvl9pPr>
          </a:lstStyle>
          <a:p/>
        </p:txBody>
      </p:sp>
      <p:sp>
        <p:nvSpPr>
          <p:cNvPr id="123" name="Google Shape;123;p57"/>
          <p:cNvSpPr txBox="1"/>
          <p:nvPr>
            <p:ph idx="2" type="body"/>
          </p:nvPr>
        </p:nvSpPr>
        <p:spPr>
          <a:xfrm>
            <a:off x="508001" y="3395586"/>
            <a:ext cx="6447501" cy="1135436"/>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1080"/>
              <a:buNone/>
              <a:defRPr sz="1350">
                <a:solidFill>
                  <a:srgbClr val="7F7F7F"/>
                </a:solidFill>
              </a:defRPr>
            </a:lvl1pPr>
            <a:lvl2pPr indent="-228600" lvl="1" marL="914400" algn="l">
              <a:spcBef>
                <a:spcPts val="750"/>
              </a:spcBef>
              <a:spcAft>
                <a:spcPts val="0"/>
              </a:spcAft>
              <a:buSzPts val="1080"/>
              <a:buNone/>
              <a:defRPr sz="1350">
                <a:solidFill>
                  <a:srgbClr val="888888"/>
                </a:solidFill>
              </a:defRPr>
            </a:lvl2pPr>
            <a:lvl3pPr indent="-228600" lvl="2" marL="1371600" algn="l">
              <a:spcBef>
                <a:spcPts val="750"/>
              </a:spcBef>
              <a:spcAft>
                <a:spcPts val="0"/>
              </a:spcAft>
              <a:buSzPts val="960"/>
              <a:buNone/>
              <a:defRPr sz="1200">
                <a:solidFill>
                  <a:srgbClr val="888888"/>
                </a:solidFill>
              </a:defRPr>
            </a:lvl3pPr>
            <a:lvl4pPr indent="-228600" lvl="3" marL="1828800" algn="l">
              <a:spcBef>
                <a:spcPts val="750"/>
              </a:spcBef>
              <a:spcAft>
                <a:spcPts val="0"/>
              </a:spcAft>
              <a:buSzPts val="840"/>
              <a:buNone/>
              <a:defRPr sz="1050">
                <a:solidFill>
                  <a:srgbClr val="888888"/>
                </a:solidFill>
              </a:defRPr>
            </a:lvl4pPr>
            <a:lvl5pPr indent="-228600" lvl="4" marL="2286000" algn="l">
              <a:spcBef>
                <a:spcPts val="750"/>
              </a:spcBef>
              <a:spcAft>
                <a:spcPts val="0"/>
              </a:spcAft>
              <a:buSzPts val="840"/>
              <a:buNone/>
              <a:defRPr sz="1050">
                <a:solidFill>
                  <a:srgbClr val="888888"/>
                </a:solidFill>
              </a:defRPr>
            </a:lvl5pPr>
            <a:lvl6pPr indent="-228600" lvl="5" marL="2743200" algn="l">
              <a:spcBef>
                <a:spcPts val="750"/>
              </a:spcBef>
              <a:spcAft>
                <a:spcPts val="0"/>
              </a:spcAft>
              <a:buSzPts val="840"/>
              <a:buNone/>
              <a:defRPr sz="1050">
                <a:solidFill>
                  <a:srgbClr val="888888"/>
                </a:solidFill>
              </a:defRPr>
            </a:lvl6pPr>
            <a:lvl7pPr indent="-228600" lvl="6" marL="3200400" algn="l">
              <a:spcBef>
                <a:spcPts val="750"/>
              </a:spcBef>
              <a:spcAft>
                <a:spcPts val="0"/>
              </a:spcAft>
              <a:buSzPts val="840"/>
              <a:buNone/>
              <a:defRPr sz="1050">
                <a:solidFill>
                  <a:srgbClr val="888888"/>
                </a:solidFill>
              </a:defRPr>
            </a:lvl7pPr>
            <a:lvl8pPr indent="-228600" lvl="7" marL="3657600" algn="l">
              <a:spcBef>
                <a:spcPts val="750"/>
              </a:spcBef>
              <a:spcAft>
                <a:spcPts val="0"/>
              </a:spcAft>
              <a:buSzPts val="840"/>
              <a:buNone/>
              <a:defRPr sz="1050">
                <a:solidFill>
                  <a:srgbClr val="888888"/>
                </a:solidFill>
              </a:defRPr>
            </a:lvl8pPr>
            <a:lvl9pPr indent="-228600" lvl="8" marL="4114800" algn="l">
              <a:spcBef>
                <a:spcPts val="750"/>
              </a:spcBef>
              <a:spcAft>
                <a:spcPts val="0"/>
              </a:spcAft>
              <a:buSzPts val="840"/>
              <a:buNone/>
              <a:defRPr sz="1050">
                <a:solidFill>
                  <a:srgbClr val="888888"/>
                </a:solidFill>
              </a:defRPr>
            </a:lvl9pPr>
          </a:lstStyle>
          <a:p/>
        </p:txBody>
      </p:sp>
      <p:sp>
        <p:nvSpPr>
          <p:cNvPr id="124" name="Google Shape;124;p57"/>
          <p:cNvSpPr txBox="1"/>
          <p:nvPr>
            <p:ph idx="10" type="dt"/>
          </p:nvPr>
        </p:nvSpPr>
        <p:spPr>
          <a:xfrm>
            <a:off x="5403850" y="4531022"/>
            <a:ext cx="683954" cy="27384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57"/>
          <p:cNvSpPr txBox="1"/>
          <p:nvPr>
            <p:ph idx="11" type="ftr"/>
          </p:nvPr>
        </p:nvSpPr>
        <p:spPr>
          <a:xfrm>
            <a:off x="508000" y="4531022"/>
            <a:ext cx="4723209"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57"/>
          <p:cNvSpPr txBox="1"/>
          <p:nvPr>
            <p:ph idx="12" type="sldNum"/>
          </p:nvPr>
        </p:nvSpPr>
        <p:spPr>
          <a:xfrm>
            <a:off x="6442998" y="4531022"/>
            <a:ext cx="512504"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600"/>
              <a:buFont typeface="Trebuchet MS"/>
              <a:buNone/>
              <a:defRPr/>
            </a:lvl1pPr>
            <a:lvl2pPr indent="0" lvl="1" marL="0" algn="r">
              <a:spcBef>
                <a:spcPts val="0"/>
              </a:spcBef>
              <a:spcAft>
                <a:spcPts val="0"/>
              </a:spcAft>
              <a:buClr>
                <a:schemeClr val="accent1"/>
              </a:buClr>
              <a:buSzPts val="600"/>
              <a:buFont typeface="Trebuchet MS"/>
              <a:buNone/>
              <a:defRPr/>
            </a:lvl2pPr>
            <a:lvl3pPr indent="0" lvl="2" marL="0" algn="r">
              <a:spcBef>
                <a:spcPts val="0"/>
              </a:spcBef>
              <a:spcAft>
                <a:spcPts val="0"/>
              </a:spcAft>
              <a:buClr>
                <a:schemeClr val="accent1"/>
              </a:buClr>
              <a:buSzPts val="600"/>
              <a:buFont typeface="Trebuchet MS"/>
              <a:buNone/>
              <a:defRPr/>
            </a:lvl3pPr>
            <a:lvl4pPr indent="0" lvl="3" marL="0" algn="r">
              <a:spcBef>
                <a:spcPts val="0"/>
              </a:spcBef>
              <a:spcAft>
                <a:spcPts val="0"/>
              </a:spcAft>
              <a:buClr>
                <a:schemeClr val="accent1"/>
              </a:buClr>
              <a:buSzPts val="600"/>
              <a:buFont typeface="Trebuchet MS"/>
              <a:buNone/>
              <a:defRPr/>
            </a:lvl4pPr>
            <a:lvl5pPr indent="0" lvl="4" marL="0" algn="r">
              <a:spcBef>
                <a:spcPts val="0"/>
              </a:spcBef>
              <a:spcAft>
                <a:spcPts val="0"/>
              </a:spcAft>
              <a:buClr>
                <a:schemeClr val="accent1"/>
              </a:buClr>
              <a:buSzPts val="600"/>
              <a:buFont typeface="Trebuchet MS"/>
              <a:buNone/>
              <a:defRPr/>
            </a:lvl5pPr>
            <a:lvl6pPr indent="0" lvl="5" marL="0" algn="r">
              <a:spcBef>
                <a:spcPts val="0"/>
              </a:spcBef>
              <a:spcAft>
                <a:spcPts val="0"/>
              </a:spcAft>
              <a:buClr>
                <a:schemeClr val="accent1"/>
              </a:buClr>
              <a:buSzPts val="600"/>
              <a:buFont typeface="Trebuchet MS"/>
              <a:buNone/>
              <a:defRPr/>
            </a:lvl6pPr>
            <a:lvl7pPr indent="0" lvl="6" marL="0" algn="r">
              <a:spcBef>
                <a:spcPts val="0"/>
              </a:spcBef>
              <a:spcAft>
                <a:spcPts val="0"/>
              </a:spcAft>
              <a:buClr>
                <a:schemeClr val="accent1"/>
              </a:buClr>
              <a:buSzPts val="600"/>
              <a:buFont typeface="Trebuchet MS"/>
              <a:buNone/>
              <a:defRPr/>
            </a:lvl7pPr>
            <a:lvl8pPr indent="0" lvl="7" marL="0" algn="r">
              <a:spcBef>
                <a:spcPts val="0"/>
              </a:spcBef>
              <a:spcAft>
                <a:spcPts val="0"/>
              </a:spcAft>
              <a:buClr>
                <a:schemeClr val="accent1"/>
              </a:buClr>
              <a:buSzPts val="600"/>
              <a:buFont typeface="Trebuchet MS"/>
              <a:buNone/>
              <a:defRPr/>
            </a:lvl8pPr>
            <a:lvl9pPr indent="0" lvl="8" marL="0" algn="r">
              <a:spcBef>
                <a:spcPts val="0"/>
              </a:spcBef>
              <a:spcAft>
                <a:spcPts val="0"/>
              </a:spcAft>
              <a:buClr>
                <a:schemeClr val="accent1"/>
              </a:buClr>
              <a:buSzPts val="600"/>
              <a:buFont typeface="Trebuchet MS"/>
              <a:buNone/>
              <a:defRPr/>
            </a:lvl9pPr>
          </a:lstStyle>
          <a:p>
            <a:pPr indent="0" lvl="0" marL="0" rtl="0" algn="r">
              <a:spcBef>
                <a:spcPts val="0"/>
              </a:spcBef>
              <a:spcAft>
                <a:spcPts val="0"/>
              </a:spcAft>
              <a:buNone/>
            </a:pPr>
            <a:fld id="{00000000-1234-1234-1234-123412341234}" type="slidenum">
              <a:rPr lang="es"/>
              <a:t>‹#›</a:t>
            </a:fld>
            <a:endParaRPr/>
          </a:p>
        </p:txBody>
      </p:sp>
      <p:sp>
        <p:nvSpPr>
          <p:cNvPr id="127" name="Google Shape;127;p57"/>
          <p:cNvSpPr txBox="1"/>
          <p:nvPr/>
        </p:nvSpPr>
        <p:spPr>
          <a:xfrm>
            <a:off x="406402" y="592784"/>
            <a:ext cx="457200" cy="438582"/>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0" lang="es" sz="6000" u="none" cap="none" strike="noStrike">
                <a:solidFill>
                  <a:srgbClr val="BFE471"/>
                </a:solidFill>
                <a:latin typeface="Arial"/>
                <a:ea typeface="Arial"/>
                <a:cs typeface="Arial"/>
                <a:sym typeface="Arial"/>
              </a:rPr>
              <a:t>“</a:t>
            </a:r>
            <a:endParaRPr/>
          </a:p>
        </p:txBody>
      </p:sp>
      <p:sp>
        <p:nvSpPr>
          <p:cNvPr id="128" name="Google Shape;128;p57"/>
          <p:cNvSpPr txBox="1"/>
          <p:nvPr/>
        </p:nvSpPr>
        <p:spPr>
          <a:xfrm>
            <a:off x="6669758" y="2164917"/>
            <a:ext cx="457200" cy="438582"/>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0" lang="es" sz="6000" u="none" cap="none" strike="noStrike">
                <a:solidFill>
                  <a:srgbClr val="BFE471"/>
                </a:solidFill>
                <a:latin typeface="Arial"/>
                <a:ea typeface="Arial"/>
                <a:cs typeface="Arial"/>
                <a:sym typeface="Arial"/>
              </a:rPr>
              <a:t>”</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dadero o falso">
  <p:cSld name="Verdadero o falso">
    <p:spTree>
      <p:nvGrpSpPr>
        <p:cNvPr id="129" name="Shape 129"/>
        <p:cNvGrpSpPr/>
        <p:nvPr/>
      </p:nvGrpSpPr>
      <p:grpSpPr>
        <a:xfrm>
          <a:off x="0" y="0"/>
          <a:ext cx="0" cy="0"/>
          <a:chOff x="0" y="0"/>
          <a:chExt cx="0" cy="0"/>
        </a:xfrm>
      </p:grpSpPr>
      <p:sp>
        <p:nvSpPr>
          <p:cNvPr id="130" name="Google Shape;130;p58"/>
          <p:cNvSpPr txBox="1"/>
          <p:nvPr>
            <p:ph type="title"/>
          </p:nvPr>
        </p:nvSpPr>
        <p:spPr>
          <a:xfrm>
            <a:off x="514350" y="457200"/>
            <a:ext cx="6441152" cy="226695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3300"/>
              <a:buFont typeface="Trebuchet MS"/>
              <a:buNone/>
              <a:defRPr b="0" sz="33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58"/>
          <p:cNvSpPr txBox="1"/>
          <p:nvPr>
            <p:ph idx="1" type="body"/>
          </p:nvPr>
        </p:nvSpPr>
        <p:spPr>
          <a:xfrm>
            <a:off x="507999" y="3009900"/>
            <a:ext cx="6447502" cy="385686"/>
          </a:xfrm>
          <a:prstGeom prst="rect">
            <a:avLst/>
          </a:prstGeom>
          <a:noFill/>
          <a:ln>
            <a:noFill/>
          </a:ln>
        </p:spPr>
        <p:txBody>
          <a:bodyPr anchorCtr="0" anchor="b" bIns="45700" lIns="91425" spcFirstLastPara="1" rIns="91425" wrap="square" tIns="45700">
            <a:noAutofit/>
          </a:bodyPr>
          <a:lstStyle>
            <a:lvl1pPr indent="-228600" lvl="0" marL="457200" algn="l">
              <a:spcBef>
                <a:spcPts val="750"/>
              </a:spcBef>
              <a:spcAft>
                <a:spcPts val="0"/>
              </a:spcAft>
              <a:buSzPts val="1440"/>
              <a:buFont typeface="Trebuchet MS"/>
              <a:buNone/>
              <a:defRPr sz="1800">
                <a:solidFill>
                  <a:schemeClr val="accent1"/>
                </a:solidFill>
              </a:defRPr>
            </a:lvl1pPr>
            <a:lvl2pPr indent="-228600" lvl="1" marL="914400" algn="l">
              <a:spcBef>
                <a:spcPts val="750"/>
              </a:spcBef>
              <a:spcAft>
                <a:spcPts val="0"/>
              </a:spcAft>
              <a:buSzPts val="960"/>
              <a:buFont typeface="Trebuchet MS"/>
              <a:buNone/>
              <a:defRPr/>
            </a:lvl2pPr>
            <a:lvl3pPr indent="-228600" lvl="2" marL="1371600" algn="l">
              <a:spcBef>
                <a:spcPts val="750"/>
              </a:spcBef>
              <a:spcAft>
                <a:spcPts val="0"/>
              </a:spcAft>
              <a:buSzPts val="840"/>
              <a:buFont typeface="Trebuchet MS"/>
              <a:buNone/>
              <a:defRPr/>
            </a:lvl3pPr>
            <a:lvl4pPr indent="-228600" lvl="3" marL="1828800" algn="l">
              <a:spcBef>
                <a:spcPts val="750"/>
              </a:spcBef>
              <a:spcAft>
                <a:spcPts val="0"/>
              </a:spcAft>
              <a:buSzPts val="720"/>
              <a:buFont typeface="Trebuchet MS"/>
              <a:buNone/>
              <a:defRPr/>
            </a:lvl4pPr>
            <a:lvl5pPr indent="-228600" lvl="4" marL="2286000" algn="l">
              <a:spcBef>
                <a:spcPts val="750"/>
              </a:spcBef>
              <a:spcAft>
                <a:spcPts val="0"/>
              </a:spcAft>
              <a:buSzPts val="720"/>
              <a:buFont typeface="Trebuchet MS"/>
              <a:buNone/>
              <a:defRPr/>
            </a:lvl5pPr>
            <a:lvl6pPr indent="-320039" lvl="5" marL="2743200" algn="l">
              <a:spcBef>
                <a:spcPts val="750"/>
              </a:spcBef>
              <a:spcAft>
                <a:spcPts val="0"/>
              </a:spcAft>
              <a:buSzPts val="1440"/>
              <a:buChar char="►"/>
              <a:defRPr/>
            </a:lvl6pPr>
            <a:lvl7pPr indent="-320039" lvl="6" marL="3200400" algn="l">
              <a:spcBef>
                <a:spcPts val="750"/>
              </a:spcBef>
              <a:spcAft>
                <a:spcPts val="0"/>
              </a:spcAft>
              <a:buSzPts val="1440"/>
              <a:buChar char="►"/>
              <a:defRPr/>
            </a:lvl7pPr>
            <a:lvl8pPr indent="-320040" lvl="7" marL="3657600" algn="l">
              <a:spcBef>
                <a:spcPts val="750"/>
              </a:spcBef>
              <a:spcAft>
                <a:spcPts val="0"/>
              </a:spcAft>
              <a:buSzPts val="1440"/>
              <a:buChar char="►"/>
              <a:defRPr/>
            </a:lvl8pPr>
            <a:lvl9pPr indent="-320040" lvl="8" marL="4114800" algn="l">
              <a:spcBef>
                <a:spcPts val="750"/>
              </a:spcBef>
              <a:spcAft>
                <a:spcPts val="0"/>
              </a:spcAft>
              <a:buSzPts val="1440"/>
              <a:buChar char="►"/>
              <a:defRPr/>
            </a:lvl9pPr>
          </a:lstStyle>
          <a:p/>
        </p:txBody>
      </p:sp>
      <p:sp>
        <p:nvSpPr>
          <p:cNvPr id="132" name="Google Shape;132;p58"/>
          <p:cNvSpPr txBox="1"/>
          <p:nvPr>
            <p:ph idx="2" type="body"/>
          </p:nvPr>
        </p:nvSpPr>
        <p:spPr>
          <a:xfrm>
            <a:off x="508001" y="3395586"/>
            <a:ext cx="6447501" cy="1135436"/>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1080"/>
              <a:buNone/>
              <a:defRPr sz="1350">
                <a:solidFill>
                  <a:srgbClr val="7F7F7F"/>
                </a:solidFill>
              </a:defRPr>
            </a:lvl1pPr>
            <a:lvl2pPr indent="-228600" lvl="1" marL="914400" algn="l">
              <a:spcBef>
                <a:spcPts val="750"/>
              </a:spcBef>
              <a:spcAft>
                <a:spcPts val="0"/>
              </a:spcAft>
              <a:buSzPts val="1080"/>
              <a:buNone/>
              <a:defRPr sz="1350">
                <a:solidFill>
                  <a:srgbClr val="888888"/>
                </a:solidFill>
              </a:defRPr>
            </a:lvl2pPr>
            <a:lvl3pPr indent="-228600" lvl="2" marL="1371600" algn="l">
              <a:spcBef>
                <a:spcPts val="750"/>
              </a:spcBef>
              <a:spcAft>
                <a:spcPts val="0"/>
              </a:spcAft>
              <a:buSzPts val="960"/>
              <a:buNone/>
              <a:defRPr sz="1200">
                <a:solidFill>
                  <a:srgbClr val="888888"/>
                </a:solidFill>
              </a:defRPr>
            </a:lvl3pPr>
            <a:lvl4pPr indent="-228600" lvl="3" marL="1828800" algn="l">
              <a:spcBef>
                <a:spcPts val="750"/>
              </a:spcBef>
              <a:spcAft>
                <a:spcPts val="0"/>
              </a:spcAft>
              <a:buSzPts val="840"/>
              <a:buNone/>
              <a:defRPr sz="1050">
                <a:solidFill>
                  <a:srgbClr val="888888"/>
                </a:solidFill>
              </a:defRPr>
            </a:lvl4pPr>
            <a:lvl5pPr indent="-228600" lvl="4" marL="2286000" algn="l">
              <a:spcBef>
                <a:spcPts val="750"/>
              </a:spcBef>
              <a:spcAft>
                <a:spcPts val="0"/>
              </a:spcAft>
              <a:buSzPts val="840"/>
              <a:buNone/>
              <a:defRPr sz="1050">
                <a:solidFill>
                  <a:srgbClr val="888888"/>
                </a:solidFill>
              </a:defRPr>
            </a:lvl5pPr>
            <a:lvl6pPr indent="-228600" lvl="5" marL="2743200" algn="l">
              <a:spcBef>
                <a:spcPts val="750"/>
              </a:spcBef>
              <a:spcAft>
                <a:spcPts val="0"/>
              </a:spcAft>
              <a:buSzPts val="840"/>
              <a:buNone/>
              <a:defRPr sz="1050">
                <a:solidFill>
                  <a:srgbClr val="888888"/>
                </a:solidFill>
              </a:defRPr>
            </a:lvl6pPr>
            <a:lvl7pPr indent="-228600" lvl="6" marL="3200400" algn="l">
              <a:spcBef>
                <a:spcPts val="750"/>
              </a:spcBef>
              <a:spcAft>
                <a:spcPts val="0"/>
              </a:spcAft>
              <a:buSzPts val="840"/>
              <a:buNone/>
              <a:defRPr sz="1050">
                <a:solidFill>
                  <a:srgbClr val="888888"/>
                </a:solidFill>
              </a:defRPr>
            </a:lvl7pPr>
            <a:lvl8pPr indent="-228600" lvl="7" marL="3657600" algn="l">
              <a:spcBef>
                <a:spcPts val="750"/>
              </a:spcBef>
              <a:spcAft>
                <a:spcPts val="0"/>
              </a:spcAft>
              <a:buSzPts val="840"/>
              <a:buNone/>
              <a:defRPr sz="1050">
                <a:solidFill>
                  <a:srgbClr val="888888"/>
                </a:solidFill>
              </a:defRPr>
            </a:lvl8pPr>
            <a:lvl9pPr indent="-228600" lvl="8" marL="4114800" algn="l">
              <a:spcBef>
                <a:spcPts val="750"/>
              </a:spcBef>
              <a:spcAft>
                <a:spcPts val="0"/>
              </a:spcAft>
              <a:buSzPts val="840"/>
              <a:buNone/>
              <a:defRPr sz="1050">
                <a:solidFill>
                  <a:srgbClr val="888888"/>
                </a:solidFill>
              </a:defRPr>
            </a:lvl9pPr>
          </a:lstStyle>
          <a:p/>
        </p:txBody>
      </p:sp>
      <p:sp>
        <p:nvSpPr>
          <p:cNvPr id="133" name="Google Shape;133;p58"/>
          <p:cNvSpPr txBox="1"/>
          <p:nvPr>
            <p:ph idx="10" type="dt"/>
          </p:nvPr>
        </p:nvSpPr>
        <p:spPr>
          <a:xfrm>
            <a:off x="5403850" y="4531022"/>
            <a:ext cx="683954" cy="27384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58"/>
          <p:cNvSpPr txBox="1"/>
          <p:nvPr>
            <p:ph idx="11" type="ftr"/>
          </p:nvPr>
        </p:nvSpPr>
        <p:spPr>
          <a:xfrm>
            <a:off x="508000" y="4531022"/>
            <a:ext cx="4723209"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58"/>
          <p:cNvSpPr txBox="1"/>
          <p:nvPr>
            <p:ph idx="12" type="sldNum"/>
          </p:nvPr>
        </p:nvSpPr>
        <p:spPr>
          <a:xfrm>
            <a:off x="6442998" y="4531022"/>
            <a:ext cx="512504"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600"/>
              <a:buFont typeface="Trebuchet MS"/>
              <a:buNone/>
              <a:defRPr/>
            </a:lvl1pPr>
            <a:lvl2pPr indent="0" lvl="1" marL="0" algn="r">
              <a:spcBef>
                <a:spcPts val="0"/>
              </a:spcBef>
              <a:spcAft>
                <a:spcPts val="0"/>
              </a:spcAft>
              <a:buClr>
                <a:schemeClr val="accent1"/>
              </a:buClr>
              <a:buSzPts val="600"/>
              <a:buFont typeface="Trebuchet MS"/>
              <a:buNone/>
              <a:defRPr/>
            </a:lvl2pPr>
            <a:lvl3pPr indent="0" lvl="2" marL="0" algn="r">
              <a:spcBef>
                <a:spcPts val="0"/>
              </a:spcBef>
              <a:spcAft>
                <a:spcPts val="0"/>
              </a:spcAft>
              <a:buClr>
                <a:schemeClr val="accent1"/>
              </a:buClr>
              <a:buSzPts val="600"/>
              <a:buFont typeface="Trebuchet MS"/>
              <a:buNone/>
              <a:defRPr/>
            </a:lvl3pPr>
            <a:lvl4pPr indent="0" lvl="3" marL="0" algn="r">
              <a:spcBef>
                <a:spcPts val="0"/>
              </a:spcBef>
              <a:spcAft>
                <a:spcPts val="0"/>
              </a:spcAft>
              <a:buClr>
                <a:schemeClr val="accent1"/>
              </a:buClr>
              <a:buSzPts val="600"/>
              <a:buFont typeface="Trebuchet MS"/>
              <a:buNone/>
              <a:defRPr/>
            </a:lvl4pPr>
            <a:lvl5pPr indent="0" lvl="4" marL="0" algn="r">
              <a:spcBef>
                <a:spcPts val="0"/>
              </a:spcBef>
              <a:spcAft>
                <a:spcPts val="0"/>
              </a:spcAft>
              <a:buClr>
                <a:schemeClr val="accent1"/>
              </a:buClr>
              <a:buSzPts val="600"/>
              <a:buFont typeface="Trebuchet MS"/>
              <a:buNone/>
              <a:defRPr/>
            </a:lvl5pPr>
            <a:lvl6pPr indent="0" lvl="5" marL="0" algn="r">
              <a:spcBef>
                <a:spcPts val="0"/>
              </a:spcBef>
              <a:spcAft>
                <a:spcPts val="0"/>
              </a:spcAft>
              <a:buClr>
                <a:schemeClr val="accent1"/>
              </a:buClr>
              <a:buSzPts val="600"/>
              <a:buFont typeface="Trebuchet MS"/>
              <a:buNone/>
              <a:defRPr/>
            </a:lvl6pPr>
            <a:lvl7pPr indent="0" lvl="6" marL="0" algn="r">
              <a:spcBef>
                <a:spcPts val="0"/>
              </a:spcBef>
              <a:spcAft>
                <a:spcPts val="0"/>
              </a:spcAft>
              <a:buClr>
                <a:schemeClr val="accent1"/>
              </a:buClr>
              <a:buSzPts val="600"/>
              <a:buFont typeface="Trebuchet MS"/>
              <a:buNone/>
              <a:defRPr/>
            </a:lvl7pPr>
            <a:lvl8pPr indent="0" lvl="7" marL="0" algn="r">
              <a:spcBef>
                <a:spcPts val="0"/>
              </a:spcBef>
              <a:spcAft>
                <a:spcPts val="0"/>
              </a:spcAft>
              <a:buClr>
                <a:schemeClr val="accent1"/>
              </a:buClr>
              <a:buSzPts val="600"/>
              <a:buFont typeface="Trebuchet MS"/>
              <a:buNone/>
              <a:defRPr/>
            </a:lvl8pPr>
            <a:lvl9pPr indent="0" lvl="8" marL="0" algn="r">
              <a:spcBef>
                <a:spcPts val="0"/>
              </a:spcBef>
              <a:spcAft>
                <a:spcPts val="0"/>
              </a:spcAft>
              <a:buClr>
                <a:schemeClr val="accent1"/>
              </a:buClr>
              <a:buSzPts val="600"/>
              <a:buFont typeface="Trebuchet MS"/>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136" name="Shape 136"/>
        <p:cNvGrpSpPr/>
        <p:nvPr/>
      </p:nvGrpSpPr>
      <p:grpSpPr>
        <a:xfrm>
          <a:off x="0" y="0"/>
          <a:ext cx="0" cy="0"/>
          <a:chOff x="0" y="0"/>
          <a:chExt cx="0" cy="0"/>
        </a:xfrm>
      </p:grpSpPr>
      <p:sp>
        <p:nvSpPr>
          <p:cNvPr id="137" name="Google Shape;137;p59"/>
          <p:cNvSpPr txBox="1"/>
          <p:nvPr>
            <p:ph type="title"/>
          </p:nvPr>
        </p:nvSpPr>
        <p:spPr>
          <a:xfrm>
            <a:off x="508001" y="457200"/>
            <a:ext cx="6447501" cy="9906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59"/>
          <p:cNvSpPr txBox="1"/>
          <p:nvPr>
            <p:ph idx="1" type="body"/>
          </p:nvPr>
        </p:nvSpPr>
        <p:spPr>
          <a:xfrm rot="5400000">
            <a:off x="2276462" y="-148019"/>
            <a:ext cx="2910580" cy="6447501"/>
          </a:xfrm>
          <a:prstGeom prst="rect">
            <a:avLst/>
          </a:prstGeom>
          <a:noFill/>
          <a:ln>
            <a:noFill/>
          </a:ln>
        </p:spPr>
        <p:txBody>
          <a:bodyPr anchorCtr="0" anchor="t" bIns="45700" lIns="91425" spcFirstLastPara="1" rIns="91425" wrap="square" tIns="45700">
            <a:normAutofit/>
          </a:bodyPr>
          <a:lstStyle>
            <a:lvl1pPr indent="-320040" lvl="0" marL="457200" algn="l">
              <a:spcBef>
                <a:spcPts val="750"/>
              </a:spcBef>
              <a:spcAft>
                <a:spcPts val="0"/>
              </a:spcAft>
              <a:buSzPts val="1440"/>
              <a:buChar char="►"/>
              <a:defRPr/>
            </a:lvl1pPr>
            <a:lvl2pPr indent="-320040" lvl="1" marL="914400" algn="l">
              <a:spcBef>
                <a:spcPts val="750"/>
              </a:spcBef>
              <a:spcAft>
                <a:spcPts val="0"/>
              </a:spcAft>
              <a:buSzPts val="1440"/>
              <a:buChar char="►"/>
              <a:defRPr/>
            </a:lvl2pPr>
            <a:lvl3pPr indent="-320039" lvl="2" marL="1371600" algn="l">
              <a:spcBef>
                <a:spcPts val="750"/>
              </a:spcBef>
              <a:spcAft>
                <a:spcPts val="0"/>
              </a:spcAft>
              <a:buSzPts val="1440"/>
              <a:buChar char="►"/>
              <a:defRPr/>
            </a:lvl3pPr>
            <a:lvl4pPr indent="-320039" lvl="3" marL="1828800" algn="l">
              <a:spcBef>
                <a:spcPts val="750"/>
              </a:spcBef>
              <a:spcAft>
                <a:spcPts val="0"/>
              </a:spcAft>
              <a:buSzPts val="1440"/>
              <a:buChar char="►"/>
              <a:defRPr/>
            </a:lvl4pPr>
            <a:lvl5pPr indent="-320039" lvl="4" marL="2286000" algn="l">
              <a:spcBef>
                <a:spcPts val="750"/>
              </a:spcBef>
              <a:spcAft>
                <a:spcPts val="0"/>
              </a:spcAft>
              <a:buSzPts val="1440"/>
              <a:buChar char="►"/>
              <a:defRPr/>
            </a:lvl5pPr>
            <a:lvl6pPr indent="-320039" lvl="5" marL="2743200" algn="l">
              <a:spcBef>
                <a:spcPts val="750"/>
              </a:spcBef>
              <a:spcAft>
                <a:spcPts val="0"/>
              </a:spcAft>
              <a:buSzPts val="1440"/>
              <a:buChar char="►"/>
              <a:defRPr/>
            </a:lvl6pPr>
            <a:lvl7pPr indent="-320039" lvl="6" marL="3200400" algn="l">
              <a:spcBef>
                <a:spcPts val="750"/>
              </a:spcBef>
              <a:spcAft>
                <a:spcPts val="0"/>
              </a:spcAft>
              <a:buSzPts val="1440"/>
              <a:buChar char="►"/>
              <a:defRPr/>
            </a:lvl7pPr>
            <a:lvl8pPr indent="-320040" lvl="7" marL="3657600" algn="l">
              <a:spcBef>
                <a:spcPts val="750"/>
              </a:spcBef>
              <a:spcAft>
                <a:spcPts val="0"/>
              </a:spcAft>
              <a:buSzPts val="1440"/>
              <a:buChar char="►"/>
              <a:defRPr/>
            </a:lvl8pPr>
            <a:lvl9pPr indent="-320040" lvl="8" marL="4114800" algn="l">
              <a:spcBef>
                <a:spcPts val="750"/>
              </a:spcBef>
              <a:spcAft>
                <a:spcPts val="0"/>
              </a:spcAft>
              <a:buSzPts val="1440"/>
              <a:buChar char="►"/>
              <a:defRPr/>
            </a:lvl9pPr>
          </a:lstStyle>
          <a:p/>
        </p:txBody>
      </p:sp>
      <p:sp>
        <p:nvSpPr>
          <p:cNvPr id="139" name="Google Shape;139;p59"/>
          <p:cNvSpPr txBox="1"/>
          <p:nvPr>
            <p:ph idx="10" type="dt"/>
          </p:nvPr>
        </p:nvSpPr>
        <p:spPr>
          <a:xfrm>
            <a:off x="5403850" y="4531022"/>
            <a:ext cx="683954" cy="27384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59"/>
          <p:cNvSpPr txBox="1"/>
          <p:nvPr>
            <p:ph idx="11" type="ftr"/>
          </p:nvPr>
        </p:nvSpPr>
        <p:spPr>
          <a:xfrm>
            <a:off x="508000" y="4531022"/>
            <a:ext cx="4723209"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59"/>
          <p:cNvSpPr txBox="1"/>
          <p:nvPr>
            <p:ph idx="12" type="sldNum"/>
          </p:nvPr>
        </p:nvSpPr>
        <p:spPr>
          <a:xfrm>
            <a:off x="6442998" y="4531022"/>
            <a:ext cx="512504"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600"/>
              <a:buFont typeface="Trebuchet MS"/>
              <a:buNone/>
              <a:defRPr/>
            </a:lvl1pPr>
            <a:lvl2pPr indent="0" lvl="1" marL="0" algn="r">
              <a:spcBef>
                <a:spcPts val="0"/>
              </a:spcBef>
              <a:spcAft>
                <a:spcPts val="0"/>
              </a:spcAft>
              <a:buClr>
                <a:schemeClr val="accent1"/>
              </a:buClr>
              <a:buSzPts val="600"/>
              <a:buFont typeface="Trebuchet MS"/>
              <a:buNone/>
              <a:defRPr/>
            </a:lvl2pPr>
            <a:lvl3pPr indent="0" lvl="2" marL="0" algn="r">
              <a:spcBef>
                <a:spcPts val="0"/>
              </a:spcBef>
              <a:spcAft>
                <a:spcPts val="0"/>
              </a:spcAft>
              <a:buClr>
                <a:schemeClr val="accent1"/>
              </a:buClr>
              <a:buSzPts val="600"/>
              <a:buFont typeface="Trebuchet MS"/>
              <a:buNone/>
              <a:defRPr/>
            </a:lvl3pPr>
            <a:lvl4pPr indent="0" lvl="3" marL="0" algn="r">
              <a:spcBef>
                <a:spcPts val="0"/>
              </a:spcBef>
              <a:spcAft>
                <a:spcPts val="0"/>
              </a:spcAft>
              <a:buClr>
                <a:schemeClr val="accent1"/>
              </a:buClr>
              <a:buSzPts val="600"/>
              <a:buFont typeface="Trebuchet MS"/>
              <a:buNone/>
              <a:defRPr/>
            </a:lvl4pPr>
            <a:lvl5pPr indent="0" lvl="4" marL="0" algn="r">
              <a:spcBef>
                <a:spcPts val="0"/>
              </a:spcBef>
              <a:spcAft>
                <a:spcPts val="0"/>
              </a:spcAft>
              <a:buClr>
                <a:schemeClr val="accent1"/>
              </a:buClr>
              <a:buSzPts val="600"/>
              <a:buFont typeface="Trebuchet MS"/>
              <a:buNone/>
              <a:defRPr/>
            </a:lvl5pPr>
            <a:lvl6pPr indent="0" lvl="5" marL="0" algn="r">
              <a:spcBef>
                <a:spcPts val="0"/>
              </a:spcBef>
              <a:spcAft>
                <a:spcPts val="0"/>
              </a:spcAft>
              <a:buClr>
                <a:schemeClr val="accent1"/>
              </a:buClr>
              <a:buSzPts val="600"/>
              <a:buFont typeface="Trebuchet MS"/>
              <a:buNone/>
              <a:defRPr/>
            </a:lvl6pPr>
            <a:lvl7pPr indent="0" lvl="6" marL="0" algn="r">
              <a:spcBef>
                <a:spcPts val="0"/>
              </a:spcBef>
              <a:spcAft>
                <a:spcPts val="0"/>
              </a:spcAft>
              <a:buClr>
                <a:schemeClr val="accent1"/>
              </a:buClr>
              <a:buSzPts val="600"/>
              <a:buFont typeface="Trebuchet MS"/>
              <a:buNone/>
              <a:defRPr/>
            </a:lvl7pPr>
            <a:lvl8pPr indent="0" lvl="7" marL="0" algn="r">
              <a:spcBef>
                <a:spcPts val="0"/>
              </a:spcBef>
              <a:spcAft>
                <a:spcPts val="0"/>
              </a:spcAft>
              <a:buClr>
                <a:schemeClr val="accent1"/>
              </a:buClr>
              <a:buSzPts val="600"/>
              <a:buFont typeface="Trebuchet MS"/>
              <a:buNone/>
              <a:defRPr/>
            </a:lvl8pPr>
            <a:lvl9pPr indent="0" lvl="8" marL="0" algn="r">
              <a:spcBef>
                <a:spcPts val="0"/>
              </a:spcBef>
              <a:spcAft>
                <a:spcPts val="0"/>
              </a:spcAft>
              <a:buClr>
                <a:schemeClr val="accent1"/>
              </a:buClr>
              <a:buSzPts val="600"/>
              <a:buFont typeface="Trebuchet MS"/>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142" name="Shape 142"/>
        <p:cNvGrpSpPr/>
        <p:nvPr/>
      </p:nvGrpSpPr>
      <p:grpSpPr>
        <a:xfrm>
          <a:off x="0" y="0"/>
          <a:ext cx="0" cy="0"/>
          <a:chOff x="0" y="0"/>
          <a:chExt cx="0" cy="0"/>
        </a:xfrm>
      </p:grpSpPr>
      <p:sp>
        <p:nvSpPr>
          <p:cNvPr id="143" name="Google Shape;143;p60"/>
          <p:cNvSpPr txBox="1"/>
          <p:nvPr>
            <p:ph type="title"/>
          </p:nvPr>
        </p:nvSpPr>
        <p:spPr>
          <a:xfrm rot="5400000">
            <a:off x="4495739" y="1937216"/>
            <a:ext cx="3938588" cy="97855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60"/>
          <p:cNvSpPr txBox="1"/>
          <p:nvPr>
            <p:ph idx="1" type="body"/>
          </p:nvPr>
        </p:nvSpPr>
        <p:spPr>
          <a:xfrm rot="5400000">
            <a:off x="1186264" y="-221062"/>
            <a:ext cx="3938588" cy="5295113"/>
          </a:xfrm>
          <a:prstGeom prst="rect">
            <a:avLst/>
          </a:prstGeom>
          <a:noFill/>
          <a:ln>
            <a:noFill/>
          </a:ln>
        </p:spPr>
        <p:txBody>
          <a:bodyPr anchorCtr="0" anchor="t" bIns="45700" lIns="91425" spcFirstLastPara="1" rIns="91425" wrap="square" tIns="45700">
            <a:normAutofit/>
          </a:bodyPr>
          <a:lstStyle>
            <a:lvl1pPr indent="-320040" lvl="0" marL="457200" algn="l">
              <a:spcBef>
                <a:spcPts val="750"/>
              </a:spcBef>
              <a:spcAft>
                <a:spcPts val="0"/>
              </a:spcAft>
              <a:buSzPts val="1440"/>
              <a:buChar char="►"/>
              <a:defRPr/>
            </a:lvl1pPr>
            <a:lvl2pPr indent="-320040" lvl="1" marL="914400" algn="l">
              <a:spcBef>
                <a:spcPts val="750"/>
              </a:spcBef>
              <a:spcAft>
                <a:spcPts val="0"/>
              </a:spcAft>
              <a:buSzPts val="1440"/>
              <a:buChar char="►"/>
              <a:defRPr/>
            </a:lvl2pPr>
            <a:lvl3pPr indent="-320039" lvl="2" marL="1371600" algn="l">
              <a:spcBef>
                <a:spcPts val="750"/>
              </a:spcBef>
              <a:spcAft>
                <a:spcPts val="0"/>
              </a:spcAft>
              <a:buSzPts val="1440"/>
              <a:buChar char="►"/>
              <a:defRPr/>
            </a:lvl3pPr>
            <a:lvl4pPr indent="-320039" lvl="3" marL="1828800" algn="l">
              <a:spcBef>
                <a:spcPts val="750"/>
              </a:spcBef>
              <a:spcAft>
                <a:spcPts val="0"/>
              </a:spcAft>
              <a:buSzPts val="1440"/>
              <a:buChar char="►"/>
              <a:defRPr/>
            </a:lvl4pPr>
            <a:lvl5pPr indent="-320039" lvl="4" marL="2286000" algn="l">
              <a:spcBef>
                <a:spcPts val="750"/>
              </a:spcBef>
              <a:spcAft>
                <a:spcPts val="0"/>
              </a:spcAft>
              <a:buSzPts val="1440"/>
              <a:buChar char="►"/>
              <a:defRPr/>
            </a:lvl5pPr>
            <a:lvl6pPr indent="-320039" lvl="5" marL="2743200" algn="l">
              <a:spcBef>
                <a:spcPts val="750"/>
              </a:spcBef>
              <a:spcAft>
                <a:spcPts val="0"/>
              </a:spcAft>
              <a:buSzPts val="1440"/>
              <a:buChar char="►"/>
              <a:defRPr/>
            </a:lvl6pPr>
            <a:lvl7pPr indent="-320039" lvl="6" marL="3200400" algn="l">
              <a:spcBef>
                <a:spcPts val="750"/>
              </a:spcBef>
              <a:spcAft>
                <a:spcPts val="0"/>
              </a:spcAft>
              <a:buSzPts val="1440"/>
              <a:buChar char="►"/>
              <a:defRPr/>
            </a:lvl7pPr>
            <a:lvl8pPr indent="-320040" lvl="7" marL="3657600" algn="l">
              <a:spcBef>
                <a:spcPts val="750"/>
              </a:spcBef>
              <a:spcAft>
                <a:spcPts val="0"/>
              </a:spcAft>
              <a:buSzPts val="1440"/>
              <a:buChar char="►"/>
              <a:defRPr/>
            </a:lvl8pPr>
            <a:lvl9pPr indent="-320040" lvl="8" marL="4114800" algn="l">
              <a:spcBef>
                <a:spcPts val="750"/>
              </a:spcBef>
              <a:spcAft>
                <a:spcPts val="0"/>
              </a:spcAft>
              <a:buSzPts val="1440"/>
              <a:buChar char="►"/>
              <a:defRPr/>
            </a:lvl9pPr>
          </a:lstStyle>
          <a:p/>
        </p:txBody>
      </p:sp>
      <p:sp>
        <p:nvSpPr>
          <p:cNvPr id="145" name="Google Shape;145;p60"/>
          <p:cNvSpPr txBox="1"/>
          <p:nvPr>
            <p:ph idx="10" type="dt"/>
          </p:nvPr>
        </p:nvSpPr>
        <p:spPr>
          <a:xfrm>
            <a:off x="5403850" y="4531022"/>
            <a:ext cx="683954" cy="27384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60"/>
          <p:cNvSpPr txBox="1"/>
          <p:nvPr>
            <p:ph idx="11" type="ftr"/>
          </p:nvPr>
        </p:nvSpPr>
        <p:spPr>
          <a:xfrm>
            <a:off x="508000" y="4531022"/>
            <a:ext cx="4723209"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60"/>
          <p:cNvSpPr txBox="1"/>
          <p:nvPr>
            <p:ph idx="12" type="sldNum"/>
          </p:nvPr>
        </p:nvSpPr>
        <p:spPr>
          <a:xfrm>
            <a:off x="6442998" y="4531022"/>
            <a:ext cx="512504"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600"/>
              <a:buFont typeface="Trebuchet MS"/>
              <a:buNone/>
              <a:defRPr/>
            </a:lvl1pPr>
            <a:lvl2pPr indent="0" lvl="1" marL="0" algn="r">
              <a:spcBef>
                <a:spcPts val="0"/>
              </a:spcBef>
              <a:spcAft>
                <a:spcPts val="0"/>
              </a:spcAft>
              <a:buClr>
                <a:schemeClr val="accent1"/>
              </a:buClr>
              <a:buSzPts val="600"/>
              <a:buFont typeface="Trebuchet MS"/>
              <a:buNone/>
              <a:defRPr/>
            </a:lvl2pPr>
            <a:lvl3pPr indent="0" lvl="2" marL="0" algn="r">
              <a:spcBef>
                <a:spcPts val="0"/>
              </a:spcBef>
              <a:spcAft>
                <a:spcPts val="0"/>
              </a:spcAft>
              <a:buClr>
                <a:schemeClr val="accent1"/>
              </a:buClr>
              <a:buSzPts val="600"/>
              <a:buFont typeface="Trebuchet MS"/>
              <a:buNone/>
              <a:defRPr/>
            </a:lvl3pPr>
            <a:lvl4pPr indent="0" lvl="3" marL="0" algn="r">
              <a:spcBef>
                <a:spcPts val="0"/>
              </a:spcBef>
              <a:spcAft>
                <a:spcPts val="0"/>
              </a:spcAft>
              <a:buClr>
                <a:schemeClr val="accent1"/>
              </a:buClr>
              <a:buSzPts val="600"/>
              <a:buFont typeface="Trebuchet MS"/>
              <a:buNone/>
              <a:defRPr/>
            </a:lvl4pPr>
            <a:lvl5pPr indent="0" lvl="4" marL="0" algn="r">
              <a:spcBef>
                <a:spcPts val="0"/>
              </a:spcBef>
              <a:spcAft>
                <a:spcPts val="0"/>
              </a:spcAft>
              <a:buClr>
                <a:schemeClr val="accent1"/>
              </a:buClr>
              <a:buSzPts val="600"/>
              <a:buFont typeface="Trebuchet MS"/>
              <a:buNone/>
              <a:defRPr/>
            </a:lvl5pPr>
            <a:lvl6pPr indent="0" lvl="5" marL="0" algn="r">
              <a:spcBef>
                <a:spcPts val="0"/>
              </a:spcBef>
              <a:spcAft>
                <a:spcPts val="0"/>
              </a:spcAft>
              <a:buClr>
                <a:schemeClr val="accent1"/>
              </a:buClr>
              <a:buSzPts val="600"/>
              <a:buFont typeface="Trebuchet MS"/>
              <a:buNone/>
              <a:defRPr/>
            </a:lvl6pPr>
            <a:lvl7pPr indent="0" lvl="6" marL="0" algn="r">
              <a:spcBef>
                <a:spcPts val="0"/>
              </a:spcBef>
              <a:spcAft>
                <a:spcPts val="0"/>
              </a:spcAft>
              <a:buClr>
                <a:schemeClr val="accent1"/>
              </a:buClr>
              <a:buSzPts val="600"/>
              <a:buFont typeface="Trebuchet MS"/>
              <a:buNone/>
              <a:defRPr/>
            </a:lvl7pPr>
            <a:lvl8pPr indent="0" lvl="7" marL="0" algn="r">
              <a:spcBef>
                <a:spcPts val="0"/>
              </a:spcBef>
              <a:spcAft>
                <a:spcPts val="0"/>
              </a:spcAft>
              <a:buClr>
                <a:schemeClr val="accent1"/>
              </a:buClr>
              <a:buSzPts val="600"/>
              <a:buFont typeface="Trebuchet MS"/>
              <a:buNone/>
              <a:defRPr/>
            </a:lvl8pPr>
            <a:lvl9pPr indent="0" lvl="8" marL="0" algn="r">
              <a:spcBef>
                <a:spcPts val="0"/>
              </a:spcBef>
              <a:spcAft>
                <a:spcPts val="0"/>
              </a:spcAft>
              <a:buClr>
                <a:schemeClr val="accent1"/>
              </a:buClr>
              <a:buSzPts val="600"/>
              <a:buFont typeface="Trebuchet MS"/>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148" name="Shape 148"/>
        <p:cNvGrpSpPr/>
        <p:nvPr/>
      </p:nvGrpSpPr>
      <p:grpSpPr>
        <a:xfrm>
          <a:off x="0" y="0"/>
          <a:ext cx="0" cy="0"/>
          <a:chOff x="0" y="0"/>
          <a:chExt cx="0" cy="0"/>
        </a:xfrm>
      </p:grpSpPr>
      <p:sp>
        <p:nvSpPr>
          <p:cNvPr id="149" name="Google Shape;149;g2772a667d83_0_206"/>
          <p:cNvSpPr txBox="1"/>
          <p:nvPr>
            <p:ph type="title"/>
          </p:nvPr>
        </p:nvSpPr>
        <p:spPr>
          <a:xfrm>
            <a:off x="666750" y="862013"/>
            <a:ext cx="7810500" cy="1743000"/>
          </a:xfrm>
          <a:prstGeom prst="rect">
            <a:avLst/>
          </a:prstGeom>
          <a:noFill/>
          <a:ln>
            <a:noFill/>
          </a:ln>
        </p:spPr>
        <p:txBody>
          <a:bodyPr anchorCtr="0" anchor="b" bIns="19050" lIns="19050" spcFirstLastPara="1" rIns="19050" wrap="square" tIns="19050">
            <a:normAutofit/>
          </a:bodyPr>
          <a:lstStyle>
            <a:lvl1pPr lvl="0" rtl="0" algn="ctr">
              <a:lnSpc>
                <a:spcPct val="100000"/>
              </a:lnSpc>
              <a:spcBef>
                <a:spcPts val="0"/>
              </a:spcBef>
              <a:spcAft>
                <a:spcPts val="0"/>
              </a:spcAft>
              <a:buClr>
                <a:srgbClr val="000000"/>
              </a:buClr>
              <a:buSzPts val="700"/>
              <a:buNone/>
              <a:defRPr/>
            </a:lvl1pPr>
            <a:lvl2pPr lvl="1" rtl="0" algn="ctr">
              <a:lnSpc>
                <a:spcPct val="100000"/>
              </a:lnSpc>
              <a:spcBef>
                <a:spcPts val="0"/>
              </a:spcBef>
              <a:spcAft>
                <a:spcPts val="0"/>
              </a:spcAft>
              <a:buClr>
                <a:srgbClr val="000000"/>
              </a:buClr>
              <a:buSzPts val="700"/>
              <a:buNone/>
              <a:defRPr/>
            </a:lvl2pPr>
            <a:lvl3pPr lvl="2" rtl="0" algn="ctr">
              <a:lnSpc>
                <a:spcPct val="100000"/>
              </a:lnSpc>
              <a:spcBef>
                <a:spcPts val="0"/>
              </a:spcBef>
              <a:spcAft>
                <a:spcPts val="0"/>
              </a:spcAft>
              <a:buClr>
                <a:srgbClr val="000000"/>
              </a:buClr>
              <a:buSzPts val="700"/>
              <a:buNone/>
              <a:defRPr/>
            </a:lvl3pPr>
            <a:lvl4pPr lvl="3" rtl="0" algn="ctr">
              <a:lnSpc>
                <a:spcPct val="100000"/>
              </a:lnSpc>
              <a:spcBef>
                <a:spcPts val="0"/>
              </a:spcBef>
              <a:spcAft>
                <a:spcPts val="0"/>
              </a:spcAft>
              <a:buClr>
                <a:srgbClr val="000000"/>
              </a:buClr>
              <a:buSzPts val="700"/>
              <a:buNone/>
              <a:defRPr/>
            </a:lvl4pPr>
            <a:lvl5pPr lvl="4" rtl="0" algn="ctr">
              <a:lnSpc>
                <a:spcPct val="100000"/>
              </a:lnSpc>
              <a:spcBef>
                <a:spcPts val="0"/>
              </a:spcBef>
              <a:spcAft>
                <a:spcPts val="0"/>
              </a:spcAft>
              <a:buClr>
                <a:srgbClr val="000000"/>
              </a:buClr>
              <a:buSzPts val="700"/>
              <a:buNone/>
              <a:defRPr/>
            </a:lvl5pPr>
            <a:lvl6pPr lvl="5" rtl="0" algn="ctr">
              <a:lnSpc>
                <a:spcPct val="100000"/>
              </a:lnSpc>
              <a:spcBef>
                <a:spcPts val="0"/>
              </a:spcBef>
              <a:spcAft>
                <a:spcPts val="0"/>
              </a:spcAft>
              <a:buClr>
                <a:srgbClr val="000000"/>
              </a:buClr>
              <a:buSzPts val="700"/>
              <a:buNone/>
              <a:defRPr/>
            </a:lvl6pPr>
            <a:lvl7pPr lvl="6" rtl="0" algn="ctr">
              <a:lnSpc>
                <a:spcPct val="100000"/>
              </a:lnSpc>
              <a:spcBef>
                <a:spcPts val="0"/>
              </a:spcBef>
              <a:spcAft>
                <a:spcPts val="0"/>
              </a:spcAft>
              <a:buClr>
                <a:srgbClr val="000000"/>
              </a:buClr>
              <a:buSzPts val="700"/>
              <a:buNone/>
              <a:defRPr/>
            </a:lvl7pPr>
            <a:lvl8pPr lvl="7" rtl="0" algn="ctr">
              <a:lnSpc>
                <a:spcPct val="100000"/>
              </a:lnSpc>
              <a:spcBef>
                <a:spcPts val="0"/>
              </a:spcBef>
              <a:spcAft>
                <a:spcPts val="0"/>
              </a:spcAft>
              <a:buClr>
                <a:srgbClr val="000000"/>
              </a:buClr>
              <a:buSzPts val="700"/>
              <a:buNone/>
              <a:defRPr/>
            </a:lvl8pPr>
            <a:lvl9pPr lvl="8" rtl="0" algn="ctr">
              <a:lnSpc>
                <a:spcPct val="100000"/>
              </a:lnSpc>
              <a:spcBef>
                <a:spcPts val="0"/>
              </a:spcBef>
              <a:spcAft>
                <a:spcPts val="0"/>
              </a:spcAft>
              <a:buClr>
                <a:srgbClr val="000000"/>
              </a:buClr>
              <a:buSzPts val="700"/>
              <a:buNone/>
              <a:defRPr/>
            </a:lvl9pPr>
          </a:lstStyle>
          <a:p/>
        </p:txBody>
      </p:sp>
      <p:sp>
        <p:nvSpPr>
          <p:cNvPr id="150" name="Google Shape;150;g2772a667d83_0_206"/>
          <p:cNvSpPr txBox="1"/>
          <p:nvPr>
            <p:ph idx="1" type="body"/>
          </p:nvPr>
        </p:nvSpPr>
        <p:spPr>
          <a:xfrm>
            <a:off x="666750" y="2652713"/>
            <a:ext cx="7810500" cy="595500"/>
          </a:xfrm>
          <a:prstGeom prst="rect">
            <a:avLst/>
          </a:prstGeom>
          <a:noFill/>
          <a:ln>
            <a:noFill/>
          </a:ln>
        </p:spPr>
        <p:txBody>
          <a:bodyPr anchorCtr="0" anchor="t" bIns="19050" lIns="19050" spcFirstLastPara="1" rIns="19050" wrap="square" tIns="19050">
            <a:normAutofit/>
          </a:bodyPr>
          <a:lstStyle>
            <a:lvl1pPr indent="-228600" lvl="0" marL="457200" rtl="0" algn="ctr">
              <a:lnSpc>
                <a:spcPct val="100000"/>
              </a:lnSpc>
              <a:spcBef>
                <a:spcPts val="0"/>
              </a:spcBef>
              <a:spcAft>
                <a:spcPts val="0"/>
              </a:spcAft>
              <a:buClr>
                <a:srgbClr val="000000"/>
              </a:buClr>
              <a:buSzPts val="2000"/>
              <a:buFont typeface="Helvetica Neue"/>
              <a:buNone/>
              <a:defRPr sz="2000"/>
            </a:lvl1pPr>
            <a:lvl2pPr indent="-228600" lvl="1" marL="914400" rtl="0" algn="ctr">
              <a:lnSpc>
                <a:spcPct val="100000"/>
              </a:lnSpc>
              <a:spcBef>
                <a:spcPts val="0"/>
              </a:spcBef>
              <a:spcAft>
                <a:spcPts val="0"/>
              </a:spcAft>
              <a:buClr>
                <a:srgbClr val="000000"/>
              </a:buClr>
              <a:buSzPts val="2000"/>
              <a:buFont typeface="Helvetica Neue"/>
              <a:buNone/>
              <a:defRPr sz="2000"/>
            </a:lvl2pPr>
            <a:lvl3pPr indent="-228600" lvl="2" marL="1371600" rtl="0" algn="ctr">
              <a:lnSpc>
                <a:spcPct val="100000"/>
              </a:lnSpc>
              <a:spcBef>
                <a:spcPts val="0"/>
              </a:spcBef>
              <a:spcAft>
                <a:spcPts val="0"/>
              </a:spcAft>
              <a:buClr>
                <a:srgbClr val="000000"/>
              </a:buClr>
              <a:buSzPts val="2000"/>
              <a:buFont typeface="Helvetica Neue"/>
              <a:buNone/>
              <a:defRPr sz="2000"/>
            </a:lvl3pPr>
            <a:lvl4pPr indent="-228600" lvl="3" marL="1828800" rtl="0" algn="ctr">
              <a:lnSpc>
                <a:spcPct val="100000"/>
              </a:lnSpc>
              <a:spcBef>
                <a:spcPts val="0"/>
              </a:spcBef>
              <a:spcAft>
                <a:spcPts val="0"/>
              </a:spcAft>
              <a:buClr>
                <a:srgbClr val="000000"/>
              </a:buClr>
              <a:buSzPts val="2000"/>
              <a:buFont typeface="Helvetica Neue"/>
              <a:buNone/>
              <a:defRPr sz="2000"/>
            </a:lvl4pPr>
            <a:lvl5pPr indent="-228600" lvl="4" marL="2286000" rtl="0" algn="ctr">
              <a:lnSpc>
                <a:spcPct val="100000"/>
              </a:lnSpc>
              <a:spcBef>
                <a:spcPts val="0"/>
              </a:spcBef>
              <a:spcAft>
                <a:spcPts val="0"/>
              </a:spcAft>
              <a:buClr>
                <a:srgbClr val="000000"/>
              </a:buClr>
              <a:buSzPts val="2000"/>
              <a:buFont typeface="Helvetica Neue"/>
              <a:buNone/>
              <a:defRPr sz="2000"/>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51" name="Google Shape;151;g2772a667d83_0_206"/>
          <p:cNvSpPr txBox="1"/>
          <p:nvPr>
            <p:ph idx="12" type="sldNum"/>
          </p:nvPr>
        </p:nvSpPr>
        <p:spPr>
          <a:xfrm>
            <a:off x="4484637" y="4905375"/>
            <a:ext cx="170100" cy="177000"/>
          </a:xfrm>
          <a:prstGeom prst="rect">
            <a:avLst/>
          </a:prstGeom>
          <a:noFill/>
          <a:ln>
            <a:noFill/>
          </a:ln>
        </p:spPr>
        <p:txBody>
          <a:bodyPr anchorCtr="0" anchor="t" bIns="19050" lIns="19050" spcFirstLastPara="1" rIns="19050" wrap="square" tIns="19050">
            <a:sp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s"/>
              <a:t>‹#›</a:t>
            </a:fld>
            <a:endParaRPr sz="675">
              <a:latin typeface="Trebuchet MS"/>
              <a:ea typeface="Trebuchet MS"/>
              <a:cs typeface="Trebuchet MS"/>
              <a:sym typeface="Trebuchet M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 name="Shape 39"/>
        <p:cNvGrpSpPr/>
        <p:nvPr/>
      </p:nvGrpSpPr>
      <p:grpSpPr>
        <a:xfrm>
          <a:off x="0" y="0"/>
          <a:ext cx="0" cy="0"/>
          <a:chOff x="0" y="0"/>
          <a:chExt cx="0" cy="0"/>
        </a:xfrm>
      </p:grpSpPr>
      <p:sp>
        <p:nvSpPr>
          <p:cNvPr id="40" name="Google Shape;40;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spcBef>
                <a:spcPts val="0"/>
              </a:spcBef>
              <a:spcAft>
                <a:spcPts val="0"/>
              </a:spcAft>
              <a:buClr>
                <a:schemeClr val="accent1"/>
              </a:buClr>
              <a:buSzPts val="2800"/>
              <a:buFont typeface="Trebuchet MS"/>
              <a:buNone/>
              <a:defRPr/>
            </a:lvl1pPr>
            <a:lvl2pPr lvl="1" algn="l">
              <a:spcBef>
                <a:spcPts val="0"/>
              </a:spcBef>
              <a:spcAft>
                <a:spcPts val="0"/>
              </a:spcAft>
              <a:buClr>
                <a:schemeClr val="dk2"/>
              </a:buClr>
              <a:buSzPts val="2800"/>
              <a:buNone/>
              <a:defRPr/>
            </a:lvl2pPr>
            <a:lvl3pPr lvl="2" algn="l">
              <a:spcBef>
                <a:spcPts val="0"/>
              </a:spcBef>
              <a:spcAft>
                <a:spcPts val="0"/>
              </a:spcAft>
              <a:buClr>
                <a:schemeClr val="dk2"/>
              </a:buClr>
              <a:buSzPts val="2800"/>
              <a:buNone/>
              <a:defRPr/>
            </a:lvl3pPr>
            <a:lvl4pPr lvl="3" algn="l">
              <a:spcBef>
                <a:spcPts val="0"/>
              </a:spcBef>
              <a:spcAft>
                <a:spcPts val="0"/>
              </a:spcAft>
              <a:buClr>
                <a:schemeClr val="dk2"/>
              </a:buClr>
              <a:buSzPts val="2800"/>
              <a:buNone/>
              <a:defRPr/>
            </a:lvl4pPr>
            <a:lvl5pPr lvl="4" algn="l">
              <a:spcBef>
                <a:spcPts val="0"/>
              </a:spcBef>
              <a:spcAft>
                <a:spcPts val="0"/>
              </a:spcAft>
              <a:buClr>
                <a:schemeClr val="dk2"/>
              </a:buClr>
              <a:buSzPts val="2800"/>
              <a:buNone/>
              <a:defRPr/>
            </a:lvl5pPr>
            <a:lvl6pPr lvl="5" algn="l">
              <a:spcBef>
                <a:spcPts val="0"/>
              </a:spcBef>
              <a:spcAft>
                <a:spcPts val="0"/>
              </a:spcAft>
              <a:buClr>
                <a:schemeClr val="dk2"/>
              </a:buClr>
              <a:buSzPts val="2800"/>
              <a:buNone/>
              <a:defRPr/>
            </a:lvl6pPr>
            <a:lvl7pPr lvl="6" algn="l">
              <a:spcBef>
                <a:spcPts val="0"/>
              </a:spcBef>
              <a:spcAft>
                <a:spcPts val="0"/>
              </a:spcAft>
              <a:buClr>
                <a:schemeClr val="dk2"/>
              </a:buClr>
              <a:buSzPts val="2800"/>
              <a:buNone/>
              <a:defRPr/>
            </a:lvl7pPr>
            <a:lvl8pPr lvl="7" algn="l">
              <a:spcBef>
                <a:spcPts val="0"/>
              </a:spcBef>
              <a:spcAft>
                <a:spcPts val="0"/>
              </a:spcAft>
              <a:buClr>
                <a:schemeClr val="dk2"/>
              </a:buClr>
              <a:buSzPts val="2800"/>
              <a:buNone/>
              <a:defRPr/>
            </a:lvl8pPr>
            <a:lvl9pPr lvl="8" algn="l">
              <a:spcBef>
                <a:spcPts val="0"/>
              </a:spcBef>
              <a:spcAft>
                <a:spcPts val="0"/>
              </a:spcAft>
              <a:buClr>
                <a:schemeClr val="dk2"/>
              </a:buClr>
              <a:buSzPts val="2800"/>
              <a:buNone/>
              <a:defRPr/>
            </a:lvl9pPr>
          </a:lstStyle>
          <a:p/>
        </p:txBody>
      </p:sp>
      <p:sp>
        <p:nvSpPr>
          <p:cNvPr id="41" name="Google Shape;41;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spcBef>
                <a:spcPts val="0"/>
              </a:spcBef>
              <a:spcAft>
                <a:spcPts val="0"/>
              </a:spcAft>
              <a:buSzPts val="1800"/>
              <a:buChar char="●"/>
              <a:defRPr/>
            </a:lvl1pPr>
            <a:lvl2pPr indent="-317500" lvl="1" marL="914400" algn="l">
              <a:spcBef>
                <a:spcPts val="0"/>
              </a:spcBef>
              <a:spcAft>
                <a:spcPts val="0"/>
              </a:spcAft>
              <a:buSzPts val="1400"/>
              <a:buChar char="○"/>
              <a:defRPr/>
            </a:lvl2pPr>
            <a:lvl3pPr indent="-317500" lvl="2" marL="1371600" algn="l">
              <a:spcBef>
                <a:spcPts val="0"/>
              </a:spcBef>
              <a:spcAft>
                <a:spcPts val="0"/>
              </a:spcAft>
              <a:buSzPts val="1400"/>
              <a:buChar char="■"/>
              <a:defRPr/>
            </a:lvl3pPr>
            <a:lvl4pPr indent="-317500" lvl="3" marL="1828800" algn="l">
              <a:spcBef>
                <a:spcPts val="0"/>
              </a:spcBef>
              <a:spcAft>
                <a:spcPts val="0"/>
              </a:spcAft>
              <a:buSzPts val="1400"/>
              <a:buChar char="●"/>
              <a:defRPr/>
            </a:lvl4pPr>
            <a:lvl5pPr indent="-317500" lvl="4" marL="2286000" algn="l">
              <a:spcBef>
                <a:spcPts val="0"/>
              </a:spcBef>
              <a:spcAft>
                <a:spcPts val="0"/>
              </a:spcAft>
              <a:buSzPts val="1400"/>
              <a:buChar char="○"/>
              <a:defRPr/>
            </a:lvl5pPr>
            <a:lvl6pPr indent="-317500" lvl="5" marL="2743200" algn="l">
              <a:spcBef>
                <a:spcPts val="0"/>
              </a:spcBef>
              <a:spcAft>
                <a:spcPts val="0"/>
              </a:spcAft>
              <a:buSzPts val="1400"/>
              <a:buChar char="■"/>
              <a:defRPr/>
            </a:lvl6pPr>
            <a:lvl7pPr indent="-317500" lvl="6" marL="3200400" algn="l">
              <a:spcBef>
                <a:spcPts val="0"/>
              </a:spcBef>
              <a:spcAft>
                <a:spcPts val="0"/>
              </a:spcAft>
              <a:buSzPts val="1400"/>
              <a:buChar char="●"/>
              <a:defRPr/>
            </a:lvl7pPr>
            <a:lvl8pPr indent="-317500" lvl="7" marL="3657600" algn="l">
              <a:spcBef>
                <a:spcPts val="0"/>
              </a:spcBef>
              <a:spcAft>
                <a:spcPts val="0"/>
              </a:spcAft>
              <a:buSzPts val="1400"/>
              <a:buChar char="○"/>
              <a:defRPr/>
            </a:lvl8pPr>
            <a:lvl9pPr indent="-317500" lvl="8" marL="4114800" algn="l">
              <a:spcBef>
                <a:spcPts val="0"/>
              </a:spcBef>
              <a:spcAft>
                <a:spcPts val="0"/>
              </a:spcAft>
              <a:buSzPts val="1400"/>
              <a:buChar char="■"/>
              <a:defRPr/>
            </a:lvl9pPr>
          </a:lstStyle>
          <a:p/>
        </p:txBody>
      </p:sp>
      <p:sp>
        <p:nvSpPr>
          <p:cNvPr id="42" name="Google Shape;42;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1pPr>
            <a:lvl2pPr indent="0" lvl="1" marL="0" marR="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2pPr>
            <a:lvl3pPr indent="0" lvl="2" marL="0" marR="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3pPr>
            <a:lvl4pPr indent="0" lvl="3" marL="0" marR="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4pPr>
            <a:lvl5pPr indent="0" lvl="4" marL="0" marR="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5pPr>
            <a:lvl6pPr indent="0" lvl="5" marL="0" marR="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6pPr>
            <a:lvl7pPr indent="0" lvl="6" marL="0" marR="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7pPr>
            <a:lvl8pPr indent="0" lvl="7" marL="0" marR="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8pPr>
            <a:lvl9pPr indent="0" lvl="8" marL="0" marR="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_AND_BODY_1">
    <p:spTree>
      <p:nvGrpSpPr>
        <p:cNvPr id="152" name="Shape 152"/>
        <p:cNvGrpSpPr/>
        <p:nvPr/>
      </p:nvGrpSpPr>
      <p:grpSpPr>
        <a:xfrm>
          <a:off x="0" y="0"/>
          <a:ext cx="0" cy="0"/>
          <a:chOff x="0" y="0"/>
          <a:chExt cx="0" cy="0"/>
        </a:xfrm>
      </p:grpSpPr>
      <p:sp>
        <p:nvSpPr>
          <p:cNvPr id="153" name="Google Shape;153;g2772a667d83_0_210"/>
          <p:cNvSpPr txBox="1"/>
          <p:nvPr>
            <p:ph type="title"/>
          </p:nvPr>
        </p:nvSpPr>
        <p:spPr>
          <a:xfrm>
            <a:off x="633413" y="133350"/>
            <a:ext cx="7877100" cy="857400"/>
          </a:xfrm>
          <a:prstGeom prst="rect">
            <a:avLst/>
          </a:prstGeom>
          <a:noFill/>
          <a:ln>
            <a:noFill/>
          </a:ln>
        </p:spPr>
        <p:txBody>
          <a:bodyPr anchorCtr="0" anchor="ctr" bIns="19050" lIns="19050" spcFirstLastPara="1" rIns="19050" wrap="square" tIns="19050">
            <a:normAutofit/>
          </a:bodyPr>
          <a:lstStyle>
            <a:lvl1pPr lvl="0" rtl="0" algn="ctr">
              <a:lnSpc>
                <a:spcPct val="100000"/>
              </a:lnSpc>
              <a:spcBef>
                <a:spcPts val="0"/>
              </a:spcBef>
              <a:spcAft>
                <a:spcPts val="0"/>
              </a:spcAft>
              <a:buClr>
                <a:srgbClr val="000000"/>
              </a:buClr>
              <a:buSzPts val="700"/>
              <a:buNone/>
              <a:defRPr/>
            </a:lvl1pPr>
            <a:lvl2pPr lvl="1" rtl="0" algn="ctr">
              <a:lnSpc>
                <a:spcPct val="100000"/>
              </a:lnSpc>
              <a:spcBef>
                <a:spcPts val="0"/>
              </a:spcBef>
              <a:spcAft>
                <a:spcPts val="0"/>
              </a:spcAft>
              <a:buClr>
                <a:srgbClr val="000000"/>
              </a:buClr>
              <a:buSzPts val="700"/>
              <a:buNone/>
              <a:defRPr/>
            </a:lvl2pPr>
            <a:lvl3pPr lvl="2" rtl="0" algn="ctr">
              <a:lnSpc>
                <a:spcPct val="100000"/>
              </a:lnSpc>
              <a:spcBef>
                <a:spcPts val="0"/>
              </a:spcBef>
              <a:spcAft>
                <a:spcPts val="0"/>
              </a:spcAft>
              <a:buClr>
                <a:srgbClr val="000000"/>
              </a:buClr>
              <a:buSzPts val="700"/>
              <a:buNone/>
              <a:defRPr/>
            </a:lvl3pPr>
            <a:lvl4pPr lvl="3" rtl="0" algn="ctr">
              <a:lnSpc>
                <a:spcPct val="100000"/>
              </a:lnSpc>
              <a:spcBef>
                <a:spcPts val="0"/>
              </a:spcBef>
              <a:spcAft>
                <a:spcPts val="0"/>
              </a:spcAft>
              <a:buClr>
                <a:srgbClr val="000000"/>
              </a:buClr>
              <a:buSzPts val="700"/>
              <a:buNone/>
              <a:defRPr/>
            </a:lvl4pPr>
            <a:lvl5pPr lvl="4" rtl="0" algn="ctr">
              <a:lnSpc>
                <a:spcPct val="100000"/>
              </a:lnSpc>
              <a:spcBef>
                <a:spcPts val="0"/>
              </a:spcBef>
              <a:spcAft>
                <a:spcPts val="0"/>
              </a:spcAft>
              <a:buClr>
                <a:srgbClr val="000000"/>
              </a:buClr>
              <a:buSzPts val="700"/>
              <a:buNone/>
              <a:defRPr/>
            </a:lvl5pPr>
            <a:lvl6pPr lvl="5" rtl="0" algn="ctr">
              <a:lnSpc>
                <a:spcPct val="100000"/>
              </a:lnSpc>
              <a:spcBef>
                <a:spcPts val="0"/>
              </a:spcBef>
              <a:spcAft>
                <a:spcPts val="0"/>
              </a:spcAft>
              <a:buClr>
                <a:srgbClr val="000000"/>
              </a:buClr>
              <a:buSzPts val="700"/>
              <a:buNone/>
              <a:defRPr/>
            </a:lvl6pPr>
            <a:lvl7pPr lvl="6" rtl="0" algn="ctr">
              <a:lnSpc>
                <a:spcPct val="100000"/>
              </a:lnSpc>
              <a:spcBef>
                <a:spcPts val="0"/>
              </a:spcBef>
              <a:spcAft>
                <a:spcPts val="0"/>
              </a:spcAft>
              <a:buClr>
                <a:srgbClr val="000000"/>
              </a:buClr>
              <a:buSzPts val="700"/>
              <a:buNone/>
              <a:defRPr/>
            </a:lvl7pPr>
            <a:lvl8pPr lvl="7" rtl="0" algn="ctr">
              <a:lnSpc>
                <a:spcPct val="100000"/>
              </a:lnSpc>
              <a:spcBef>
                <a:spcPts val="0"/>
              </a:spcBef>
              <a:spcAft>
                <a:spcPts val="0"/>
              </a:spcAft>
              <a:buClr>
                <a:srgbClr val="000000"/>
              </a:buClr>
              <a:buSzPts val="700"/>
              <a:buNone/>
              <a:defRPr/>
            </a:lvl8pPr>
            <a:lvl9pPr lvl="8" rtl="0" algn="ctr">
              <a:lnSpc>
                <a:spcPct val="100000"/>
              </a:lnSpc>
              <a:spcBef>
                <a:spcPts val="0"/>
              </a:spcBef>
              <a:spcAft>
                <a:spcPts val="0"/>
              </a:spcAft>
              <a:buClr>
                <a:srgbClr val="000000"/>
              </a:buClr>
              <a:buSzPts val="700"/>
              <a:buNone/>
              <a:defRPr/>
            </a:lvl9pPr>
          </a:lstStyle>
          <a:p/>
        </p:txBody>
      </p:sp>
      <p:sp>
        <p:nvSpPr>
          <p:cNvPr id="154" name="Google Shape;154;g2772a667d83_0_210"/>
          <p:cNvSpPr txBox="1"/>
          <p:nvPr>
            <p:ph idx="12" type="sldNum"/>
          </p:nvPr>
        </p:nvSpPr>
        <p:spPr>
          <a:xfrm>
            <a:off x="4484637" y="4905375"/>
            <a:ext cx="170100" cy="177000"/>
          </a:xfrm>
          <a:prstGeom prst="rect">
            <a:avLst/>
          </a:prstGeom>
          <a:noFill/>
          <a:ln>
            <a:noFill/>
          </a:ln>
        </p:spPr>
        <p:txBody>
          <a:bodyPr anchorCtr="0" anchor="t" bIns="19050" lIns="19050" spcFirstLastPara="1" rIns="19050" wrap="square" tIns="19050">
            <a:sp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s"/>
              <a:t>‹#›</a:t>
            </a:fld>
            <a:endParaRPr sz="675">
              <a:latin typeface="Trebuchet MS"/>
              <a:ea typeface="Trebuchet MS"/>
              <a:cs typeface="Trebuchet MS"/>
              <a:sym typeface="Trebuchet M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155" name="Shape 155"/>
        <p:cNvGrpSpPr/>
        <p:nvPr/>
      </p:nvGrpSpPr>
      <p:grpSpPr>
        <a:xfrm>
          <a:off x="0" y="0"/>
          <a:ext cx="0" cy="0"/>
          <a:chOff x="0" y="0"/>
          <a:chExt cx="0" cy="0"/>
        </a:xfrm>
      </p:grpSpPr>
      <p:sp>
        <p:nvSpPr>
          <p:cNvPr id="156" name="Google Shape;156;g2772a667d83_0_213"/>
          <p:cNvSpPr/>
          <p:nvPr>
            <p:ph idx="2" type="pic"/>
          </p:nvPr>
        </p:nvSpPr>
        <p:spPr>
          <a:xfrm>
            <a:off x="4110038" y="1181100"/>
            <a:ext cx="5229300" cy="3486300"/>
          </a:xfrm>
          <a:prstGeom prst="rect">
            <a:avLst/>
          </a:prstGeom>
          <a:noFill/>
          <a:ln>
            <a:noFill/>
          </a:ln>
        </p:spPr>
      </p:sp>
      <p:sp>
        <p:nvSpPr>
          <p:cNvPr id="157" name="Google Shape;157;g2772a667d83_0_213"/>
          <p:cNvSpPr txBox="1"/>
          <p:nvPr>
            <p:ph type="title"/>
          </p:nvPr>
        </p:nvSpPr>
        <p:spPr>
          <a:xfrm>
            <a:off x="633413" y="133350"/>
            <a:ext cx="7877100" cy="857400"/>
          </a:xfrm>
          <a:prstGeom prst="rect">
            <a:avLst/>
          </a:prstGeom>
          <a:noFill/>
          <a:ln>
            <a:noFill/>
          </a:ln>
        </p:spPr>
        <p:txBody>
          <a:bodyPr anchorCtr="0" anchor="ctr" bIns="19050" lIns="19050" spcFirstLastPara="1" rIns="19050" wrap="square" tIns="19050">
            <a:normAutofit/>
          </a:bodyPr>
          <a:lstStyle>
            <a:lvl1pPr lvl="0" rtl="0" algn="ctr">
              <a:lnSpc>
                <a:spcPct val="100000"/>
              </a:lnSpc>
              <a:spcBef>
                <a:spcPts val="0"/>
              </a:spcBef>
              <a:spcAft>
                <a:spcPts val="0"/>
              </a:spcAft>
              <a:buClr>
                <a:srgbClr val="000000"/>
              </a:buClr>
              <a:buSzPts val="700"/>
              <a:buNone/>
              <a:defRPr/>
            </a:lvl1pPr>
            <a:lvl2pPr lvl="1" rtl="0" algn="ctr">
              <a:lnSpc>
                <a:spcPct val="100000"/>
              </a:lnSpc>
              <a:spcBef>
                <a:spcPts val="0"/>
              </a:spcBef>
              <a:spcAft>
                <a:spcPts val="0"/>
              </a:spcAft>
              <a:buClr>
                <a:srgbClr val="000000"/>
              </a:buClr>
              <a:buSzPts val="700"/>
              <a:buNone/>
              <a:defRPr/>
            </a:lvl2pPr>
            <a:lvl3pPr lvl="2" rtl="0" algn="ctr">
              <a:lnSpc>
                <a:spcPct val="100000"/>
              </a:lnSpc>
              <a:spcBef>
                <a:spcPts val="0"/>
              </a:spcBef>
              <a:spcAft>
                <a:spcPts val="0"/>
              </a:spcAft>
              <a:buClr>
                <a:srgbClr val="000000"/>
              </a:buClr>
              <a:buSzPts val="700"/>
              <a:buNone/>
              <a:defRPr/>
            </a:lvl3pPr>
            <a:lvl4pPr lvl="3" rtl="0" algn="ctr">
              <a:lnSpc>
                <a:spcPct val="100000"/>
              </a:lnSpc>
              <a:spcBef>
                <a:spcPts val="0"/>
              </a:spcBef>
              <a:spcAft>
                <a:spcPts val="0"/>
              </a:spcAft>
              <a:buClr>
                <a:srgbClr val="000000"/>
              </a:buClr>
              <a:buSzPts val="700"/>
              <a:buNone/>
              <a:defRPr/>
            </a:lvl4pPr>
            <a:lvl5pPr lvl="4" rtl="0" algn="ctr">
              <a:lnSpc>
                <a:spcPct val="100000"/>
              </a:lnSpc>
              <a:spcBef>
                <a:spcPts val="0"/>
              </a:spcBef>
              <a:spcAft>
                <a:spcPts val="0"/>
              </a:spcAft>
              <a:buClr>
                <a:srgbClr val="000000"/>
              </a:buClr>
              <a:buSzPts val="700"/>
              <a:buNone/>
              <a:defRPr/>
            </a:lvl5pPr>
            <a:lvl6pPr lvl="5" rtl="0" algn="ctr">
              <a:lnSpc>
                <a:spcPct val="100000"/>
              </a:lnSpc>
              <a:spcBef>
                <a:spcPts val="0"/>
              </a:spcBef>
              <a:spcAft>
                <a:spcPts val="0"/>
              </a:spcAft>
              <a:buClr>
                <a:srgbClr val="000000"/>
              </a:buClr>
              <a:buSzPts val="700"/>
              <a:buNone/>
              <a:defRPr/>
            </a:lvl6pPr>
            <a:lvl7pPr lvl="6" rtl="0" algn="ctr">
              <a:lnSpc>
                <a:spcPct val="100000"/>
              </a:lnSpc>
              <a:spcBef>
                <a:spcPts val="0"/>
              </a:spcBef>
              <a:spcAft>
                <a:spcPts val="0"/>
              </a:spcAft>
              <a:buClr>
                <a:srgbClr val="000000"/>
              </a:buClr>
              <a:buSzPts val="700"/>
              <a:buNone/>
              <a:defRPr/>
            </a:lvl7pPr>
            <a:lvl8pPr lvl="7" rtl="0" algn="ctr">
              <a:lnSpc>
                <a:spcPct val="100000"/>
              </a:lnSpc>
              <a:spcBef>
                <a:spcPts val="0"/>
              </a:spcBef>
              <a:spcAft>
                <a:spcPts val="0"/>
              </a:spcAft>
              <a:buClr>
                <a:srgbClr val="000000"/>
              </a:buClr>
              <a:buSzPts val="700"/>
              <a:buNone/>
              <a:defRPr/>
            </a:lvl8pPr>
            <a:lvl9pPr lvl="8" rtl="0" algn="ctr">
              <a:lnSpc>
                <a:spcPct val="100000"/>
              </a:lnSpc>
              <a:spcBef>
                <a:spcPts val="0"/>
              </a:spcBef>
              <a:spcAft>
                <a:spcPts val="0"/>
              </a:spcAft>
              <a:buClr>
                <a:srgbClr val="000000"/>
              </a:buClr>
              <a:buSzPts val="700"/>
              <a:buNone/>
              <a:defRPr/>
            </a:lvl9pPr>
          </a:lstStyle>
          <a:p/>
        </p:txBody>
      </p:sp>
      <p:sp>
        <p:nvSpPr>
          <p:cNvPr id="158" name="Google Shape;158;g2772a667d83_0_213"/>
          <p:cNvSpPr txBox="1"/>
          <p:nvPr>
            <p:ph idx="1" type="body"/>
          </p:nvPr>
        </p:nvSpPr>
        <p:spPr>
          <a:xfrm>
            <a:off x="633413" y="1181100"/>
            <a:ext cx="3833700" cy="3486300"/>
          </a:xfrm>
          <a:prstGeom prst="rect">
            <a:avLst/>
          </a:prstGeom>
          <a:noFill/>
          <a:ln>
            <a:noFill/>
          </a:ln>
        </p:spPr>
        <p:txBody>
          <a:bodyPr anchorCtr="0" anchor="ctr" bIns="19050" lIns="19050" spcFirstLastPara="1" rIns="19050" wrap="square" tIns="19050">
            <a:normAutofit/>
          </a:bodyPr>
          <a:lstStyle>
            <a:lvl1pPr indent="-342900" lvl="0" marL="457200" rtl="0" algn="l">
              <a:lnSpc>
                <a:spcPct val="100000"/>
              </a:lnSpc>
              <a:spcBef>
                <a:spcPts val="1700"/>
              </a:spcBef>
              <a:spcAft>
                <a:spcPts val="0"/>
              </a:spcAft>
              <a:buClr>
                <a:srgbClr val="000000"/>
              </a:buClr>
              <a:buSzPts val="1800"/>
              <a:buFont typeface="Helvetica Neue"/>
              <a:buChar char="►"/>
              <a:defRPr sz="1400"/>
            </a:lvl1pPr>
            <a:lvl2pPr indent="-342900" lvl="1" marL="914400" rtl="0" algn="l">
              <a:lnSpc>
                <a:spcPct val="100000"/>
              </a:lnSpc>
              <a:spcBef>
                <a:spcPts val="1700"/>
              </a:spcBef>
              <a:spcAft>
                <a:spcPts val="0"/>
              </a:spcAft>
              <a:buClr>
                <a:srgbClr val="000000"/>
              </a:buClr>
              <a:buSzPts val="1800"/>
              <a:buFont typeface="Helvetica Neue"/>
              <a:buChar char="►"/>
              <a:defRPr sz="1400"/>
            </a:lvl2pPr>
            <a:lvl3pPr indent="-342900" lvl="2" marL="1371600" rtl="0" algn="l">
              <a:lnSpc>
                <a:spcPct val="100000"/>
              </a:lnSpc>
              <a:spcBef>
                <a:spcPts val="1700"/>
              </a:spcBef>
              <a:spcAft>
                <a:spcPts val="0"/>
              </a:spcAft>
              <a:buClr>
                <a:srgbClr val="000000"/>
              </a:buClr>
              <a:buSzPts val="1800"/>
              <a:buFont typeface="Helvetica Neue"/>
              <a:buChar char="►"/>
              <a:defRPr sz="1400"/>
            </a:lvl3pPr>
            <a:lvl4pPr indent="-342900" lvl="3" marL="1828800" rtl="0" algn="l">
              <a:lnSpc>
                <a:spcPct val="100000"/>
              </a:lnSpc>
              <a:spcBef>
                <a:spcPts val="1700"/>
              </a:spcBef>
              <a:spcAft>
                <a:spcPts val="0"/>
              </a:spcAft>
              <a:buClr>
                <a:srgbClr val="000000"/>
              </a:buClr>
              <a:buSzPts val="1800"/>
              <a:buFont typeface="Helvetica Neue"/>
              <a:buChar char="►"/>
              <a:defRPr sz="1400"/>
            </a:lvl4pPr>
            <a:lvl5pPr indent="-342900" lvl="4" marL="2286000" rtl="0" algn="l">
              <a:lnSpc>
                <a:spcPct val="100000"/>
              </a:lnSpc>
              <a:spcBef>
                <a:spcPts val="1700"/>
              </a:spcBef>
              <a:spcAft>
                <a:spcPts val="0"/>
              </a:spcAft>
              <a:buClr>
                <a:srgbClr val="000000"/>
              </a:buClr>
              <a:buSzPts val="1800"/>
              <a:buFont typeface="Helvetica Neue"/>
              <a:buChar char="►"/>
              <a:defRPr sz="1400"/>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59" name="Google Shape;159;g2772a667d83_0_213"/>
          <p:cNvSpPr txBox="1"/>
          <p:nvPr>
            <p:ph idx="12" type="sldNum"/>
          </p:nvPr>
        </p:nvSpPr>
        <p:spPr>
          <a:xfrm>
            <a:off x="4484637" y="4905375"/>
            <a:ext cx="170100" cy="177000"/>
          </a:xfrm>
          <a:prstGeom prst="rect">
            <a:avLst/>
          </a:prstGeom>
          <a:noFill/>
          <a:ln>
            <a:noFill/>
          </a:ln>
        </p:spPr>
        <p:txBody>
          <a:bodyPr anchorCtr="0" anchor="t" bIns="19050" lIns="19050" spcFirstLastPara="1" rIns="19050" wrap="square" tIns="19050">
            <a:sp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s"/>
              <a:t>‹#›</a:t>
            </a:fld>
            <a:endParaRPr sz="675">
              <a:latin typeface="Trebuchet MS"/>
              <a:ea typeface="Trebuchet MS"/>
              <a:cs typeface="Trebuchet MS"/>
              <a:sym typeface="Trebuchet M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60" name="Shape 160"/>
        <p:cNvGrpSpPr/>
        <p:nvPr/>
      </p:nvGrpSpPr>
      <p:grpSpPr>
        <a:xfrm>
          <a:off x="0" y="0"/>
          <a:ext cx="0" cy="0"/>
          <a:chOff x="0" y="0"/>
          <a:chExt cx="0" cy="0"/>
        </a:xfrm>
      </p:grpSpPr>
      <p:sp>
        <p:nvSpPr>
          <p:cNvPr id="161" name="Google Shape;161;g2772a667d83_0_218"/>
          <p:cNvSpPr txBox="1"/>
          <p:nvPr>
            <p:ph idx="12" type="sldNum"/>
          </p:nvPr>
        </p:nvSpPr>
        <p:spPr>
          <a:xfrm>
            <a:off x="4484637" y="4905375"/>
            <a:ext cx="170100" cy="177000"/>
          </a:xfrm>
          <a:prstGeom prst="rect">
            <a:avLst/>
          </a:prstGeom>
          <a:noFill/>
          <a:ln>
            <a:noFill/>
          </a:ln>
        </p:spPr>
        <p:txBody>
          <a:bodyPr anchorCtr="0" anchor="t" bIns="19050" lIns="19050" spcFirstLastPara="1" rIns="19050" wrap="square" tIns="19050">
            <a:sp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s"/>
              <a:t>‹#›</a:t>
            </a:fld>
            <a:endParaRPr sz="675">
              <a:latin typeface="Trebuchet MS"/>
              <a:ea typeface="Trebuchet MS"/>
              <a:cs typeface="Trebuchet MS"/>
              <a:sym typeface="Trebuchet M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162" name="Shape 162"/>
        <p:cNvGrpSpPr/>
        <p:nvPr/>
      </p:nvGrpSpPr>
      <p:grpSpPr>
        <a:xfrm>
          <a:off x="0" y="0"/>
          <a:ext cx="0" cy="0"/>
          <a:chOff x="0" y="0"/>
          <a:chExt cx="0" cy="0"/>
        </a:xfrm>
      </p:grpSpPr>
      <p:sp>
        <p:nvSpPr>
          <p:cNvPr id="163" name="Google Shape;163;g2772a667d83_0_220"/>
          <p:cNvSpPr txBox="1"/>
          <p:nvPr>
            <p:ph idx="1" type="body"/>
          </p:nvPr>
        </p:nvSpPr>
        <p:spPr>
          <a:xfrm>
            <a:off x="633413" y="666750"/>
            <a:ext cx="7877100" cy="3810000"/>
          </a:xfrm>
          <a:prstGeom prst="rect">
            <a:avLst/>
          </a:prstGeom>
          <a:noFill/>
          <a:ln>
            <a:noFill/>
          </a:ln>
        </p:spPr>
        <p:txBody>
          <a:bodyPr anchorCtr="0" anchor="ctr" bIns="19050" lIns="19050" spcFirstLastPara="1" rIns="19050" wrap="square" tIns="19050">
            <a:normAutofit/>
          </a:bodyPr>
          <a:lstStyle>
            <a:lvl1pPr indent="-374650" lvl="0" marL="457200" rtl="0" algn="l">
              <a:lnSpc>
                <a:spcPct val="100000"/>
              </a:lnSpc>
              <a:spcBef>
                <a:spcPts val="2200"/>
              </a:spcBef>
              <a:spcAft>
                <a:spcPts val="0"/>
              </a:spcAft>
              <a:buClr>
                <a:srgbClr val="000000"/>
              </a:buClr>
              <a:buSzPts val="2300"/>
              <a:buFont typeface="Helvetica Neue"/>
              <a:buChar char="►"/>
              <a:defRPr sz="1800"/>
            </a:lvl1pPr>
            <a:lvl2pPr indent="-374650" lvl="1" marL="914400" rtl="0" algn="l">
              <a:lnSpc>
                <a:spcPct val="100000"/>
              </a:lnSpc>
              <a:spcBef>
                <a:spcPts val="2200"/>
              </a:spcBef>
              <a:spcAft>
                <a:spcPts val="0"/>
              </a:spcAft>
              <a:buClr>
                <a:srgbClr val="000000"/>
              </a:buClr>
              <a:buSzPts val="2300"/>
              <a:buFont typeface="Helvetica Neue"/>
              <a:buChar char="►"/>
              <a:defRPr sz="1800"/>
            </a:lvl2pPr>
            <a:lvl3pPr indent="-374650" lvl="2" marL="1371600" rtl="0" algn="l">
              <a:lnSpc>
                <a:spcPct val="100000"/>
              </a:lnSpc>
              <a:spcBef>
                <a:spcPts val="2200"/>
              </a:spcBef>
              <a:spcAft>
                <a:spcPts val="0"/>
              </a:spcAft>
              <a:buClr>
                <a:srgbClr val="000000"/>
              </a:buClr>
              <a:buSzPts val="2300"/>
              <a:buFont typeface="Helvetica Neue"/>
              <a:buChar char="►"/>
              <a:defRPr sz="1800"/>
            </a:lvl3pPr>
            <a:lvl4pPr indent="-374650" lvl="3" marL="1828800" rtl="0" algn="l">
              <a:lnSpc>
                <a:spcPct val="100000"/>
              </a:lnSpc>
              <a:spcBef>
                <a:spcPts val="2200"/>
              </a:spcBef>
              <a:spcAft>
                <a:spcPts val="0"/>
              </a:spcAft>
              <a:buClr>
                <a:srgbClr val="000000"/>
              </a:buClr>
              <a:buSzPts val="2300"/>
              <a:buFont typeface="Helvetica Neue"/>
              <a:buChar char="►"/>
              <a:defRPr sz="1800"/>
            </a:lvl4pPr>
            <a:lvl5pPr indent="-374650" lvl="4" marL="2286000" rtl="0" algn="l">
              <a:lnSpc>
                <a:spcPct val="100000"/>
              </a:lnSpc>
              <a:spcBef>
                <a:spcPts val="2200"/>
              </a:spcBef>
              <a:spcAft>
                <a:spcPts val="0"/>
              </a:spcAft>
              <a:buClr>
                <a:srgbClr val="000000"/>
              </a:buClr>
              <a:buSzPts val="2300"/>
              <a:buFont typeface="Helvetica Neue"/>
              <a:buChar char="►"/>
              <a:defRPr sz="1800"/>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64" name="Google Shape;164;g2772a667d83_0_220"/>
          <p:cNvSpPr txBox="1"/>
          <p:nvPr>
            <p:ph idx="12" type="sldNum"/>
          </p:nvPr>
        </p:nvSpPr>
        <p:spPr>
          <a:xfrm>
            <a:off x="4484637" y="4905375"/>
            <a:ext cx="170100" cy="177000"/>
          </a:xfrm>
          <a:prstGeom prst="rect">
            <a:avLst/>
          </a:prstGeom>
          <a:noFill/>
          <a:ln>
            <a:noFill/>
          </a:ln>
        </p:spPr>
        <p:txBody>
          <a:bodyPr anchorCtr="0" anchor="t" bIns="19050" lIns="19050" spcFirstLastPara="1" rIns="19050" wrap="square" tIns="19050">
            <a:sp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s"/>
              <a:t>‹#›</a:t>
            </a:fld>
            <a:endParaRPr sz="675">
              <a:latin typeface="Trebuchet MS"/>
              <a:ea typeface="Trebuchet MS"/>
              <a:cs typeface="Trebuchet MS"/>
              <a:sym typeface="Trebuchet M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OBJECT_1">
    <p:bg>
      <p:bgPr>
        <a:solidFill>
          <a:schemeClr val="lt1"/>
        </a:solidFill>
      </p:bgPr>
    </p:bg>
    <p:spTree>
      <p:nvGrpSpPr>
        <p:cNvPr id="165" name="Shape 165"/>
        <p:cNvGrpSpPr/>
        <p:nvPr/>
      </p:nvGrpSpPr>
      <p:grpSpPr>
        <a:xfrm>
          <a:off x="0" y="0"/>
          <a:ext cx="0" cy="0"/>
          <a:chOff x="0" y="0"/>
          <a:chExt cx="0" cy="0"/>
        </a:xfrm>
      </p:grpSpPr>
      <p:pic>
        <p:nvPicPr>
          <p:cNvPr id="166" name="Google Shape;166;g2772a667d83_0_617"/>
          <p:cNvPicPr preferRelativeResize="0"/>
          <p:nvPr/>
        </p:nvPicPr>
        <p:blipFill rotWithShape="1">
          <a:blip r:embed="rId2">
            <a:alphaModFix/>
          </a:blip>
          <a:srcRect b="0" l="0" r="0" t="0"/>
          <a:stretch/>
        </p:blipFill>
        <p:spPr>
          <a:xfrm>
            <a:off x="0" y="0"/>
            <a:ext cx="2233612" cy="1170894"/>
          </a:xfrm>
          <a:prstGeom prst="rect">
            <a:avLst/>
          </a:prstGeom>
          <a:noFill/>
          <a:ln>
            <a:noFill/>
          </a:ln>
        </p:spPr>
      </p:pic>
      <p:pic>
        <p:nvPicPr>
          <p:cNvPr id="167" name="Google Shape;167;g2772a667d83_0_617"/>
          <p:cNvPicPr preferRelativeResize="0"/>
          <p:nvPr/>
        </p:nvPicPr>
        <p:blipFill rotWithShape="1">
          <a:blip r:embed="rId3">
            <a:alphaModFix/>
          </a:blip>
          <a:srcRect b="0" l="0" r="0" t="0"/>
          <a:stretch/>
        </p:blipFill>
        <p:spPr>
          <a:xfrm>
            <a:off x="2305050" y="0"/>
            <a:ext cx="2233612" cy="1170894"/>
          </a:xfrm>
          <a:prstGeom prst="rect">
            <a:avLst/>
          </a:prstGeom>
          <a:noFill/>
          <a:ln>
            <a:noFill/>
          </a:ln>
        </p:spPr>
      </p:pic>
      <p:pic>
        <p:nvPicPr>
          <p:cNvPr id="168" name="Google Shape;168;g2772a667d83_0_617"/>
          <p:cNvPicPr preferRelativeResize="0"/>
          <p:nvPr/>
        </p:nvPicPr>
        <p:blipFill rotWithShape="1">
          <a:blip r:embed="rId4">
            <a:alphaModFix/>
          </a:blip>
          <a:srcRect b="0" l="0" r="0" t="0"/>
          <a:stretch/>
        </p:blipFill>
        <p:spPr>
          <a:xfrm>
            <a:off x="4610100" y="0"/>
            <a:ext cx="2228850" cy="1170895"/>
          </a:xfrm>
          <a:prstGeom prst="rect">
            <a:avLst/>
          </a:prstGeom>
          <a:noFill/>
          <a:ln>
            <a:noFill/>
          </a:ln>
        </p:spPr>
      </p:pic>
      <p:pic>
        <p:nvPicPr>
          <p:cNvPr id="169" name="Google Shape;169;g2772a667d83_0_617"/>
          <p:cNvPicPr preferRelativeResize="0"/>
          <p:nvPr/>
        </p:nvPicPr>
        <p:blipFill rotWithShape="1">
          <a:blip r:embed="rId5">
            <a:alphaModFix/>
          </a:blip>
          <a:srcRect b="0" l="0" r="0" t="0"/>
          <a:stretch/>
        </p:blipFill>
        <p:spPr>
          <a:xfrm>
            <a:off x="6910388" y="0"/>
            <a:ext cx="2233613" cy="1170895"/>
          </a:xfrm>
          <a:prstGeom prst="rect">
            <a:avLst/>
          </a:prstGeom>
          <a:noFill/>
          <a:ln>
            <a:noFill/>
          </a:ln>
        </p:spPr>
      </p:pic>
      <p:pic>
        <p:nvPicPr>
          <p:cNvPr id="170" name="Google Shape;170;g2772a667d83_0_617"/>
          <p:cNvPicPr preferRelativeResize="0"/>
          <p:nvPr/>
        </p:nvPicPr>
        <p:blipFill rotWithShape="1">
          <a:blip r:embed="rId6">
            <a:alphaModFix/>
          </a:blip>
          <a:srcRect b="0" l="0" r="0" t="0"/>
          <a:stretch/>
        </p:blipFill>
        <p:spPr>
          <a:xfrm>
            <a:off x="0" y="2566307"/>
            <a:ext cx="2233612" cy="1252537"/>
          </a:xfrm>
          <a:prstGeom prst="rect">
            <a:avLst/>
          </a:prstGeom>
          <a:noFill/>
          <a:ln>
            <a:noFill/>
          </a:ln>
        </p:spPr>
      </p:pic>
      <p:pic>
        <p:nvPicPr>
          <p:cNvPr id="171" name="Google Shape;171;g2772a667d83_0_617"/>
          <p:cNvPicPr preferRelativeResize="0"/>
          <p:nvPr/>
        </p:nvPicPr>
        <p:blipFill rotWithShape="1">
          <a:blip r:embed="rId7">
            <a:alphaModFix/>
          </a:blip>
          <a:srcRect b="0" l="0" r="0" t="0"/>
          <a:stretch/>
        </p:blipFill>
        <p:spPr>
          <a:xfrm>
            <a:off x="6910388" y="2566307"/>
            <a:ext cx="2233613" cy="1252538"/>
          </a:xfrm>
          <a:prstGeom prst="rect">
            <a:avLst/>
          </a:prstGeom>
          <a:noFill/>
          <a:ln>
            <a:noFill/>
          </a:ln>
        </p:spPr>
      </p:pic>
      <p:pic>
        <p:nvPicPr>
          <p:cNvPr id="172" name="Google Shape;172;g2772a667d83_0_617"/>
          <p:cNvPicPr preferRelativeResize="0"/>
          <p:nvPr/>
        </p:nvPicPr>
        <p:blipFill rotWithShape="1">
          <a:blip r:embed="rId8">
            <a:alphaModFix/>
          </a:blip>
          <a:srcRect b="0" l="0" r="0" t="0"/>
          <a:stretch/>
        </p:blipFill>
        <p:spPr>
          <a:xfrm>
            <a:off x="0" y="3890282"/>
            <a:ext cx="2233614" cy="1252536"/>
          </a:xfrm>
          <a:prstGeom prst="rect">
            <a:avLst/>
          </a:prstGeom>
          <a:noFill/>
          <a:ln>
            <a:noFill/>
          </a:ln>
        </p:spPr>
      </p:pic>
      <p:pic>
        <p:nvPicPr>
          <p:cNvPr id="173" name="Google Shape;173;g2772a667d83_0_617"/>
          <p:cNvPicPr preferRelativeResize="0"/>
          <p:nvPr/>
        </p:nvPicPr>
        <p:blipFill rotWithShape="1">
          <a:blip r:embed="rId9">
            <a:alphaModFix/>
          </a:blip>
          <a:srcRect b="0" l="0" r="0" t="0"/>
          <a:stretch/>
        </p:blipFill>
        <p:spPr>
          <a:xfrm>
            <a:off x="2305050" y="3890282"/>
            <a:ext cx="2233612" cy="1252538"/>
          </a:xfrm>
          <a:prstGeom prst="rect">
            <a:avLst/>
          </a:prstGeom>
          <a:noFill/>
          <a:ln>
            <a:noFill/>
          </a:ln>
        </p:spPr>
      </p:pic>
      <p:pic>
        <p:nvPicPr>
          <p:cNvPr id="174" name="Google Shape;174;g2772a667d83_0_617"/>
          <p:cNvPicPr preferRelativeResize="0"/>
          <p:nvPr/>
        </p:nvPicPr>
        <p:blipFill rotWithShape="1">
          <a:blip r:embed="rId10">
            <a:alphaModFix/>
          </a:blip>
          <a:srcRect b="0" l="0" r="0" t="0"/>
          <a:stretch/>
        </p:blipFill>
        <p:spPr>
          <a:xfrm>
            <a:off x="4610100" y="3890282"/>
            <a:ext cx="2228850" cy="1252537"/>
          </a:xfrm>
          <a:prstGeom prst="rect">
            <a:avLst/>
          </a:prstGeom>
          <a:noFill/>
          <a:ln>
            <a:noFill/>
          </a:ln>
        </p:spPr>
      </p:pic>
      <p:pic>
        <p:nvPicPr>
          <p:cNvPr id="175" name="Google Shape;175;g2772a667d83_0_617"/>
          <p:cNvPicPr preferRelativeResize="0"/>
          <p:nvPr/>
        </p:nvPicPr>
        <p:blipFill rotWithShape="1">
          <a:blip r:embed="rId11">
            <a:alphaModFix/>
          </a:blip>
          <a:srcRect b="0" l="0" r="0" t="0"/>
          <a:stretch/>
        </p:blipFill>
        <p:spPr>
          <a:xfrm>
            <a:off x="6913435" y="3890282"/>
            <a:ext cx="2218376" cy="1252537"/>
          </a:xfrm>
          <a:prstGeom prst="rect">
            <a:avLst/>
          </a:prstGeom>
          <a:noFill/>
          <a:ln>
            <a:noFill/>
          </a:ln>
        </p:spPr>
      </p:pic>
      <p:pic>
        <p:nvPicPr>
          <p:cNvPr id="176" name="Google Shape;176;g2772a667d83_0_617"/>
          <p:cNvPicPr preferRelativeResize="0"/>
          <p:nvPr/>
        </p:nvPicPr>
        <p:blipFill rotWithShape="1">
          <a:blip r:embed="rId12">
            <a:alphaModFix/>
          </a:blip>
          <a:srcRect b="0" l="0" r="0" t="0"/>
          <a:stretch/>
        </p:blipFill>
        <p:spPr>
          <a:xfrm>
            <a:off x="0" y="1242332"/>
            <a:ext cx="2230009" cy="1252537"/>
          </a:xfrm>
          <a:prstGeom prst="rect">
            <a:avLst/>
          </a:prstGeom>
          <a:noFill/>
          <a:ln>
            <a:noFill/>
          </a:ln>
        </p:spPr>
      </p:pic>
      <p:pic>
        <p:nvPicPr>
          <p:cNvPr id="177" name="Google Shape;177;g2772a667d83_0_617"/>
          <p:cNvPicPr preferRelativeResize="0"/>
          <p:nvPr/>
        </p:nvPicPr>
        <p:blipFill rotWithShape="1">
          <a:blip r:embed="rId13">
            <a:alphaModFix/>
          </a:blip>
          <a:srcRect b="0" l="0" r="0" t="0"/>
          <a:stretch/>
        </p:blipFill>
        <p:spPr>
          <a:xfrm>
            <a:off x="6910388" y="1242332"/>
            <a:ext cx="2233613" cy="1252538"/>
          </a:xfrm>
          <a:prstGeom prst="rect">
            <a:avLst/>
          </a:prstGeom>
          <a:noFill/>
          <a:ln>
            <a:noFill/>
          </a:ln>
        </p:spPr>
      </p:pic>
      <p:sp>
        <p:nvSpPr>
          <p:cNvPr id="178" name="Google Shape;178;g2772a667d83_0_617"/>
          <p:cNvSpPr/>
          <p:nvPr/>
        </p:nvSpPr>
        <p:spPr>
          <a:xfrm>
            <a:off x="3004963" y="3218727"/>
            <a:ext cx="3133407" cy="342900"/>
          </a:xfrm>
          <a:custGeom>
            <a:rect b="b" l="l" r="r" t="t"/>
            <a:pathLst>
              <a:path extrusionOk="0" h="685800" w="6266815">
                <a:moveTo>
                  <a:pt x="0" y="0"/>
                </a:moveTo>
                <a:lnTo>
                  <a:pt x="6266626" y="0"/>
                </a:lnTo>
                <a:lnTo>
                  <a:pt x="6266626" y="685799"/>
                </a:lnTo>
                <a:lnTo>
                  <a:pt x="0" y="685799"/>
                </a:lnTo>
                <a:lnTo>
                  <a:pt x="0" y="0"/>
                </a:lnTo>
              </a:path>
            </a:pathLst>
          </a:custGeom>
          <a:noFill/>
          <a:ln cap="flat" cmpd="sng" w="571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79" name="Google Shape;179;g2772a667d83_0_617"/>
          <p:cNvSpPr txBox="1"/>
          <p:nvPr>
            <p:ph type="ctrTitle"/>
          </p:nvPr>
        </p:nvSpPr>
        <p:spPr>
          <a:xfrm>
            <a:off x="2542851" y="1646003"/>
            <a:ext cx="4058100" cy="13248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700"/>
              <a:buNone/>
              <a:defRPr b="0" i="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0" name="Google Shape;180;g2772a667d83_0_617"/>
          <p:cNvSpPr txBox="1"/>
          <p:nvPr>
            <p:ph idx="1" type="subTitle"/>
          </p:nvPr>
        </p:nvSpPr>
        <p:spPr>
          <a:xfrm>
            <a:off x="1371600" y="2880360"/>
            <a:ext cx="6400800" cy="1286100"/>
          </a:xfrm>
          <a:prstGeom prst="rect">
            <a:avLst/>
          </a:prstGeom>
          <a:noFill/>
          <a:ln>
            <a:noFill/>
          </a:ln>
        </p:spPr>
        <p:txBody>
          <a:bodyPr anchorCtr="0" anchor="t" bIns="0" lIns="0" spcFirstLastPara="1" rIns="0" wrap="square" tIns="0">
            <a:spAutoFit/>
          </a:bodyPr>
          <a:lstStyle>
            <a:lvl1pPr lvl="0" rtl="0" algn="l">
              <a:spcBef>
                <a:spcPts val="750"/>
              </a:spcBef>
              <a:spcAft>
                <a:spcPts val="0"/>
              </a:spcAft>
              <a:buSzPts val="1080"/>
              <a:buNone/>
              <a:defRPr/>
            </a:lvl1pPr>
            <a:lvl2pPr lvl="1" rtl="0" algn="l">
              <a:spcBef>
                <a:spcPts val="750"/>
              </a:spcBef>
              <a:spcAft>
                <a:spcPts val="0"/>
              </a:spcAft>
              <a:buSzPts val="960"/>
              <a:buNone/>
              <a:defRPr/>
            </a:lvl2pPr>
            <a:lvl3pPr lvl="2" rtl="0" algn="l">
              <a:spcBef>
                <a:spcPts val="750"/>
              </a:spcBef>
              <a:spcAft>
                <a:spcPts val="0"/>
              </a:spcAft>
              <a:buSzPts val="840"/>
              <a:buNone/>
              <a:defRPr/>
            </a:lvl3pPr>
            <a:lvl4pPr lvl="3" rtl="0" algn="l">
              <a:spcBef>
                <a:spcPts val="750"/>
              </a:spcBef>
              <a:spcAft>
                <a:spcPts val="0"/>
              </a:spcAft>
              <a:buSzPts val="720"/>
              <a:buNone/>
              <a:defRPr/>
            </a:lvl4pPr>
            <a:lvl5pPr lvl="4" rtl="0" algn="l">
              <a:spcBef>
                <a:spcPts val="750"/>
              </a:spcBef>
              <a:spcAft>
                <a:spcPts val="0"/>
              </a:spcAft>
              <a:buSzPts val="720"/>
              <a:buNone/>
              <a:defRPr/>
            </a:lvl5pPr>
            <a:lvl6pPr lvl="5" rtl="0" algn="l">
              <a:spcBef>
                <a:spcPts val="750"/>
              </a:spcBef>
              <a:spcAft>
                <a:spcPts val="0"/>
              </a:spcAft>
              <a:buSzPts val="720"/>
              <a:buNone/>
              <a:defRPr/>
            </a:lvl6pPr>
            <a:lvl7pPr lvl="6" rtl="0" algn="l">
              <a:spcBef>
                <a:spcPts val="750"/>
              </a:spcBef>
              <a:spcAft>
                <a:spcPts val="0"/>
              </a:spcAft>
              <a:buSzPts val="720"/>
              <a:buNone/>
              <a:defRPr/>
            </a:lvl7pPr>
            <a:lvl8pPr lvl="7" rtl="0" algn="l">
              <a:spcBef>
                <a:spcPts val="750"/>
              </a:spcBef>
              <a:spcAft>
                <a:spcPts val="0"/>
              </a:spcAft>
              <a:buSzPts val="720"/>
              <a:buNone/>
              <a:defRPr/>
            </a:lvl8pPr>
            <a:lvl9pPr lvl="8" rtl="0" algn="l">
              <a:spcBef>
                <a:spcPts val="750"/>
              </a:spcBef>
              <a:spcAft>
                <a:spcPts val="0"/>
              </a:spcAft>
              <a:buSzPts val="720"/>
              <a:buNone/>
              <a:defRPr/>
            </a:lvl9pPr>
          </a:lstStyle>
          <a:p/>
        </p:txBody>
      </p:sp>
      <p:sp>
        <p:nvSpPr>
          <p:cNvPr id="181" name="Google Shape;181;g2772a667d83_0_617"/>
          <p:cNvSpPr txBox="1"/>
          <p:nvPr>
            <p:ph idx="11" type="ftr"/>
          </p:nvPr>
        </p:nvSpPr>
        <p:spPr>
          <a:xfrm>
            <a:off x="3108960" y="4783455"/>
            <a:ext cx="2926200" cy="2574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2" name="Google Shape;182;g2772a667d83_0_617"/>
          <p:cNvSpPr txBox="1"/>
          <p:nvPr>
            <p:ph idx="10" type="dt"/>
          </p:nvPr>
        </p:nvSpPr>
        <p:spPr>
          <a:xfrm>
            <a:off x="457200" y="4783455"/>
            <a:ext cx="2103000" cy="2574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3" name="Google Shape;183;g2772a667d83_0_617"/>
          <p:cNvSpPr txBox="1"/>
          <p:nvPr>
            <p:ph idx="12" type="sldNum"/>
          </p:nvPr>
        </p:nvSpPr>
        <p:spPr>
          <a:xfrm>
            <a:off x="6583680" y="4783455"/>
            <a:ext cx="2103000" cy="1038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s"/>
              <a:t>‹#›</a:t>
            </a:fld>
            <a:endParaRPr b="0" i="0" sz="900" u="none" cap="none" strike="noStrike">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84" name="Shape 184"/>
        <p:cNvGrpSpPr/>
        <p:nvPr/>
      </p:nvGrpSpPr>
      <p:grpSpPr>
        <a:xfrm>
          <a:off x="0" y="0"/>
          <a:ext cx="0" cy="0"/>
          <a:chOff x="0" y="0"/>
          <a:chExt cx="0" cy="0"/>
        </a:xfrm>
      </p:grpSpPr>
      <p:sp>
        <p:nvSpPr>
          <p:cNvPr id="185" name="Google Shape;185;g2772a667d83_0_636"/>
          <p:cNvSpPr txBox="1"/>
          <p:nvPr>
            <p:ph type="title"/>
          </p:nvPr>
        </p:nvSpPr>
        <p:spPr>
          <a:xfrm>
            <a:off x="1425396" y="339574"/>
            <a:ext cx="6293400" cy="452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700"/>
              <a:buNone/>
              <a:defRPr b="0" i="0" sz="2900">
                <a:solidFill>
                  <a:srgbClr val="535353"/>
                </a:solidFill>
                <a:latin typeface="Cambria"/>
                <a:ea typeface="Cambria"/>
                <a:cs typeface="Cambria"/>
                <a:sym typeface="Cambri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6" name="Google Shape;186;g2772a667d83_0_636"/>
          <p:cNvSpPr txBox="1"/>
          <p:nvPr>
            <p:ph idx="1" type="body"/>
          </p:nvPr>
        </p:nvSpPr>
        <p:spPr>
          <a:xfrm>
            <a:off x="517943" y="931547"/>
            <a:ext cx="3864600" cy="1707900"/>
          </a:xfrm>
          <a:prstGeom prst="rect">
            <a:avLst/>
          </a:prstGeom>
          <a:noFill/>
          <a:ln>
            <a:noFill/>
          </a:ln>
        </p:spPr>
        <p:txBody>
          <a:bodyPr anchorCtr="0" anchor="t" bIns="0" lIns="0" spcFirstLastPara="1" rIns="0" wrap="square" tIns="0">
            <a:spAutoFit/>
          </a:bodyPr>
          <a:lstStyle>
            <a:lvl1pPr indent="-228600" lvl="0" marL="457200" rtl="0" algn="l">
              <a:spcBef>
                <a:spcPts val="750"/>
              </a:spcBef>
              <a:spcAft>
                <a:spcPts val="0"/>
              </a:spcAft>
              <a:buSzPts val="1080"/>
              <a:buNone/>
              <a:defRPr b="0" i="0" sz="1500">
                <a:solidFill>
                  <a:schemeClr val="dk1"/>
                </a:solidFill>
                <a:latin typeface="Verdana"/>
                <a:ea typeface="Verdana"/>
                <a:cs typeface="Verdana"/>
                <a:sym typeface="Verdana"/>
              </a:defRPr>
            </a:lvl1pPr>
            <a:lvl2pPr indent="-228600" lvl="1" marL="914400" rtl="0" algn="l">
              <a:spcBef>
                <a:spcPts val="750"/>
              </a:spcBef>
              <a:spcAft>
                <a:spcPts val="0"/>
              </a:spcAft>
              <a:buSzPts val="960"/>
              <a:buNone/>
              <a:defRPr/>
            </a:lvl2pPr>
            <a:lvl3pPr indent="-228600" lvl="2" marL="1371600" rtl="0" algn="l">
              <a:spcBef>
                <a:spcPts val="750"/>
              </a:spcBef>
              <a:spcAft>
                <a:spcPts val="0"/>
              </a:spcAft>
              <a:buSzPts val="840"/>
              <a:buNone/>
              <a:defRPr/>
            </a:lvl3pPr>
            <a:lvl4pPr indent="-228600" lvl="3" marL="1828800" rtl="0" algn="l">
              <a:spcBef>
                <a:spcPts val="750"/>
              </a:spcBef>
              <a:spcAft>
                <a:spcPts val="0"/>
              </a:spcAft>
              <a:buSzPts val="720"/>
              <a:buNone/>
              <a:defRPr/>
            </a:lvl4pPr>
            <a:lvl5pPr indent="-228600" lvl="4" marL="2286000" rtl="0" algn="l">
              <a:spcBef>
                <a:spcPts val="750"/>
              </a:spcBef>
              <a:spcAft>
                <a:spcPts val="0"/>
              </a:spcAft>
              <a:buSzPts val="720"/>
              <a:buNone/>
              <a:defRPr/>
            </a:lvl5pPr>
            <a:lvl6pPr indent="-228600" lvl="5" marL="2743200" rtl="0" algn="l">
              <a:spcBef>
                <a:spcPts val="750"/>
              </a:spcBef>
              <a:spcAft>
                <a:spcPts val="0"/>
              </a:spcAft>
              <a:buSzPts val="720"/>
              <a:buNone/>
              <a:defRPr/>
            </a:lvl6pPr>
            <a:lvl7pPr indent="-228600" lvl="6" marL="3200400" rtl="0" algn="l">
              <a:spcBef>
                <a:spcPts val="750"/>
              </a:spcBef>
              <a:spcAft>
                <a:spcPts val="0"/>
              </a:spcAft>
              <a:buSzPts val="720"/>
              <a:buNone/>
              <a:defRPr/>
            </a:lvl7pPr>
            <a:lvl8pPr indent="-228600" lvl="7" marL="3657600" rtl="0" algn="l">
              <a:spcBef>
                <a:spcPts val="750"/>
              </a:spcBef>
              <a:spcAft>
                <a:spcPts val="0"/>
              </a:spcAft>
              <a:buSzPts val="720"/>
              <a:buNone/>
              <a:defRPr/>
            </a:lvl8pPr>
            <a:lvl9pPr indent="-228600" lvl="8" marL="4114800" rtl="0" algn="l">
              <a:spcBef>
                <a:spcPts val="750"/>
              </a:spcBef>
              <a:spcAft>
                <a:spcPts val="0"/>
              </a:spcAft>
              <a:buSzPts val="720"/>
              <a:buNone/>
              <a:defRPr/>
            </a:lvl9pPr>
          </a:lstStyle>
          <a:p/>
        </p:txBody>
      </p:sp>
      <p:sp>
        <p:nvSpPr>
          <p:cNvPr id="187" name="Google Shape;187;g2772a667d83_0_636"/>
          <p:cNvSpPr txBox="1"/>
          <p:nvPr>
            <p:ph idx="11" type="ftr"/>
          </p:nvPr>
        </p:nvSpPr>
        <p:spPr>
          <a:xfrm>
            <a:off x="3108960" y="4783455"/>
            <a:ext cx="2926200" cy="2574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8" name="Google Shape;188;g2772a667d83_0_636"/>
          <p:cNvSpPr txBox="1"/>
          <p:nvPr>
            <p:ph idx="10" type="dt"/>
          </p:nvPr>
        </p:nvSpPr>
        <p:spPr>
          <a:xfrm>
            <a:off x="457200" y="4783455"/>
            <a:ext cx="2103000" cy="2574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9" name="Google Shape;189;g2772a667d83_0_636"/>
          <p:cNvSpPr txBox="1"/>
          <p:nvPr>
            <p:ph idx="12" type="sldNum"/>
          </p:nvPr>
        </p:nvSpPr>
        <p:spPr>
          <a:xfrm>
            <a:off x="6583680" y="4783455"/>
            <a:ext cx="2103000" cy="1038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s"/>
              <a:t>‹#›</a:t>
            </a:fld>
            <a:endParaRPr sz="900">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bg>
      <p:bgPr>
        <a:solidFill>
          <a:schemeClr val="lt1"/>
        </a:solidFill>
      </p:bgPr>
    </p:bg>
    <p:spTree>
      <p:nvGrpSpPr>
        <p:cNvPr id="190" name="Shape 190"/>
        <p:cNvGrpSpPr/>
        <p:nvPr/>
      </p:nvGrpSpPr>
      <p:grpSpPr>
        <a:xfrm>
          <a:off x="0" y="0"/>
          <a:ext cx="0" cy="0"/>
          <a:chOff x="0" y="0"/>
          <a:chExt cx="0" cy="0"/>
        </a:xfrm>
      </p:grpSpPr>
      <p:pic>
        <p:nvPicPr>
          <p:cNvPr id="191" name="Google Shape;191;g2772a667d83_0_642"/>
          <p:cNvPicPr preferRelativeResize="0"/>
          <p:nvPr/>
        </p:nvPicPr>
        <p:blipFill rotWithShape="1">
          <a:blip r:embed="rId2">
            <a:alphaModFix/>
          </a:blip>
          <a:srcRect b="0" l="0" r="0" t="0"/>
          <a:stretch/>
        </p:blipFill>
        <p:spPr>
          <a:xfrm>
            <a:off x="4291078" y="628114"/>
            <a:ext cx="885680" cy="885677"/>
          </a:xfrm>
          <a:prstGeom prst="rect">
            <a:avLst/>
          </a:prstGeom>
          <a:noFill/>
          <a:ln>
            <a:noFill/>
          </a:ln>
        </p:spPr>
      </p:pic>
      <p:pic>
        <p:nvPicPr>
          <p:cNvPr id="192" name="Google Shape;192;g2772a667d83_0_642"/>
          <p:cNvPicPr preferRelativeResize="0"/>
          <p:nvPr/>
        </p:nvPicPr>
        <p:blipFill rotWithShape="1">
          <a:blip r:embed="rId3">
            <a:alphaModFix/>
          </a:blip>
          <a:srcRect b="0" l="0" r="0" t="0"/>
          <a:stretch/>
        </p:blipFill>
        <p:spPr>
          <a:xfrm>
            <a:off x="4291078" y="2130868"/>
            <a:ext cx="885680" cy="881767"/>
          </a:xfrm>
          <a:prstGeom prst="rect">
            <a:avLst/>
          </a:prstGeom>
          <a:noFill/>
          <a:ln>
            <a:noFill/>
          </a:ln>
        </p:spPr>
      </p:pic>
      <p:pic>
        <p:nvPicPr>
          <p:cNvPr id="193" name="Google Shape;193;g2772a667d83_0_642"/>
          <p:cNvPicPr preferRelativeResize="0"/>
          <p:nvPr/>
        </p:nvPicPr>
        <p:blipFill rotWithShape="1">
          <a:blip r:embed="rId4">
            <a:alphaModFix/>
          </a:blip>
          <a:srcRect b="0" l="0" r="0" t="0"/>
          <a:stretch/>
        </p:blipFill>
        <p:spPr>
          <a:xfrm>
            <a:off x="4291078" y="3447200"/>
            <a:ext cx="885680" cy="883087"/>
          </a:xfrm>
          <a:prstGeom prst="rect">
            <a:avLst/>
          </a:prstGeom>
          <a:noFill/>
          <a:ln>
            <a:noFill/>
          </a:ln>
        </p:spPr>
      </p:pic>
      <p:sp>
        <p:nvSpPr>
          <p:cNvPr id="194" name="Google Shape;194;g2772a667d83_0_642"/>
          <p:cNvSpPr/>
          <p:nvPr/>
        </p:nvSpPr>
        <p:spPr>
          <a:xfrm>
            <a:off x="0" y="704554"/>
            <a:ext cx="4259263" cy="3820795"/>
          </a:xfrm>
          <a:custGeom>
            <a:rect b="b" l="l" r="r" t="t"/>
            <a:pathLst>
              <a:path extrusionOk="0" h="7641590" w="8518525">
                <a:moveTo>
                  <a:pt x="0" y="0"/>
                </a:moveTo>
                <a:lnTo>
                  <a:pt x="8518464" y="0"/>
                </a:lnTo>
                <a:lnTo>
                  <a:pt x="8518464" y="7641346"/>
                </a:lnTo>
                <a:lnTo>
                  <a:pt x="0" y="7641346"/>
                </a:lnTo>
                <a:lnTo>
                  <a:pt x="0"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95" name="Google Shape;195;g2772a667d83_0_642"/>
          <p:cNvSpPr txBox="1"/>
          <p:nvPr>
            <p:ph type="title"/>
          </p:nvPr>
        </p:nvSpPr>
        <p:spPr>
          <a:xfrm>
            <a:off x="1425396" y="339574"/>
            <a:ext cx="6293400" cy="452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700"/>
              <a:buNone/>
              <a:defRPr b="0" i="0" sz="2900">
                <a:solidFill>
                  <a:srgbClr val="535353"/>
                </a:solidFill>
                <a:latin typeface="Cambria"/>
                <a:ea typeface="Cambria"/>
                <a:cs typeface="Cambria"/>
                <a:sym typeface="Cambri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6" name="Google Shape;196;g2772a667d83_0_642"/>
          <p:cNvSpPr txBox="1"/>
          <p:nvPr>
            <p:ph idx="1" type="body"/>
          </p:nvPr>
        </p:nvSpPr>
        <p:spPr>
          <a:xfrm>
            <a:off x="457200" y="1183005"/>
            <a:ext cx="3977700" cy="3394800"/>
          </a:xfrm>
          <a:prstGeom prst="rect">
            <a:avLst/>
          </a:prstGeom>
          <a:noFill/>
          <a:ln>
            <a:noFill/>
          </a:ln>
        </p:spPr>
        <p:txBody>
          <a:bodyPr anchorCtr="0" anchor="t" bIns="0" lIns="0" spcFirstLastPara="1" rIns="0" wrap="square" tIns="0">
            <a:spAutoFit/>
          </a:bodyPr>
          <a:lstStyle>
            <a:lvl1pPr indent="-228600" lvl="0" marL="457200" rtl="0" algn="l">
              <a:spcBef>
                <a:spcPts val="750"/>
              </a:spcBef>
              <a:spcAft>
                <a:spcPts val="0"/>
              </a:spcAft>
              <a:buSzPts val="1080"/>
              <a:buNone/>
              <a:defRPr/>
            </a:lvl1pPr>
            <a:lvl2pPr indent="-228600" lvl="1" marL="914400" rtl="0" algn="l">
              <a:spcBef>
                <a:spcPts val="750"/>
              </a:spcBef>
              <a:spcAft>
                <a:spcPts val="0"/>
              </a:spcAft>
              <a:buSzPts val="960"/>
              <a:buNone/>
              <a:defRPr/>
            </a:lvl2pPr>
            <a:lvl3pPr indent="-228600" lvl="2" marL="1371600" rtl="0" algn="l">
              <a:spcBef>
                <a:spcPts val="750"/>
              </a:spcBef>
              <a:spcAft>
                <a:spcPts val="0"/>
              </a:spcAft>
              <a:buSzPts val="840"/>
              <a:buNone/>
              <a:defRPr/>
            </a:lvl3pPr>
            <a:lvl4pPr indent="-228600" lvl="3" marL="1828800" rtl="0" algn="l">
              <a:spcBef>
                <a:spcPts val="750"/>
              </a:spcBef>
              <a:spcAft>
                <a:spcPts val="0"/>
              </a:spcAft>
              <a:buSzPts val="720"/>
              <a:buNone/>
              <a:defRPr/>
            </a:lvl4pPr>
            <a:lvl5pPr indent="-228600" lvl="4" marL="2286000" rtl="0" algn="l">
              <a:spcBef>
                <a:spcPts val="750"/>
              </a:spcBef>
              <a:spcAft>
                <a:spcPts val="0"/>
              </a:spcAft>
              <a:buSzPts val="720"/>
              <a:buNone/>
              <a:defRPr/>
            </a:lvl5pPr>
            <a:lvl6pPr indent="-228600" lvl="5" marL="2743200" rtl="0" algn="l">
              <a:spcBef>
                <a:spcPts val="750"/>
              </a:spcBef>
              <a:spcAft>
                <a:spcPts val="0"/>
              </a:spcAft>
              <a:buSzPts val="720"/>
              <a:buNone/>
              <a:defRPr/>
            </a:lvl6pPr>
            <a:lvl7pPr indent="-228600" lvl="6" marL="3200400" rtl="0" algn="l">
              <a:spcBef>
                <a:spcPts val="750"/>
              </a:spcBef>
              <a:spcAft>
                <a:spcPts val="0"/>
              </a:spcAft>
              <a:buSzPts val="720"/>
              <a:buNone/>
              <a:defRPr/>
            </a:lvl7pPr>
            <a:lvl8pPr indent="-228600" lvl="7" marL="3657600" rtl="0" algn="l">
              <a:spcBef>
                <a:spcPts val="750"/>
              </a:spcBef>
              <a:spcAft>
                <a:spcPts val="0"/>
              </a:spcAft>
              <a:buSzPts val="720"/>
              <a:buNone/>
              <a:defRPr/>
            </a:lvl8pPr>
            <a:lvl9pPr indent="-228600" lvl="8" marL="4114800" rtl="0" algn="l">
              <a:spcBef>
                <a:spcPts val="750"/>
              </a:spcBef>
              <a:spcAft>
                <a:spcPts val="0"/>
              </a:spcAft>
              <a:buSzPts val="720"/>
              <a:buNone/>
              <a:defRPr/>
            </a:lvl9pPr>
          </a:lstStyle>
          <a:p/>
        </p:txBody>
      </p:sp>
      <p:sp>
        <p:nvSpPr>
          <p:cNvPr id="197" name="Google Shape;197;g2772a667d83_0_642"/>
          <p:cNvSpPr txBox="1"/>
          <p:nvPr>
            <p:ph idx="2" type="body"/>
          </p:nvPr>
        </p:nvSpPr>
        <p:spPr>
          <a:xfrm>
            <a:off x="4709160" y="1183005"/>
            <a:ext cx="3977700" cy="3394800"/>
          </a:xfrm>
          <a:prstGeom prst="rect">
            <a:avLst/>
          </a:prstGeom>
          <a:noFill/>
          <a:ln>
            <a:noFill/>
          </a:ln>
        </p:spPr>
        <p:txBody>
          <a:bodyPr anchorCtr="0" anchor="t" bIns="0" lIns="0" spcFirstLastPara="1" rIns="0" wrap="square" tIns="0">
            <a:spAutoFit/>
          </a:bodyPr>
          <a:lstStyle>
            <a:lvl1pPr indent="-228600" lvl="0" marL="457200" rtl="0" algn="l">
              <a:spcBef>
                <a:spcPts val="750"/>
              </a:spcBef>
              <a:spcAft>
                <a:spcPts val="0"/>
              </a:spcAft>
              <a:buSzPts val="1080"/>
              <a:buNone/>
              <a:defRPr/>
            </a:lvl1pPr>
            <a:lvl2pPr indent="-228600" lvl="1" marL="914400" rtl="0" algn="l">
              <a:spcBef>
                <a:spcPts val="750"/>
              </a:spcBef>
              <a:spcAft>
                <a:spcPts val="0"/>
              </a:spcAft>
              <a:buSzPts val="960"/>
              <a:buNone/>
              <a:defRPr/>
            </a:lvl2pPr>
            <a:lvl3pPr indent="-228600" lvl="2" marL="1371600" rtl="0" algn="l">
              <a:spcBef>
                <a:spcPts val="750"/>
              </a:spcBef>
              <a:spcAft>
                <a:spcPts val="0"/>
              </a:spcAft>
              <a:buSzPts val="840"/>
              <a:buNone/>
              <a:defRPr/>
            </a:lvl3pPr>
            <a:lvl4pPr indent="-228600" lvl="3" marL="1828800" rtl="0" algn="l">
              <a:spcBef>
                <a:spcPts val="750"/>
              </a:spcBef>
              <a:spcAft>
                <a:spcPts val="0"/>
              </a:spcAft>
              <a:buSzPts val="720"/>
              <a:buNone/>
              <a:defRPr/>
            </a:lvl4pPr>
            <a:lvl5pPr indent="-228600" lvl="4" marL="2286000" rtl="0" algn="l">
              <a:spcBef>
                <a:spcPts val="750"/>
              </a:spcBef>
              <a:spcAft>
                <a:spcPts val="0"/>
              </a:spcAft>
              <a:buSzPts val="720"/>
              <a:buNone/>
              <a:defRPr/>
            </a:lvl5pPr>
            <a:lvl6pPr indent="-228600" lvl="5" marL="2743200" rtl="0" algn="l">
              <a:spcBef>
                <a:spcPts val="750"/>
              </a:spcBef>
              <a:spcAft>
                <a:spcPts val="0"/>
              </a:spcAft>
              <a:buSzPts val="720"/>
              <a:buNone/>
              <a:defRPr/>
            </a:lvl6pPr>
            <a:lvl7pPr indent="-228600" lvl="6" marL="3200400" rtl="0" algn="l">
              <a:spcBef>
                <a:spcPts val="750"/>
              </a:spcBef>
              <a:spcAft>
                <a:spcPts val="0"/>
              </a:spcAft>
              <a:buSzPts val="720"/>
              <a:buNone/>
              <a:defRPr/>
            </a:lvl7pPr>
            <a:lvl8pPr indent="-228600" lvl="7" marL="3657600" rtl="0" algn="l">
              <a:spcBef>
                <a:spcPts val="750"/>
              </a:spcBef>
              <a:spcAft>
                <a:spcPts val="0"/>
              </a:spcAft>
              <a:buSzPts val="720"/>
              <a:buNone/>
              <a:defRPr/>
            </a:lvl8pPr>
            <a:lvl9pPr indent="-228600" lvl="8" marL="4114800" rtl="0" algn="l">
              <a:spcBef>
                <a:spcPts val="750"/>
              </a:spcBef>
              <a:spcAft>
                <a:spcPts val="0"/>
              </a:spcAft>
              <a:buSzPts val="720"/>
              <a:buNone/>
              <a:defRPr/>
            </a:lvl9pPr>
          </a:lstStyle>
          <a:p/>
        </p:txBody>
      </p:sp>
      <p:sp>
        <p:nvSpPr>
          <p:cNvPr id="198" name="Google Shape;198;g2772a667d83_0_642"/>
          <p:cNvSpPr txBox="1"/>
          <p:nvPr>
            <p:ph idx="11" type="ftr"/>
          </p:nvPr>
        </p:nvSpPr>
        <p:spPr>
          <a:xfrm>
            <a:off x="3108960" y="4783455"/>
            <a:ext cx="2926200" cy="2574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9" name="Google Shape;199;g2772a667d83_0_642"/>
          <p:cNvSpPr txBox="1"/>
          <p:nvPr>
            <p:ph idx="10" type="dt"/>
          </p:nvPr>
        </p:nvSpPr>
        <p:spPr>
          <a:xfrm>
            <a:off x="457200" y="4783455"/>
            <a:ext cx="2103000" cy="2574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0" name="Google Shape;200;g2772a667d83_0_642"/>
          <p:cNvSpPr txBox="1"/>
          <p:nvPr>
            <p:ph idx="12" type="sldNum"/>
          </p:nvPr>
        </p:nvSpPr>
        <p:spPr>
          <a:xfrm>
            <a:off x="6583680" y="4783455"/>
            <a:ext cx="2103000" cy="1038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s"/>
              <a:t>‹#›</a:t>
            </a:fld>
            <a:endParaRPr sz="9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3" name="Shape 43"/>
        <p:cNvGrpSpPr/>
        <p:nvPr/>
      </p:nvGrpSpPr>
      <p:grpSpPr>
        <a:xfrm>
          <a:off x="0" y="0"/>
          <a:ext cx="0" cy="0"/>
          <a:chOff x="0" y="0"/>
          <a:chExt cx="0" cy="0"/>
        </a:xfrm>
      </p:grpSpPr>
      <p:sp>
        <p:nvSpPr>
          <p:cNvPr id="44" name="Google Shape;44;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spcBef>
                <a:spcPts val="0"/>
              </a:spcBef>
              <a:spcAft>
                <a:spcPts val="0"/>
              </a:spcAft>
              <a:buClr>
                <a:schemeClr val="accent1"/>
              </a:buClr>
              <a:buSzPts val="2800"/>
              <a:buFont typeface="Trebuchet MS"/>
              <a:buNone/>
              <a:defRPr/>
            </a:lvl1pPr>
            <a:lvl2pPr lvl="1" algn="l">
              <a:spcBef>
                <a:spcPts val="0"/>
              </a:spcBef>
              <a:spcAft>
                <a:spcPts val="0"/>
              </a:spcAft>
              <a:buClr>
                <a:schemeClr val="dk2"/>
              </a:buClr>
              <a:buSzPts val="2800"/>
              <a:buNone/>
              <a:defRPr/>
            </a:lvl2pPr>
            <a:lvl3pPr lvl="2" algn="l">
              <a:spcBef>
                <a:spcPts val="0"/>
              </a:spcBef>
              <a:spcAft>
                <a:spcPts val="0"/>
              </a:spcAft>
              <a:buClr>
                <a:schemeClr val="dk2"/>
              </a:buClr>
              <a:buSzPts val="2800"/>
              <a:buNone/>
              <a:defRPr/>
            </a:lvl3pPr>
            <a:lvl4pPr lvl="3" algn="l">
              <a:spcBef>
                <a:spcPts val="0"/>
              </a:spcBef>
              <a:spcAft>
                <a:spcPts val="0"/>
              </a:spcAft>
              <a:buClr>
                <a:schemeClr val="dk2"/>
              </a:buClr>
              <a:buSzPts val="2800"/>
              <a:buNone/>
              <a:defRPr/>
            </a:lvl4pPr>
            <a:lvl5pPr lvl="4" algn="l">
              <a:spcBef>
                <a:spcPts val="0"/>
              </a:spcBef>
              <a:spcAft>
                <a:spcPts val="0"/>
              </a:spcAft>
              <a:buClr>
                <a:schemeClr val="dk2"/>
              </a:buClr>
              <a:buSzPts val="2800"/>
              <a:buNone/>
              <a:defRPr/>
            </a:lvl5pPr>
            <a:lvl6pPr lvl="5" algn="l">
              <a:spcBef>
                <a:spcPts val="0"/>
              </a:spcBef>
              <a:spcAft>
                <a:spcPts val="0"/>
              </a:spcAft>
              <a:buClr>
                <a:schemeClr val="dk2"/>
              </a:buClr>
              <a:buSzPts val="2800"/>
              <a:buNone/>
              <a:defRPr/>
            </a:lvl6pPr>
            <a:lvl7pPr lvl="6" algn="l">
              <a:spcBef>
                <a:spcPts val="0"/>
              </a:spcBef>
              <a:spcAft>
                <a:spcPts val="0"/>
              </a:spcAft>
              <a:buClr>
                <a:schemeClr val="dk2"/>
              </a:buClr>
              <a:buSzPts val="2800"/>
              <a:buNone/>
              <a:defRPr/>
            </a:lvl7pPr>
            <a:lvl8pPr lvl="7" algn="l">
              <a:spcBef>
                <a:spcPts val="0"/>
              </a:spcBef>
              <a:spcAft>
                <a:spcPts val="0"/>
              </a:spcAft>
              <a:buClr>
                <a:schemeClr val="dk2"/>
              </a:buClr>
              <a:buSzPts val="2800"/>
              <a:buNone/>
              <a:defRPr/>
            </a:lvl8pPr>
            <a:lvl9pPr lvl="8" algn="l">
              <a:spcBef>
                <a:spcPts val="0"/>
              </a:spcBef>
              <a:spcAft>
                <a:spcPts val="0"/>
              </a:spcAft>
              <a:buClr>
                <a:schemeClr val="dk2"/>
              </a:buClr>
              <a:buSzPts val="2800"/>
              <a:buNone/>
              <a:defRPr/>
            </a:lvl9pPr>
          </a:lstStyle>
          <a:p/>
        </p:txBody>
      </p:sp>
      <p:sp>
        <p:nvSpPr>
          <p:cNvPr id="45" name="Google Shape;45;p4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spcBef>
                <a:spcPts val="0"/>
              </a:spcBef>
              <a:spcAft>
                <a:spcPts val="0"/>
              </a:spcAft>
              <a:buSzPts val="1400"/>
              <a:buChar char="●"/>
              <a:defRPr sz="1400"/>
            </a:lvl1pPr>
            <a:lvl2pPr indent="-304800" lvl="1" marL="914400" algn="l">
              <a:spcBef>
                <a:spcPts val="0"/>
              </a:spcBef>
              <a:spcAft>
                <a:spcPts val="0"/>
              </a:spcAft>
              <a:buSzPts val="1200"/>
              <a:buChar char="○"/>
              <a:defRPr sz="1200"/>
            </a:lvl2pPr>
            <a:lvl3pPr indent="-304800" lvl="2" marL="1371600" algn="l">
              <a:spcBef>
                <a:spcPts val="0"/>
              </a:spcBef>
              <a:spcAft>
                <a:spcPts val="0"/>
              </a:spcAft>
              <a:buSzPts val="1200"/>
              <a:buChar char="■"/>
              <a:defRPr sz="1200"/>
            </a:lvl3pPr>
            <a:lvl4pPr indent="-304800" lvl="3" marL="1828800" algn="l">
              <a:spcBef>
                <a:spcPts val="0"/>
              </a:spcBef>
              <a:spcAft>
                <a:spcPts val="0"/>
              </a:spcAft>
              <a:buSzPts val="1200"/>
              <a:buChar char="●"/>
              <a:defRPr sz="1200"/>
            </a:lvl4pPr>
            <a:lvl5pPr indent="-304800" lvl="4" marL="2286000" algn="l">
              <a:spcBef>
                <a:spcPts val="0"/>
              </a:spcBef>
              <a:spcAft>
                <a:spcPts val="0"/>
              </a:spcAft>
              <a:buSzPts val="1200"/>
              <a:buChar char="○"/>
              <a:defRPr sz="1200"/>
            </a:lvl5pPr>
            <a:lvl6pPr indent="-304800" lvl="5" marL="2743200" algn="l">
              <a:spcBef>
                <a:spcPts val="0"/>
              </a:spcBef>
              <a:spcAft>
                <a:spcPts val="0"/>
              </a:spcAft>
              <a:buSzPts val="1200"/>
              <a:buChar char="■"/>
              <a:defRPr sz="1200"/>
            </a:lvl6pPr>
            <a:lvl7pPr indent="-304800" lvl="6" marL="3200400" algn="l">
              <a:spcBef>
                <a:spcPts val="0"/>
              </a:spcBef>
              <a:spcAft>
                <a:spcPts val="0"/>
              </a:spcAft>
              <a:buSzPts val="1200"/>
              <a:buChar char="●"/>
              <a:defRPr sz="1200"/>
            </a:lvl7pPr>
            <a:lvl8pPr indent="-304800" lvl="7" marL="3657600" algn="l">
              <a:spcBef>
                <a:spcPts val="0"/>
              </a:spcBef>
              <a:spcAft>
                <a:spcPts val="0"/>
              </a:spcAft>
              <a:buSzPts val="1200"/>
              <a:buChar char="○"/>
              <a:defRPr sz="1200"/>
            </a:lvl8pPr>
            <a:lvl9pPr indent="-304800" lvl="8" marL="4114800" algn="l">
              <a:spcBef>
                <a:spcPts val="0"/>
              </a:spcBef>
              <a:spcAft>
                <a:spcPts val="0"/>
              </a:spcAft>
              <a:buSzPts val="1200"/>
              <a:buChar char="■"/>
              <a:defRPr sz="1200"/>
            </a:lvl9pPr>
          </a:lstStyle>
          <a:p/>
        </p:txBody>
      </p:sp>
      <p:sp>
        <p:nvSpPr>
          <p:cNvPr id="46" name="Google Shape;46;p4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spcBef>
                <a:spcPts val="0"/>
              </a:spcBef>
              <a:spcAft>
                <a:spcPts val="0"/>
              </a:spcAft>
              <a:buSzPts val="1400"/>
              <a:buChar char="●"/>
              <a:defRPr sz="1400"/>
            </a:lvl1pPr>
            <a:lvl2pPr indent="-304800" lvl="1" marL="914400" algn="l">
              <a:spcBef>
                <a:spcPts val="0"/>
              </a:spcBef>
              <a:spcAft>
                <a:spcPts val="0"/>
              </a:spcAft>
              <a:buSzPts val="1200"/>
              <a:buChar char="○"/>
              <a:defRPr sz="1200"/>
            </a:lvl2pPr>
            <a:lvl3pPr indent="-304800" lvl="2" marL="1371600" algn="l">
              <a:spcBef>
                <a:spcPts val="0"/>
              </a:spcBef>
              <a:spcAft>
                <a:spcPts val="0"/>
              </a:spcAft>
              <a:buSzPts val="1200"/>
              <a:buChar char="■"/>
              <a:defRPr sz="1200"/>
            </a:lvl3pPr>
            <a:lvl4pPr indent="-304800" lvl="3" marL="1828800" algn="l">
              <a:spcBef>
                <a:spcPts val="0"/>
              </a:spcBef>
              <a:spcAft>
                <a:spcPts val="0"/>
              </a:spcAft>
              <a:buSzPts val="1200"/>
              <a:buChar char="●"/>
              <a:defRPr sz="1200"/>
            </a:lvl4pPr>
            <a:lvl5pPr indent="-304800" lvl="4" marL="2286000" algn="l">
              <a:spcBef>
                <a:spcPts val="0"/>
              </a:spcBef>
              <a:spcAft>
                <a:spcPts val="0"/>
              </a:spcAft>
              <a:buSzPts val="1200"/>
              <a:buChar char="○"/>
              <a:defRPr sz="1200"/>
            </a:lvl5pPr>
            <a:lvl6pPr indent="-304800" lvl="5" marL="2743200" algn="l">
              <a:spcBef>
                <a:spcPts val="0"/>
              </a:spcBef>
              <a:spcAft>
                <a:spcPts val="0"/>
              </a:spcAft>
              <a:buSzPts val="1200"/>
              <a:buChar char="■"/>
              <a:defRPr sz="1200"/>
            </a:lvl6pPr>
            <a:lvl7pPr indent="-304800" lvl="6" marL="3200400" algn="l">
              <a:spcBef>
                <a:spcPts val="0"/>
              </a:spcBef>
              <a:spcAft>
                <a:spcPts val="0"/>
              </a:spcAft>
              <a:buSzPts val="1200"/>
              <a:buChar char="●"/>
              <a:defRPr sz="1200"/>
            </a:lvl7pPr>
            <a:lvl8pPr indent="-304800" lvl="7" marL="3657600" algn="l">
              <a:spcBef>
                <a:spcPts val="0"/>
              </a:spcBef>
              <a:spcAft>
                <a:spcPts val="0"/>
              </a:spcAft>
              <a:buSzPts val="1200"/>
              <a:buChar char="○"/>
              <a:defRPr sz="1200"/>
            </a:lvl8pPr>
            <a:lvl9pPr indent="-304800" lvl="8" marL="4114800" algn="l">
              <a:spcBef>
                <a:spcPts val="0"/>
              </a:spcBef>
              <a:spcAft>
                <a:spcPts val="0"/>
              </a:spcAft>
              <a:buSzPts val="1200"/>
              <a:buChar char="■"/>
              <a:defRPr sz="1200"/>
            </a:lvl9pPr>
          </a:lstStyle>
          <a:p/>
        </p:txBody>
      </p:sp>
      <p:sp>
        <p:nvSpPr>
          <p:cNvPr id="47" name="Google Shape;47;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1pPr>
            <a:lvl2pPr indent="0" lvl="1" marL="0" marR="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2pPr>
            <a:lvl3pPr indent="0" lvl="2" marL="0" marR="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3pPr>
            <a:lvl4pPr indent="0" lvl="3" marL="0" marR="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4pPr>
            <a:lvl5pPr indent="0" lvl="4" marL="0" marR="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5pPr>
            <a:lvl6pPr indent="0" lvl="5" marL="0" marR="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6pPr>
            <a:lvl7pPr indent="0" lvl="6" marL="0" marR="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7pPr>
            <a:lvl8pPr indent="0" lvl="7" marL="0" marR="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8pPr>
            <a:lvl9pPr indent="0" lvl="8" marL="0" marR="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48" name="Shape 48"/>
        <p:cNvGrpSpPr/>
        <p:nvPr/>
      </p:nvGrpSpPr>
      <p:grpSpPr>
        <a:xfrm>
          <a:off x="0" y="0"/>
          <a:ext cx="0" cy="0"/>
          <a:chOff x="0" y="0"/>
          <a:chExt cx="0" cy="0"/>
        </a:xfrm>
      </p:grpSpPr>
      <p:sp>
        <p:nvSpPr>
          <p:cNvPr id="49" name="Google Shape;49;p46"/>
          <p:cNvSpPr txBox="1"/>
          <p:nvPr>
            <p:ph type="title"/>
          </p:nvPr>
        </p:nvSpPr>
        <p:spPr>
          <a:xfrm>
            <a:off x="508001" y="457200"/>
            <a:ext cx="6447501" cy="9906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2700"/>
              <a:buFont typeface="Trebuchet MS"/>
              <a:buNone/>
              <a:defRPr sz="27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46"/>
          <p:cNvSpPr txBox="1"/>
          <p:nvPr>
            <p:ph idx="1" type="body"/>
          </p:nvPr>
        </p:nvSpPr>
        <p:spPr>
          <a:xfrm>
            <a:off x="508001" y="1620442"/>
            <a:ext cx="6447501" cy="2910580"/>
          </a:xfrm>
          <a:prstGeom prst="rect">
            <a:avLst/>
          </a:prstGeom>
          <a:noFill/>
          <a:ln>
            <a:noFill/>
          </a:ln>
        </p:spPr>
        <p:txBody>
          <a:bodyPr anchorCtr="0" anchor="t" bIns="45700" lIns="91425" spcFirstLastPara="1" rIns="91425" wrap="square" tIns="45700">
            <a:normAutofit/>
          </a:bodyPr>
          <a:lstStyle>
            <a:lvl1pPr indent="-320040" lvl="0" marL="457200" algn="l">
              <a:spcBef>
                <a:spcPts val="750"/>
              </a:spcBef>
              <a:spcAft>
                <a:spcPts val="0"/>
              </a:spcAft>
              <a:buSzPts val="1440"/>
              <a:buChar char="►"/>
              <a:defRPr/>
            </a:lvl1pPr>
            <a:lvl2pPr indent="-320040" lvl="1" marL="914400" algn="l">
              <a:spcBef>
                <a:spcPts val="750"/>
              </a:spcBef>
              <a:spcAft>
                <a:spcPts val="0"/>
              </a:spcAft>
              <a:buSzPts val="1440"/>
              <a:buChar char="►"/>
              <a:defRPr/>
            </a:lvl2pPr>
            <a:lvl3pPr indent="-320039" lvl="2" marL="1371600" algn="l">
              <a:spcBef>
                <a:spcPts val="750"/>
              </a:spcBef>
              <a:spcAft>
                <a:spcPts val="0"/>
              </a:spcAft>
              <a:buSzPts val="1440"/>
              <a:buChar char="►"/>
              <a:defRPr/>
            </a:lvl3pPr>
            <a:lvl4pPr indent="-320039" lvl="3" marL="1828800" algn="l">
              <a:spcBef>
                <a:spcPts val="750"/>
              </a:spcBef>
              <a:spcAft>
                <a:spcPts val="0"/>
              </a:spcAft>
              <a:buSzPts val="1440"/>
              <a:buChar char="►"/>
              <a:defRPr/>
            </a:lvl4pPr>
            <a:lvl5pPr indent="-320039" lvl="4" marL="2286000" algn="l">
              <a:spcBef>
                <a:spcPts val="750"/>
              </a:spcBef>
              <a:spcAft>
                <a:spcPts val="0"/>
              </a:spcAft>
              <a:buSzPts val="1440"/>
              <a:buChar char="►"/>
              <a:defRPr/>
            </a:lvl5pPr>
            <a:lvl6pPr indent="-320039" lvl="5" marL="2743200" algn="l">
              <a:spcBef>
                <a:spcPts val="750"/>
              </a:spcBef>
              <a:spcAft>
                <a:spcPts val="0"/>
              </a:spcAft>
              <a:buSzPts val="1440"/>
              <a:buChar char="►"/>
              <a:defRPr/>
            </a:lvl6pPr>
            <a:lvl7pPr indent="-320039" lvl="6" marL="3200400" algn="l">
              <a:spcBef>
                <a:spcPts val="750"/>
              </a:spcBef>
              <a:spcAft>
                <a:spcPts val="0"/>
              </a:spcAft>
              <a:buSzPts val="1440"/>
              <a:buChar char="►"/>
              <a:defRPr/>
            </a:lvl7pPr>
            <a:lvl8pPr indent="-320040" lvl="7" marL="3657600" algn="l">
              <a:spcBef>
                <a:spcPts val="750"/>
              </a:spcBef>
              <a:spcAft>
                <a:spcPts val="0"/>
              </a:spcAft>
              <a:buSzPts val="1440"/>
              <a:buChar char="►"/>
              <a:defRPr/>
            </a:lvl8pPr>
            <a:lvl9pPr indent="-320040" lvl="8" marL="4114800" algn="l">
              <a:spcBef>
                <a:spcPts val="750"/>
              </a:spcBef>
              <a:spcAft>
                <a:spcPts val="0"/>
              </a:spcAft>
              <a:buSzPts val="1440"/>
              <a:buChar char="►"/>
              <a:defRPr/>
            </a:lvl9pPr>
          </a:lstStyle>
          <a:p/>
        </p:txBody>
      </p:sp>
      <p:sp>
        <p:nvSpPr>
          <p:cNvPr id="51" name="Google Shape;51;p46"/>
          <p:cNvSpPr txBox="1"/>
          <p:nvPr>
            <p:ph idx="10" type="dt"/>
          </p:nvPr>
        </p:nvSpPr>
        <p:spPr>
          <a:xfrm>
            <a:off x="5403850" y="4531022"/>
            <a:ext cx="683954" cy="27384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6"/>
          <p:cNvSpPr txBox="1"/>
          <p:nvPr>
            <p:ph idx="11" type="ftr"/>
          </p:nvPr>
        </p:nvSpPr>
        <p:spPr>
          <a:xfrm>
            <a:off x="508000" y="4531022"/>
            <a:ext cx="4723209"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6"/>
          <p:cNvSpPr txBox="1"/>
          <p:nvPr>
            <p:ph idx="12" type="sldNum"/>
          </p:nvPr>
        </p:nvSpPr>
        <p:spPr>
          <a:xfrm>
            <a:off x="6442998" y="4531022"/>
            <a:ext cx="512504"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600"/>
              <a:buFont typeface="Trebuchet MS"/>
              <a:buNone/>
              <a:defRPr/>
            </a:lvl1pPr>
            <a:lvl2pPr indent="0" lvl="1" marL="0" algn="r">
              <a:spcBef>
                <a:spcPts val="0"/>
              </a:spcBef>
              <a:spcAft>
                <a:spcPts val="0"/>
              </a:spcAft>
              <a:buClr>
                <a:schemeClr val="accent1"/>
              </a:buClr>
              <a:buSzPts val="600"/>
              <a:buFont typeface="Trebuchet MS"/>
              <a:buNone/>
              <a:defRPr/>
            </a:lvl2pPr>
            <a:lvl3pPr indent="0" lvl="2" marL="0" algn="r">
              <a:spcBef>
                <a:spcPts val="0"/>
              </a:spcBef>
              <a:spcAft>
                <a:spcPts val="0"/>
              </a:spcAft>
              <a:buClr>
                <a:schemeClr val="accent1"/>
              </a:buClr>
              <a:buSzPts val="600"/>
              <a:buFont typeface="Trebuchet MS"/>
              <a:buNone/>
              <a:defRPr/>
            </a:lvl3pPr>
            <a:lvl4pPr indent="0" lvl="3" marL="0" algn="r">
              <a:spcBef>
                <a:spcPts val="0"/>
              </a:spcBef>
              <a:spcAft>
                <a:spcPts val="0"/>
              </a:spcAft>
              <a:buClr>
                <a:schemeClr val="accent1"/>
              </a:buClr>
              <a:buSzPts val="600"/>
              <a:buFont typeface="Trebuchet MS"/>
              <a:buNone/>
              <a:defRPr/>
            </a:lvl4pPr>
            <a:lvl5pPr indent="0" lvl="4" marL="0" algn="r">
              <a:spcBef>
                <a:spcPts val="0"/>
              </a:spcBef>
              <a:spcAft>
                <a:spcPts val="0"/>
              </a:spcAft>
              <a:buClr>
                <a:schemeClr val="accent1"/>
              </a:buClr>
              <a:buSzPts val="600"/>
              <a:buFont typeface="Trebuchet MS"/>
              <a:buNone/>
              <a:defRPr/>
            </a:lvl5pPr>
            <a:lvl6pPr indent="0" lvl="5" marL="0" algn="r">
              <a:spcBef>
                <a:spcPts val="0"/>
              </a:spcBef>
              <a:spcAft>
                <a:spcPts val="0"/>
              </a:spcAft>
              <a:buClr>
                <a:schemeClr val="accent1"/>
              </a:buClr>
              <a:buSzPts val="600"/>
              <a:buFont typeface="Trebuchet MS"/>
              <a:buNone/>
              <a:defRPr/>
            </a:lvl6pPr>
            <a:lvl7pPr indent="0" lvl="6" marL="0" algn="r">
              <a:spcBef>
                <a:spcPts val="0"/>
              </a:spcBef>
              <a:spcAft>
                <a:spcPts val="0"/>
              </a:spcAft>
              <a:buClr>
                <a:schemeClr val="accent1"/>
              </a:buClr>
              <a:buSzPts val="600"/>
              <a:buFont typeface="Trebuchet MS"/>
              <a:buNone/>
              <a:defRPr/>
            </a:lvl7pPr>
            <a:lvl8pPr indent="0" lvl="7" marL="0" algn="r">
              <a:spcBef>
                <a:spcPts val="0"/>
              </a:spcBef>
              <a:spcAft>
                <a:spcPts val="0"/>
              </a:spcAft>
              <a:buClr>
                <a:schemeClr val="accent1"/>
              </a:buClr>
              <a:buSzPts val="600"/>
              <a:buFont typeface="Trebuchet MS"/>
              <a:buNone/>
              <a:defRPr/>
            </a:lvl8pPr>
            <a:lvl9pPr indent="0" lvl="8" marL="0" algn="r">
              <a:spcBef>
                <a:spcPts val="0"/>
              </a:spcBef>
              <a:spcAft>
                <a:spcPts val="0"/>
              </a:spcAft>
              <a:buClr>
                <a:schemeClr val="accent1"/>
              </a:buClr>
              <a:buSzPts val="600"/>
              <a:buFont typeface="Trebuchet MS"/>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54" name="Shape 54"/>
        <p:cNvGrpSpPr/>
        <p:nvPr/>
      </p:nvGrpSpPr>
      <p:grpSpPr>
        <a:xfrm>
          <a:off x="0" y="0"/>
          <a:ext cx="0" cy="0"/>
          <a:chOff x="0" y="0"/>
          <a:chExt cx="0" cy="0"/>
        </a:xfrm>
      </p:grpSpPr>
      <p:sp>
        <p:nvSpPr>
          <p:cNvPr id="55" name="Google Shape;55;p47"/>
          <p:cNvSpPr txBox="1"/>
          <p:nvPr>
            <p:ph type="title"/>
          </p:nvPr>
        </p:nvSpPr>
        <p:spPr>
          <a:xfrm>
            <a:off x="508001" y="2025651"/>
            <a:ext cx="6447501" cy="1369936"/>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3000"/>
              <a:buFont typeface="Trebuchet MS"/>
              <a:buNone/>
              <a:defRPr b="0" sz="3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7"/>
          <p:cNvSpPr txBox="1"/>
          <p:nvPr>
            <p:ph idx="1" type="body"/>
          </p:nvPr>
        </p:nvSpPr>
        <p:spPr>
          <a:xfrm>
            <a:off x="508001" y="3395586"/>
            <a:ext cx="6447501" cy="645300"/>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1200"/>
              <a:buNone/>
              <a:defRPr sz="1500">
                <a:solidFill>
                  <a:srgbClr val="7F7F7F"/>
                </a:solidFill>
              </a:defRPr>
            </a:lvl1pPr>
            <a:lvl2pPr indent="-228600" lvl="1" marL="914400" algn="l">
              <a:spcBef>
                <a:spcPts val="750"/>
              </a:spcBef>
              <a:spcAft>
                <a:spcPts val="0"/>
              </a:spcAft>
              <a:buSzPts val="1080"/>
              <a:buNone/>
              <a:defRPr sz="1350">
                <a:solidFill>
                  <a:srgbClr val="888888"/>
                </a:solidFill>
              </a:defRPr>
            </a:lvl2pPr>
            <a:lvl3pPr indent="-228600" lvl="2" marL="1371600" algn="l">
              <a:spcBef>
                <a:spcPts val="750"/>
              </a:spcBef>
              <a:spcAft>
                <a:spcPts val="0"/>
              </a:spcAft>
              <a:buSzPts val="960"/>
              <a:buNone/>
              <a:defRPr sz="1200">
                <a:solidFill>
                  <a:srgbClr val="888888"/>
                </a:solidFill>
              </a:defRPr>
            </a:lvl3pPr>
            <a:lvl4pPr indent="-228600" lvl="3" marL="1828800" algn="l">
              <a:spcBef>
                <a:spcPts val="750"/>
              </a:spcBef>
              <a:spcAft>
                <a:spcPts val="0"/>
              </a:spcAft>
              <a:buSzPts val="840"/>
              <a:buNone/>
              <a:defRPr sz="1050">
                <a:solidFill>
                  <a:srgbClr val="888888"/>
                </a:solidFill>
              </a:defRPr>
            </a:lvl4pPr>
            <a:lvl5pPr indent="-228600" lvl="4" marL="2286000" algn="l">
              <a:spcBef>
                <a:spcPts val="750"/>
              </a:spcBef>
              <a:spcAft>
                <a:spcPts val="0"/>
              </a:spcAft>
              <a:buSzPts val="840"/>
              <a:buNone/>
              <a:defRPr sz="1050">
                <a:solidFill>
                  <a:srgbClr val="888888"/>
                </a:solidFill>
              </a:defRPr>
            </a:lvl5pPr>
            <a:lvl6pPr indent="-228600" lvl="5" marL="2743200" algn="l">
              <a:spcBef>
                <a:spcPts val="750"/>
              </a:spcBef>
              <a:spcAft>
                <a:spcPts val="0"/>
              </a:spcAft>
              <a:buSzPts val="840"/>
              <a:buNone/>
              <a:defRPr sz="1050">
                <a:solidFill>
                  <a:srgbClr val="888888"/>
                </a:solidFill>
              </a:defRPr>
            </a:lvl6pPr>
            <a:lvl7pPr indent="-228600" lvl="6" marL="3200400" algn="l">
              <a:spcBef>
                <a:spcPts val="750"/>
              </a:spcBef>
              <a:spcAft>
                <a:spcPts val="0"/>
              </a:spcAft>
              <a:buSzPts val="840"/>
              <a:buNone/>
              <a:defRPr sz="1050">
                <a:solidFill>
                  <a:srgbClr val="888888"/>
                </a:solidFill>
              </a:defRPr>
            </a:lvl7pPr>
            <a:lvl8pPr indent="-228600" lvl="7" marL="3657600" algn="l">
              <a:spcBef>
                <a:spcPts val="750"/>
              </a:spcBef>
              <a:spcAft>
                <a:spcPts val="0"/>
              </a:spcAft>
              <a:buSzPts val="840"/>
              <a:buNone/>
              <a:defRPr sz="1050">
                <a:solidFill>
                  <a:srgbClr val="888888"/>
                </a:solidFill>
              </a:defRPr>
            </a:lvl8pPr>
            <a:lvl9pPr indent="-228600" lvl="8" marL="4114800" algn="l">
              <a:spcBef>
                <a:spcPts val="750"/>
              </a:spcBef>
              <a:spcAft>
                <a:spcPts val="0"/>
              </a:spcAft>
              <a:buSzPts val="840"/>
              <a:buNone/>
              <a:defRPr sz="1050">
                <a:solidFill>
                  <a:srgbClr val="888888"/>
                </a:solidFill>
              </a:defRPr>
            </a:lvl9pPr>
          </a:lstStyle>
          <a:p/>
        </p:txBody>
      </p:sp>
      <p:sp>
        <p:nvSpPr>
          <p:cNvPr id="57" name="Google Shape;57;p47"/>
          <p:cNvSpPr txBox="1"/>
          <p:nvPr>
            <p:ph idx="10" type="dt"/>
          </p:nvPr>
        </p:nvSpPr>
        <p:spPr>
          <a:xfrm>
            <a:off x="5403850" y="4531022"/>
            <a:ext cx="683954" cy="27384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47"/>
          <p:cNvSpPr txBox="1"/>
          <p:nvPr>
            <p:ph idx="11" type="ftr"/>
          </p:nvPr>
        </p:nvSpPr>
        <p:spPr>
          <a:xfrm>
            <a:off x="508000" y="4531022"/>
            <a:ext cx="4723209"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7"/>
          <p:cNvSpPr txBox="1"/>
          <p:nvPr>
            <p:ph idx="12" type="sldNum"/>
          </p:nvPr>
        </p:nvSpPr>
        <p:spPr>
          <a:xfrm>
            <a:off x="6442998" y="4531022"/>
            <a:ext cx="512504"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600"/>
              <a:buFont typeface="Trebuchet MS"/>
              <a:buNone/>
              <a:defRPr/>
            </a:lvl1pPr>
            <a:lvl2pPr indent="0" lvl="1" marL="0" algn="r">
              <a:spcBef>
                <a:spcPts val="0"/>
              </a:spcBef>
              <a:spcAft>
                <a:spcPts val="0"/>
              </a:spcAft>
              <a:buClr>
                <a:schemeClr val="accent1"/>
              </a:buClr>
              <a:buSzPts val="600"/>
              <a:buFont typeface="Trebuchet MS"/>
              <a:buNone/>
              <a:defRPr/>
            </a:lvl2pPr>
            <a:lvl3pPr indent="0" lvl="2" marL="0" algn="r">
              <a:spcBef>
                <a:spcPts val="0"/>
              </a:spcBef>
              <a:spcAft>
                <a:spcPts val="0"/>
              </a:spcAft>
              <a:buClr>
                <a:schemeClr val="accent1"/>
              </a:buClr>
              <a:buSzPts val="600"/>
              <a:buFont typeface="Trebuchet MS"/>
              <a:buNone/>
              <a:defRPr/>
            </a:lvl3pPr>
            <a:lvl4pPr indent="0" lvl="3" marL="0" algn="r">
              <a:spcBef>
                <a:spcPts val="0"/>
              </a:spcBef>
              <a:spcAft>
                <a:spcPts val="0"/>
              </a:spcAft>
              <a:buClr>
                <a:schemeClr val="accent1"/>
              </a:buClr>
              <a:buSzPts val="600"/>
              <a:buFont typeface="Trebuchet MS"/>
              <a:buNone/>
              <a:defRPr/>
            </a:lvl4pPr>
            <a:lvl5pPr indent="0" lvl="4" marL="0" algn="r">
              <a:spcBef>
                <a:spcPts val="0"/>
              </a:spcBef>
              <a:spcAft>
                <a:spcPts val="0"/>
              </a:spcAft>
              <a:buClr>
                <a:schemeClr val="accent1"/>
              </a:buClr>
              <a:buSzPts val="600"/>
              <a:buFont typeface="Trebuchet MS"/>
              <a:buNone/>
              <a:defRPr/>
            </a:lvl5pPr>
            <a:lvl6pPr indent="0" lvl="5" marL="0" algn="r">
              <a:spcBef>
                <a:spcPts val="0"/>
              </a:spcBef>
              <a:spcAft>
                <a:spcPts val="0"/>
              </a:spcAft>
              <a:buClr>
                <a:schemeClr val="accent1"/>
              </a:buClr>
              <a:buSzPts val="600"/>
              <a:buFont typeface="Trebuchet MS"/>
              <a:buNone/>
              <a:defRPr/>
            </a:lvl6pPr>
            <a:lvl7pPr indent="0" lvl="6" marL="0" algn="r">
              <a:spcBef>
                <a:spcPts val="0"/>
              </a:spcBef>
              <a:spcAft>
                <a:spcPts val="0"/>
              </a:spcAft>
              <a:buClr>
                <a:schemeClr val="accent1"/>
              </a:buClr>
              <a:buSzPts val="600"/>
              <a:buFont typeface="Trebuchet MS"/>
              <a:buNone/>
              <a:defRPr/>
            </a:lvl7pPr>
            <a:lvl8pPr indent="0" lvl="7" marL="0" algn="r">
              <a:spcBef>
                <a:spcPts val="0"/>
              </a:spcBef>
              <a:spcAft>
                <a:spcPts val="0"/>
              </a:spcAft>
              <a:buClr>
                <a:schemeClr val="accent1"/>
              </a:buClr>
              <a:buSzPts val="600"/>
              <a:buFont typeface="Trebuchet MS"/>
              <a:buNone/>
              <a:defRPr/>
            </a:lvl8pPr>
            <a:lvl9pPr indent="0" lvl="8" marL="0" algn="r">
              <a:spcBef>
                <a:spcPts val="0"/>
              </a:spcBef>
              <a:spcAft>
                <a:spcPts val="0"/>
              </a:spcAft>
              <a:buClr>
                <a:schemeClr val="accent1"/>
              </a:buClr>
              <a:buSzPts val="600"/>
              <a:buFont typeface="Trebuchet MS"/>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60" name="Shape 60"/>
        <p:cNvGrpSpPr/>
        <p:nvPr/>
      </p:nvGrpSpPr>
      <p:grpSpPr>
        <a:xfrm>
          <a:off x="0" y="0"/>
          <a:ext cx="0" cy="0"/>
          <a:chOff x="0" y="0"/>
          <a:chExt cx="0" cy="0"/>
        </a:xfrm>
      </p:grpSpPr>
      <p:sp>
        <p:nvSpPr>
          <p:cNvPr id="61" name="Google Shape;61;p48"/>
          <p:cNvSpPr txBox="1"/>
          <p:nvPr>
            <p:ph type="title"/>
          </p:nvPr>
        </p:nvSpPr>
        <p:spPr>
          <a:xfrm>
            <a:off x="508001" y="457200"/>
            <a:ext cx="6447501" cy="9906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48"/>
          <p:cNvSpPr txBox="1"/>
          <p:nvPr>
            <p:ph idx="1" type="body"/>
          </p:nvPr>
        </p:nvSpPr>
        <p:spPr>
          <a:xfrm>
            <a:off x="508001" y="1620442"/>
            <a:ext cx="3138026" cy="2910579"/>
          </a:xfrm>
          <a:prstGeom prst="rect">
            <a:avLst/>
          </a:prstGeom>
          <a:noFill/>
          <a:ln>
            <a:noFill/>
          </a:ln>
        </p:spPr>
        <p:txBody>
          <a:bodyPr anchorCtr="0" anchor="t" bIns="45700" lIns="91425" spcFirstLastPara="1" rIns="91425" wrap="square" tIns="45700">
            <a:normAutofit/>
          </a:bodyPr>
          <a:lstStyle>
            <a:lvl1pPr indent="-320040" lvl="0" marL="457200" algn="l">
              <a:spcBef>
                <a:spcPts val="750"/>
              </a:spcBef>
              <a:spcAft>
                <a:spcPts val="0"/>
              </a:spcAft>
              <a:buSzPts val="1440"/>
              <a:buChar char="►"/>
              <a:defRPr/>
            </a:lvl1pPr>
            <a:lvl2pPr indent="-320040" lvl="1" marL="914400" algn="l">
              <a:spcBef>
                <a:spcPts val="750"/>
              </a:spcBef>
              <a:spcAft>
                <a:spcPts val="0"/>
              </a:spcAft>
              <a:buSzPts val="1440"/>
              <a:buChar char="►"/>
              <a:defRPr/>
            </a:lvl2pPr>
            <a:lvl3pPr indent="-320039" lvl="2" marL="1371600" algn="l">
              <a:spcBef>
                <a:spcPts val="750"/>
              </a:spcBef>
              <a:spcAft>
                <a:spcPts val="0"/>
              </a:spcAft>
              <a:buSzPts val="1440"/>
              <a:buChar char="►"/>
              <a:defRPr/>
            </a:lvl3pPr>
            <a:lvl4pPr indent="-320039" lvl="3" marL="1828800" algn="l">
              <a:spcBef>
                <a:spcPts val="750"/>
              </a:spcBef>
              <a:spcAft>
                <a:spcPts val="0"/>
              </a:spcAft>
              <a:buSzPts val="1440"/>
              <a:buChar char="►"/>
              <a:defRPr/>
            </a:lvl4pPr>
            <a:lvl5pPr indent="-320039" lvl="4" marL="2286000" algn="l">
              <a:spcBef>
                <a:spcPts val="750"/>
              </a:spcBef>
              <a:spcAft>
                <a:spcPts val="0"/>
              </a:spcAft>
              <a:buSzPts val="1440"/>
              <a:buChar char="►"/>
              <a:defRPr/>
            </a:lvl5pPr>
            <a:lvl6pPr indent="-320039" lvl="5" marL="2743200" algn="l">
              <a:spcBef>
                <a:spcPts val="750"/>
              </a:spcBef>
              <a:spcAft>
                <a:spcPts val="0"/>
              </a:spcAft>
              <a:buSzPts val="1440"/>
              <a:buChar char="►"/>
              <a:defRPr/>
            </a:lvl6pPr>
            <a:lvl7pPr indent="-320039" lvl="6" marL="3200400" algn="l">
              <a:spcBef>
                <a:spcPts val="750"/>
              </a:spcBef>
              <a:spcAft>
                <a:spcPts val="0"/>
              </a:spcAft>
              <a:buSzPts val="1440"/>
              <a:buChar char="►"/>
              <a:defRPr/>
            </a:lvl7pPr>
            <a:lvl8pPr indent="-320040" lvl="7" marL="3657600" algn="l">
              <a:spcBef>
                <a:spcPts val="750"/>
              </a:spcBef>
              <a:spcAft>
                <a:spcPts val="0"/>
              </a:spcAft>
              <a:buSzPts val="1440"/>
              <a:buChar char="►"/>
              <a:defRPr/>
            </a:lvl8pPr>
            <a:lvl9pPr indent="-320040" lvl="8" marL="4114800" algn="l">
              <a:spcBef>
                <a:spcPts val="750"/>
              </a:spcBef>
              <a:spcAft>
                <a:spcPts val="0"/>
              </a:spcAft>
              <a:buSzPts val="1440"/>
              <a:buChar char="►"/>
              <a:defRPr/>
            </a:lvl9pPr>
          </a:lstStyle>
          <a:p/>
        </p:txBody>
      </p:sp>
      <p:sp>
        <p:nvSpPr>
          <p:cNvPr id="63" name="Google Shape;63;p48"/>
          <p:cNvSpPr txBox="1"/>
          <p:nvPr>
            <p:ph idx="2" type="body"/>
          </p:nvPr>
        </p:nvSpPr>
        <p:spPr>
          <a:xfrm>
            <a:off x="3817477" y="1620442"/>
            <a:ext cx="3138026" cy="2910580"/>
          </a:xfrm>
          <a:prstGeom prst="rect">
            <a:avLst/>
          </a:prstGeom>
          <a:noFill/>
          <a:ln>
            <a:noFill/>
          </a:ln>
        </p:spPr>
        <p:txBody>
          <a:bodyPr anchorCtr="0" anchor="t" bIns="45700" lIns="91425" spcFirstLastPara="1" rIns="91425" wrap="square" tIns="45700">
            <a:normAutofit/>
          </a:bodyPr>
          <a:lstStyle>
            <a:lvl1pPr indent="-320040" lvl="0" marL="457200" algn="l">
              <a:spcBef>
                <a:spcPts val="750"/>
              </a:spcBef>
              <a:spcAft>
                <a:spcPts val="0"/>
              </a:spcAft>
              <a:buSzPts val="1440"/>
              <a:buChar char="►"/>
              <a:defRPr/>
            </a:lvl1pPr>
            <a:lvl2pPr indent="-320040" lvl="1" marL="914400" algn="l">
              <a:spcBef>
                <a:spcPts val="750"/>
              </a:spcBef>
              <a:spcAft>
                <a:spcPts val="0"/>
              </a:spcAft>
              <a:buSzPts val="1440"/>
              <a:buChar char="►"/>
              <a:defRPr/>
            </a:lvl2pPr>
            <a:lvl3pPr indent="-320039" lvl="2" marL="1371600" algn="l">
              <a:spcBef>
                <a:spcPts val="750"/>
              </a:spcBef>
              <a:spcAft>
                <a:spcPts val="0"/>
              </a:spcAft>
              <a:buSzPts val="1440"/>
              <a:buChar char="►"/>
              <a:defRPr/>
            </a:lvl3pPr>
            <a:lvl4pPr indent="-320039" lvl="3" marL="1828800" algn="l">
              <a:spcBef>
                <a:spcPts val="750"/>
              </a:spcBef>
              <a:spcAft>
                <a:spcPts val="0"/>
              </a:spcAft>
              <a:buSzPts val="1440"/>
              <a:buChar char="►"/>
              <a:defRPr/>
            </a:lvl4pPr>
            <a:lvl5pPr indent="-320039" lvl="4" marL="2286000" algn="l">
              <a:spcBef>
                <a:spcPts val="750"/>
              </a:spcBef>
              <a:spcAft>
                <a:spcPts val="0"/>
              </a:spcAft>
              <a:buSzPts val="1440"/>
              <a:buChar char="►"/>
              <a:defRPr/>
            </a:lvl5pPr>
            <a:lvl6pPr indent="-320039" lvl="5" marL="2743200" algn="l">
              <a:spcBef>
                <a:spcPts val="750"/>
              </a:spcBef>
              <a:spcAft>
                <a:spcPts val="0"/>
              </a:spcAft>
              <a:buSzPts val="1440"/>
              <a:buChar char="►"/>
              <a:defRPr/>
            </a:lvl6pPr>
            <a:lvl7pPr indent="-320039" lvl="6" marL="3200400" algn="l">
              <a:spcBef>
                <a:spcPts val="750"/>
              </a:spcBef>
              <a:spcAft>
                <a:spcPts val="0"/>
              </a:spcAft>
              <a:buSzPts val="1440"/>
              <a:buChar char="►"/>
              <a:defRPr/>
            </a:lvl7pPr>
            <a:lvl8pPr indent="-320040" lvl="7" marL="3657600" algn="l">
              <a:spcBef>
                <a:spcPts val="750"/>
              </a:spcBef>
              <a:spcAft>
                <a:spcPts val="0"/>
              </a:spcAft>
              <a:buSzPts val="1440"/>
              <a:buChar char="►"/>
              <a:defRPr/>
            </a:lvl8pPr>
            <a:lvl9pPr indent="-320040" lvl="8" marL="4114800" algn="l">
              <a:spcBef>
                <a:spcPts val="750"/>
              </a:spcBef>
              <a:spcAft>
                <a:spcPts val="0"/>
              </a:spcAft>
              <a:buSzPts val="1440"/>
              <a:buChar char="►"/>
              <a:defRPr/>
            </a:lvl9pPr>
          </a:lstStyle>
          <a:p/>
        </p:txBody>
      </p:sp>
      <p:sp>
        <p:nvSpPr>
          <p:cNvPr id="64" name="Google Shape;64;p48"/>
          <p:cNvSpPr txBox="1"/>
          <p:nvPr>
            <p:ph idx="10" type="dt"/>
          </p:nvPr>
        </p:nvSpPr>
        <p:spPr>
          <a:xfrm>
            <a:off x="5403850" y="4531022"/>
            <a:ext cx="683954" cy="27384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48"/>
          <p:cNvSpPr txBox="1"/>
          <p:nvPr>
            <p:ph idx="11" type="ftr"/>
          </p:nvPr>
        </p:nvSpPr>
        <p:spPr>
          <a:xfrm>
            <a:off x="508000" y="4531022"/>
            <a:ext cx="4723209"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8"/>
          <p:cNvSpPr txBox="1"/>
          <p:nvPr>
            <p:ph idx="12" type="sldNum"/>
          </p:nvPr>
        </p:nvSpPr>
        <p:spPr>
          <a:xfrm>
            <a:off x="6442998" y="4531022"/>
            <a:ext cx="512504"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600"/>
              <a:buFont typeface="Trebuchet MS"/>
              <a:buNone/>
              <a:defRPr/>
            </a:lvl1pPr>
            <a:lvl2pPr indent="0" lvl="1" marL="0" algn="r">
              <a:spcBef>
                <a:spcPts val="0"/>
              </a:spcBef>
              <a:spcAft>
                <a:spcPts val="0"/>
              </a:spcAft>
              <a:buClr>
                <a:schemeClr val="accent1"/>
              </a:buClr>
              <a:buSzPts val="600"/>
              <a:buFont typeface="Trebuchet MS"/>
              <a:buNone/>
              <a:defRPr/>
            </a:lvl2pPr>
            <a:lvl3pPr indent="0" lvl="2" marL="0" algn="r">
              <a:spcBef>
                <a:spcPts val="0"/>
              </a:spcBef>
              <a:spcAft>
                <a:spcPts val="0"/>
              </a:spcAft>
              <a:buClr>
                <a:schemeClr val="accent1"/>
              </a:buClr>
              <a:buSzPts val="600"/>
              <a:buFont typeface="Trebuchet MS"/>
              <a:buNone/>
              <a:defRPr/>
            </a:lvl3pPr>
            <a:lvl4pPr indent="0" lvl="3" marL="0" algn="r">
              <a:spcBef>
                <a:spcPts val="0"/>
              </a:spcBef>
              <a:spcAft>
                <a:spcPts val="0"/>
              </a:spcAft>
              <a:buClr>
                <a:schemeClr val="accent1"/>
              </a:buClr>
              <a:buSzPts val="600"/>
              <a:buFont typeface="Trebuchet MS"/>
              <a:buNone/>
              <a:defRPr/>
            </a:lvl4pPr>
            <a:lvl5pPr indent="0" lvl="4" marL="0" algn="r">
              <a:spcBef>
                <a:spcPts val="0"/>
              </a:spcBef>
              <a:spcAft>
                <a:spcPts val="0"/>
              </a:spcAft>
              <a:buClr>
                <a:schemeClr val="accent1"/>
              </a:buClr>
              <a:buSzPts val="600"/>
              <a:buFont typeface="Trebuchet MS"/>
              <a:buNone/>
              <a:defRPr/>
            </a:lvl5pPr>
            <a:lvl6pPr indent="0" lvl="5" marL="0" algn="r">
              <a:spcBef>
                <a:spcPts val="0"/>
              </a:spcBef>
              <a:spcAft>
                <a:spcPts val="0"/>
              </a:spcAft>
              <a:buClr>
                <a:schemeClr val="accent1"/>
              </a:buClr>
              <a:buSzPts val="600"/>
              <a:buFont typeface="Trebuchet MS"/>
              <a:buNone/>
              <a:defRPr/>
            </a:lvl6pPr>
            <a:lvl7pPr indent="0" lvl="6" marL="0" algn="r">
              <a:spcBef>
                <a:spcPts val="0"/>
              </a:spcBef>
              <a:spcAft>
                <a:spcPts val="0"/>
              </a:spcAft>
              <a:buClr>
                <a:schemeClr val="accent1"/>
              </a:buClr>
              <a:buSzPts val="600"/>
              <a:buFont typeface="Trebuchet MS"/>
              <a:buNone/>
              <a:defRPr/>
            </a:lvl7pPr>
            <a:lvl8pPr indent="0" lvl="7" marL="0" algn="r">
              <a:spcBef>
                <a:spcPts val="0"/>
              </a:spcBef>
              <a:spcAft>
                <a:spcPts val="0"/>
              </a:spcAft>
              <a:buClr>
                <a:schemeClr val="accent1"/>
              </a:buClr>
              <a:buSzPts val="600"/>
              <a:buFont typeface="Trebuchet MS"/>
              <a:buNone/>
              <a:defRPr/>
            </a:lvl8pPr>
            <a:lvl9pPr indent="0" lvl="8" marL="0" algn="r">
              <a:spcBef>
                <a:spcPts val="0"/>
              </a:spcBef>
              <a:spcAft>
                <a:spcPts val="0"/>
              </a:spcAft>
              <a:buClr>
                <a:schemeClr val="accent1"/>
              </a:buClr>
              <a:buSzPts val="600"/>
              <a:buFont typeface="Trebuchet MS"/>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67" name="Shape 67"/>
        <p:cNvGrpSpPr/>
        <p:nvPr/>
      </p:nvGrpSpPr>
      <p:grpSpPr>
        <a:xfrm>
          <a:off x="0" y="0"/>
          <a:ext cx="0" cy="0"/>
          <a:chOff x="0" y="0"/>
          <a:chExt cx="0" cy="0"/>
        </a:xfrm>
      </p:grpSpPr>
      <p:sp>
        <p:nvSpPr>
          <p:cNvPr id="68" name="Google Shape;68;p49"/>
          <p:cNvSpPr txBox="1"/>
          <p:nvPr>
            <p:ph type="title"/>
          </p:nvPr>
        </p:nvSpPr>
        <p:spPr>
          <a:xfrm>
            <a:off x="508001" y="457200"/>
            <a:ext cx="6447501" cy="9906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27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49"/>
          <p:cNvSpPr txBox="1"/>
          <p:nvPr>
            <p:ph idx="1" type="body"/>
          </p:nvPr>
        </p:nvSpPr>
        <p:spPr>
          <a:xfrm>
            <a:off x="506809" y="1620737"/>
            <a:ext cx="3139217" cy="432197"/>
          </a:xfrm>
          <a:prstGeom prst="rect">
            <a:avLst/>
          </a:prstGeom>
          <a:noFill/>
          <a:ln>
            <a:noFill/>
          </a:ln>
        </p:spPr>
        <p:txBody>
          <a:bodyPr anchorCtr="0" anchor="b" bIns="45700" lIns="91425" spcFirstLastPara="1" rIns="91425" wrap="square" tIns="45700">
            <a:noAutofit/>
          </a:bodyPr>
          <a:lstStyle>
            <a:lvl1pPr indent="-228600" lvl="0" marL="457200" algn="l">
              <a:spcBef>
                <a:spcPts val="750"/>
              </a:spcBef>
              <a:spcAft>
                <a:spcPts val="0"/>
              </a:spcAft>
              <a:buSzPts val="1440"/>
              <a:buNone/>
              <a:defRPr b="0" sz="1800"/>
            </a:lvl1pPr>
            <a:lvl2pPr indent="-228600" lvl="1" marL="914400" algn="l">
              <a:spcBef>
                <a:spcPts val="750"/>
              </a:spcBef>
              <a:spcAft>
                <a:spcPts val="0"/>
              </a:spcAft>
              <a:buSzPts val="1200"/>
              <a:buNone/>
              <a:defRPr b="1" sz="1500"/>
            </a:lvl2pPr>
            <a:lvl3pPr indent="-228600" lvl="2" marL="1371600" algn="l">
              <a:spcBef>
                <a:spcPts val="750"/>
              </a:spcBef>
              <a:spcAft>
                <a:spcPts val="0"/>
              </a:spcAft>
              <a:buSzPts val="1080"/>
              <a:buNone/>
              <a:defRPr b="1" sz="1350"/>
            </a:lvl3pPr>
            <a:lvl4pPr indent="-228600" lvl="3" marL="1828800" algn="l">
              <a:spcBef>
                <a:spcPts val="750"/>
              </a:spcBef>
              <a:spcAft>
                <a:spcPts val="0"/>
              </a:spcAft>
              <a:buSzPts val="960"/>
              <a:buNone/>
              <a:defRPr b="1" sz="1200"/>
            </a:lvl4pPr>
            <a:lvl5pPr indent="-228600" lvl="4" marL="2286000" algn="l">
              <a:spcBef>
                <a:spcPts val="750"/>
              </a:spcBef>
              <a:spcAft>
                <a:spcPts val="0"/>
              </a:spcAft>
              <a:buSzPts val="960"/>
              <a:buNone/>
              <a:defRPr b="1" sz="1200"/>
            </a:lvl5pPr>
            <a:lvl6pPr indent="-228600" lvl="5" marL="2743200" algn="l">
              <a:spcBef>
                <a:spcPts val="750"/>
              </a:spcBef>
              <a:spcAft>
                <a:spcPts val="0"/>
              </a:spcAft>
              <a:buSzPts val="960"/>
              <a:buNone/>
              <a:defRPr b="1" sz="1200"/>
            </a:lvl6pPr>
            <a:lvl7pPr indent="-228600" lvl="6" marL="3200400" algn="l">
              <a:spcBef>
                <a:spcPts val="750"/>
              </a:spcBef>
              <a:spcAft>
                <a:spcPts val="0"/>
              </a:spcAft>
              <a:buSzPts val="960"/>
              <a:buNone/>
              <a:defRPr b="1" sz="1200"/>
            </a:lvl7pPr>
            <a:lvl8pPr indent="-228600" lvl="7" marL="3657600" algn="l">
              <a:spcBef>
                <a:spcPts val="750"/>
              </a:spcBef>
              <a:spcAft>
                <a:spcPts val="0"/>
              </a:spcAft>
              <a:buSzPts val="960"/>
              <a:buNone/>
              <a:defRPr b="1" sz="1200"/>
            </a:lvl8pPr>
            <a:lvl9pPr indent="-228600" lvl="8" marL="4114800" algn="l">
              <a:spcBef>
                <a:spcPts val="750"/>
              </a:spcBef>
              <a:spcAft>
                <a:spcPts val="0"/>
              </a:spcAft>
              <a:buSzPts val="960"/>
              <a:buNone/>
              <a:defRPr b="1" sz="1200"/>
            </a:lvl9pPr>
          </a:lstStyle>
          <a:p/>
        </p:txBody>
      </p:sp>
      <p:sp>
        <p:nvSpPr>
          <p:cNvPr id="70" name="Google Shape;70;p49"/>
          <p:cNvSpPr txBox="1"/>
          <p:nvPr>
            <p:ph idx="2" type="body"/>
          </p:nvPr>
        </p:nvSpPr>
        <p:spPr>
          <a:xfrm>
            <a:off x="506809" y="2052934"/>
            <a:ext cx="3139217" cy="2478088"/>
          </a:xfrm>
          <a:prstGeom prst="rect">
            <a:avLst/>
          </a:prstGeom>
          <a:noFill/>
          <a:ln>
            <a:noFill/>
          </a:ln>
        </p:spPr>
        <p:txBody>
          <a:bodyPr anchorCtr="0" anchor="t" bIns="45700" lIns="91425" spcFirstLastPara="1" rIns="91425" wrap="square" tIns="45700">
            <a:normAutofit/>
          </a:bodyPr>
          <a:lstStyle>
            <a:lvl1pPr indent="-320040" lvl="0" marL="457200" algn="l">
              <a:spcBef>
                <a:spcPts val="750"/>
              </a:spcBef>
              <a:spcAft>
                <a:spcPts val="0"/>
              </a:spcAft>
              <a:buSzPts val="1440"/>
              <a:buChar char="►"/>
              <a:defRPr/>
            </a:lvl1pPr>
            <a:lvl2pPr indent="-320040" lvl="1" marL="914400" algn="l">
              <a:spcBef>
                <a:spcPts val="750"/>
              </a:spcBef>
              <a:spcAft>
                <a:spcPts val="0"/>
              </a:spcAft>
              <a:buSzPts val="1440"/>
              <a:buChar char="►"/>
              <a:defRPr/>
            </a:lvl2pPr>
            <a:lvl3pPr indent="-320039" lvl="2" marL="1371600" algn="l">
              <a:spcBef>
                <a:spcPts val="750"/>
              </a:spcBef>
              <a:spcAft>
                <a:spcPts val="0"/>
              </a:spcAft>
              <a:buSzPts val="1440"/>
              <a:buChar char="►"/>
              <a:defRPr/>
            </a:lvl3pPr>
            <a:lvl4pPr indent="-320039" lvl="3" marL="1828800" algn="l">
              <a:spcBef>
                <a:spcPts val="750"/>
              </a:spcBef>
              <a:spcAft>
                <a:spcPts val="0"/>
              </a:spcAft>
              <a:buSzPts val="1440"/>
              <a:buChar char="►"/>
              <a:defRPr/>
            </a:lvl4pPr>
            <a:lvl5pPr indent="-320039" lvl="4" marL="2286000" algn="l">
              <a:spcBef>
                <a:spcPts val="750"/>
              </a:spcBef>
              <a:spcAft>
                <a:spcPts val="0"/>
              </a:spcAft>
              <a:buSzPts val="1440"/>
              <a:buChar char="►"/>
              <a:defRPr/>
            </a:lvl5pPr>
            <a:lvl6pPr indent="-320039" lvl="5" marL="2743200" algn="l">
              <a:spcBef>
                <a:spcPts val="750"/>
              </a:spcBef>
              <a:spcAft>
                <a:spcPts val="0"/>
              </a:spcAft>
              <a:buSzPts val="1440"/>
              <a:buChar char="►"/>
              <a:defRPr/>
            </a:lvl6pPr>
            <a:lvl7pPr indent="-320039" lvl="6" marL="3200400" algn="l">
              <a:spcBef>
                <a:spcPts val="750"/>
              </a:spcBef>
              <a:spcAft>
                <a:spcPts val="0"/>
              </a:spcAft>
              <a:buSzPts val="1440"/>
              <a:buChar char="►"/>
              <a:defRPr/>
            </a:lvl7pPr>
            <a:lvl8pPr indent="-320040" lvl="7" marL="3657600" algn="l">
              <a:spcBef>
                <a:spcPts val="750"/>
              </a:spcBef>
              <a:spcAft>
                <a:spcPts val="0"/>
              </a:spcAft>
              <a:buSzPts val="1440"/>
              <a:buChar char="►"/>
              <a:defRPr/>
            </a:lvl8pPr>
            <a:lvl9pPr indent="-320040" lvl="8" marL="4114800" algn="l">
              <a:spcBef>
                <a:spcPts val="750"/>
              </a:spcBef>
              <a:spcAft>
                <a:spcPts val="0"/>
              </a:spcAft>
              <a:buSzPts val="1440"/>
              <a:buChar char="►"/>
              <a:defRPr/>
            </a:lvl9pPr>
          </a:lstStyle>
          <a:p/>
        </p:txBody>
      </p:sp>
      <p:sp>
        <p:nvSpPr>
          <p:cNvPr id="71" name="Google Shape;71;p49"/>
          <p:cNvSpPr txBox="1"/>
          <p:nvPr>
            <p:ph idx="3" type="body"/>
          </p:nvPr>
        </p:nvSpPr>
        <p:spPr>
          <a:xfrm>
            <a:off x="3816287" y="1620737"/>
            <a:ext cx="3139214" cy="432197"/>
          </a:xfrm>
          <a:prstGeom prst="rect">
            <a:avLst/>
          </a:prstGeom>
          <a:noFill/>
          <a:ln>
            <a:noFill/>
          </a:ln>
        </p:spPr>
        <p:txBody>
          <a:bodyPr anchorCtr="0" anchor="b" bIns="45700" lIns="91425" spcFirstLastPara="1" rIns="91425" wrap="square" tIns="45700">
            <a:noAutofit/>
          </a:bodyPr>
          <a:lstStyle>
            <a:lvl1pPr indent="-228600" lvl="0" marL="457200" algn="l">
              <a:spcBef>
                <a:spcPts val="750"/>
              </a:spcBef>
              <a:spcAft>
                <a:spcPts val="0"/>
              </a:spcAft>
              <a:buSzPts val="1440"/>
              <a:buNone/>
              <a:defRPr b="0" sz="1800"/>
            </a:lvl1pPr>
            <a:lvl2pPr indent="-228600" lvl="1" marL="914400" algn="l">
              <a:spcBef>
                <a:spcPts val="750"/>
              </a:spcBef>
              <a:spcAft>
                <a:spcPts val="0"/>
              </a:spcAft>
              <a:buSzPts val="1200"/>
              <a:buNone/>
              <a:defRPr b="1" sz="1500"/>
            </a:lvl2pPr>
            <a:lvl3pPr indent="-228600" lvl="2" marL="1371600" algn="l">
              <a:spcBef>
                <a:spcPts val="750"/>
              </a:spcBef>
              <a:spcAft>
                <a:spcPts val="0"/>
              </a:spcAft>
              <a:buSzPts val="1080"/>
              <a:buNone/>
              <a:defRPr b="1" sz="1350"/>
            </a:lvl3pPr>
            <a:lvl4pPr indent="-228600" lvl="3" marL="1828800" algn="l">
              <a:spcBef>
                <a:spcPts val="750"/>
              </a:spcBef>
              <a:spcAft>
                <a:spcPts val="0"/>
              </a:spcAft>
              <a:buSzPts val="960"/>
              <a:buNone/>
              <a:defRPr b="1" sz="1200"/>
            </a:lvl4pPr>
            <a:lvl5pPr indent="-228600" lvl="4" marL="2286000" algn="l">
              <a:spcBef>
                <a:spcPts val="750"/>
              </a:spcBef>
              <a:spcAft>
                <a:spcPts val="0"/>
              </a:spcAft>
              <a:buSzPts val="960"/>
              <a:buNone/>
              <a:defRPr b="1" sz="1200"/>
            </a:lvl5pPr>
            <a:lvl6pPr indent="-228600" lvl="5" marL="2743200" algn="l">
              <a:spcBef>
                <a:spcPts val="750"/>
              </a:spcBef>
              <a:spcAft>
                <a:spcPts val="0"/>
              </a:spcAft>
              <a:buSzPts val="960"/>
              <a:buNone/>
              <a:defRPr b="1" sz="1200"/>
            </a:lvl6pPr>
            <a:lvl7pPr indent="-228600" lvl="6" marL="3200400" algn="l">
              <a:spcBef>
                <a:spcPts val="750"/>
              </a:spcBef>
              <a:spcAft>
                <a:spcPts val="0"/>
              </a:spcAft>
              <a:buSzPts val="960"/>
              <a:buNone/>
              <a:defRPr b="1" sz="1200"/>
            </a:lvl7pPr>
            <a:lvl8pPr indent="-228600" lvl="7" marL="3657600" algn="l">
              <a:spcBef>
                <a:spcPts val="750"/>
              </a:spcBef>
              <a:spcAft>
                <a:spcPts val="0"/>
              </a:spcAft>
              <a:buSzPts val="960"/>
              <a:buNone/>
              <a:defRPr b="1" sz="1200"/>
            </a:lvl8pPr>
            <a:lvl9pPr indent="-228600" lvl="8" marL="4114800" algn="l">
              <a:spcBef>
                <a:spcPts val="750"/>
              </a:spcBef>
              <a:spcAft>
                <a:spcPts val="0"/>
              </a:spcAft>
              <a:buSzPts val="960"/>
              <a:buNone/>
              <a:defRPr b="1" sz="1200"/>
            </a:lvl9pPr>
          </a:lstStyle>
          <a:p/>
        </p:txBody>
      </p:sp>
      <p:sp>
        <p:nvSpPr>
          <p:cNvPr id="72" name="Google Shape;72;p49"/>
          <p:cNvSpPr txBox="1"/>
          <p:nvPr>
            <p:ph idx="4" type="body"/>
          </p:nvPr>
        </p:nvSpPr>
        <p:spPr>
          <a:xfrm>
            <a:off x="3816288" y="2052934"/>
            <a:ext cx="3139213" cy="2478088"/>
          </a:xfrm>
          <a:prstGeom prst="rect">
            <a:avLst/>
          </a:prstGeom>
          <a:noFill/>
          <a:ln>
            <a:noFill/>
          </a:ln>
        </p:spPr>
        <p:txBody>
          <a:bodyPr anchorCtr="0" anchor="t" bIns="45700" lIns="91425" spcFirstLastPara="1" rIns="91425" wrap="square" tIns="45700">
            <a:normAutofit/>
          </a:bodyPr>
          <a:lstStyle>
            <a:lvl1pPr indent="-320040" lvl="0" marL="457200" algn="l">
              <a:spcBef>
                <a:spcPts val="750"/>
              </a:spcBef>
              <a:spcAft>
                <a:spcPts val="0"/>
              </a:spcAft>
              <a:buSzPts val="1440"/>
              <a:buChar char="►"/>
              <a:defRPr/>
            </a:lvl1pPr>
            <a:lvl2pPr indent="-320040" lvl="1" marL="914400" algn="l">
              <a:spcBef>
                <a:spcPts val="750"/>
              </a:spcBef>
              <a:spcAft>
                <a:spcPts val="0"/>
              </a:spcAft>
              <a:buSzPts val="1440"/>
              <a:buChar char="►"/>
              <a:defRPr/>
            </a:lvl2pPr>
            <a:lvl3pPr indent="-320039" lvl="2" marL="1371600" algn="l">
              <a:spcBef>
                <a:spcPts val="750"/>
              </a:spcBef>
              <a:spcAft>
                <a:spcPts val="0"/>
              </a:spcAft>
              <a:buSzPts val="1440"/>
              <a:buChar char="►"/>
              <a:defRPr/>
            </a:lvl3pPr>
            <a:lvl4pPr indent="-320039" lvl="3" marL="1828800" algn="l">
              <a:spcBef>
                <a:spcPts val="750"/>
              </a:spcBef>
              <a:spcAft>
                <a:spcPts val="0"/>
              </a:spcAft>
              <a:buSzPts val="1440"/>
              <a:buChar char="►"/>
              <a:defRPr/>
            </a:lvl4pPr>
            <a:lvl5pPr indent="-320039" lvl="4" marL="2286000" algn="l">
              <a:spcBef>
                <a:spcPts val="750"/>
              </a:spcBef>
              <a:spcAft>
                <a:spcPts val="0"/>
              </a:spcAft>
              <a:buSzPts val="1440"/>
              <a:buChar char="►"/>
              <a:defRPr/>
            </a:lvl5pPr>
            <a:lvl6pPr indent="-320039" lvl="5" marL="2743200" algn="l">
              <a:spcBef>
                <a:spcPts val="750"/>
              </a:spcBef>
              <a:spcAft>
                <a:spcPts val="0"/>
              </a:spcAft>
              <a:buSzPts val="1440"/>
              <a:buChar char="►"/>
              <a:defRPr/>
            </a:lvl6pPr>
            <a:lvl7pPr indent="-320039" lvl="6" marL="3200400" algn="l">
              <a:spcBef>
                <a:spcPts val="750"/>
              </a:spcBef>
              <a:spcAft>
                <a:spcPts val="0"/>
              </a:spcAft>
              <a:buSzPts val="1440"/>
              <a:buChar char="►"/>
              <a:defRPr/>
            </a:lvl7pPr>
            <a:lvl8pPr indent="-320040" lvl="7" marL="3657600" algn="l">
              <a:spcBef>
                <a:spcPts val="750"/>
              </a:spcBef>
              <a:spcAft>
                <a:spcPts val="0"/>
              </a:spcAft>
              <a:buSzPts val="1440"/>
              <a:buChar char="►"/>
              <a:defRPr/>
            </a:lvl8pPr>
            <a:lvl9pPr indent="-320040" lvl="8" marL="4114800" algn="l">
              <a:spcBef>
                <a:spcPts val="750"/>
              </a:spcBef>
              <a:spcAft>
                <a:spcPts val="0"/>
              </a:spcAft>
              <a:buSzPts val="1440"/>
              <a:buChar char="►"/>
              <a:defRPr/>
            </a:lvl9pPr>
          </a:lstStyle>
          <a:p/>
        </p:txBody>
      </p:sp>
      <p:sp>
        <p:nvSpPr>
          <p:cNvPr id="73" name="Google Shape;73;p49"/>
          <p:cNvSpPr txBox="1"/>
          <p:nvPr>
            <p:ph idx="10" type="dt"/>
          </p:nvPr>
        </p:nvSpPr>
        <p:spPr>
          <a:xfrm>
            <a:off x="5403850" y="4531022"/>
            <a:ext cx="683954" cy="27384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49"/>
          <p:cNvSpPr txBox="1"/>
          <p:nvPr>
            <p:ph idx="11" type="ftr"/>
          </p:nvPr>
        </p:nvSpPr>
        <p:spPr>
          <a:xfrm>
            <a:off x="508000" y="4531022"/>
            <a:ext cx="4723209"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9"/>
          <p:cNvSpPr txBox="1"/>
          <p:nvPr>
            <p:ph idx="12" type="sldNum"/>
          </p:nvPr>
        </p:nvSpPr>
        <p:spPr>
          <a:xfrm>
            <a:off x="6442998" y="4531022"/>
            <a:ext cx="512504"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600"/>
              <a:buFont typeface="Trebuchet MS"/>
              <a:buNone/>
              <a:defRPr/>
            </a:lvl1pPr>
            <a:lvl2pPr indent="0" lvl="1" marL="0" algn="r">
              <a:spcBef>
                <a:spcPts val="0"/>
              </a:spcBef>
              <a:spcAft>
                <a:spcPts val="0"/>
              </a:spcAft>
              <a:buClr>
                <a:schemeClr val="accent1"/>
              </a:buClr>
              <a:buSzPts val="600"/>
              <a:buFont typeface="Trebuchet MS"/>
              <a:buNone/>
              <a:defRPr/>
            </a:lvl2pPr>
            <a:lvl3pPr indent="0" lvl="2" marL="0" algn="r">
              <a:spcBef>
                <a:spcPts val="0"/>
              </a:spcBef>
              <a:spcAft>
                <a:spcPts val="0"/>
              </a:spcAft>
              <a:buClr>
                <a:schemeClr val="accent1"/>
              </a:buClr>
              <a:buSzPts val="600"/>
              <a:buFont typeface="Trebuchet MS"/>
              <a:buNone/>
              <a:defRPr/>
            </a:lvl3pPr>
            <a:lvl4pPr indent="0" lvl="3" marL="0" algn="r">
              <a:spcBef>
                <a:spcPts val="0"/>
              </a:spcBef>
              <a:spcAft>
                <a:spcPts val="0"/>
              </a:spcAft>
              <a:buClr>
                <a:schemeClr val="accent1"/>
              </a:buClr>
              <a:buSzPts val="600"/>
              <a:buFont typeface="Trebuchet MS"/>
              <a:buNone/>
              <a:defRPr/>
            </a:lvl4pPr>
            <a:lvl5pPr indent="0" lvl="4" marL="0" algn="r">
              <a:spcBef>
                <a:spcPts val="0"/>
              </a:spcBef>
              <a:spcAft>
                <a:spcPts val="0"/>
              </a:spcAft>
              <a:buClr>
                <a:schemeClr val="accent1"/>
              </a:buClr>
              <a:buSzPts val="600"/>
              <a:buFont typeface="Trebuchet MS"/>
              <a:buNone/>
              <a:defRPr/>
            </a:lvl5pPr>
            <a:lvl6pPr indent="0" lvl="5" marL="0" algn="r">
              <a:spcBef>
                <a:spcPts val="0"/>
              </a:spcBef>
              <a:spcAft>
                <a:spcPts val="0"/>
              </a:spcAft>
              <a:buClr>
                <a:schemeClr val="accent1"/>
              </a:buClr>
              <a:buSzPts val="600"/>
              <a:buFont typeface="Trebuchet MS"/>
              <a:buNone/>
              <a:defRPr/>
            </a:lvl6pPr>
            <a:lvl7pPr indent="0" lvl="6" marL="0" algn="r">
              <a:spcBef>
                <a:spcPts val="0"/>
              </a:spcBef>
              <a:spcAft>
                <a:spcPts val="0"/>
              </a:spcAft>
              <a:buClr>
                <a:schemeClr val="accent1"/>
              </a:buClr>
              <a:buSzPts val="600"/>
              <a:buFont typeface="Trebuchet MS"/>
              <a:buNone/>
              <a:defRPr/>
            </a:lvl7pPr>
            <a:lvl8pPr indent="0" lvl="7" marL="0" algn="r">
              <a:spcBef>
                <a:spcPts val="0"/>
              </a:spcBef>
              <a:spcAft>
                <a:spcPts val="0"/>
              </a:spcAft>
              <a:buClr>
                <a:schemeClr val="accent1"/>
              </a:buClr>
              <a:buSzPts val="600"/>
              <a:buFont typeface="Trebuchet MS"/>
              <a:buNone/>
              <a:defRPr/>
            </a:lvl8pPr>
            <a:lvl9pPr indent="0" lvl="8" marL="0" algn="r">
              <a:spcBef>
                <a:spcPts val="0"/>
              </a:spcBef>
              <a:spcAft>
                <a:spcPts val="0"/>
              </a:spcAft>
              <a:buClr>
                <a:schemeClr val="accent1"/>
              </a:buClr>
              <a:buSzPts val="600"/>
              <a:buFont typeface="Trebuchet MS"/>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76" name="Shape 76"/>
        <p:cNvGrpSpPr/>
        <p:nvPr/>
      </p:nvGrpSpPr>
      <p:grpSpPr>
        <a:xfrm>
          <a:off x="0" y="0"/>
          <a:ext cx="0" cy="0"/>
          <a:chOff x="0" y="0"/>
          <a:chExt cx="0" cy="0"/>
        </a:xfrm>
      </p:grpSpPr>
      <p:sp>
        <p:nvSpPr>
          <p:cNvPr id="77" name="Google Shape;77;p50"/>
          <p:cNvSpPr txBox="1"/>
          <p:nvPr>
            <p:ph type="title"/>
          </p:nvPr>
        </p:nvSpPr>
        <p:spPr>
          <a:xfrm>
            <a:off x="508001" y="457200"/>
            <a:ext cx="6447501" cy="9906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50"/>
          <p:cNvSpPr txBox="1"/>
          <p:nvPr>
            <p:ph idx="10" type="dt"/>
          </p:nvPr>
        </p:nvSpPr>
        <p:spPr>
          <a:xfrm>
            <a:off x="5403850" y="4531022"/>
            <a:ext cx="683954" cy="27384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50"/>
          <p:cNvSpPr txBox="1"/>
          <p:nvPr>
            <p:ph idx="11" type="ftr"/>
          </p:nvPr>
        </p:nvSpPr>
        <p:spPr>
          <a:xfrm>
            <a:off x="508000" y="4531022"/>
            <a:ext cx="4723209"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50"/>
          <p:cNvSpPr txBox="1"/>
          <p:nvPr>
            <p:ph idx="12" type="sldNum"/>
          </p:nvPr>
        </p:nvSpPr>
        <p:spPr>
          <a:xfrm>
            <a:off x="6442998" y="4531022"/>
            <a:ext cx="512504"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600"/>
              <a:buFont typeface="Trebuchet MS"/>
              <a:buNone/>
              <a:defRPr/>
            </a:lvl1pPr>
            <a:lvl2pPr indent="0" lvl="1" marL="0" algn="r">
              <a:spcBef>
                <a:spcPts val="0"/>
              </a:spcBef>
              <a:spcAft>
                <a:spcPts val="0"/>
              </a:spcAft>
              <a:buClr>
                <a:schemeClr val="accent1"/>
              </a:buClr>
              <a:buSzPts val="600"/>
              <a:buFont typeface="Trebuchet MS"/>
              <a:buNone/>
              <a:defRPr/>
            </a:lvl2pPr>
            <a:lvl3pPr indent="0" lvl="2" marL="0" algn="r">
              <a:spcBef>
                <a:spcPts val="0"/>
              </a:spcBef>
              <a:spcAft>
                <a:spcPts val="0"/>
              </a:spcAft>
              <a:buClr>
                <a:schemeClr val="accent1"/>
              </a:buClr>
              <a:buSzPts val="600"/>
              <a:buFont typeface="Trebuchet MS"/>
              <a:buNone/>
              <a:defRPr/>
            </a:lvl3pPr>
            <a:lvl4pPr indent="0" lvl="3" marL="0" algn="r">
              <a:spcBef>
                <a:spcPts val="0"/>
              </a:spcBef>
              <a:spcAft>
                <a:spcPts val="0"/>
              </a:spcAft>
              <a:buClr>
                <a:schemeClr val="accent1"/>
              </a:buClr>
              <a:buSzPts val="600"/>
              <a:buFont typeface="Trebuchet MS"/>
              <a:buNone/>
              <a:defRPr/>
            </a:lvl4pPr>
            <a:lvl5pPr indent="0" lvl="4" marL="0" algn="r">
              <a:spcBef>
                <a:spcPts val="0"/>
              </a:spcBef>
              <a:spcAft>
                <a:spcPts val="0"/>
              </a:spcAft>
              <a:buClr>
                <a:schemeClr val="accent1"/>
              </a:buClr>
              <a:buSzPts val="600"/>
              <a:buFont typeface="Trebuchet MS"/>
              <a:buNone/>
              <a:defRPr/>
            </a:lvl5pPr>
            <a:lvl6pPr indent="0" lvl="5" marL="0" algn="r">
              <a:spcBef>
                <a:spcPts val="0"/>
              </a:spcBef>
              <a:spcAft>
                <a:spcPts val="0"/>
              </a:spcAft>
              <a:buClr>
                <a:schemeClr val="accent1"/>
              </a:buClr>
              <a:buSzPts val="600"/>
              <a:buFont typeface="Trebuchet MS"/>
              <a:buNone/>
              <a:defRPr/>
            </a:lvl6pPr>
            <a:lvl7pPr indent="0" lvl="6" marL="0" algn="r">
              <a:spcBef>
                <a:spcPts val="0"/>
              </a:spcBef>
              <a:spcAft>
                <a:spcPts val="0"/>
              </a:spcAft>
              <a:buClr>
                <a:schemeClr val="accent1"/>
              </a:buClr>
              <a:buSzPts val="600"/>
              <a:buFont typeface="Trebuchet MS"/>
              <a:buNone/>
              <a:defRPr/>
            </a:lvl7pPr>
            <a:lvl8pPr indent="0" lvl="7" marL="0" algn="r">
              <a:spcBef>
                <a:spcPts val="0"/>
              </a:spcBef>
              <a:spcAft>
                <a:spcPts val="0"/>
              </a:spcAft>
              <a:buClr>
                <a:schemeClr val="accent1"/>
              </a:buClr>
              <a:buSzPts val="600"/>
              <a:buFont typeface="Trebuchet MS"/>
              <a:buNone/>
              <a:defRPr/>
            </a:lvl8pPr>
            <a:lvl9pPr indent="0" lvl="8" marL="0" algn="r">
              <a:spcBef>
                <a:spcPts val="0"/>
              </a:spcBef>
              <a:spcAft>
                <a:spcPts val="0"/>
              </a:spcAft>
              <a:buClr>
                <a:schemeClr val="accent1"/>
              </a:buClr>
              <a:buSzPts val="600"/>
              <a:buFont typeface="Trebuchet MS"/>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81" name="Shape 81"/>
        <p:cNvGrpSpPr/>
        <p:nvPr/>
      </p:nvGrpSpPr>
      <p:grpSpPr>
        <a:xfrm>
          <a:off x="0" y="0"/>
          <a:ext cx="0" cy="0"/>
          <a:chOff x="0" y="0"/>
          <a:chExt cx="0" cy="0"/>
        </a:xfrm>
      </p:grpSpPr>
      <p:sp>
        <p:nvSpPr>
          <p:cNvPr id="82" name="Google Shape;82;p51"/>
          <p:cNvSpPr txBox="1"/>
          <p:nvPr>
            <p:ph idx="10" type="dt"/>
          </p:nvPr>
        </p:nvSpPr>
        <p:spPr>
          <a:xfrm>
            <a:off x="5403850" y="4531022"/>
            <a:ext cx="683954" cy="27384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1"/>
          <p:cNvSpPr txBox="1"/>
          <p:nvPr>
            <p:ph idx="11" type="ftr"/>
          </p:nvPr>
        </p:nvSpPr>
        <p:spPr>
          <a:xfrm>
            <a:off x="508000" y="4531022"/>
            <a:ext cx="4723209"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51"/>
          <p:cNvSpPr txBox="1"/>
          <p:nvPr>
            <p:ph idx="12" type="sldNum"/>
          </p:nvPr>
        </p:nvSpPr>
        <p:spPr>
          <a:xfrm>
            <a:off x="6442998" y="4531022"/>
            <a:ext cx="512504"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600"/>
              <a:buFont typeface="Trebuchet MS"/>
              <a:buNone/>
              <a:defRPr/>
            </a:lvl1pPr>
            <a:lvl2pPr indent="0" lvl="1" marL="0" algn="r">
              <a:spcBef>
                <a:spcPts val="0"/>
              </a:spcBef>
              <a:spcAft>
                <a:spcPts val="0"/>
              </a:spcAft>
              <a:buClr>
                <a:schemeClr val="accent1"/>
              </a:buClr>
              <a:buSzPts val="600"/>
              <a:buFont typeface="Trebuchet MS"/>
              <a:buNone/>
              <a:defRPr/>
            </a:lvl2pPr>
            <a:lvl3pPr indent="0" lvl="2" marL="0" algn="r">
              <a:spcBef>
                <a:spcPts val="0"/>
              </a:spcBef>
              <a:spcAft>
                <a:spcPts val="0"/>
              </a:spcAft>
              <a:buClr>
                <a:schemeClr val="accent1"/>
              </a:buClr>
              <a:buSzPts val="600"/>
              <a:buFont typeface="Trebuchet MS"/>
              <a:buNone/>
              <a:defRPr/>
            </a:lvl3pPr>
            <a:lvl4pPr indent="0" lvl="3" marL="0" algn="r">
              <a:spcBef>
                <a:spcPts val="0"/>
              </a:spcBef>
              <a:spcAft>
                <a:spcPts val="0"/>
              </a:spcAft>
              <a:buClr>
                <a:schemeClr val="accent1"/>
              </a:buClr>
              <a:buSzPts val="600"/>
              <a:buFont typeface="Trebuchet MS"/>
              <a:buNone/>
              <a:defRPr/>
            </a:lvl4pPr>
            <a:lvl5pPr indent="0" lvl="4" marL="0" algn="r">
              <a:spcBef>
                <a:spcPts val="0"/>
              </a:spcBef>
              <a:spcAft>
                <a:spcPts val="0"/>
              </a:spcAft>
              <a:buClr>
                <a:schemeClr val="accent1"/>
              </a:buClr>
              <a:buSzPts val="600"/>
              <a:buFont typeface="Trebuchet MS"/>
              <a:buNone/>
              <a:defRPr/>
            </a:lvl5pPr>
            <a:lvl6pPr indent="0" lvl="5" marL="0" algn="r">
              <a:spcBef>
                <a:spcPts val="0"/>
              </a:spcBef>
              <a:spcAft>
                <a:spcPts val="0"/>
              </a:spcAft>
              <a:buClr>
                <a:schemeClr val="accent1"/>
              </a:buClr>
              <a:buSzPts val="600"/>
              <a:buFont typeface="Trebuchet MS"/>
              <a:buNone/>
              <a:defRPr/>
            </a:lvl6pPr>
            <a:lvl7pPr indent="0" lvl="6" marL="0" algn="r">
              <a:spcBef>
                <a:spcPts val="0"/>
              </a:spcBef>
              <a:spcAft>
                <a:spcPts val="0"/>
              </a:spcAft>
              <a:buClr>
                <a:schemeClr val="accent1"/>
              </a:buClr>
              <a:buSzPts val="600"/>
              <a:buFont typeface="Trebuchet MS"/>
              <a:buNone/>
              <a:defRPr/>
            </a:lvl7pPr>
            <a:lvl8pPr indent="0" lvl="7" marL="0" algn="r">
              <a:spcBef>
                <a:spcPts val="0"/>
              </a:spcBef>
              <a:spcAft>
                <a:spcPts val="0"/>
              </a:spcAft>
              <a:buClr>
                <a:schemeClr val="accent1"/>
              </a:buClr>
              <a:buSzPts val="600"/>
              <a:buFont typeface="Trebuchet MS"/>
              <a:buNone/>
              <a:defRPr/>
            </a:lvl8pPr>
            <a:lvl9pPr indent="0" lvl="8" marL="0" algn="r">
              <a:spcBef>
                <a:spcPts val="0"/>
              </a:spcBef>
              <a:spcAft>
                <a:spcPts val="0"/>
              </a:spcAft>
              <a:buClr>
                <a:schemeClr val="accent1"/>
              </a:buClr>
              <a:buSzPts val="600"/>
              <a:buFont typeface="Trebuchet MS"/>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42"/>
          <p:cNvGrpSpPr/>
          <p:nvPr/>
        </p:nvGrpSpPr>
        <p:grpSpPr>
          <a:xfrm>
            <a:off x="0" y="-6350"/>
            <a:ext cx="9144000" cy="5149850"/>
            <a:chOff x="0" y="-8467"/>
            <a:chExt cx="12192000" cy="6866467"/>
          </a:xfrm>
        </p:grpSpPr>
        <p:cxnSp>
          <p:nvCxnSpPr>
            <p:cNvPr id="7" name="Google Shape;7;p42"/>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8" name="Google Shape;8;p42"/>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9" name="Google Shape;9;p42"/>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0" name="Google Shape;10;p42"/>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42"/>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42"/>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3" name="Google Shape;13;p42"/>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4" name="Google Shape;14;p42"/>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5" name="Google Shape;15;p42"/>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42"/>
            <p:cNvSpPr/>
            <p:nvPr/>
          </p:nvSpPr>
          <p:spPr>
            <a:xfrm>
              <a:off x="0" y="4013200"/>
              <a:ext cx="448733" cy="2844800"/>
            </a:xfrm>
            <a:prstGeom prst="triangle">
              <a:avLst>
                <a:gd fmla="val 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 name="Google Shape;17;p42"/>
          <p:cNvSpPr txBox="1"/>
          <p:nvPr>
            <p:ph type="title"/>
          </p:nvPr>
        </p:nvSpPr>
        <p:spPr>
          <a:xfrm>
            <a:off x="508001" y="457200"/>
            <a:ext cx="6447501" cy="9906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accent1"/>
              </a:buClr>
              <a:buSzPts val="2700"/>
              <a:buFont typeface="Trebuchet MS"/>
              <a:buNone/>
              <a:defRPr b="0" i="0" sz="27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8" name="Google Shape;18;p42"/>
          <p:cNvSpPr txBox="1"/>
          <p:nvPr>
            <p:ph idx="1" type="body"/>
          </p:nvPr>
        </p:nvSpPr>
        <p:spPr>
          <a:xfrm>
            <a:off x="508001" y="1620442"/>
            <a:ext cx="6447501" cy="2910580"/>
          </a:xfrm>
          <a:prstGeom prst="rect">
            <a:avLst/>
          </a:prstGeom>
          <a:noFill/>
          <a:ln>
            <a:noFill/>
          </a:ln>
        </p:spPr>
        <p:txBody>
          <a:bodyPr anchorCtr="0" anchor="t" bIns="45700" lIns="91425" spcFirstLastPara="1" rIns="91425" wrap="square" tIns="45700">
            <a:normAutofit/>
          </a:bodyPr>
          <a:lstStyle>
            <a:lvl1pPr indent="-297180" lvl="0" marL="457200" marR="0" rtl="0" algn="l">
              <a:spcBef>
                <a:spcPts val="750"/>
              </a:spcBef>
              <a:spcAft>
                <a:spcPts val="0"/>
              </a:spcAft>
              <a:buClr>
                <a:schemeClr val="accent1"/>
              </a:buClr>
              <a:buSzPts val="1080"/>
              <a:buFont typeface="Noto Sans Symbols"/>
              <a:buChar char="►"/>
              <a:defRPr b="0" i="0" sz="1350" u="none" cap="none" strike="noStrike">
                <a:solidFill>
                  <a:srgbClr val="3F3F3F"/>
                </a:solidFill>
                <a:latin typeface="Trebuchet MS"/>
                <a:ea typeface="Trebuchet MS"/>
                <a:cs typeface="Trebuchet MS"/>
                <a:sym typeface="Trebuchet MS"/>
              </a:defRPr>
            </a:lvl1pPr>
            <a:lvl2pPr indent="-289560" lvl="1" marL="914400" marR="0" rtl="0" algn="l">
              <a:spcBef>
                <a:spcPts val="75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2pPr>
            <a:lvl3pPr indent="-281939" lvl="2" marL="1371600" marR="0" rtl="0" algn="l">
              <a:spcBef>
                <a:spcPts val="750"/>
              </a:spcBef>
              <a:spcAft>
                <a:spcPts val="0"/>
              </a:spcAft>
              <a:buClr>
                <a:schemeClr val="accent1"/>
              </a:buClr>
              <a:buSzPts val="840"/>
              <a:buFont typeface="Noto Sans Symbols"/>
              <a:buChar char="►"/>
              <a:defRPr b="0" i="0" sz="1050" u="none" cap="none" strike="noStrike">
                <a:solidFill>
                  <a:srgbClr val="3F3F3F"/>
                </a:solidFill>
                <a:latin typeface="Trebuchet MS"/>
                <a:ea typeface="Trebuchet MS"/>
                <a:cs typeface="Trebuchet MS"/>
                <a:sym typeface="Trebuchet MS"/>
              </a:defRPr>
            </a:lvl3pPr>
            <a:lvl4pPr indent="-274319" lvl="3" marL="1828800" marR="0" rtl="0" algn="l">
              <a:spcBef>
                <a:spcPts val="750"/>
              </a:spcBef>
              <a:spcAft>
                <a:spcPts val="0"/>
              </a:spcAft>
              <a:buClr>
                <a:schemeClr val="accent1"/>
              </a:buClr>
              <a:buSzPts val="720"/>
              <a:buFont typeface="Noto Sans Symbols"/>
              <a:buChar char="►"/>
              <a:defRPr b="0" i="0" sz="900" u="none" cap="none" strike="noStrike">
                <a:solidFill>
                  <a:srgbClr val="3F3F3F"/>
                </a:solidFill>
                <a:latin typeface="Trebuchet MS"/>
                <a:ea typeface="Trebuchet MS"/>
                <a:cs typeface="Trebuchet MS"/>
                <a:sym typeface="Trebuchet MS"/>
              </a:defRPr>
            </a:lvl4pPr>
            <a:lvl5pPr indent="-274320" lvl="4" marL="2286000" marR="0" rtl="0" algn="l">
              <a:spcBef>
                <a:spcPts val="750"/>
              </a:spcBef>
              <a:spcAft>
                <a:spcPts val="0"/>
              </a:spcAft>
              <a:buClr>
                <a:schemeClr val="accent1"/>
              </a:buClr>
              <a:buSzPts val="720"/>
              <a:buFont typeface="Noto Sans Symbols"/>
              <a:buChar char="►"/>
              <a:defRPr b="0" i="0" sz="900" u="none" cap="none" strike="noStrike">
                <a:solidFill>
                  <a:srgbClr val="3F3F3F"/>
                </a:solidFill>
                <a:latin typeface="Trebuchet MS"/>
                <a:ea typeface="Trebuchet MS"/>
                <a:cs typeface="Trebuchet MS"/>
                <a:sym typeface="Trebuchet MS"/>
              </a:defRPr>
            </a:lvl5pPr>
            <a:lvl6pPr indent="-274320" lvl="5" marL="2743200" marR="0" rtl="0" algn="l">
              <a:spcBef>
                <a:spcPts val="750"/>
              </a:spcBef>
              <a:spcAft>
                <a:spcPts val="0"/>
              </a:spcAft>
              <a:buClr>
                <a:schemeClr val="accent1"/>
              </a:buClr>
              <a:buSzPts val="720"/>
              <a:buFont typeface="Noto Sans Symbols"/>
              <a:buChar char="►"/>
              <a:defRPr b="0" i="0" sz="900" u="none" cap="none" strike="noStrike">
                <a:solidFill>
                  <a:srgbClr val="3F3F3F"/>
                </a:solidFill>
                <a:latin typeface="Trebuchet MS"/>
                <a:ea typeface="Trebuchet MS"/>
                <a:cs typeface="Trebuchet MS"/>
                <a:sym typeface="Trebuchet MS"/>
              </a:defRPr>
            </a:lvl6pPr>
            <a:lvl7pPr indent="-274320" lvl="6" marL="3200400" marR="0" rtl="0" algn="l">
              <a:spcBef>
                <a:spcPts val="750"/>
              </a:spcBef>
              <a:spcAft>
                <a:spcPts val="0"/>
              </a:spcAft>
              <a:buClr>
                <a:schemeClr val="accent1"/>
              </a:buClr>
              <a:buSzPts val="720"/>
              <a:buFont typeface="Noto Sans Symbols"/>
              <a:buChar char="►"/>
              <a:defRPr b="0" i="0" sz="900" u="none" cap="none" strike="noStrike">
                <a:solidFill>
                  <a:srgbClr val="3F3F3F"/>
                </a:solidFill>
                <a:latin typeface="Trebuchet MS"/>
                <a:ea typeface="Trebuchet MS"/>
                <a:cs typeface="Trebuchet MS"/>
                <a:sym typeface="Trebuchet MS"/>
              </a:defRPr>
            </a:lvl7pPr>
            <a:lvl8pPr indent="-274320" lvl="7" marL="3657600" marR="0" rtl="0" algn="l">
              <a:spcBef>
                <a:spcPts val="750"/>
              </a:spcBef>
              <a:spcAft>
                <a:spcPts val="0"/>
              </a:spcAft>
              <a:buClr>
                <a:schemeClr val="accent1"/>
              </a:buClr>
              <a:buSzPts val="720"/>
              <a:buFont typeface="Noto Sans Symbols"/>
              <a:buChar char="►"/>
              <a:defRPr b="0" i="0" sz="900" u="none" cap="none" strike="noStrike">
                <a:solidFill>
                  <a:srgbClr val="3F3F3F"/>
                </a:solidFill>
                <a:latin typeface="Trebuchet MS"/>
                <a:ea typeface="Trebuchet MS"/>
                <a:cs typeface="Trebuchet MS"/>
                <a:sym typeface="Trebuchet MS"/>
              </a:defRPr>
            </a:lvl8pPr>
            <a:lvl9pPr indent="-274320" lvl="8" marL="4114800" marR="0" rtl="0" algn="l">
              <a:spcBef>
                <a:spcPts val="750"/>
              </a:spcBef>
              <a:spcAft>
                <a:spcPts val="0"/>
              </a:spcAft>
              <a:buClr>
                <a:schemeClr val="accent1"/>
              </a:buClr>
              <a:buSzPts val="72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19" name="Google Shape;19;p42"/>
          <p:cNvSpPr txBox="1"/>
          <p:nvPr>
            <p:ph idx="10" type="dt"/>
          </p:nvPr>
        </p:nvSpPr>
        <p:spPr>
          <a:xfrm>
            <a:off x="5403850" y="4531022"/>
            <a:ext cx="683954" cy="273844"/>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675"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0" name="Google Shape;20;p42"/>
          <p:cNvSpPr txBox="1"/>
          <p:nvPr>
            <p:ph idx="11" type="ftr"/>
          </p:nvPr>
        </p:nvSpPr>
        <p:spPr>
          <a:xfrm>
            <a:off x="508000" y="4531022"/>
            <a:ext cx="4723209"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675"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1" name="Google Shape;21;p42"/>
          <p:cNvSpPr txBox="1"/>
          <p:nvPr>
            <p:ph idx="12" type="sldNum"/>
          </p:nvPr>
        </p:nvSpPr>
        <p:spPr>
          <a:xfrm>
            <a:off x="6442998" y="4531022"/>
            <a:ext cx="512504"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1pPr>
            <a:lvl2pPr indent="0" lvl="1" marL="0" marR="0" rtl="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2pPr>
            <a:lvl3pPr indent="0" lvl="2" marL="0" marR="0" rtl="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3pPr>
            <a:lvl4pPr indent="0" lvl="3" marL="0" marR="0" rtl="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4pPr>
            <a:lvl5pPr indent="0" lvl="4" marL="0" marR="0" rtl="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5pPr>
            <a:lvl6pPr indent="0" lvl="5" marL="0" marR="0" rtl="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6pPr>
            <a:lvl7pPr indent="0" lvl="6" marL="0" marR="0" rtl="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7pPr>
            <a:lvl8pPr indent="0" lvl="7" marL="0" marR="0" rtl="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8pPr>
            <a:lvl9pPr indent="0" lvl="8" marL="0" marR="0" rtl="0" algn="r">
              <a:spcBef>
                <a:spcPts val="0"/>
              </a:spcBef>
              <a:spcAft>
                <a:spcPts val="0"/>
              </a:spcAft>
              <a:buClr>
                <a:schemeClr val="accent1"/>
              </a:buClr>
              <a:buSzPts val="675"/>
              <a:buFont typeface="Trebuchet MS"/>
              <a:buNone/>
              <a:defRPr b="0" i="0" sz="675"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jpg"/><Relationship Id="rId4" Type="http://schemas.openxmlformats.org/officeDocument/2006/relationships/image" Target="../media/image80.jpg"/><Relationship Id="rId5" Type="http://schemas.openxmlformats.org/officeDocument/2006/relationships/image" Target="../media/image26.png"/><Relationship Id="rId6" Type="http://schemas.openxmlformats.org/officeDocument/2006/relationships/image" Target="../media/image34.png"/><Relationship Id="rId7"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9.jpg"/><Relationship Id="rId4" Type="http://schemas.openxmlformats.org/officeDocument/2006/relationships/image" Target="../media/image25.jpg"/><Relationship Id="rId5" Type="http://schemas.openxmlformats.org/officeDocument/2006/relationships/image" Target="../media/image31.jpg"/><Relationship Id="rId6" Type="http://schemas.openxmlformats.org/officeDocument/2006/relationships/image" Target="../media/image3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www.mayoclinic.org/es/healthy-lifestyle/tween-and-teen-health/in-depth/teens-and-social-media-use/art-20474437#:~:text=Las%20redes%20sociales%20son%20perjudiciales,y%20a%20la%20presi%C3%B3n%20de%20grupo."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4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1.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3.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image" Target="../media/image7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9.xml"/><Relationship Id="rId3"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0.xml"/><Relationship Id="rId3"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4.xml"/><Relationship Id="rId3" Type="http://schemas.openxmlformats.org/officeDocument/2006/relationships/image" Target="../media/image59.png"/><Relationship Id="rId4" Type="http://schemas.openxmlformats.org/officeDocument/2006/relationships/image" Target="../media/image5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5.xml"/><Relationship Id="rId3"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8.xml"/><Relationship Id="rId3" Type="http://schemas.openxmlformats.org/officeDocument/2006/relationships/image" Target="../media/image57.png"/><Relationship Id="rId4" Type="http://schemas.openxmlformats.org/officeDocument/2006/relationships/image" Target="../media/image9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9.xml"/><Relationship Id="rId3" Type="http://schemas.openxmlformats.org/officeDocument/2006/relationships/image" Target="../media/image61.jpg"/><Relationship Id="rId4" Type="http://schemas.openxmlformats.org/officeDocument/2006/relationships/image" Target="../media/image60.jpg"/><Relationship Id="rId5" Type="http://schemas.openxmlformats.org/officeDocument/2006/relationships/image" Target="../media/image9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0.xml"/><Relationship Id="rId3" Type="http://schemas.openxmlformats.org/officeDocument/2006/relationships/image" Target="../media/image63.jpg"/><Relationship Id="rId4" Type="http://schemas.openxmlformats.org/officeDocument/2006/relationships/image" Target="../media/image64.jpg"/><Relationship Id="rId5" Type="http://schemas.openxmlformats.org/officeDocument/2006/relationships/image" Target="../media/image65.jpg"/><Relationship Id="rId6" Type="http://schemas.openxmlformats.org/officeDocument/2006/relationships/image" Target="../media/image6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1.xml"/><Relationship Id="rId3" Type="http://schemas.openxmlformats.org/officeDocument/2006/relationships/image" Target="../media/image67.jpg"/><Relationship Id="rId4" Type="http://schemas.openxmlformats.org/officeDocument/2006/relationships/image" Target="../media/image7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2.xml"/><Relationship Id="rId3" Type="http://schemas.openxmlformats.org/officeDocument/2006/relationships/image" Target="../media/image78.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3.xml"/><Relationship Id="rId3" Type="http://schemas.openxmlformats.org/officeDocument/2006/relationships/image" Target="../media/image68.jpg"/><Relationship Id="rId4" Type="http://schemas.openxmlformats.org/officeDocument/2006/relationships/image" Target="../media/image69.jpg"/><Relationship Id="rId5" Type="http://schemas.openxmlformats.org/officeDocument/2006/relationships/image" Target="../media/image97.jpg"/><Relationship Id="rId6" Type="http://schemas.openxmlformats.org/officeDocument/2006/relationships/image" Target="../media/image7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4.xml"/><Relationship Id="rId3" Type="http://schemas.openxmlformats.org/officeDocument/2006/relationships/image" Target="../media/image7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7.xml"/><Relationship Id="rId3" Type="http://schemas.openxmlformats.org/officeDocument/2006/relationships/hyperlink" Target="https://revistas.uam.es/tarbiya/article/view/15232" TargetMode="External"/><Relationship Id="rId4" Type="http://schemas.openxmlformats.org/officeDocument/2006/relationships/hyperlink" Target="https://revistas.uam.es/tarbiya/article/view/15232" TargetMode="External"/><Relationship Id="rId5" Type="http://schemas.openxmlformats.org/officeDocument/2006/relationships/hyperlink" Target="https://www.elsevier.es/es-revista-revista-medica-clinica-las-condes-202-articulo-impacto-redes-sociales-e-internet-S071686401500004" TargetMode="External"/><Relationship Id="rId6" Type="http://schemas.openxmlformats.org/officeDocument/2006/relationships/hyperlink" Target="https://www.elsevier.es/es-revista-revista-medica-clinica-las-condes-202-articulo-impacto-redes-sociales-e-internet-S071686401500004" TargetMode="External"/><Relationship Id="rId7" Type="http://schemas.openxmlformats.org/officeDocument/2006/relationships/hyperlink" Target="https://www.apd.es/la-influencia-de-las-redes-sociales/" TargetMode="External"/><Relationship Id="rId8" Type="http://schemas.openxmlformats.org/officeDocument/2006/relationships/image" Target="../media/image8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0.xml"/><Relationship Id="rId3" Type="http://schemas.openxmlformats.org/officeDocument/2006/relationships/image" Target="../media/image75.jpg"/><Relationship Id="rId4" Type="http://schemas.openxmlformats.org/officeDocument/2006/relationships/image" Target="../media/image81.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1.xml"/><Relationship Id="rId3" Type="http://schemas.openxmlformats.org/officeDocument/2006/relationships/image" Target="../media/image84.jpg"/><Relationship Id="rId4" Type="http://schemas.openxmlformats.org/officeDocument/2006/relationships/image" Target="../media/image73.png"/><Relationship Id="rId5" Type="http://schemas.openxmlformats.org/officeDocument/2006/relationships/image" Target="../media/image7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2.xml"/><Relationship Id="rId3" Type="http://schemas.openxmlformats.org/officeDocument/2006/relationships/image" Target="../media/image83.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3.xml"/><Relationship Id="rId3" Type="http://schemas.openxmlformats.org/officeDocument/2006/relationships/image" Target="../media/image9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4.xml"/><Relationship Id="rId3" Type="http://schemas.openxmlformats.org/officeDocument/2006/relationships/image" Target="../media/image8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5.xml"/><Relationship Id="rId3" Type="http://schemas.openxmlformats.org/officeDocument/2006/relationships/image" Target="../media/image88.jpg"/><Relationship Id="rId4" Type="http://schemas.openxmlformats.org/officeDocument/2006/relationships/image" Target="../media/image90.jpg"/><Relationship Id="rId5" Type="http://schemas.openxmlformats.org/officeDocument/2006/relationships/image" Target="../media/image94.png"/><Relationship Id="rId6" Type="http://schemas.openxmlformats.org/officeDocument/2006/relationships/image" Target="../media/image8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6.xml"/><Relationship Id="rId3" Type="http://schemas.openxmlformats.org/officeDocument/2006/relationships/image" Target="../media/image9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7.xml"/><Relationship Id="rId3" Type="http://schemas.openxmlformats.org/officeDocument/2006/relationships/image" Target="../media/image9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
          <p:cNvSpPr txBox="1"/>
          <p:nvPr/>
        </p:nvSpPr>
        <p:spPr>
          <a:xfrm>
            <a:off x="24600" y="0"/>
            <a:ext cx="9094800" cy="12399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977"/>
              <a:buFont typeface="Trebuchet MS"/>
              <a:buNone/>
            </a:pPr>
            <a:r>
              <a:rPr b="0" i="0" lang="es" sz="2977" u="none" cap="none" strike="noStrike">
                <a:solidFill>
                  <a:schemeClr val="dk1"/>
                </a:solidFill>
                <a:latin typeface="Trebuchet MS"/>
                <a:ea typeface="Trebuchet MS"/>
                <a:cs typeface="Trebuchet MS"/>
                <a:sym typeface="Trebuchet MS"/>
              </a:rPr>
              <a:t>                   COLEGIO FRANCO INGLÉS</a:t>
            </a:r>
            <a:endParaRPr/>
          </a:p>
          <a:p>
            <a:pPr indent="0" lvl="0" marL="0" marR="0" rtl="0" algn="l">
              <a:spcBef>
                <a:spcPts val="0"/>
              </a:spcBef>
              <a:spcAft>
                <a:spcPts val="0"/>
              </a:spcAft>
              <a:buClr>
                <a:schemeClr val="dk1"/>
              </a:buClr>
              <a:buSzPts val="3877"/>
              <a:buFont typeface="Trebuchet MS"/>
              <a:buNone/>
            </a:pPr>
            <a:r>
              <a:rPr b="0" i="0" lang="es" sz="3877" u="none" cap="none" strike="noStrike">
                <a:solidFill>
                  <a:schemeClr val="dk1"/>
                </a:solidFill>
                <a:latin typeface="Trebuchet MS"/>
                <a:ea typeface="Trebuchet MS"/>
                <a:cs typeface="Trebuchet MS"/>
                <a:sym typeface="Trebuchet MS"/>
              </a:rPr>
              <a:t> </a:t>
            </a:r>
            <a:endParaRPr/>
          </a:p>
        </p:txBody>
      </p:sp>
      <p:pic>
        <p:nvPicPr>
          <p:cNvPr id="206" name="Google Shape;206;p1"/>
          <p:cNvPicPr preferRelativeResize="0"/>
          <p:nvPr/>
        </p:nvPicPr>
        <p:blipFill rotWithShape="1">
          <a:blip r:embed="rId3">
            <a:alphaModFix/>
          </a:blip>
          <a:srcRect b="0" l="0" r="0" t="0"/>
          <a:stretch/>
        </p:blipFill>
        <p:spPr>
          <a:xfrm>
            <a:off x="3903171" y="860025"/>
            <a:ext cx="1337674" cy="1619123"/>
          </a:xfrm>
          <a:prstGeom prst="rect">
            <a:avLst/>
          </a:prstGeom>
          <a:noFill/>
          <a:ln>
            <a:noFill/>
          </a:ln>
        </p:spPr>
      </p:pic>
      <p:sp>
        <p:nvSpPr>
          <p:cNvPr id="207" name="Google Shape;207;p1"/>
          <p:cNvSpPr txBox="1"/>
          <p:nvPr/>
        </p:nvSpPr>
        <p:spPr>
          <a:xfrm>
            <a:off x="748825" y="2318350"/>
            <a:ext cx="7602000" cy="22266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211"/>
              <a:buFont typeface="Trebuchet MS"/>
              <a:buNone/>
            </a:pPr>
            <a:r>
              <a:t/>
            </a:r>
            <a:endParaRPr b="0" i="0" sz="2211"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2211"/>
              <a:buFont typeface="Calibri"/>
              <a:buNone/>
            </a:pPr>
            <a:r>
              <a:rPr b="0" i="0" lang="es" sz="2211" u="none" cap="none" strike="noStrike">
                <a:solidFill>
                  <a:schemeClr val="dk1"/>
                </a:solidFill>
                <a:latin typeface="Calibri"/>
                <a:ea typeface="Calibri"/>
                <a:cs typeface="Calibri"/>
                <a:sym typeface="Calibri"/>
              </a:rPr>
              <a:t>____________________________________________________</a:t>
            </a:r>
            <a:endParaRPr/>
          </a:p>
          <a:p>
            <a:pPr indent="0" lvl="0" marL="0" marR="0" rtl="0" algn="l">
              <a:spcBef>
                <a:spcPts val="0"/>
              </a:spcBef>
              <a:spcAft>
                <a:spcPts val="0"/>
              </a:spcAft>
              <a:buClr>
                <a:schemeClr val="dk1"/>
              </a:buClr>
              <a:buSzPts val="2211"/>
              <a:buFont typeface="Calibri"/>
              <a:buNone/>
            </a:pPr>
            <a:r>
              <a:rPr b="0" i="0" lang="es" sz="2211" u="none" cap="none" strike="noStrike">
                <a:solidFill>
                  <a:schemeClr val="dk1"/>
                </a:solidFill>
                <a:latin typeface="Calibri"/>
                <a:ea typeface="Calibri"/>
                <a:cs typeface="Calibri"/>
                <a:sym typeface="Calibri"/>
              </a:rPr>
              <a:t>NOMBRE DEL P.V.E./ PROYECTO CONEXIONES ETAPA III: </a:t>
            </a:r>
            <a:endParaRPr/>
          </a:p>
          <a:p>
            <a:pPr indent="0" lvl="0" marL="0" marR="0" rtl="0" algn="l">
              <a:spcBef>
                <a:spcPts val="0"/>
              </a:spcBef>
              <a:spcAft>
                <a:spcPts val="0"/>
              </a:spcAft>
              <a:buClr>
                <a:schemeClr val="dk1"/>
              </a:buClr>
              <a:buSzPts val="2211"/>
              <a:buFont typeface="Trebuchet MS"/>
              <a:buNone/>
            </a:pPr>
            <a:r>
              <a:t/>
            </a:r>
            <a:endParaRPr b="0" i="0" sz="2211"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2211"/>
              <a:buFont typeface="Calibri"/>
              <a:buNone/>
            </a:pPr>
            <a:r>
              <a:rPr b="0" i="0" lang="es" sz="2211" u="none" cap="none" strike="noStrike">
                <a:solidFill>
                  <a:schemeClr val="dk1"/>
                </a:solidFill>
                <a:latin typeface="Calibri"/>
                <a:ea typeface="Calibri"/>
                <a:cs typeface="Calibri"/>
                <a:sym typeface="Calibri"/>
              </a:rPr>
              <a:t>CONSECUENCIAS DEL USO Y ABUSO DE LAS REDES SOCIALES EN LOS ADOLESCENTES</a:t>
            </a:r>
            <a:r>
              <a:rPr b="0" i="0" lang="es" sz="2211" u="none" cap="none" strike="noStrike">
                <a:solidFill>
                  <a:schemeClr val="dk1"/>
                </a:solidFill>
                <a:latin typeface="Calibri"/>
                <a:ea typeface="Calibri"/>
                <a:cs typeface="Calibri"/>
                <a:sym typeface="Calibri"/>
              </a:rPr>
              <a:t> </a:t>
            </a:r>
            <a:endParaRPr b="0" i="0" sz="2211"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0"/>
          <p:cNvSpPr txBox="1"/>
          <p:nvPr>
            <p:ph type="title"/>
          </p:nvPr>
        </p:nvSpPr>
        <p:spPr>
          <a:xfrm>
            <a:off x="209925" y="261025"/>
            <a:ext cx="8520600" cy="572700"/>
          </a:xfrm>
          <a:prstGeom prst="rect">
            <a:avLst/>
          </a:prstGeom>
          <a:noFill/>
          <a:ln>
            <a:noFill/>
          </a:ln>
        </p:spPr>
        <p:txBody>
          <a:bodyPr anchorCtr="0" anchor="t" bIns="91425" lIns="91425" spcFirstLastPara="1" rIns="91425" wrap="square" tIns="91425">
            <a:noAutofit/>
          </a:bodyPr>
          <a:lstStyle/>
          <a:p>
            <a:pPr indent="0" lvl="0" marL="102363" rtl="0" algn="l">
              <a:spcBef>
                <a:spcPts val="183"/>
              </a:spcBef>
              <a:spcAft>
                <a:spcPts val="0"/>
              </a:spcAft>
              <a:buClr>
                <a:schemeClr val="dk1"/>
              </a:buClr>
              <a:buSzPts val="990"/>
              <a:buFont typeface="Arial"/>
              <a:buNone/>
            </a:pPr>
            <a:r>
              <a:rPr lang="es" sz="2100">
                <a:solidFill>
                  <a:schemeClr val="dk1"/>
                </a:solidFill>
                <a:highlight>
                  <a:srgbClr val="FFFFFF"/>
                </a:highlight>
                <a:latin typeface="Century Gothic"/>
                <a:ea typeface="Century Gothic"/>
                <a:cs typeface="Century Gothic"/>
                <a:sym typeface="Century Gothic"/>
              </a:rPr>
              <a:t>5.A PRODUCTO 3 Fotografías de la sesión</a:t>
            </a:r>
            <a:endParaRPr sz="2100">
              <a:solidFill>
                <a:schemeClr val="dk1"/>
              </a:solidFill>
              <a:highlight>
                <a:srgbClr val="FFFFFF"/>
              </a:highlight>
              <a:latin typeface="Century Gothic"/>
              <a:ea typeface="Century Gothic"/>
              <a:cs typeface="Century Gothic"/>
              <a:sym typeface="Century Gothic"/>
            </a:endParaRPr>
          </a:p>
          <a:p>
            <a:pPr indent="0" lvl="0" marL="0" rtl="0" algn="l">
              <a:spcBef>
                <a:spcPts val="0"/>
              </a:spcBef>
              <a:spcAft>
                <a:spcPts val="0"/>
              </a:spcAft>
              <a:buClr>
                <a:schemeClr val="accent1"/>
              </a:buClr>
              <a:buSzPts val="990"/>
              <a:buFont typeface="Trebuchet MS"/>
              <a:buNone/>
            </a:pPr>
            <a:r>
              <a:t/>
            </a:r>
            <a:endParaRPr sz="2520"/>
          </a:p>
        </p:txBody>
      </p:sp>
      <p:pic>
        <p:nvPicPr>
          <p:cNvPr id="260" name="Google Shape;260;p10"/>
          <p:cNvPicPr preferRelativeResize="0"/>
          <p:nvPr/>
        </p:nvPicPr>
        <p:blipFill rotWithShape="1">
          <a:blip r:embed="rId3">
            <a:alphaModFix/>
          </a:blip>
          <a:srcRect b="0" l="0" r="0" t="0"/>
          <a:stretch/>
        </p:blipFill>
        <p:spPr>
          <a:xfrm>
            <a:off x="562075" y="1070875"/>
            <a:ext cx="1431700" cy="1039326"/>
          </a:xfrm>
          <a:prstGeom prst="rect">
            <a:avLst/>
          </a:prstGeom>
          <a:noFill/>
          <a:ln>
            <a:noFill/>
          </a:ln>
        </p:spPr>
      </p:pic>
      <p:pic>
        <p:nvPicPr>
          <p:cNvPr id="261" name="Google Shape;261;p10"/>
          <p:cNvPicPr preferRelativeResize="0"/>
          <p:nvPr/>
        </p:nvPicPr>
        <p:blipFill rotWithShape="1">
          <a:blip r:embed="rId4">
            <a:alphaModFix/>
          </a:blip>
          <a:srcRect b="0" l="0" r="0" t="0"/>
          <a:stretch/>
        </p:blipFill>
        <p:spPr>
          <a:xfrm>
            <a:off x="4494475" y="986118"/>
            <a:ext cx="1665200" cy="1208832"/>
          </a:xfrm>
          <a:prstGeom prst="rect">
            <a:avLst/>
          </a:prstGeom>
          <a:noFill/>
          <a:ln>
            <a:noFill/>
          </a:ln>
        </p:spPr>
      </p:pic>
      <p:pic>
        <p:nvPicPr>
          <p:cNvPr id="262" name="Google Shape;262;p10"/>
          <p:cNvPicPr preferRelativeResize="0"/>
          <p:nvPr/>
        </p:nvPicPr>
        <p:blipFill rotWithShape="1">
          <a:blip r:embed="rId3">
            <a:alphaModFix/>
          </a:blip>
          <a:srcRect b="0" l="0" r="0" t="0"/>
          <a:stretch/>
        </p:blipFill>
        <p:spPr>
          <a:xfrm>
            <a:off x="311688" y="2453738"/>
            <a:ext cx="1816148" cy="1362120"/>
          </a:xfrm>
          <a:prstGeom prst="rect">
            <a:avLst/>
          </a:prstGeom>
          <a:noFill/>
          <a:ln>
            <a:noFill/>
          </a:ln>
        </p:spPr>
      </p:pic>
      <p:pic>
        <p:nvPicPr>
          <p:cNvPr id="263" name="Google Shape;263;p10"/>
          <p:cNvPicPr preferRelativeResize="0"/>
          <p:nvPr/>
        </p:nvPicPr>
        <p:blipFill rotWithShape="1">
          <a:blip r:embed="rId5">
            <a:alphaModFix/>
          </a:blip>
          <a:srcRect b="0" l="0" r="0" t="0"/>
          <a:stretch/>
        </p:blipFill>
        <p:spPr>
          <a:xfrm>
            <a:off x="2339839" y="2684825"/>
            <a:ext cx="1808573" cy="1732699"/>
          </a:xfrm>
          <a:prstGeom prst="rect">
            <a:avLst/>
          </a:prstGeom>
          <a:noFill/>
          <a:ln>
            <a:noFill/>
          </a:ln>
        </p:spPr>
      </p:pic>
      <p:pic>
        <p:nvPicPr>
          <p:cNvPr id="264" name="Google Shape;264;p10"/>
          <p:cNvPicPr preferRelativeResize="0"/>
          <p:nvPr/>
        </p:nvPicPr>
        <p:blipFill rotWithShape="1">
          <a:blip r:embed="rId6">
            <a:alphaModFix/>
          </a:blip>
          <a:srcRect b="0" l="0" r="0" t="0"/>
          <a:stretch/>
        </p:blipFill>
        <p:spPr>
          <a:xfrm>
            <a:off x="2336050" y="1017725"/>
            <a:ext cx="1816151" cy="1478175"/>
          </a:xfrm>
          <a:prstGeom prst="rect">
            <a:avLst/>
          </a:prstGeom>
          <a:noFill/>
          <a:ln>
            <a:noFill/>
          </a:ln>
        </p:spPr>
      </p:pic>
      <p:pic>
        <p:nvPicPr>
          <p:cNvPr id="265" name="Google Shape;265;p10"/>
          <p:cNvPicPr preferRelativeResize="0"/>
          <p:nvPr/>
        </p:nvPicPr>
        <p:blipFill rotWithShape="1">
          <a:blip r:embed="rId7">
            <a:alphaModFix/>
          </a:blip>
          <a:srcRect b="0" l="0" r="0" t="0"/>
          <a:stretch/>
        </p:blipFill>
        <p:spPr>
          <a:xfrm>
            <a:off x="4688200" y="2269050"/>
            <a:ext cx="3525000" cy="2643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5226"/>
              <a:buFont typeface="Trebuchet MS"/>
              <a:buNone/>
            </a:pPr>
            <a:r>
              <a:rPr lang="es">
                <a:solidFill>
                  <a:schemeClr val="dk1"/>
                </a:solidFill>
              </a:rPr>
              <a:t>FOTOS </a:t>
            </a:r>
            <a:endParaRPr>
              <a:solidFill>
                <a:schemeClr val="dk1"/>
              </a:solidFill>
            </a:endParaRPr>
          </a:p>
        </p:txBody>
      </p:sp>
      <p:pic>
        <p:nvPicPr>
          <p:cNvPr id="271" name="Google Shape;271;p11"/>
          <p:cNvPicPr preferRelativeResize="0"/>
          <p:nvPr/>
        </p:nvPicPr>
        <p:blipFill rotWithShape="1">
          <a:blip r:embed="rId3">
            <a:alphaModFix/>
          </a:blip>
          <a:srcRect b="0" l="0" r="0" t="0"/>
          <a:stretch/>
        </p:blipFill>
        <p:spPr>
          <a:xfrm>
            <a:off x="311700" y="1017725"/>
            <a:ext cx="2608276" cy="1956201"/>
          </a:xfrm>
          <a:prstGeom prst="rect">
            <a:avLst/>
          </a:prstGeom>
          <a:noFill/>
          <a:ln>
            <a:noFill/>
          </a:ln>
        </p:spPr>
      </p:pic>
      <p:pic>
        <p:nvPicPr>
          <p:cNvPr id="272" name="Google Shape;272;p11"/>
          <p:cNvPicPr preferRelativeResize="0"/>
          <p:nvPr/>
        </p:nvPicPr>
        <p:blipFill rotWithShape="1">
          <a:blip r:embed="rId4">
            <a:alphaModFix/>
          </a:blip>
          <a:srcRect b="0" l="0" r="0" t="0"/>
          <a:stretch/>
        </p:blipFill>
        <p:spPr>
          <a:xfrm>
            <a:off x="3131450" y="281850"/>
            <a:ext cx="2468676" cy="1851501"/>
          </a:xfrm>
          <a:prstGeom prst="rect">
            <a:avLst/>
          </a:prstGeom>
          <a:noFill/>
          <a:ln>
            <a:noFill/>
          </a:ln>
        </p:spPr>
      </p:pic>
      <p:pic>
        <p:nvPicPr>
          <p:cNvPr id="273" name="Google Shape;273;p11"/>
          <p:cNvPicPr preferRelativeResize="0"/>
          <p:nvPr/>
        </p:nvPicPr>
        <p:blipFill rotWithShape="1">
          <a:blip r:embed="rId5">
            <a:alphaModFix/>
          </a:blip>
          <a:srcRect b="0" l="0" r="0" t="0"/>
          <a:stretch/>
        </p:blipFill>
        <p:spPr>
          <a:xfrm>
            <a:off x="3162825" y="2379950"/>
            <a:ext cx="2541700" cy="1906275"/>
          </a:xfrm>
          <a:prstGeom prst="rect">
            <a:avLst/>
          </a:prstGeom>
          <a:noFill/>
          <a:ln>
            <a:noFill/>
          </a:ln>
        </p:spPr>
      </p:pic>
      <p:pic>
        <p:nvPicPr>
          <p:cNvPr id="274" name="Google Shape;274;p11"/>
          <p:cNvPicPr preferRelativeResize="0"/>
          <p:nvPr/>
        </p:nvPicPr>
        <p:blipFill rotWithShape="1">
          <a:blip r:embed="rId6">
            <a:alphaModFix/>
          </a:blip>
          <a:srcRect b="0" l="0" r="0" t="0"/>
          <a:stretch/>
        </p:blipFill>
        <p:spPr>
          <a:xfrm>
            <a:off x="5897725" y="320975"/>
            <a:ext cx="3020700" cy="26030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2"/>
          <p:cNvSpPr txBox="1"/>
          <p:nvPr>
            <p:ph type="title"/>
          </p:nvPr>
        </p:nvSpPr>
        <p:spPr>
          <a:xfrm>
            <a:off x="258535" y="179208"/>
            <a:ext cx="8520600" cy="572700"/>
          </a:xfrm>
          <a:prstGeom prst="rect">
            <a:avLst/>
          </a:prstGeom>
          <a:noFill/>
          <a:ln>
            <a:noFill/>
          </a:ln>
        </p:spPr>
        <p:txBody>
          <a:bodyPr anchorCtr="0" anchor="t" bIns="91425" lIns="91425" spcFirstLastPara="1" rIns="91425" wrap="square" tIns="91425">
            <a:noAutofit/>
          </a:bodyPr>
          <a:lstStyle/>
          <a:p>
            <a:pPr indent="0" lvl="0" marL="98425" rtl="0" algn="l">
              <a:spcBef>
                <a:spcPts val="183"/>
              </a:spcBef>
              <a:spcAft>
                <a:spcPts val="0"/>
              </a:spcAft>
              <a:buClr>
                <a:schemeClr val="dk1"/>
              </a:buClr>
              <a:buSzPts val="990"/>
              <a:buFont typeface="Arial"/>
              <a:buNone/>
            </a:pPr>
            <a:r>
              <a:rPr lang="es" sz="1900">
                <a:solidFill>
                  <a:schemeClr val="dk1"/>
                </a:solidFill>
                <a:highlight>
                  <a:srgbClr val="FFFFFF"/>
                </a:highlight>
                <a:latin typeface="Century Gothic"/>
                <a:ea typeface="Century Gothic"/>
                <a:cs typeface="Century Gothic"/>
                <a:sym typeface="Century Gothic"/>
              </a:rPr>
              <a:t>5.B Organizador gráfico del</a:t>
            </a:r>
            <a:r>
              <a:rPr lang="es" sz="1900">
                <a:solidFill>
                  <a:schemeClr val="dk1"/>
                </a:solidFill>
                <a:latin typeface="Century Gothic"/>
                <a:ea typeface="Century Gothic"/>
                <a:cs typeface="Century Gothic"/>
                <a:sym typeface="Century Gothic"/>
              </a:rPr>
              <a:t>  </a:t>
            </a:r>
            <a:r>
              <a:rPr lang="es" sz="1900">
                <a:solidFill>
                  <a:schemeClr val="dk1"/>
                </a:solidFill>
                <a:highlight>
                  <a:srgbClr val="FFFFFF"/>
                </a:highlight>
                <a:latin typeface="Century Gothic"/>
                <a:ea typeface="Century Gothic"/>
                <a:cs typeface="Century Gothic"/>
                <a:sym typeface="Century Gothic"/>
              </a:rPr>
              <a:t>Proyecto.</a:t>
            </a:r>
            <a:endParaRPr sz="1900">
              <a:solidFill>
                <a:schemeClr val="dk1"/>
              </a:solidFill>
              <a:highlight>
                <a:srgbClr val="FFFFFF"/>
              </a:highlight>
              <a:latin typeface="Century Gothic"/>
              <a:ea typeface="Century Gothic"/>
              <a:cs typeface="Century Gothic"/>
              <a:sym typeface="Century Gothic"/>
            </a:endParaRPr>
          </a:p>
          <a:p>
            <a:pPr indent="0" lvl="0" marL="0" rtl="0" algn="l">
              <a:spcBef>
                <a:spcPts val="0"/>
              </a:spcBef>
              <a:spcAft>
                <a:spcPts val="0"/>
              </a:spcAft>
              <a:buClr>
                <a:schemeClr val="accent1"/>
              </a:buClr>
              <a:buSzPts val="990"/>
              <a:buFont typeface="Trebuchet MS"/>
              <a:buNone/>
            </a:pPr>
            <a:r>
              <a:t/>
            </a:r>
            <a:endParaRPr sz="2520"/>
          </a:p>
        </p:txBody>
      </p:sp>
      <p:pic>
        <p:nvPicPr>
          <p:cNvPr id="280" name="Google Shape;280;p12"/>
          <p:cNvPicPr preferRelativeResize="0"/>
          <p:nvPr/>
        </p:nvPicPr>
        <p:blipFill rotWithShape="1">
          <a:blip r:embed="rId3">
            <a:alphaModFix/>
          </a:blip>
          <a:srcRect b="0" l="0" r="0" t="0"/>
          <a:stretch/>
        </p:blipFill>
        <p:spPr>
          <a:xfrm>
            <a:off x="454975" y="683536"/>
            <a:ext cx="8146765" cy="414364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3"/>
          <p:cNvSpPr txBox="1"/>
          <p:nvPr>
            <p:ph type="title"/>
          </p:nvPr>
        </p:nvSpPr>
        <p:spPr>
          <a:xfrm>
            <a:off x="311700" y="2352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5226"/>
              <a:buFont typeface="Trebuchet MS"/>
              <a:buNone/>
            </a:pPr>
            <a:r>
              <a:rPr lang="es">
                <a:solidFill>
                  <a:schemeClr val="dk1"/>
                </a:solidFill>
              </a:rPr>
              <a:t>5.C INTRODUCCIÓN O JUSTIFICACIÓN </a:t>
            </a:r>
            <a:endParaRPr>
              <a:solidFill>
                <a:schemeClr val="dk1"/>
              </a:solidFill>
            </a:endParaRPr>
          </a:p>
          <a:p>
            <a:pPr indent="0" lvl="0" marL="0" rtl="0" algn="ctr">
              <a:spcBef>
                <a:spcPts val="0"/>
              </a:spcBef>
              <a:spcAft>
                <a:spcPts val="0"/>
              </a:spcAft>
              <a:buClr>
                <a:schemeClr val="dk1"/>
              </a:buClr>
              <a:buSzPct val="115226"/>
              <a:buFont typeface="Trebuchet MS"/>
              <a:buNone/>
            </a:pPr>
            <a:r>
              <a:rPr lang="es">
                <a:solidFill>
                  <a:schemeClr val="dk1"/>
                </a:solidFill>
              </a:rPr>
              <a:t>Descripción del proyecto </a:t>
            </a:r>
            <a:endParaRPr>
              <a:solidFill>
                <a:schemeClr val="dk1"/>
              </a:solidFill>
            </a:endParaRPr>
          </a:p>
        </p:txBody>
      </p:sp>
      <p:sp>
        <p:nvSpPr>
          <p:cNvPr id="286" name="Google Shape;286;p13"/>
          <p:cNvSpPr txBox="1"/>
          <p:nvPr>
            <p:ph idx="1" type="body"/>
          </p:nvPr>
        </p:nvSpPr>
        <p:spPr>
          <a:xfrm>
            <a:off x="311700" y="1392865"/>
            <a:ext cx="8520600" cy="3030279"/>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SzPts val="1800"/>
              <a:buNone/>
            </a:pPr>
            <a:r>
              <a:rPr lang="es" sz="1400">
                <a:solidFill>
                  <a:schemeClr val="dk1"/>
                </a:solidFill>
                <a:latin typeface="Calibri"/>
                <a:ea typeface="Calibri"/>
                <a:cs typeface="Calibri"/>
                <a:sym typeface="Calibri"/>
              </a:rPr>
              <a:t>Al aplicar una encuesta a los alumnos de 6° de  preparatoria </a:t>
            </a:r>
            <a:r>
              <a:rPr lang="es" sz="1250">
                <a:solidFill>
                  <a:srgbClr val="3C4043"/>
                </a:solidFill>
                <a:highlight>
                  <a:srgbClr val="FFFFFF"/>
                </a:highlight>
                <a:latin typeface="Roboto"/>
                <a:ea typeface="Roboto"/>
                <a:cs typeface="Roboto"/>
                <a:sym typeface="Roboto"/>
              </a:rPr>
              <a:t>se conocerá cuáles son las inquietudes acerca de los temas de su entorno, de esta manera se concluye  que un tema relevante para ellos son el uso de las redes sociales.</a:t>
            </a:r>
            <a:endParaRPr sz="1400">
              <a:solidFill>
                <a:schemeClr val="dk1"/>
              </a:solidFill>
              <a:latin typeface="Calibri"/>
              <a:ea typeface="Calibri"/>
              <a:cs typeface="Calibri"/>
              <a:sym typeface="Calibri"/>
            </a:endParaRPr>
          </a:p>
          <a:p>
            <a:pPr indent="0" lvl="0" marL="0" rtl="0" algn="l">
              <a:spcBef>
                <a:spcPts val="1200"/>
              </a:spcBef>
              <a:spcAft>
                <a:spcPts val="0"/>
              </a:spcAft>
              <a:buSzPts val="1800"/>
              <a:buNone/>
            </a:pPr>
            <a:r>
              <a:rPr lang="es" sz="1400">
                <a:solidFill>
                  <a:schemeClr val="dk1"/>
                </a:solidFill>
                <a:latin typeface="Calibri"/>
                <a:ea typeface="Calibri"/>
                <a:cs typeface="Calibri"/>
                <a:sym typeface="Calibri"/>
              </a:rPr>
              <a:t>Por medio de dicha encuesta se recabó información acerca de que las redes más utilizadas por ellos son tik-tok e instagram y han reflexionado acerca del mal uso y abuso de las mismas.</a:t>
            </a:r>
            <a:endParaRPr sz="1250">
              <a:solidFill>
                <a:srgbClr val="3C4043"/>
              </a:solidFill>
              <a:highlight>
                <a:srgbClr val="FFFFFF"/>
              </a:highlight>
              <a:latin typeface="Roboto"/>
              <a:ea typeface="Roboto"/>
              <a:cs typeface="Roboto"/>
              <a:sym typeface="Roboto"/>
            </a:endParaRPr>
          </a:p>
          <a:p>
            <a:pPr indent="0" lvl="0" marL="0" rtl="0" algn="l">
              <a:spcBef>
                <a:spcPts val="1200"/>
              </a:spcBef>
              <a:spcAft>
                <a:spcPts val="0"/>
              </a:spcAft>
              <a:buSzPts val="1800"/>
              <a:buNone/>
            </a:pPr>
            <a:r>
              <a:rPr lang="es" sz="1400">
                <a:solidFill>
                  <a:schemeClr val="dk1"/>
                </a:solidFill>
                <a:latin typeface="Calibri"/>
                <a:ea typeface="Calibri"/>
                <a:cs typeface="Calibri"/>
                <a:sym typeface="Calibri"/>
              </a:rPr>
              <a:t>Se sabe que las redes sociales tienen un papel fundamental en nuestra sociedad actual, siendo los adolescentes y jóvenes quienes se han visto más involucrados con ellas. Esta situación se agudizó tras vivir el aislamiento durante la pandemia del virus COVID-19 ya que  a través de ellas se suplió la convivencia presencial por la virtual.</a:t>
            </a:r>
            <a:endParaRPr sz="1400">
              <a:solidFill>
                <a:schemeClr val="dk1"/>
              </a:solidFill>
              <a:latin typeface="Calibri"/>
              <a:ea typeface="Calibri"/>
              <a:cs typeface="Calibri"/>
              <a:sym typeface="Calibri"/>
            </a:endParaRPr>
          </a:p>
          <a:p>
            <a:pPr indent="0" lvl="0" marL="0" rtl="0" algn="l">
              <a:lnSpc>
                <a:spcPct val="100000"/>
              </a:lnSpc>
              <a:spcBef>
                <a:spcPts val="1200"/>
              </a:spcBef>
              <a:spcAft>
                <a:spcPts val="0"/>
              </a:spcAft>
              <a:buSzPts val="1800"/>
              <a:buNone/>
            </a:pPr>
            <a:r>
              <a:rPr lang="es" sz="1400">
                <a:solidFill>
                  <a:schemeClr val="dk1"/>
                </a:solidFill>
                <a:latin typeface="Calibri"/>
                <a:ea typeface="Calibri"/>
                <a:cs typeface="Calibri"/>
                <a:sym typeface="Calibri"/>
              </a:rPr>
              <a:t>El uso de las redes, sin embargo, se ha convertido en abuso y mal uso  por parte de este mismo grupo por lo que es necesario el estudio y concientización de los efectos psicológicos, neurológicos y legales de este fenómeno.</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8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1200"/>
              </a:spcAft>
              <a:buSzPts val="1800"/>
              <a:buNone/>
            </a:pPr>
            <a:r>
              <a:t/>
            </a:r>
            <a:endParaRPr sz="1050">
              <a:solidFill>
                <a:srgbClr val="3C4043"/>
              </a:solidFill>
              <a:highlight>
                <a:srgbClr val="FFFFFF"/>
              </a:highlight>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accent1"/>
              </a:buClr>
              <a:buSzPct val="120726"/>
              <a:buFont typeface="Trebuchet MS"/>
              <a:buNone/>
            </a:pPr>
            <a:r>
              <a:rPr lang="es" sz="2577"/>
              <a:t>5.D </a:t>
            </a:r>
            <a:r>
              <a:rPr b="1" i="1" lang="es" sz="2111">
                <a:solidFill>
                  <a:srgbClr val="000000"/>
                </a:solidFill>
                <a:highlight>
                  <a:srgbClr val="FFFFFF"/>
                </a:highlight>
                <a:latin typeface="Century Gothic"/>
                <a:ea typeface="Century Gothic"/>
                <a:cs typeface="Century Gothic"/>
                <a:sym typeface="Century Gothic"/>
              </a:rPr>
              <a:t>Objetivo general del Proyecto.</a:t>
            </a:r>
            <a:endParaRPr b="1" i="1" sz="2111">
              <a:solidFill>
                <a:srgbClr val="000000"/>
              </a:solidFill>
              <a:highlight>
                <a:srgbClr val="FFFFFF"/>
              </a:highlight>
              <a:latin typeface="Century Gothic"/>
              <a:ea typeface="Century Gothic"/>
              <a:cs typeface="Century Gothic"/>
              <a:sym typeface="Century Gothic"/>
            </a:endParaRPr>
          </a:p>
          <a:p>
            <a:pPr indent="0" lvl="0" marL="0" rtl="0" algn="l">
              <a:spcBef>
                <a:spcPts val="0"/>
              </a:spcBef>
              <a:spcAft>
                <a:spcPts val="0"/>
              </a:spcAft>
              <a:buClr>
                <a:schemeClr val="accent1"/>
              </a:buClr>
              <a:buSzPct val="115226"/>
              <a:buFont typeface="Trebuchet MS"/>
              <a:buNone/>
            </a:pPr>
            <a:r>
              <a:t/>
            </a:r>
            <a:endParaRPr/>
          </a:p>
        </p:txBody>
      </p:sp>
      <p:sp>
        <p:nvSpPr>
          <p:cNvPr id="292" name="Google Shape;292;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54381" rtl="0" algn="l">
              <a:lnSpc>
                <a:spcPct val="100000"/>
              </a:lnSpc>
              <a:spcBef>
                <a:spcPts val="0"/>
              </a:spcBef>
              <a:spcAft>
                <a:spcPts val="0"/>
              </a:spcAft>
              <a:buSzPts val="1800"/>
              <a:buNone/>
            </a:pPr>
            <a:r>
              <a:rPr lang="es" sz="1800">
                <a:solidFill>
                  <a:schemeClr val="dk1"/>
                </a:solidFill>
                <a:highlight>
                  <a:srgbClr val="FFFFFF"/>
                </a:highlight>
                <a:latin typeface="Century Gothic"/>
                <a:ea typeface="Century Gothic"/>
                <a:cs typeface="Century Gothic"/>
                <a:sym typeface="Century Gothic"/>
              </a:rPr>
              <a:t>Objetivo o propósitos a</a:t>
            </a:r>
            <a:r>
              <a:rPr lang="es" sz="1800">
                <a:solidFill>
                  <a:schemeClr val="dk1"/>
                </a:solidFill>
                <a:latin typeface="Century Gothic"/>
                <a:ea typeface="Century Gothic"/>
                <a:cs typeface="Century Gothic"/>
                <a:sym typeface="Century Gothic"/>
              </a:rPr>
              <a:t>  </a:t>
            </a:r>
            <a:r>
              <a:rPr lang="es" sz="1800">
                <a:solidFill>
                  <a:schemeClr val="dk1"/>
                </a:solidFill>
                <a:highlight>
                  <a:srgbClr val="FFFFFF"/>
                </a:highlight>
                <a:latin typeface="Century Gothic"/>
                <a:ea typeface="Century Gothic"/>
                <a:cs typeface="Century Gothic"/>
                <a:sym typeface="Century Gothic"/>
              </a:rPr>
              <a:t>alcanzar, de cada asignatura</a:t>
            </a:r>
            <a:r>
              <a:rPr lang="es" sz="1800">
                <a:solidFill>
                  <a:schemeClr val="dk1"/>
                </a:solidFill>
                <a:latin typeface="Century Gothic"/>
                <a:ea typeface="Century Gothic"/>
                <a:cs typeface="Century Gothic"/>
                <a:sym typeface="Century Gothic"/>
              </a:rPr>
              <a:t> </a:t>
            </a:r>
            <a:r>
              <a:rPr lang="es" sz="1800">
                <a:solidFill>
                  <a:schemeClr val="dk1"/>
                </a:solidFill>
                <a:highlight>
                  <a:srgbClr val="FFFFFF"/>
                </a:highlight>
                <a:latin typeface="Century Gothic"/>
                <a:ea typeface="Century Gothic"/>
                <a:cs typeface="Century Gothic"/>
                <a:sym typeface="Century Gothic"/>
              </a:rPr>
              <a:t>involucrada.</a:t>
            </a:r>
            <a:endParaRPr sz="1800">
              <a:solidFill>
                <a:schemeClr val="dk1"/>
              </a:solidFill>
              <a:highlight>
                <a:srgbClr val="FFFFFF"/>
              </a:highlight>
              <a:latin typeface="Century Gothic"/>
              <a:ea typeface="Century Gothic"/>
              <a:cs typeface="Century Gothic"/>
              <a:sym typeface="Century Gothic"/>
            </a:endParaRPr>
          </a:p>
          <a:p>
            <a:pPr indent="0" lvl="0" marL="54381" rtl="0" algn="l">
              <a:lnSpc>
                <a:spcPct val="100000"/>
              </a:lnSpc>
              <a:spcBef>
                <a:spcPts val="0"/>
              </a:spcBef>
              <a:spcAft>
                <a:spcPts val="0"/>
              </a:spcAft>
              <a:buSzPts val="1800"/>
              <a:buNone/>
            </a:pPr>
            <a:r>
              <a:t/>
            </a:r>
            <a:endParaRPr sz="1800">
              <a:solidFill>
                <a:schemeClr val="dk1"/>
              </a:solidFill>
              <a:highlight>
                <a:srgbClr val="FFFFFF"/>
              </a:highlight>
              <a:latin typeface="Century Gothic"/>
              <a:ea typeface="Century Gothic"/>
              <a:cs typeface="Century Gothic"/>
              <a:sym typeface="Century Gothic"/>
            </a:endParaRPr>
          </a:p>
          <a:p>
            <a:pPr indent="0" lvl="0" marL="0" rtl="0" algn="ctr">
              <a:spcBef>
                <a:spcPts val="0"/>
              </a:spcBef>
              <a:spcAft>
                <a:spcPts val="0"/>
              </a:spcAft>
              <a:buSzPts val="1800"/>
              <a:buNone/>
            </a:pPr>
            <a:r>
              <a:rPr b="1" lang="es" sz="2300">
                <a:solidFill>
                  <a:schemeClr val="dk1"/>
                </a:solidFill>
              </a:rPr>
              <a:t>Analizar el  impacto del abuso y mal uso de las redes sociales en la vida personal de los adolescentes del Colegio Franco Inglés, con el fin de reflexionar sobre ello.</a:t>
            </a:r>
            <a:endParaRPr sz="2300">
              <a:solidFill>
                <a:schemeClr val="dk1"/>
              </a:solidFill>
            </a:endParaRPr>
          </a:p>
          <a:p>
            <a:pPr indent="0" lvl="0" marL="54381" rtl="0" algn="l">
              <a:lnSpc>
                <a:spcPct val="100000"/>
              </a:lnSpc>
              <a:spcBef>
                <a:spcPts val="0"/>
              </a:spcBef>
              <a:spcAft>
                <a:spcPts val="0"/>
              </a:spcAft>
              <a:buClr>
                <a:schemeClr val="dk1"/>
              </a:buClr>
              <a:buSzPts val="1100"/>
              <a:buFont typeface="Arial"/>
              <a:buNone/>
            </a:pPr>
            <a:r>
              <a:t/>
            </a:r>
            <a:endParaRPr sz="2400">
              <a:solidFill>
                <a:schemeClr val="dk1"/>
              </a:solidFill>
              <a:highlight>
                <a:srgbClr val="FFFFFF"/>
              </a:highlight>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144118" rtl="0" algn="l">
              <a:spcBef>
                <a:spcPts val="0"/>
              </a:spcBef>
              <a:spcAft>
                <a:spcPts val="0"/>
              </a:spcAft>
              <a:buClr>
                <a:srgbClr val="000000"/>
              </a:buClr>
              <a:buSzPts val="990"/>
              <a:buFont typeface="Century Gothic"/>
              <a:buNone/>
            </a:pPr>
            <a:r>
              <a:rPr lang="es" sz="1895">
                <a:solidFill>
                  <a:srgbClr val="000000"/>
                </a:solidFill>
                <a:highlight>
                  <a:srgbClr val="FFFFFF"/>
                </a:highlight>
                <a:latin typeface="Century Gothic"/>
                <a:ea typeface="Century Gothic"/>
                <a:cs typeface="Century Gothic"/>
                <a:sym typeface="Century Gothic"/>
              </a:rPr>
              <a:t>5.E Pregunta/s</a:t>
            </a:r>
            <a:r>
              <a:rPr lang="es" sz="1895">
                <a:solidFill>
                  <a:srgbClr val="000000"/>
                </a:solidFill>
                <a:latin typeface="Century Gothic"/>
                <a:ea typeface="Century Gothic"/>
                <a:cs typeface="Century Gothic"/>
                <a:sym typeface="Century Gothic"/>
              </a:rPr>
              <a:t>  </a:t>
            </a:r>
            <a:r>
              <a:rPr lang="es" sz="1895">
                <a:solidFill>
                  <a:srgbClr val="000000"/>
                </a:solidFill>
                <a:highlight>
                  <a:srgbClr val="FFFFFF"/>
                </a:highlight>
                <a:latin typeface="Century Gothic"/>
                <a:ea typeface="Century Gothic"/>
                <a:cs typeface="Century Gothic"/>
                <a:sym typeface="Century Gothic"/>
              </a:rPr>
              <a:t>generadora/s</a:t>
            </a:r>
            <a:r>
              <a:rPr lang="es" sz="1895">
                <a:solidFill>
                  <a:srgbClr val="000000"/>
                </a:solidFill>
                <a:latin typeface="Century Gothic"/>
                <a:ea typeface="Century Gothic"/>
                <a:cs typeface="Century Gothic"/>
                <a:sym typeface="Century Gothic"/>
              </a:rPr>
              <a:t> , </a:t>
            </a:r>
            <a:r>
              <a:rPr lang="es" sz="1895">
                <a:solidFill>
                  <a:srgbClr val="000000"/>
                </a:solidFill>
                <a:highlight>
                  <a:srgbClr val="FFFFFF"/>
                </a:highlight>
                <a:latin typeface="Century Gothic"/>
                <a:ea typeface="Century Gothic"/>
                <a:cs typeface="Century Gothic"/>
                <a:sym typeface="Century Gothic"/>
              </a:rPr>
              <a:t>pregunta/s guía, problema/s</a:t>
            </a:r>
            <a:r>
              <a:rPr lang="es" sz="1895">
                <a:solidFill>
                  <a:srgbClr val="000000"/>
                </a:solidFill>
                <a:latin typeface="Century Gothic"/>
                <a:ea typeface="Century Gothic"/>
                <a:cs typeface="Century Gothic"/>
                <a:sym typeface="Century Gothic"/>
              </a:rPr>
              <a:t> </a:t>
            </a:r>
            <a:r>
              <a:rPr lang="es" sz="1895">
                <a:solidFill>
                  <a:srgbClr val="000000"/>
                </a:solidFill>
                <a:highlight>
                  <a:srgbClr val="FFFFFF"/>
                </a:highlight>
                <a:latin typeface="Century Gothic"/>
                <a:ea typeface="Century Gothic"/>
                <a:cs typeface="Century Gothic"/>
                <a:sym typeface="Century Gothic"/>
              </a:rPr>
              <a:t>a abordar, asunto a resolver</a:t>
            </a:r>
            <a:r>
              <a:rPr lang="es" sz="1895">
                <a:solidFill>
                  <a:srgbClr val="000000"/>
                </a:solidFill>
                <a:latin typeface="Century Gothic"/>
                <a:ea typeface="Century Gothic"/>
                <a:cs typeface="Century Gothic"/>
                <a:sym typeface="Century Gothic"/>
              </a:rPr>
              <a:t> </a:t>
            </a:r>
            <a:r>
              <a:rPr lang="es" sz="1895">
                <a:solidFill>
                  <a:srgbClr val="000000"/>
                </a:solidFill>
                <a:highlight>
                  <a:srgbClr val="FFFFFF"/>
                </a:highlight>
                <a:latin typeface="Century Gothic"/>
                <a:ea typeface="Century Gothic"/>
                <a:cs typeface="Century Gothic"/>
                <a:sym typeface="Century Gothic"/>
              </a:rPr>
              <a:t>o a probar, propuesta,</a:t>
            </a:r>
            <a:r>
              <a:rPr lang="es" sz="1895">
                <a:solidFill>
                  <a:srgbClr val="000000"/>
                </a:solidFill>
                <a:latin typeface="Century Gothic"/>
                <a:ea typeface="Century Gothic"/>
                <a:cs typeface="Century Gothic"/>
                <a:sym typeface="Century Gothic"/>
              </a:rPr>
              <a:t>  </a:t>
            </a:r>
            <a:r>
              <a:rPr lang="es" sz="1895">
                <a:solidFill>
                  <a:srgbClr val="000000"/>
                </a:solidFill>
                <a:highlight>
                  <a:srgbClr val="FFFFFF"/>
                </a:highlight>
                <a:latin typeface="Century Gothic"/>
                <a:ea typeface="Century Gothic"/>
                <a:cs typeface="Century Gothic"/>
                <a:sym typeface="Century Gothic"/>
              </a:rPr>
              <a:t>etc. del proyecto a</a:t>
            </a:r>
            <a:r>
              <a:rPr lang="es" sz="1895">
                <a:solidFill>
                  <a:srgbClr val="000000"/>
                </a:solidFill>
                <a:latin typeface="Century Gothic"/>
                <a:ea typeface="Century Gothic"/>
                <a:cs typeface="Century Gothic"/>
                <a:sym typeface="Century Gothic"/>
              </a:rPr>
              <a:t> </a:t>
            </a:r>
            <a:r>
              <a:rPr lang="es" sz="1895">
                <a:solidFill>
                  <a:srgbClr val="000000"/>
                </a:solidFill>
                <a:highlight>
                  <a:srgbClr val="FFFFFF"/>
                </a:highlight>
                <a:latin typeface="Century Gothic"/>
                <a:ea typeface="Century Gothic"/>
                <a:cs typeface="Century Gothic"/>
                <a:sym typeface="Century Gothic"/>
              </a:rPr>
              <a:t>realizar.</a:t>
            </a:r>
            <a:endParaRPr sz="1895">
              <a:solidFill>
                <a:srgbClr val="000000"/>
              </a:solidFill>
              <a:highlight>
                <a:srgbClr val="FFFFFF"/>
              </a:highlight>
              <a:latin typeface="Century Gothic"/>
              <a:ea typeface="Century Gothic"/>
              <a:cs typeface="Century Gothic"/>
              <a:sym typeface="Century Gothic"/>
            </a:endParaRPr>
          </a:p>
          <a:p>
            <a:pPr indent="0" lvl="0" marL="0" rtl="0" algn="l">
              <a:spcBef>
                <a:spcPts val="0"/>
              </a:spcBef>
              <a:spcAft>
                <a:spcPts val="0"/>
              </a:spcAft>
              <a:buClr>
                <a:schemeClr val="accent1"/>
              </a:buClr>
              <a:buSzPts val="990"/>
              <a:buFont typeface="Trebuchet MS"/>
              <a:buNone/>
            </a:pPr>
            <a:r>
              <a:t/>
            </a:r>
            <a:endParaRPr sz="2520"/>
          </a:p>
        </p:txBody>
      </p:sp>
      <p:sp>
        <p:nvSpPr>
          <p:cNvPr id="298" name="Google Shape;298;p15"/>
          <p:cNvSpPr txBox="1"/>
          <p:nvPr>
            <p:ph idx="1" type="body"/>
          </p:nvPr>
        </p:nvSpPr>
        <p:spPr>
          <a:xfrm>
            <a:off x="311700" y="1534250"/>
            <a:ext cx="8520600" cy="2654978"/>
          </a:xfrm>
          <a:prstGeom prst="rect">
            <a:avLst/>
          </a:prstGeom>
          <a:noFill/>
          <a:ln>
            <a:noFill/>
          </a:ln>
        </p:spPr>
        <p:txBody>
          <a:bodyPr anchorCtr="0" anchor="t" bIns="91425" lIns="91425" spcFirstLastPara="1" rIns="91425" wrap="square" tIns="91425">
            <a:normAutofit fontScale="92500" lnSpcReduction="20000"/>
          </a:bodyPr>
          <a:lstStyle/>
          <a:p>
            <a:pPr indent="-370416" lvl="0" marL="457200" rtl="0" algn="l">
              <a:lnSpc>
                <a:spcPct val="100000"/>
              </a:lnSpc>
              <a:spcBef>
                <a:spcPts val="0"/>
              </a:spcBef>
              <a:spcAft>
                <a:spcPts val="0"/>
              </a:spcAft>
              <a:buClr>
                <a:schemeClr val="dk1"/>
              </a:buClr>
              <a:buSzPct val="108108"/>
              <a:buFont typeface="Calibri"/>
              <a:buChar char="●"/>
            </a:pPr>
            <a:r>
              <a:rPr lang="es" sz="2233">
                <a:solidFill>
                  <a:schemeClr val="dk1"/>
                </a:solidFill>
                <a:latin typeface="Calibri"/>
                <a:ea typeface="Calibri"/>
                <a:cs typeface="Calibri"/>
                <a:sym typeface="Calibri"/>
              </a:rPr>
              <a:t>¿Qué consecuencias tiene el uso de las redes sociales actuales en el ámbito biopsicosocial del adolescente?</a:t>
            </a:r>
            <a:endParaRPr sz="2233">
              <a:solidFill>
                <a:schemeClr val="dk1"/>
              </a:solidFill>
              <a:latin typeface="Calibri"/>
              <a:ea typeface="Calibri"/>
              <a:cs typeface="Calibri"/>
              <a:sym typeface="Calibri"/>
            </a:endParaRPr>
          </a:p>
          <a:p>
            <a:pPr indent="-370416" lvl="0" marL="457200" rtl="0" algn="l">
              <a:lnSpc>
                <a:spcPct val="100000"/>
              </a:lnSpc>
              <a:spcBef>
                <a:spcPts val="0"/>
              </a:spcBef>
              <a:spcAft>
                <a:spcPts val="0"/>
              </a:spcAft>
              <a:buClr>
                <a:schemeClr val="dk1"/>
              </a:buClr>
              <a:buSzPct val="108108"/>
              <a:buFont typeface="Calibri"/>
              <a:buChar char="●"/>
            </a:pPr>
            <a:r>
              <a:rPr lang="es" sz="2233">
                <a:solidFill>
                  <a:schemeClr val="dk1"/>
                </a:solidFill>
                <a:latin typeface="Calibri"/>
                <a:ea typeface="Calibri"/>
                <a:cs typeface="Calibri"/>
                <a:sym typeface="Calibri"/>
              </a:rPr>
              <a:t>Como adolescente, ¿cómo utilizas las redes sociales?</a:t>
            </a:r>
            <a:endParaRPr sz="2233">
              <a:solidFill>
                <a:schemeClr val="dk1"/>
              </a:solidFill>
              <a:latin typeface="Calibri"/>
              <a:ea typeface="Calibri"/>
              <a:cs typeface="Calibri"/>
              <a:sym typeface="Calibri"/>
            </a:endParaRPr>
          </a:p>
          <a:p>
            <a:pPr indent="-370416" lvl="0" marL="457200" rtl="0" algn="l">
              <a:lnSpc>
                <a:spcPct val="100000"/>
              </a:lnSpc>
              <a:spcBef>
                <a:spcPts val="0"/>
              </a:spcBef>
              <a:spcAft>
                <a:spcPts val="0"/>
              </a:spcAft>
              <a:buClr>
                <a:schemeClr val="dk1"/>
              </a:buClr>
              <a:buSzPct val="108108"/>
              <a:buFont typeface="Calibri"/>
              <a:buChar char="●"/>
            </a:pPr>
            <a:r>
              <a:rPr lang="es" sz="2233">
                <a:solidFill>
                  <a:schemeClr val="dk1"/>
                </a:solidFill>
                <a:latin typeface="Calibri"/>
                <a:ea typeface="Calibri"/>
                <a:cs typeface="Calibri"/>
                <a:sym typeface="Calibri"/>
              </a:rPr>
              <a:t>¿Cómo se puede regular el uso de las redes sociales para evitar consecuencias negativas en los adolescentes?</a:t>
            </a:r>
            <a:endParaRPr sz="2233">
              <a:solidFill>
                <a:schemeClr val="dk1"/>
              </a:solidFill>
              <a:latin typeface="Calibri"/>
              <a:ea typeface="Calibri"/>
              <a:cs typeface="Calibri"/>
              <a:sym typeface="Calibri"/>
            </a:endParaRPr>
          </a:p>
          <a:p>
            <a:pPr indent="-370416" lvl="0" marL="457200" rtl="0" algn="l">
              <a:lnSpc>
                <a:spcPct val="100000"/>
              </a:lnSpc>
              <a:spcBef>
                <a:spcPts val="0"/>
              </a:spcBef>
              <a:spcAft>
                <a:spcPts val="0"/>
              </a:spcAft>
              <a:buClr>
                <a:schemeClr val="dk1"/>
              </a:buClr>
              <a:buSzPct val="108108"/>
              <a:buFont typeface="Calibri"/>
              <a:buChar char="●"/>
            </a:pPr>
            <a:r>
              <a:rPr lang="es" sz="2233">
                <a:solidFill>
                  <a:schemeClr val="dk1"/>
                </a:solidFill>
                <a:latin typeface="Calibri"/>
                <a:ea typeface="Calibri"/>
                <a:cs typeface="Calibri"/>
                <a:sym typeface="Calibri"/>
              </a:rPr>
              <a:t>¿Qué tipo de información intercambias en tus redes sociales y cómo las aplicas?</a:t>
            </a:r>
            <a:endParaRPr sz="2233">
              <a:solidFill>
                <a:schemeClr val="dk1"/>
              </a:solidFill>
              <a:latin typeface="Calibri"/>
              <a:ea typeface="Calibri"/>
              <a:cs typeface="Calibri"/>
              <a:sym typeface="Calibri"/>
            </a:endParaRPr>
          </a:p>
          <a:p>
            <a:pPr indent="-370416" lvl="0" marL="457200" rtl="0" algn="l">
              <a:lnSpc>
                <a:spcPct val="100000"/>
              </a:lnSpc>
              <a:spcBef>
                <a:spcPts val="0"/>
              </a:spcBef>
              <a:spcAft>
                <a:spcPts val="0"/>
              </a:spcAft>
              <a:buClr>
                <a:schemeClr val="dk1"/>
              </a:buClr>
              <a:buSzPct val="108108"/>
              <a:buFont typeface="Calibri"/>
              <a:buChar char="●"/>
            </a:pPr>
            <a:r>
              <a:rPr lang="es" sz="2233">
                <a:solidFill>
                  <a:schemeClr val="dk1"/>
                </a:solidFill>
                <a:latin typeface="Calibri"/>
                <a:ea typeface="Calibri"/>
                <a:cs typeface="Calibri"/>
                <a:sym typeface="Calibri"/>
              </a:rPr>
              <a:t>¿Cómo podrías apoyar a adolescentes que abusan o que se sienten afectados por el uso inadecuado de sus redes sociales?</a:t>
            </a:r>
            <a:endParaRPr sz="2233">
              <a:solidFill>
                <a:schemeClr val="dk1"/>
              </a:solidFill>
              <a:latin typeface="Calibri"/>
              <a:ea typeface="Calibri"/>
              <a:cs typeface="Calibri"/>
              <a:sym typeface="Calibri"/>
            </a:endParaRPr>
          </a:p>
          <a:p>
            <a:pPr indent="0" lvl="0" marL="0" rtl="0" algn="l">
              <a:spcBef>
                <a:spcPts val="0"/>
              </a:spcBef>
              <a:spcAft>
                <a:spcPts val="1200"/>
              </a:spcAft>
              <a:buSzPct val="144144"/>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5226"/>
              <a:buFont typeface="Trebuchet MS"/>
              <a:buNone/>
            </a:pPr>
            <a:r>
              <a:rPr lang="es">
                <a:solidFill>
                  <a:schemeClr val="dk1"/>
                </a:solidFill>
              </a:rPr>
              <a:t>5.F Contenido, temas y productos propuestos.</a:t>
            </a:r>
            <a:endParaRPr>
              <a:solidFill>
                <a:schemeClr val="dk1"/>
              </a:solidFill>
            </a:endParaRPr>
          </a:p>
        </p:txBody>
      </p:sp>
      <p:sp>
        <p:nvSpPr>
          <p:cNvPr id="304" name="Google Shape;304;p16"/>
          <p:cNvSpPr txBox="1"/>
          <p:nvPr>
            <p:ph idx="1" type="body"/>
          </p:nvPr>
        </p:nvSpPr>
        <p:spPr>
          <a:xfrm>
            <a:off x="311700" y="1456659"/>
            <a:ext cx="8520600" cy="3241816"/>
          </a:xfrm>
          <a:prstGeom prst="rect">
            <a:avLst/>
          </a:prstGeom>
          <a:noFill/>
          <a:ln>
            <a:noFill/>
          </a:ln>
        </p:spPr>
        <p:txBody>
          <a:bodyPr anchorCtr="0" anchor="t" bIns="91425" lIns="91425" spcFirstLastPara="1" rIns="91425" wrap="square" tIns="91425">
            <a:normAutofit fontScale="47500" lnSpcReduction="20000"/>
          </a:bodyPr>
          <a:lstStyle/>
          <a:p>
            <a:pPr indent="0" lvl="0" marL="0" rtl="0" algn="l">
              <a:spcBef>
                <a:spcPts val="0"/>
              </a:spcBef>
              <a:spcAft>
                <a:spcPts val="0"/>
              </a:spcAft>
              <a:buSzPct val="112852"/>
              <a:buNone/>
            </a:pPr>
            <a:r>
              <a:rPr b="1" lang="es" sz="2900"/>
              <a:t>(1609)</a:t>
            </a:r>
            <a:r>
              <a:rPr lang="es" sz="1868">
                <a:solidFill>
                  <a:srgbClr val="000000"/>
                </a:solidFill>
                <a:latin typeface="Times New Roman"/>
                <a:ea typeface="Times New Roman"/>
                <a:cs typeface="Times New Roman"/>
                <a:sym typeface="Times New Roman"/>
              </a:rPr>
              <a:t>  </a:t>
            </a:r>
            <a:r>
              <a:rPr lang="es" sz="2900">
                <a:solidFill>
                  <a:srgbClr val="000000"/>
                </a:solidFill>
              </a:rPr>
              <a:t>2.2  Organización funcional del cerebro y comunicación neuronal.</a:t>
            </a:r>
            <a:endParaRPr sz="2900">
              <a:solidFill>
                <a:srgbClr val="000000"/>
              </a:solidFill>
            </a:endParaRPr>
          </a:p>
          <a:p>
            <a:pPr indent="0" lvl="0" marL="0" rtl="0" algn="l">
              <a:spcBef>
                <a:spcPts val="1200"/>
              </a:spcBef>
              <a:spcAft>
                <a:spcPts val="0"/>
              </a:spcAft>
              <a:buSzPct val="150956"/>
              <a:buNone/>
            </a:pPr>
            <a:r>
              <a:rPr lang="es" sz="2168">
                <a:solidFill>
                  <a:srgbClr val="000000"/>
                </a:solidFill>
              </a:rPr>
              <a:t>a)  Unidades funcionales: regulación del tono o la vigilia; obtención, procesamiento y almacenamiento de la información; planeación, control y verificación de la acción. </a:t>
            </a:r>
            <a:endParaRPr sz="2168">
              <a:solidFill>
                <a:srgbClr val="000000"/>
              </a:solidFill>
            </a:endParaRPr>
          </a:p>
          <a:p>
            <a:pPr indent="0" lvl="0" marL="0" rtl="0" algn="l">
              <a:spcBef>
                <a:spcPts val="0"/>
              </a:spcBef>
              <a:spcAft>
                <a:spcPts val="0"/>
              </a:spcAft>
              <a:buSzPct val="150956"/>
              <a:buNone/>
            </a:pPr>
            <a:r>
              <a:rPr lang="es" sz="2168">
                <a:solidFill>
                  <a:srgbClr val="000000"/>
                </a:solidFill>
              </a:rPr>
              <a:t>d)  Comunicación en el cerebro: sinapsis y neurotransmisores. </a:t>
            </a:r>
            <a:endParaRPr sz="2168">
              <a:solidFill>
                <a:srgbClr val="000000"/>
              </a:solidFill>
            </a:endParaRPr>
          </a:p>
          <a:p>
            <a:pPr indent="0" lvl="0" marL="0" rtl="0" algn="l">
              <a:spcBef>
                <a:spcPts val="0"/>
              </a:spcBef>
              <a:spcAft>
                <a:spcPts val="0"/>
              </a:spcAft>
              <a:buSzPct val="150956"/>
              <a:buNone/>
            </a:pPr>
            <a:r>
              <a:t/>
            </a:r>
            <a:endParaRPr sz="2168">
              <a:solidFill>
                <a:srgbClr val="000000"/>
              </a:solidFill>
            </a:endParaRPr>
          </a:p>
          <a:p>
            <a:pPr indent="-228600" lvl="0" marL="685800" rtl="0" algn="l">
              <a:spcBef>
                <a:spcPts val="0"/>
              </a:spcBef>
              <a:spcAft>
                <a:spcPts val="0"/>
              </a:spcAft>
              <a:buSzPct val="175199"/>
              <a:buNone/>
            </a:pPr>
            <a:r>
              <a:rPr lang="es" sz="1868">
                <a:solidFill>
                  <a:srgbClr val="000000"/>
                </a:solidFill>
                <a:latin typeface="Times New Roman"/>
                <a:ea typeface="Times New Roman"/>
                <a:cs typeface="Times New Roman"/>
                <a:sym typeface="Times New Roman"/>
              </a:rPr>
              <a:t>     </a:t>
            </a:r>
            <a:r>
              <a:rPr lang="es" sz="2900">
                <a:solidFill>
                  <a:srgbClr val="000000"/>
                </a:solidFill>
              </a:rPr>
              <a:t>2.3  Alteraciones del funcionamiento del cerebro.</a:t>
            </a:r>
            <a:endParaRPr sz="2900">
              <a:solidFill>
                <a:srgbClr val="000000"/>
              </a:solidFill>
            </a:endParaRPr>
          </a:p>
          <a:p>
            <a:pPr indent="0" lvl="0" marL="0" rtl="0" algn="l">
              <a:spcBef>
                <a:spcPts val="0"/>
              </a:spcBef>
              <a:spcAft>
                <a:spcPts val="0"/>
              </a:spcAft>
              <a:buSzPct val="150956"/>
              <a:buNone/>
            </a:pPr>
            <a:r>
              <a:rPr lang="es" sz="2168">
                <a:solidFill>
                  <a:srgbClr val="000000"/>
                </a:solidFill>
              </a:rPr>
              <a:t>a)  Causas estructurales.  b)  Causas funcionales. </a:t>
            </a:r>
            <a:endParaRPr sz="2168">
              <a:solidFill>
                <a:srgbClr val="000000"/>
              </a:solidFill>
            </a:endParaRPr>
          </a:p>
          <a:p>
            <a:pPr indent="0" lvl="0" marL="0" rtl="0" algn="l">
              <a:lnSpc>
                <a:spcPct val="106999"/>
              </a:lnSpc>
              <a:spcBef>
                <a:spcPts val="100"/>
              </a:spcBef>
              <a:spcAft>
                <a:spcPts val="0"/>
              </a:spcAft>
              <a:buSzPct val="150956"/>
              <a:buNone/>
            </a:pPr>
            <a:r>
              <a:rPr lang="es" sz="2168">
                <a:solidFill>
                  <a:srgbClr val="000000"/>
                </a:solidFill>
              </a:rPr>
              <a:t>c)  Otras: irregularidades en el sueño, deficiencias alimentarias y el uso de drogas</a:t>
            </a:r>
            <a:endParaRPr sz="2168">
              <a:solidFill>
                <a:srgbClr val="000000"/>
              </a:solidFill>
            </a:endParaRPr>
          </a:p>
          <a:p>
            <a:pPr indent="0" lvl="0" marL="0" rtl="0" algn="l">
              <a:spcBef>
                <a:spcPts val="1200"/>
              </a:spcBef>
              <a:spcAft>
                <a:spcPts val="0"/>
              </a:spcAft>
              <a:buSzPct val="150956"/>
              <a:buNone/>
            </a:pPr>
            <a:r>
              <a:rPr lang="es" sz="2168">
                <a:solidFill>
                  <a:srgbClr val="000000"/>
                </a:solidFill>
              </a:rPr>
              <a:t>5.2 Estrategias de afrontamiento: Desarrollo de habilidades sociales.a) Autorregulación: reconocimiento de conflictos y emociones, pensamiento crítico,</a:t>
            </a:r>
            <a:endParaRPr sz="2168">
              <a:solidFill>
                <a:srgbClr val="000000"/>
              </a:solidFill>
            </a:endParaRPr>
          </a:p>
          <a:p>
            <a:pPr indent="0" lvl="0" marL="0" rtl="0" algn="l">
              <a:spcBef>
                <a:spcPts val="0"/>
              </a:spcBef>
              <a:spcAft>
                <a:spcPts val="0"/>
              </a:spcAft>
              <a:buSzPct val="150956"/>
              <a:buNone/>
            </a:pPr>
            <a:r>
              <a:rPr lang="es" sz="2168">
                <a:solidFill>
                  <a:srgbClr val="000000"/>
                </a:solidFill>
              </a:rPr>
              <a:t>asertividad, entre otros.</a:t>
            </a:r>
            <a:endParaRPr sz="2168">
              <a:solidFill>
                <a:srgbClr val="000000"/>
              </a:solidFill>
            </a:endParaRPr>
          </a:p>
          <a:p>
            <a:pPr indent="0" lvl="0" marL="0" rtl="0" algn="l">
              <a:spcBef>
                <a:spcPts val="0"/>
              </a:spcBef>
              <a:spcAft>
                <a:spcPts val="0"/>
              </a:spcAft>
              <a:buSzPct val="150956"/>
              <a:buNone/>
            </a:pPr>
            <a:r>
              <a:rPr lang="es" sz="2168">
                <a:solidFill>
                  <a:srgbClr val="000000"/>
                </a:solidFill>
              </a:rPr>
              <a:t>b) Apoyo social: empatía, solidaridad, cooperación, tolerancia, entre otros.</a:t>
            </a:r>
            <a:endParaRPr sz="2168">
              <a:solidFill>
                <a:srgbClr val="000000"/>
              </a:solidFill>
            </a:endParaRPr>
          </a:p>
          <a:p>
            <a:pPr indent="0" lvl="0" marL="0" rtl="0" algn="l">
              <a:spcBef>
                <a:spcPts val="0"/>
              </a:spcBef>
              <a:spcAft>
                <a:spcPts val="0"/>
              </a:spcAft>
              <a:buSzPct val="150956"/>
              <a:buNone/>
            </a:pPr>
            <a:r>
              <a:t/>
            </a:r>
            <a:endParaRPr sz="2168">
              <a:solidFill>
                <a:srgbClr val="000000"/>
              </a:solidFill>
            </a:endParaRPr>
          </a:p>
          <a:p>
            <a:pPr indent="0" lvl="0" marL="0" rtl="0" algn="l">
              <a:lnSpc>
                <a:spcPct val="106999"/>
              </a:lnSpc>
              <a:spcBef>
                <a:spcPts val="100"/>
              </a:spcBef>
              <a:spcAft>
                <a:spcPts val="0"/>
              </a:spcAft>
              <a:buSzPct val="112852"/>
              <a:buNone/>
            </a:pPr>
            <a:r>
              <a:rPr b="1" lang="es" sz="2900">
                <a:solidFill>
                  <a:srgbClr val="000000"/>
                </a:solidFill>
              </a:rPr>
              <a:t>(1716)</a:t>
            </a:r>
            <a:r>
              <a:rPr lang="es" sz="2268">
                <a:solidFill>
                  <a:srgbClr val="000000"/>
                </a:solidFill>
              </a:rPr>
              <a:t> </a:t>
            </a:r>
            <a:r>
              <a:rPr lang="es" sz="2900">
                <a:solidFill>
                  <a:srgbClr val="000000"/>
                </a:solidFill>
              </a:rPr>
              <a:t>1.2 Redes neuronales y su interconexión</a:t>
            </a:r>
            <a:endParaRPr sz="2900">
              <a:solidFill>
                <a:srgbClr val="000000"/>
              </a:solidFill>
            </a:endParaRPr>
          </a:p>
          <a:p>
            <a:pPr indent="0" lvl="0" marL="0" rtl="0" algn="l">
              <a:lnSpc>
                <a:spcPct val="115000"/>
              </a:lnSpc>
              <a:spcBef>
                <a:spcPts val="1200"/>
              </a:spcBef>
              <a:spcAft>
                <a:spcPts val="0"/>
              </a:spcAft>
              <a:buSzPct val="144300"/>
              <a:buNone/>
            </a:pPr>
            <a:r>
              <a:rPr lang="es" sz="2268">
                <a:solidFill>
                  <a:srgbClr val="000000"/>
                </a:solidFill>
              </a:rPr>
              <a:t>1.3 División morfofisiológica del sistema nervioso: central y  </a:t>
            </a:r>
            <a:endParaRPr sz="2268">
              <a:solidFill>
                <a:srgbClr val="000000"/>
              </a:solidFill>
            </a:endParaRPr>
          </a:p>
          <a:p>
            <a:pPr indent="0" lvl="0" marL="0" rtl="0" algn="l">
              <a:lnSpc>
                <a:spcPct val="115000"/>
              </a:lnSpc>
              <a:spcBef>
                <a:spcPts val="0"/>
              </a:spcBef>
              <a:spcAft>
                <a:spcPts val="0"/>
              </a:spcAft>
              <a:buSzPct val="144300"/>
              <a:buNone/>
            </a:pPr>
            <a:r>
              <a:rPr lang="es" sz="2268">
                <a:solidFill>
                  <a:srgbClr val="000000"/>
                </a:solidFill>
              </a:rPr>
              <a:t>periférico, somático y autónomo.</a:t>
            </a:r>
            <a:endParaRPr sz="2268">
              <a:solidFill>
                <a:srgbClr val="000000"/>
              </a:solidFill>
            </a:endParaRPr>
          </a:p>
          <a:p>
            <a:pPr indent="0" lvl="0" marL="0" rtl="0" algn="l">
              <a:lnSpc>
                <a:spcPct val="115000"/>
              </a:lnSpc>
              <a:spcBef>
                <a:spcPts val="0"/>
              </a:spcBef>
              <a:spcAft>
                <a:spcPts val="0"/>
              </a:spcAft>
              <a:buSzPct val="144300"/>
              <a:buNone/>
            </a:pPr>
            <a:r>
              <a:t/>
            </a:r>
            <a:endParaRPr b="1" sz="2268">
              <a:solidFill>
                <a:srgbClr val="000000"/>
              </a:solidFill>
            </a:endParaRPr>
          </a:p>
          <a:p>
            <a:pPr indent="0" lvl="0" marL="0" rtl="0" algn="l">
              <a:spcBef>
                <a:spcPts val="0"/>
              </a:spcBef>
              <a:spcAft>
                <a:spcPts val="1200"/>
              </a:spcAft>
              <a:buSzPct val="110267"/>
              <a:buNone/>
            </a:pPr>
            <a:r>
              <a:t/>
            </a:r>
            <a:endParaRPr sz="2968"/>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17"/>
          <p:cNvSpPr txBox="1"/>
          <p:nvPr>
            <p:ph idx="1" type="body"/>
          </p:nvPr>
        </p:nvSpPr>
        <p:spPr>
          <a:xfrm>
            <a:off x="311700" y="530400"/>
            <a:ext cx="8520600" cy="4038300"/>
          </a:xfrm>
          <a:prstGeom prst="rect">
            <a:avLst/>
          </a:prstGeom>
          <a:noFill/>
          <a:ln>
            <a:noFill/>
          </a:ln>
        </p:spPr>
        <p:txBody>
          <a:bodyPr anchorCtr="0" anchor="t" bIns="91425" lIns="91425" spcFirstLastPara="1" rIns="91425" wrap="square" tIns="91425">
            <a:normAutofit fontScale="62500" lnSpcReduction="20000"/>
          </a:bodyPr>
          <a:lstStyle/>
          <a:p>
            <a:pPr indent="0" lvl="0" marL="0" rtl="0" algn="l">
              <a:spcBef>
                <a:spcPts val="0"/>
              </a:spcBef>
              <a:spcAft>
                <a:spcPts val="0"/>
              </a:spcAft>
              <a:buClr>
                <a:schemeClr val="dk1"/>
              </a:buClr>
              <a:buSzPct val="48496"/>
              <a:buFont typeface="Arial"/>
              <a:buNone/>
            </a:pPr>
            <a:r>
              <a:rPr b="1" lang="es" sz="2268">
                <a:solidFill>
                  <a:schemeClr val="dk1"/>
                </a:solidFill>
              </a:rPr>
              <a:t>(1601)</a:t>
            </a:r>
            <a:r>
              <a:rPr lang="es" sz="2268">
                <a:solidFill>
                  <a:schemeClr val="dk1"/>
                </a:solidFill>
              </a:rPr>
              <a:t> 2.1 Cultura de la legalidad</a:t>
            </a:r>
            <a:endParaRPr sz="2268">
              <a:solidFill>
                <a:schemeClr val="dk1"/>
              </a:solidFill>
            </a:endParaRPr>
          </a:p>
          <a:p>
            <a:pPr indent="0" lvl="0" marL="0" rtl="0" algn="l">
              <a:spcBef>
                <a:spcPts val="0"/>
              </a:spcBef>
              <a:spcAft>
                <a:spcPts val="0"/>
              </a:spcAft>
              <a:buClr>
                <a:schemeClr val="dk1"/>
              </a:buClr>
              <a:buSzPct val="48496"/>
              <a:buFont typeface="Arial"/>
              <a:buNone/>
            </a:pPr>
            <a:r>
              <a:rPr lang="es" sz="2268">
                <a:solidFill>
                  <a:schemeClr val="dk1"/>
                </a:solidFill>
              </a:rPr>
              <a:t>2.4 El Derecho Público y sus ramas: constitucional, administrativo, penal, procesal, internacional </a:t>
            </a:r>
            <a:endParaRPr sz="2268">
              <a:solidFill>
                <a:schemeClr val="dk1"/>
              </a:solidFill>
            </a:endParaRPr>
          </a:p>
          <a:p>
            <a:pPr indent="0" lvl="0" marL="0" rtl="0" algn="l">
              <a:spcBef>
                <a:spcPts val="0"/>
              </a:spcBef>
              <a:spcAft>
                <a:spcPts val="0"/>
              </a:spcAft>
              <a:buClr>
                <a:schemeClr val="dk1"/>
              </a:buClr>
              <a:buSzPct val="48496"/>
              <a:buFont typeface="Arial"/>
              <a:buNone/>
            </a:pPr>
            <a:r>
              <a:rPr lang="es" sz="2268">
                <a:solidFill>
                  <a:schemeClr val="dk1"/>
                </a:solidFill>
              </a:rPr>
              <a:t>2.5 La Constitución y sus medios de defensa</a:t>
            </a:r>
            <a:endParaRPr sz="2268">
              <a:solidFill>
                <a:schemeClr val="dk1"/>
              </a:solidFill>
            </a:endParaRPr>
          </a:p>
          <a:p>
            <a:pPr indent="0" lvl="0" marL="0" rtl="0" algn="l">
              <a:spcBef>
                <a:spcPts val="0"/>
              </a:spcBef>
              <a:spcAft>
                <a:spcPts val="0"/>
              </a:spcAft>
              <a:buClr>
                <a:schemeClr val="dk1"/>
              </a:buClr>
              <a:buSzPct val="48496"/>
              <a:buFont typeface="Arial"/>
              <a:buNone/>
            </a:pPr>
            <a:r>
              <a:t/>
            </a:r>
            <a:endParaRPr sz="2268">
              <a:solidFill>
                <a:schemeClr val="dk1"/>
              </a:solidFill>
            </a:endParaRPr>
          </a:p>
          <a:p>
            <a:pPr indent="0" lvl="0" marL="0" rtl="0" algn="l">
              <a:spcBef>
                <a:spcPts val="0"/>
              </a:spcBef>
              <a:spcAft>
                <a:spcPts val="0"/>
              </a:spcAft>
              <a:buClr>
                <a:schemeClr val="dk1"/>
              </a:buClr>
              <a:buSzPct val="48496"/>
              <a:buFont typeface="Arial"/>
              <a:buNone/>
            </a:pPr>
            <a:r>
              <a:rPr b="1" lang="es" sz="2268">
                <a:solidFill>
                  <a:schemeClr val="dk1"/>
                </a:solidFill>
              </a:rPr>
              <a:t>(1719) </a:t>
            </a:r>
            <a:r>
              <a:rPr lang="es" sz="2268">
                <a:solidFill>
                  <a:schemeClr val="dk1"/>
                </a:solidFill>
              </a:rPr>
              <a:t> 2.1 Tipos de datos estadísticos en la recolección de datos: categórico o cualitativos y cuantitativos o numéricos</a:t>
            </a:r>
            <a:endParaRPr sz="2268">
              <a:solidFill>
                <a:schemeClr val="dk1"/>
              </a:solidFill>
            </a:endParaRPr>
          </a:p>
          <a:p>
            <a:pPr indent="0" lvl="0" marL="0" rtl="0" algn="l">
              <a:spcBef>
                <a:spcPts val="0"/>
              </a:spcBef>
              <a:spcAft>
                <a:spcPts val="0"/>
              </a:spcAft>
              <a:buClr>
                <a:schemeClr val="dk1"/>
              </a:buClr>
              <a:buSzPct val="48496"/>
              <a:buFont typeface="Arial"/>
              <a:buNone/>
            </a:pPr>
            <a:r>
              <a:rPr lang="es" sz="2268">
                <a:solidFill>
                  <a:schemeClr val="dk1"/>
                </a:solidFill>
              </a:rPr>
              <a:t>2.2 Análisis de datos y variables con pruebas de normalidad, comparación de las medias, análisis de varianza y de correlación</a:t>
            </a:r>
            <a:endParaRPr sz="2268">
              <a:solidFill>
                <a:schemeClr val="dk1"/>
              </a:solidFill>
            </a:endParaRPr>
          </a:p>
          <a:p>
            <a:pPr indent="0" lvl="0" marL="0" rtl="0" algn="l">
              <a:spcBef>
                <a:spcPts val="0"/>
              </a:spcBef>
              <a:spcAft>
                <a:spcPts val="0"/>
              </a:spcAft>
              <a:buClr>
                <a:schemeClr val="dk1"/>
              </a:buClr>
              <a:buSzPct val="48496"/>
              <a:buFont typeface="Arial"/>
              <a:buNone/>
            </a:pPr>
            <a:r>
              <a:t/>
            </a:r>
            <a:endParaRPr b="1" sz="2268">
              <a:solidFill>
                <a:schemeClr val="dk1"/>
              </a:solidFill>
            </a:endParaRPr>
          </a:p>
          <a:p>
            <a:pPr indent="0" lvl="0" marL="0" rtl="0" algn="l">
              <a:spcBef>
                <a:spcPts val="0"/>
              </a:spcBef>
              <a:spcAft>
                <a:spcPts val="0"/>
              </a:spcAft>
              <a:buClr>
                <a:schemeClr val="dk1"/>
              </a:buClr>
              <a:buSzPct val="48496"/>
              <a:buFont typeface="Arial"/>
              <a:buNone/>
            </a:pPr>
            <a:r>
              <a:rPr b="1" lang="es" sz="2268">
                <a:solidFill>
                  <a:schemeClr val="dk1"/>
                </a:solidFill>
              </a:rPr>
              <a:t>(1715) </a:t>
            </a:r>
            <a:r>
              <a:rPr lang="es" sz="2268">
                <a:solidFill>
                  <a:schemeClr val="dk1"/>
                </a:solidFill>
              </a:rPr>
              <a:t>3.1 Las técnicas, sus materiales y sus procedimientos como fundamento para la narrativa visual</a:t>
            </a:r>
            <a:endParaRPr sz="2268">
              <a:solidFill>
                <a:schemeClr val="dk1"/>
              </a:solidFill>
            </a:endParaRPr>
          </a:p>
          <a:p>
            <a:pPr indent="0" lvl="0" marL="0" rtl="0" algn="l">
              <a:spcBef>
                <a:spcPts val="0"/>
              </a:spcBef>
              <a:spcAft>
                <a:spcPts val="0"/>
              </a:spcAft>
              <a:buClr>
                <a:schemeClr val="dk1"/>
              </a:buClr>
              <a:buSzPct val="48496"/>
              <a:buFont typeface="Arial"/>
              <a:buNone/>
            </a:pPr>
            <a:r>
              <a:rPr lang="es" sz="2268">
                <a:solidFill>
                  <a:schemeClr val="dk1"/>
                </a:solidFill>
              </a:rPr>
              <a:t>a) Tradicionales (como : recorte de papel, collage, acrílico, lápices de color, tintas, desarrollos, modelados y método de impresión)</a:t>
            </a:r>
            <a:endParaRPr sz="2268">
              <a:solidFill>
                <a:schemeClr val="dk1"/>
              </a:solidFill>
            </a:endParaRPr>
          </a:p>
          <a:p>
            <a:pPr indent="0" lvl="0" marL="0" rtl="0" algn="l">
              <a:spcBef>
                <a:spcPts val="0"/>
              </a:spcBef>
              <a:spcAft>
                <a:spcPts val="0"/>
              </a:spcAft>
              <a:buClr>
                <a:schemeClr val="dk1"/>
              </a:buClr>
              <a:buSzPct val="48496"/>
              <a:buFont typeface="Arial"/>
              <a:buNone/>
            </a:pPr>
            <a:r>
              <a:rPr lang="es" sz="2268">
                <a:solidFill>
                  <a:schemeClr val="dk1"/>
                </a:solidFill>
              </a:rPr>
              <a:t>b) Alternativas y experimentales (como : materiales orgánicos, esténcil, textiles)</a:t>
            </a:r>
            <a:endParaRPr sz="2268">
              <a:solidFill>
                <a:schemeClr val="dk1"/>
              </a:solidFill>
            </a:endParaRPr>
          </a:p>
          <a:p>
            <a:pPr indent="0" lvl="0" marL="0" rtl="0" algn="l">
              <a:spcBef>
                <a:spcPts val="0"/>
              </a:spcBef>
              <a:spcAft>
                <a:spcPts val="0"/>
              </a:spcAft>
              <a:buClr>
                <a:schemeClr val="dk1"/>
              </a:buClr>
              <a:buSzPct val="48496"/>
              <a:buFont typeface="Arial"/>
              <a:buNone/>
            </a:pPr>
            <a:r>
              <a:rPr lang="es" sz="2268">
                <a:solidFill>
                  <a:schemeClr val="dk1"/>
                </a:solidFill>
              </a:rPr>
              <a:t>c) Digitales (programas y aplicaciones que incluyan herramientas de dibujo digital: dibujo a mano alzada, unión de formas, y/o dibujo vectorial y manipulación de imágenes).</a:t>
            </a:r>
            <a:endParaRPr sz="2268">
              <a:solidFill>
                <a:schemeClr val="dk1"/>
              </a:solidFill>
            </a:endParaRPr>
          </a:p>
          <a:p>
            <a:pPr indent="0" lvl="0" marL="0" rtl="0" algn="l">
              <a:spcBef>
                <a:spcPts val="0"/>
              </a:spcBef>
              <a:spcAft>
                <a:spcPts val="0"/>
              </a:spcAft>
              <a:buClr>
                <a:schemeClr val="dk1"/>
              </a:buClr>
              <a:buSzPct val="48496"/>
              <a:buFont typeface="Arial"/>
              <a:buNone/>
            </a:pPr>
            <a:r>
              <a:rPr lang="es" sz="2268">
                <a:solidFill>
                  <a:schemeClr val="dk1"/>
                </a:solidFill>
              </a:rPr>
              <a:t>3.2 Los medios de difusión y distribución de los mensajes y la pertinencia de su uso</a:t>
            </a:r>
            <a:endParaRPr sz="2268">
              <a:solidFill>
                <a:schemeClr val="dk1"/>
              </a:solidFill>
            </a:endParaRPr>
          </a:p>
          <a:p>
            <a:pPr indent="0" lvl="0" marL="0" rtl="0" algn="l">
              <a:spcBef>
                <a:spcPts val="0"/>
              </a:spcBef>
              <a:spcAft>
                <a:spcPts val="0"/>
              </a:spcAft>
              <a:buClr>
                <a:schemeClr val="dk1"/>
              </a:buClr>
              <a:buSzPct val="48496"/>
              <a:buFont typeface="Arial"/>
              <a:buNone/>
            </a:pPr>
            <a:r>
              <a:rPr lang="es" sz="2268">
                <a:solidFill>
                  <a:schemeClr val="dk1"/>
                </a:solidFill>
              </a:rPr>
              <a:t>a) Impresos (como: cartel, folleto, periódicos, revistas, envases, displays)</a:t>
            </a:r>
            <a:endParaRPr sz="2268">
              <a:solidFill>
                <a:schemeClr val="dk1"/>
              </a:solidFill>
            </a:endParaRPr>
          </a:p>
          <a:p>
            <a:pPr indent="0" lvl="0" marL="0" rtl="0" algn="l">
              <a:spcBef>
                <a:spcPts val="0"/>
              </a:spcBef>
              <a:spcAft>
                <a:spcPts val="0"/>
              </a:spcAft>
              <a:buClr>
                <a:schemeClr val="dk1"/>
              </a:buClr>
              <a:buSzPct val="48496"/>
              <a:buFont typeface="Arial"/>
              <a:buNone/>
            </a:pPr>
            <a:r>
              <a:rPr lang="es" sz="2268">
                <a:solidFill>
                  <a:schemeClr val="dk1"/>
                </a:solidFill>
              </a:rPr>
              <a:t>b) Audiovisuales ( televisión y cine)</a:t>
            </a:r>
            <a:endParaRPr sz="2268">
              <a:solidFill>
                <a:schemeClr val="dk1"/>
              </a:solidFill>
            </a:endParaRPr>
          </a:p>
          <a:p>
            <a:pPr indent="0" lvl="0" marL="0" rtl="0" algn="l">
              <a:spcBef>
                <a:spcPts val="0"/>
              </a:spcBef>
              <a:spcAft>
                <a:spcPts val="0"/>
              </a:spcAft>
              <a:buClr>
                <a:schemeClr val="dk1"/>
              </a:buClr>
              <a:buSzPct val="48496"/>
              <a:buFont typeface="Arial"/>
              <a:buNone/>
            </a:pPr>
            <a:r>
              <a:rPr lang="es" sz="2268">
                <a:solidFill>
                  <a:schemeClr val="dk1"/>
                </a:solidFill>
                <a:latin typeface="Calibri"/>
                <a:ea typeface="Calibri"/>
                <a:cs typeface="Calibri"/>
                <a:sym typeface="Calibri"/>
              </a:rPr>
              <a:t>c) Digitales</a:t>
            </a:r>
            <a:endParaRPr sz="2268">
              <a:solidFill>
                <a:schemeClr val="dk1"/>
              </a:solidFill>
              <a:latin typeface="Calibri"/>
              <a:ea typeface="Calibri"/>
              <a:cs typeface="Calibri"/>
              <a:sym typeface="Calibri"/>
            </a:endParaRPr>
          </a:p>
          <a:p>
            <a:pPr indent="0" lvl="0" marL="0" rtl="0" algn="l">
              <a:spcBef>
                <a:spcPts val="0"/>
              </a:spcBef>
              <a:spcAft>
                <a:spcPts val="0"/>
              </a:spcAft>
              <a:buClr>
                <a:schemeClr val="dk1"/>
              </a:buClr>
              <a:buSzPct val="48496"/>
              <a:buFont typeface="Arial"/>
              <a:buNone/>
            </a:pPr>
            <a:r>
              <a:t/>
            </a:r>
            <a:endParaRPr sz="2268">
              <a:solidFill>
                <a:schemeClr val="dk1"/>
              </a:solidFill>
              <a:latin typeface="Calibri"/>
              <a:ea typeface="Calibri"/>
              <a:cs typeface="Calibri"/>
              <a:sym typeface="Calibri"/>
            </a:endParaRPr>
          </a:p>
          <a:p>
            <a:pPr indent="0" lvl="0" marL="0" rtl="0" algn="l">
              <a:spcBef>
                <a:spcPts val="0"/>
              </a:spcBef>
              <a:spcAft>
                <a:spcPts val="0"/>
              </a:spcAft>
              <a:buClr>
                <a:schemeClr val="dk1"/>
              </a:buClr>
              <a:buSzPct val="48496"/>
              <a:buFont typeface="Arial"/>
              <a:buNone/>
            </a:pPr>
            <a:r>
              <a:rPr b="1" lang="es" sz="2268">
                <a:solidFill>
                  <a:schemeClr val="dk1"/>
                </a:solidFill>
              </a:rPr>
              <a:t>(1602) </a:t>
            </a:r>
            <a:r>
              <a:rPr lang="es" sz="2268">
                <a:solidFill>
                  <a:schemeClr val="dk1"/>
                </a:solidFill>
              </a:rPr>
              <a:t>4.5 El texto argumentativo</a:t>
            </a:r>
            <a:endParaRPr sz="2068">
              <a:solidFill>
                <a:schemeClr val="dk1"/>
              </a:solidFill>
            </a:endParaRPr>
          </a:p>
          <a:p>
            <a:pPr indent="0" lvl="0" marL="0" rtl="0" algn="l">
              <a:spcBef>
                <a:spcPts val="0"/>
              </a:spcBef>
              <a:spcAft>
                <a:spcPts val="1200"/>
              </a:spcAft>
              <a:buSzPct val="213333"/>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5226"/>
              <a:buFont typeface="Trebuchet MS"/>
              <a:buNone/>
            </a:pPr>
            <a:r>
              <a:rPr lang="es">
                <a:solidFill>
                  <a:schemeClr val="dk1"/>
                </a:solidFill>
              </a:rPr>
              <a:t>Productos propuestos:</a:t>
            </a:r>
            <a:endParaRPr>
              <a:solidFill>
                <a:schemeClr val="dk1"/>
              </a:solidFill>
            </a:endParaRPr>
          </a:p>
        </p:txBody>
      </p:sp>
      <p:sp>
        <p:nvSpPr>
          <p:cNvPr id="315" name="Google Shape;315;p18"/>
          <p:cNvSpPr txBox="1"/>
          <p:nvPr>
            <p:ph idx="1" type="body"/>
          </p:nvPr>
        </p:nvSpPr>
        <p:spPr>
          <a:xfrm>
            <a:off x="311700" y="1173925"/>
            <a:ext cx="8520600" cy="3416400"/>
          </a:xfrm>
          <a:prstGeom prst="rect">
            <a:avLst/>
          </a:prstGeom>
          <a:noFill/>
          <a:ln>
            <a:noFill/>
          </a:ln>
        </p:spPr>
        <p:txBody>
          <a:bodyPr anchorCtr="0" anchor="t" bIns="91425" lIns="91425" spcFirstLastPara="1" rIns="91425" wrap="square" tIns="91425">
            <a:normAutofit/>
          </a:bodyPr>
          <a:lstStyle/>
          <a:p>
            <a:pPr indent="0" lvl="0" marL="114300" rtl="0" algn="l">
              <a:spcBef>
                <a:spcPts val="0"/>
              </a:spcBef>
              <a:spcAft>
                <a:spcPts val="0"/>
              </a:spcAft>
              <a:buSzPts val="1800"/>
              <a:buNone/>
            </a:pPr>
            <a:r>
              <a:rPr lang="es" sz="1800">
                <a:solidFill>
                  <a:schemeClr val="dk1"/>
                </a:solidFill>
              </a:rPr>
              <a:t>a) Encuesta</a:t>
            </a:r>
            <a:endParaRPr sz="1800">
              <a:solidFill>
                <a:schemeClr val="dk1"/>
              </a:solidFill>
            </a:endParaRPr>
          </a:p>
          <a:p>
            <a:pPr indent="0" lvl="0" marL="114300" rtl="0" algn="l">
              <a:spcBef>
                <a:spcPts val="0"/>
              </a:spcBef>
              <a:spcAft>
                <a:spcPts val="0"/>
              </a:spcAft>
              <a:buSzPts val="1800"/>
              <a:buNone/>
            </a:pPr>
            <a:r>
              <a:rPr lang="es" sz="1800">
                <a:solidFill>
                  <a:schemeClr val="dk1"/>
                </a:solidFill>
              </a:rPr>
              <a:t>b) Protocolos</a:t>
            </a:r>
            <a:endParaRPr sz="1800">
              <a:solidFill>
                <a:schemeClr val="dk1"/>
              </a:solidFill>
            </a:endParaRPr>
          </a:p>
          <a:p>
            <a:pPr indent="0" lvl="0" marL="114300" rtl="0" algn="l">
              <a:spcBef>
                <a:spcPts val="0"/>
              </a:spcBef>
              <a:spcAft>
                <a:spcPts val="0"/>
              </a:spcAft>
              <a:buSzPts val="1800"/>
              <a:buNone/>
            </a:pPr>
            <a:r>
              <a:rPr lang="es" sz="1800">
                <a:solidFill>
                  <a:schemeClr val="dk1"/>
                </a:solidFill>
              </a:rPr>
              <a:t>c) Infografías</a:t>
            </a:r>
            <a:endParaRPr sz="1800">
              <a:solidFill>
                <a:schemeClr val="dk1"/>
              </a:solidFill>
            </a:endParaRPr>
          </a:p>
          <a:p>
            <a:pPr indent="0" lvl="0" marL="0" rtl="0" algn="l">
              <a:spcBef>
                <a:spcPts val="1200"/>
              </a:spcBef>
              <a:spcAft>
                <a:spcPts val="1200"/>
              </a:spcAft>
              <a:buSzPts val="180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5226"/>
              <a:buFont typeface="Trebuchet MS"/>
              <a:buNone/>
            </a:pPr>
            <a:r>
              <a:rPr lang="es">
                <a:solidFill>
                  <a:schemeClr val="dk1"/>
                </a:solidFill>
              </a:rPr>
              <a:t>5.G Planeación general</a:t>
            </a:r>
            <a:endParaRPr>
              <a:solidFill>
                <a:schemeClr val="dk1"/>
              </a:solidFill>
            </a:endParaRPr>
          </a:p>
        </p:txBody>
      </p:sp>
      <p:pic>
        <p:nvPicPr>
          <p:cNvPr id="321" name="Google Shape;321;p19"/>
          <p:cNvPicPr preferRelativeResize="0"/>
          <p:nvPr/>
        </p:nvPicPr>
        <p:blipFill rotWithShape="1">
          <a:blip r:embed="rId3">
            <a:alphaModFix/>
          </a:blip>
          <a:srcRect b="0" l="0" r="0" t="0"/>
          <a:stretch/>
        </p:blipFill>
        <p:spPr>
          <a:xfrm>
            <a:off x="0" y="1028358"/>
            <a:ext cx="9002940" cy="4335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5226"/>
              <a:buFont typeface="Trebuchet MS"/>
              <a:buNone/>
            </a:pPr>
            <a:r>
              <a:rPr lang="es">
                <a:solidFill>
                  <a:schemeClr val="dk1"/>
                </a:solidFill>
              </a:rPr>
              <a:t>Asignatura y profesor: </a:t>
            </a:r>
            <a:endParaRPr>
              <a:solidFill>
                <a:schemeClr val="dk1"/>
              </a:solidFill>
            </a:endParaRPr>
          </a:p>
        </p:txBody>
      </p:sp>
      <p:sp>
        <p:nvSpPr>
          <p:cNvPr id="213" name="Google Shape;213;p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Clr>
                <a:schemeClr val="dk1"/>
              </a:buClr>
              <a:buSzPts val="1100"/>
              <a:buFont typeface="Arial"/>
              <a:buNone/>
            </a:pPr>
            <a:r>
              <a:rPr lang="es" sz="2100">
                <a:solidFill>
                  <a:schemeClr val="dk1"/>
                </a:solidFill>
                <a:latin typeface="Calibri"/>
                <a:ea typeface="Calibri"/>
                <a:cs typeface="Calibri"/>
                <a:sym typeface="Calibri"/>
              </a:rPr>
              <a:t>1609 Psicología:            					Mtra. Sara Waizel</a:t>
            </a:r>
            <a:endParaRPr sz="2100">
              <a:solidFill>
                <a:schemeClr val="dk1"/>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100"/>
              <a:buFont typeface="Arial"/>
              <a:buNone/>
            </a:pPr>
            <a:r>
              <a:rPr lang="es" sz="2100">
                <a:solidFill>
                  <a:schemeClr val="dk1"/>
                </a:solidFill>
                <a:latin typeface="Calibri"/>
                <a:ea typeface="Calibri"/>
                <a:cs typeface="Calibri"/>
                <a:sym typeface="Calibri"/>
              </a:rPr>
              <a:t>1710 Temas selectos de Morfofisiología: 	Dr. Roberto Montoya</a:t>
            </a:r>
            <a:endParaRPr sz="2100">
              <a:solidFill>
                <a:schemeClr val="dk1"/>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100"/>
              <a:buFont typeface="Arial"/>
              <a:buNone/>
            </a:pPr>
            <a:r>
              <a:rPr lang="es" sz="2100">
                <a:solidFill>
                  <a:schemeClr val="dk1"/>
                </a:solidFill>
                <a:latin typeface="Calibri"/>
                <a:ea typeface="Calibri"/>
                <a:cs typeface="Calibri"/>
                <a:sym typeface="Calibri"/>
              </a:rPr>
              <a:t>1601 Derecho: 							Lic. Ma. Del Carmen Colunga </a:t>
            </a:r>
            <a:endParaRPr sz="2100">
              <a:solidFill>
                <a:schemeClr val="dk1"/>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100"/>
              <a:buFont typeface="Arial"/>
              <a:buNone/>
            </a:pPr>
            <a:r>
              <a:rPr lang="es" sz="2100">
                <a:solidFill>
                  <a:schemeClr val="dk1"/>
                </a:solidFill>
                <a:latin typeface="Calibri"/>
                <a:ea typeface="Calibri"/>
                <a:cs typeface="Calibri"/>
                <a:sym typeface="Calibri"/>
              </a:rPr>
              <a:t>1600 Matemáticas - 1719 Informática: 	Ing. Armando Santillán</a:t>
            </a:r>
            <a:endParaRPr sz="2100">
              <a:solidFill>
                <a:schemeClr val="dk1"/>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100"/>
              <a:buFont typeface="Arial"/>
              <a:buNone/>
            </a:pPr>
            <a:r>
              <a:rPr lang="es" sz="2100">
                <a:solidFill>
                  <a:schemeClr val="dk1"/>
                </a:solidFill>
                <a:latin typeface="Calibri"/>
                <a:ea typeface="Calibri"/>
                <a:cs typeface="Calibri"/>
                <a:sym typeface="Calibri"/>
              </a:rPr>
              <a:t>1715 Comunicación visual: 				Arq. Sandra de la Barrera</a:t>
            </a:r>
            <a:endParaRPr sz="210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1800"/>
              <a:buNone/>
            </a:pPr>
            <a:r>
              <a:t/>
            </a:r>
            <a:endParaRPr sz="210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1800"/>
              <a:buNone/>
            </a:pPr>
            <a:r>
              <a:t/>
            </a:r>
            <a:endParaRPr sz="210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1800"/>
              <a:buNone/>
            </a:pPr>
            <a:r>
              <a:t/>
            </a:r>
            <a:endParaRPr sz="2100">
              <a:solidFill>
                <a:schemeClr val="dk1"/>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100"/>
              <a:buFont typeface="Arial"/>
              <a:buNone/>
            </a:pPr>
            <a:r>
              <a:rPr lang="es" sz="1900">
                <a:solidFill>
                  <a:schemeClr val="dk1"/>
                </a:solidFill>
                <a:latin typeface="Calibri"/>
                <a:ea typeface="Calibri"/>
                <a:cs typeface="Calibri"/>
                <a:sym typeface="Calibri"/>
              </a:rPr>
              <a:t>Materia de apoyo: </a:t>
            </a:r>
            <a:endParaRPr sz="190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1800"/>
              <a:buNone/>
            </a:pPr>
            <a:r>
              <a:rPr lang="es" sz="1900">
                <a:solidFill>
                  <a:schemeClr val="dk1"/>
                </a:solidFill>
                <a:latin typeface="Calibri"/>
                <a:ea typeface="Calibri"/>
                <a:cs typeface="Calibri"/>
                <a:sym typeface="Calibri"/>
              </a:rPr>
              <a:t>1602 Literatura Mexicana e Iberoamericana: 	Mtra. María Pérez Molina</a:t>
            </a:r>
            <a:endParaRPr sz="1900">
              <a:solidFill>
                <a:schemeClr val="dk1"/>
              </a:solidFill>
              <a:latin typeface="Calibri"/>
              <a:ea typeface="Calibri"/>
              <a:cs typeface="Calibri"/>
              <a:sym typeface="Calibri"/>
            </a:endParaRPr>
          </a:p>
          <a:p>
            <a:pPr indent="0" lvl="0" marL="0" rtl="0" algn="l">
              <a:lnSpc>
                <a:spcPct val="105000"/>
              </a:lnSpc>
              <a:spcBef>
                <a:spcPts val="0"/>
              </a:spcBef>
              <a:spcAft>
                <a:spcPts val="1200"/>
              </a:spcAft>
              <a:buSzPts val="1800"/>
              <a:buNone/>
            </a:pPr>
            <a:r>
              <a:t/>
            </a:r>
            <a:endParaRPr sz="2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accent1"/>
              </a:buClr>
              <a:buSzPct val="115226"/>
              <a:buFont typeface="Trebuchet MS"/>
              <a:buNone/>
            </a:pPr>
            <a:r>
              <a:t/>
            </a:r>
            <a:endParaRPr/>
          </a:p>
        </p:txBody>
      </p:sp>
      <p:pic>
        <p:nvPicPr>
          <p:cNvPr id="327" name="Google Shape;327;p20"/>
          <p:cNvPicPr preferRelativeResize="0"/>
          <p:nvPr/>
        </p:nvPicPr>
        <p:blipFill rotWithShape="1">
          <a:blip r:embed="rId3">
            <a:alphaModFix/>
          </a:blip>
          <a:srcRect b="0" l="0" r="0" t="0"/>
          <a:stretch/>
        </p:blipFill>
        <p:spPr>
          <a:xfrm>
            <a:off x="311700" y="392250"/>
            <a:ext cx="8192000" cy="4526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21"/>
          <p:cNvPicPr preferRelativeResize="0"/>
          <p:nvPr/>
        </p:nvPicPr>
        <p:blipFill rotWithShape="1">
          <a:blip r:embed="rId3">
            <a:alphaModFix/>
          </a:blip>
          <a:srcRect b="0" l="0" r="0" t="0"/>
          <a:stretch/>
        </p:blipFill>
        <p:spPr>
          <a:xfrm>
            <a:off x="152400" y="456025"/>
            <a:ext cx="8414449" cy="45350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22"/>
          <p:cNvPicPr preferRelativeResize="0"/>
          <p:nvPr/>
        </p:nvPicPr>
        <p:blipFill rotWithShape="1">
          <a:blip r:embed="rId3">
            <a:alphaModFix/>
          </a:blip>
          <a:srcRect b="0" l="0" r="0" t="0"/>
          <a:stretch/>
        </p:blipFill>
        <p:spPr>
          <a:xfrm>
            <a:off x="152400" y="1170125"/>
            <a:ext cx="8839201" cy="365616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23"/>
          <p:cNvPicPr preferRelativeResize="0"/>
          <p:nvPr/>
        </p:nvPicPr>
        <p:blipFill rotWithShape="1">
          <a:blip r:embed="rId3">
            <a:alphaModFix/>
          </a:blip>
          <a:srcRect b="0" l="0" r="0" t="0"/>
          <a:stretch/>
        </p:blipFill>
        <p:spPr>
          <a:xfrm>
            <a:off x="173665" y="287079"/>
            <a:ext cx="8520600" cy="439567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24"/>
          <p:cNvPicPr preferRelativeResize="0"/>
          <p:nvPr/>
        </p:nvPicPr>
        <p:blipFill rotWithShape="1">
          <a:blip r:embed="rId3">
            <a:alphaModFix/>
          </a:blip>
          <a:srcRect b="0" l="0" r="0" t="0"/>
          <a:stretch/>
        </p:blipFill>
        <p:spPr>
          <a:xfrm>
            <a:off x="152400" y="1170125"/>
            <a:ext cx="8839198" cy="324383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5"/>
          <p:cNvSpPr txBox="1"/>
          <p:nvPr>
            <p:ph type="title"/>
          </p:nvPr>
        </p:nvSpPr>
        <p:spPr>
          <a:xfrm>
            <a:off x="311700" y="212750"/>
            <a:ext cx="8520600" cy="733548"/>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5226"/>
              <a:buFont typeface="Trebuchet MS"/>
              <a:buNone/>
            </a:pPr>
            <a:r>
              <a:rPr lang="es">
                <a:solidFill>
                  <a:schemeClr val="dk1"/>
                </a:solidFill>
              </a:rPr>
              <a:t>Evaluación</a:t>
            </a:r>
            <a:endParaRPr>
              <a:solidFill>
                <a:schemeClr val="dk1"/>
              </a:solidFill>
            </a:endParaRPr>
          </a:p>
          <a:p>
            <a:pPr indent="0" lvl="0" marL="0" rtl="0" algn="l">
              <a:spcBef>
                <a:spcPts val="0"/>
              </a:spcBef>
              <a:spcAft>
                <a:spcPts val="0"/>
              </a:spcAft>
              <a:buClr>
                <a:schemeClr val="dk1"/>
              </a:buClr>
              <a:buSzPct val="282828"/>
              <a:buFont typeface="Trebuchet MS"/>
              <a:buNone/>
            </a:pPr>
            <a:r>
              <a:rPr b="1" lang="es" sz="1100">
                <a:solidFill>
                  <a:schemeClr val="dk1"/>
                </a:solidFill>
              </a:rPr>
              <a:t>Rúbrica de evaluación cuantitativa</a:t>
            </a:r>
            <a:endParaRPr>
              <a:solidFill>
                <a:schemeClr val="dk1"/>
              </a:solidFill>
            </a:endParaRPr>
          </a:p>
        </p:txBody>
      </p:sp>
      <p:graphicFrame>
        <p:nvGraphicFramePr>
          <p:cNvPr id="353" name="Google Shape;353;p25"/>
          <p:cNvGraphicFramePr/>
          <p:nvPr/>
        </p:nvGraphicFramePr>
        <p:xfrm>
          <a:off x="374950" y="1070800"/>
          <a:ext cx="3000000" cy="3000000"/>
        </p:xfrm>
        <a:graphic>
          <a:graphicData uri="http://schemas.openxmlformats.org/drawingml/2006/table">
            <a:tbl>
              <a:tblPr bandRow="1">
                <a:noFill/>
                <a:tableStyleId>{60FC427E-EB97-4399-A58F-72CBC5CA4A5C}</a:tableStyleId>
              </a:tblPr>
              <a:tblGrid>
                <a:gridCol w="1476200"/>
                <a:gridCol w="1396175"/>
                <a:gridCol w="1374800"/>
                <a:gridCol w="1527775"/>
                <a:gridCol w="1442425"/>
                <a:gridCol w="916850"/>
              </a:tblGrid>
              <a:tr h="127000">
                <a:tc>
                  <a:txBody>
                    <a:bodyPr/>
                    <a:lstStyle/>
                    <a:p>
                      <a:pPr indent="0" lvl="0" marL="0" marR="0" rtl="0" algn="l">
                        <a:spcBef>
                          <a:spcPts val="0"/>
                        </a:spcBef>
                        <a:spcAft>
                          <a:spcPts val="0"/>
                        </a:spcAft>
                        <a:buClr>
                          <a:schemeClr val="dk1"/>
                        </a:buClr>
                        <a:buSzPts val="1000"/>
                        <a:buFont typeface="Cambria"/>
                        <a:buNone/>
                      </a:pPr>
                      <a:r>
                        <a:rPr b="1" lang="es" sz="1000" u="none" cap="none" strike="noStrike">
                          <a:latin typeface="Cambria"/>
                          <a:ea typeface="Cambria"/>
                          <a:cs typeface="Cambria"/>
                          <a:sym typeface="Cambria"/>
                        </a:rPr>
                        <a:t>Criterio</a:t>
                      </a:r>
                      <a:endParaRPr b="1" sz="1000" u="none" cap="none" strike="noStrike">
                        <a:latin typeface="Cambria"/>
                        <a:ea typeface="Cambria"/>
                        <a:cs typeface="Cambria"/>
                        <a:sym typeface="Cambria"/>
                      </a:endParaRPr>
                    </a:p>
                  </a:txBody>
                  <a:tcPr marT="0" marB="0" marR="68575" marL="68575">
                    <a:solidFill>
                      <a:srgbClr val="F2F2F2"/>
                    </a:solidFill>
                  </a:tcPr>
                </a:tc>
                <a:tc>
                  <a:txBody>
                    <a:bodyPr/>
                    <a:lstStyle/>
                    <a:p>
                      <a:pPr indent="0" lvl="0" marL="0" marR="0" rtl="0" algn="ctr">
                        <a:spcBef>
                          <a:spcPts val="0"/>
                        </a:spcBef>
                        <a:spcAft>
                          <a:spcPts val="0"/>
                        </a:spcAft>
                        <a:buClr>
                          <a:schemeClr val="dk1"/>
                        </a:buClr>
                        <a:buSzPts val="1000"/>
                        <a:buFont typeface="Cambria"/>
                        <a:buNone/>
                      </a:pPr>
                      <a:r>
                        <a:rPr b="1" lang="es" sz="1000" u="none" cap="none" strike="noStrike">
                          <a:latin typeface="Cambria"/>
                          <a:ea typeface="Cambria"/>
                          <a:cs typeface="Cambria"/>
                          <a:sym typeface="Cambria"/>
                        </a:rPr>
                        <a:t>Excelente</a:t>
                      </a:r>
                      <a:endParaRPr b="1" sz="1000" u="none" cap="none" strike="noStrike">
                        <a:latin typeface="Cambria"/>
                        <a:ea typeface="Cambria"/>
                        <a:cs typeface="Cambria"/>
                        <a:sym typeface="Cambria"/>
                      </a:endParaRPr>
                    </a:p>
                  </a:txBody>
                  <a:tcPr marT="0" marB="0" marR="68575" marL="68575">
                    <a:solidFill>
                      <a:srgbClr val="F2F2F2"/>
                    </a:solidFill>
                  </a:tcPr>
                </a:tc>
                <a:tc>
                  <a:txBody>
                    <a:bodyPr/>
                    <a:lstStyle/>
                    <a:p>
                      <a:pPr indent="0" lvl="0" marL="0" marR="0" rtl="0" algn="ctr">
                        <a:spcBef>
                          <a:spcPts val="0"/>
                        </a:spcBef>
                        <a:spcAft>
                          <a:spcPts val="0"/>
                        </a:spcAft>
                        <a:buClr>
                          <a:schemeClr val="dk1"/>
                        </a:buClr>
                        <a:buSzPts val="1000"/>
                        <a:buFont typeface="Cambria"/>
                        <a:buNone/>
                      </a:pPr>
                      <a:r>
                        <a:rPr b="1" lang="es" sz="1000" u="none" cap="none" strike="noStrike">
                          <a:latin typeface="Cambria"/>
                          <a:ea typeface="Cambria"/>
                          <a:cs typeface="Cambria"/>
                          <a:sym typeface="Cambria"/>
                        </a:rPr>
                        <a:t>Bueno</a:t>
                      </a:r>
                      <a:endParaRPr b="1" sz="1000" u="none" cap="none" strike="noStrike">
                        <a:latin typeface="Cambria"/>
                        <a:ea typeface="Cambria"/>
                        <a:cs typeface="Cambria"/>
                        <a:sym typeface="Cambria"/>
                      </a:endParaRPr>
                    </a:p>
                  </a:txBody>
                  <a:tcPr marT="0" marB="0" marR="68575" marL="68575">
                    <a:solidFill>
                      <a:srgbClr val="F2F2F2"/>
                    </a:solidFill>
                  </a:tcPr>
                </a:tc>
                <a:tc>
                  <a:txBody>
                    <a:bodyPr/>
                    <a:lstStyle/>
                    <a:p>
                      <a:pPr indent="0" lvl="0" marL="0" marR="0" rtl="0" algn="ctr">
                        <a:spcBef>
                          <a:spcPts val="0"/>
                        </a:spcBef>
                        <a:spcAft>
                          <a:spcPts val="0"/>
                        </a:spcAft>
                        <a:buClr>
                          <a:schemeClr val="dk1"/>
                        </a:buClr>
                        <a:buSzPts val="1000"/>
                        <a:buFont typeface="Cambria"/>
                        <a:buNone/>
                      </a:pPr>
                      <a:r>
                        <a:rPr b="1" lang="es" sz="1000" u="none" cap="none" strike="noStrike">
                          <a:latin typeface="Cambria"/>
                          <a:ea typeface="Cambria"/>
                          <a:cs typeface="Cambria"/>
                          <a:sym typeface="Cambria"/>
                        </a:rPr>
                        <a:t>Regular</a:t>
                      </a:r>
                      <a:endParaRPr b="1" sz="1000" u="none" cap="none" strike="noStrike">
                        <a:latin typeface="Cambria"/>
                        <a:ea typeface="Cambria"/>
                        <a:cs typeface="Cambria"/>
                        <a:sym typeface="Cambria"/>
                      </a:endParaRPr>
                    </a:p>
                  </a:txBody>
                  <a:tcPr marT="0" marB="0" marR="68575" marL="68575">
                    <a:solidFill>
                      <a:srgbClr val="F2F2F2"/>
                    </a:solidFill>
                  </a:tcPr>
                </a:tc>
                <a:tc>
                  <a:txBody>
                    <a:bodyPr/>
                    <a:lstStyle/>
                    <a:p>
                      <a:pPr indent="0" lvl="0" marL="0" marR="0" rtl="0" algn="ctr">
                        <a:spcBef>
                          <a:spcPts val="0"/>
                        </a:spcBef>
                        <a:spcAft>
                          <a:spcPts val="0"/>
                        </a:spcAft>
                        <a:buClr>
                          <a:schemeClr val="dk1"/>
                        </a:buClr>
                        <a:buSzPts val="1000"/>
                        <a:buFont typeface="Cambria"/>
                        <a:buNone/>
                      </a:pPr>
                      <a:r>
                        <a:rPr b="1" lang="es" sz="1000" u="none" cap="none" strike="noStrike">
                          <a:latin typeface="Cambria"/>
                          <a:ea typeface="Cambria"/>
                          <a:cs typeface="Cambria"/>
                          <a:sym typeface="Cambria"/>
                        </a:rPr>
                        <a:t>Deficiente</a:t>
                      </a:r>
                      <a:endParaRPr b="1" sz="1000" u="none" cap="none" strike="noStrike">
                        <a:latin typeface="Cambria"/>
                        <a:ea typeface="Cambria"/>
                        <a:cs typeface="Cambria"/>
                        <a:sym typeface="Cambria"/>
                      </a:endParaRPr>
                    </a:p>
                  </a:txBody>
                  <a:tcPr marT="0" marB="0" marR="68575" marL="68575">
                    <a:solidFill>
                      <a:srgbClr val="F2F2F2"/>
                    </a:solidFill>
                  </a:tcPr>
                </a:tc>
                <a:tc>
                  <a:txBody>
                    <a:bodyPr/>
                    <a:lstStyle/>
                    <a:p>
                      <a:pPr indent="0" lvl="0" marL="0" marR="0" rtl="0" algn="l">
                        <a:spcBef>
                          <a:spcPts val="0"/>
                        </a:spcBef>
                        <a:spcAft>
                          <a:spcPts val="0"/>
                        </a:spcAft>
                        <a:buClr>
                          <a:schemeClr val="dk1"/>
                        </a:buClr>
                        <a:buSzPts val="1000"/>
                        <a:buFont typeface="Cambria"/>
                        <a:buNone/>
                      </a:pPr>
                      <a:r>
                        <a:rPr b="1" lang="es" sz="1000" u="none" cap="none" strike="noStrike">
                          <a:latin typeface="Cambria"/>
                          <a:ea typeface="Cambria"/>
                          <a:cs typeface="Cambria"/>
                          <a:sym typeface="Cambria"/>
                        </a:rPr>
                        <a:t>Puntos</a:t>
                      </a:r>
                      <a:endParaRPr b="1" sz="1000" u="none" cap="none" strike="noStrike">
                        <a:latin typeface="Cambria"/>
                        <a:ea typeface="Cambria"/>
                        <a:cs typeface="Cambria"/>
                        <a:sym typeface="Cambria"/>
                      </a:endParaRPr>
                    </a:p>
                  </a:txBody>
                  <a:tcPr marT="0" marB="0" marR="68575" marL="68575">
                    <a:solidFill>
                      <a:srgbClr val="F2F2F2"/>
                    </a:solidFill>
                  </a:tcPr>
                </a:tc>
              </a:tr>
              <a:tr h="127000">
                <a:tc>
                  <a:txBody>
                    <a:bodyPr/>
                    <a:lstStyle/>
                    <a:p>
                      <a:pPr indent="0" lvl="0" marL="0" marR="0" rtl="0" algn="l">
                        <a:spcBef>
                          <a:spcPts val="0"/>
                        </a:spcBef>
                        <a:spcAft>
                          <a:spcPts val="0"/>
                        </a:spcAft>
                        <a:buClr>
                          <a:schemeClr val="dk1"/>
                        </a:buClr>
                        <a:buSzPts val="1000"/>
                        <a:buFont typeface="Cambria"/>
                        <a:buNone/>
                      </a:pPr>
                      <a:r>
                        <a:rPr b="1" lang="es" sz="1000" u="none" cap="none" strike="noStrike">
                          <a:latin typeface="Cambria"/>
                          <a:ea typeface="Cambria"/>
                          <a:cs typeface="Cambria"/>
                          <a:sym typeface="Cambria"/>
                        </a:rPr>
                        <a:t>Calidad del contenido </a:t>
                      </a:r>
                      <a:endParaRPr sz="1000" u="none" cap="none" strike="noStrike">
                        <a:latin typeface="Cambria"/>
                        <a:ea typeface="Cambria"/>
                        <a:cs typeface="Cambria"/>
                        <a:sym typeface="Cambria"/>
                      </a:endParaRPr>
                    </a:p>
                  </a:txBody>
                  <a:tcPr marT="0" marB="0" marR="68575" marL="68575" anchor="ctr">
                    <a:solidFill>
                      <a:srgbClr val="F2F2F2"/>
                    </a:solidFill>
                  </a:tcPr>
                </a:tc>
                <a:tc>
                  <a:txBody>
                    <a:bodyPr/>
                    <a:lstStyle/>
                    <a:p>
                      <a:pPr indent="-221615" lvl="0" marL="221615"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La información presentada tiene el rigor académico y bibliográfico para la materia, ya que el estudiante coloca artículos puntuales y actuales.</a:t>
                      </a:r>
                      <a:endParaRPr sz="800" u="none" cap="none" strike="noStrike">
                        <a:latin typeface="Calibri"/>
                        <a:ea typeface="Calibri"/>
                        <a:cs typeface="Calibri"/>
                        <a:sym typeface="Calibri"/>
                      </a:endParaRPr>
                    </a:p>
                    <a:p>
                      <a:pPr indent="0" lvl="0" marL="457200" marR="0" rtl="0" algn="l">
                        <a:lnSpc>
                          <a:spcPct val="115000"/>
                        </a:lnSpc>
                        <a:spcBef>
                          <a:spcPts val="0"/>
                        </a:spcBef>
                        <a:spcAft>
                          <a:spcPts val="0"/>
                        </a:spcAft>
                        <a:buClr>
                          <a:schemeClr val="dk1"/>
                        </a:buClr>
                        <a:buSzPts val="800"/>
                        <a:buFont typeface="Trebuchet MS"/>
                        <a:buNone/>
                      </a:pPr>
                      <a:r>
                        <a:t/>
                      </a:r>
                      <a:endParaRPr sz="800" u="none" cap="none" strike="noStrike">
                        <a:latin typeface="Calibri"/>
                        <a:ea typeface="Calibri"/>
                        <a:cs typeface="Calibri"/>
                        <a:sym typeface="Calibri"/>
                      </a:endParaRPr>
                    </a:p>
                    <a:p>
                      <a:pPr indent="-221615" lvl="0" marL="221615"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Las ideas que apoyan los temas principales están estructuradas perfectamente y son concretas. </a:t>
                      </a:r>
                      <a:endParaRPr sz="800" u="none" cap="none" strike="noStrike">
                        <a:latin typeface="Calibri"/>
                        <a:ea typeface="Calibri"/>
                        <a:cs typeface="Calibri"/>
                        <a:sym typeface="Calibri"/>
                      </a:endParaRPr>
                    </a:p>
                    <a:p>
                      <a:pPr indent="0" lvl="0" marL="457200" marR="0" rtl="0" algn="l">
                        <a:lnSpc>
                          <a:spcPct val="115000"/>
                        </a:lnSpc>
                        <a:spcBef>
                          <a:spcPts val="0"/>
                        </a:spcBef>
                        <a:spcAft>
                          <a:spcPts val="0"/>
                        </a:spcAft>
                        <a:buClr>
                          <a:schemeClr val="dk1"/>
                        </a:buClr>
                        <a:buSzPts val="800"/>
                        <a:buFont typeface="Trebuchet MS"/>
                        <a:buNone/>
                      </a:pPr>
                      <a:r>
                        <a:t/>
                      </a:r>
                      <a:endParaRPr sz="800" u="none" cap="none" strike="noStrike">
                        <a:latin typeface="Calibri"/>
                        <a:ea typeface="Calibri"/>
                        <a:cs typeface="Calibri"/>
                        <a:sym typeface="Calibri"/>
                      </a:endParaRPr>
                    </a:p>
                  </a:txBody>
                  <a:tcPr marT="0" marB="0" marR="68575" marL="68575"/>
                </a:tc>
                <a:tc>
                  <a:txBody>
                    <a:bodyPr/>
                    <a:lstStyle/>
                    <a:p>
                      <a:pPr indent="-153670" lvl="0" marL="15367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La información presentada se acerca al rigor académico y bibliográfico para la materia, ya que el estudiante coloca artículos puntuales, pero no actualizados.</a:t>
                      </a:r>
                      <a:endParaRPr sz="800" u="none" cap="none" strike="noStrike">
                        <a:latin typeface="Calibri"/>
                        <a:ea typeface="Calibri"/>
                        <a:cs typeface="Calibri"/>
                        <a:sym typeface="Calibri"/>
                      </a:endParaRPr>
                    </a:p>
                    <a:p>
                      <a:pPr indent="0" lvl="0" marL="457200" marR="0" rtl="0" algn="l">
                        <a:lnSpc>
                          <a:spcPct val="115000"/>
                        </a:lnSpc>
                        <a:spcBef>
                          <a:spcPts val="0"/>
                        </a:spcBef>
                        <a:spcAft>
                          <a:spcPts val="0"/>
                        </a:spcAft>
                        <a:buClr>
                          <a:schemeClr val="dk1"/>
                        </a:buClr>
                        <a:buSzPts val="900"/>
                        <a:buFont typeface="Trebuchet MS"/>
                        <a:buNone/>
                      </a:pPr>
                      <a:r>
                        <a:t/>
                      </a:r>
                      <a:endParaRPr sz="900" u="none" cap="none" strike="noStrike">
                        <a:latin typeface="Calibri"/>
                        <a:ea typeface="Calibri"/>
                        <a:cs typeface="Calibri"/>
                        <a:sym typeface="Calibri"/>
                      </a:endParaRPr>
                    </a:p>
                    <a:p>
                      <a:pPr indent="-153670" lvl="0" marL="153670" marR="0" rtl="0" algn="l">
                        <a:lnSpc>
                          <a:spcPct val="115000"/>
                        </a:lnSpc>
                        <a:spcBef>
                          <a:spcPts val="0"/>
                        </a:spcBef>
                        <a:spcAft>
                          <a:spcPts val="0"/>
                        </a:spcAft>
                        <a:buClr>
                          <a:schemeClr val="dk1"/>
                        </a:buClr>
                        <a:buSzPts val="900"/>
                        <a:buFont typeface="Calibri"/>
                        <a:buChar char="−"/>
                      </a:pPr>
                      <a:r>
                        <a:rPr lang="es" sz="800" u="none" cap="none" strike="noStrike">
                          <a:latin typeface="Calibri"/>
                          <a:ea typeface="Calibri"/>
                          <a:cs typeface="Calibri"/>
                          <a:sym typeface="Calibri"/>
                        </a:rPr>
                        <a:t>Las ideas que apoyan los temas principales se estructuraron bien y logran cierta concreción. </a:t>
                      </a:r>
                      <a:endParaRPr sz="900" u="none" cap="none" strike="noStrike">
                        <a:latin typeface="Calibri"/>
                        <a:ea typeface="Calibri"/>
                        <a:cs typeface="Calibri"/>
                        <a:sym typeface="Calibri"/>
                      </a:endParaRPr>
                    </a:p>
                    <a:p>
                      <a:pPr indent="0" lvl="0" marL="457200" marR="0" rtl="0" algn="l">
                        <a:lnSpc>
                          <a:spcPct val="115000"/>
                        </a:lnSpc>
                        <a:spcBef>
                          <a:spcPts val="0"/>
                        </a:spcBef>
                        <a:spcAft>
                          <a:spcPts val="0"/>
                        </a:spcAft>
                        <a:buClr>
                          <a:schemeClr val="dk1"/>
                        </a:buClr>
                        <a:buSzPts val="800"/>
                        <a:buFont typeface="Trebuchet MS"/>
                        <a:buNone/>
                      </a:pPr>
                      <a:r>
                        <a:t/>
                      </a:r>
                      <a:endParaRPr sz="800" u="none" cap="none" strike="noStrike">
                        <a:latin typeface="Calibri"/>
                        <a:ea typeface="Calibri"/>
                        <a:cs typeface="Calibri"/>
                        <a:sym typeface="Calibri"/>
                      </a:endParaRPr>
                    </a:p>
                  </a:txBody>
                  <a:tcPr marT="0" marB="0" marR="68575" marL="68575"/>
                </a:tc>
                <a:tc>
                  <a:txBody>
                    <a:bodyPr/>
                    <a:lstStyle/>
                    <a:p>
                      <a:pPr indent="-142875" lvl="0" marL="142875"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La información presentada no se acerca al rigor académico o bibliográfico para la materia, ya que el estudiante coloca artículos poco formales o desactualizados.</a:t>
                      </a:r>
                      <a:endParaRPr sz="800" u="none" cap="none" strike="noStrike">
                        <a:latin typeface="Calibri"/>
                        <a:ea typeface="Calibri"/>
                        <a:cs typeface="Calibri"/>
                        <a:sym typeface="Calibri"/>
                      </a:endParaRPr>
                    </a:p>
                    <a:p>
                      <a:pPr indent="0" lvl="0" marL="457200" marR="0" rtl="0" algn="l">
                        <a:lnSpc>
                          <a:spcPct val="115000"/>
                        </a:lnSpc>
                        <a:spcBef>
                          <a:spcPts val="0"/>
                        </a:spcBef>
                        <a:spcAft>
                          <a:spcPts val="0"/>
                        </a:spcAft>
                        <a:buClr>
                          <a:schemeClr val="dk1"/>
                        </a:buClr>
                        <a:buSzPts val="800"/>
                        <a:buFont typeface="Trebuchet MS"/>
                        <a:buNone/>
                      </a:pPr>
                      <a:r>
                        <a:t/>
                      </a:r>
                      <a:endParaRPr sz="800" u="none" cap="none" strike="noStrike">
                        <a:latin typeface="Calibri"/>
                        <a:ea typeface="Calibri"/>
                        <a:cs typeface="Calibri"/>
                        <a:sym typeface="Calibri"/>
                      </a:endParaRPr>
                    </a:p>
                    <a:p>
                      <a:pPr indent="-153670" lvl="0" marL="153670" marR="0" rtl="0" algn="l">
                        <a:lnSpc>
                          <a:spcPct val="115000"/>
                        </a:lnSpc>
                        <a:spcBef>
                          <a:spcPts val="0"/>
                        </a:spcBef>
                        <a:spcAft>
                          <a:spcPts val="0"/>
                        </a:spcAft>
                        <a:buClr>
                          <a:schemeClr val="dk1"/>
                        </a:buClr>
                        <a:buSzPts val="900"/>
                        <a:buFont typeface="Calibri"/>
                        <a:buChar char="−"/>
                      </a:pPr>
                      <a:r>
                        <a:rPr lang="es" sz="800" u="none" cap="none" strike="noStrike">
                          <a:latin typeface="Calibri"/>
                          <a:ea typeface="Calibri"/>
                          <a:cs typeface="Calibri"/>
                          <a:sym typeface="Calibri"/>
                        </a:rPr>
                        <a:t>Las ideas que apoyan los temas centrales a veces no guardan relación. </a:t>
                      </a:r>
                      <a:endParaRPr sz="900" u="none" cap="none" strike="noStrike">
                        <a:latin typeface="Calibri"/>
                        <a:ea typeface="Calibri"/>
                        <a:cs typeface="Calibri"/>
                        <a:sym typeface="Calibri"/>
                      </a:endParaRPr>
                    </a:p>
                    <a:p>
                      <a:pPr indent="0" lvl="0" marL="457200" marR="0" rtl="0" algn="l">
                        <a:lnSpc>
                          <a:spcPct val="115000"/>
                        </a:lnSpc>
                        <a:spcBef>
                          <a:spcPts val="0"/>
                        </a:spcBef>
                        <a:spcAft>
                          <a:spcPts val="0"/>
                        </a:spcAft>
                        <a:buClr>
                          <a:schemeClr val="dk1"/>
                        </a:buClr>
                        <a:buSzPts val="800"/>
                        <a:buFont typeface="Trebuchet MS"/>
                        <a:buNone/>
                      </a:pPr>
                      <a:r>
                        <a:t/>
                      </a:r>
                      <a:endParaRPr sz="800" u="none" cap="none" strike="noStrike">
                        <a:latin typeface="Calibri"/>
                        <a:ea typeface="Calibri"/>
                        <a:cs typeface="Calibri"/>
                        <a:sym typeface="Calibri"/>
                      </a:endParaRPr>
                    </a:p>
                  </a:txBody>
                  <a:tcPr marT="0" marB="0" marR="68575" marL="68575"/>
                </a:tc>
                <a:tc>
                  <a:txBody>
                    <a:bodyPr/>
                    <a:lstStyle/>
                    <a:p>
                      <a:pPr indent="-191770" lvl="0" marL="19177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La información presentada no tiene el rigor académico o bibliográfico para la materia, ya que el estudiante utiliza artículos que no están actualizados.</a:t>
                      </a:r>
                      <a:endParaRPr sz="800" u="none" cap="none" strike="noStrike">
                        <a:latin typeface="Calibri"/>
                        <a:ea typeface="Calibri"/>
                        <a:cs typeface="Calibri"/>
                        <a:sym typeface="Calibri"/>
                      </a:endParaRPr>
                    </a:p>
                    <a:p>
                      <a:pPr indent="0" lvl="0" marL="457200" marR="0" rtl="0" algn="l">
                        <a:lnSpc>
                          <a:spcPct val="115000"/>
                        </a:lnSpc>
                        <a:spcBef>
                          <a:spcPts val="0"/>
                        </a:spcBef>
                        <a:spcAft>
                          <a:spcPts val="0"/>
                        </a:spcAft>
                        <a:buClr>
                          <a:schemeClr val="dk1"/>
                        </a:buClr>
                        <a:buSzPts val="900"/>
                        <a:buFont typeface="Trebuchet MS"/>
                        <a:buNone/>
                      </a:pPr>
                      <a:r>
                        <a:t/>
                      </a:r>
                      <a:endParaRPr sz="900" u="none" cap="none" strike="noStrike">
                        <a:latin typeface="Calibri"/>
                        <a:ea typeface="Calibri"/>
                        <a:cs typeface="Calibri"/>
                        <a:sym typeface="Calibri"/>
                      </a:endParaRPr>
                    </a:p>
                    <a:p>
                      <a:pPr indent="-147955" lvl="0" marL="147955" marR="0" rtl="0" algn="l">
                        <a:lnSpc>
                          <a:spcPct val="115000"/>
                        </a:lnSpc>
                        <a:spcBef>
                          <a:spcPts val="0"/>
                        </a:spcBef>
                        <a:spcAft>
                          <a:spcPts val="0"/>
                        </a:spcAft>
                        <a:buClr>
                          <a:schemeClr val="dk1"/>
                        </a:buClr>
                        <a:buSzPts val="900"/>
                        <a:buFont typeface="Calibri"/>
                        <a:buChar char="−"/>
                      </a:pPr>
                      <a:r>
                        <a:rPr lang="es" sz="800" u="none" cap="none" strike="noStrike">
                          <a:latin typeface="Calibri"/>
                          <a:ea typeface="Calibri"/>
                          <a:cs typeface="Calibri"/>
                          <a:sym typeface="Calibri"/>
                        </a:rPr>
                        <a:t>Las ideas no se distinguían con claridad. </a:t>
                      </a:r>
                      <a:endParaRPr sz="900" u="none" cap="none" strike="noStrike">
                        <a:latin typeface="Calibri"/>
                        <a:ea typeface="Calibri"/>
                        <a:cs typeface="Calibri"/>
                        <a:sym typeface="Calibri"/>
                      </a:endParaRPr>
                    </a:p>
                    <a:p>
                      <a:pPr indent="0" lvl="0" marL="0" marR="0" rtl="0" algn="l">
                        <a:lnSpc>
                          <a:spcPct val="115000"/>
                        </a:lnSpc>
                        <a:spcBef>
                          <a:spcPts val="0"/>
                        </a:spcBef>
                        <a:spcAft>
                          <a:spcPts val="0"/>
                        </a:spcAft>
                        <a:buClr>
                          <a:schemeClr val="dk1"/>
                        </a:buClr>
                        <a:buSzPts val="800"/>
                        <a:buFont typeface="Trebuchet MS"/>
                        <a:buNone/>
                      </a:pPr>
                      <a:r>
                        <a:t/>
                      </a:r>
                      <a:endParaRPr sz="800" u="none" cap="none" strike="noStrike">
                        <a:latin typeface="Calibri"/>
                        <a:ea typeface="Calibri"/>
                        <a:cs typeface="Calibri"/>
                        <a:sym typeface="Calibri"/>
                      </a:endParaRPr>
                    </a:p>
                  </a:txBody>
                  <a:tcPr marT="0" marB="0" marR="68575" marL="68575"/>
                </a:tc>
                <a:tc>
                  <a:txBody>
                    <a:bodyPr/>
                    <a:lstStyle/>
                    <a:p>
                      <a:pPr indent="0" lvl="0" marL="0" marR="0" rtl="0" algn="ctr">
                        <a:spcBef>
                          <a:spcPts val="0"/>
                        </a:spcBef>
                        <a:spcAft>
                          <a:spcPts val="0"/>
                        </a:spcAft>
                        <a:buClr>
                          <a:schemeClr val="dk1"/>
                        </a:buClr>
                        <a:buSzPts val="1100"/>
                        <a:buFont typeface="Trebuchet MS"/>
                        <a:buNone/>
                      </a:pPr>
                      <a:r>
                        <a:t/>
                      </a:r>
                      <a:endParaRPr sz="1100" u="none" cap="none" strike="noStrike">
                        <a:latin typeface="Calibri"/>
                        <a:ea typeface="Calibri"/>
                        <a:cs typeface="Calibri"/>
                        <a:sym typeface="Calibri"/>
                      </a:endParaRPr>
                    </a:p>
                  </a:txBody>
                  <a:tcPr marT="0" marB="0" marR="68575" marL="68575" anchor="ctr"/>
                </a:tc>
              </a:tr>
              <a:tr h="127000">
                <a:tc>
                  <a:txBody>
                    <a:bodyPr/>
                    <a:lstStyle/>
                    <a:p>
                      <a:pPr indent="0" lvl="0" marL="0" marR="0" rtl="0" algn="l">
                        <a:spcBef>
                          <a:spcPts val="0"/>
                        </a:spcBef>
                        <a:spcAft>
                          <a:spcPts val="0"/>
                        </a:spcAft>
                        <a:buClr>
                          <a:schemeClr val="dk1"/>
                        </a:buClr>
                        <a:buSzPts val="1000"/>
                        <a:buFont typeface="Cambria"/>
                        <a:buNone/>
                      </a:pPr>
                      <a:r>
                        <a:rPr b="1" lang="es" sz="1000" u="none" cap="none" strike="noStrike">
                          <a:latin typeface="Cambria"/>
                          <a:ea typeface="Cambria"/>
                          <a:cs typeface="Cambria"/>
                          <a:sym typeface="Cambria"/>
                        </a:rPr>
                        <a:t>Diseño</a:t>
                      </a:r>
                      <a:endParaRPr b="1" sz="1000" u="none" cap="none" strike="noStrike">
                        <a:latin typeface="Cambria"/>
                        <a:ea typeface="Cambria"/>
                        <a:cs typeface="Cambria"/>
                        <a:sym typeface="Cambria"/>
                      </a:endParaRPr>
                    </a:p>
                  </a:txBody>
                  <a:tcPr marT="0" marB="0" marR="68575" marL="68575" anchor="ctr">
                    <a:solidFill>
                      <a:srgbClr val="F2F2F2"/>
                    </a:solidFill>
                  </a:tcPr>
                </a:tc>
                <a:tc>
                  <a:txBody>
                    <a:bodyPr/>
                    <a:lstStyle/>
                    <a:p>
                      <a:pPr indent="-174625" lvl="0" marL="174625"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El formato es creativo, óptimo y permite destacar la información, ya que el estudiante hizo uso de colores, estilos, formatos y una distribución que enriquecen el trabajo presentado. </a:t>
                      </a:r>
                      <a:endParaRPr sz="800" u="none" cap="none" strike="noStrike">
                        <a:latin typeface="Calibri"/>
                        <a:ea typeface="Calibri"/>
                        <a:cs typeface="Calibri"/>
                        <a:sym typeface="Calibri"/>
                      </a:endParaRPr>
                    </a:p>
                  </a:txBody>
                  <a:tcPr marT="0" marB="0" marR="68575" marL="68575"/>
                </a:tc>
                <a:tc>
                  <a:txBody>
                    <a:bodyPr/>
                    <a:lstStyle/>
                    <a:p>
                      <a:pPr indent="-174625" lvl="0" marL="174625"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El formato es medianamente creativo y óptimo, pero la información es poco visible, ya que el estudiante hizo uso de colores y estilos, pero el formato no tiene una distribución que enriquezca el trabajo.</a:t>
                      </a:r>
                      <a:endParaRPr sz="800" u="none" cap="none" strike="noStrike">
                        <a:latin typeface="Calibri"/>
                        <a:ea typeface="Calibri"/>
                        <a:cs typeface="Calibri"/>
                        <a:sym typeface="Calibri"/>
                      </a:endParaRPr>
                    </a:p>
                  </a:txBody>
                  <a:tcPr marT="0" marB="0" marR="68575" marL="68575"/>
                </a:tc>
                <a:tc>
                  <a:txBody>
                    <a:bodyPr/>
                    <a:lstStyle/>
                    <a:p>
                      <a:pPr indent="-174625" lvl="0" marL="174625"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El formato es poco creativo y óptimo, y la información es poco visible, ya que el estudiante hizo uso de colores y estilos, pero el formato tiene una distribución que obstaculiza la información del trabajo.</a:t>
                      </a:r>
                      <a:endParaRPr sz="800" u="none" cap="none" strike="noStrike">
                        <a:latin typeface="Calibri"/>
                        <a:ea typeface="Calibri"/>
                        <a:cs typeface="Calibri"/>
                        <a:sym typeface="Calibri"/>
                      </a:endParaRPr>
                    </a:p>
                  </a:txBody>
                  <a:tcPr marT="0" marB="0" marR="68575" marL="68575"/>
                </a:tc>
                <a:tc>
                  <a:txBody>
                    <a:bodyPr/>
                    <a:lstStyle/>
                    <a:p>
                      <a:pPr indent="-174625" lvl="0" marL="174625"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El formato no es creativo, ni óptimo, haciendo la información poco visible, ya que el estudiante hizo uso de colores, estilos y formatos que nulifican el contenido del trabajo. </a:t>
                      </a:r>
                      <a:endParaRPr sz="800" u="none" cap="none" strike="noStrike">
                        <a:latin typeface="Calibri"/>
                        <a:ea typeface="Calibri"/>
                        <a:cs typeface="Calibri"/>
                        <a:sym typeface="Calibri"/>
                      </a:endParaRPr>
                    </a:p>
                  </a:txBody>
                  <a:tcPr marT="0" marB="0" marR="68575" marL="68575"/>
                </a:tc>
                <a:tc>
                  <a:txBody>
                    <a:bodyPr/>
                    <a:lstStyle/>
                    <a:p>
                      <a:pPr indent="0" lvl="0" marL="0" marR="0" rtl="0" algn="ctr">
                        <a:spcBef>
                          <a:spcPts val="0"/>
                        </a:spcBef>
                        <a:spcAft>
                          <a:spcPts val="0"/>
                        </a:spcAft>
                        <a:buClr>
                          <a:schemeClr val="dk1"/>
                        </a:buClr>
                        <a:buSzPts val="1100"/>
                        <a:buFont typeface="Trebuchet MS"/>
                        <a:buNone/>
                      </a:pPr>
                      <a:r>
                        <a:t/>
                      </a:r>
                      <a:endParaRPr sz="1100" u="none" cap="none" strike="noStrike">
                        <a:latin typeface="Calibri"/>
                        <a:ea typeface="Calibri"/>
                        <a:cs typeface="Calibri"/>
                        <a:sym typeface="Calibri"/>
                      </a:endParaRPr>
                    </a:p>
                  </a:txBody>
                  <a:tcPr marT="0" marB="0" marR="68575" marL="68575" anchor="ct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graphicFrame>
        <p:nvGraphicFramePr>
          <p:cNvPr id="358" name="Google Shape;358;p26"/>
          <p:cNvGraphicFramePr/>
          <p:nvPr/>
        </p:nvGraphicFramePr>
        <p:xfrm>
          <a:off x="383975" y="1413700"/>
          <a:ext cx="3000000" cy="3000000"/>
        </p:xfrm>
        <a:graphic>
          <a:graphicData uri="http://schemas.openxmlformats.org/drawingml/2006/table">
            <a:tbl>
              <a:tblPr bandRow="1">
                <a:noFill/>
                <a:tableStyleId>{60FC427E-EB97-4399-A58F-72CBC5CA4A5C}</a:tableStyleId>
              </a:tblPr>
              <a:tblGrid>
                <a:gridCol w="1476200"/>
                <a:gridCol w="1396175"/>
                <a:gridCol w="1374800"/>
                <a:gridCol w="1527775"/>
                <a:gridCol w="1442425"/>
                <a:gridCol w="916850"/>
              </a:tblGrid>
              <a:tr h="127000">
                <a:tc>
                  <a:txBody>
                    <a:bodyPr/>
                    <a:lstStyle/>
                    <a:p>
                      <a:pPr indent="0" lvl="0" marL="0" marR="0" rtl="0" algn="l">
                        <a:spcBef>
                          <a:spcPts val="0"/>
                        </a:spcBef>
                        <a:spcAft>
                          <a:spcPts val="0"/>
                        </a:spcAft>
                        <a:buClr>
                          <a:schemeClr val="dk1"/>
                        </a:buClr>
                        <a:buSzPts val="1000"/>
                        <a:buFont typeface="Cambria"/>
                        <a:buNone/>
                      </a:pPr>
                      <a:r>
                        <a:rPr b="1" lang="es" sz="1000" u="none" cap="none" strike="noStrike">
                          <a:latin typeface="Cambria"/>
                          <a:ea typeface="Cambria"/>
                          <a:cs typeface="Cambria"/>
                          <a:sym typeface="Cambria"/>
                        </a:rPr>
                        <a:t>Presentación, organización y ortografía</a:t>
                      </a:r>
                      <a:endParaRPr b="1" sz="1000" u="none" cap="none" strike="noStrike">
                        <a:latin typeface="Cambria"/>
                        <a:ea typeface="Cambria"/>
                        <a:cs typeface="Cambria"/>
                        <a:sym typeface="Cambria"/>
                      </a:endParaRPr>
                    </a:p>
                  </a:txBody>
                  <a:tcPr marT="0" marB="0" marR="68575" marL="68575" anchor="ctr">
                    <a:solidFill>
                      <a:srgbClr val="F2F2F2"/>
                    </a:solidFill>
                  </a:tcPr>
                </a:tc>
                <a:tc>
                  <a:txBody>
                    <a:bodyPr/>
                    <a:lstStyle/>
                    <a:p>
                      <a:pPr indent="-137160" lvl="0" marL="13716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El documento se apega al formato para entregas de trabajos.</a:t>
                      </a:r>
                      <a:endParaRPr sz="800" u="none" cap="none" strike="noStrike">
                        <a:latin typeface="Calibri"/>
                        <a:ea typeface="Calibri"/>
                        <a:cs typeface="Calibri"/>
                        <a:sym typeface="Calibri"/>
                      </a:endParaRPr>
                    </a:p>
                    <a:p>
                      <a:pPr indent="0" lvl="0" marL="457200" marR="0" rtl="0" algn="l">
                        <a:lnSpc>
                          <a:spcPct val="115000"/>
                        </a:lnSpc>
                        <a:spcBef>
                          <a:spcPts val="0"/>
                        </a:spcBef>
                        <a:spcAft>
                          <a:spcPts val="0"/>
                        </a:spcAft>
                        <a:buClr>
                          <a:schemeClr val="dk1"/>
                        </a:buClr>
                        <a:buSzPts val="800"/>
                        <a:buFont typeface="Trebuchet MS"/>
                        <a:buNone/>
                      </a:pPr>
                      <a:r>
                        <a:t/>
                      </a:r>
                      <a:endParaRPr sz="800" u="none" cap="none" strike="noStrike">
                        <a:latin typeface="Calibri"/>
                        <a:ea typeface="Calibri"/>
                        <a:cs typeface="Calibri"/>
                        <a:sym typeface="Calibri"/>
                      </a:endParaRPr>
                    </a:p>
                    <a:p>
                      <a:pPr indent="-137160" lvl="0" marL="13716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No se observan errores sintácticos ni faltas de ortografía.</a:t>
                      </a:r>
                      <a:endParaRPr sz="800" u="none" cap="none" strike="noStrike">
                        <a:latin typeface="Calibri"/>
                        <a:ea typeface="Calibri"/>
                        <a:cs typeface="Calibri"/>
                        <a:sym typeface="Calibri"/>
                      </a:endParaRPr>
                    </a:p>
                  </a:txBody>
                  <a:tcPr marT="0" marB="0" marR="68575" marL="68575"/>
                </a:tc>
                <a:tc>
                  <a:txBody>
                    <a:bodyPr/>
                    <a:lstStyle/>
                    <a:p>
                      <a:pPr indent="-137160" lvl="0" marL="13716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El documento se apega al formato para entregas de trabajos.</a:t>
                      </a:r>
                      <a:endParaRPr sz="800" u="none" cap="none" strike="noStrike">
                        <a:latin typeface="Calibri"/>
                        <a:ea typeface="Calibri"/>
                        <a:cs typeface="Calibri"/>
                        <a:sym typeface="Calibri"/>
                      </a:endParaRPr>
                    </a:p>
                    <a:p>
                      <a:pPr indent="-137160" lvl="0" marL="13716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Se observan de dos a cuatro errores sintácticos y/o de ortografía.</a:t>
                      </a:r>
                      <a:endParaRPr sz="800" u="none" cap="none" strike="noStrike">
                        <a:latin typeface="Calibri"/>
                        <a:ea typeface="Calibri"/>
                        <a:cs typeface="Calibri"/>
                        <a:sym typeface="Calibri"/>
                      </a:endParaRPr>
                    </a:p>
                  </a:txBody>
                  <a:tcPr marT="0" marB="0" marR="68575" marL="68575"/>
                </a:tc>
                <a:tc>
                  <a:txBody>
                    <a:bodyPr/>
                    <a:lstStyle/>
                    <a:p>
                      <a:pPr indent="-137160" lvl="0" marL="13716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El documento se apega al formato para entregas de trabajos.</a:t>
                      </a:r>
                      <a:endParaRPr sz="800" u="none" cap="none" strike="noStrike">
                        <a:latin typeface="Calibri"/>
                        <a:ea typeface="Calibri"/>
                        <a:cs typeface="Calibri"/>
                        <a:sym typeface="Calibri"/>
                      </a:endParaRPr>
                    </a:p>
                    <a:p>
                      <a:pPr indent="-198120" lvl="0" marL="19812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Se observan de cinco a siete errores sintácticos y/o de ortografía.</a:t>
                      </a:r>
                      <a:endParaRPr sz="800" u="none" cap="none" strike="noStrike">
                        <a:latin typeface="Calibri"/>
                        <a:ea typeface="Calibri"/>
                        <a:cs typeface="Calibri"/>
                        <a:sym typeface="Calibri"/>
                      </a:endParaRPr>
                    </a:p>
                  </a:txBody>
                  <a:tcPr marT="0" marB="0" marR="68575" marL="68575"/>
                </a:tc>
                <a:tc>
                  <a:txBody>
                    <a:bodyPr/>
                    <a:lstStyle/>
                    <a:p>
                      <a:pPr indent="-137160" lvl="0" marL="13716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El documento presenta el formato para entregas de trabajos.</a:t>
                      </a:r>
                      <a:endParaRPr sz="800" u="none" cap="none" strike="noStrike">
                        <a:latin typeface="Calibri"/>
                        <a:ea typeface="Calibri"/>
                        <a:cs typeface="Calibri"/>
                        <a:sym typeface="Calibri"/>
                      </a:endParaRPr>
                    </a:p>
                    <a:p>
                      <a:pPr indent="-137160" lvl="0" marL="13716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Se observan ocho o más errores sintácticos y/o de ortografía.</a:t>
                      </a:r>
                      <a:endParaRPr sz="800" u="none" cap="none" strike="noStrike">
                        <a:latin typeface="Calibri"/>
                        <a:ea typeface="Calibri"/>
                        <a:cs typeface="Calibri"/>
                        <a:sym typeface="Calibri"/>
                      </a:endParaRPr>
                    </a:p>
                  </a:txBody>
                  <a:tcPr marT="0" marB="0" marR="68575" marL="68575"/>
                </a:tc>
                <a:tc>
                  <a:txBody>
                    <a:bodyPr/>
                    <a:lstStyle/>
                    <a:p>
                      <a:pPr indent="0" lvl="0" marL="0" marR="0" rtl="0" algn="ctr">
                        <a:spcBef>
                          <a:spcPts val="0"/>
                        </a:spcBef>
                        <a:spcAft>
                          <a:spcPts val="0"/>
                        </a:spcAft>
                        <a:buClr>
                          <a:schemeClr val="dk1"/>
                        </a:buClr>
                        <a:buSzPts val="1100"/>
                        <a:buFont typeface="Trebuchet MS"/>
                        <a:buNone/>
                      </a:pPr>
                      <a:r>
                        <a:t/>
                      </a:r>
                      <a:endParaRPr sz="1100" u="none" cap="none" strike="noStrike">
                        <a:latin typeface="Calibri"/>
                        <a:ea typeface="Calibri"/>
                        <a:cs typeface="Calibri"/>
                        <a:sym typeface="Calibri"/>
                      </a:endParaRPr>
                    </a:p>
                  </a:txBody>
                  <a:tcPr marT="0" marB="0" marR="68575" marL="68575" anchor="ctr"/>
                </a:tc>
              </a:tr>
              <a:tr h="127000">
                <a:tc>
                  <a:txBody>
                    <a:bodyPr/>
                    <a:lstStyle/>
                    <a:p>
                      <a:pPr indent="0" lvl="0" marL="0" marR="0" rtl="0" algn="l">
                        <a:spcBef>
                          <a:spcPts val="0"/>
                        </a:spcBef>
                        <a:spcAft>
                          <a:spcPts val="0"/>
                        </a:spcAft>
                        <a:buClr>
                          <a:schemeClr val="dk1"/>
                        </a:buClr>
                        <a:buSzPts val="1000"/>
                        <a:buFont typeface="Cambria"/>
                        <a:buNone/>
                      </a:pPr>
                      <a:r>
                        <a:rPr b="1" lang="es" sz="1000" u="none" cap="none" strike="noStrike">
                          <a:latin typeface="Cambria"/>
                          <a:ea typeface="Cambria"/>
                          <a:cs typeface="Cambria"/>
                          <a:sym typeface="Cambria"/>
                        </a:rPr>
                        <a:t>Comparación de componentes del tema</a:t>
                      </a:r>
                      <a:endParaRPr sz="1000" u="none" cap="none" strike="noStrike">
                        <a:latin typeface="Cambria"/>
                        <a:ea typeface="Cambria"/>
                        <a:cs typeface="Cambria"/>
                        <a:sym typeface="Cambria"/>
                      </a:endParaRPr>
                    </a:p>
                  </a:txBody>
                  <a:tcPr marT="0" marB="0" marR="68575" marL="68575" anchor="ctr">
                    <a:solidFill>
                      <a:srgbClr val="F2F2F2"/>
                    </a:solidFill>
                  </a:tcPr>
                </a:tc>
                <a:tc>
                  <a:txBody>
                    <a:bodyPr/>
                    <a:lstStyle/>
                    <a:p>
                      <a:pPr indent="-137160" lvl="0" marL="13716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Se exponen precisa y claramente las similitudes y diferencias del tema, ya que el estudiante, selecciona elementos adecuados y exactos que permiten equiparar o cotejar los componentes.</a:t>
                      </a:r>
                      <a:endParaRPr sz="800" u="none" cap="none" strike="noStrike">
                        <a:latin typeface="Calibri"/>
                        <a:ea typeface="Calibri"/>
                        <a:cs typeface="Calibri"/>
                        <a:sym typeface="Calibri"/>
                      </a:endParaRPr>
                    </a:p>
                  </a:txBody>
                  <a:tcPr marT="0" marB="0" marR="68575" marL="68575"/>
                </a:tc>
                <a:tc>
                  <a:txBody>
                    <a:bodyPr/>
                    <a:lstStyle/>
                    <a:p>
                      <a:pPr indent="-128270" lvl="0" marL="12827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Se exponen de manera general las similitudes y diferencias del tema, ya que el estudiante, selecciona elementos mayormente adecuados que permiten equiparar o cotejar los componentes de manera global.</a:t>
                      </a:r>
                      <a:endParaRPr sz="800" u="none" cap="none" strike="noStrike">
                        <a:latin typeface="Calibri"/>
                        <a:ea typeface="Calibri"/>
                        <a:cs typeface="Calibri"/>
                        <a:sym typeface="Calibri"/>
                      </a:endParaRPr>
                    </a:p>
                  </a:txBody>
                  <a:tcPr marT="0" marB="0" marR="68575" marL="68575"/>
                </a:tc>
                <a:tc>
                  <a:txBody>
                    <a:bodyPr/>
                    <a:lstStyle/>
                    <a:p>
                      <a:pPr indent="-228600" lvl="0" marL="22860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Se exponen medianamente las similitudes y diferencias del tema, ya que el estudiante, selecciona algunos elementos que permiten equiparar o cotejar los componentes del tema.</a:t>
                      </a:r>
                      <a:endParaRPr sz="800" u="none" cap="none" strike="noStrike">
                        <a:latin typeface="Calibri"/>
                        <a:ea typeface="Calibri"/>
                        <a:cs typeface="Calibri"/>
                        <a:sym typeface="Calibri"/>
                      </a:endParaRPr>
                    </a:p>
                  </a:txBody>
                  <a:tcPr marT="0" marB="0" marR="68575" marL="68575"/>
                </a:tc>
                <a:tc>
                  <a:txBody>
                    <a:bodyPr/>
                    <a:lstStyle/>
                    <a:p>
                      <a:pPr indent="-128270" lvl="0" marL="12827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No se muestran claramente las similitudes y diferencias del tema, ya que el estudiante, selecciona elementos inconexos que no permiten equiparar o cotejar los componentes del tema.</a:t>
                      </a:r>
                      <a:endParaRPr sz="800" u="none" cap="none" strike="noStrike">
                        <a:latin typeface="Calibri"/>
                        <a:ea typeface="Calibri"/>
                        <a:cs typeface="Calibri"/>
                        <a:sym typeface="Calibri"/>
                      </a:endParaRPr>
                    </a:p>
                  </a:txBody>
                  <a:tcPr marT="0" marB="0" marR="68575" marL="68575"/>
                </a:tc>
                <a:tc>
                  <a:txBody>
                    <a:bodyPr/>
                    <a:lstStyle/>
                    <a:p>
                      <a:pPr indent="0" lvl="0" marL="0" marR="0" rtl="0" algn="ctr">
                        <a:spcBef>
                          <a:spcPts val="0"/>
                        </a:spcBef>
                        <a:spcAft>
                          <a:spcPts val="0"/>
                        </a:spcAft>
                        <a:buClr>
                          <a:schemeClr val="dk1"/>
                        </a:buClr>
                        <a:buSzPts val="1100"/>
                        <a:buFont typeface="Trebuchet MS"/>
                        <a:buNone/>
                      </a:pPr>
                      <a:r>
                        <a:t/>
                      </a:r>
                      <a:endParaRPr sz="1100" u="none" cap="none" strike="noStrike">
                        <a:latin typeface="Calibri"/>
                        <a:ea typeface="Calibri"/>
                        <a:cs typeface="Calibri"/>
                        <a:sym typeface="Calibri"/>
                      </a:endParaRPr>
                    </a:p>
                  </a:txBody>
                  <a:tcPr marT="0" marB="0" marR="68575" marL="68575" anchor="ct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5226"/>
              <a:buFont typeface="Trebuchet MS"/>
              <a:buNone/>
            </a:pPr>
            <a:r>
              <a:rPr lang="es">
                <a:solidFill>
                  <a:schemeClr val="dk1"/>
                </a:solidFill>
              </a:rPr>
              <a:t>5.H Reflexión del grupo interdisciplinario</a:t>
            </a:r>
            <a:endParaRPr>
              <a:solidFill>
                <a:schemeClr val="dk1"/>
              </a:solidFill>
            </a:endParaRPr>
          </a:p>
        </p:txBody>
      </p:sp>
      <p:sp>
        <p:nvSpPr>
          <p:cNvPr id="364" name="Google Shape;364;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SzPts val="1800"/>
              <a:buNone/>
            </a:pPr>
            <a:r>
              <a:t/>
            </a:r>
            <a:endParaRPr/>
          </a:p>
          <a:p>
            <a:pPr indent="0" lvl="0" marL="0" rtl="0" algn="l">
              <a:spcBef>
                <a:spcPts val="1200"/>
              </a:spcBef>
              <a:spcAft>
                <a:spcPts val="1200"/>
              </a:spcAft>
              <a:buSzPts val="1800"/>
              <a:buNone/>
            </a:pPr>
            <a:r>
              <a:rPr lang="es"/>
              <a:t>Se ha avanzado en forma exitosa en encuestas y protocolos de investigación, se retomaron las observaciones que se hicieron al gráfico en la sesión con la DGIRE, en relación a los conceptos de cada materia. Se resaltó  la importancia de la materia de Lengua para el apoyo del proyecto.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Trebuchet MS"/>
              <a:buNone/>
            </a:pPr>
            <a:r>
              <a:rPr lang="es" sz="2620">
                <a:solidFill>
                  <a:schemeClr val="dk1"/>
                </a:solidFill>
              </a:rPr>
              <a:t>5. I Preguntas esenciales</a:t>
            </a:r>
            <a:endParaRPr sz="2620">
              <a:solidFill>
                <a:schemeClr val="dk1"/>
              </a:solidFill>
            </a:endParaRPr>
          </a:p>
        </p:txBody>
      </p:sp>
      <p:sp>
        <p:nvSpPr>
          <p:cNvPr id="370" name="Google Shape;370;p28"/>
          <p:cNvSpPr txBox="1"/>
          <p:nvPr>
            <p:ph idx="1" type="body"/>
          </p:nvPr>
        </p:nvSpPr>
        <p:spPr>
          <a:xfrm>
            <a:off x="137575" y="1271200"/>
            <a:ext cx="8520600" cy="38187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SzPts val="1800"/>
              <a:buNone/>
            </a:pPr>
            <a:r>
              <a:t/>
            </a:r>
            <a:endParaRPr sz="1900"/>
          </a:p>
          <a:p>
            <a:pPr indent="0" lvl="0" marL="0" rtl="0" algn="l">
              <a:spcBef>
                <a:spcPts val="1200"/>
              </a:spcBef>
              <a:spcAft>
                <a:spcPts val="1200"/>
              </a:spcAft>
              <a:buSzPts val="1800"/>
              <a:buNone/>
            </a:pPr>
            <a:r>
              <a:t/>
            </a:r>
            <a:endParaRPr sz="1900"/>
          </a:p>
        </p:txBody>
      </p:sp>
      <p:grpSp>
        <p:nvGrpSpPr>
          <p:cNvPr id="371" name="Google Shape;371;p28"/>
          <p:cNvGrpSpPr/>
          <p:nvPr/>
        </p:nvGrpSpPr>
        <p:grpSpPr>
          <a:xfrm>
            <a:off x="1593025" y="3254804"/>
            <a:ext cx="5957975" cy="643500"/>
            <a:chOff x="1593000" y="2322568"/>
            <a:chExt cx="5957975" cy="643500"/>
          </a:xfrm>
        </p:grpSpPr>
        <p:sp>
          <p:nvSpPr>
            <p:cNvPr id="372" name="Google Shape;372;p28"/>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500"/>
                <a:buFont typeface="Trebuchet MS"/>
                <a:buNone/>
              </a:pPr>
              <a:r>
                <a:t/>
              </a:r>
              <a:endParaRPr b="0" i="0" sz="1500" u="none" cap="none" strike="noStrike">
                <a:solidFill>
                  <a:schemeClr val="dk1"/>
                </a:solidFill>
                <a:latin typeface="Trebuchet MS"/>
                <a:ea typeface="Trebuchet MS"/>
                <a:cs typeface="Trebuchet MS"/>
                <a:sym typeface="Trebuchet MS"/>
              </a:endParaRPr>
            </a:p>
          </p:txBody>
        </p:sp>
        <p:sp>
          <p:nvSpPr>
            <p:cNvPr id="373" name="Google Shape;373;p28"/>
            <p:cNvSpPr/>
            <p:nvPr/>
          </p:nvSpPr>
          <p:spPr>
            <a:xfrm flipH="1">
              <a:off x="2283025" y="2322575"/>
              <a:ext cx="1844400" cy="642600"/>
            </a:xfrm>
            <a:prstGeom prst="rect">
              <a:avLst/>
            </a:prstGeom>
            <a:solidFill>
              <a:srgbClr val="A7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500"/>
                <a:buFont typeface="Trebuchet MS"/>
                <a:buNone/>
              </a:pPr>
              <a:r>
                <a:t/>
              </a:r>
              <a:endParaRPr b="0" i="0" sz="1500" u="none" cap="none" strike="noStrike">
                <a:solidFill>
                  <a:schemeClr val="dk1"/>
                </a:solidFill>
                <a:latin typeface="Trebuchet MS"/>
                <a:ea typeface="Trebuchet MS"/>
                <a:cs typeface="Trebuchet MS"/>
                <a:sym typeface="Trebuchet MS"/>
              </a:endParaRPr>
            </a:p>
          </p:txBody>
        </p:sp>
        <p:sp>
          <p:nvSpPr>
            <p:cNvPr id="374" name="Google Shape;374;p28"/>
            <p:cNvSpPr/>
            <p:nvPr/>
          </p:nvSpPr>
          <p:spPr>
            <a:xfrm rot="-5400000">
              <a:off x="3501574" y="1934671"/>
              <a:ext cx="643356" cy="1419149"/>
            </a:xfrm>
            <a:prstGeom prst="flowChartOffpageConnector">
              <a:avLst/>
            </a:prstGeom>
            <a:solidFill>
              <a:srgbClr val="A7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500"/>
                <a:buFont typeface="Trebuchet MS"/>
                <a:buNone/>
              </a:pPr>
              <a:r>
                <a:t/>
              </a:r>
              <a:endParaRPr b="0" i="0" sz="1500" u="none" cap="none" strike="noStrike">
                <a:solidFill>
                  <a:schemeClr val="dk1"/>
                </a:solidFill>
                <a:latin typeface="Trebuchet MS"/>
                <a:ea typeface="Trebuchet MS"/>
                <a:cs typeface="Trebuchet MS"/>
                <a:sym typeface="Trebuchet MS"/>
              </a:endParaRPr>
            </a:p>
          </p:txBody>
        </p:sp>
        <p:sp>
          <p:nvSpPr>
            <p:cNvPr id="375" name="Google Shape;375;p28"/>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FFFFFF"/>
                </a:buClr>
                <a:buSzPts val="1100"/>
                <a:buFont typeface="Roboto Medium"/>
                <a:buNone/>
              </a:pPr>
              <a:r>
                <a:rPr b="0" i="0" lang="es" sz="1100" u="none" cap="none" strike="noStrike">
                  <a:solidFill>
                    <a:srgbClr val="FFFFFF"/>
                  </a:solidFill>
                  <a:latin typeface="Roboto Medium"/>
                  <a:ea typeface="Roboto Medium"/>
                  <a:cs typeface="Roboto Medium"/>
                  <a:sym typeface="Roboto Medium"/>
                </a:rPr>
                <a:t>Derecho</a:t>
              </a:r>
              <a:endParaRPr b="0" i="0" sz="1100" u="none" cap="none" strike="noStrike">
                <a:solidFill>
                  <a:srgbClr val="FFFFFF"/>
                </a:solidFill>
                <a:latin typeface="Roboto"/>
                <a:ea typeface="Roboto"/>
                <a:cs typeface="Roboto"/>
                <a:sym typeface="Roboto"/>
              </a:endParaRPr>
            </a:p>
          </p:txBody>
        </p:sp>
        <p:sp>
          <p:nvSpPr>
            <p:cNvPr id="376" name="Google Shape;376;p28"/>
            <p:cNvSpPr/>
            <p:nvPr/>
          </p:nvSpPr>
          <p:spPr>
            <a:xfrm>
              <a:off x="1593000" y="2322568"/>
              <a:ext cx="690000" cy="642300"/>
            </a:xfrm>
            <a:prstGeom prst="rect">
              <a:avLst/>
            </a:prstGeom>
            <a:solidFill>
              <a:srgbClr val="B02C20"/>
            </a:solidFill>
            <a:ln>
              <a:noFill/>
            </a:ln>
            <a:effectLst>
              <a:outerShdw blurRad="71438" rotWithShape="0" algn="bl" dir="2700000" dist="28575">
                <a:srgbClr val="000000">
                  <a:alpha val="16862"/>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500"/>
                <a:buFont typeface="Trebuchet MS"/>
                <a:buNone/>
              </a:pPr>
              <a:r>
                <a:t/>
              </a:r>
              <a:endParaRPr b="0" i="0" sz="1500" u="none" cap="none" strike="noStrike">
                <a:solidFill>
                  <a:schemeClr val="dk1"/>
                </a:solidFill>
                <a:latin typeface="Trebuchet MS"/>
                <a:ea typeface="Trebuchet MS"/>
                <a:cs typeface="Trebuchet MS"/>
                <a:sym typeface="Trebuchet MS"/>
              </a:endParaRPr>
            </a:p>
          </p:txBody>
        </p:sp>
        <p:sp>
          <p:nvSpPr>
            <p:cNvPr id="377" name="Google Shape;377;p28"/>
            <p:cNvSpPr/>
            <p:nvPr/>
          </p:nvSpPr>
          <p:spPr>
            <a:xfrm>
              <a:off x="1593000" y="2322575"/>
              <a:ext cx="690000" cy="642600"/>
            </a:xfrm>
            <a:prstGeom prst="rect">
              <a:avLst/>
            </a:prstGeom>
            <a:solidFill>
              <a:srgbClr val="BE2F22"/>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2700"/>
                <a:buFont typeface="Roboto Thin"/>
                <a:buNone/>
              </a:pPr>
              <a:r>
                <a:rPr b="0" i="0" lang="es" sz="2700" u="none" cap="none" strike="noStrike">
                  <a:solidFill>
                    <a:srgbClr val="FFFFFF"/>
                  </a:solidFill>
                  <a:latin typeface="Roboto Thin"/>
                  <a:ea typeface="Roboto Thin"/>
                  <a:cs typeface="Roboto Thin"/>
                  <a:sym typeface="Roboto Thin"/>
                </a:rPr>
                <a:t>03</a:t>
              </a:r>
              <a:endParaRPr b="0" i="0" sz="2700" u="none" cap="none" strike="noStrike">
                <a:solidFill>
                  <a:srgbClr val="FFFFFF"/>
                </a:solidFill>
                <a:latin typeface="Roboto Thin"/>
                <a:ea typeface="Roboto Thin"/>
                <a:cs typeface="Roboto Thin"/>
                <a:sym typeface="Roboto Thin"/>
              </a:endParaRPr>
            </a:p>
          </p:txBody>
        </p:sp>
        <p:sp>
          <p:nvSpPr>
            <p:cNvPr id="378" name="Google Shape;378;p28"/>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285750" lvl="0" marL="457200" marR="0" rtl="0" algn="l">
                <a:lnSpc>
                  <a:spcPct val="115000"/>
                </a:lnSpc>
                <a:spcBef>
                  <a:spcPts val="0"/>
                </a:spcBef>
                <a:spcAft>
                  <a:spcPts val="0"/>
                </a:spcAft>
                <a:buClr>
                  <a:srgbClr val="A72A1E"/>
                </a:buClr>
                <a:buSzPts val="900"/>
                <a:buFont typeface="Roboto"/>
                <a:buChar char="●"/>
              </a:pPr>
              <a:r>
                <a:rPr b="0" i="0" lang="es" sz="900" u="none" cap="none" strike="noStrike">
                  <a:solidFill>
                    <a:srgbClr val="A72A1E"/>
                  </a:solidFill>
                  <a:latin typeface="Roboto"/>
                  <a:ea typeface="Roboto"/>
                  <a:cs typeface="Roboto"/>
                  <a:sym typeface="Roboto"/>
                </a:rPr>
                <a:t>¿Cómo ejercemos nuestro derecho de libertad de expresión respetando los derechos humanos de los demás?</a:t>
              </a:r>
              <a:endParaRPr b="0" i="0" sz="900" u="none" cap="none" strike="noStrike">
                <a:solidFill>
                  <a:srgbClr val="A72A1E"/>
                </a:solidFill>
                <a:latin typeface="Roboto"/>
                <a:ea typeface="Roboto"/>
                <a:cs typeface="Roboto"/>
                <a:sym typeface="Roboto"/>
              </a:endParaRPr>
            </a:p>
          </p:txBody>
        </p:sp>
      </p:grpSp>
      <p:grpSp>
        <p:nvGrpSpPr>
          <p:cNvPr id="379" name="Google Shape;379;p28"/>
          <p:cNvGrpSpPr/>
          <p:nvPr/>
        </p:nvGrpSpPr>
        <p:grpSpPr>
          <a:xfrm>
            <a:off x="1593050" y="2565123"/>
            <a:ext cx="5957975" cy="643500"/>
            <a:chOff x="1593000" y="2322568"/>
            <a:chExt cx="5957975" cy="643500"/>
          </a:xfrm>
        </p:grpSpPr>
        <p:sp>
          <p:nvSpPr>
            <p:cNvPr id="380" name="Google Shape;380;p28"/>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500"/>
                <a:buFont typeface="Trebuchet MS"/>
                <a:buNone/>
              </a:pPr>
              <a:r>
                <a:t/>
              </a:r>
              <a:endParaRPr b="0" i="0" sz="1500" u="none" cap="none" strike="noStrike">
                <a:solidFill>
                  <a:schemeClr val="dk1"/>
                </a:solidFill>
                <a:latin typeface="Trebuchet MS"/>
                <a:ea typeface="Trebuchet MS"/>
                <a:cs typeface="Trebuchet MS"/>
                <a:sym typeface="Trebuchet MS"/>
              </a:endParaRPr>
            </a:p>
          </p:txBody>
        </p:sp>
        <p:sp>
          <p:nvSpPr>
            <p:cNvPr id="381" name="Google Shape;381;p28"/>
            <p:cNvSpPr/>
            <p:nvPr/>
          </p:nvSpPr>
          <p:spPr>
            <a:xfrm flipH="1">
              <a:off x="2283025" y="2322575"/>
              <a:ext cx="1844400" cy="642600"/>
            </a:xfrm>
            <a:prstGeom prst="rect">
              <a:avLst/>
            </a:prstGeom>
            <a:solidFill>
              <a:srgbClr val="A7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500"/>
                <a:buFont typeface="Trebuchet MS"/>
                <a:buNone/>
              </a:pPr>
              <a:r>
                <a:t/>
              </a:r>
              <a:endParaRPr b="0" i="0" sz="1500" u="none" cap="none" strike="noStrike">
                <a:solidFill>
                  <a:schemeClr val="dk1"/>
                </a:solidFill>
                <a:latin typeface="Trebuchet MS"/>
                <a:ea typeface="Trebuchet MS"/>
                <a:cs typeface="Trebuchet MS"/>
                <a:sym typeface="Trebuchet MS"/>
              </a:endParaRPr>
            </a:p>
          </p:txBody>
        </p:sp>
        <p:sp>
          <p:nvSpPr>
            <p:cNvPr id="382" name="Google Shape;382;p28"/>
            <p:cNvSpPr/>
            <p:nvPr/>
          </p:nvSpPr>
          <p:spPr>
            <a:xfrm rot="-5400000">
              <a:off x="3501574" y="1934671"/>
              <a:ext cx="643356" cy="1419149"/>
            </a:xfrm>
            <a:prstGeom prst="flowChartOffpageConnector">
              <a:avLst/>
            </a:prstGeom>
            <a:solidFill>
              <a:srgbClr val="A7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500"/>
                <a:buFont typeface="Trebuchet MS"/>
                <a:buNone/>
              </a:pPr>
              <a:r>
                <a:t/>
              </a:r>
              <a:endParaRPr b="0" i="0" sz="1500" u="none" cap="none" strike="noStrike">
                <a:solidFill>
                  <a:schemeClr val="dk1"/>
                </a:solidFill>
                <a:latin typeface="Trebuchet MS"/>
                <a:ea typeface="Trebuchet MS"/>
                <a:cs typeface="Trebuchet MS"/>
                <a:sym typeface="Trebuchet MS"/>
              </a:endParaRPr>
            </a:p>
          </p:txBody>
        </p:sp>
        <p:sp>
          <p:nvSpPr>
            <p:cNvPr id="383" name="Google Shape;383;p28"/>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FFFFFF"/>
                </a:buClr>
                <a:buSzPts val="1100"/>
                <a:buFont typeface="Roboto Medium"/>
                <a:buNone/>
              </a:pPr>
              <a:r>
                <a:rPr b="0" i="0" lang="es" sz="1100" u="none" cap="none" strike="noStrike">
                  <a:solidFill>
                    <a:srgbClr val="FFFFFF"/>
                  </a:solidFill>
                  <a:latin typeface="Roboto Medium"/>
                  <a:ea typeface="Roboto Medium"/>
                  <a:cs typeface="Roboto Medium"/>
                  <a:sym typeface="Roboto Medium"/>
                </a:rPr>
                <a:t>Morfofisiología</a:t>
              </a:r>
              <a:endParaRPr b="0" i="0" sz="1100" u="none" cap="none" strike="noStrike">
                <a:solidFill>
                  <a:srgbClr val="FFFFFF"/>
                </a:solidFill>
                <a:latin typeface="Roboto"/>
                <a:ea typeface="Roboto"/>
                <a:cs typeface="Roboto"/>
                <a:sym typeface="Roboto"/>
              </a:endParaRPr>
            </a:p>
          </p:txBody>
        </p:sp>
        <p:sp>
          <p:nvSpPr>
            <p:cNvPr id="384" name="Google Shape;384;p28"/>
            <p:cNvSpPr/>
            <p:nvPr/>
          </p:nvSpPr>
          <p:spPr>
            <a:xfrm>
              <a:off x="1593000" y="2322568"/>
              <a:ext cx="690000" cy="642300"/>
            </a:xfrm>
            <a:prstGeom prst="rect">
              <a:avLst/>
            </a:prstGeom>
            <a:solidFill>
              <a:srgbClr val="B02C20"/>
            </a:solidFill>
            <a:ln>
              <a:noFill/>
            </a:ln>
            <a:effectLst>
              <a:outerShdw blurRad="71438" rotWithShape="0" algn="bl" dir="2700000" dist="28575">
                <a:srgbClr val="000000">
                  <a:alpha val="16862"/>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500"/>
                <a:buFont typeface="Trebuchet MS"/>
                <a:buNone/>
              </a:pPr>
              <a:r>
                <a:t/>
              </a:r>
              <a:endParaRPr b="0" i="0" sz="1500" u="none" cap="none" strike="noStrike">
                <a:solidFill>
                  <a:schemeClr val="dk1"/>
                </a:solidFill>
                <a:latin typeface="Trebuchet MS"/>
                <a:ea typeface="Trebuchet MS"/>
                <a:cs typeface="Trebuchet MS"/>
                <a:sym typeface="Trebuchet MS"/>
              </a:endParaRPr>
            </a:p>
          </p:txBody>
        </p:sp>
        <p:sp>
          <p:nvSpPr>
            <p:cNvPr id="385" name="Google Shape;385;p28"/>
            <p:cNvSpPr/>
            <p:nvPr/>
          </p:nvSpPr>
          <p:spPr>
            <a:xfrm>
              <a:off x="1593000" y="2322575"/>
              <a:ext cx="690000" cy="642600"/>
            </a:xfrm>
            <a:prstGeom prst="rect">
              <a:avLst/>
            </a:prstGeom>
            <a:solidFill>
              <a:srgbClr val="BE2F22"/>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2700"/>
                <a:buFont typeface="Roboto Thin"/>
                <a:buNone/>
              </a:pPr>
              <a:r>
                <a:rPr b="0" i="0" lang="es" sz="2700" u="none" cap="none" strike="noStrike">
                  <a:solidFill>
                    <a:srgbClr val="FFFFFF"/>
                  </a:solidFill>
                  <a:latin typeface="Roboto Thin"/>
                  <a:ea typeface="Roboto Thin"/>
                  <a:cs typeface="Roboto Thin"/>
                  <a:sym typeface="Roboto Thin"/>
                </a:rPr>
                <a:t>02</a:t>
              </a:r>
              <a:endParaRPr b="0" i="0" sz="2700" u="none" cap="none" strike="noStrike">
                <a:solidFill>
                  <a:srgbClr val="FFFFFF"/>
                </a:solidFill>
                <a:latin typeface="Roboto Thin"/>
                <a:ea typeface="Roboto Thin"/>
                <a:cs typeface="Roboto Thin"/>
                <a:sym typeface="Roboto Thin"/>
              </a:endParaRPr>
            </a:p>
          </p:txBody>
        </p:sp>
        <p:sp>
          <p:nvSpPr>
            <p:cNvPr id="386" name="Google Shape;386;p28"/>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285750" lvl="0" marL="457200" marR="0" rtl="0" algn="l">
                <a:lnSpc>
                  <a:spcPct val="115000"/>
                </a:lnSpc>
                <a:spcBef>
                  <a:spcPts val="0"/>
                </a:spcBef>
                <a:spcAft>
                  <a:spcPts val="0"/>
                </a:spcAft>
                <a:buClr>
                  <a:srgbClr val="A72A1E"/>
                </a:buClr>
                <a:buSzPts val="900"/>
                <a:buFont typeface="Roboto"/>
                <a:buChar char="●"/>
              </a:pPr>
              <a:r>
                <a:rPr b="0" i="0" lang="es" sz="900" u="none" cap="none" strike="noStrike">
                  <a:solidFill>
                    <a:srgbClr val="A72A1E"/>
                  </a:solidFill>
                  <a:latin typeface="Roboto"/>
                  <a:ea typeface="Roboto"/>
                  <a:cs typeface="Roboto"/>
                  <a:sym typeface="Roboto"/>
                </a:rPr>
                <a:t>¿Que efectos tiene el uso de las redes sociales en el cerebro del adolescente?</a:t>
              </a:r>
              <a:endParaRPr b="0" i="0" sz="900" u="none" cap="none" strike="noStrike">
                <a:solidFill>
                  <a:srgbClr val="A72A1E"/>
                </a:solidFill>
                <a:latin typeface="Roboto"/>
                <a:ea typeface="Roboto"/>
                <a:cs typeface="Roboto"/>
                <a:sym typeface="Roboto"/>
              </a:endParaRPr>
            </a:p>
            <a:p>
              <a:pPr indent="0" lvl="0" marL="457200" marR="0" rtl="0" algn="l">
                <a:lnSpc>
                  <a:spcPct val="115000"/>
                </a:lnSpc>
                <a:spcBef>
                  <a:spcPts val="0"/>
                </a:spcBef>
                <a:spcAft>
                  <a:spcPts val="0"/>
                </a:spcAft>
                <a:buClr>
                  <a:schemeClr val="dk1"/>
                </a:buClr>
                <a:buSzPts val="900"/>
                <a:buFont typeface="Trebuchet MS"/>
                <a:buNone/>
              </a:pPr>
              <a:r>
                <a:t/>
              </a:r>
              <a:endParaRPr b="0" i="0" sz="900" u="none" cap="none" strike="noStrike">
                <a:solidFill>
                  <a:srgbClr val="A72A1E"/>
                </a:solidFill>
                <a:latin typeface="Roboto"/>
                <a:ea typeface="Roboto"/>
                <a:cs typeface="Roboto"/>
                <a:sym typeface="Roboto"/>
              </a:endParaRPr>
            </a:p>
          </p:txBody>
        </p:sp>
      </p:grpSp>
      <p:grpSp>
        <p:nvGrpSpPr>
          <p:cNvPr id="387" name="Google Shape;387;p28"/>
          <p:cNvGrpSpPr/>
          <p:nvPr/>
        </p:nvGrpSpPr>
        <p:grpSpPr>
          <a:xfrm>
            <a:off x="1593025" y="1734795"/>
            <a:ext cx="5957975" cy="779794"/>
            <a:chOff x="1593000" y="2322568"/>
            <a:chExt cx="5957975" cy="643500"/>
          </a:xfrm>
        </p:grpSpPr>
        <p:sp>
          <p:nvSpPr>
            <p:cNvPr id="388" name="Google Shape;388;p28"/>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500"/>
                <a:buFont typeface="Trebuchet MS"/>
                <a:buNone/>
              </a:pPr>
              <a:r>
                <a:t/>
              </a:r>
              <a:endParaRPr b="0" i="0" sz="1500" u="none" cap="none" strike="noStrike">
                <a:solidFill>
                  <a:schemeClr val="dk1"/>
                </a:solidFill>
                <a:latin typeface="Trebuchet MS"/>
                <a:ea typeface="Trebuchet MS"/>
                <a:cs typeface="Trebuchet MS"/>
                <a:sym typeface="Trebuchet MS"/>
              </a:endParaRPr>
            </a:p>
          </p:txBody>
        </p:sp>
        <p:sp>
          <p:nvSpPr>
            <p:cNvPr id="389" name="Google Shape;389;p28"/>
            <p:cNvSpPr/>
            <p:nvPr/>
          </p:nvSpPr>
          <p:spPr>
            <a:xfrm flipH="1">
              <a:off x="2283025" y="2322575"/>
              <a:ext cx="1844400" cy="642600"/>
            </a:xfrm>
            <a:prstGeom prst="rect">
              <a:avLst/>
            </a:prstGeom>
            <a:solidFill>
              <a:srgbClr val="A7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500"/>
                <a:buFont typeface="Trebuchet MS"/>
                <a:buNone/>
              </a:pPr>
              <a:r>
                <a:t/>
              </a:r>
              <a:endParaRPr b="0" i="0" sz="1500" u="none" cap="none" strike="noStrike">
                <a:solidFill>
                  <a:schemeClr val="dk1"/>
                </a:solidFill>
                <a:latin typeface="Trebuchet MS"/>
                <a:ea typeface="Trebuchet MS"/>
                <a:cs typeface="Trebuchet MS"/>
                <a:sym typeface="Trebuchet MS"/>
              </a:endParaRPr>
            </a:p>
          </p:txBody>
        </p:sp>
        <p:sp>
          <p:nvSpPr>
            <p:cNvPr id="390" name="Google Shape;390;p28"/>
            <p:cNvSpPr/>
            <p:nvPr/>
          </p:nvSpPr>
          <p:spPr>
            <a:xfrm rot="-5400000">
              <a:off x="3501574" y="1934671"/>
              <a:ext cx="643356" cy="1419149"/>
            </a:xfrm>
            <a:prstGeom prst="flowChartOffpageConnector">
              <a:avLst/>
            </a:prstGeom>
            <a:solidFill>
              <a:srgbClr val="A72A1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500"/>
                <a:buFont typeface="Trebuchet MS"/>
                <a:buNone/>
              </a:pPr>
              <a:r>
                <a:t/>
              </a:r>
              <a:endParaRPr b="0" i="0" sz="1500" u="none" cap="none" strike="noStrike">
                <a:solidFill>
                  <a:schemeClr val="dk1"/>
                </a:solidFill>
                <a:latin typeface="Trebuchet MS"/>
                <a:ea typeface="Trebuchet MS"/>
                <a:cs typeface="Trebuchet MS"/>
                <a:sym typeface="Trebuchet MS"/>
              </a:endParaRPr>
            </a:p>
          </p:txBody>
        </p:sp>
        <p:sp>
          <p:nvSpPr>
            <p:cNvPr id="391" name="Google Shape;391;p28"/>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FFFFFF"/>
                </a:buClr>
                <a:buSzPts val="1100"/>
                <a:buFont typeface="Roboto Medium"/>
                <a:buNone/>
              </a:pPr>
              <a:r>
                <a:rPr b="0" i="0" lang="es" sz="1100" u="none" cap="none" strike="noStrike">
                  <a:solidFill>
                    <a:srgbClr val="FFFFFF"/>
                  </a:solidFill>
                  <a:latin typeface="Roboto Medium"/>
                  <a:ea typeface="Roboto Medium"/>
                  <a:cs typeface="Roboto Medium"/>
                  <a:sym typeface="Roboto Medium"/>
                </a:rPr>
                <a:t>Psicología</a:t>
              </a:r>
              <a:endParaRPr b="0" i="0" sz="1100" u="none" cap="none" strike="noStrike">
                <a:solidFill>
                  <a:srgbClr val="FFFFFF"/>
                </a:solidFill>
                <a:latin typeface="Roboto"/>
                <a:ea typeface="Roboto"/>
                <a:cs typeface="Roboto"/>
                <a:sym typeface="Roboto"/>
              </a:endParaRPr>
            </a:p>
          </p:txBody>
        </p:sp>
        <p:sp>
          <p:nvSpPr>
            <p:cNvPr id="392" name="Google Shape;392;p28"/>
            <p:cNvSpPr/>
            <p:nvPr/>
          </p:nvSpPr>
          <p:spPr>
            <a:xfrm>
              <a:off x="1593000" y="2322568"/>
              <a:ext cx="690000" cy="642300"/>
            </a:xfrm>
            <a:prstGeom prst="rect">
              <a:avLst/>
            </a:prstGeom>
            <a:solidFill>
              <a:srgbClr val="B02C20"/>
            </a:solidFill>
            <a:ln>
              <a:noFill/>
            </a:ln>
            <a:effectLst>
              <a:outerShdw blurRad="71438" rotWithShape="0" algn="bl" dir="2700000" dist="28575">
                <a:srgbClr val="000000">
                  <a:alpha val="16862"/>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500"/>
                <a:buFont typeface="Trebuchet MS"/>
                <a:buNone/>
              </a:pPr>
              <a:r>
                <a:t/>
              </a:r>
              <a:endParaRPr b="0" i="0" sz="1500" u="none" cap="none" strike="noStrike">
                <a:solidFill>
                  <a:schemeClr val="dk1"/>
                </a:solidFill>
                <a:latin typeface="Trebuchet MS"/>
                <a:ea typeface="Trebuchet MS"/>
                <a:cs typeface="Trebuchet MS"/>
                <a:sym typeface="Trebuchet MS"/>
              </a:endParaRPr>
            </a:p>
          </p:txBody>
        </p:sp>
        <p:sp>
          <p:nvSpPr>
            <p:cNvPr id="393" name="Google Shape;393;p28"/>
            <p:cNvSpPr/>
            <p:nvPr/>
          </p:nvSpPr>
          <p:spPr>
            <a:xfrm>
              <a:off x="1593000" y="2322575"/>
              <a:ext cx="690000" cy="642600"/>
            </a:xfrm>
            <a:prstGeom prst="rect">
              <a:avLst/>
            </a:prstGeom>
            <a:solidFill>
              <a:srgbClr val="BE2F22"/>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2700"/>
                <a:buFont typeface="Roboto Thin"/>
                <a:buNone/>
              </a:pPr>
              <a:r>
                <a:rPr b="0" i="0" lang="es" sz="2700" u="none" cap="none" strike="noStrike">
                  <a:solidFill>
                    <a:srgbClr val="FFFFFF"/>
                  </a:solidFill>
                  <a:latin typeface="Roboto Thin"/>
                  <a:ea typeface="Roboto Thin"/>
                  <a:cs typeface="Roboto Thin"/>
                  <a:sym typeface="Roboto Thin"/>
                </a:rPr>
                <a:t>01</a:t>
              </a:r>
              <a:endParaRPr b="0" i="0" sz="2700" u="none" cap="none" strike="noStrike">
                <a:solidFill>
                  <a:srgbClr val="FFFFFF"/>
                </a:solidFill>
                <a:latin typeface="Roboto Thin"/>
                <a:ea typeface="Roboto Thin"/>
                <a:cs typeface="Roboto Thin"/>
                <a:sym typeface="Roboto Thin"/>
              </a:endParaRPr>
            </a:p>
          </p:txBody>
        </p:sp>
        <p:sp>
          <p:nvSpPr>
            <p:cNvPr id="394" name="Google Shape;394;p28"/>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285750" lvl="0" marL="457200" marR="0" rtl="0" algn="l">
                <a:lnSpc>
                  <a:spcPct val="115000"/>
                </a:lnSpc>
                <a:spcBef>
                  <a:spcPts val="0"/>
                </a:spcBef>
                <a:spcAft>
                  <a:spcPts val="0"/>
                </a:spcAft>
                <a:buClr>
                  <a:srgbClr val="A72A1E"/>
                </a:buClr>
                <a:buSzPts val="900"/>
                <a:buFont typeface="Roboto"/>
                <a:buChar char="●"/>
              </a:pPr>
              <a:r>
                <a:rPr b="0" i="0" lang="es" sz="900" u="none" cap="none" strike="noStrike">
                  <a:solidFill>
                    <a:srgbClr val="A72A1E"/>
                  </a:solidFill>
                  <a:latin typeface="Roboto"/>
                  <a:ea typeface="Roboto"/>
                  <a:cs typeface="Roboto"/>
                  <a:sym typeface="Roboto"/>
                </a:rPr>
                <a:t>¿Que fenómenos psicológicos se conjugan con el uso y abuso de las redes sociales?</a:t>
              </a:r>
              <a:endParaRPr b="0" i="0" sz="900" u="none" cap="none" strike="noStrike">
                <a:solidFill>
                  <a:srgbClr val="A72A1E"/>
                </a:solidFill>
                <a:latin typeface="Roboto"/>
                <a:ea typeface="Roboto"/>
                <a:cs typeface="Roboto"/>
                <a:sym typeface="Roboto"/>
              </a:endParaRPr>
            </a:p>
            <a:p>
              <a:pPr indent="-285750" lvl="0" marL="457200" marR="0" rtl="0" algn="l">
                <a:lnSpc>
                  <a:spcPct val="115000"/>
                </a:lnSpc>
                <a:spcBef>
                  <a:spcPts val="0"/>
                </a:spcBef>
                <a:spcAft>
                  <a:spcPts val="0"/>
                </a:spcAft>
                <a:buClr>
                  <a:srgbClr val="A72A1E"/>
                </a:buClr>
                <a:buSzPts val="900"/>
                <a:buFont typeface="Roboto"/>
                <a:buChar char="●"/>
              </a:pPr>
              <a:r>
                <a:rPr b="0" i="0" lang="es" sz="900" u="none" cap="none" strike="noStrike">
                  <a:solidFill>
                    <a:srgbClr val="A72A1E"/>
                  </a:solidFill>
                  <a:latin typeface="Roboto"/>
                  <a:ea typeface="Roboto"/>
                  <a:cs typeface="Roboto"/>
                  <a:sym typeface="Roboto"/>
                </a:rPr>
                <a:t>¿Como influye el uso y abuso de las redes sociales en la personalidad afectiva del adolescente?</a:t>
              </a:r>
              <a:endParaRPr b="0" i="0" sz="900" u="none" cap="none" strike="noStrike">
                <a:solidFill>
                  <a:srgbClr val="A72A1E"/>
                </a:solidFill>
                <a:latin typeface="Roboto"/>
                <a:ea typeface="Roboto"/>
                <a:cs typeface="Roboto"/>
                <a:sym typeface="Roboto"/>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5226"/>
              <a:buFont typeface="Trebuchet MS"/>
              <a:buNone/>
            </a:pPr>
            <a:r>
              <a:rPr lang="es">
                <a:solidFill>
                  <a:schemeClr val="dk1"/>
                </a:solidFill>
              </a:rPr>
              <a:t>Proceso de indagación</a:t>
            </a:r>
            <a:endParaRPr>
              <a:solidFill>
                <a:schemeClr val="dk1"/>
              </a:solidFill>
            </a:endParaRPr>
          </a:p>
        </p:txBody>
      </p:sp>
      <p:sp>
        <p:nvSpPr>
          <p:cNvPr id="400" name="Google Shape;400;p29"/>
          <p:cNvSpPr txBox="1"/>
          <p:nvPr>
            <p:ph idx="1" type="body"/>
          </p:nvPr>
        </p:nvSpPr>
        <p:spPr>
          <a:xfrm>
            <a:off x="311700" y="1152475"/>
            <a:ext cx="8520600" cy="38577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1200"/>
              </a:spcAft>
              <a:buSzPts val="1800"/>
              <a:buNone/>
            </a:pPr>
            <a:r>
              <a:t/>
            </a:r>
            <a:endParaRPr/>
          </a:p>
        </p:txBody>
      </p:sp>
      <p:grpSp>
        <p:nvGrpSpPr>
          <p:cNvPr id="401" name="Google Shape;401;p29"/>
          <p:cNvGrpSpPr/>
          <p:nvPr/>
        </p:nvGrpSpPr>
        <p:grpSpPr>
          <a:xfrm>
            <a:off x="5632317" y="1189775"/>
            <a:ext cx="3305700" cy="3483050"/>
            <a:chOff x="5632317" y="1189775"/>
            <a:chExt cx="3305700" cy="3483050"/>
          </a:xfrm>
        </p:grpSpPr>
        <p:sp>
          <p:nvSpPr>
            <p:cNvPr id="402" name="Google Shape;402;p29"/>
            <p:cNvSpPr/>
            <p:nvPr/>
          </p:nvSpPr>
          <p:spPr>
            <a:xfrm>
              <a:off x="5632317" y="1189775"/>
              <a:ext cx="3305700" cy="669000"/>
            </a:xfrm>
            <a:prstGeom prst="chevron">
              <a:avLst>
                <a:gd fmla="val 50000" name="adj"/>
              </a:avLst>
            </a:prstGeom>
            <a:solidFill>
              <a:srgbClr val="D83829"/>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1800"/>
                <a:buFont typeface="Roboto"/>
                <a:buNone/>
              </a:pPr>
              <a:r>
                <a:rPr b="0" i="0" lang="es" sz="1800" u="none" cap="none" strike="noStrike">
                  <a:solidFill>
                    <a:srgbClr val="FFFFFF"/>
                  </a:solidFill>
                  <a:latin typeface="Roboto"/>
                  <a:ea typeface="Roboto"/>
                  <a:cs typeface="Roboto"/>
                  <a:sym typeface="Roboto"/>
                </a:rPr>
                <a:t>Análisis</a:t>
              </a:r>
              <a:endParaRPr b="0" i="0" sz="1800" u="none" cap="none" strike="noStrike">
                <a:solidFill>
                  <a:srgbClr val="FFFFFF"/>
                </a:solidFill>
                <a:latin typeface="Roboto"/>
                <a:ea typeface="Roboto"/>
                <a:cs typeface="Roboto"/>
                <a:sym typeface="Roboto"/>
              </a:endParaRPr>
            </a:p>
          </p:txBody>
        </p:sp>
        <p:sp>
          <p:nvSpPr>
            <p:cNvPr id="403" name="Google Shape;403;p29"/>
            <p:cNvSpPr txBox="1"/>
            <p:nvPr/>
          </p:nvSpPr>
          <p:spPr>
            <a:xfrm>
              <a:off x="6167063" y="2057125"/>
              <a:ext cx="2236200" cy="2615700"/>
            </a:xfrm>
            <a:prstGeom prst="rect">
              <a:avLst/>
            </a:prstGeom>
            <a:noFill/>
            <a:ln>
              <a:noFill/>
            </a:ln>
          </p:spPr>
          <p:txBody>
            <a:bodyPr anchorCtr="0" anchor="t" bIns="91425" lIns="91425" spcFirstLastPara="1" rIns="91425" wrap="square" tIns="91425">
              <a:noAutofit/>
            </a:bodyPr>
            <a:lstStyle/>
            <a:p>
              <a:pPr indent="-292100" lvl="0" marL="457200" marR="0" rtl="0" algn="l">
                <a:lnSpc>
                  <a:spcPct val="115000"/>
                </a:lnSpc>
                <a:spcBef>
                  <a:spcPts val="0"/>
                </a:spcBef>
                <a:spcAft>
                  <a:spcPts val="0"/>
                </a:spcAft>
                <a:buClr>
                  <a:schemeClr val="dk1"/>
                </a:buClr>
                <a:buSzPts val="1000"/>
                <a:buFont typeface="Roboto"/>
                <a:buChar char="●"/>
              </a:pPr>
              <a:r>
                <a:rPr b="0" i="0" lang="es" sz="1000" u="none" cap="none" strike="noStrike">
                  <a:solidFill>
                    <a:schemeClr val="dk1"/>
                  </a:solidFill>
                  <a:latin typeface="Roboto"/>
                  <a:ea typeface="Roboto"/>
                  <a:cs typeface="Roboto"/>
                  <a:sym typeface="Roboto"/>
                </a:rPr>
                <a:t>Analizar la influencia que tienen las redes sociales en la salud mental del adolescente, mediante la investigación, las encuestas.</a:t>
              </a:r>
              <a:endParaRPr b="0" i="0" sz="1200" u="none" cap="none" strike="noStrike">
                <a:solidFill>
                  <a:schemeClr val="dk1"/>
                </a:solidFill>
                <a:latin typeface="Roboto"/>
                <a:ea typeface="Roboto"/>
                <a:cs typeface="Roboto"/>
                <a:sym typeface="Roboto"/>
              </a:endParaRPr>
            </a:p>
          </p:txBody>
        </p:sp>
      </p:grpSp>
      <p:grpSp>
        <p:nvGrpSpPr>
          <p:cNvPr id="404" name="Google Shape;404;p29"/>
          <p:cNvGrpSpPr/>
          <p:nvPr/>
        </p:nvGrpSpPr>
        <p:grpSpPr>
          <a:xfrm>
            <a:off x="0" y="1189989"/>
            <a:ext cx="3546900" cy="3482836"/>
            <a:chOff x="0" y="1189989"/>
            <a:chExt cx="3546900" cy="3482836"/>
          </a:xfrm>
        </p:grpSpPr>
        <p:sp>
          <p:nvSpPr>
            <p:cNvPr id="405" name="Google Shape;405;p29"/>
            <p:cNvSpPr/>
            <p:nvPr/>
          </p:nvSpPr>
          <p:spPr>
            <a:xfrm>
              <a:off x="0" y="1189989"/>
              <a:ext cx="3546900" cy="669000"/>
            </a:xfrm>
            <a:prstGeom prst="homePlate">
              <a:avLst>
                <a:gd fmla="val 50000" name="adj"/>
              </a:avLst>
            </a:prstGeom>
            <a:solidFill>
              <a:srgbClr val="802017"/>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1800"/>
                <a:buFont typeface="Roboto"/>
                <a:buNone/>
              </a:pPr>
              <a:r>
                <a:rPr b="0" i="0" lang="es" sz="1800" u="none" cap="none" strike="noStrike">
                  <a:solidFill>
                    <a:srgbClr val="FFFFFF"/>
                  </a:solidFill>
                  <a:latin typeface="Roboto"/>
                  <a:ea typeface="Roboto"/>
                  <a:cs typeface="Roboto"/>
                  <a:sym typeface="Roboto"/>
                </a:rPr>
                <a:t>Investigación bibliográfica </a:t>
              </a:r>
              <a:endParaRPr b="0" i="0" sz="1800" u="none" cap="none" strike="noStrike">
                <a:solidFill>
                  <a:srgbClr val="FFFFFF"/>
                </a:solidFill>
                <a:latin typeface="Roboto"/>
                <a:ea typeface="Roboto"/>
                <a:cs typeface="Roboto"/>
                <a:sym typeface="Roboto"/>
              </a:endParaRPr>
            </a:p>
          </p:txBody>
        </p:sp>
        <p:sp>
          <p:nvSpPr>
            <p:cNvPr id="406" name="Google Shape;406;p29"/>
            <p:cNvSpPr txBox="1"/>
            <p:nvPr/>
          </p:nvSpPr>
          <p:spPr>
            <a:xfrm>
              <a:off x="655361" y="2057125"/>
              <a:ext cx="2236200" cy="2615700"/>
            </a:xfrm>
            <a:prstGeom prst="rect">
              <a:avLst/>
            </a:prstGeom>
            <a:noFill/>
            <a:ln>
              <a:noFill/>
            </a:ln>
          </p:spPr>
          <p:txBody>
            <a:bodyPr anchorCtr="0" anchor="t" bIns="91425" lIns="91425" spcFirstLastPara="1" rIns="91425" wrap="square" tIns="91425">
              <a:noAutofit/>
            </a:bodyPr>
            <a:lstStyle/>
            <a:p>
              <a:pPr indent="-292100" lvl="0" marL="457200" marR="0" rtl="0" algn="l">
                <a:lnSpc>
                  <a:spcPct val="115000"/>
                </a:lnSpc>
                <a:spcBef>
                  <a:spcPts val="0"/>
                </a:spcBef>
                <a:spcAft>
                  <a:spcPts val="0"/>
                </a:spcAft>
                <a:buClr>
                  <a:schemeClr val="dk1"/>
                </a:buClr>
                <a:buSzPts val="1000"/>
                <a:buFont typeface="Roboto"/>
                <a:buChar char="●"/>
              </a:pPr>
              <a:r>
                <a:rPr b="0" i="0" lang="es" sz="1000" u="none" cap="none" strike="noStrike">
                  <a:solidFill>
                    <a:schemeClr val="dk1"/>
                  </a:solidFill>
                  <a:latin typeface="Roboto"/>
                  <a:ea typeface="Roboto"/>
                  <a:cs typeface="Roboto"/>
                  <a:sym typeface="Roboto"/>
                </a:rPr>
                <a:t>Investigar sobre la salud mental y redes sociales.</a:t>
              </a:r>
              <a:endParaRPr b="0" i="0" sz="1000" u="none" cap="none" strike="noStrike">
                <a:solidFill>
                  <a:schemeClr val="dk1"/>
                </a:solidFill>
                <a:latin typeface="Roboto"/>
                <a:ea typeface="Roboto"/>
                <a:cs typeface="Roboto"/>
                <a:sym typeface="Roboto"/>
              </a:endParaRPr>
            </a:p>
            <a:p>
              <a:pPr indent="-292100" lvl="0" marL="457200" marR="0" rtl="0" algn="l">
                <a:lnSpc>
                  <a:spcPct val="115000"/>
                </a:lnSpc>
                <a:spcBef>
                  <a:spcPts val="0"/>
                </a:spcBef>
                <a:spcAft>
                  <a:spcPts val="0"/>
                </a:spcAft>
                <a:buClr>
                  <a:schemeClr val="dk1"/>
                </a:buClr>
                <a:buSzPts val="1000"/>
                <a:buFont typeface="Roboto"/>
                <a:buChar char="●"/>
              </a:pPr>
              <a:r>
                <a:rPr b="0" i="0" lang="es" sz="1000" u="none" cap="none" strike="noStrike">
                  <a:solidFill>
                    <a:schemeClr val="dk1"/>
                  </a:solidFill>
                  <a:latin typeface="Roboto"/>
                  <a:ea typeface="Roboto"/>
                  <a:cs typeface="Roboto"/>
                  <a:sym typeface="Roboto"/>
                </a:rPr>
                <a:t>Investigar si es que las redes sociales tienen algún efecto en los adolescentes.</a:t>
              </a:r>
              <a:endParaRPr b="0" i="0" sz="1000" u="none" cap="none" strike="noStrike">
                <a:solidFill>
                  <a:schemeClr val="dk1"/>
                </a:solidFill>
                <a:latin typeface="Roboto"/>
                <a:ea typeface="Roboto"/>
                <a:cs typeface="Roboto"/>
                <a:sym typeface="Roboto"/>
              </a:endParaRPr>
            </a:p>
            <a:p>
              <a:pPr indent="-292100" lvl="0" marL="457200" marR="0" rtl="0" algn="l">
                <a:lnSpc>
                  <a:spcPct val="115000"/>
                </a:lnSpc>
                <a:spcBef>
                  <a:spcPts val="0"/>
                </a:spcBef>
                <a:spcAft>
                  <a:spcPts val="0"/>
                </a:spcAft>
                <a:buClr>
                  <a:schemeClr val="dk1"/>
                </a:buClr>
                <a:buSzPts val="1000"/>
                <a:buFont typeface="Roboto"/>
                <a:buChar char="●"/>
              </a:pPr>
              <a:r>
                <a:rPr b="0" i="0" lang="es" sz="1000" u="none" cap="none" strike="noStrike">
                  <a:solidFill>
                    <a:schemeClr val="dk1"/>
                  </a:solidFill>
                  <a:latin typeface="Roboto"/>
                  <a:ea typeface="Roboto"/>
                  <a:cs typeface="Roboto"/>
                  <a:sym typeface="Roboto"/>
                </a:rPr>
                <a:t>Investigar los efectos neurológicos que tienen las redes sociales en el cerebro adolescente.</a:t>
              </a:r>
              <a:endParaRPr b="0" i="0" sz="1000" u="none" cap="none" strike="noStrike">
                <a:solidFill>
                  <a:schemeClr val="dk1"/>
                </a:solidFill>
                <a:latin typeface="Roboto"/>
                <a:ea typeface="Roboto"/>
                <a:cs typeface="Roboto"/>
                <a:sym typeface="Roboto"/>
              </a:endParaRPr>
            </a:p>
            <a:p>
              <a:pPr indent="-292100" lvl="0" marL="457200" marR="0" rtl="0" algn="l">
                <a:lnSpc>
                  <a:spcPct val="115000"/>
                </a:lnSpc>
                <a:spcBef>
                  <a:spcPts val="0"/>
                </a:spcBef>
                <a:spcAft>
                  <a:spcPts val="0"/>
                </a:spcAft>
                <a:buClr>
                  <a:schemeClr val="dk1"/>
                </a:buClr>
                <a:buSzPts val="1000"/>
                <a:buFont typeface="Roboto"/>
                <a:buChar char="●"/>
              </a:pPr>
              <a:r>
                <a:rPr b="0" i="0" lang="es" sz="1000" u="none" cap="none" strike="noStrike">
                  <a:solidFill>
                    <a:schemeClr val="dk1"/>
                  </a:solidFill>
                  <a:latin typeface="Roboto"/>
                  <a:ea typeface="Roboto"/>
                  <a:cs typeface="Roboto"/>
                  <a:sym typeface="Roboto"/>
                </a:rPr>
                <a:t>Investigar sobre el derecho al acceso a los medios de comunicación.</a:t>
              </a:r>
              <a:endParaRPr b="0" i="0" sz="1000" u="none" cap="none" strike="noStrike">
                <a:solidFill>
                  <a:schemeClr val="dk1"/>
                </a:solidFill>
                <a:latin typeface="Roboto"/>
                <a:ea typeface="Roboto"/>
                <a:cs typeface="Roboto"/>
                <a:sym typeface="Roboto"/>
              </a:endParaRPr>
            </a:p>
            <a:p>
              <a:pPr indent="0" lvl="0" marL="0" marR="0" rtl="0" algn="l">
                <a:lnSpc>
                  <a:spcPct val="115000"/>
                </a:lnSpc>
                <a:spcBef>
                  <a:spcPts val="0"/>
                </a:spcBef>
                <a:spcAft>
                  <a:spcPts val="0"/>
                </a:spcAft>
                <a:buClr>
                  <a:schemeClr val="dk1"/>
                </a:buClr>
                <a:buSzPts val="1200"/>
                <a:buFont typeface="Trebuchet MS"/>
                <a:buNone/>
              </a:pPr>
              <a:r>
                <a:t/>
              </a:r>
              <a:endParaRPr b="0" i="0" sz="1200" u="none" cap="none" strike="noStrike">
                <a:solidFill>
                  <a:schemeClr val="dk1"/>
                </a:solidFill>
                <a:latin typeface="Roboto"/>
                <a:ea typeface="Roboto"/>
                <a:cs typeface="Roboto"/>
                <a:sym typeface="Roboto"/>
              </a:endParaRPr>
            </a:p>
          </p:txBody>
        </p:sp>
      </p:grpSp>
      <p:grpSp>
        <p:nvGrpSpPr>
          <p:cNvPr id="407" name="Google Shape;407;p29"/>
          <p:cNvGrpSpPr/>
          <p:nvPr/>
        </p:nvGrpSpPr>
        <p:grpSpPr>
          <a:xfrm>
            <a:off x="2944204" y="1189775"/>
            <a:ext cx="3305700" cy="3483050"/>
            <a:chOff x="2944204" y="1189775"/>
            <a:chExt cx="3305700" cy="3483050"/>
          </a:xfrm>
        </p:grpSpPr>
        <p:sp>
          <p:nvSpPr>
            <p:cNvPr id="408" name="Google Shape;408;p29"/>
            <p:cNvSpPr/>
            <p:nvPr/>
          </p:nvSpPr>
          <p:spPr>
            <a:xfrm>
              <a:off x="2944204" y="1189775"/>
              <a:ext cx="3305700" cy="669000"/>
            </a:xfrm>
            <a:prstGeom prst="chevron">
              <a:avLst>
                <a:gd fmla="val 50000" name="adj"/>
              </a:avLst>
            </a:prstGeom>
            <a:solidFill>
              <a:srgbClr val="B02C20"/>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1800"/>
                <a:buFont typeface="Roboto"/>
                <a:buNone/>
              </a:pPr>
              <a:r>
                <a:rPr b="0" i="0" lang="es" sz="1800" u="none" cap="none" strike="noStrike">
                  <a:solidFill>
                    <a:srgbClr val="FFFFFF"/>
                  </a:solidFill>
                  <a:latin typeface="Roboto"/>
                  <a:ea typeface="Roboto"/>
                  <a:cs typeface="Roboto"/>
                  <a:sym typeface="Roboto"/>
                </a:rPr>
                <a:t>Encuesta</a:t>
              </a:r>
              <a:endParaRPr b="0" i="0" sz="1800" u="none" cap="none" strike="noStrike">
                <a:solidFill>
                  <a:srgbClr val="FFFFFF"/>
                </a:solidFill>
                <a:latin typeface="Roboto"/>
                <a:ea typeface="Roboto"/>
                <a:cs typeface="Roboto"/>
                <a:sym typeface="Roboto"/>
              </a:endParaRPr>
            </a:p>
          </p:txBody>
        </p:sp>
        <p:sp>
          <p:nvSpPr>
            <p:cNvPr id="409" name="Google Shape;409;p29"/>
            <p:cNvSpPr txBox="1"/>
            <p:nvPr/>
          </p:nvSpPr>
          <p:spPr>
            <a:xfrm>
              <a:off x="3478949" y="2057125"/>
              <a:ext cx="2236200" cy="2615700"/>
            </a:xfrm>
            <a:prstGeom prst="rect">
              <a:avLst/>
            </a:prstGeom>
            <a:noFill/>
            <a:ln>
              <a:noFill/>
            </a:ln>
          </p:spPr>
          <p:txBody>
            <a:bodyPr anchorCtr="0" anchor="t" bIns="91425" lIns="91425" spcFirstLastPara="1" rIns="91425" wrap="square" tIns="91425">
              <a:noAutofit/>
            </a:bodyPr>
            <a:lstStyle/>
            <a:p>
              <a:pPr indent="-292100" lvl="0" marL="457200" marR="0" rtl="0" algn="l">
                <a:lnSpc>
                  <a:spcPct val="115000"/>
                </a:lnSpc>
                <a:spcBef>
                  <a:spcPts val="0"/>
                </a:spcBef>
                <a:spcAft>
                  <a:spcPts val="0"/>
                </a:spcAft>
                <a:buClr>
                  <a:schemeClr val="dk1"/>
                </a:buClr>
                <a:buSzPts val="1000"/>
                <a:buFont typeface="Roboto"/>
                <a:buChar char="●"/>
              </a:pPr>
              <a:r>
                <a:rPr b="0" i="0" lang="es" sz="1000" u="none" cap="none" strike="noStrike">
                  <a:solidFill>
                    <a:schemeClr val="dk1"/>
                  </a:solidFill>
                  <a:latin typeface="Roboto"/>
                  <a:ea typeface="Roboto"/>
                  <a:cs typeface="Roboto"/>
                  <a:sym typeface="Roboto"/>
                </a:rPr>
                <a:t>Realizar una encuesta a los adolescentes de preparatoria del Colegio Franco Inglés sobre las redes sociales , su uso o abuso en tiempo y frecuencia, así como el probable efecto en su salud mental.</a:t>
              </a:r>
              <a:endParaRPr b="0" i="0" sz="1000" u="none" cap="none" strike="noStrike">
                <a:solidFill>
                  <a:schemeClr val="dk1"/>
                </a:solidFill>
                <a:latin typeface="Roboto"/>
                <a:ea typeface="Roboto"/>
                <a:cs typeface="Roboto"/>
                <a:sym typeface="Roboto"/>
              </a:endParaRPr>
            </a:p>
            <a:p>
              <a:pPr indent="0" lvl="0" marL="0" marR="0" rtl="0" algn="l">
                <a:lnSpc>
                  <a:spcPct val="115000"/>
                </a:lnSpc>
                <a:spcBef>
                  <a:spcPts val="0"/>
                </a:spcBef>
                <a:spcAft>
                  <a:spcPts val="0"/>
                </a:spcAft>
                <a:buClr>
                  <a:schemeClr val="dk1"/>
                </a:buClr>
                <a:buSzPts val="1200"/>
                <a:buFont typeface="Trebuchet MS"/>
                <a:buNone/>
              </a:pPr>
              <a:r>
                <a:t/>
              </a:r>
              <a:endParaRPr b="0" i="0" sz="1200" u="none" cap="none" strike="noStrike">
                <a:solidFill>
                  <a:schemeClr val="dk1"/>
                </a:solidFill>
                <a:latin typeface="Roboto"/>
                <a:ea typeface="Roboto"/>
                <a:cs typeface="Roboto"/>
                <a:sym typeface="Roboto"/>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990"/>
              <a:buFont typeface="Trebuchet MS"/>
              <a:buNone/>
            </a:pPr>
            <a:r>
              <a:rPr lang="es" sz="3020">
                <a:solidFill>
                  <a:schemeClr val="dk1"/>
                </a:solidFill>
              </a:rPr>
              <a:t>CICLO ESCOLAR 2022-2023</a:t>
            </a:r>
            <a:endParaRPr sz="3020">
              <a:solidFill>
                <a:schemeClr val="dk1"/>
              </a:solidFill>
            </a:endParaRPr>
          </a:p>
        </p:txBody>
      </p:sp>
      <p:sp>
        <p:nvSpPr>
          <p:cNvPr id="219" name="Google Shape;219;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SzPts val="1800"/>
              <a:buNone/>
            </a:pPr>
            <a:r>
              <a:rPr lang="es" sz="2300"/>
              <a:t>6° año de preparatoria </a:t>
            </a:r>
            <a:endParaRPr sz="2300"/>
          </a:p>
          <a:p>
            <a:pPr indent="0" lvl="0" marL="0" rtl="0" algn="ctr">
              <a:spcBef>
                <a:spcPts val="1200"/>
              </a:spcBef>
              <a:spcAft>
                <a:spcPts val="0"/>
              </a:spcAft>
              <a:buSzPts val="1800"/>
              <a:buNone/>
            </a:pPr>
            <a:r>
              <a:t/>
            </a:r>
            <a:endParaRPr sz="2300"/>
          </a:p>
          <a:p>
            <a:pPr indent="0" lvl="0" marL="0" rtl="0" algn="ctr">
              <a:spcBef>
                <a:spcPts val="1200"/>
              </a:spcBef>
              <a:spcAft>
                <a:spcPts val="0"/>
              </a:spcAft>
              <a:buSzPts val="1800"/>
              <a:buNone/>
            </a:pPr>
            <a:r>
              <a:rPr lang="es" sz="2300"/>
              <a:t>FECHAS EN QUE SE PLANEA LLEVAR A CABO EL PROYECTO: </a:t>
            </a:r>
            <a:endParaRPr sz="2300"/>
          </a:p>
          <a:p>
            <a:pPr indent="0" lvl="0" marL="0" rtl="0" algn="ctr">
              <a:spcBef>
                <a:spcPts val="1200"/>
              </a:spcBef>
              <a:spcAft>
                <a:spcPts val="0"/>
              </a:spcAft>
              <a:buSzPts val="1800"/>
              <a:buNone/>
            </a:pPr>
            <a:r>
              <a:rPr lang="es" sz="2300"/>
              <a:t>Del 13 de enero 17 de febrero  2023</a:t>
            </a:r>
            <a:endParaRPr sz="2300"/>
          </a:p>
          <a:p>
            <a:pPr indent="0" lvl="0" marL="0" rtl="0" algn="ctr">
              <a:spcBef>
                <a:spcPts val="1200"/>
              </a:spcBef>
              <a:spcAft>
                <a:spcPts val="0"/>
              </a:spcAft>
              <a:buSzPts val="1800"/>
              <a:buNone/>
            </a:pPr>
            <a:r>
              <a:t/>
            </a:r>
            <a:endParaRPr/>
          </a:p>
          <a:p>
            <a:pPr indent="0" lvl="0" marL="0" rtl="0" algn="ctr">
              <a:spcBef>
                <a:spcPts val="1200"/>
              </a:spcBef>
              <a:spcAft>
                <a:spcPts val="0"/>
              </a:spcAft>
              <a:buSzPts val="1800"/>
              <a:buNone/>
            </a:pPr>
            <a:r>
              <a:t/>
            </a:r>
            <a:endParaRPr/>
          </a:p>
          <a:p>
            <a:pPr indent="0" lvl="0" marL="0" rtl="0" algn="l">
              <a:spcBef>
                <a:spcPts val="1200"/>
              </a:spcBef>
              <a:spcAft>
                <a:spcPts val="1200"/>
              </a:spcAft>
              <a:buSzPts val="1800"/>
              <a:buNone/>
            </a:pPr>
            <a:r>
              <a:t/>
            </a:r>
            <a:endParaRPr/>
          </a:p>
        </p:txBody>
      </p:sp>
      <p:pic>
        <p:nvPicPr>
          <p:cNvPr id="220" name="Google Shape;220;p3"/>
          <p:cNvPicPr preferRelativeResize="0"/>
          <p:nvPr/>
        </p:nvPicPr>
        <p:blipFill rotWithShape="1">
          <a:blip r:embed="rId3">
            <a:alphaModFix/>
          </a:blip>
          <a:srcRect b="0" l="0" r="0" t="0"/>
          <a:stretch/>
        </p:blipFill>
        <p:spPr>
          <a:xfrm>
            <a:off x="4853425" y="3224500"/>
            <a:ext cx="3930076" cy="1919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5226"/>
              <a:buFont typeface="Trebuchet MS"/>
              <a:buNone/>
            </a:pPr>
            <a:r>
              <a:rPr lang="es">
                <a:solidFill>
                  <a:schemeClr val="dk1"/>
                </a:solidFill>
              </a:rPr>
              <a:t>Análisis de mesa de expertos</a:t>
            </a:r>
            <a:endParaRPr>
              <a:solidFill>
                <a:schemeClr val="dk1"/>
              </a:solidFill>
            </a:endParaRPr>
          </a:p>
        </p:txBody>
      </p:sp>
      <p:sp>
        <p:nvSpPr>
          <p:cNvPr id="415" name="Google Shape;415;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04800" lvl="0" marL="457200" rtl="0" algn="just">
              <a:spcBef>
                <a:spcPts val="0"/>
              </a:spcBef>
              <a:spcAft>
                <a:spcPts val="0"/>
              </a:spcAft>
              <a:buClr>
                <a:schemeClr val="dk1"/>
              </a:buClr>
              <a:buSzPts val="1200"/>
              <a:buFont typeface="Roboto"/>
              <a:buChar char="●"/>
            </a:pPr>
            <a:r>
              <a:rPr lang="es" sz="1400">
                <a:solidFill>
                  <a:srgbClr val="080808"/>
                </a:solidFill>
                <a:highlight>
                  <a:srgbClr val="FFFFFF"/>
                </a:highlight>
              </a:rPr>
              <a:t>Las redes sociales permiten que los adolescentes creen identidades en línea, se comuniquen con otros y construyan lazos sociales. Estas redes pueden proporcionar a los adolescentes un apoyo valioso, especialmente ayudando a los que sufren exclusión o tienen discapacidades o enfermedades crónicas. Sin embargo, el uso de las redes sociales también puede afectar negativamente a los adolescentes, al distraerlos, interrumpir su sueño y exponerlos al hostigamiento, a la propagación de rumores, a las opiniones poco realistas sobre la vida de otras personas y a la presión de grupo.</a:t>
            </a:r>
            <a:endParaRPr sz="1400">
              <a:solidFill>
                <a:srgbClr val="080808"/>
              </a:solidFill>
              <a:highlight>
                <a:srgbClr val="FFFFFF"/>
              </a:highlight>
            </a:endParaRPr>
          </a:p>
          <a:p>
            <a:pPr indent="-304800" lvl="0" marL="457200" rtl="0" algn="l">
              <a:spcBef>
                <a:spcPts val="0"/>
              </a:spcBef>
              <a:spcAft>
                <a:spcPts val="0"/>
              </a:spcAft>
              <a:buClr>
                <a:schemeClr val="dk1"/>
              </a:buClr>
              <a:buSzPts val="1200"/>
              <a:buFont typeface="Roboto"/>
              <a:buChar char="●"/>
            </a:pPr>
            <a:r>
              <a:rPr lang="es" sz="1400">
                <a:solidFill>
                  <a:srgbClr val="080808"/>
                </a:solidFill>
                <a:highlight>
                  <a:srgbClr val="FFFFFF"/>
                </a:highlight>
              </a:rPr>
              <a:t>También  se ha observado vínculos entre los altos niveles de uso de redes sociales y los síntomas de depresión o ansiedad.</a:t>
            </a:r>
            <a:endParaRPr/>
          </a:p>
          <a:p>
            <a:pPr indent="-304800" lvl="0" marL="457200" rtl="0" algn="l">
              <a:spcBef>
                <a:spcPts val="0"/>
              </a:spcBef>
              <a:spcAft>
                <a:spcPts val="0"/>
              </a:spcAft>
              <a:buClr>
                <a:schemeClr val="dk1"/>
              </a:buClr>
              <a:buSzPts val="1200"/>
              <a:buFont typeface="Roboto"/>
              <a:buChar char="●"/>
            </a:pPr>
            <a:r>
              <a:rPr lang="es" sz="1400" u="sng">
                <a:solidFill>
                  <a:srgbClr val="00B0F0"/>
                </a:solidFill>
                <a:highlight>
                  <a:srgbClr val="FFFFFF"/>
                </a:highlight>
                <a:hlinkClick r:id="rId3">
                  <a:extLst>
                    <a:ext uri="{A12FA001-AC4F-418D-AE19-62706E023703}">
                      <ahyp:hlinkClr val="tx"/>
                    </a:ext>
                  </a:extLst>
                </a:hlinkClick>
              </a:rPr>
              <a:t>https://www.mayoclinic.org/es/healthy-lifestyle/tween-and-teen-health/in-depth/teens-and-social-media-use/art-20474437#:~:text=Las%20redes%20sociales%20son%20perjudiciales,y%20a%20la%20presi%C3%B3n%20de%20grupo.</a:t>
            </a:r>
            <a:endParaRPr sz="1400">
              <a:solidFill>
                <a:srgbClr val="00B0F0"/>
              </a:solidFill>
              <a:highlight>
                <a:srgbClr val="FFFFFF"/>
              </a:highlight>
            </a:endParaRPr>
          </a:p>
          <a:p>
            <a:pPr indent="0" lvl="0" marL="457200" rtl="0" algn="l">
              <a:spcBef>
                <a:spcPts val="0"/>
              </a:spcBef>
              <a:spcAft>
                <a:spcPts val="0"/>
              </a:spcAft>
              <a:buSzPts val="1800"/>
              <a:buNone/>
            </a:pPr>
            <a:r>
              <a:t/>
            </a:r>
            <a:endParaRPr sz="1200">
              <a:solidFill>
                <a:srgbClr val="080808"/>
              </a:solidFill>
              <a:highlight>
                <a:srgbClr val="FFFFFF"/>
              </a:high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s">
                <a:solidFill>
                  <a:schemeClr val="dk1"/>
                </a:solidFill>
              </a:rPr>
              <a:t>Estructura inicial de planeación (Resumen)</a:t>
            </a:r>
            <a:endParaRPr>
              <a:solidFill>
                <a:schemeClr val="dk1"/>
              </a:solidFill>
            </a:endParaRPr>
          </a:p>
        </p:txBody>
      </p:sp>
      <p:sp>
        <p:nvSpPr>
          <p:cNvPr id="421" name="Google Shape;421;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1200"/>
              </a:spcAft>
              <a:buSzPts val="1800"/>
              <a:buNone/>
            </a:pPr>
            <a:r>
              <a:rPr lang="es" sz="1500">
                <a:solidFill>
                  <a:schemeClr val="dk1"/>
                </a:solidFill>
              </a:rPr>
              <a:t>A través de un proyecto interdisciplinario se determinó que las redes sociales son un aspecto importante en la vida de los adolescentes. Mediante encuestas y un análisis de los resultados, se logró llegar a la conclusión que si bien </a:t>
            </a:r>
            <a:r>
              <a:rPr lang="es" sz="1500">
                <a:solidFill>
                  <a:schemeClr val="dk1"/>
                </a:solidFill>
                <a:highlight>
                  <a:srgbClr val="FFFFFF"/>
                </a:highlight>
              </a:rPr>
              <a:t>el uso de las redes sociales pueden proporcionar a los adolescentes un apoyo valioso, especialmente ayudando a los que sufren exclusión o tienen discapacidades o enfermedades crónicas, también puede afectar negativamente a los adolescentes, al distraerlos, interrumpir su sueño y exponerlos al hostigamiento, a la propagación de rumores, a las opiniones poco realistas sobre la vida de otras personas y a la presión de grupo, agregado a esto, el abuso de las mismas modifica la química del cerebro del adolescente ocasionando vínculos del abuso de estas con distintos grados de depresión y/o ansiedad.</a:t>
            </a:r>
            <a:endParaRPr sz="150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32"/>
          <p:cNvSpPr txBox="1"/>
          <p:nvPr>
            <p:ph type="title"/>
          </p:nvPr>
        </p:nvSpPr>
        <p:spPr>
          <a:xfrm>
            <a:off x="311700" y="445025"/>
            <a:ext cx="8520600" cy="8427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5226"/>
              <a:buFont typeface="Trebuchet MS"/>
              <a:buNone/>
            </a:pPr>
            <a:r>
              <a:rPr lang="es">
                <a:solidFill>
                  <a:schemeClr val="dk1"/>
                </a:solidFill>
              </a:rPr>
              <a:t>Estructura inicial de planeación. Elaboración inicial del proyecto. </a:t>
            </a:r>
            <a:endParaRPr>
              <a:solidFill>
                <a:schemeClr val="dk1"/>
              </a:solidFill>
            </a:endParaRPr>
          </a:p>
        </p:txBody>
      </p:sp>
      <p:grpSp>
        <p:nvGrpSpPr>
          <p:cNvPr id="427" name="Google Shape;427;p32"/>
          <p:cNvGrpSpPr/>
          <p:nvPr/>
        </p:nvGrpSpPr>
        <p:grpSpPr>
          <a:xfrm>
            <a:off x="3073850" y="1646724"/>
            <a:ext cx="1944600" cy="2701125"/>
            <a:chOff x="3071457" y="2013875"/>
            <a:chExt cx="1944600" cy="1569600"/>
          </a:xfrm>
        </p:grpSpPr>
        <p:sp>
          <p:nvSpPr>
            <p:cNvPr id="428" name="Google Shape;428;p32"/>
            <p:cNvSpPr/>
            <p:nvPr/>
          </p:nvSpPr>
          <p:spPr>
            <a:xfrm flipH="1" rot="10800000">
              <a:off x="3071457" y="2013875"/>
              <a:ext cx="1944600" cy="1569600"/>
            </a:xfrm>
            <a:prstGeom prst="round2DiagRect">
              <a:avLst>
                <a:gd fmla="val 0" name="adj1"/>
                <a:gd fmla="val 17764" name="adj2"/>
              </a:avLst>
            </a:prstGeom>
            <a:solidFill>
              <a:srgbClr val="0D5DD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Trebuchet MS"/>
                <a:buNone/>
              </a:pPr>
              <a:r>
                <a:t/>
              </a:r>
              <a:endParaRPr b="0" i="0" sz="1800" u="none" cap="none" strike="noStrike">
                <a:solidFill>
                  <a:schemeClr val="dk1"/>
                </a:solidFill>
                <a:latin typeface="Trebuchet MS"/>
                <a:ea typeface="Trebuchet MS"/>
                <a:cs typeface="Trebuchet MS"/>
                <a:sym typeface="Trebuchet MS"/>
              </a:endParaRPr>
            </a:p>
          </p:txBody>
        </p:sp>
        <p:sp>
          <p:nvSpPr>
            <p:cNvPr id="429" name="Google Shape;429;p32"/>
            <p:cNvSpPr txBox="1"/>
            <p:nvPr/>
          </p:nvSpPr>
          <p:spPr>
            <a:xfrm>
              <a:off x="3316107" y="2256372"/>
              <a:ext cx="1451700" cy="10302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FFFFFF"/>
                </a:buClr>
                <a:buSzPts val="1100"/>
                <a:buFont typeface="Roboto"/>
                <a:buNone/>
              </a:pPr>
              <a:r>
                <a:rPr b="1" i="0" lang="es" sz="1100" u="none" cap="none" strike="noStrike">
                  <a:solidFill>
                    <a:srgbClr val="FFFFFF"/>
                  </a:solidFill>
                  <a:latin typeface="Roboto"/>
                  <a:ea typeface="Roboto"/>
                  <a:cs typeface="Roboto"/>
                  <a:sym typeface="Roboto"/>
                </a:rPr>
                <a:t>Morfofisiología</a:t>
              </a:r>
              <a:endParaRPr b="1" i="0" sz="1100" u="none" cap="none" strike="noStrike">
                <a:solidFill>
                  <a:srgbClr val="FFFFFF"/>
                </a:solidFill>
                <a:latin typeface="Roboto"/>
                <a:ea typeface="Roboto"/>
                <a:cs typeface="Roboto"/>
                <a:sym typeface="Roboto"/>
              </a:endParaRPr>
            </a:p>
            <a:p>
              <a:pPr indent="0" lvl="0" marL="0" marR="0" rtl="0" algn="l">
                <a:spcBef>
                  <a:spcPts val="0"/>
                </a:spcBef>
                <a:spcAft>
                  <a:spcPts val="0"/>
                </a:spcAft>
                <a:buClr>
                  <a:schemeClr val="dk1"/>
                </a:buClr>
                <a:buSzPts val="1100"/>
                <a:buFont typeface="Trebuchet MS"/>
                <a:buNone/>
              </a:pPr>
              <a:r>
                <a:t/>
              </a:r>
              <a:endParaRPr b="1" i="0" sz="1100" u="none" cap="none" strike="noStrike">
                <a:solidFill>
                  <a:srgbClr val="FFFFFF"/>
                </a:solidFill>
                <a:latin typeface="Roboto"/>
                <a:ea typeface="Roboto"/>
                <a:cs typeface="Roboto"/>
                <a:sym typeface="Roboto"/>
              </a:endParaRPr>
            </a:p>
            <a:p>
              <a:pPr indent="0" lvl="0" marL="0" marR="0" rtl="0" algn="l">
                <a:spcBef>
                  <a:spcPts val="0"/>
                </a:spcBef>
                <a:spcAft>
                  <a:spcPts val="0"/>
                </a:spcAft>
                <a:buClr>
                  <a:schemeClr val="dk1"/>
                </a:buClr>
                <a:buSzPts val="1100"/>
                <a:buFont typeface="Trebuchet MS"/>
                <a:buNone/>
              </a:pPr>
              <a:r>
                <a:t/>
              </a:r>
              <a:endParaRPr b="1" i="0" sz="1100" u="none" cap="none" strike="noStrike">
                <a:solidFill>
                  <a:srgbClr val="FFFFFF"/>
                </a:solidFill>
                <a:latin typeface="Roboto"/>
                <a:ea typeface="Roboto"/>
                <a:cs typeface="Roboto"/>
                <a:sym typeface="Roboto"/>
              </a:endParaRPr>
            </a:p>
          </p:txBody>
        </p:sp>
        <p:sp>
          <p:nvSpPr>
            <p:cNvPr id="430" name="Google Shape;430;p32"/>
            <p:cNvSpPr txBox="1"/>
            <p:nvPr/>
          </p:nvSpPr>
          <p:spPr>
            <a:xfrm>
              <a:off x="3318813" y="2491121"/>
              <a:ext cx="1451700" cy="512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FFFFFF"/>
                </a:buClr>
                <a:buSzPts val="1100"/>
                <a:buFont typeface="Roboto"/>
                <a:buNone/>
              </a:pPr>
              <a:r>
                <a:rPr b="0" i="0" lang="es" sz="1100" u="none" cap="none" strike="noStrike">
                  <a:solidFill>
                    <a:srgbClr val="FFFFFF"/>
                  </a:solidFill>
                  <a:latin typeface="Roboto"/>
                  <a:ea typeface="Roboto"/>
                  <a:cs typeface="Roboto"/>
                  <a:sym typeface="Roboto"/>
                </a:rPr>
                <a:t>Creación de Formularios para encuestar a los participantes y levantamiento de las encuestas</a:t>
              </a:r>
              <a:endParaRPr b="0" i="0" sz="1100" u="none" cap="none" strike="noStrike">
                <a:solidFill>
                  <a:srgbClr val="FFFFFF"/>
                </a:solidFill>
                <a:latin typeface="Roboto"/>
                <a:ea typeface="Roboto"/>
                <a:cs typeface="Roboto"/>
                <a:sym typeface="Roboto"/>
              </a:endParaRPr>
            </a:p>
          </p:txBody>
        </p:sp>
      </p:grpSp>
      <p:grpSp>
        <p:nvGrpSpPr>
          <p:cNvPr id="431" name="Google Shape;431;p32"/>
          <p:cNvGrpSpPr/>
          <p:nvPr/>
        </p:nvGrpSpPr>
        <p:grpSpPr>
          <a:xfrm>
            <a:off x="1131625" y="1646821"/>
            <a:ext cx="1944600" cy="2701125"/>
            <a:chOff x="1126863" y="2013875"/>
            <a:chExt cx="1944600" cy="1569600"/>
          </a:xfrm>
        </p:grpSpPr>
        <p:sp>
          <p:nvSpPr>
            <p:cNvPr id="432" name="Google Shape;432;p32"/>
            <p:cNvSpPr/>
            <p:nvPr/>
          </p:nvSpPr>
          <p:spPr>
            <a:xfrm>
              <a:off x="1126863" y="2013875"/>
              <a:ext cx="1944600" cy="1569600"/>
            </a:xfrm>
            <a:prstGeom prst="round2DiagRect">
              <a:avLst>
                <a:gd fmla="val 0" name="adj1"/>
                <a:gd fmla="val 17764" name="adj2"/>
              </a:avLst>
            </a:prstGeom>
            <a:solidFill>
              <a:srgbClr val="307B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Trebuchet MS"/>
                <a:buNone/>
              </a:pPr>
              <a:r>
                <a:t/>
              </a:r>
              <a:endParaRPr b="0" i="0" sz="1800" u="none" cap="none" strike="noStrike">
                <a:solidFill>
                  <a:schemeClr val="dk1"/>
                </a:solidFill>
                <a:latin typeface="Trebuchet MS"/>
                <a:ea typeface="Trebuchet MS"/>
                <a:cs typeface="Trebuchet MS"/>
                <a:sym typeface="Trebuchet MS"/>
              </a:endParaRPr>
            </a:p>
          </p:txBody>
        </p:sp>
        <p:sp>
          <p:nvSpPr>
            <p:cNvPr id="433" name="Google Shape;433;p32"/>
            <p:cNvSpPr txBox="1"/>
            <p:nvPr/>
          </p:nvSpPr>
          <p:spPr>
            <a:xfrm>
              <a:off x="1351627" y="2256385"/>
              <a:ext cx="1451700" cy="459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FFFFFF"/>
                </a:buClr>
                <a:buSzPts val="1100"/>
                <a:buFont typeface="Roboto"/>
                <a:buNone/>
              </a:pPr>
              <a:r>
                <a:rPr b="1" i="0" lang="es" sz="1100" u="none" cap="none" strike="noStrike">
                  <a:solidFill>
                    <a:srgbClr val="FFFFFF"/>
                  </a:solidFill>
                  <a:latin typeface="Roboto"/>
                  <a:ea typeface="Roboto"/>
                  <a:cs typeface="Roboto"/>
                  <a:sym typeface="Roboto"/>
                </a:rPr>
                <a:t>Psicología </a:t>
              </a:r>
              <a:endParaRPr b="0" i="0" sz="1100" u="none" cap="none" strike="noStrike">
                <a:solidFill>
                  <a:srgbClr val="FFFFFF"/>
                </a:solidFill>
                <a:latin typeface="Roboto"/>
                <a:ea typeface="Roboto"/>
                <a:cs typeface="Roboto"/>
                <a:sym typeface="Roboto"/>
              </a:endParaRPr>
            </a:p>
          </p:txBody>
        </p:sp>
        <p:sp>
          <p:nvSpPr>
            <p:cNvPr id="434" name="Google Shape;434;p32"/>
            <p:cNvSpPr txBox="1"/>
            <p:nvPr/>
          </p:nvSpPr>
          <p:spPr>
            <a:xfrm>
              <a:off x="1351625" y="2469664"/>
              <a:ext cx="1451700" cy="512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FFFFFF"/>
                </a:buClr>
                <a:buSzPts val="1100"/>
                <a:buFont typeface="Roboto"/>
                <a:buNone/>
              </a:pPr>
              <a:r>
                <a:rPr b="0" i="0" lang="es" sz="1100" u="none" cap="none" strike="noStrike">
                  <a:solidFill>
                    <a:srgbClr val="FFFFFF"/>
                  </a:solidFill>
                  <a:latin typeface="Roboto"/>
                  <a:ea typeface="Roboto"/>
                  <a:cs typeface="Roboto"/>
                  <a:sym typeface="Roboto"/>
                </a:rPr>
                <a:t>Elaboración de banco de preguntas acerca de la repercusión de las redes sociales en los adolescentes</a:t>
              </a:r>
              <a:endParaRPr b="0" i="0" sz="1100" u="none" cap="none" strike="noStrike">
                <a:solidFill>
                  <a:srgbClr val="FFFFFF"/>
                </a:solidFill>
                <a:latin typeface="Roboto"/>
                <a:ea typeface="Roboto"/>
                <a:cs typeface="Roboto"/>
                <a:sym typeface="Roboto"/>
              </a:endParaRPr>
            </a:p>
          </p:txBody>
        </p:sp>
      </p:grpSp>
      <p:grpSp>
        <p:nvGrpSpPr>
          <p:cNvPr id="435" name="Google Shape;435;p32"/>
          <p:cNvGrpSpPr/>
          <p:nvPr/>
        </p:nvGrpSpPr>
        <p:grpSpPr>
          <a:xfrm>
            <a:off x="5015950" y="1677651"/>
            <a:ext cx="3001200" cy="2670204"/>
            <a:chOff x="5015938" y="2013875"/>
            <a:chExt cx="3001200" cy="1569600"/>
          </a:xfrm>
        </p:grpSpPr>
        <p:sp>
          <p:nvSpPr>
            <p:cNvPr id="436" name="Google Shape;436;p32"/>
            <p:cNvSpPr/>
            <p:nvPr/>
          </p:nvSpPr>
          <p:spPr>
            <a:xfrm>
              <a:off x="5015938" y="2013875"/>
              <a:ext cx="3001200" cy="1569600"/>
            </a:xfrm>
            <a:prstGeom prst="round2DiagRect">
              <a:avLst>
                <a:gd fmla="val 0" name="adj1"/>
                <a:gd fmla="val 17764" name="adj2"/>
              </a:avLst>
            </a:prstGeom>
            <a:solidFill>
              <a:srgbClr val="0944A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Trebuchet MS"/>
                <a:buNone/>
              </a:pPr>
              <a:r>
                <a:t/>
              </a:r>
              <a:endParaRPr b="0" i="0" sz="1800" u="none" cap="none" strike="noStrike">
                <a:solidFill>
                  <a:schemeClr val="dk1"/>
                </a:solidFill>
                <a:latin typeface="Trebuchet MS"/>
                <a:ea typeface="Trebuchet MS"/>
                <a:cs typeface="Trebuchet MS"/>
                <a:sym typeface="Trebuchet MS"/>
              </a:endParaRPr>
            </a:p>
            <a:p>
              <a:pPr indent="0" lvl="0" marL="0" marR="0" rtl="0" algn="l">
                <a:spcBef>
                  <a:spcPts val="0"/>
                </a:spcBef>
                <a:spcAft>
                  <a:spcPts val="0"/>
                </a:spcAft>
                <a:buClr>
                  <a:schemeClr val="dk1"/>
                </a:buClr>
                <a:buSzPts val="1800"/>
                <a:buFont typeface="Trebuchet MS"/>
                <a:buNone/>
              </a:pPr>
              <a:r>
                <a:t/>
              </a:r>
              <a:endParaRPr b="0" i="0" sz="1800" u="none" cap="none" strike="noStrike">
                <a:solidFill>
                  <a:schemeClr val="dk1"/>
                </a:solidFill>
                <a:latin typeface="Trebuchet MS"/>
                <a:ea typeface="Trebuchet MS"/>
                <a:cs typeface="Trebuchet MS"/>
                <a:sym typeface="Trebuchet MS"/>
              </a:endParaRPr>
            </a:p>
            <a:p>
              <a:pPr indent="0" lvl="0" marL="0" marR="0" rtl="0" algn="l">
                <a:spcBef>
                  <a:spcPts val="0"/>
                </a:spcBef>
                <a:spcAft>
                  <a:spcPts val="0"/>
                </a:spcAft>
                <a:buClr>
                  <a:schemeClr val="dk1"/>
                </a:buClr>
                <a:buSzPts val="1800"/>
                <a:buFont typeface="Trebuchet MS"/>
                <a:buNone/>
              </a:pPr>
              <a:r>
                <a:t/>
              </a:r>
              <a:endParaRPr b="0" i="0" sz="1800" u="none" cap="none" strike="noStrike">
                <a:solidFill>
                  <a:schemeClr val="dk1"/>
                </a:solidFill>
                <a:latin typeface="Trebuchet MS"/>
                <a:ea typeface="Trebuchet MS"/>
                <a:cs typeface="Trebuchet MS"/>
                <a:sym typeface="Trebuchet MS"/>
              </a:endParaRPr>
            </a:p>
            <a:p>
              <a:pPr indent="0" lvl="0" marL="0" marR="0" rtl="0" algn="l">
                <a:spcBef>
                  <a:spcPts val="0"/>
                </a:spcBef>
                <a:spcAft>
                  <a:spcPts val="0"/>
                </a:spcAft>
                <a:buClr>
                  <a:schemeClr val="dk1"/>
                </a:buClr>
                <a:buSzPts val="1800"/>
                <a:buFont typeface="Trebuchet MS"/>
                <a:buNone/>
              </a:pPr>
              <a:r>
                <a:t/>
              </a:r>
              <a:endParaRPr b="0" i="0" sz="1800" u="none" cap="none" strike="noStrike">
                <a:solidFill>
                  <a:schemeClr val="dk1"/>
                </a:solidFill>
                <a:latin typeface="Trebuchet MS"/>
                <a:ea typeface="Trebuchet MS"/>
                <a:cs typeface="Trebuchet MS"/>
                <a:sym typeface="Trebuchet MS"/>
              </a:endParaRPr>
            </a:p>
          </p:txBody>
        </p:sp>
        <p:sp>
          <p:nvSpPr>
            <p:cNvPr id="437" name="Google Shape;437;p32"/>
            <p:cNvSpPr txBox="1"/>
            <p:nvPr/>
          </p:nvSpPr>
          <p:spPr>
            <a:xfrm>
              <a:off x="5360226" y="2256387"/>
              <a:ext cx="2417100" cy="459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FFFFFF"/>
                </a:buClr>
                <a:buSzPts val="1100"/>
                <a:buFont typeface="Roboto"/>
                <a:buNone/>
              </a:pPr>
              <a:r>
                <a:rPr b="1" i="0" lang="es" sz="1100" u="none" cap="none" strike="noStrike">
                  <a:solidFill>
                    <a:srgbClr val="FFFFFF"/>
                  </a:solidFill>
                  <a:latin typeface="Roboto"/>
                  <a:ea typeface="Roboto"/>
                  <a:cs typeface="Roboto"/>
                  <a:sym typeface="Roboto"/>
                </a:rPr>
                <a:t>Derecho</a:t>
              </a:r>
              <a:endParaRPr b="0" i="0" sz="1100" u="none" cap="none" strike="noStrike">
                <a:solidFill>
                  <a:srgbClr val="FFFFFF"/>
                </a:solidFill>
                <a:latin typeface="Roboto"/>
                <a:ea typeface="Roboto"/>
                <a:cs typeface="Roboto"/>
                <a:sym typeface="Roboto"/>
              </a:endParaRPr>
            </a:p>
          </p:txBody>
        </p:sp>
        <p:sp>
          <p:nvSpPr>
            <p:cNvPr id="438" name="Google Shape;438;p32"/>
            <p:cNvSpPr txBox="1"/>
            <p:nvPr/>
          </p:nvSpPr>
          <p:spPr>
            <a:xfrm>
              <a:off x="5360213" y="2491228"/>
              <a:ext cx="2417100" cy="737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FFFFFF"/>
                </a:buClr>
                <a:buSzPts val="1100"/>
                <a:buFont typeface="Roboto"/>
                <a:buNone/>
              </a:pPr>
              <a:r>
                <a:rPr b="0" i="0" lang="es" sz="1100" u="none" cap="none" strike="noStrike">
                  <a:solidFill>
                    <a:srgbClr val="FFFFFF"/>
                  </a:solidFill>
                  <a:latin typeface="Roboto"/>
                  <a:ea typeface="Roboto"/>
                  <a:cs typeface="Roboto"/>
                  <a:sym typeface="Roboto"/>
                </a:rPr>
                <a:t>Levantamiento de encuestas y posterior análisis de resultados, para con ayuda de la materia de comunicación visual, puedan plasmarse dichos resultados en infografías.</a:t>
              </a:r>
              <a:endParaRPr b="0" i="0" sz="1100" u="none" cap="none" strike="noStrike">
                <a:solidFill>
                  <a:srgbClr val="FFFFFF"/>
                </a:solidFill>
                <a:latin typeface="Roboto"/>
                <a:ea typeface="Roboto"/>
                <a:cs typeface="Roboto"/>
                <a:sym typeface="Roboto"/>
              </a:endParaRPr>
            </a:p>
          </p:txBody>
        </p:sp>
      </p:grpSp>
      <p:grpSp>
        <p:nvGrpSpPr>
          <p:cNvPr id="439" name="Google Shape;439;p32"/>
          <p:cNvGrpSpPr/>
          <p:nvPr/>
        </p:nvGrpSpPr>
        <p:grpSpPr>
          <a:xfrm>
            <a:off x="4885484" y="2701270"/>
            <a:ext cx="261571" cy="260379"/>
            <a:chOff x="4858109" y="2631368"/>
            <a:chExt cx="316442" cy="315000"/>
          </a:xfrm>
        </p:grpSpPr>
        <p:sp>
          <p:nvSpPr>
            <p:cNvPr id="440" name="Google Shape;440;p32"/>
            <p:cNvSpPr/>
            <p:nvPr/>
          </p:nvSpPr>
          <p:spPr>
            <a:xfrm>
              <a:off x="4859551" y="2631368"/>
              <a:ext cx="315000" cy="3150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Trebuchet MS"/>
                <a:buNone/>
              </a:pPr>
              <a:r>
                <a:t/>
              </a:r>
              <a:endParaRPr b="0" i="0" sz="1800" u="none" cap="none" strike="noStrike">
                <a:solidFill>
                  <a:schemeClr val="dk1"/>
                </a:solidFill>
                <a:latin typeface="Trebuchet MS"/>
                <a:ea typeface="Trebuchet MS"/>
                <a:cs typeface="Trebuchet MS"/>
                <a:sym typeface="Trebuchet MS"/>
              </a:endParaRPr>
            </a:p>
          </p:txBody>
        </p:sp>
        <p:sp>
          <p:nvSpPr>
            <p:cNvPr id="441" name="Google Shape;441;p32"/>
            <p:cNvSpPr/>
            <p:nvPr/>
          </p:nvSpPr>
          <p:spPr>
            <a:xfrm>
              <a:off x="4858109" y="2739300"/>
              <a:ext cx="239100" cy="99000"/>
            </a:xfrm>
            <a:prstGeom prst="rightArrow">
              <a:avLst>
                <a:gd fmla="val 32020" name="adj1"/>
                <a:gd fmla="val 66970" name="adj2"/>
              </a:avLst>
            </a:prstGeom>
            <a:solidFill>
              <a:srgbClr val="0D5DD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Trebuchet MS"/>
                <a:buNone/>
              </a:pPr>
              <a:br>
                <a:rPr b="0" i="0" lang="es" sz="1800" u="none" cap="none" strike="noStrike">
                  <a:solidFill>
                    <a:schemeClr val="dk1"/>
                  </a:solidFill>
                  <a:latin typeface="Trebuchet MS"/>
                  <a:ea typeface="Trebuchet MS"/>
                  <a:cs typeface="Trebuchet MS"/>
                  <a:sym typeface="Trebuchet MS"/>
                </a:rPr>
              </a:br>
              <a:endParaRPr b="0" i="0" sz="1800" u="none" cap="none" strike="noStrike">
                <a:solidFill>
                  <a:schemeClr val="dk1"/>
                </a:solidFill>
                <a:latin typeface="Trebuchet MS"/>
                <a:ea typeface="Trebuchet MS"/>
                <a:cs typeface="Trebuchet MS"/>
                <a:sym typeface="Trebuchet MS"/>
              </a:endParaRPr>
            </a:p>
          </p:txBody>
        </p:sp>
      </p:grpSp>
      <p:grpSp>
        <p:nvGrpSpPr>
          <p:cNvPr id="442" name="Google Shape;442;p32"/>
          <p:cNvGrpSpPr/>
          <p:nvPr/>
        </p:nvGrpSpPr>
        <p:grpSpPr>
          <a:xfrm>
            <a:off x="2948278" y="2701271"/>
            <a:ext cx="260366" cy="260366"/>
            <a:chOff x="3157188" y="909150"/>
            <a:chExt cx="470400" cy="470400"/>
          </a:xfrm>
        </p:grpSpPr>
        <p:sp>
          <p:nvSpPr>
            <p:cNvPr id="443" name="Google Shape;443;p32"/>
            <p:cNvSpPr/>
            <p:nvPr/>
          </p:nvSpPr>
          <p:spPr>
            <a:xfrm>
              <a:off x="3157188" y="909150"/>
              <a:ext cx="470400" cy="4704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Trebuchet MS"/>
                <a:buNone/>
              </a:pPr>
              <a:r>
                <a:t/>
              </a:r>
              <a:endParaRPr b="0" i="0" sz="1800" u="none" cap="none" strike="noStrike">
                <a:solidFill>
                  <a:schemeClr val="dk1"/>
                </a:solidFill>
                <a:latin typeface="Trebuchet MS"/>
                <a:ea typeface="Trebuchet MS"/>
                <a:cs typeface="Trebuchet MS"/>
                <a:sym typeface="Trebuchet MS"/>
              </a:endParaRPr>
            </a:p>
          </p:txBody>
        </p:sp>
        <p:sp>
          <p:nvSpPr>
            <p:cNvPr id="444" name="Google Shape;444;p32"/>
            <p:cNvSpPr/>
            <p:nvPr/>
          </p:nvSpPr>
          <p:spPr>
            <a:xfrm>
              <a:off x="3243138" y="995100"/>
              <a:ext cx="298500" cy="298500"/>
            </a:xfrm>
            <a:prstGeom prst="mathPlus">
              <a:avLst>
                <a:gd fmla="val 9900" name="adj1"/>
              </a:avLst>
            </a:prstGeom>
            <a:solidFill>
              <a:srgbClr val="307B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Trebuchet MS"/>
                <a:buNone/>
              </a:pPr>
              <a:r>
                <a:t/>
              </a:r>
              <a:endParaRPr b="0" i="0" sz="1800" u="none" cap="none" strike="noStrike">
                <a:solidFill>
                  <a:schemeClr val="dk1"/>
                </a:solidFill>
                <a:latin typeface="Trebuchet MS"/>
                <a:ea typeface="Trebuchet MS"/>
                <a:cs typeface="Trebuchet MS"/>
                <a:sym typeface="Trebuchet MS"/>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id="449" name="Google Shape;449;p33"/>
          <p:cNvPicPr preferRelativeResize="0"/>
          <p:nvPr/>
        </p:nvPicPr>
        <p:blipFill rotWithShape="1">
          <a:blip r:embed="rId3">
            <a:alphaModFix/>
          </a:blip>
          <a:srcRect b="0" l="0" r="0" t="0"/>
          <a:stretch/>
        </p:blipFill>
        <p:spPr>
          <a:xfrm>
            <a:off x="4991825" y="543881"/>
            <a:ext cx="3017724" cy="2263293"/>
          </a:xfrm>
          <a:prstGeom prst="rect">
            <a:avLst/>
          </a:prstGeom>
          <a:noFill/>
          <a:ln>
            <a:noFill/>
          </a:ln>
        </p:spPr>
      </p:pic>
      <p:pic>
        <p:nvPicPr>
          <p:cNvPr id="450" name="Google Shape;450;p33"/>
          <p:cNvPicPr preferRelativeResize="0"/>
          <p:nvPr/>
        </p:nvPicPr>
        <p:blipFill rotWithShape="1">
          <a:blip r:embed="rId4">
            <a:alphaModFix/>
          </a:blip>
          <a:srcRect b="0" l="0" r="0" t="0"/>
          <a:stretch/>
        </p:blipFill>
        <p:spPr>
          <a:xfrm>
            <a:off x="2475350" y="2502375"/>
            <a:ext cx="3367300" cy="2525475"/>
          </a:xfrm>
          <a:prstGeom prst="rect">
            <a:avLst/>
          </a:prstGeom>
          <a:noFill/>
          <a:ln>
            <a:noFill/>
          </a:ln>
        </p:spPr>
      </p:pic>
      <p:pic>
        <p:nvPicPr>
          <p:cNvPr id="451" name="Google Shape;451;p33"/>
          <p:cNvPicPr preferRelativeResize="0"/>
          <p:nvPr/>
        </p:nvPicPr>
        <p:blipFill rotWithShape="1">
          <a:blip r:embed="rId5">
            <a:alphaModFix/>
          </a:blip>
          <a:srcRect b="0" l="0" r="0" t="0"/>
          <a:stretch/>
        </p:blipFill>
        <p:spPr>
          <a:xfrm>
            <a:off x="280200" y="841850"/>
            <a:ext cx="3017724" cy="2263299"/>
          </a:xfrm>
          <a:prstGeom prst="rect">
            <a:avLst/>
          </a:prstGeom>
          <a:noFill/>
          <a:ln>
            <a:noFill/>
          </a:ln>
        </p:spPr>
      </p:pic>
      <p:sp>
        <p:nvSpPr>
          <p:cNvPr id="452" name="Google Shape;452;p33"/>
          <p:cNvSpPr txBox="1"/>
          <p:nvPr>
            <p:ph type="title"/>
          </p:nvPr>
        </p:nvSpPr>
        <p:spPr>
          <a:xfrm>
            <a:off x="311700" y="1003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183"/>
              </a:spcBef>
              <a:spcAft>
                <a:spcPts val="0"/>
              </a:spcAft>
              <a:buClr>
                <a:schemeClr val="dk1"/>
              </a:buClr>
              <a:buSzPts val="990"/>
              <a:buFont typeface="Arial"/>
              <a:buNone/>
            </a:pPr>
            <a:r>
              <a:rPr lang="es" sz="2100">
                <a:solidFill>
                  <a:schemeClr val="dk1"/>
                </a:solidFill>
                <a:highlight>
                  <a:srgbClr val="FFFFFF"/>
                </a:highlight>
                <a:latin typeface="Century Gothic"/>
                <a:ea typeface="Century Gothic"/>
                <a:cs typeface="Century Gothic"/>
                <a:sym typeface="Century Gothic"/>
              </a:rPr>
              <a:t>Fotografías 2a reunión de trabajo</a:t>
            </a:r>
            <a:endParaRPr sz="2100">
              <a:solidFill>
                <a:schemeClr val="dk1"/>
              </a:solidFill>
              <a:highlight>
                <a:srgbClr val="FFFFFF"/>
              </a:highlight>
              <a:latin typeface="Century Gothic"/>
              <a:ea typeface="Century Gothic"/>
              <a:cs typeface="Century Gothic"/>
              <a:sym typeface="Century Gothic"/>
            </a:endParaRPr>
          </a:p>
          <a:p>
            <a:pPr indent="0" lvl="0" marL="0" rtl="0" algn="l">
              <a:spcBef>
                <a:spcPts val="0"/>
              </a:spcBef>
              <a:spcAft>
                <a:spcPts val="0"/>
              </a:spcAft>
              <a:buClr>
                <a:schemeClr val="accent1"/>
              </a:buClr>
              <a:buSzPts val="990"/>
              <a:buFont typeface="Trebuchet MS"/>
              <a:buNone/>
            </a:pPr>
            <a:r>
              <a:t/>
            </a:r>
            <a:endParaRPr sz="252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34"/>
          <p:cNvSpPr txBox="1"/>
          <p:nvPr>
            <p:ph type="title"/>
          </p:nvPr>
        </p:nvSpPr>
        <p:spPr>
          <a:xfrm>
            <a:off x="311700" y="212749"/>
            <a:ext cx="8520600" cy="691017"/>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5226"/>
              <a:buFont typeface="Trebuchet MS"/>
              <a:buNone/>
            </a:pPr>
            <a:r>
              <a:rPr lang="es">
                <a:solidFill>
                  <a:schemeClr val="dk1"/>
                </a:solidFill>
              </a:rPr>
              <a:t>Evaluación, tipos herramientas y productos de aprendizaje</a:t>
            </a:r>
            <a:endParaRPr>
              <a:solidFill>
                <a:schemeClr val="dk1"/>
              </a:solidFill>
            </a:endParaRPr>
          </a:p>
          <a:p>
            <a:pPr indent="0" lvl="0" marL="0" rtl="0" algn="l">
              <a:spcBef>
                <a:spcPts val="0"/>
              </a:spcBef>
              <a:spcAft>
                <a:spcPts val="0"/>
              </a:spcAft>
              <a:buClr>
                <a:schemeClr val="dk1"/>
              </a:buClr>
              <a:buSzPct val="282828"/>
              <a:buFont typeface="Trebuchet MS"/>
              <a:buNone/>
            </a:pPr>
            <a:r>
              <a:rPr b="1" lang="es" sz="1100">
                <a:solidFill>
                  <a:schemeClr val="dk1"/>
                </a:solidFill>
              </a:rPr>
              <a:t>Rúbrica de evaluación cuantitativa</a:t>
            </a:r>
            <a:endParaRPr>
              <a:solidFill>
                <a:schemeClr val="dk1"/>
              </a:solidFill>
            </a:endParaRPr>
          </a:p>
        </p:txBody>
      </p:sp>
      <p:graphicFrame>
        <p:nvGraphicFramePr>
          <p:cNvPr id="458" name="Google Shape;458;p34"/>
          <p:cNvGraphicFramePr/>
          <p:nvPr/>
        </p:nvGraphicFramePr>
        <p:xfrm>
          <a:off x="374950" y="1070800"/>
          <a:ext cx="3000000" cy="3000000"/>
        </p:xfrm>
        <a:graphic>
          <a:graphicData uri="http://schemas.openxmlformats.org/drawingml/2006/table">
            <a:tbl>
              <a:tblPr bandRow="1">
                <a:noFill/>
                <a:tableStyleId>{60FC427E-EB97-4399-A58F-72CBC5CA4A5C}</a:tableStyleId>
              </a:tblPr>
              <a:tblGrid>
                <a:gridCol w="1476200"/>
                <a:gridCol w="1396175"/>
                <a:gridCol w="1374800"/>
                <a:gridCol w="1527775"/>
                <a:gridCol w="1442425"/>
                <a:gridCol w="916850"/>
              </a:tblGrid>
              <a:tr h="127000">
                <a:tc>
                  <a:txBody>
                    <a:bodyPr/>
                    <a:lstStyle/>
                    <a:p>
                      <a:pPr indent="0" lvl="0" marL="0" marR="0" rtl="0" algn="l">
                        <a:spcBef>
                          <a:spcPts val="0"/>
                        </a:spcBef>
                        <a:spcAft>
                          <a:spcPts val="0"/>
                        </a:spcAft>
                        <a:buClr>
                          <a:schemeClr val="dk1"/>
                        </a:buClr>
                        <a:buSzPts val="1000"/>
                        <a:buFont typeface="Cambria"/>
                        <a:buNone/>
                      </a:pPr>
                      <a:r>
                        <a:rPr b="1" lang="es" sz="1000" u="none" cap="none" strike="noStrike">
                          <a:latin typeface="Cambria"/>
                          <a:ea typeface="Cambria"/>
                          <a:cs typeface="Cambria"/>
                          <a:sym typeface="Cambria"/>
                        </a:rPr>
                        <a:t>Criterio</a:t>
                      </a:r>
                      <a:endParaRPr b="1" sz="1000" u="none" cap="none" strike="noStrike">
                        <a:latin typeface="Cambria"/>
                        <a:ea typeface="Cambria"/>
                        <a:cs typeface="Cambria"/>
                        <a:sym typeface="Cambria"/>
                      </a:endParaRPr>
                    </a:p>
                  </a:txBody>
                  <a:tcPr marT="0" marB="0" marR="68575" marL="68575">
                    <a:solidFill>
                      <a:srgbClr val="F2F2F2"/>
                    </a:solidFill>
                  </a:tcPr>
                </a:tc>
                <a:tc>
                  <a:txBody>
                    <a:bodyPr/>
                    <a:lstStyle/>
                    <a:p>
                      <a:pPr indent="0" lvl="0" marL="0" marR="0" rtl="0" algn="ctr">
                        <a:spcBef>
                          <a:spcPts val="0"/>
                        </a:spcBef>
                        <a:spcAft>
                          <a:spcPts val="0"/>
                        </a:spcAft>
                        <a:buClr>
                          <a:schemeClr val="dk1"/>
                        </a:buClr>
                        <a:buSzPts val="1000"/>
                        <a:buFont typeface="Cambria"/>
                        <a:buNone/>
                      </a:pPr>
                      <a:r>
                        <a:rPr b="1" lang="es" sz="1000" u="none" cap="none" strike="noStrike">
                          <a:latin typeface="Cambria"/>
                          <a:ea typeface="Cambria"/>
                          <a:cs typeface="Cambria"/>
                          <a:sym typeface="Cambria"/>
                        </a:rPr>
                        <a:t>Excelente</a:t>
                      </a:r>
                      <a:endParaRPr b="1" sz="1000" u="none" cap="none" strike="noStrike">
                        <a:latin typeface="Cambria"/>
                        <a:ea typeface="Cambria"/>
                        <a:cs typeface="Cambria"/>
                        <a:sym typeface="Cambria"/>
                      </a:endParaRPr>
                    </a:p>
                  </a:txBody>
                  <a:tcPr marT="0" marB="0" marR="68575" marL="68575">
                    <a:solidFill>
                      <a:srgbClr val="F2F2F2"/>
                    </a:solidFill>
                  </a:tcPr>
                </a:tc>
                <a:tc>
                  <a:txBody>
                    <a:bodyPr/>
                    <a:lstStyle/>
                    <a:p>
                      <a:pPr indent="0" lvl="0" marL="0" marR="0" rtl="0" algn="ctr">
                        <a:spcBef>
                          <a:spcPts val="0"/>
                        </a:spcBef>
                        <a:spcAft>
                          <a:spcPts val="0"/>
                        </a:spcAft>
                        <a:buClr>
                          <a:schemeClr val="dk1"/>
                        </a:buClr>
                        <a:buSzPts val="1000"/>
                        <a:buFont typeface="Cambria"/>
                        <a:buNone/>
                      </a:pPr>
                      <a:r>
                        <a:rPr b="1" lang="es" sz="1000" u="none" cap="none" strike="noStrike">
                          <a:latin typeface="Cambria"/>
                          <a:ea typeface="Cambria"/>
                          <a:cs typeface="Cambria"/>
                          <a:sym typeface="Cambria"/>
                        </a:rPr>
                        <a:t>Bueno</a:t>
                      </a:r>
                      <a:endParaRPr b="1" sz="1000" u="none" cap="none" strike="noStrike">
                        <a:latin typeface="Cambria"/>
                        <a:ea typeface="Cambria"/>
                        <a:cs typeface="Cambria"/>
                        <a:sym typeface="Cambria"/>
                      </a:endParaRPr>
                    </a:p>
                  </a:txBody>
                  <a:tcPr marT="0" marB="0" marR="68575" marL="68575">
                    <a:solidFill>
                      <a:srgbClr val="F2F2F2"/>
                    </a:solidFill>
                  </a:tcPr>
                </a:tc>
                <a:tc>
                  <a:txBody>
                    <a:bodyPr/>
                    <a:lstStyle/>
                    <a:p>
                      <a:pPr indent="0" lvl="0" marL="0" marR="0" rtl="0" algn="ctr">
                        <a:spcBef>
                          <a:spcPts val="0"/>
                        </a:spcBef>
                        <a:spcAft>
                          <a:spcPts val="0"/>
                        </a:spcAft>
                        <a:buClr>
                          <a:schemeClr val="dk1"/>
                        </a:buClr>
                        <a:buSzPts val="1000"/>
                        <a:buFont typeface="Cambria"/>
                        <a:buNone/>
                      </a:pPr>
                      <a:r>
                        <a:rPr b="1" lang="es" sz="1000" u="none" cap="none" strike="noStrike">
                          <a:latin typeface="Cambria"/>
                          <a:ea typeface="Cambria"/>
                          <a:cs typeface="Cambria"/>
                          <a:sym typeface="Cambria"/>
                        </a:rPr>
                        <a:t>Regular</a:t>
                      </a:r>
                      <a:endParaRPr b="1" sz="1000" u="none" cap="none" strike="noStrike">
                        <a:latin typeface="Cambria"/>
                        <a:ea typeface="Cambria"/>
                        <a:cs typeface="Cambria"/>
                        <a:sym typeface="Cambria"/>
                      </a:endParaRPr>
                    </a:p>
                  </a:txBody>
                  <a:tcPr marT="0" marB="0" marR="68575" marL="68575">
                    <a:solidFill>
                      <a:srgbClr val="F2F2F2"/>
                    </a:solidFill>
                  </a:tcPr>
                </a:tc>
                <a:tc>
                  <a:txBody>
                    <a:bodyPr/>
                    <a:lstStyle/>
                    <a:p>
                      <a:pPr indent="0" lvl="0" marL="0" marR="0" rtl="0" algn="ctr">
                        <a:spcBef>
                          <a:spcPts val="0"/>
                        </a:spcBef>
                        <a:spcAft>
                          <a:spcPts val="0"/>
                        </a:spcAft>
                        <a:buClr>
                          <a:schemeClr val="dk1"/>
                        </a:buClr>
                        <a:buSzPts val="1000"/>
                        <a:buFont typeface="Cambria"/>
                        <a:buNone/>
                      </a:pPr>
                      <a:r>
                        <a:rPr b="1" lang="es" sz="1000" u="none" cap="none" strike="noStrike">
                          <a:latin typeface="Cambria"/>
                          <a:ea typeface="Cambria"/>
                          <a:cs typeface="Cambria"/>
                          <a:sym typeface="Cambria"/>
                        </a:rPr>
                        <a:t>Deficiente</a:t>
                      </a:r>
                      <a:endParaRPr b="1" sz="1000" u="none" cap="none" strike="noStrike">
                        <a:latin typeface="Cambria"/>
                        <a:ea typeface="Cambria"/>
                        <a:cs typeface="Cambria"/>
                        <a:sym typeface="Cambria"/>
                      </a:endParaRPr>
                    </a:p>
                  </a:txBody>
                  <a:tcPr marT="0" marB="0" marR="68575" marL="68575">
                    <a:solidFill>
                      <a:srgbClr val="F2F2F2"/>
                    </a:solidFill>
                  </a:tcPr>
                </a:tc>
                <a:tc>
                  <a:txBody>
                    <a:bodyPr/>
                    <a:lstStyle/>
                    <a:p>
                      <a:pPr indent="0" lvl="0" marL="0" marR="0" rtl="0" algn="l">
                        <a:spcBef>
                          <a:spcPts val="0"/>
                        </a:spcBef>
                        <a:spcAft>
                          <a:spcPts val="0"/>
                        </a:spcAft>
                        <a:buClr>
                          <a:schemeClr val="dk1"/>
                        </a:buClr>
                        <a:buSzPts val="1000"/>
                        <a:buFont typeface="Cambria"/>
                        <a:buNone/>
                      </a:pPr>
                      <a:r>
                        <a:rPr b="1" lang="es" sz="1000" u="none" cap="none" strike="noStrike">
                          <a:latin typeface="Cambria"/>
                          <a:ea typeface="Cambria"/>
                          <a:cs typeface="Cambria"/>
                          <a:sym typeface="Cambria"/>
                        </a:rPr>
                        <a:t>Puntos</a:t>
                      </a:r>
                      <a:endParaRPr b="1" sz="1000" u="none" cap="none" strike="noStrike">
                        <a:latin typeface="Cambria"/>
                        <a:ea typeface="Cambria"/>
                        <a:cs typeface="Cambria"/>
                        <a:sym typeface="Cambria"/>
                      </a:endParaRPr>
                    </a:p>
                  </a:txBody>
                  <a:tcPr marT="0" marB="0" marR="68575" marL="68575">
                    <a:solidFill>
                      <a:srgbClr val="F2F2F2"/>
                    </a:solidFill>
                  </a:tcPr>
                </a:tc>
              </a:tr>
              <a:tr h="127000">
                <a:tc>
                  <a:txBody>
                    <a:bodyPr/>
                    <a:lstStyle/>
                    <a:p>
                      <a:pPr indent="0" lvl="0" marL="0" marR="0" rtl="0" algn="l">
                        <a:spcBef>
                          <a:spcPts val="0"/>
                        </a:spcBef>
                        <a:spcAft>
                          <a:spcPts val="0"/>
                        </a:spcAft>
                        <a:buClr>
                          <a:schemeClr val="dk1"/>
                        </a:buClr>
                        <a:buSzPts val="1000"/>
                        <a:buFont typeface="Cambria"/>
                        <a:buNone/>
                      </a:pPr>
                      <a:r>
                        <a:rPr b="1" lang="es" sz="1000" u="none" cap="none" strike="noStrike">
                          <a:latin typeface="Cambria"/>
                          <a:ea typeface="Cambria"/>
                          <a:cs typeface="Cambria"/>
                          <a:sym typeface="Cambria"/>
                        </a:rPr>
                        <a:t>Calidad del contenido </a:t>
                      </a:r>
                      <a:endParaRPr sz="1000" u="none" cap="none" strike="noStrike">
                        <a:latin typeface="Cambria"/>
                        <a:ea typeface="Cambria"/>
                        <a:cs typeface="Cambria"/>
                        <a:sym typeface="Cambria"/>
                      </a:endParaRPr>
                    </a:p>
                  </a:txBody>
                  <a:tcPr marT="0" marB="0" marR="68575" marL="68575" anchor="ctr">
                    <a:solidFill>
                      <a:srgbClr val="F2F2F2"/>
                    </a:solidFill>
                  </a:tcPr>
                </a:tc>
                <a:tc>
                  <a:txBody>
                    <a:bodyPr/>
                    <a:lstStyle/>
                    <a:p>
                      <a:pPr indent="-221615" lvl="0" marL="221615"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La información presentada tiene el rigor académico y bibliográfico para la materia, ya que el estudiante coloca artículos puntuales y actuales.</a:t>
                      </a:r>
                      <a:endParaRPr sz="800" u="none" cap="none" strike="noStrike">
                        <a:latin typeface="Calibri"/>
                        <a:ea typeface="Calibri"/>
                        <a:cs typeface="Calibri"/>
                        <a:sym typeface="Calibri"/>
                      </a:endParaRPr>
                    </a:p>
                    <a:p>
                      <a:pPr indent="0" lvl="0" marL="457200" marR="0" rtl="0" algn="l">
                        <a:lnSpc>
                          <a:spcPct val="115000"/>
                        </a:lnSpc>
                        <a:spcBef>
                          <a:spcPts val="0"/>
                        </a:spcBef>
                        <a:spcAft>
                          <a:spcPts val="0"/>
                        </a:spcAft>
                        <a:buClr>
                          <a:schemeClr val="dk1"/>
                        </a:buClr>
                        <a:buSzPts val="800"/>
                        <a:buFont typeface="Trebuchet MS"/>
                        <a:buNone/>
                      </a:pPr>
                      <a:r>
                        <a:t/>
                      </a:r>
                      <a:endParaRPr sz="800" u="none" cap="none" strike="noStrike">
                        <a:latin typeface="Calibri"/>
                        <a:ea typeface="Calibri"/>
                        <a:cs typeface="Calibri"/>
                        <a:sym typeface="Calibri"/>
                      </a:endParaRPr>
                    </a:p>
                    <a:p>
                      <a:pPr indent="-221615" lvl="0" marL="221615"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Las ideas que apoyan los temas principales están estructuradas perfectamente y son concretas. </a:t>
                      </a:r>
                      <a:endParaRPr sz="800" u="none" cap="none" strike="noStrike">
                        <a:latin typeface="Calibri"/>
                        <a:ea typeface="Calibri"/>
                        <a:cs typeface="Calibri"/>
                        <a:sym typeface="Calibri"/>
                      </a:endParaRPr>
                    </a:p>
                    <a:p>
                      <a:pPr indent="0" lvl="0" marL="457200" marR="0" rtl="0" algn="l">
                        <a:lnSpc>
                          <a:spcPct val="115000"/>
                        </a:lnSpc>
                        <a:spcBef>
                          <a:spcPts val="0"/>
                        </a:spcBef>
                        <a:spcAft>
                          <a:spcPts val="0"/>
                        </a:spcAft>
                        <a:buClr>
                          <a:schemeClr val="dk1"/>
                        </a:buClr>
                        <a:buSzPts val="800"/>
                        <a:buFont typeface="Trebuchet MS"/>
                        <a:buNone/>
                      </a:pPr>
                      <a:r>
                        <a:t/>
                      </a:r>
                      <a:endParaRPr sz="800" u="none" cap="none" strike="noStrike">
                        <a:latin typeface="Calibri"/>
                        <a:ea typeface="Calibri"/>
                        <a:cs typeface="Calibri"/>
                        <a:sym typeface="Calibri"/>
                      </a:endParaRPr>
                    </a:p>
                  </a:txBody>
                  <a:tcPr marT="0" marB="0" marR="68575" marL="68575"/>
                </a:tc>
                <a:tc>
                  <a:txBody>
                    <a:bodyPr/>
                    <a:lstStyle/>
                    <a:p>
                      <a:pPr indent="-153670" lvl="0" marL="15367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La información presentada se acerca al rigor académico y bibliográfico para la materia, ya que el estudiante coloca artículos puntuales, pero no actualizados.</a:t>
                      </a:r>
                      <a:endParaRPr sz="800" u="none" cap="none" strike="noStrike">
                        <a:latin typeface="Calibri"/>
                        <a:ea typeface="Calibri"/>
                        <a:cs typeface="Calibri"/>
                        <a:sym typeface="Calibri"/>
                      </a:endParaRPr>
                    </a:p>
                    <a:p>
                      <a:pPr indent="0" lvl="0" marL="457200" marR="0" rtl="0" algn="l">
                        <a:lnSpc>
                          <a:spcPct val="115000"/>
                        </a:lnSpc>
                        <a:spcBef>
                          <a:spcPts val="0"/>
                        </a:spcBef>
                        <a:spcAft>
                          <a:spcPts val="0"/>
                        </a:spcAft>
                        <a:buClr>
                          <a:schemeClr val="dk1"/>
                        </a:buClr>
                        <a:buSzPts val="900"/>
                        <a:buFont typeface="Trebuchet MS"/>
                        <a:buNone/>
                      </a:pPr>
                      <a:r>
                        <a:t/>
                      </a:r>
                      <a:endParaRPr sz="900" u="none" cap="none" strike="noStrike">
                        <a:latin typeface="Calibri"/>
                        <a:ea typeface="Calibri"/>
                        <a:cs typeface="Calibri"/>
                        <a:sym typeface="Calibri"/>
                      </a:endParaRPr>
                    </a:p>
                    <a:p>
                      <a:pPr indent="-153670" lvl="0" marL="153670" marR="0" rtl="0" algn="l">
                        <a:lnSpc>
                          <a:spcPct val="115000"/>
                        </a:lnSpc>
                        <a:spcBef>
                          <a:spcPts val="0"/>
                        </a:spcBef>
                        <a:spcAft>
                          <a:spcPts val="0"/>
                        </a:spcAft>
                        <a:buClr>
                          <a:schemeClr val="dk1"/>
                        </a:buClr>
                        <a:buSzPts val="900"/>
                        <a:buFont typeface="Calibri"/>
                        <a:buChar char="−"/>
                      </a:pPr>
                      <a:r>
                        <a:rPr lang="es" sz="800" u="none" cap="none" strike="noStrike">
                          <a:latin typeface="Calibri"/>
                          <a:ea typeface="Calibri"/>
                          <a:cs typeface="Calibri"/>
                          <a:sym typeface="Calibri"/>
                        </a:rPr>
                        <a:t>Las ideas que apoyan los temas principales se estructuraron bien y logran cierta concreción. </a:t>
                      </a:r>
                      <a:endParaRPr sz="900" u="none" cap="none" strike="noStrike">
                        <a:latin typeface="Calibri"/>
                        <a:ea typeface="Calibri"/>
                        <a:cs typeface="Calibri"/>
                        <a:sym typeface="Calibri"/>
                      </a:endParaRPr>
                    </a:p>
                    <a:p>
                      <a:pPr indent="0" lvl="0" marL="457200" marR="0" rtl="0" algn="l">
                        <a:lnSpc>
                          <a:spcPct val="115000"/>
                        </a:lnSpc>
                        <a:spcBef>
                          <a:spcPts val="0"/>
                        </a:spcBef>
                        <a:spcAft>
                          <a:spcPts val="0"/>
                        </a:spcAft>
                        <a:buClr>
                          <a:schemeClr val="dk1"/>
                        </a:buClr>
                        <a:buSzPts val="800"/>
                        <a:buFont typeface="Trebuchet MS"/>
                        <a:buNone/>
                      </a:pPr>
                      <a:r>
                        <a:t/>
                      </a:r>
                      <a:endParaRPr sz="800" u="none" cap="none" strike="noStrike">
                        <a:latin typeface="Calibri"/>
                        <a:ea typeface="Calibri"/>
                        <a:cs typeface="Calibri"/>
                        <a:sym typeface="Calibri"/>
                      </a:endParaRPr>
                    </a:p>
                  </a:txBody>
                  <a:tcPr marT="0" marB="0" marR="68575" marL="68575"/>
                </a:tc>
                <a:tc>
                  <a:txBody>
                    <a:bodyPr/>
                    <a:lstStyle/>
                    <a:p>
                      <a:pPr indent="-142875" lvl="0" marL="142875"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La información presentada no se acerca al rigor académico o bibliográfico para la materia, ya que el estudiante coloca artículos poco formales o desactualizados.</a:t>
                      </a:r>
                      <a:endParaRPr sz="800" u="none" cap="none" strike="noStrike">
                        <a:latin typeface="Calibri"/>
                        <a:ea typeface="Calibri"/>
                        <a:cs typeface="Calibri"/>
                        <a:sym typeface="Calibri"/>
                      </a:endParaRPr>
                    </a:p>
                    <a:p>
                      <a:pPr indent="0" lvl="0" marL="457200" marR="0" rtl="0" algn="l">
                        <a:lnSpc>
                          <a:spcPct val="115000"/>
                        </a:lnSpc>
                        <a:spcBef>
                          <a:spcPts val="0"/>
                        </a:spcBef>
                        <a:spcAft>
                          <a:spcPts val="0"/>
                        </a:spcAft>
                        <a:buClr>
                          <a:schemeClr val="dk1"/>
                        </a:buClr>
                        <a:buSzPts val="800"/>
                        <a:buFont typeface="Trebuchet MS"/>
                        <a:buNone/>
                      </a:pPr>
                      <a:r>
                        <a:t/>
                      </a:r>
                      <a:endParaRPr sz="800" u="none" cap="none" strike="noStrike">
                        <a:latin typeface="Calibri"/>
                        <a:ea typeface="Calibri"/>
                        <a:cs typeface="Calibri"/>
                        <a:sym typeface="Calibri"/>
                      </a:endParaRPr>
                    </a:p>
                    <a:p>
                      <a:pPr indent="-153670" lvl="0" marL="153670" marR="0" rtl="0" algn="l">
                        <a:lnSpc>
                          <a:spcPct val="115000"/>
                        </a:lnSpc>
                        <a:spcBef>
                          <a:spcPts val="0"/>
                        </a:spcBef>
                        <a:spcAft>
                          <a:spcPts val="0"/>
                        </a:spcAft>
                        <a:buClr>
                          <a:schemeClr val="dk1"/>
                        </a:buClr>
                        <a:buSzPts val="900"/>
                        <a:buFont typeface="Calibri"/>
                        <a:buChar char="−"/>
                      </a:pPr>
                      <a:r>
                        <a:rPr lang="es" sz="800" u="none" cap="none" strike="noStrike">
                          <a:latin typeface="Calibri"/>
                          <a:ea typeface="Calibri"/>
                          <a:cs typeface="Calibri"/>
                          <a:sym typeface="Calibri"/>
                        </a:rPr>
                        <a:t>Las ideas que apoyan los temas centrales a veces no guardan relación. </a:t>
                      </a:r>
                      <a:endParaRPr sz="900" u="none" cap="none" strike="noStrike">
                        <a:latin typeface="Calibri"/>
                        <a:ea typeface="Calibri"/>
                        <a:cs typeface="Calibri"/>
                        <a:sym typeface="Calibri"/>
                      </a:endParaRPr>
                    </a:p>
                    <a:p>
                      <a:pPr indent="0" lvl="0" marL="457200" marR="0" rtl="0" algn="l">
                        <a:lnSpc>
                          <a:spcPct val="115000"/>
                        </a:lnSpc>
                        <a:spcBef>
                          <a:spcPts val="0"/>
                        </a:spcBef>
                        <a:spcAft>
                          <a:spcPts val="0"/>
                        </a:spcAft>
                        <a:buClr>
                          <a:schemeClr val="dk1"/>
                        </a:buClr>
                        <a:buSzPts val="800"/>
                        <a:buFont typeface="Trebuchet MS"/>
                        <a:buNone/>
                      </a:pPr>
                      <a:r>
                        <a:t/>
                      </a:r>
                      <a:endParaRPr sz="800" u="none" cap="none" strike="noStrike">
                        <a:latin typeface="Calibri"/>
                        <a:ea typeface="Calibri"/>
                        <a:cs typeface="Calibri"/>
                        <a:sym typeface="Calibri"/>
                      </a:endParaRPr>
                    </a:p>
                  </a:txBody>
                  <a:tcPr marT="0" marB="0" marR="68575" marL="68575"/>
                </a:tc>
                <a:tc>
                  <a:txBody>
                    <a:bodyPr/>
                    <a:lstStyle/>
                    <a:p>
                      <a:pPr indent="-191770" lvl="0" marL="19177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La información presentada no tiene el rigor académico o bibliográfico para la materia, ya que el estudiante utiliza artículos que no están actualizados.</a:t>
                      </a:r>
                      <a:endParaRPr sz="800" u="none" cap="none" strike="noStrike">
                        <a:latin typeface="Calibri"/>
                        <a:ea typeface="Calibri"/>
                        <a:cs typeface="Calibri"/>
                        <a:sym typeface="Calibri"/>
                      </a:endParaRPr>
                    </a:p>
                    <a:p>
                      <a:pPr indent="0" lvl="0" marL="457200" marR="0" rtl="0" algn="l">
                        <a:lnSpc>
                          <a:spcPct val="115000"/>
                        </a:lnSpc>
                        <a:spcBef>
                          <a:spcPts val="0"/>
                        </a:spcBef>
                        <a:spcAft>
                          <a:spcPts val="0"/>
                        </a:spcAft>
                        <a:buClr>
                          <a:schemeClr val="dk1"/>
                        </a:buClr>
                        <a:buSzPts val="900"/>
                        <a:buFont typeface="Trebuchet MS"/>
                        <a:buNone/>
                      </a:pPr>
                      <a:r>
                        <a:t/>
                      </a:r>
                      <a:endParaRPr sz="900" u="none" cap="none" strike="noStrike">
                        <a:latin typeface="Calibri"/>
                        <a:ea typeface="Calibri"/>
                        <a:cs typeface="Calibri"/>
                        <a:sym typeface="Calibri"/>
                      </a:endParaRPr>
                    </a:p>
                    <a:p>
                      <a:pPr indent="-147955" lvl="0" marL="147955" marR="0" rtl="0" algn="l">
                        <a:lnSpc>
                          <a:spcPct val="115000"/>
                        </a:lnSpc>
                        <a:spcBef>
                          <a:spcPts val="0"/>
                        </a:spcBef>
                        <a:spcAft>
                          <a:spcPts val="0"/>
                        </a:spcAft>
                        <a:buClr>
                          <a:schemeClr val="dk1"/>
                        </a:buClr>
                        <a:buSzPts val="900"/>
                        <a:buFont typeface="Calibri"/>
                        <a:buChar char="−"/>
                      </a:pPr>
                      <a:r>
                        <a:rPr lang="es" sz="800" u="none" cap="none" strike="noStrike">
                          <a:latin typeface="Calibri"/>
                          <a:ea typeface="Calibri"/>
                          <a:cs typeface="Calibri"/>
                          <a:sym typeface="Calibri"/>
                        </a:rPr>
                        <a:t>Las ideas no se distinguían con claridad. </a:t>
                      </a:r>
                      <a:endParaRPr sz="900" u="none" cap="none" strike="noStrike">
                        <a:latin typeface="Calibri"/>
                        <a:ea typeface="Calibri"/>
                        <a:cs typeface="Calibri"/>
                        <a:sym typeface="Calibri"/>
                      </a:endParaRPr>
                    </a:p>
                    <a:p>
                      <a:pPr indent="0" lvl="0" marL="0" marR="0" rtl="0" algn="l">
                        <a:lnSpc>
                          <a:spcPct val="115000"/>
                        </a:lnSpc>
                        <a:spcBef>
                          <a:spcPts val="0"/>
                        </a:spcBef>
                        <a:spcAft>
                          <a:spcPts val="0"/>
                        </a:spcAft>
                        <a:buClr>
                          <a:schemeClr val="dk1"/>
                        </a:buClr>
                        <a:buSzPts val="800"/>
                        <a:buFont typeface="Trebuchet MS"/>
                        <a:buNone/>
                      </a:pPr>
                      <a:r>
                        <a:t/>
                      </a:r>
                      <a:endParaRPr sz="800" u="none" cap="none" strike="noStrike">
                        <a:latin typeface="Calibri"/>
                        <a:ea typeface="Calibri"/>
                        <a:cs typeface="Calibri"/>
                        <a:sym typeface="Calibri"/>
                      </a:endParaRPr>
                    </a:p>
                  </a:txBody>
                  <a:tcPr marT="0" marB="0" marR="68575" marL="68575"/>
                </a:tc>
                <a:tc>
                  <a:txBody>
                    <a:bodyPr/>
                    <a:lstStyle/>
                    <a:p>
                      <a:pPr indent="0" lvl="0" marL="0" marR="0" rtl="0" algn="ctr">
                        <a:spcBef>
                          <a:spcPts val="0"/>
                        </a:spcBef>
                        <a:spcAft>
                          <a:spcPts val="0"/>
                        </a:spcAft>
                        <a:buClr>
                          <a:schemeClr val="dk1"/>
                        </a:buClr>
                        <a:buSzPts val="1100"/>
                        <a:buFont typeface="Trebuchet MS"/>
                        <a:buNone/>
                      </a:pPr>
                      <a:r>
                        <a:t/>
                      </a:r>
                      <a:endParaRPr sz="1100" u="none" cap="none" strike="noStrike">
                        <a:latin typeface="Calibri"/>
                        <a:ea typeface="Calibri"/>
                        <a:cs typeface="Calibri"/>
                        <a:sym typeface="Calibri"/>
                      </a:endParaRPr>
                    </a:p>
                  </a:txBody>
                  <a:tcPr marT="0" marB="0" marR="68575" marL="68575" anchor="ctr"/>
                </a:tc>
              </a:tr>
              <a:tr h="127000">
                <a:tc>
                  <a:txBody>
                    <a:bodyPr/>
                    <a:lstStyle/>
                    <a:p>
                      <a:pPr indent="0" lvl="0" marL="0" marR="0" rtl="0" algn="l">
                        <a:spcBef>
                          <a:spcPts val="0"/>
                        </a:spcBef>
                        <a:spcAft>
                          <a:spcPts val="0"/>
                        </a:spcAft>
                        <a:buClr>
                          <a:schemeClr val="dk1"/>
                        </a:buClr>
                        <a:buSzPts val="1000"/>
                        <a:buFont typeface="Cambria"/>
                        <a:buNone/>
                      </a:pPr>
                      <a:r>
                        <a:rPr b="1" lang="es" sz="1000" u="none" cap="none" strike="noStrike">
                          <a:latin typeface="Cambria"/>
                          <a:ea typeface="Cambria"/>
                          <a:cs typeface="Cambria"/>
                          <a:sym typeface="Cambria"/>
                        </a:rPr>
                        <a:t>Diseño</a:t>
                      </a:r>
                      <a:endParaRPr b="1" sz="1000" u="none" cap="none" strike="noStrike">
                        <a:latin typeface="Cambria"/>
                        <a:ea typeface="Cambria"/>
                        <a:cs typeface="Cambria"/>
                        <a:sym typeface="Cambria"/>
                      </a:endParaRPr>
                    </a:p>
                  </a:txBody>
                  <a:tcPr marT="0" marB="0" marR="68575" marL="68575" anchor="ctr">
                    <a:solidFill>
                      <a:srgbClr val="F2F2F2"/>
                    </a:solidFill>
                  </a:tcPr>
                </a:tc>
                <a:tc>
                  <a:txBody>
                    <a:bodyPr/>
                    <a:lstStyle/>
                    <a:p>
                      <a:pPr indent="-174625" lvl="0" marL="174625"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El formato es creativo, óptimo y permite destacar la información, ya que el estudiante hizo uso de colores, estilos, formatos y una distribución que enriquecen el trabajo presentado. </a:t>
                      </a:r>
                      <a:endParaRPr sz="800" u="none" cap="none" strike="noStrike">
                        <a:latin typeface="Calibri"/>
                        <a:ea typeface="Calibri"/>
                        <a:cs typeface="Calibri"/>
                        <a:sym typeface="Calibri"/>
                      </a:endParaRPr>
                    </a:p>
                  </a:txBody>
                  <a:tcPr marT="0" marB="0" marR="68575" marL="68575"/>
                </a:tc>
                <a:tc>
                  <a:txBody>
                    <a:bodyPr/>
                    <a:lstStyle/>
                    <a:p>
                      <a:pPr indent="-174625" lvl="0" marL="174625"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El formato es medianamente creativo y óptimo, pero la información es poco visible, ya que el estudiante hizo uso de colores y estilos, pero el formato no tiene una distribución que enriquezca el trabajo.</a:t>
                      </a:r>
                      <a:endParaRPr sz="800" u="none" cap="none" strike="noStrike">
                        <a:latin typeface="Calibri"/>
                        <a:ea typeface="Calibri"/>
                        <a:cs typeface="Calibri"/>
                        <a:sym typeface="Calibri"/>
                      </a:endParaRPr>
                    </a:p>
                  </a:txBody>
                  <a:tcPr marT="0" marB="0" marR="68575" marL="68575"/>
                </a:tc>
                <a:tc>
                  <a:txBody>
                    <a:bodyPr/>
                    <a:lstStyle/>
                    <a:p>
                      <a:pPr indent="-174625" lvl="0" marL="174625"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El formato es poco creativo y óptimo, y la información es poco visible, ya que el estudiante hizo uso de colores y estilos, pero el formato tiene una distribución que obstaculiza la información del trabajo.</a:t>
                      </a:r>
                      <a:endParaRPr sz="800" u="none" cap="none" strike="noStrike">
                        <a:latin typeface="Calibri"/>
                        <a:ea typeface="Calibri"/>
                        <a:cs typeface="Calibri"/>
                        <a:sym typeface="Calibri"/>
                      </a:endParaRPr>
                    </a:p>
                  </a:txBody>
                  <a:tcPr marT="0" marB="0" marR="68575" marL="68575"/>
                </a:tc>
                <a:tc>
                  <a:txBody>
                    <a:bodyPr/>
                    <a:lstStyle/>
                    <a:p>
                      <a:pPr indent="-174625" lvl="0" marL="174625"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El formato no es creativo, ni óptimo, haciendo la información poco visible, ya que el estudiante hizo uso de colores, estilos y formatos que nulifican el contenido del trabajo. </a:t>
                      </a:r>
                      <a:endParaRPr sz="800" u="none" cap="none" strike="noStrike">
                        <a:latin typeface="Calibri"/>
                        <a:ea typeface="Calibri"/>
                        <a:cs typeface="Calibri"/>
                        <a:sym typeface="Calibri"/>
                      </a:endParaRPr>
                    </a:p>
                  </a:txBody>
                  <a:tcPr marT="0" marB="0" marR="68575" marL="68575"/>
                </a:tc>
                <a:tc>
                  <a:txBody>
                    <a:bodyPr/>
                    <a:lstStyle/>
                    <a:p>
                      <a:pPr indent="0" lvl="0" marL="0" marR="0" rtl="0" algn="ctr">
                        <a:spcBef>
                          <a:spcPts val="0"/>
                        </a:spcBef>
                        <a:spcAft>
                          <a:spcPts val="0"/>
                        </a:spcAft>
                        <a:buClr>
                          <a:schemeClr val="dk1"/>
                        </a:buClr>
                        <a:buSzPts val="1100"/>
                        <a:buFont typeface="Trebuchet MS"/>
                        <a:buNone/>
                      </a:pPr>
                      <a:r>
                        <a:t/>
                      </a:r>
                      <a:endParaRPr sz="1100" u="none" cap="none" strike="noStrike">
                        <a:latin typeface="Calibri"/>
                        <a:ea typeface="Calibri"/>
                        <a:cs typeface="Calibri"/>
                        <a:sym typeface="Calibri"/>
                      </a:endParaRPr>
                    </a:p>
                  </a:txBody>
                  <a:tcPr marT="0" marB="0" marR="68575" marL="68575" anchor="ct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graphicFrame>
        <p:nvGraphicFramePr>
          <p:cNvPr id="463" name="Google Shape;463;p35"/>
          <p:cNvGraphicFramePr/>
          <p:nvPr/>
        </p:nvGraphicFramePr>
        <p:xfrm>
          <a:off x="383975" y="1413700"/>
          <a:ext cx="3000000" cy="3000000"/>
        </p:xfrm>
        <a:graphic>
          <a:graphicData uri="http://schemas.openxmlformats.org/drawingml/2006/table">
            <a:tbl>
              <a:tblPr bandRow="1">
                <a:noFill/>
                <a:tableStyleId>{60FC427E-EB97-4399-A58F-72CBC5CA4A5C}</a:tableStyleId>
              </a:tblPr>
              <a:tblGrid>
                <a:gridCol w="1476200"/>
                <a:gridCol w="1396175"/>
                <a:gridCol w="1374800"/>
                <a:gridCol w="1527775"/>
                <a:gridCol w="1442425"/>
                <a:gridCol w="916850"/>
              </a:tblGrid>
              <a:tr h="127000">
                <a:tc>
                  <a:txBody>
                    <a:bodyPr/>
                    <a:lstStyle/>
                    <a:p>
                      <a:pPr indent="0" lvl="0" marL="0" marR="0" rtl="0" algn="l">
                        <a:spcBef>
                          <a:spcPts val="0"/>
                        </a:spcBef>
                        <a:spcAft>
                          <a:spcPts val="0"/>
                        </a:spcAft>
                        <a:buClr>
                          <a:schemeClr val="dk1"/>
                        </a:buClr>
                        <a:buSzPts val="1000"/>
                        <a:buFont typeface="Cambria"/>
                        <a:buNone/>
                      </a:pPr>
                      <a:r>
                        <a:rPr b="1" lang="es" sz="1000" u="none" cap="none" strike="noStrike">
                          <a:latin typeface="Cambria"/>
                          <a:ea typeface="Cambria"/>
                          <a:cs typeface="Cambria"/>
                          <a:sym typeface="Cambria"/>
                        </a:rPr>
                        <a:t>Presentación, organización y ortografía</a:t>
                      </a:r>
                      <a:endParaRPr b="1" sz="1000" u="none" cap="none" strike="noStrike">
                        <a:latin typeface="Cambria"/>
                        <a:ea typeface="Cambria"/>
                        <a:cs typeface="Cambria"/>
                        <a:sym typeface="Cambria"/>
                      </a:endParaRPr>
                    </a:p>
                  </a:txBody>
                  <a:tcPr marT="0" marB="0" marR="68575" marL="68575" anchor="ctr">
                    <a:solidFill>
                      <a:srgbClr val="F2F2F2"/>
                    </a:solidFill>
                  </a:tcPr>
                </a:tc>
                <a:tc>
                  <a:txBody>
                    <a:bodyPr/>
                    <a:lstStyle/>
                    <a:p>
                      <a:pPr indent="-137160" lvl="0" marL="13716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El documento se apega al formato para entregas de trabajos.</a:t>
                      </a:r>
                      <a:endParaRPr sz="800" u="none" cap="none" strike="noStrike">
                        <a:latin typeface="Calibri"/>
                        <a:ea typeface="Calibri"/>
                        <a:cs typeface="Calibri"/>
                        <a:sym typeface="Calibri"/>
                      </a:endParaRPr>
                    </a:p>
                    <a:p>
                      <a:pPr indent="0" lvl="0" marL="457200" marR="0" rtl="0" algn="l">
                        <a:lnSpc>
                          <a:spcPct val="115000"/>
                        </a:lnSpc>
                        <a:spcBef>
                          <a:spcPts val="0"/>
                        </a:spcBef>
                        <a:spcAft>
                          <a:spcPts val="0"/>
                        </a:spcAft>
                        <a:buClr>
                          <a:schemeClr val="dk1"/>
                        </a:buClr>
                        <a:buSzPts val="800"/>
                        <a:buFont typeface="Trebuchet MS"/>
                        <a:buNone/>
                      </a:pPr>
                      <a:r>
                        <a:t/>
                      </a:r>
                      <a:endParaRPr sz="800" u="none" cap="none" strike="noStrike">
                        <a:latin typeface="Calibri"/>
                        <a:ea typeface="Calibri"/>
                        <a:cs typeface="Calibri"/>
                        <a:sym typeface="Calibri"/>
                      </a:endParaRPr>
                    </a:p>
                    <a:p>
                      <a:pPr indent="-137160" lvl="0" marL="13716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No se observan errores sintácticos ni faltas de ortografía.</a:t>
                      </a:r>
                      <a:endParaRPr sz="800" u="none" cap="none" strike="noStrike">
                        <a:latin typeface="Calibri"/>
                        <a:ea typeface="Calibri"/>
                        <a:cs typeface="Calibri"/>
                        <a:sym typeface="Calibri"/>
                      </a:endParaRPr>
                    </a:p>
                  </a:txBody>
                  <a:tcPr marT="0" marB="0" marR="68575" marL="68575"/>
                </a:tc>
                <a:tc>
                  <a:txBody>
                    <a:bodyPr/>
                    <a:lstStyle/>
                    <a:p>
                      <a:pPr indent="-137160" lvl="0" marL="13716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El documento se apega al formato para entregas de trabajos.</a:t>
                      </a:r>
                      <a:endParaRPr sz="800" u="none" cap="none" strike="noStrike">
                        <a:latin typeface="Calibri"/>
                        <a:ea typeface="Calibri"/>
                        <a:cs typeface="Calibri"/>
                        <a:sym typeface="Calibri"/>
                      </a:endParaRPr>
                    </a:p>
                    <a:p>
                      <a:pPr indent="-137160" lvl="0" marL="13716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Se observan de dos a cuatro errores sintácticos y/o de ortografía.</a:t>
                      </a:r>
                      <a:endParaRPr sz="800" u="none" cap="none" strike="noStrike">
                        <a:latin typeface="Calibri"/>
                        <a:ea typeface="Calibri"/>
                        <a:cs typeface="Calibri"/>
                        <a:sym typeface="Calibri"/>
                      </a:endParaRPr>
                    </a:p>
                  </a:txBody>
                  <a:tcPr marT="0" marB="0" marR="68575" marL="68575"/>
                </a:tc>
                <a:tc>
                  <a:txBody>
                    <a:bodyPr/>
                    <a:lstStyle/>
                    <a:p>
                      <a:pPr indent="-137160" lvl="0" marL="13716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El documento se apega al formato para entregas de trabajos.</a:t>
                      </a:r>
                      <a:endParaRPr sz="800" u="none" cap="none" strike="noStrike">
                        <a:latin typeface="Calibri"/>
                        <a:ea typeface="Calibri"/>
                        <a:cs typeface="Calibri"/>
                        <a:sym typeface="Calibri"/>
                      </a:endParaRPr>
                    </a:p>
                    <a:p>
                      <a:pPr indent="-198120" lvl="0" marL="19812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Se observan de cinco a siete errores sintácticos y/o de ortografía.</a:t>
                      </a:r>
                      <a:endParaRPr sz="800" u="none" cap="none" strike="noStrike">
                        <a:latin typeface="Calibri"/>
                        <a:ea typeface="Calibri"/>
                        <a:cs typeface="Calibri"/>
                        <a:sym typeface="Calibri"/>
                      </a:endParaRPr>
                    </a:p>
                  </a:txBody>
                  <a:tcPr marT="0" marB="0" marR="68575" marL="68575"/>
                </a:tc>
                <a:tc>
                  <a:txBody>
                    <a:bodyPr/>
                    <a:lstStyle/>
                    <a:p>
                      <a:pPr indent="-137160" lvl="0" marL="13716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El documento presenta el formato para entregas de trabajos.</a:t>
                      </a:r>
                      <a:endParaRPr sz="800" u="none" cap="none" strike="noStrike">
                        <a:latin typeface="Calibri"/>
                        <a:ea typeface="Calibri"/>
                        <a:cs typeface="Calibri"/>
                        <a:sym typeface="Calibri"/>
                      </a:endParaRPr>
                    </a:p>
                    <a:p>
                      <a:pPr indent="-137160" lvl="0" marL="13716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Se observan ocho o más errores sintácticos y/o de ortografía.</a:t>
                      </a:r>
                      <a:endParaRPr sz="800" u="none" cap="none" strike="noStrike">
                        <a:latin typeface="Calibri"/>
                        <a:ea typeface="Calibri"/>
                        <a:cs typeface="Calibri"/>
                        <a:sym typeface="Calibri"/>
                      </a:endParaRPr>
                    </a:p>
                  </a:txBody>
                  <a:tcPr marT="0" marB="0" marR="68575" marL="68575"/>
                </a:tc>
                <a:tc>
                  <a:txBody>
                    <a:bodyPr/>
                    <a:lstStyle/>
                    <a:p>
                      <a:pPr indent="0" lvl="0" marL="0" marR="0" rtl="0" algn="ctr">
                        <a:spcBef>
                          <a:spcPts val="0"/>
                        </a:spcBef>
                        <a:spcAft>
                          <a:spcPts val="0"/>
                        </a:spcAft>
                        <a:buClr>
                          <a:schemeClr val="dk1"/>
                        </a:buClr>
                        <a:buSzPts val="1100"/>
                        <a:buFont typeface="Trebuchet MS"/>
                        <a:buNone/>
                      </a:pPr>
                      <a:r>
                        <a:t/>
                      </a:r>
                      <a:endParaRPr sz="1100" u="none" cap="none" strike="noStrike">
                        <a:latin typeface="Calibri"/>
                        <a:ea typeface="Calibri"/>
                        <a:cs typeface="Calibri"/>
                        <a:sym typeface="Calibri"/>
                      </a:endParaRPr>
                    </a:p>
                  </a:txBody>
                  <a:tcPr marT="0" marB="0" marR="68575" marL="68575" anchor="ctr"/>
                </a:tc>
              </a:tr>
              <a:tr h="127000">
                <a:tc>
                  <a:txBody>
                    <a:bodyPr/>
                    <a:lstStyle/>
                    <a:p>
                      <a:pPr indent="0" lvl="0" marL="0" marR="0" rtl="0" algn="l">
                        <a:spcBef>
                          <a:spcPts val="0"/>
                        </a:spcBef>
                        <a:spcAft>
                          <a:spcPts val="0"/>
                        </a:spcAft>
                        <a:buClr>
                          <a:schemeClr val="dk1"/>
                        </a:buClr>
                        <a:buSzPts val="1000"/>
                        <a:buFont typeface="Cambria"/>
                        <a:buNone/>
                      </a:pPr>
                      <a:r>
                        <a:rPr b="1" lang="es" sz="1000" u="none" cap="none" strike="noStrike">
                          <a:latin typeface="Cambria"/>
                          <a:ea typeface="Cambria"/>
                          <a:cs typeface="Cambria"/>
                          <a:sym typeface="Cambria"/>
                        </a:rPr>
                        <a:t>Comparación de componentes del tema</a:t>
                      </a:r>
                      <a:endParaRPr sz="1000" u="none" cap="none" strike="noStrike">
                        <a:latin typeface="Cambria"/>
                        <a:ea typeface="Cambria"/>
                        <a:cs typeface="Cambria"/>
                        <a:sym typeface="Cambria"/>
                      </a:endParaRPr>
                    </a:p>
                  </a:txBody>
                  <a:tcPr marT="0" marB="0" marR="68575" marL="68575" anchor="ctr">
                    <a:solidFill>
                      <a:srgbClr val="F2F2F2"/>
                    </a:solidFill>
                  </a:tcPr>
                </a:tc>
                <a:tc>
                  <a:txBody>
                    <a:bodyPr/>
                    <a:lstStyle/>
                    <a:p>
                      <a:pPr indent="-137160" lvl="0" marL="13716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Se exponen precisa y claramente las similitudes y diferencias del tema, ya que el estudiante, selecciona elementos adecuados y exactos que permiten equiparar o cotejar los componentes.</a:t>
                      </a:r>
                      <a:endParaRPr sz="800" u="none" cap="none" strike="noStrike">
                        <a:latin typeface="Calibri"/>
                        <a:ea typeface="Calibri"/>
                        <a:cs typeface="Calibri"/>
                        <a:sym typeface="Calibri"/>
                      </a:endParaRPr>
                    </a:p>
                  </a:txBody>
                  <a:tcPr marT="0" marB="0" marR="68575" marL="68575"/>
                </a:tc>
                <a:tc>
                  <a:txBody>
                    <a:bodyPr/>
                    <a:lstStyle/>
                    <a:p>
                      <a:pPr indent="-128270" lvl="0" marL="12827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Se exponen de manera general las similitudes y diferencias del tema, ya que el estudiante, selecciona elementos mayormente adecuados que permiten equiparar o cotejar los componentes de manera global.</a:t>
                      </a:r>
                      <a:endParaRPr sz="800" u="none" cap="none" strike="noStrike">
                        <a:latin typeface="Calibri"/>
                        <a:ea typeface="Calibri"/>
                        <a:cs typeface="Calibri"/>
                        <a:sym typeface="Calibri"/>
                      </a:endParaRPr>
                    </a:p>
                  </a:txBody>
                  <a:tcPr marT="0" marB="0" marR="68575" marL="68575"/>
                </a:tc>
                <a:tc>
                  <a:txBody>
                    <a:bodyPr/>
                    <a:lstStyle/>
                    <a:p>
                      <a:pPr indent="-228600" lvl="0" marL="22860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Se exponen medianamente las similitudes y diferencias del tema, ya que el estudiante, selecciona algunos elementos que permiten equiparar o cotejar los componentes del tema.</a:t>
                      </a:r>
                      <a:endParaRPr sz="800" u="none" cap="none" strike="noStrike">
                        <a:latin typeface="Calibri"/>
                        <a:ea typeface="Calibri"/>
                        <a:cs typeface="Calibri"/>
                        <a:sym typeface="Calibri"/>
                      </a:endParaRPr>
                    </a:p>
                  </a:txBody>
                  <a:tcPr marT="0" marB="0" marR="68575" marL="68575"/>
                </a:tc>
                <a:tc>
                  <a:txBody>
                    <a:bodyPr/>
                    <a:lstStyle/>
                    <a:p>
                      <a:pPr indent="-128270" lvl="0" marL="128270" marR="0" rtl="0" algn="l">
                        <a:lnSpc>
                          <a:spcPct val="115000"/>
                        </a:lnSpc>
                        <a:spcBef>
                          <a:spcPts val="0"/>
                        </a:spcBef>
                        <a:spcAft>
                          <a:spcPts val="0"/>
                        </a:spcAft>
                        <a:buClr>
                          <a:schemeClr val="dk1"/>
                        </a:buClr>
                        <a:buSzPts val="800"/>
                        <a:buFont typeface="Calibri"/>
                        <a:buChar char="−"/>
                      </a:pPr>
                      <a:r>
                        <a:rPr lang="es" sz="800" u="none" cap="none" strike="noStrike">
                          <a:latin typeface="Calibri"/>
                          <a:ea typeface="Calibri"/>
                          <a:cs typeface="Calibri"/>
                          <a:sym typeface="Calibri"/>
                        </a:rPr>
                        <a:t>No se muestran claramente las similitudes y diferencias del tema, ya que el estudiante, selecciona elementos inconexos que no permiten equiparar o cotejar los componentes del tema.</a:t>
                      </a:r>
                      <a:endParaRPr sz="800" u="none" cap="none" strike="noStrike">
                        <a:latin typeface="Calibri"/>
                        <a:ea typeface="Calibri"/>
                        <a:cs typeface="Calibri"/>
                        <a:sym typeface="Calibri"/>
                      </a:endParaRPr>
                    </a:p>
                  </a:txBody>
                  <a:tcPr marT="0" marB="0" marR="68575" marL="68575"/>
                </a:tc>
                <a:tc>
                  <a:txBody>
                    <a:bodyPr/>
                    <a:lstStyle/>
                    <a:p>
                      <a:pPr indent="0" lvl="0" marL="0" marR="0" rtl="0" algn="ctr">
                        <a:spcBef>
                          <a:spcPts val="0"/>
                        </a:spcBef>
                        <a:spcAft>
                          <a:spcPts val="0"/>
                        </a:spcAft>
                        <a:buClr>
                          <a:schemeClr val="dk1"/>
                        </a:buClr>
                        <a:buSzPts val="1100"/>
                        <a:buFont typeface="Trebuchet MS"/>
                        <a:buNone/>
                      </a:pPr>
                      <a:r>
                        <a:t/>
                      </a:r>
                      <a:endParaRPr sz="1100" u="none" cap="none" strike="noStrike">
                        <a:latin typeface="Calibri"/>
                        <a:ea typeface="Calibri"/>
                        <a:cs typeface="Calibri"/>
                        <a:sym typeface="Calibri"/>
                      </a:endParaRPr>
                    </a:p>
                  </a:txBody>
                  <a:tcPr marT="0" marB="0" marR="68575" marL="68575" anchor="ct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36"/>
          <p:cNvSpPr txBox="1"/>
          <p:nvPr>
            <p:ph type="title"/>
          </p:nvPr>
        </p:nvSpPr>
        <p:spPr>
          <a:xfrm>
            <a:off x="281075" y="776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5226"/>
              <a:buFont typeface="Trebuchet MS"/>
              <a:buNone/>
            </a:pPr>
            <a:r>
              <a:rPr lang="es">
                <a:solidFill>
                  <a:schemeClr val="dk1"/>
                </a:solidFill>
              </a:rPr>
              <a:t>Lista de pasos para infografía digital.</a:t>
            </a:r>
            <a:endParaRPr>
              <a:solidFill>
                <a:schemeClr val="dk1"/>
              </a:solidFill>
            </a:endParaRPr>
          </a:p>
        </p:txBody>
      </p:sp>
      <p:pic>
        <p:nvPicPr>
          <p:cNvPr id="469" name="Google Shape;469;p36"/>
          <p:cNvPicPr preferRelativeResize="0"/>
          <p:nvPr/>
        </p:nvPicPr>
        <p:blipFill rotWithShape="1">
          <a:blip r:embed="rId3">
            <a:alphaModFix/>
          </a:blip>
          <a:srcRect b="0" l="0" r="0" t="0"/>
          <a:stretch/>
        </p:blipFill>
        <p:spPr>
          <a:xfrm>
            <a:off x="1364975" y="594450"/>
            <a:ext cx="6475301" cy="44892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37"/>
          <p:cNvSpPr txBox="1"/>
          <p:nvPr>
            <p:ph type="title"/>
          </p:nvPr>
        </p:nvSpPr>
        <p:spPr>
          <a:xfrm>
            <a:off x="311700" y="200075"/>
            <a:ext cx="8520600" cy="5091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5226"/>
              <a:buFont typeface="Trebuchet MS"/>
              <a:buNone/>
            </a:pPr>
            <a:r>
              <a:rPr lang="es">
                <a:solidFill>
                  <a:schemeClr val="dk1"/>
                </a:solidFill>
              </a:rPr>
              <a:t>Infografías</a:t>
            </a:r>
            <a:endParaRPr>
              <a:solidFill>
                <a:schemeClr val="dk1"/>
              </a:solidFill>
            </a:endParaRPr>
          </a:p>
        </p:txBody>
      </p:sp>
      <p:pic>
        <p:nvPicPr>
          <p:cNvPr id="475" name="Google Shape;475;p37"/>
          <p:cNvPicPr preferRelativeResize="0"/>
          <p:nvPr/>
        </p:nvPicPr>
        <p:blipFill rotWithShape="1">
          <a:blip r:embed="rId3">
            <a:alphaModFix/>
          </a:blip>
          <a:srcRect b="0" l="0" r="0" t="0"/>
          <a:stretch/>
        </p:blipFill>
        <p:spPr>
          <a:xfrm>
            <a:off x="4977675" y="839400"/>
            <a:ext cx="2707450" cy="4125499"/>
          </a:xfrm>
          <a:prstGeom prst="rect">
            <a:avLst/>
          </a:prstGeom>
          <a:noFill/>
          <a:ln>
            <a:noFill/>
          </a:ln>
        </p:spPr>
      </p:pic>
      <p:pic>
        <p:nvPicPr>
          <p:cNvPr id="476" name="Google Shape;476;p37"/>
          <p:cNvPicPr preferRelativeResize="0"/>
          <p:nvPr/>
        </p:nvPicPr>
        <p:blipFill rotWithShape="1">
          <a:blip r:embed="rId4">
            <a:alphaModFix/>
          </a:blip>
          <a:srcRect b="0" l="0" r="0" t="0"/>
          <a:stretch/>
        </p:blipFill>
        <p:spPr>
          <a:xfrm>
            <a:off x="1392000" y="785800"/>
            <a:ext cx="2644226" cy="417910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38"/>
          <p:cNvSpPr txBox="1"/>
          <p:nvPr>
            <p:ph type="title"/>
          </p:nvPr>
        </p:nvSpPr>
        <p:spPr>
          <a:xfrm>
            <a:off x="311700" y="852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5226"/>
              <a:buFont typeface="Trebuchet MS"/>
              <a:buNone/>
            </a:pPr>
            <a:r>
              <a:rPr lang="es">
                <a:solidFill>
                  <a:schemeClr val="dk1"/>
                </a:solidFill>
              </a:rPr>
              <a:t>Infografías</a:t>
            </a:r>
            <a:endParaRPr>
              <a:solidFill>
                <a:schemeClr val="dk1"/>
              </a:solidFill>
            </a:endParaRPr>
          </a:p>
          <a:p>
            <a:pPr indent="0" lvl="0" marL="0" rtl="0" algn="l">
              <a:spcBef>
                <a:spcPts val="0"/>
              </a:spcBef>
              <a:spcAft>
                <a:spcPts val="0"/>
              </a:spcAft>
              <a:buClr>
                <a:schemeClr val="accent1"/>
              </a:buClr>
              <a:buSzPct val="115226"/>
              <a:buFont typeface="Trebuchet MS"/>
              <a:buNone/>
            </a:pPr>
            <a:r>
              <a:t/>
            </a:r>
            <a:endParaRPr/>
          </a:p>
        </p:txBody>
      </p:sp>
      <p:pic>
        <p:nvPicPr>
          <p:cNvPr id="482" name="Google Shape;482;p38"/>
          <p:cNvPicPr preferRelativeResize="0"/>
          <p:nvPr/>
        </p:nvPicPr>
        <p:blipFill rotWithShape="1">
          <a:blip r:embed="rId3">
            <a:alphaModFix/>
          </a:blip>
          <a:srcRect b="0" l="0" r="0" t="0"/>
          <a:stretch/>
        </p:blipFill>
        <p:spPr>
          <a:xfrm>
            <a:off x="821525" y="755200"/>
            <a:ext cx="3061624" cy="4107651"/>
          </a:xfrm>
          <a:prstGeom prst="rect">
            <a:avLst/>
          </a:prstGeom>
          <a:noFill/>
          <a:ln>
            <a:noFill/>
          </a:ln>
        </p:spPr>
      </p:pic>
      <p:pic>
        <p:nvPicPr>
          <p:cNvPr id="483" name="Google Shape;483;p38"/>
          <p:cNvPicPr preferRelativeResize="0"/>
          <p:nvPr/>
        </p:nvPicPr>
        <p:blipFill rotWithShape="1">
          <a:blip r:embed="rId4">
            <a:alphaModFix/>
          </a:blip>
          <a:srcRect b="0" l="0" r="0" t="0"/>
          <a:stretch/>
        </p:blipFill>
        <p:spPr>
          <a:xfrm>
            <a:off x="4842475" y="755200"/>
            <a:ext cx="3660701" cy="41382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g277849beafb_0_5"/>
          <p:cNvSpPr txBox="1"/>
          <p:nvPr>
            <p:ph type="ctrTitle"/>
          </p:nvPr>
        </p:nvSpPr>
        <p:spPr>
          <a:xfrm>
            <a:off x="847725" y="1352550"/>
            <a:ext cx="4368900" cy="9261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Clr>
                <a:schemeClr val="dk1"/>
              </a:buClr>
              <a:buSzPts val="4100"/>
              <a:buFont typeface="Trebuchet MS"/>
              <a:buNone/>
            </a:pPr>
            <a:r>
              <a:rPr lang="es">
                <a:solidFill>
                  <a:schemeClr val="dk1"/>
                </a:solidFill>
              </a:rPr>
              <a:t>Cuestionario</a:t>
            </a:r>
            <a:endParaRPr/>
          </a:p>
        </p:txBody>
      </p:sp>
      <p:sp>
        <p:nvSpPr>
          <p:cNvPr id="489" name="Google Shape;489;g277849beafb_0_5"/>
          <p:cNvSpPr txBox="1"/>
          <p:nvPr>
            <p:ph idx="1" type="subTitle"/>
          </p:nvPr>
        </p:nvSpPr>
        <p:spPr>
          <a:xfrm>
            <a:off x="847725" y="2278594"/>
            <a:ext cx="4368900" cy="617100"/>
          </a:xfrm>
          <a:prstGeom prst="rect">
            <a:avLst/>
          </a:prstGeom>
          <a:noFill/>
          <a:ln>
            <a:noFill/>
          </a:ln>
        </p:spPr>
        <p:txBody>
          <a:bodyPr anchorCtr="0" anchor="t" bIns="34275" lIns="68575" spcFirstLastPara="1" rIns="68575" wrap="square" tIns="34275">
            <a:normAutofit/>
          </a:bodyPr>
          <a:lstStyle/>
          <a:p>
            <a:pPr indent="0" lvl="0" marL="0" rtl="0" algn="r">
              <a:spcBef>
                <a:spcPts val="0"/>
              </a:spcBef>
              <a:spcAft>
                <a:spcPts val="0"/>
              </a:spcAft>
              <a:buSzPts val="1100"/>
              <a:buNone/>
            </a:pPr>
            <a:r>
              <a:rPr lang="es"/>
              <a:t>CS 6B</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
          <p:cNvSpPr txBox="1"/>
          <p:nvPr>
            <p:ph type="title"/>
          </p:nvPr>
        </p:nvSpPr>
        <p:spPr>
          <a:xfrm>
            <a:off x="343850" y="436975"/>
            <a:ext cx="8520600" cy="35850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2800"/>
              <a:buFont typeface="Calibri"/>
              <a:buNone/>
            </a:pPr>
            <a:r>
              <a:rPr lang="es" sz="2000">
                <a:solidFill>
                  <a:schemeClr val="dk1"/>
                </a:solidFill>
                <a:latin typeface="Calibri"/>
                <a:ea typeface="Calibri"/>
                <a:cs typeface="Calibri"/>
                <a:sym typeface="Calibri"/>
              </a:rPr>
              <a:t>CONSECUENCIAS DEL USO Y ABUSO DE LAS REDES SOCIALES EN LOS ADOLESCENTES </a:t>
            </a:r>
            <a:endParaRPr sz="2000">
              <a:solidFill>
                <a:schemeClr val="dk1"/>
              </a:solidFill>
            </a:endParaRPr>
          </a:p>
          <a:p>
            <a:pPr indent="457200" lvl="0" marL="1828800" rtl="0" algn="l">
              <a:spcBef>
                <a:spcPts val="0"/>
              </a:spcBef>
              <a:spcAft>
                <a:spcPts val="0"/>
              </a:spcAft>
              <a:buClr>
                <a:schemeClr val="accent1"/>
              </a:buClr>
              <a:buSzPts val="2800"/>
              <a:buFont typeface="Trebuchet MS"/>
              <a:buNone/>
            </a:pPr>
            <a:r>
              <a:t/>
            </a:r>
            <a:endParaRPr sz="2000">
              <a:solidFill>
                <a:schemeClr val="dk1"/>
              </a:solidFill>
              <a:latin typeface="Calibri"/>
              <a:ea typeface="Calibri"/>
              <a:cs typeface="Calibri"/>
              <a:sym typeface="Calibri"/>
            </a:endParaRPr>
          </a:p>
          <a:p>
            <a:pPr indent="457200" lvl="0" marL="1828800" rtl="0" algn="l">
              <a:spcBef>
                <a:spcPts val="0"/>
              </a:spcBef>
              <a:spcAft>
                <a:spcPts val="0"/>
              </a:spcAft>
              <a:buClr>
                <a:schemeClr val="dk1"/>
              </a:buClr>
              <a:buSzPts val="2800"/>
              <a:buFont typeface="Calibri"/>
              <a:buNone/>
            </a:pPr>
            <a:r>
              <a:rPr lang="es" sz="2233">
                <a:solidFill>
                  <a:schemeClr val="dk1"/>
                </a:solidFill>
                <a:latin typeface="Calibri"/>
                <a:ea typeface="Calibri"/>
                <a:cs typeface="Calibri"/>
                <a:sym typeface="Calibri"/>
              </a:rPr>
              <a:t>PREGUNTA DETONADORA:</a:t>
            </a:r>
            <a:endParaRPr sz="2233">
              <a:solidFill>
                <a:schemeClr val="dk1"/>
              </a:solidFill>
              <a:latin typeface="Calibri"/>
              <a:ea typeface="Calibri"/>
              <a:cs typeface="Calibri"/>
              <a:sym typeface="Calibri"/>
            </a:endParaRPr>
          </a:p>
          <a:p>
            <a:pPr indent="0" lvl="0" marL="457200" rtl="0" algn="l">
              <a:spcBef>
                <a:spcPts val="0"/>
              </a:spcBef>
              <a:spcAft>
                <a:spcPts val="0"/>
              </a:spcAft>
              <a:buClr>
                <a:schemeClr val="accent1"/>
              </a:buClr>
              <a:buSzPts val="2800"/>
              <a:buFont typeface="Trebuchet MS"/>
              <a:buNone/>
            </a:pPr>
            <a:r>
              <a:t/>
            </a:r>
            <a:endParaRPr sz="2233">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2800"/>
              <a:buFont typeface="Calibri"/>
              <a:buNone/>
            </a:pPr>
            <a:r>
              <a:rPr lang="es" sz="2233">
                <a:solidFill>
                  <a:schemeClr val="dk1"/>
                </a:solidFill>
                <a:latin typeface="Calibri"/>
                <a:ea typeface="Calibri"/>
                <a:cs typeface="Calibri"/>
                <a:sym typeface="Calibri"/>
              </a:rPr>
              <a:t>¿Qué consecuencias tiene el uso de las redes sociales actuales en el ámbito biopsicosocial del adolescente?</a:t>
            </a:r>
            <a:endParaRPr sz="2233">
              <a:solidFill>
                <a:schemeClr val="dk1"/>
              </a:solidFill>
              <a:latin typeface="Calibri"/>
              <a:ea typeface="Calibri"/>
              <a:cs typeface="Calibri"/>
              <a:sym typeface="Calibri"/>
            </a:endParaRPr>
          </a:p>
          <a:p>
            <a:pPr indent="457200" lvl="0" marL="2286000" rtl="0" algn="l">
              <a:spcBef>
                <a:spcPts val="0"/>
              </a:spcBef>
              <a:spcAft>
                <a:spcPts val="0"/>
              </a:spcAft>
              <a:buClr>
                <a:schemeClr val="dk1"/>
              </a:buClr>
              <a:buSzPts val="1100"/>
              <a:buFont typeface="Arial"/>
              <a:buNone/>
            </a:pPr>
            <a:r>
              <a:t/>
            </a:r>
            <a:endParaRPr sz="2233">
              <a:solidFill>
                <a:schemeClr val="dk1"/>
              </a:solidFill>
              <a:latin typeface="Calibri"/>
              <a:ea typeface="Calibri"/>
              <a:cs typeface="Calibri"/>
              <a:sym typeface="Calibri"/>
            </a:endParaRPr>
          </a:p>
          <a:p>
            <a:pPr indent="457200" lvl="0" marL="2286000" rtl="0" algn="l">
              <a:spcBef>
                <a:spcPts val="0"/>
              </a:spcBef>
              <a:spcAft>
                <a:spcPts val="0"/>
              </a:spcAft>
              <a:buClr>
                <a:schemeClr val="dk1"/>
              </a:buClr>
              <a:buSzPts val="1100"/>
              <a:buFont typeface="Arial"/>
              <a:buNone/>
            </a:pPr>
            <a:r>
              <a:rPr lang="es" sz="2233">
                <a:solidFill>
                  <a:schemeClr val="dk1"/>
                </a:solidFill>
                <a:latin typeface="Calibri"/>
                <a:ea typeface="Calibri"/>
                <a:cs typeface="Calibri"/>
                <a:sym typeface="Calibri"/>
              </a:rPr>
              <a:t>CICLO ESCOLAR 2022-2023</a:t>
            </a:r>
            <a:endParaRPr sz="2233">
              <a:solidFill>
                <a:schemeClr val="dk1"/>
              </a:solidFill>
              <a:latin typeface="Calibri"/>
              <a:ea typeface="Calibri"/>
              <a:cs typeface="Calibri"/>
              <a:sym typeface="Calibri"/>
            </a:endParaRPr>
          </a:p>
          <a:p>
            <a:pPr indent="0" lvl="0" marL="0" rtl="0" algn="l">
              <a:spcBef>
                <a:spcPts val="0"/>
              </a:spcBef>
              <a:spcAft>
                <a:spcPts val="0"/>
              </a:spcAft>
              <a:buClr>
                <a:schemeClr val="accent1"/>
              </a:buClr>
              <a:buSzPts val="2800"/>
              <a:buFont typeface="Trebuchet MS"/>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g277849beafb_0_10"/>
          <p:cNvPicPr preferRelativeResize="0"/>
          <p:nvPr/>
        </p:nvPicPr>
        <p:blipFill rotWithShape="1">
          <a:blip r:embed="rId3">
            <a:alphaModFix/>
          </a:blip>
          <a:srcRect b="0" l="0" r="0" t="0"/>
          <a:stretch/>
        </p:blipFill>
        <p:spPr>
          <a:xfrm>
            <a:off x="1181100" y="333997"/>
            <a:ext cx="5359456" cy="447550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id="499" name="Google Shape;499;g277849beafb_0_14"/>
          <p:cNvPicPr preferRelativeResize="0"/>
          <p:nvPr/>
        </p:nvPicPr>
        <p:blipFill rotWithShape="1">
          <a:blip r:embed="rId3">
            <a:alphaModFix/>
          </a:blip>
          <a:srcRect b="0" l="0" r="0" t="0"/>
          <a:stretch/>
        </p:blipFill>
        <p:spPr>
          <a:xfrm>
            <a:off x="1276350" y="438150"/>
            <a:ext cx="5829297" cy="377388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g277849beafb_0_18"/>
          <p:cNvPicPr preferRelativeResize="0"/>
          <p:nvPr/>
        </p:nvPicPr>
        <p:blipFill rotWithShape="1">
          <a:blip r:embed="rId3">
            <a:alphaModFix/>
          </a:blip>
          <a:srcRect b="0" l="0" r="0" t="0"/>
          <a:stretch/>
        </p:blipFill>
        <p:spPr>
          <a:xfrm>
            <a:off x="1519238" y="1514475"/>
            <a:ext cx="5829302" cy="2018885"/>
          </a:xfrm>
          <a:prstGeom prst="rect">
            <a:avLst/>
          </a:prstGeom>
          <a:noFill/>
          <a:ln>
            <a:noFill/>
          </a:ln>
        </p:spPr>
      </p:pic>
      <p:pic>
        <p:nvPicPr>
          <p:cNvPr id="505" name="Google Shape;505;g277849beafb_0_18"/>
          <p:cNvPicPr preferRelativeResize="0"/>
          <p:nvPr/>
        </p:nvPicPr>
        <p:blipFill rotWithShape="1">
          <a:blip r:embed="rId3">
            <a:alphaModFix/>
          </a:blip>
          <a:srcRect b="0" l="0" r="0" t="0"/>
          <a:stretch/>
        </p:blipFill>
        <p:spPr>
          <a:xfrm>
            <a:off x="890588" y="1562308"/>
            <a:ext cx="5829302" cy="201888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pic>
        <p:nvPicPr>
          <p:cNvPr id="510" name="Google Shape;510;g277849beafb_0_23"/>
          <p:cNvPicPr preferRelativeResize="0"/>
          <p:nvPr/>
        </p:nvPicPr>
        <p:blipFill rotWithShape="1">
          <a:blip r:embed="rId3">
            <a:alphaModFix/>
          </a:blip>
          <a:srcRect b="0" l="0" r="0" t="0"/>
          <a:stretch/>
        </p:blipFill>
        <p:spPr>
          <a:xfrm>
            <a:off x="785813" y="681534"/>
            <a:ext cx="5829300" cy="378043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g277849beafb_0_27"/>
          <p:cNvPicPr preferRelativeResize="0"/>
          <p:nvPr/>
        </p:nvPicPr>
        <p:blipFill rotWithShape="1">
          <a:blip r:embed="rId3">
            <a:alphaModFix/>
          </a:blip>
          <a:srcRect b="0" l="0" r="0" t="0"/>
          <a:stretch/>
        </p:blipFill>
        <p:spPr>
          <a:xfrm>
            <a:off x="823913" y="241844"/>
            <a:ext cx="5829300" cy="465981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g277849beafb_0_31"/>
          <p:cNvSpPr txBox="1"/>
          <p:nvPr>
            <p:ph type="ctrTitle"/>
          </p:nvPr>
        </p:nvSpPr>
        <p:spPr>
          <a:xfrm>
            <a:off x="847725" y="1352550"/>
            <a:ext cx="4368900" cy="9261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Clr>
                <a:schemeClr val="dk1"/>
              </a:buClr>
              <a:buSzPts val="4100"/>
              <a:buFont typeface="Trebuchet MS"/>
              <a:buNone/>
            </a:pPr>
            <a:r>
              <a:rPr lang="es">
                <a:solidFill>
                  <a:schemeClr val="dk1"/>
                </a:solidFill>
              </a:rPr>
              <a:t>Cuestionario</a:t>
            </a:r>
            <a:endParaRPr/>
          </a:p>
        </p:txBody>
      </p:sp>
      <p:sp>
        <p:nvSpPr>
          <p:cNvPr id="521" name="Google Shape;521;g277849beafb_0_31"/>
          <p:cNvSpPr txBox="1"/>
          <p:nvPr>
            <p:ph idx="1" type="subTitle"/>
          </p:nvPr>
        </p:nvSpPr>
        <p:spPr>
          <a:xfrm>
            <a:off x="847725" y="2278594"/>
            <a:ext cx="4368900" cy="617100"/>
          </a:xfrm>
          <a:prstGeom prst="rect">
            <a:avLst/>
          </a:prstGeom>
          <a:noFill/>
          <a:ln>
            <a:noFill/>
          </a:ln>
        </p:spPr>
        <p:txBody>
          <a:bodyPr anchorCtr="0" anchor="t" bIns="34275" lIns="68575" spcFirstLastPara="1" rIns="68575" wrap="square" tIns="34275">
            <a:normAutofit/>
          </a:bodyPr>
          <a:lstStyle/>
          <a:p>
            <a:pPr indent="0" lvl="0" marL="0" rtl="0" algn="r">
              <a:spcBef>
                <a:spcPts val="0"/>
              </a:spcBef>
              <a:spcAft>
                <a:spcPts val="0"/>
              </a:spcAft>
              <a:buSzPts val="1100"/>
              <a:buNone/>
            </a:pPr>
            <a:r>
              <a:rPr lang="es"/>
              <a:t>HA 6D</a:t>
            </a:r>
            <a:endParaRPr/>
          </a:p>
          <a:p>
            <a:pPr indent="0" lvl="0" marL="0" rtl="0" algn="r">
              <a:spcBef>
                <a:spcPts val="800"/>
              </a:spcBef>
              <a:spcAft>
                <a:spcPts val="0"/>
              </a:spcAft>
              <a:buSzPts val="1100"/>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g277849beafb_0_36"/>
          <p:cNvPicPr preferRelativeResize="0"/>
          <p:nvPr/>
        </p:nvPicPr>
        <p:blipFill rotWithShape="1">
          <a:blip r:embed="rId3">
            <a:alphaModFix/>
          </a:blip>
          <a:srcRect b="0" l="0" r="0" t="0"/>
          <a:stretch/>
        </p:blipFill>
        <p:spPr>
          <a:xfrm>
            <a:off x="796897" y="310135"/>
            <a:ext cx="5416607" cy="452322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g277849beafb_0_40"/>
          <p:cNvPicPr preferRelativeResize="0"/>
          <p:nvPr/>
        </p:nvPicPr>
        <p:blipFill rotWithShape="1">
          <a:blip r:embed="rId3">
            <a:alphaModFix/>
          </a:blip>
          <a:srcRect b="0" l="0" r="0" t="0"/>
          <a:stretch/>
        </p:blipFill>
        <p:spPr>
          <a:xfrm>
            <a:off x="614363" y="241844"/>
            <a:ext cx="5829300" cy="465981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id="536" name="Google Shape;536;g277849beafb_0_44"/>
          <p:cNvPicPr preferRelativeResize="0"/>
          <p:nvPr/>
        </p:nvPicPr>
        <p:blipFill rotWithShape="1">
          <a:blip r:embed="rId3">
            <a:alphaModFix/>
          </a:blip>
          <a:srcRect b="0" l="0" r="0" t="0"/>
          <a:stretch/>
        </p:blipFill>
        <p:spPr>
          <a:xfrm>
            <a:off x="590550" y="361950"/>
            <a:ext cx="5829297" cy="377388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g277849beafb_0_48"/>
          <p:cNvPicPr preferRelativeResize="0"/>
          <p:nvPr/>
        </p:nvPicPr>
        <p:blipFill rotWithShape="1">
          <a:blip r:embed="rId3">
            <a:alphaModFix/>
          </a:blip>
          <a:srcRect b="0" l="0" r="0" t="0"/>
          <a:stretch/>
        </p:blipFill>
        <p:spPr>
          <a:xfrm>
            <a:off x="738188" y="1562308"/>
            <a:ext cx="5829302" cy="20188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Trebuchet MS"/>
              <a:buNone/>
            </a:pPr>
            <a:r>
              <a:rPr b="1" lang="es" sz="1400">
                <a:solidFill>
                  <a:schemeClr val="dk1"/>
                </a:solidFill>
              </a:rPr>
              <a:t>5. ÍNDICE DE APARTADOS: </a:t>
            </a:r>
            <a:endParaRPr b="1" sz="1400">
              <a:solidFill>
                <a:schemeClr val="dk1"/>
              </a:solidFill>
            </a:endParaRPr>
          </a:p>
        </p:txBody>
      </p:sp>
      <p:sp>
        <p:nvSpPr>
          <p:cNvPr id="231" name="Google Shape;231;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935"/>
              <a:buNone/>
            </a:pPr>
            <a:r>
              <a:rPr lang="es" sz="1200"/>
              <a:t>5.A 	PRODUCTO 1 C.A.I.A.C.</a:t>
            </a:r>
            <a:endParaRPr sz="1200"/>
          </a:p>
          <a:p>
            <a:pPr indent="457200" lvl="0" marL="0" rtl="0" algn="l">
              <a:lnSpc>
                <a:spcPct val="95000"/>
              </a:lnSpc>
              <a:spcBef>
                <a:spcPts val="1200"/>
              </a:spcBef>
              <a:spcAft>
                <a:spcPts val="0"/>
              </a:spcAft>
              <a:buSzPts val="935"/>
              <a:buNone/>
            </a:pPr>
            <a:r>
              <a:rPr lang="es" sz="1200"/>
              <a:t>PRODUCTO 3 FOTOGRAFÍA </a:t>
            </a:r>
            <a:endParaRPr sz="1200"/>
          </a:p>
          <a:p>
            <a:pPr indent="0" lvl="0" marL="0" rtl="0" algn="l">
              <a:lnSpc>
                <a:spcPct val="95000"/>
              </a:lnSpc>
              <a:spcBef>
                <a:spcPts val="1200"/>
              </a:spcBef>
              <a:spcAft>
                <a:spcPts val="0"/>
              </a:spcAft>
              <a:buSzPts val="935"/>
              <a:buNone/>
            </a:pPr>
            <a:r>
              <a:rPr lang="es" sz="1200"/>
              <a:t>5.B ORGANIZADOR GRÁFICO  </a:t>
            </a:r>
            <a:endParaRPr sz="1200"/>
          </a:p>
          <a:p>
            <a:pPr indent="0" lvl="0" marL="0" rtl="0" algn="l">
              <a:lnSpc>
                <a:spcPct val="95000"/>
              </a:lnSpc>
              <a:spcBef>
                <a:spcPts val="1200"/>
              </a:spcBef>
              <a:spcAft>
                <a:spcPts val="0"/>
              </a:spcAft>
              <a:buSzPts val="935"/>
              <a:buNone/>
            </a:pPr>
            <a:r>
              <a:rPr lang="es" sz="1200"/>
              <a:t>5.C JUSTIFICACIÓN DEL PROYECTO </a:t>
            </a:r>
            <a:endParaRPr sz="1200"/>
          </a:p>
          <a:p>
            <a:pPr indent="0" lvl="0" marL="0" rtl="0" algn="l">
              <a:lnSpc>
                <a:spcPct val="95000"/>
              </a:lnSpc>
              <a:spcBef>
                <a:spcPts val="1200"/>
              </a:spcBef>
              <a:spcAft>
                <a:spcPts val="0"/>
              </a:spcAft>
              <a:buSzPts val="935"/>
              <a:buNone/>
            </a:pPr>
            <a:r>
              <a:rPr lang="es" sz="1200"/>
              <a:t>5.D OBJETIVO GENERAL DEL PROYECTO </a:t>
            </a:r>
            <a:endParaRPr sz="1200"/>
          </a:p>
          <a:p>
            <a:pPr indent="0" lvl="0" marL="0" rtl="0" algn="l">
              <a:lnSpc>
                <a:spcPct val="95000"/>
              </a:lnSpc>
              <a:spcBef>
                <a:spcPts val="1200"/>
              </a:spcBef>
              <a:spcAft>
                <a:spcPts val="0"/>
              </a:spcAft>
              <a:buSzPts val="935"/>
              <a:buNone/>
            </a:pPr>
            <a:r>
              <a:rPr lang="es" sz="1200"/>
              <a:t>Objetivo o propósito a alcanzar de cada asignatura involucrada</a:t>
            </a:r>
            <a:endParaRPr sz="1200"/>
          </a:p>
          <a:p>
            <a:pPr indent="0" lvl="0" marL="0" rtl="0" algn="l">
              <a:lnSpc>
                <a:spcPct val="95000"/>
              </a:lnSpc>
              <a:spcBef>
                <a:spcPts val="1200"/>
              </a:spcBef>
              <a:spcAft>
                <a:spcPts val="0"/>
              </a:spcAft>
              <a:buSzPts val="935"/>
              <a:buNone/>
            </a:pPr>
            <a:r>
              <a:rPr lang="es" sz="1200"/>
              <a:t>5.E Preguntas generadoras, preguntas guía, problemas a abordar, asunto a resolver</a:t>
            </a:r>
            <a:endParaRPr sz="1200"/>
          </a:p>
          <a:p>
            <a:pPr indent="0" lvl="0" marL="0" rtl="0" algn="l">
              <a:lnSpc>
                <a:spcPct val="95000"/>
              </a:lnSpc>
              <a:spcBef>
                <a:spcPts val="1200"/>
              </a:spcBef>
              <a:spcAft>
                <a:spcPts val="0"/>
              </a:spcAft>
              <a:buSzPts val="935"/>
              <a:buNone/>
            </a:pPr>
            <a:r>
              <a:rPr lang="es" sz="1200"/>
              <a:t>5. F Contenido, temas y productos propuestos</a:t>
            </a:r>
            <a:endParaRPr sz="1200"/>
          </a:p>
          <a:p>
            <a:pPr indent="0" lvl="0" marL="0" rtl="0" algn="l">
              <a:lnSpc>
                <a:spcPct val="95000"/>
              </a:lnSpc>
              <a:spcBef>
                <a:spcPts val="1200"/>
              </a:spcBef>
              <a:spcAft>
                <a:spcPts val="1200"/>
              </a:spcAft>
              <a:buSzPts val="935"/>
              <a:buNone/>
            </a:pPr>
            <a:r>
              <a:t/>
            </a:r>
            <a:endParaRPr sz="1200"/>
          </a:p>
        </p:txBody>
      </p:sp>
      <p:sp>
        <p:nvSpPr>
          <p:cNvPr id="232" name="Google Shape;232;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SzPts val="1400"/>
              <a:buNone/>
            </a:pPr>
            <a:r>
              <a:rPr lang="es" sz="1200"/>
              <a:t>5.G Planeación general</a:t>
            </a:r>
            <a:endParaRPr sz="1200"/>
          </a:p>
          <a:p>
            <a:pPr indent="0" lvl="0" marL="0" rtl="0" algn="l">
              <a:spcBef>
                <a:spcPts val="1200"/>
              </a:spcBef>
              <a:spcAft>
                <a:spcPts val="0"/>
              </a:spcAft>
              <a:buSzPts val="1400"/>
              <a:buNone/>
            </a:pPr>
            <a:r>
              <a:rPr lang="es" sz="1200"/>
              <a:t>Planeación día a día</a:t>
            </a:r>
            <a:endParaRPr sz="1200"/>
          </a:p>
          <a:p>
            <a:pPr indent="0" lvl="0" marL="0" rtl="0" algn="l">
              <a:spcBef>
                <a:spcPts val="1200"/>
              </a:spcBef>
              <a:spcAft>
                <a:spcPts val="0"/>
              </a:spcAft>
              <a:buSzPts val="1400"/>
              <a:buNone/>
            </a:pPr>
            <a:r>
              <a:rPr lang="es" sz="1200"/>
              <a:t>Seguimiento</a:t>
            </a:r>
            <a:endParaRPr sz="1200"/>
          </a:p>
          <a:p>
            <a:pPr indent="0" lvl="0" marL="0" rtl="0" algn="l">
              <a:spcBef>
                <a:spcPts val="1200"/>
              </a:spcBef>
              <a:spcAft>
                <a:spcPts val="0"/>
              </a:spcAft>
              <a:buSzPts val="1400"/>
              <a:buNone/>
            </a:pPr>
            <a:r>
              <a:rPr lang="es" sz="1200"/>
              <a:t>Evaluación</a:t>
            </a:r>
            <a:endParaRPr sz="1200"/>
          </a:p>
          <a:p>
            <a:pPr indent="0" lvl="0" marL="0" rtl="0" algn="l">
              <a:spcBef>
                <a:spcPts val="1200"/>
              </a:spcBef>
              <a:spcAft>
                <a:spcPts val="0"/>
              </a:spcAft>
              <a:buSzPts val="1400"/>
              <a:buNone/>
            </a:pPr>
            <a:r>
              <a:rPr lang="es" sz="1200"/>
              <a:t>Autoevaluación y coevaluación</a:t>
            </a:r>
            <a:endParaRPr sz="1200"/>
          </a:p>
          <a:p>
            <a:pPr indent="0" lvl="0" marL="0" rtl="0" algn="l">
              <a:spcBef>
                <a:spcPts val="1200"/>
              </a:spcBef>
              <a:spcAft>
                <a:spcPts val="0"/>
              </a:spcAft>
              <a:buClr>
                <a:schemeClr val="dk1"/>
              </a:buClr>
              <a:buSzPts val="1100"/>
              <a:buFont typeface="Arial"/>
              <a:buNone/>
            </a:pPr>
            <a:r>
              <a:rPr lang="es" sz="1200"/>
              <a:t>5.H Reflexión grupo interdisciplinario</a:t>
            </a:r>
            <a:endParaRPr sz="1200"/>
          </a:p>
          <a:p>
            <a:pPr indent="0" lvl="0" marL="0" rtl="0" algn="l">
              <a:spcBef>
                <a:spcPts val="1200"/>
              </a:spcBef>
              <a:spcAft>
                <a:spcPts val="1200"/>
              </a:spcAft>
              <a:buClr>
                <a:schemeClr val="dk1"/>
              </a:buClr>
              <a:buSzPts val="1100"/>
              <a:buFont typeface="Arial"/>
              <a:buNone/>
            </a:pPr>
            <a:r>
              <a:rPr lang="es" sz="1200"/>
              <a:t>5.I Evidencias del proceso. </a:t>
            </a:r>
            <a:endParaRPr sz="12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id="546" name="Google Shape;546;g277849beafb_0_52"/>
          <p:cNvPicPr preferRelativeResize="0"/>
          <p:nvPr/>
        </p:nvPicPr>
        <p:blipFill rotWithShape="1">
          <a:blip r:embed="rId3">
            <a:alphaModFix/>
          </a:blip>
          <a:srcRect b="0" l="0" r="0" t="0"/>
          <a:stretch/>
        </p:blipFill>
        <p:spPr>
          <a:xfrm>
            <a:off x="442913" y="681534"/>
            <a:ext cx="5829300" cy="378043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g277849beafb_0_56"/>
          <p:cNvSpPr txBox="1"/>
          <p:nvPr>
            <p:ph type="title"/>
          </p:nvPr>
        </p:nvSpPr>
        <p:spPr>
          <a:xfrm>
            <a:off x="311700" y="445025"/>
            <a:ext cx="8520600" cy="3493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a:solidFill>
                  <a:schemeClr val="dk1"/>
                </a:solidFill>
              </a:rPr>
              <a:t>Evidencias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s">
                <a:solidFill>
                  <a:schemeClr val="dk1"/>
                </a:solidFill>
              </a:rPr>
              <a:t>Grupos: 6A FMI</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cxnSp>
        <p:nvCxnSpPr>
          <p:cNvPr id="556" name="Google Shape;556;g277849beafb_0_60"/>
          <p:cNvCxnSpPr/>
          <p:nvPr/>
        </p:nvCxnSpPr>
        <p:spPr>
          <a:xfrm rot="10800000">
            <a:off x="5600090" y="-553962"/>
            <a:ext cx="2837700" cy="3309900"/>
          </a:xfrm>
          <a:prstGeom prst="straightConnector1">
            <a:avLst/>
          </a:prstGeom>
          <a:noFill/>
          <a:ln cap="flat" cmpd="sng" w="25400">
            <a:solidFill>
              <a:srgbClr val="000000"/>
            </a:solidFill>
            <a:prstDash val="solid"/>
            <a:miter lim="400000"/>
            <a:headEnd len="sm" w="sm" type="none"/>
            <a:tailEnd len="sm" w="sm" type="none"/>
          </a:ln>
        </p:spPr>
      </p:cxnSp>
      <p:cxnSp>
        <p:nvCxnSpPr>
          <p:cNvPr id="557" name="Google Shape;557;g277849beafb_0_60"/>
          <p:cNvCxnSpPr/>
          <p:nvPr/>
        </p:nvCxnSpPr>
        <p:spPr>
          <a:xfrm>
            <a:off x="3367" y="4051877"/>
            <a:ext cx="1894200" cy="0"/>
          </a:xfrm>
          <a:prstGeom prst="straightConnector1">
            <a:avLst/>
          </a:prstGeom>
          <a:noFill/>
          <a:ln cap="flat" cmpd="sng" w="25400">
            <a:solidFill>
              <a:srgbClr val="000000"/>
            </a:solidFill>
            <a:prstDash val="solid"/>
            <a:miter lim="400000"/>
            <a:headEnd len="sm" w="sm" type="none"/>
            <a:tailEnd len="sm" w="sm" type="none"/>
          </a:ln>
        </p:spPr>
      </p:cxnSp>
      <p:sp>
        <p:nvSpPr>
          <p:cNvPr id="558" name="Google Shape;558;g277849beafb_0_60"/>
          <p:cNvSpPr txBox="1"/>
          <p:nvPr>
            <p:ph idx="4294967295" type="ctrTitle"/>
          </p:nvPr>
        </p:nvSpPr>
        <p:spPr>
          <a:xfrm>
            <a:off x="2140672" y="2954145"/>
            <a:ext cx="6329700" cy="1102500"/>
          </a:xfrm>
          <a:prstGeom prst="rect">
            <a:avLst/>
          </a:prstGeom>
          <a:noFill/>
          <a:ln>
            <a:noFill/>
          </a:ln>
        </p:spPr>
        <p:txBody>
          <a:bodyPr anchorCtr="0" anchor="b" bIns="19050" lIns="19050" spcFirstLastPara="1" rIns="19050" wrap="square" tIns="19050">
            <a:normAutofit/>
          </a:bodyPr>
          <a:lstStyle/>
          <a:p>
            <a:pPr indent="0" lvl="0" marL="0" marR="0" rtl="0" algn="ctr">
              <a:lnSpc>
                <a:spcPct val="100000"/>
              </a:lnSpc>
              <a:spcBef>
                <a:spcPts val="0"/>
              </a:spcBef>
              <a:spcAft>
                <a:spcPts val="0"/>
              </a:spcAft>
              <a:buClr>
                <a:srgbClr val="000000"/>
              </a:buClr>
              <a:buSzPts val="3400"/>
              <a:buFont typeface="Helvetica Neue"/>
              <a:buNone/>
            </a:pPr>
            <a:r>
              <a:rPr b="0" i="0" lang="es" sz="3400" u="none" cap="none" strike="noStrike">
                <a:solidFill>
                  <a:srgbClr val="000000"/>
                </a:solidFill>
                <a:latin typeface="Helvetica Neue"/>
                <a:ea typeface="Helvetica Neue"/>
                <a:cs typeface="Helvetica Neue"/>
                <a:sym typeface="Helvetica Neue"/>
              </a:rPr>
              <a:t>Redes sociales y su impacto en la vida social </a:t>
            </a:r>
            <a:endParaRPr/>
          </a:p>
        </p:txBody>
      </p:sp>
      <p:sp>
        <p:nvSpPr>
          <p:cNvPr id="559" name="Google Shape;559;g277849beafb_0_60"/>
          <p:cNvSpPr txBox="1"/>
          <p:nvPr>
            <p:ph idx="4294967295" type="subTitle"/>
          </p:nvPr>
        </p:nvSpPr>
        <p:spPr>
          <a:xfrm>
            <a:off x="1173848" y="4236164"/>
            <a:ext cx="7810500" cy="595500"/>
          </a:xfrm>
          <a:prstGeom prst="rect">
            <a:avLst/>
          </a:prstGeom>
          <a:noFill/>
          <a:ln>
            <a:noFill/>
          </a:ln>
        </p:spPr>
        <p:txBody>
          <a:bodyPr anchorCtr="0" anchor="t" bIns="19050" lIns="19050" spcFirstLastPara="1" rIns="19050" wrap="square" tIns="19050">
            <a:normAutofit/>
          </a:bodyPr>
          <a:lstStyle/>
          <a:p>
            <a:pPr indent="0" lvl="0" marL="0" marR="0" rtl="0" algn="ctr">
              <a:lnSpc>
                <a:spcPct val="100000"/>
              </a:lnSpc>
              <a:spcBef>
                <a:spcPts val="0"/>
              </a:spcBef>
              <a:spcAft>
                <a:spcPts val="0"/>
              </a:spcAft>
              <a:buClr>
                <a:srgbClr val="000000"/>
              </a:buClr>
              <a:buSzPts val="2000"/>
              <a:buFont typeface="Helvetica Neue"/>
              <a:buNone/>
            </a:pPr>
            <a:r>
              <a:rPr b="0" i="0" lang="es" sz="2000" u="none" cap="none" strike="noStrike">
                <a:solidFill>
                  <a:srgbClr val="000000"/>
                </a:solidFill>
                <a:latin typeface="Helvetica Neue"/>
                <a:ea typeface="Helvetica Neue"/>
                <a:cs typeface="Helvetica Neue"/>
                <a:sym typeface="Helvetica Neue"/>
              </a:rPr>
              <a:t>ÁREA: </a:t>
            </a:r>
            <a:r>
              <a:rPr b="1" i="0" lang="es" sz="2000" u="none" cap="none" strike="noStrike">
                <a:solidFill>
                  <a:srgbClr val="000000"/>
                </a:solidFill>
                <a:latin typeface="Helvetica Neue"/>
                <a:ea typeface="Helvetica Neue"/>
                <a:cs typeface="Helvetica Neue"/>
                <a:sym typeface="Helvetica Neue"/>
              </a:rPr>
              <a:t>FMI</a:t>
            </a:r>
            <a:r>
              <a:rPr b="0" i="0" lang="es" sz="2000" u="none" cap="none" strike="noStrike">
                <a:solidFill>
                  <a:srgbClr val="000000"/>
                </a:solidFill>
                <a:latin typeface="Helvetica Neue"/>
                <a:ea typeface="Helvetica Neue"/>
                <a:cs typeface="Helvetica Neue"/>
                <a:sym typeface="Helvetica Neue"/>
              </a:rPr>
              <a:t> GRUPO: </a:t>
            </a:r>
            <a:r>
              <a:rPr b="1" i="0" lang="es" sz="2000" u="none" cap="none" strike="noStrike">
                <a:solidFill>
                  <a:srgbClr val="000000"/>
                </a:solidFill>
                <a:latin typeface="Helvetica Neue"/>
                <a:ea typeface="Helvetica Neue"/>
                <a:cs typeface="Helvetica Neue"/>
                <a:sym typeface="Helvetica Neue"/>
              </a:rPr>
              <a:t>6°A </a:t>
            </a:r>
            <a:endParaRPr/>
          </a:p>
        </p:txBody>
      </p:sp>
      <p:sp>
        <p:nvSpPr>
          <p:cNvPr id="560" name="Google Shape;560;g277849beafb_0_60"/>
          <p:cNvSpPr/>
          <p:nvPr/>
        </p:nvSpPr>
        <p:spPr>
          <a:xfrm>
            <a:off x="-295471" y="-168543"/>
            <a:ext cx="2431365" cy="5481108"/>
          </a:xfrm>
          <a:custGeom>
            <a:rect b="b" l="l" r="r" t="t"/>
            <a:pathLst>
              <a:path extrusionOk="0" h="21600" w="16201">
                <a:moveTo>
                  <a:pt x="443" y="21600"/>
                </a:moveTo>
                <a:cubicBezTo>
                  <a:pt x="21600" y="14576"/>
                  <a:pt x="21452" y="7376"/>
                  <a:pt x="0" y="0"/>
                </a:cubicBezTo>
              </a:path>
            </a:pathLst>
          </a:custGeom>
          <a:noFill/>
          <a:ln cap="flat" cmpd="sng" w="25400">
            <a:solidFill>
              <a:srgbClr val="000000"/>
            </a:solidFill>
            <a:prstDash val="solid"/>
            <a:miter lim="400000"/>
            <a:headEnd len="sm" w="sm" type="none"/>
            <a:tailEnd len="sm" w="sm" type="none"/>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561" name="Google Shape;561;g277849beafb_0_60"/>
          <p:cNvSpPr/>
          <p:nvPr/>
        </p:nvSpPr>
        <p:spPr>
          <a:xfrm>
            <a:off x="-1188829" y="335763"/>
            <a:ext cx="3207900" cy="4472100"/>
          </a:xfrm>
          <a:prstGeom prst="ellipse">
            <a:avLst/>
          </a:prstGeom>
          <a:solidFill>
            <a:schemeClr val="accent5">
              <a:alpha val="53730"/>
            </a:scheme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562" name="Google Shape;562;g277849beafb_0_60"/>
          <p:cNvSpPr/>
          <p:nvPr/>
        </p:nvSpPr>
        <p:spPr>
          <a:xfrm>
            <a:off x="3697953" y="-59333"/>
            <a:ext cx="5474200" cy="2319779"/>
          </a:xfrm>
          <a:custGeom>
            <a:rect b="b" l="l" r="r" t="t"/>
            <a:pathLst>
              <a:path extrusionOk="0" h="18925" w="17124">
                <a:moveTo>
                  <a:pt x="17124" y="17825"/>
                </a:moveTo>
                <a:cubicBezTo>
                  <a:pt x="-404" y="21600"/>
                  <a:pt x="-4476" y="15658"/>
                  <a:pt x="4908" y="0"/>
                </a:cubicBezTo>
              </a:path>
            </a:pathLst>
          </a:custGeom>
          <a:noFill/>
          <a:ln cap="flat" cmpd="sng" w="25400">
            <a:solidFill>
              <a:srgbClr val="000000"/>
            </a:solidFill>
            <a:prstDash val="solid"/>
            <a:miter lim="400000"/>
            <a:headEnd len="sm" w="sm" type="none"/>
            <a:tailEnd len="sm" w="sm" type="none"/>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563" name="Google Shape;563;g277849beafb_0_60"/>
          <p:cNvSpPr/>
          <p:nvPr/>
        </p:nvSpPr>
        <p:spPr>
          <a:xfrm>
            <a:off x="4247457" y="-874702"/>
            <a:ext cx="5211300" cy="3494400"/>
          </a:xfrm>
          <a:prstGeom prst="ellipse">
            <a:avLst/>
          </a:prstGeom>
          <a:solidFill>
            <a:schemeClr val="accent5">
              <a:alpha val="53330"/>
            </a:scheme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564" name="Google Shape;564;g277849beafb_0_60"/>
          <p:cNvSpPr/>
          <p:nvPr/>
        </p:nvSpPr>
        <p:spPr>
          <a:xfrm>
            <a:off x="704081" y="2960880"/>
            <a:ext cx="402552" cy="1086210"/>
          </a:xfrm>
          <a:custGeom>
            <a:rect b="b" l="l" r="r" t="t"/>
            <a:pathLst>
              <a:path extrusionOk="0" h="21600" w="21547">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alpha val="5176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565" name="Google Shape;565;g277849beafb_0_60"/>
          <p:cNvSpPr/>
          <p:nvPr/>
        </p:nvSpPr>
        <p:spPr>
          <a:xfrm rot="-2458280">
            <a:off x="7050970" y="488068"/>
            <a:ext cx="777204" cy="965877"/>
          </a:xfrm>
          <a:custGeom>
            <a:rect b="b" l="l" r="r" t="t"/>
            <a:pathLst>
              <a:path extrusionOk="0" h="21600" w="21600">
                <a:moveTo>
                  <a:pt x="13434" y="0"/>
                </a:moveTo>
                <a:cubicBezTo>
                  <a:pt x="12738" y="0"/>
                  <a:pt x="12042" y="214"/>
                  <a:pt x="11511" y="641"/>
                </a:cubicBezTo>
                <a:cubicBezTo>
                  <a:pt x="10449" y="1496"/>
                  <a:pt x="10449" y="2882"/>
                  <a:pt x="11511" y="3736"/>
                </a:cubicBezTo>
                <a:cubicBezTo>
                  <a:pt x="12573" y="4591"/>
                  <a:pt x="14295" y="4591"/>
                  <a:pt x="15357" y="3736"/>
                </a:cubicBezTo>
                <a:cubicBezTo>
                  <a:pt x="16419" y="2882"/>
                  <a:pt x="16419" y="1496"/>
                  <a:pt x="15357" y="641"/>
                </a:cubicBezTo>
                <a:cubicBezTo>
                  <a:pt x="14826" y="214"/>
                  <a:pt x="14130" y="0"/>
                  <a:pt x="13434" y="0"/>
                </a:cubicBezTo>
                <a:close/>
                <a:moveTo>
                  <a:pt x="8284" y="2565"/>
                </a:moveTo>
                <a:cubicBezTo>
                  <a:pt x="7942" y="2581"/>
                  <a:pt x="7600" y="2657"/>
                  <a:pt x="7281" y="2800"/>
                </a:cubicBezTo>
                <a:lnTo>
                  <a:pt x="1208" y="5516"/>
                </a:lnTo>
                <a:cubicBezTo>
                  <a:pt x="503" y="5832"/>
                  <a:pt x="79" y="6397"/>
                  <a:pt x="11" y="6998"/>
                </a:cubicBezTo>
                <a:lnTo>
                  <a:pt x="0" y="7003"/>
                </a:lnTo>
                <a:lnTo>
                  <a:pt x="0" y="7184"/>
                </a:lnTo>
                <a:cubicBezTo>
                  <a:pt x="0" y="7187"/>
                  <a:pt x="0" y="7189"/>
                  <a:pt x="0" y="7192"/>
                </a:cubicBezTo>
                <a:lnTo>
                  <a:pt x="0" y="20339"/>
                </a:lnTo>
                <a:cubicBezTo>
                  <a:pt x="0" y="21035"/>
                  <a:pt x="702" y="21600"/>
                  <a:pt x="1567" y="21600"/>
                </a:cubicBezTo>
                <a:cubicBezTo>
                  <a:pt x="2431" y="21600"/>
                  <a:pt x="3133" y="21035"/>
                  <a:pt x="3133" y="20339"/>
                </a:cubicBezTo>
                <a:lnTo>
                  <a:pt x="3133" y="8947"/>
                </a:lnTo>
                <a:cubicBezTo>
                  <a:pt x="3255" y="8912"/>
                  <a:pt x="3375" y="8873"/>
                  <a:pt x="3492" y="8821"/>
                </a:cubicBezTo>
                <a:lnTo>
                  <a:pt x="8424" y="6613"/>
                </a:lnTo>
                <a:lnTo>
                  <a:pt x="8424" y="9102"/>
                </a:lnTo>
                <a:cubicBezTo>
                  <a:pt x="8424" y="9333"/>
                  <a:pt x="8528" y="9556"/>
                  <a:pt x="8718" y="9728"/>
                </a:cubicBezTo>
                <a:lnTo>
                  <a:pt x="11169" y="11963"/>
                </a:lnTo>
                <a:cubicBezTo>
                  <a:pt x="11401" y="12174"/>
                  <a:pt x="11725" y="12282"/>
                  <a:pt x="12050" y="12282"/>
                </a:cubicBezTo>
                <a:cubicBezTo>
                  <a:pt x="12326" y="12282"/>
                  <a:pt x="12604" y="12204"/>
                  <a:pt x="12828" y="12045"/>
                </a:cubicBezTo>
                <a:cubicBezTo>
                  <a:pt x="13314" y="11700"/>
                  <a:pt x="13360" y="11102"/>
                  <a:pt x="12931" y="10711"/>
                </a:cubicBezTo>
                <a:lnTo>
                  <a:pt x="10773" y="8745"/>
                </a:lnTo>
                <a:lnTo>
                  <a:pt x="10773" y="4762"/>
                </a:lnTo>
                <a:cubicBezTo>
                  <a:pt x="10773" y="4721"/>
                  <a:pt x="10764" y="4681"/>
                  <a:pt x="10758" y="4641"/>
                </a:cubicBezTo>
                <a:cubicBezTo>
                  <a:pt x="10805" y="4269"/>
                  <a:pt x="10717" y="3885"/>
                  <a:pt x="10475" y="3534"/>
                </a:cubicBezTo>
                <a:cubicBezTo>
                  <a:pt x="10081" y="2963"/>
                  <a:pt x="9375" y="2621"/>
                  <a:pt x="8623" y="2568"/>
                </a:cubicBezTo>
                <a:cubicBezTo>
                  <a:pt x="8511" y="2560"/>
                  <a:pt x="8397" y="2560"/>
                  <a:pt x="8284" y="2565"/>
                </a:cubicBezTo>
                <a:close/>
                <a:moveTo>
                  <a:pt x="15544" y="4890"/>
                </a:moveTo>
                <a:cubicBezTo>
                  <a:pt x="15326" y="4877"/>
                  <a:pt x="15151" y="5007"/>
                  <a:pt x="15135" y="5181"/>
                </a:cubicBezTo>
                <a:cubicBezTo>
                  <a:pt x="15118" y="5354"/>
                  <a:pt x="15292" y="5506"/>
                  <a:pt x="15508" y="5520"/>
                </a:cubicBezTo>
                <a:cubicBezTo>
                  <a:pt x="15520" y="5521"/>
                  <a:pt x="15532" y="5522"/>
                  <a:pt x="15544" y="5522"/>
                </a:cubicBezTo>
                <a:cubicBezTo>
                  <a:pt x="15744" y="5521"/>
                  <a:pt x="15915" y="5398"/>
                  <a:pt x="15934" y="5235"/>
                </a:cubicBezTo>
                <a:cubicBezTo>
                  <a:pt x="15953" y="5061"/>
                  <a:pt x="15795" y="4908"/>
                  <a:pt x="15579" y="4892"/>
                </a:cubicBezTo>
                <a:lnTo>
                  <a:pt x="15544" y="4890"/>
                </a:lnTo>
                <a:close/>
                <a:moveTo>
                  <a:pt x="14053" y="5056"/>
                </a:moveTo>
                <a:cubicBezTo>
                  <a:pt x="14002" y="5055"/>
                  <a:pt x="13950" y="5061"/>
                  <a:pt x="13900" y="5078"/>
                </a:cubicBezTo>
                <a:cubicBezTo>
                  <a:pt x="13895" y="5079"/>
                  <a:pt x="13881" y="5085"/>
                  <a:pt x="13876" y="5086"/>
                </a:cubicBezTo>
                <a:cubicBezTo>
                  <a:pt x="13682" y="5156"/>
                  <a:pt x="13598" y="5338"/>
                  <a:pt x="13681" y="5496"/>
                </a:cubicBezTo>
                <a:cubicBezTo>
                  <a:pt x="13745" y="5615"/>
                  <a:pt x="13891" y="5685"/>
                  <a:pt x="14044" y="5685"/>
                </a:cubicBezTo>
                <a:cubicBezTo>
                  <a:pt x="14094" y="5685"/>
                  <a:pt x="14145" y="5679"/>
                  <a:pt x="14193" y="5663"/>
                </a:cubicBezTo>
                <a:cubicBezTo>
                  <a:pt x="14394" y="5598"/>
                  <a:pt x="14490" y="5415"/>
                  <a:pt x="14409" y="5253"/>
                </a:cubicBezTo>
                <a:cubicBezTo>
                  <a:pt x="14348" y="5132"/>
                  <a:pt x="14205" y="5058"/>
                  <a:pt x="14053" y="5056"/>
                </a:cubicBezTo>
                <a:close/>
                <a:moveTo>
                  <a:pt x="17007" y="5270"/>
                </a:moveTo>
                <a:cubicBezTo>
                  <a:pt x="16857" y="5251"/>
                  <a:pt x="16701" y="5304"/>
                  <a:pt x="16615" y="5415"/>
                </a:cubicBezTo>
                <a:cubicBezTo>
                  <a:pt x="16501" y="5563"/>
                  <a:pt x="16557" y="5757"/>
                  <a:pt x="16741" y="5849"/>
                </a:cubicBezTo>
                <a:lnTo>
                  <a:pt x="16764" y="5862"/>
                </a:lnTo>
                <a:cubicBezTo>
                  <a:pt x="16829" y="5895"/>
                  <a:pt x="16901" y="5910"/>
                  <a:pt x="16972" y="5910"/>
                </a:cubicBezTo>
                <a:cubicBezTo>
                  <a:pt x="17102" y="5910"/>
                  <a:pt x="17231" y="5858"/>
                  <a:pt x="17305" y="5763"/>
                </a:cubicBezTo>
                <a:cubicBezTo>
                  <a:pt x="17420" y="5615"/>
                  <a:pt x="17365" y="5420"/>
                  <a:pt x="17181" y="5327"/>
                </a:cubicBezTo>
                <a:lnTo>
                  <a:pt x="17154" y="5314"/>
                </a:lnTo>
                <a:cubicBezTo>
                  <a:pt x="17108" y="5291"/>
                  <a:pt x="17058" y="5276"/>
                  <a:pt x="17007" y="5270"/>
                </a:cubicBezTo>
                <a:close/>
                <a:moveTo>
                  <a:pt x="18110" y="6109"/>
                </a:moveTo>
                <a:cubicBezTo>
                  <a:pt x="18012" y="6098"/>
                  <a:pt x="17908" y="6118"/>
                  <a:pt x="17821" y="6170"/>
                </a:cubicBezTo>
                <a:cubicBezTo>
                  <a:pt x="17648" y="6273"/>
                  <a:pt x="17617" y="6475"/>
                  <a:pt x="17746" y="6615"/>
                </a:cubicBezTo>
                <a:cubicBezTo>
                  <a:pt x="17822" y="6698"/>
                  <a:pt x="17940" y="6742"/>
                  <a:pt x="18060" y="6742"/>
                </a:cubicBezTo>
                <a:cubicBezTo>
                  <a:pt x="18141" y="6742"/>
                  <a:pt x="18223" y="6723"/>
                  <a:pt x="18293" y="6681"/>
                </a:cubicBezTo>
                <a:cubicBezTo>
                  <a:pt x="18467" y="6577"/>
                  <a:pt x="18503" y="6379"/>
                  <a:pt x="18375" y="6239"/>
                </a:cubicBezTo>
                <a:cubicBezTo>
                  <a:pt x="18374" y="6238"/>
                  <a:pt x="18367" y="6231"/>
                  <a:pt x="18366" y="6230"/>
                </a:cubicBezTo>
                <a:cubicBezTo>
                  <a:pt x="18302" y="6161"/>
                  <a:pt x="18208" y="6119"/>
                  <a:pt x="18110" y="6109"/>
                </a:cubicBezTo>
                <a:close/>
                <a:moveTo>
                  <a:pt x="14139" y="7104"/>
                </a:moveTo>
                <a:cubicBezTo>
                  <a:pt x="13363" y="7098"/>
                  <a:pt x="11811" y="7192"/>
                  <a:pt x="11811" y="8049"/>
                </a:cubicBezTo>
                <a:cubicBezTo>
                  <a:pt x="11811" y="8049"/>
                  <a:pt x="11812" y="8507"/>
                  <a:pt x="12889" y="9413"/>
                </a:cubicBezTo>
                <a:lnTo>
                  <a:pt x="17326" y="13404"/>
                </a:lnTo>
                <a:lnTo>
                  <a:pt x="21600" y="13478"/>
                </a:lnTo>
                <a:lnTo>
                  <a:pt x="21600" y="7120"/>
                </a:lnTo>
                <a:lnTo>
                  <a:pt x="14568" y="7120"/>
                </a:lnTo>
                <a:cubicBezTo>
                  <a:pt x="14568" y="7120"/>
                  <a:pt x="14397" y="7107"/>
                  <a:pt x="14139" y="7104"/>
                </a:cubicBezTo>
                <a:close/>
              </a:path>
            </a:pathLst>
          </a:custGeom>
          <a:solidFill>
            <a:srgbClr val="000000">
              <a:alpha val="5216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566" name="Google Shape;566;g277849beafb_0_60"/>
          <p:cNvSpPr/>
          <p:nvPr/>
        </p:nvSpPr>
        <p:spPr>
          <a:xfrm>
            <a:off x="7354392" y="548892"/>
            <a:ext cx="720000" cy="356700"/>
          </a:xfrm>
          <a:prstGeom prst="roundRect">
            <a:avLst>
              <a:gd fmla="val 20025" name="adj"/>
            </a:avLst>
          </a:prstGeom>
          <a:solidFill>
            <a:srgbClr val="FFACA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567" name="Google Shape;567;g277849beafb_0_60"/>
          <p:cNvSpPr/>
          <p:nvPr/>
        </p:nvSpPr>
        <p:spPr>
          <a:xfrm rot="2700000">
            <a:off x="7579407" y="783828"/>
            <a:ext cx="30929" cy="177249"/>
          </a:xfrm>
          <a:custGeom>
            <a:rect b="b" l="l" r="r" t="t"/>
            <a:pathLst>
              <a:path extrusionOk="0" h="21600" w="21600">
                <a:moveTo>
                  <a:pt x="10800" y="0"/>
                </a:moveTo>
                <a:cubicBezTo>
                  <a:pt x="9540" y="0"/>
                  <a:pt x="8290" y="38"/>
                  <a:pt x="7106" y="114"/>
                </a:cubicBezTo>
                <a:cubicBezTo>
                  <a:pt x="4106" y="304"/>
                  <a:pt x="1743" y="716"/>
                  <a:pt x="651" y="1240"/>
                </a:cubicBezTo>
                <a:cubicBezTo>
                  <a:pt x="0" y="1568"/>
                  <a:pt x="0" y="2060"/>
                  <a:pt x="0" y="2880"/>
                </a:cubicBezTo>
                <a:lnTo>
                  <a:pt x="0" y="18720"/>
                </a:lnTo>
                <a:cubicBezTo>
                  <a:pt x="0" y="19540"/>
                  <a:pt x="0" y="20032"/>
                  <a:pt x="651" y="20360"/>
                </a:cubicBezTo>
                <a:cubicBezTo>
                  <a:pt x="1743" y="20884"/>
                  <a:pt x="4106" y="21296"/>
                  <a:pt x="7106" y="21486"/>
                </a:cubicBezTo>
                <a:cubicBezTo>
                  <a:pt x="8290" y="21562"/>
                  <a:pt x="9540" y="21600"/>
                  <a:pt x="10800" y="21600"/>
                </a:cubicBezTo>
                <a:cubicBezTo>
                  <a:pt x="12060" y="21600"/>
                  <a:pt x="13310" y="21562"/>
                  <a:pt x="14494" y="21486"/>
                </a:cubicBezTo>
                <a:cubicBezTo>
                  <a:pt x="17494" y="21296"/>
                  <a:pt x="19857" y="20884"/>
                  <a:pt x="20949" y="20360"/>
                </a:cubicBezTo>
                <a:cubicBezTo>
                  <a:pt x="21600" y="20032"/>
                  <a:pt x="21600" y="19540"/>
                  <a:pt x="21600" y="18720"/>
                </a:cubicBezTo>
                <a:lnTo>
                  <a:pt x="21600" y="2880"/>
                </a:lnTo>
                <a:cubicBezTo>
                  <a:pt x="21600" y="2060"/>
                  <a:pt x="21600" y="1568"/>
                  <a:pt x="20949" y="1240"/>
                </a:cubicBezTo>
                <a:cubicBezTo>
                  <a:pt x="19857" y="716"/>
                  <a:pt x="17494" y="304"/>
                  <a:pt x="14494" y="114"/>
                </a:cubicBezTo>
                <a:cubicBezTo>
                  <a:pt x="13310" y="38"/>
                  <a:pt x="12060" y="0"/>
                  <a:pt x="10800" y="0"/>
                </a:cubicBezTo>
                <a:close/>
              </a:path>
            </a:pathLst>
          </a:cu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568" name="Google Shape;568;g277849beafb_0_60"/>
          <p:cNvSpPr/>
          <p:nvPr/>
        </p:nvSpPr>
        <p:spPr>
          <a:xfrm>
            <a:off x="7560365" y="548892"/>
            <a:ext cx="308100" cy="180000"/>
          </a:xfrm>
          <a:prstGeom prst="wedgeEllipseCallout">
            <a:avLst>
              <a:gd fmla="val -18657" name="adj1"/>
              <a:gd fmla="val 75910" name="adj2"/>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569" name="Google Shape;569;g277849beafb_0_60"/>
          <p:cNvSpPr/>
          <p:nvPr/>
        </p:nvSpPr>
        <p:spPr>
          <a:xfrm>
            <a:off x="950499" y="2727480"/>
            <a:ext cx="308100" cy="180000"/>
          </a:xfrm>
          <a:prstGeom prst="wedgeEllipseCallout">
            <a:avLst>
              <a:gd fmla="val -18657" name="adj1"/>
              <a:gd fmla="val 75910" name="adj2"/>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g277849beafb_0_77"/>
          <p:cNvSpPr/>
          <p:nvPr/>
        </p:nvSpPr>
        <p:spPr>
          <a:xfrm>
            <a:off x="5777500" y="0"/>
            <a:ext cx="3366600" cy="5143500"/>
          </a:xfrm>
          <a:prstGeom prst="rect">
            <a:avLst/>
          </a:prstGeom>
          <a:solidFill>
            <a:srgbClr val="FE958C">
              <a:alpha val="5373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575" name="Google Shape;575;g277849beafb_0_77"/>
          <p:cNvSpPr/>
          <p:nvPr/>
        </p:nvSpPr>
        <p:spPr>
          <a:xfrm>
            <a:off x="5595514" y="630858"/>
            <a:ext cx="2841300" cy="37356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576" name="Google Shape;576;g277849beafb_0_77"/>
          <p:cNvSpPr/>
          <p:nvPr/>
        </p:nvSpPr>
        <p:spPr>
          <a:xfrm rot="1368357">
            <a:off x="62894" y="1286382"/>
            <a:ext cx="2948831" cy="4174776"/>
          </a:xfrm>
          <a:prstGeom prst="ellipse">
            <a:avLst/>
          </a:prstGeom>
          <a:solidFill>
            <a:schemeClr val="accent5">
              <a:alpha val="53730"/>
            </a:scheme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577" name="Google Shape;577;g277849beafb_0_77"/>
          <p:cNvSpPr/>
          <p:nvPr/>
        </p:nvSpPr>
        <p:spPr>
          <a:xfrm>
            <a:off x="-498126" y="2599796"/>
            <a:ext cx="2871917" cy="2846557"/>
          </a:xfrm>
          <a:custGeom>
            <a:rect b="b" l="l" r="r" t="t"/>
            <a:pathLst>
              <a:path extrusionOk="0" h="18765" w="19073">
                <a:moveTo>
                  <a:pt x="0" y="1274"/>
                </a:moveTo>
                <a:cubicBezTo>
                  <a:pt x="15561" y="-2835"/>
                  <a:pt x="21600" y="2995"/>
                  <a:pt x="18117" y="18765"/>
                </a:cubicBezTo>
              </a:path>
            </a:pathLst>
          </a:custGeom>
          <a:noFill/>
          <a:ln cap="flat" cmpd="sng" w="25400">
            <a:solidFill>
              <a:srgbClr val="000000"/>
            </a:solidFill>
            <a:prstDash val="solid"/>
            <a:miter lim="400000"/>
            <a:headEnd len="sm" w="sm" type="none"/>
            <a:tailEnd len="sm" w="sm" type="none"/>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578" name="Google Shape;578;g277849beafb_0_77"/>
          <p:cNvSpPr/>
          <p:nvPr/>
        </p:nvSpPr>
        <p:spPr>
          <a:xfrm>
            <a:off x="1205885" y="1196002"/>
            <a:ext cx="3520800" cy="31707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579" name="Google Shape;579;g277849beafb_0_77"/>
          <p:cNvSpPr txBox="1"/>
          <p:nvPr/>
        </p:nvSpPr>
        <p:spPr>
          <a:xfrm>
            <a:off x="1376725" y="785849"/>
            <a:ext cx="6699900" cy="2260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000000"/>
              </a:buClr>
              <a:buSzPts val="1800"/>
              <a:buFont typeface="Helvetica Neue"/>
              <a:buNone/>
            </a:pPr>
            <a:r>
              <a:rPr b="0" i="0" lang="es" sz="1800" u="none" cap="none" strike="noStrike">
                <a:solidFill>
                  <a:srgbClr val="000000"/>
                </a:solidFill>
                <a:latin typeface="Helvetica Neue"/>
                <a:ea typeface="Helvetica Neue"/>
                <a:cs typeface="Helvetica Neue"/>
                <a:sym typeface="Helvetica Neue"/>
              </a:rPr>
              <a:t>El tema de las redes sociales y su campo de comunicación ha tenido un gran impacto en el ámbito psicológico de las personas.</a:t>
            </a:r>
            <a:endParaRPr sz="500"/>
          </a:p>
          <a:p>
            <a:pPr indent="0" lvl="0" marL="0" marR="0" rtl="0" algn="l">
              <a:lnSpc>
                <a:spcPct val="100000"/>
              </a:lnSpc>
              <a:spcBef>
                <a:spcPts val="2200"/>
              </a:spcBef>
              <a:spcAft>
                <a:spcPts val="0"/>
              </a:spcAft>
              <a:buClr>
                <a:srgbClr val="000000"/>
              </a:buClr>
              <a:buSzPts val="1800"/>
              <a:buFont typeface="Helvetica Neue"/>
              <a:buNone/>
            </a:pPr>
            <a:r>
              <a:rPr b="0" i="0" lang="es" sz="1800" u="sng" cap="none" strike="noStrike">
                <a:solidFill>
                  <a:srgbClr val="000000"/>
                </a:solidFill>
                <a:latin typeface="Helvetica Neue"/>
                <a:ea typeface="Helvetica Neue"/>
                <a:cs typeface="Helvetica Neue"/>
                <a:sym typeface="Helvetica Neue"/>
              </a:rPr>
              <a:t>Actualmente</a:t>
            </a:r>
            <a:r>
              <a:rPr b="0" i="0" lang="es" sz="1800" u="none" cap="none" strike="noStrike">
                <a:solidFill>
                  <a:srgbClr val="000000"/>
                </a:solidFill>
                <a:latin typeface="Helvetica Neue"/>
                <a:ea typeface="Helvetica Neue"/>
                <a:cs typeface="Helvetica Neue"/>
                <a:sym typeface="Helvetica Neue"/>
              </a:rPr>
              <a:t> hemos observado que las nuevas formas de llevar</a:t>
            </a:r>
            <a:r>
              <a:rPr b="1" i="0" lang="es" sz="1800" u="none" cap="none" strike="noStrike">
                <a:solidFill>
                  <a:srgbClr val="000000"/>
                </a:solidFill>
                <a:latin typeface="Helvetica Neue"/>
                <a:ea typeface="Helvetica Neue"/>
                <a:cs typeface="Helvetica Neue"/>
                <a:sym typeface="Helvetica Neue"/>
              </a:rPr>
              <a:t> una relación social a través de la tecnología genera problemas en los hábitos y costumbres de la sociedad</a:t>
            </a:r>
            <a:r>
              <a:rPr b="0" i="0" lang="es" sz="1800" u="none" cap="none" strike="noStrike">
                <a:solidFill>
                  <a:srgbClr val="000000"/>
                </a:solidFill>
                <a:latin typeface="Helvetica Neue"/>
                <a:ea typeface="Helvetica Neue"/>
                <a:cs typeface="Helvetica Neue"/>
                <a:sym typeface="Helvetica Neue"/>
              </a:rPr>
              <a:t>, así como, desafortunadamente es un tema poco abordado. </a:t>
            </a:r>
            <a:endParaRPr sz="500"/>
          </a:p>
        </p:txBody>
      </p:sp>
      <p:sp>
        <p:nvSpPr>
          <p:cNvPr id="580" name="Google Shape;580;g277849beafb_0_77"/>
          <p:cNvSpPr txBox="1"/>
          <p:nvPr/>
        </p:nvSpPr>
        <p:spPr>
          <a:xfrm>
            <a:off x="1376725" y="3286898"/>
            <a:ext cx="6512400" cy="8235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AD3E00"/>
              </a:buClr>
              <a:buSzPts val="1700"/>
              <a:buFont typeface="Helvetica Neue"/>
              <a:buNone/>
            </a:pPr>
            <a:r>
              <a:rPr b="1" i="0" lang="es" sz="1700" u="none" cap="none" strike="noStrike">
                <a:solidFill>
                  <a:srgbClr val="AD3E00"/>
                </a:solidFill>
                <a:latin typeface="Helvetica Neue"/>
                <a:ea typeface="Helvetica Neue"/>
                <a:cs typeface="Helvetica Neue"/>
                <a:sym typeface="Helvetica Neue"/>
              </a:rPr>
              <a:t>Al llevar a cabo un plan de investigación se pretende entender con exactitud la importancia de las relaciones personales y el impacto negativo del uso frecuente de las redes sociales. </a:t>
            </a:r>
            <a:endParaRPr sz="500"/>
          </a:p>
        </p:txBody>
      </p:sp>
      <p:sp>
        <p:nvSpPr>
          <p:cNvPr id="581" name="Google Shape;581;g277849beafb_0_77"/>
          <p:cNvSpPr txBox="1"/>
          <p:nvPr/>
        </p:nvSpPr>
        <p:spPr>
          <a:xfrm>
            <a:off x="8692" y="115830"/>
            <a:ext cx="2394300" cy="3462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000000"/>
              </a:buClr>
              <a:buSzPts val="2000"/>
              <a:buFont typeface="Helvetica Neue"/>
              <a:buNone/>
            </a:pPr>
            <a:r>
              <a:rPr b="1" i="0" lang="es" sz="2000" u="none" cap="none" strike="noStrike">
                <a:solidFill>
                  <a:srgbClr val="000000"/>
                </a:solidFill>
                <a:latin typeface="Helvetica Neue"/>
                <a:ea typeface="Helvetica Neue"/>
                <a:cs typeface="Helvetica Neue"/>
                <a:sym typeface="Helvetica Neue"/>
              </a:rPr>
              <a:t>Introducción </a:t>
            </a:r>
            <a:endParaRPr sz="5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g277849beafb_0_88"/>
          <p:cNvSpPr txBox="1"/>
          <p:nvPr>
            <p:ph idx="1" type="body"/>
          </p:nvPr>
        </p:nvSpPr>
        <p:spPr>
          <a:xfrm>
            <a:off x="621506" y="828675"/>
            <a:ext cx="3897900" cy="3486300"/>
          </a:xfrm>
          <a:prstGeom prst="rect">
            <a:avLst/>
          </a:prstGeom>
          <a:noFill/>
          <a:ln>
            <a:noFill/>
          </a:ln>
        </p:spPr>
        <p:txBody>
          <a:bodyPr anchorCtr="0" anchor="ctr" bIns="19050" lIns="19050" spcFirstLastPara="1" rIns="19050" wrap="square" tIns="19050">
            <a:normAutofit/>
          </a:bodyPr>
          <a:lstStyle/>
          <a:p>
            <a:pPr indent="-273050" lvl="0" marL="266700" rtl="0" algn="l">
              <a:lnSpc>
                <a:spcPct val="100000"/>
              </a:lnSpc>
              <a:spcBef>
                <a:spcPts val="0"/>
              </a:spcBef>
              <a:spcAft>
                <a:spcPts val="0"/>
              </a:spcAft>
              <a:buClr>
                <a:srgbClr val="000000"/>
              </a:buClr>
              <a:buSzPts val="2300"/>
              <a:buFont typeface="Helvetica Neue"/>
              <a:buChar char="►"/>
            </a:pPr>
            <a:r>
              <a:rPr lang="es" sz="1800"/>
              <a:t>Investigar acerca de las redes sociales </a:t>
            </a:r>
            <a:endParaRPr/>
          </a:p>
          <a:p>
            <a:pPr indent="-273050" lvl="0" marL="266700" rtl="0" algn="l">
              <a:lnSpc>
                <a:spcPct val="100000"/>
              </a:lnSpc>
              <a:spcBef>
                <a:spcPts val="2200"/>
              </a:spcBef>
              <a:spcAft>
                <a:spcPts val="0"/>
              </a:spcAft>
              <a:buClr>
                <a:srgbClr val="000000"/>
              </a:buClr>
              <a:buSzPts val="2300"/>
              <a:buFont typeface="Helvetica Neue"/>
              <a:buChar char="►"/>
            </a:pPr>
            <a:r>
              <a:rPr lang="es" sz="1800"/>
              <a:t>Reconocer las maneras que influyen las redes sociales en el tema social con adolescentes entre los 15-18 años </a:t>
            </a:r>
            <a:endParaRPr/>
          </a:p>
        </p:txBody>
      </p:sp>
      <p:sp>
        <p:nvSpPr>
          <p:cNvPr id="587" name="Google Shape;587;g277849beafb_0_88"/>
          <p:cNvSpPr txBox="1"/>
          <p:nvPr/>
        </p:nvSpPr>
        <p:spPr>
          <a:xfrm>
            <a:off x="200480" y="134983"/>
            <a:ext cx="1874400" cy="3462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000000"/>
              </a:buClr>
              <a:buSzPts val="2000"/>
              <a:buFont typeface="Helvetica Neue"/>
              <a:buNone/>
            </a:pPr>
            <a:r>
              <a:rPr b="1" i="0" lang="es" sz="2000" u="none" cap="none" strike="noStrike">
                <a:solidFill>
                  <a:srgbClr val="000000"/>
                </a:solidFill>
                <a:latin typeface="Helvetica Neue"/>
                <a:ea typeface="Helvetica Neue"/>
                <a:cs typeface="Helvetica Neue"/>
                <a:sym typeface="Helvetica Neue"/>
              </a:rPr>
              <a:t>Objetivos </a:t>
            </a:r>
            <a:endParaRPr sz="500"/>
          </a:p>
        </p:txBody>
      </p:sp>
      <p:sp>
        <p:nvSpPr>
          <p:cNvPr id="588" name="Google Shape;588;g277849beafb_0_88"/>
          <p:cNvSpPr/>
          <p:nvPr/>
        </p:nvSpPr>
        <p:spPr>
          <a:xfrm>
            <a:off x="6074228" y="-401131"/>
            <a:ext cx="3156813" cy="5983740"/>
          </a:xfrm>
          <a:custGeom>
            <a:rect b="b" l="l" r="r" t="t"/>
            <a:pathLst>
              <a:path extrusionOk="0" h="21600" w="16200">
                <a:moveTo>
                  <a:pt x="16200" y="21600"/>
                </a:moveTo>
                <a:cubicBezTo>
                  <a:pt x="-5384" y="19826"/>
                  <a:pt x="-5400" y="12626"/>
                  <a:pt x="16153" y="0"/>
                </a:cubicBezTo>
              </a:path>
            </a:pathLst>
          </a:custGeom>
          <a:noFill/>
          <a:ln cap="flat" cmpd="sng" w="25400">
            <a:solidFill>
              <a:srgbClr val="000000"/>
            </a:solidFill>
            <a:prstDash val="solid"/>
            <a:miter lim="400000"/>
            <a:headEnd len="sm" w="sm" type="none"/>
            <a:tailEnd len="sm" w="sm" type="none"/>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589" name="Google Shape;589;g277849beafb_0_88"/>
          <p:cNvSpPr/>
          <p:nvPr/>
        </p:nvSpPr>
        <p:spPr>
          <a:xfrm rot="-1558452">
            <a:off x="5162105" y="1505147"/>
            <a:ext cx="5919634" cy="3321678"/>
          </a:xfrm>
          <a:prstGeom prst="ellipse">
            <a:avLst/>
          </a:prstGeom>
          <a:solidFill>
            <a:srgbClr val="55C1FF">
              <a:alpha val="5333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pic>
        <p:nvPicPr>
          <p:cNvPr descr="TEX7SDERDNBEXIJAE4AI7IHH34.jpg.avif" id="590" name="Google Shape;590;g277849beafb_0_88"/>
          <p:cNvPicPr preferRelativeResize="0"/>
          <p:nvPr/>
        </p:nvPicPr>
        <p:blipFill rotWithShape="1">
          <a:blip r:embed="rId3">
            <a:alphaModFix/>
          </a:blip>
          <a:srcRect b="0" l="37810" r="8656" t="5917"/>
          <a:stretch/>
        </p:blipFill>
        <p:spPr>
          <a:xfrm>
            <a:off x="4435671" y="717097"/>
            <a:ext cx="2143437" cy="2143422"/>
          </a:xfrm>
          <a:custGeom>
            <a:rect b="b" l="l" r="r" t="t"/>
            <a:pathLst>
              <a:path extrusionOk="0" h="21600" w="19679">
                <a:moveTo>
                  <a:pt x="9839" y="0"/>
                </a:moveTo>
                <a:cubicBezTo>
                  <a:pt x="7321" y="0"/>
                  <a:pt x="4803" y="1054"/>
                  <a:pt x="2881" y="3163"/>
                </a:cubicBezTo>
                <a:cubicBezTo>
                  <a:pt x="-961" y="7381"/>
                  <a:pt x="-961" y="14219"/>
                  <a:pt x="2881" y="18437"/>
                </a:cubicBezTo>
                <a:cubicBezTo>
                  <a:pt x="4803" y="20546"/>
                  <a:pt x="7321" y="21600"/>
                  <a:pt x="9839" y="21600"/>
                </a:cubicBezTo>
                <a:cubicBezTo>
                  <a:pt x="12357" y="21600"/>
                  <a:pt x="14875" y="20546"/>
                  <a:pt x="16797" y="18437"/>
                </a:cubicBezTo>
                <a:cubicBezTo>
                  <a:pt x="20639" y="14219"/>
                  <a:pt x="20639" y="7381"/>
                  <a:pt x="16797" y="3163"/>
                </a:cubicBezTo>
                <a:cubicBezTo>
                  <a:pt x="14875" y="1054"/>
                  <a:pt x="12357" y="0"/>
                  <a:pt x="9839" y="0"/>
                </a:cubicBezTo>
                <a:close/>
              </a:path>
            </a:pathLst>
          </a:custGeom>
          <a:noFill/>
          <a:ln>
            <a:noFill/>
          </a:ln>
        </p:spPr>
      </p:pic>
      <p:pic>
        <p:nvPicPr>
          <p:cNvPr descr="recomendaciones-jovenes-tips.jpg" id="591" name="Google Shape;591;g277849beafb_0_88"/>
          <p:cNvPicPr preferRelativeResize="0"/>
          <p:nvPr/>
        </p:nvPicPr>
        <p:blipFill rotWithShape="1">
          <a:blip r:embed="rId4">
            <a:alphaModFix/>
          </a:blip>
          <a:srcRect b="9" l="15050" r="15043" t="2085"/>
          <a:stretch/>
        </p:blipFill>
        <p:spPr>
          <a:xfrm>
            <a:off x="6755847" y="2591268"/>
            <a:ext cx="1789461" cy="1789398"/>
          </a:xfrm>
          <a:custGeom>
            <a:rect b="b" l="l" r="r" t="t"/>
            <a:pathLst>
              <a:path extrusionOk="0" h="21600" w="19679">
                <a:moveTo>
                  <a:pt x="9839" y="0"/>
                </a:moveTo>
                <a:cubicBezTo>
                  <a:pt x="7321" y="0"/>
                  <a:pt x="4803" y="1055"/>
                  <a:pt x="2881" y="3164"/>
                </a:cubicBezTo>
                <a:cubicBezTo>
                  <a:pt x="-961" y="7382"/>
                  <a:pt x="-961" y="14220"/>
                  <a:pt x="2881" y="18438"/>
                </a:cubicBezTo>
                <a:cubicBezTo>
                  <a:pt x="4803" y="20547"/>
                  <a:pt x="7321" y="21600"/>
                  <a:pt x="9839" y="21600"/>
                </a:cubicBezTo>
                <a:cubicBezTo>
                  <a:pt x="12357" y="21600"/>
                  <a:pt x="14875" y="20547"/>
                  <a:pt x="16797" y="18438"/>
                </a:cubicBezTo>
                <a:cubicBezTo>
                  <a:pt x="20639" y="14220"/>
                  <a:pt x="20639" y="7382"/>
                  <a:pt x="16797" y="3164"/>
                </a:cubicBezTo>
                <a:cubicBezTo>
                  <a:pt x="14875" y="1055"/>
                  <a:pt x="12357" y="0"/>
                  <a:pt x="9839" y="0"/>
                </a:cubicBezTo>
                <a:close/>
              </a:path>
            </a:pathLst>
          </a:cu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descr="red-social.png" id="596" name="Google Shape;596;g277849beafb_0_97"/>
          <p:cNvPicPr preferRelativeResize="0"/>
          <p:nvPr/>
        </p:nvPicPr>
        <p:blipFill rotWithShape="1">
          <a:blip r:embed="rId3">
            <a:alphaModFix amt="49540"/>
          </a:blip>
          <a:srcRect b="0" l="0" r="0" t="0"/>
          <a:stretch/>
        </p:blipFill>
        <p:spPr>
          <a:xfrm>
            <a:off x="-3" y="2521542"/>
            <a:ext cx="3405409" cy="2495567"/>
          </a:xfrm>
          <a:prstGeom prst="rect">
            <a:avLst/>
          </a:prstGeom>
          <a:noFill/>
          <a:ln>
            <a:noFill/>
          </a:ln>
        </p:spPr>
      </p:pic>
      <p:cxnSp>
        <p:nvCxnSpPr>
          <p:cNvPr id="597" name="Google Shape;597;g277849beafb_0_97"/>
          <p:cNvCxnSpPr/>
          <p:nvPr/>
        </p:nvCxnSpPr>
        <p:spPr>
          <a:xfrm>
            <a:off x="2739075" y="2725812"/>
            <a:ext cx="3246600" cy="0"/>
          </a:xfrm>
          <a:prstGeom prst="straightConnector1">
            <a:avLst/>
          </a:prstGeom>
          <a:noFill/>
          <a:ln cap="flat" cmpd="sng" w="25400">
            <a:solidFill>
              <a:srgbClr val="000000"/>
            </a:solidFill>
            <a:prstDash val="solid"/>
            <a:miter lim="400000"/>
            <a:headEnd len="sm" w="sm" type="none"/>
            <a:tailEnd len="sm" w="sm" type="none"/>
          </a:ln>
        </p:spPr>
      </p:cxnSp>
      <p:sp>
        <p:nvSpPr>
          <p:cNvPr id="598" name="Google Shape;598;g277849beafb_0_97"/>
          <p:cNvSpPr/>
          <p:nvPr/>
        </p:nvSpPr>
        <p:spPr>
          <a:xfrm>
            <a:off x="6479090" y="6590"/>
            <a:ext cx="2850270" cy="3596033"/>
          </a:xfrm>
          <a:custGeom>
            <a:rect b="b" l="l" r="r" t="t"/>
            <a:pathLst>
              <a:path extrusionOk="0" h="21331" w="16203">
                <a:moveTo>
                  <a:pt x="16203" y="21323"/>
                </a:moveTo>
                <a:cubicBezTo>
                  <a:pt x="-5127" y="21600"/>
                  <a:pt x="-5397" y="14492"/>
                  <a:pt x="15392" y="0"/>
                </a:cubicBezTo>
              </a:path>
            </a:pathLst>
          </a:custGeom>
          <a:noFill/>
          <a:ln cap="flat" cmpd="sng" w="25400">
            <a:solidFill>
              <a:srgbClr val="000000"/>
            </a:solidFill>
            <a:prstDash val="solid"/>
            <a:miter lim="400000"/>
            <a:headEnd len="sm" w="sm" type="none"/>
            <a:tailEnd len="sm" w="sm" type="none"/>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599" name="Google Shape;599;g277849beafb_0_97"/>
          <p:cNvSpPr/>
          <p:nvPr/>
        </p:nvSpPr>
        <p:spPr>
          <a:xfrm rot="-1558393">
            <a:off x="6664120" y="1505498"/>
            <a:ext cx="3688770" cy="2293254"/>
          </a:xfrm>
          <a:prstGeom prst="ellipse">
            <a:avLst/>
          </a:prstGeom>
          <a:solidFill>
            <a:srgbClr val="55C1FF">
              <a:alpha val="5333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600" name="Google Shape;600;g277849beafb_0_97"/>
          <p:cNvSpPr txBox="1"/>
          <p:nvPr/>
        </p:nvSpPr>
        <p:spPr>
          <a:xfrm>
            <a:off x="288189" y="160043"/>
            <a:ext cx="2607600" cy="3462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000000"/>
              </a:buClr>
              <a:buSzPts val="2000"/>
              <a:buFont typeface="Helvetica Neue"/>
              <a:buNone/>
            </a:pPr>
            <a:r>
              <a:rPr b="1" i="0" lang="es" sz="2000" u="none" cap="none" strike="noStrike">
                <a:solidFill>
                  <a:srgbClr val="000000"/>
                </a:solidFill>
                <a:latin typeface="Helvetica Neue"/>
                <a:ea typeface="Helvetica Neue"/>
                <a:cs typeface="Helvetica Neue"/>
                <a:sym typeface="Helvetica Neue"/>
              </a:rPr>
              <a:t>Redes y vida social  </a:t>
            </a:r>
            <a:endParaRPr sz="500"/>
          </a:p>
        </p:txBody>
      </p:sp>
      <p:sp>
        <p:nvSpPr>
          <p:cNvPr id="601" name="Google Shape;601;g277849beafb_0_97"/>
          <p:cNvSpPr txBox="1"/>
          <p:nvPr/>
        </p:nvSpPr>
        <p:spPr>
          <a:xfrm>
            <a:off x="760145" y="611072"/>
            <a:ext cx="5318100" cy="1870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000000"/>
              </a:buClr>
              <a:buSzPts val="1700"/>
              <a:buFont typeface="Helvetica Neue"/>
              <a:buNone/>
            </a:pPr>
            <a:r>
              <a:rPr b="0" i="0" lang="es" sz="1700" u="none" cap="none" strike="noStrike">
                <a:solidFill>
                  <a:srgbClr val="000000"/>
                </a:solidFill>
                <a:latin typeface="Helvetica Neue"/>
                <a:ea typeface="Helvetica Neue"/>
                <a:cs typeface="Helvetica Neue"/>
                <a:sym typeface="Helvetica Neue"/>
              </a:rPr>
              <a:t>El desarrollo de la tecnología móvil ha jugado un papel importante en la configuración del impacto de las redes sociales. En todo el mundo, los dispositivos móviles dominan en términos de minutos totales pasados ​​en línea. Esto pone los medios para conectarse en cualquier lugar, en cualquier momento en cualquier dispositivo en manos de todos.</a:t>
            </a:r>
            <a:endParaRPr sz="500"/>
          </a:p>
        </p:txBody>
      </p:sp>
      <p:sp>
        <p:nvSpPr>
          <p:cNvPr id="602" name="Google Shape;602;g277849beafb_0_97"/>
          <p:cNvSpPr txBox="1"/>
          <p:nvPr/>
        </p:nvSpPr>
        <p:spPr>
          <a:xfrm>
            <a:off x="3234922" y="2848875"/>
            <a:ext cx="3003300" cy="1885500"/>
          </a:xfrm>
          <a:prstGeom prst="rect">
            <a:avLst/>
          </a:prstGeom>
          <a:noFill/>
          <a:ln>
            <a:noFill/>
          </a:ln>
        </p:spPr>
        <p:txBody>
          <a:bodyPr anchorCtr="0" anchor="ctr" bIns="19050" lIns="19050" spcFirstLastPara="1" rIns="19050" wrap="square" tIns="19050">
            <a:spAutoFit/>
          </a:bodyPr>
          <a:lstStyle/>
          <a:p>
            <a:pPr indent="0" lvl="0" marL="0" marR="0" rtl="0" algn="r">
              <a:lnSpc>
                <a:spcPct val="100000"/>
              </a:lnSpc>
              <a:spcBef>
                <a:spcPts val="0"/>
              </a:spcBef>
              <a:spcAft>
                <a:spcPts val="0"/>
              </a:spcAft>
              <a:buClr>
                <a:srgbClr val="012F7B"/>
              </a:buClr>
              <a:buSzPts val="1500"/>
              <a:buFont typeface="Helvetica Neue"/>
              <a:buNone/>
            </a:pPr>
            <a:r>
              <a:rPr b="1" i="0" lang="es" sz="1500" u="none" cap="none" strike="noStrike">
                <a:solidFill>
                  <a:srgbClr val="012F7B"/>
                </a:solidFill>
                <a:latin typeface="Helvetica Neue"/>
                <a:ea typeface="Helvetica Neue"/>
                <a:cs typeface="Helvetica Neue"/>
                <a:sym typeface="Helvetica Neue"/>
              </a:rPr>
              <a:t>Estos factores han provocado que las redes sociales pasen de ser un medio útil para mantenerse en contacto con amigos y familiares a ser utilizadas de manera que tengan un impacto real en la sociedad.</a:t>
            </a:r>
            <a:endParaRPr sz="500"/>
          </a:p>
          <a:p>
            <a:pPr indent="0" lvl="0" marL="0" marR="0" rtl="0" algn="r">
              <a:lnSpc>
                <a:spcPct val="100000"/>
              </a:lnSpc>
              <a:spcBef>
                <a:spcPts val="0"/>
              </a:spcBef>
              <a:spcAft>
                <a:spcPts val="0"/>
              </a:spcAft>
              <a:buClr>
                <a:srgbClr val="012F7B"/>
              </a:buClr>
              <a:buSzPts val="1500"/>
              <a:buFont typeface="Helvetica Neue"/>
              <a:buNone/>
            </a:pPr>
            <a:r>
              <a:t/>
            </a:r>
            <a:endParaRPr b="1" i="0" sz="1500" u="none" cap="none" strike="noStrike">
              <a:solidFill>
                <a:srgbClr val="012F7B"/>
              </a:solidFill>
              <a:latin typeface="Helvetica Neue"/>
              <a:ea typeface="Helvetica Neue"/>
              <a:cs typeface="Helvetica Neue"/>
              <a:sym typeface="Helvetica Neue"/>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g277849beafb_0_107"/>
          <p:cNvSpPr/>
          <p:nvPr/>
        </p:nvSpPr>
        <p:spPr>
          <a:xfrm rot="-1946771">
            <a:off x="5838264" y="3728896"/>
            <a:ext cx="3215800" cy="2315805"/>
          </a:xfrm>
          <a:prstGeom prst="ellipse">
            <a:avLst/>
          </a:prstGeom>
          <a:solidFill>
            <a:srgbClr val="EB220C">
              <a:alpha val="3059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608" name="Google Shape;608;g277849beafb_0_107"/>
          <p:cNvSpPr txBox="1"/>
          <p:nvPr/>
        </p:nvSpPr>
        <p:spPr>
          <a:xfrm>
            <a:off x="885038" y="564375"/>
            <a:ext cx="7529100" cy="26244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000000"/>
              </a:buClr>
              <a:buSzPts val="2000"/>
              <a:buFont typeface="Helvetica Neue"/>
              <a:buNone/>
            </a:pPr>
            <a:r>
              <a:rPr b="0" i="0" lang="es" sz="2100" u="none" cap="none" strike="noStrike">
                <a:solidFill>
                  <a:srgbClr val="000000"/>
                </a:solidFill>
                <a:latin typeface="Helvetica Neue"/>
                <a:ea typeface="Helvetica Neue"/>
                <a:cs typeface="Helvetica Neue"/>
                <a:sym typeface="Helvetica Neue"/>
              </a:rPr>
              <a:t>Uno de los efectos de las redes sociales es alentar a las personas a formar y apreciar vínculos artificiales sobre las amistades reales. </a:t>
            </a:r>
            <a:endParaRPr b="0" i="0" sz="2100" u="none"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2000"/>
              <a:buFont typeface="Helvetica Neue"/>
              <a:buNone/>
            </a:pPr>
            <a:r>
              <a:rPr b="1" i="0" lang="es" sz="2100" u="none" cap="none" strike="noStrike">
                <a:solidFill>
                  <a:srgbClr val="000000"/>
                </a:solidFill>
                <a:latin typeface="Helvetica Neue"/>
                <a:ea typeface="Helvetica Neue"/>
                <a:cs typeface="Helvetica Neue"/>
                <a:sym typeface="Helvetica Neue"/>
              </a:rPr>
              <a:t>El término "amigo", como se usa en las redes sociales, carece de la intimidad identificada con las amistades convencionales</a:t>
            </a:r>
            <a:r>
              <a:rPr b="0" i="0" lang="es" sz="2100" u="none" cap="none" strike="noStrike">
                <a:solidFill>
                  <a:srgbClr val="000000"/>
                </a:solidFill>
                <a:latin typeface="Helvetica Neue"/>
                <a:ea typeface="Helvetica Neue"/>
                <a:cs typeface="Helvetica Neue"/>
                <a:sym typeface="Helvetica Neue"/>
              </a:rPr>
              <a:t>, donde las personas realmente se conocen, quieren hablar entre sí, tienen un vínculo íntimo y con frecuencia interactúan cara a cara.</a:t>
            </a:r>
            <a:endParaRPr sz="600"/>
          </a:p>
        </p:txBody>
      </p:sp>
      <p:sp>
        <p:nvSpPr>
          <p:cNvPr id="609" name="Google Shape;609;g277849beafb_0_107"/>
          <p:cNvSpPr/>
          <p:nvPr/>
        </p:nvSpPr>
        <p:spPr>
          <a:xfrm>
            <a:off x="4909429" y="3805712"/>
            <a:ext cx="4431402" cy="1399981"/>
          </a:xfrm>
          <a:custGeom>
            <a:rect b="b" l="l" r="r" t="t"/>
            <a:pathLst>
              <a:path extrusionOk="0" h="16517" w="21600">
                <a:moveTo>
                  <a:pt x="0" y="16517"/>
                </a:moveTo>
                <a:cubicBezTo>
                  <a:pt x="2547" y="-2453"/>
                  <a:pt x="9747" y="-5083"/>
                  <a:pt x="21600" y="8627"/>
                </a:cubicBezTo>
              </a:path>
            </a:pathLst>
          </a:custGeom>
          <a:noFill/>
          <a:ln cap="flat" cmpd="sng" w="25400">
            <a:solidFill>
              <a:srgbClr val="000000"/>
            </a:solidFill>
            <a:prstDash val="solid"/>
            <a:miter lim="400000"/>
            <a:headEnd len="sm" w="sm" type="none"/>
            <a:tailEnd len="sm" w="sm" type="none"/>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g277849beafb_0_113"/>
          <p:cNvSpPr/>
          <p:nvPr/>
        </p:nvSpPr>
        <p:spPr>
          <a:xfrm>
            <a:off x="0" y="1024300"/>
            <a:ext cx="8212200" cy="2715900"/>
          </a:xfrm>
          <a:prstGeom prst="roundRect">
            <a:avLst>
              <a:gd fmla="val 2630" name="adj"/>
            </a:avLst>
          </a:prstGeom>
          <a:solidFill>
            <a:schemeClr val="accent5">
              <a:alpha val="39610"/>
            </a:scheme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615" name="Google Shape;615;g277849beafb_0_113"/>
          <p:cNvSpPr txBox="1"/>
          <p:nvPr/>
        </p:nvSpPr>
        <p:spPr>
          <a:xfrm>
            <a:off x="288197" y="1393308"/>
            <a:ext cx="7743600" cy="19779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000000"/>
              </a:buClr>
              <a:buSzPts val="4200"/>
              <a:buFont typeface="Helvetica Neue"/>
              <a:buNone/>
            </a:pPr>
            <a:r>
              <a:rPr b="0" i="0" lang="es" sz="4200" u="none" cap="none" strike="noStrike">
                <a:solidFill>
                  <a:srgbClr val="000000"/>
                </a:solidFill>
                <a:latin typeface="Helvetica Neue"/>
                <a:ea typeface="Helvetica Neue"/>
                <a:cs typeface="Helvetica Neue"/>
                <a:sym typeface="Helvetica Neue"/>
              </a:rPr>
              <a:t>¿Cómo afecta a las relaciones personales la adicción a las redes sociales?</a:t>
            </a:r>
            <a:endParaRPr sz="500"/>
          </a:p>
        </p:txBody>
      </p:sp>
      <p:sp>
        <p:nvSpPr>
          <p:cNvPr id="616" name="Google Shape;616;g277849beafb_0_113"/>
          <p:cNvSpPr txBox="1"/>
          <p:nvPr/>
        </p:nvSpPr>
        <p:spPr>
          <a:xfrm>
            <a:off x="288189" y="160043"/>
            <a:ext cx="2607600" cy="3462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000000"/>
              </a:buClr>
              <a:buSzPts val="2000"/>
              <a:buFont typeface="Helvetica Neue"/>
              <a:buNone/>
            </a:pPr>
            <a:r>
              <a:rPr b="1" i="0" lang="es" sz="2000" u="none" cap="none" strike="noStrike">
                <a:solidFill>
                  <a:srgbClr val="000000"/>
                </a:solidFill>
                <a:latin typeface="Helvetica Neue"/>
                <a:ea typeface="Helvetica Neue"/>
                <a:cs typeface="Helvetica Neue"/>
                <a:sym typeface="Helvetica Neue"/>
              </a:rPr>
              <a:t>Problemática  </a:t>
            </a:r>
            <a:endParaRPr sz="5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DB"/>
        </a:solidFill>
      </p:bgPr>
    </p:bg>
    <p:spTree>
      <p:nvGrpSpPr>
        <p:cNvPr id="620" name="Shape 620"/>
        <p:cNvGrpSpPr/>
        <p:nvPr/>
      </p:nvGrpSpPr>
      <p:grpSpPr>
        <a:xfrm>
          <a:off x="0" y="0"/>
          <a:ext cx="0" cy="0"/>
          <a:chOff x="0" y="0"/>
          <a:chExt cx="0" cy="0"/>
        </a:xfrm>
      </p:grpSpPr>
      <p:pic>
        <p:nvPicPr>
          <p:cNvPr descr="Connection Line" id="621" name="Google Shape;621;g277849beafb_0_119"/>
          <p:cNvPicPr preferRelativeResize="0"/>
          <p:nvPr/>
        </p:nvPicPr>
        <p:blipFill rotWithShape="1">
          <a:blip r:embed="rId3">
            <a:alphaModFix amt="32420"/>
          </a:blip>
          <a:srcRect b="0" l="0" r="0" t="0"/>
          <a:stretch/>
        </p:blipFill>
        <p:spPr>
          <a:xfrm>
            <a:off x="-1053903" y="-933600"/>
            <a:ext cx="10412750" cy="8400212"/>
          </a:xfrm>
          <a:prstGeom prst="rect">
            <a:avLst/>
          </a:prstGeom>
          <a:noFill/>
          <a:ln>
            <a:noFill/>
          </a:ln>
        </p:spPr>
      </p:pic>
      <p:sp>
        <p:nvSpPr>
          <p:cNvPr id="622" name="Google Shape;622;g277849beafb_0_119"/>
          <p:cNvSpPr/>
          <p:nvPr/>
        </p:nvSpPr>
        <p:spPr>
          <a:xfrm>
            <a:off x="6768366" y="268139"/>
            <a:ext cx="1883400" cy="1279800"/>
          </a:xfrm>
          <a:prstGeom prst="ellipse">
            <a:avLst/>
          </a:prstGeom>
          <a:solidFill>
            <a:srgbClr val="B41600">
              <a:alpha val="7922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623" name="Google Shape;623;g277849beafb_0_119"/>
          <p:cNvSpPr txBox="1"/>
          <p:nvPr/>
        </p:nvSpPr>
        <p:spPr>
          <a:xfrm>
            <a:off x="731202" y="586327"/>
            <a:ext cx="4851900" cy="6234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C82506"/>
              </a:buClr>
              <a:buSzPts val="1900"/>
              <a:buFont typeface="Helvetica Neue"/>
              <a:buNone/>
            </a:pPr>
            <a:r>
              <a:rPr b="1" i="0" lang="es" sz="1900" u="none" cap="none" strike="noStrike">
                <a:solidFill>
                  <a:srgbClr val="C82506"/>
                </a:solidFill>
                <a:latin typeface="Helvetica Neue"/>
                <a:ea typeface="Helvetica Neue"/>
                <a:cs typeface="Helvetica Neue"/>
                <a:sym typeface="Helvetica Neue"/>
              </a:rPr>
              <a:t>1. Limita sus habilidades de comunicación</a:t>
            </a:r>
            <a:endParaRPr sz="500"/>
          </a:p>
        </p:txBody>
      </p:sp>
      <p:pic>
        <p:nvPicPr>
          <p:cNvPr descr="cerebro-con-redes-sociales.png.jpeg" id="624" name="Google Shape;624;g277849beafb_0_119"/>
          <p:cNvPicPr preferRelativeResize="0"/>
          <p:nvPr/>
        </p:nvPicPr>
        <p:blipFill rotWithShape="1">
          <a:blip r:embed="rId4">
            <a:alphaModFix/>
          </a:blip>
          <a:srcRect b="0" l="19025" r="18101" t="4397"/>
          <a:stretch/>
        </p:blipFill>
        <p:spPr>
          <a:xfrm>
            <a:off x="5804563" y="2961934"/>
            <a:ext cx="3202520" cy="2248452"/>
          </a:xfrm>
          <a:custGeom>
            <a:rect b="b" l="l" r="r" t="t"/>
            <a:pathLst>
              <a:path extrusionOk="0" h="21600" w="20059">
                <a:moveTo>
                  <a:pt x="10030" y="0"/>
                </a:moveTo>
                <a:cubicBezTo>
                  <a:pt x="7463" y="0"/>
                  <a:pt x="4896" y="1502"/>
                  <a:pt x="2937" y="4506"/>
                </a:cubicBezTo>
                <a:cubicBezTo>
                  <a:pt x="-77" y="9129"/>
                  <a:pt x="-770" y="15958"/>
                  <a:pt x="853" y="21600"/>
                </a:cubicBezTo>
                <a:lnTo>
                  <a:pt x="19207" y="21600"/>
                </a:lnTo>
                <a:cubicBezTo>
                  <a:pt x="20830" y="15958"/>
                  <a:pt x="20137" y="9129"/>
                  <a:pt x="17123" y="4506"/>
                </a:cubicBezTo>
                <a:cubicBezTo>
                  <a:pt x="15164" y="1502"/>
                  <a:pt x="12597" y="0"/>
                  <a:pt x="10030" y="0"/>
                </a:cubicBezTo>
                <a:close/>
              </a:path>
            </a:pathLst>
          </a:custGeom>
          <a:noFill/>
          <a:ln>
            <a:noFill/>
          </a:ln>
        </p:spPr>
      </p:pic>
      <p:sp>
        <p:nvSpPr>
          <p:cNvPr id="625" name="Google Shape;625;g277849beafb_0_119"/>
          <p:cNvSpPr txBox="1"/>
          <p:nvPr/>
        </p:nvSpPr>
        <p:spPr>
          <a:xfrm>
            <a:off x="711040" y="964274"/>
            <a:ext cx="5200500" cy="14238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000000"/>
              </a:buClr>
              <a:buSzPts val="1400"/>
              <a:buFont typeface="Helvetica Neue"/>
              <a:buNone/>
            </a:pPr>
            <a:r>
              <a:rPr b="0" i="0" lang="es" sz="1400" u="none" cap="none" strike="noStrike">
                <a:solidFill>
                  <a:srgbClr val="000000"/>
                </a:solidFill>
                <a:latin typeface="Helvetica Neue"/>
                <a:ea typeface="Helvetica Neue"/>
                <a:cs typeface="Helvetica Neue"/>
                <a:sym typeface="Helvetica Neue"/>
              </a:rPr>
              <a:t>L</a:t>
            </a:r>
            <a:r>
              <a:rPr b="0" i="0" lang="es" sz="1500" u="none" cap="none" strike="noStrike">
                <a:solidFill>
                  <a:srgbClr val="000000"/>
                </a:solidFill>
                <a:latin typeface="Helvetica Neue"/>
                <a:ea typeface="Helvetica Neue"/>
                <a:cs typeface="Helvetica Neue"/>
                <a:sym typeface="Helvetica Neue"/>
              </a:rPr>
              <a:t>a mayoría de redes sociales no están diseñadas para </a:t>
            </a:r>
            <a:r>
              <a:rPr b="1" i="0" lang="es" sz="1500" u="none" cap="none" strike="noStrike">
                <a:solidFill>
                  <a:srgbClr val="000000"/>
                </a:solidFill>
                <a:latin typeface="Helvetica Neue"/>
                <a:ea typeface="Helvetica Neue"/>
                <a:cs typeface="Helvetica Neue"/>
                <a:sym typeface="Helvetica Neue"/>
              </a:rPr>
              <a:t>expresarse aprovechando toda la riqueza del lenguaje verbal: </a:t>
            </a:r>
            <a:r>
              <a:rPr b="0" i="0" lang="es" sz="1500" u="none" cap="none" strike="noStrike">
                <a:solidFill>
                  <a:srgbClr val="000000"/>
                </a:solidFill>
                <a:latin typeface="Helvetica Neue"/>
                <a:ea typeface="Helvetica Neue"/>
                <a:cs typeface="Helvetica Neue"/>
                <a:sym typeface="Helvetica Neue"/>
              </a:rPr>
              <a:t>suelen priorizarse los mensajes cortos y vistosos, esto hace que se </a:t>
            </a:r>
            <a:r>
              <a:rPr b="1" i="0" lang="es" sz="1500" u="none" cap="none" strike="noStrike">
                <a:solidFill>
                  <a:srgbClr val="B51A00"/>
                </a:solidFill>
                <a:latin typeface="Helvetica Neue"/>
                <a:ea typeface="Helvetica Neue"/>
                <a:cs typeface="Helvetica Neue"/>
                <a:sym typeface="Helvetica Neue"/>
              </a:rPr>
              <a:t>pierdan oportunidades para practicar una manera de expresarse algo más elaboradas,</a:t>
            </a:r>
            <a:r>
              <a:rPr b="0" i="0" lang="es" sz="1500" u="none" cap="none" strike="noStrike">
                <a:solidFill>
                  <a:srgbClr val="000000"/>
                </a:solidFill>
                <a:latin typeface="Helvetica Neue"/>
                <a:ea typeface="Helvetica Neue"/>
                <a:cs typeface="Helvetica Neue"/>
                <a:sym typeface="Helvetica Neue"/>
              </a:rPr>
              <a:t> que permita hilar ideas y argumentos.</a:t>
            </a:r>
            <a:endParaRPr sz="600"/>
          </a:p>
        </p:txBody>
      </p:sp>
      <p:sp>
        <p:nvSpPr>
          <p:cNvPr id="626" name="Google Shape;626;g277849beafb_0_119"/>
          <p:cNvSpPr txBox="1"/>
          <p:nvPr/>
        </p:nvSpPr>
        <p:spPr>
          <a:xfrm>
            <a:off x="731202" y="2571750"/>
            <a:ext cx="5471400" cy="623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C82506"/>
              </a:buClr>
              <a:buSzPts val="1900"/>
              <a:buFont typeface="Helvetica Neue"/>
              <a:buNone/>
            </a:pPr>
            <a:r>
              <a:rPr b="1" i="0" lang="es" sz="1900" u="none" cap="none" strike="noStrike">
                <a:solidFill>
                  <a:srgbClr val="C82506"/>
                </a:solidFill>
                <a:latin typeface="Helvetica Neue"/>
                <a:ea typeface="Helvetica Neue"/>
                <a:cs typeface="Helvetica Neue"/>
                <a:sym typeface="Helvetica Neue"/>
              </a:rPr>
              <a:t>2. Puede dar lugar a patrones de evitación de interacciones cara a cara</a:t>
            </a:r>
            <a:endParaRPr sz="500"/>
          </a:p>
        </p:txBody>
      </p:sp>
      <p:sp>
        <p:nvSpPr>
          <p:cNvPr id="627" name="Google Shape;627;g277849beafb_0_119"/>
          <p:cNvSpPr txBox="1"/>
          <p:nvPr/>
        </p:nvSpPr>
        <p:spPr>
          <a:xfrm>
            <a:off x="711040" y="3295028"/>
            <a:ext cx="4695600" cy="14238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000000"/>
              </a:buClr>
              <a:buSzPts val="1400"/>
              <a:buFont typeface="Helvetica Neue"/>
              <a:buNone/>
            </a:pPr>
            <a:r>
              <a:rPr b="0" i="0" lang="es" sz="1500" u="none" cap="none" strike="noStrike">
                <a:solidFill>
                  <a:srgbClr val="000000"/>
                </a:solidFill>
                <a:latin typeface="Helvetica Neue"/>
                <a:ea typeface="Helvetica Neue"/>
                <a:cs typeface="Helvetica Neue"/>
                <a:sym typeface="Helvetica Neue"/>
              </a:rPr>
              <a:t>Puede llegar a hacer que la persona intente sustituir todas sus maneras de socializar por interacciones a través de Internet, al considerarlo una manera “segura” que no exponer sus vulnerabilidades y le previene de tener que improvisar cara a cara y/o gestionar su lenguaje no verbal.</a:t>
            </a:r>
            <a:endParaRPr sz="600"/>
          </a:p>
        </p:txBody>
      </p:sp>
      <p:sp>
        <p:nvSpPr>
          <p:cNvPr id="628" name="Google Shape;628;g277849beafb_0_119"/>
          <p:cNvSpPr txBox="1"/>
          <p:nvPr/>
        </p:nvSpPr>
        <p:spPr>
          <a:xfrm>
            <a:off x="6924812" y="516599"/>
            <a:ext cx="1570500" cy="8850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FFFFFF"/>
              </a:buClr>
              <a:buSzPts val="1100"/>
              <a:buFont typeface="Helvetica Neue"/>
              <a:buNone/>
            </a:pPr>
            <a:r>
              <a:rPr b="1" i="0" lang="es" sz="1100" u="none" cap="none" strike="noStrike">
                <a:solidFill>
                  <a:srgbClr val="FFFFFF"/>
                </a:solidFill>
                <a:latin typeface="Helvetica Neue"/>
                <a:ea typeface="Helvetica Neue"/>
                <a:cs typeface="Helvetica Neue"/>
                <a:sym typeface="Helvetica Neue"/>
              </a:rPr>
              <a:t>Limita  desarrollar habilidades de comunicación muy necesarias en la vida real</a:t>
            </a:r>
            <a:endParaRPr sz="500"/>
          </a:p>
        </p:txBody>
      </p:sp>
      <p:sp>
        <p:nvSpPr>
          <p:cNvPr id="629" name="Google Shape;629;g277849beafb_0_119"/>
          <p:cNvSpPr/>
          <p:nvPr/>
        </p:nvSpPr>
        <p:spPr>
          <a:xfrm>
            <a:off x="6033315" y="1802714"/>
            <a:ext cx="1470300" cy="999000"/>
          </a:xfrm>
          <a:prstGeom prst="ellipse">
            <a:avLst/>
          </a:prstGeom>
          <a:solidFill>
            <a:srgbClr val="B41600">
              <a:alpha val="7922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630" name="Google Shape;630;g277849beafb_0_119"/>
          <p:cNvSpPr txBox="1"/>
          <p:nvPr/>
        </p:nvSpPr>
        <p:spPr>
          <a:xfrm>
            <a:off x="6130914" y="1971563"/>
            <a:ext cx="1275000" cy="5925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FFFFFF"/>
              </a:buClr>
              <a:buSzPts val="1200"/>
              <a:buFont typeface="Helvetica Neue"/>
              <a:buNone/>
            </a:pPr>
            <a:r>
              <a:rPr b="1" i="0" lang="es" sz="1200" u="none" cap="none" strike="noStrike">
                <a:solidFill>
                  <a:srgbClr val="FFFFFF"/>
                </a:solidFill>
                <a:latin typeface="Helvetica Neue"/>
                <a:ea typeface="Helvetica Neue"/>
                <a:cs typeface="Helvetica Neue"/>
                <a:sym typeface="Helvetica Neue"/>
              </a:rPr>
              <a:t>Da lugar a situaciones de frustración</a:t>
            </a:r>
            <a:endParaRPr sz="500"/>
          </a:p>
        </p:txBody>
      </p:sp>
      <p:sp>
        <p:nvSpPr>
          <p:cNvPr id="631" name="Google Shape;631;g277849beafb_0_119"/>
          <p:cNvSpPr/>
          <p:nvPr/>
        </p:nvSpPr>
        <p:spPr>
          <a:xfrm>
            <a:off x="7709985" y="1633253"/>
            <a:ext cx="1089600" cy="714300"/>
          </a:xfrm>
          <a:prstGeom prst="ellipse">
            <a:avLst/>
          </a:prstGeom>
          <a:solidFill>
            <a:srgbClr val="C0432E"/>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632" name="Google Shape;632;g277849beafb_0_119"/>
          <p:cNvSpPr txBox="1"/>
          <p:nvPr/>
        </p:nvSpPr>
        <p:spPr>
          <a:xfrm>
            <a:off x="7748732" y="1676288"/>
            <a:ext cx="1012200" cy="5925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FFFFFF"/>
              </a:buClr>
              <a:buSzPts val="900"/>
              <a:buFont typeface="Helvetica Neue"/>
              <a:buNone/>
            </a:pPr>
            <a:r>
              <a:rPr b="1" i="0" lang="es" sz="900" u="none" cap="none" strike="noStrike">
                <a:solidFill>
                  <a:srgbClr val="FFFFFF"/>
                </a:solidFill>
                <a:latin typeface="Helvetica Neue"/>
                <a:ea typeface="Helvetica Neue"/>
                <a:cs typeface="Helvetica Neue"/>
                <a:sym typeface="Helvetica Neue"/>
              </a:rPr>
              <a:t>Hace que escuchar a los demás sea más difícil</a:t>
            </a:r>
            <a:endParaRPr sz="5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g277849beafb_0_134"/>
          <p:cNvSpPr txBox="1"/>
          <p:nvPr/>
        </p:nvSpPr>
        <p:spPr>
          <a:xfrm>
            <a:off x="176628" y="180327"/>
            <a:ext cx="2607300" cy="3462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000000"/>
              </a:buClr>
              <a:buSzPts val="2000"/>
              <a:buFont typeface="Helvetica Neue"/>
              <a:buNone/>
            </a:pPr>
            <a:r>
              <a:rPr b="1" i="0" lang="es" sz="2000" u="none" cap="none" strike="noStrike">
                <a:solidFill>
                  <a:srgbClr val="000000"/>
                </a:solidFill>
                <a:latin typeface="Helvetica Neue"/>
                <a:ea typeface="Helvetica Neue"/>
                <a:cs typeface="Helvetica Neue"/>
                <a:sym typeface="Helvetica Neue"/>
              </a:rPr>
              <a:t>Resultados  </a:t>
            </a:r>
            <a:endParaRPr sz="500"/>
          </a:p>
        </p:txBody>
      </p:sp>
      <p:pic>
        <p:nvPicPr>
          <p:cNvPr descr="IMG_7190.jpeg" id="638" name="Google Shape;638;g277849beafb_0_134"/>
          <p:cNvPicPr preferRelativeResize="0"/>
          <p:nvPr/>
        </p:nvPicPr>
        <p:blipFill rotWithShape="1">
          <a:blip r:embed="rId3">
            <a:alphaModFix/>
          </a:blip>
          <a:srcRect b="7713" l="0" r="46663" t="4628"/>
          <a:stretch/>
        </p:blipFill>
        <p:spPr>
          <a:xfrm>
            <a:off x="158619" y="2493712"/>
            <a:ext cx="2625534" cy="2407546"/>
          </a:xfrm>
          <a:prstGeom prst="rect">
            <a:avLst/>
          </a:prstGeom>
          <a:noFill/>
          <a:ln>
            <a:noFill/>
          </a:ln>
        </p:spPr>
      </p:pic>
      <p:sp>
        <p:nvSpPr>
          <p:cNvPr id="639" name="Google Shape;639;g277849beafb_0_134"/>
          <p:cNvSpPr txBox="1"/>
          <p:nvPr/>
        </p:nvSpPr>
        <p:spPr>
          <a:xfrm>
            <a:off x="-278656" y="934661"/>
            <a:ext cx="2301000" cy="2079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B51A00"/>
              </a:buClr>
              <a:buSzPts val="1100"/>
              <a:buFont typeface="Helvetica Neue"/>
              <a:buNone/>
            </a:pPr>
            <a:r>
              <a:rPr b="1" i="0" lang="es" sz="1100" u="none" cap="none" strike="noStrike">
                <a:solidFill>
                  <a:srgbClr val="B51A00"/>
                </a:solidFill>
                <a:latin typeface="Helvetica Neue"/>
                <a:ea typeface="Helvetica Neue"/>
                <a:cs typeface="Helvetica Neue"/>
                <a:sym typeface="Helvetica Neue"/>
              </a:rPr>
              <a:t>GRUPO</a:t>
            </a:r>
            <a:endParaRPr sz="500"/>
          </a:p>
        </p:txBody>
      </p:sp>
      <p:pic>
        <p:nvPicPr>
          <p:cNvPr descr="IMG_7190.jpeg" id="640" name="Google Shape;640;g277849beafb_0_134"/>
          <p:cNvPicPr preferRelativeResize="0"/>
          <p:nvPr/>
        </p:nvPicPr>
        <p:blipFill rotWithShape="1">
          <a:blip r:embed="rId3">
            <a:alphaModFix/>
          </a:blip>
          <a:srcRect b="42179" l="80359" r="0" t="0"/>
          <a:stretch/>
        </p:blipFill>
        <p:spPr>
          <a:xfrm>
            <a:off x="442033" y="1144830"/>
            <a:ext cx="859663" cy="1412121"/>
          </a:xfrm>
          <a:prstGeom prst="rect">
            <a:avLst/>
          </a:prstGeom>
          <a:noFill/>
          <a:ln>
            <a:noFill/>
          </a:ln>
        </p:spPr>
      </p:pic>
      <p:sp>
        <p:nvSpPr>
          <p:cNvPr id="641" name="Google Shape;641;g277849beafb_0_134"/>
          <p:cNvSpPr/>
          <p:nvPr/>
        </p:nvSpPr>
        <p:spPr>
          <a:xfrm>
            <a:off x="3027503" y="668287"/>
            <a:ext cx="5394900" cy="3888900"/>
          </a:xfrm>
          <a:prstGeom prst="rect">
            <a:avLst/>
          </a:prstGeom>
          <a:solidFill>
            <a:srgbClr val="55C1FF">
              <a:alpha val="3098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642" name="Google Shape;642;g277849beafb_0_134"/>
          <p:cNvSpPr txBox="1"/>
          <p:nvPr/>
        </p:nvSpPr>
        <p:spPr>
          <a:xfrm>
            <a:off x="3251107" y="796549"/>
            <a:ext cx="3955200" cy="531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202124"/>
              </a:buClr>
              <a:buSzPts val="1600"/>
              <a:buFont typeface="Helvetica Neue"/>
              <a:buNone/>
            </a:pPr>
            <a:r>
              <a:rPr b="0" i="0" lang="es" sz="1600" u="none" cap="none" strike="noStrike">
                <a:solidFill>
                  <a:srgbClr val="202124"/>
                </a:solidFill>
                <a:latin typeface="Helvetica Neue"/>
                <a:ea typeface="Helvetica Neue"/>
                <a:cs typeface="Helvetica Neue"/>
                <a:sym typeface="Helvetica Neue"/>
              </a:rPr>
              <a:t>¿Cu</a:t>
            </a:r>
            <a:r>
              <a:rPr lang="es" sz="1600">
                <a:solidFill>
                  <a:srgbClr val="202124"/>
                </a:solidFill>
                <a:latin typeface="Helvetica Neue"/>
                <a:ea typeface="Helvetica Neue"/>
                <a:cs typeface="Helvetica Neue"/>
                <a:sym typeface="Helvetica Neue"/>
              </a:rPr>
              <a:t>á</a:t>
            </a:r>
            <a:r>
              <a:rPr b="0" i="0" lang="es" sz="1600" u="none" cap="none" strike="noStrike">
                <a:solidFill>
                  <a:srgbClr val="202124"/>
                </a:solidFill>
                <a:latin typeface="Helvetica Neue"/>
                <a:ea typeface="Helvetica Neue"/>
                <a:cs typeface="Helvetica Neue"/>
                <a:sym typeface="Helvetica Neue"/>
              </a:rPr>
              <a:t>ntos amigos tienes en redes sociales?</a:t>
            </a:r>
            <a:endParaRPr sz="500"/>
          </a:p>
        </p:txBody>
      </p:sp>
      <p:sp>
        <p:nvSpPr>
          <p:cNvPr id="643" name="Google Shape;643;g277849beafb_0_134"/>
          <p:cNvSpPr txBox="1"/>
          <p:nvPr/>
        </p:nvSpPr>
        <p:spPr>
          <a:xfrm>
            <a:off x="3251107" y="1144830"/>
            <a:ext cx="3335400" cy="2847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004D65"/>
              </a:buClr>
              <a:buSzPts val="1600"/>
              <a:buFont typeface="Helvetica Neue"/>
              <a:buNone/>
            </a:pPr>
            <a:r>
              <a:rPr b="1" i="0" lang="es" sz="1600" u="none" cap="none" strike="noStrike">
                <a:solidFill>
                  <a:srgbClr val="004D65"/>
                </a:solidFill>
                <a:latin typeface="Helvetica Neue"/>
                <a:ea typeface="Helvetica Neue"/>
                <a:cs typeface="Helvetica Neue"/>
                <a:sym typeface="Helvetica Neue"/>
              </a:rPr>
              <a:t>Ninguno</a:t>
            </a:r>
            <a:r>
              <a:rPr b="1" i="0" lang="es" sz="1600" u="none" cap="none" strike="noStrike">
                <a:solidFill>
                  <a:srgbClr val="000000"/>
                </a:solidFill>
                <a:latin typeface="Helvetica Neue"/>
                <a:ea typeface="Helvetica Neue"/>
                <a:cs typeface="Helvetica Neue"/>
                <a:sym typeface="Helvetica Neue"/>
              </a:rPr>
              <a:t>, + de 100, </a:t>
            </a:r>
            <a:r>
              <a:rPr b="1" i="0" lang="es" sz="1600" u="none" cap="none" strike="noStrike">
                <a:solidFill>
                  <a:srgbClr val="669D34"/>
                </a:solidFill>
                <a:latin typeface="Helvetica Neue"/>
                <a:ea typeface="Helvetica Neue"/>
                <a:cs typeface="Helvetica Neue"/>
                <a:sym typeface="Helvetica Neue"/>
              </a:rPr>
              <a:t>hasta 1,400</a:t>
            </a:r>
            <a:endParaRPr sz="500"/>
          </a:p>
        </p:txBody>
      </p:sp>
      <p:sp>
        <p:nvSpPr>
          <p:cNvPr id="644" name="Google Shape;644;g277849beafb_0_134"/>
          <p:cNvSpPr txBox="1"/>
          <p:nvPr/>
        </p:nvSpPr>
        <p:spPr>
          <a:xfrm>
            <a:off x="3251107" y="1682411"/>
            <a:ext cx="4471800" cy="531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202124"/>
              </a:buClr>
              <a:buSzPts val="1600"/>
              <a:buFont typeface="Helvetica Neue"/>
              <a:buNone/>
            </a:pPr>
            <a:r>
              <a:rPr b="0" i="0" lang="es" sz="1600" u="none" cap="none" strike="noStrike">
                <a:solidFill>
                  <a:srgbClr val="202124"/>
                </a:solidFill>
                <a:latin typeface="Helvetica Neue"/>
                <a:ea typeface="Helvetica Neue"/>
                <a:cs typeface="Helvetica Neue"/>
                <a:sym typeface="Helvetica Neue"/>
              </a:rPr>
              <a:t>De los amigos o seguidores que tienes en redes , ¿que porcentaje conoces en persona?</a:t>
            </a:r>
            <a:endParaRPr sz="500"/>
          </a:p>
        </p:txBody>
      </p:sp>
      <p:pic>
        <p:nvPicPr>
          <p:cNvPr descr="IMG_7191.jpeg" id="645" name="Google Shape;645;g277849beafb_0_134"/>
          <p:cNvPicPr preferRelativeResize="0"/>
          <p:nvPr/>
        </p:nvPicPr>
        <p:blipFill rotWithShape="1">
          <a:blip r:embed="rId4">
            <a:alphaModFix/>
          </a:blip>
          <a:srcRect b="0" l="0" r="0" t="0"/>
          <a:stretch/>
        </p:blipFill>
        <p:spPr>
          <a:xfrm>
            <a:off x="3563390" y="2275054"/>
            <a:ext cx="2161562" cy="2105312"/>
          </a:xfrm>
          <a:prstGeom prst="rect">
            <a:avLst/>
          </a:prstGeom>
          <a:noFill/>
          <a:ln>
            <a:noFill/>
          </a:ln>
        </p:spPr>
      </p:pic>
      <p:pic>
        <p:nvPicPr>
          <p:cNvPr descr="IMG_7192.jpeg" id="646" name="Google Shape;646;g277849beafb_0_134"/>
          <p:cNvPicPr preferRelativeResize="0"/>
          <p:nvPr/>
        </p:nvPicPr>
        <p:blipFill rotWithShape="1">
          <a:blip r:embed="rId5">
            <a:alphaModFix/>
          </a:blip>
          <a:srcRect b="0" l="0" r="0" t="0"/>
          <a:stretch/>
        </p:blipFill>
        <p:spPr>
          <a:xfrm>
            <a:off x="6186286" y="2612693"/>
            <a:ext cx="1394464" cy="120138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5226"/>
              <a:buFont typeface="Trebuchet MS"/>
              <a:buNone/>
            </a:pPr>
            <a:r>
              <a:rPr lang="es">
                <a:solidFill>
                  <a:schemeClr val="dk1"/>
                </a:solidFill>
              </a:rPr>
              <a:t>5.A PRODUCTO 1  C.A.I.A.C </a:t>
            </a:r>
            <a:endParaRPr>
              <a:solidFill>
                <a:schemeClr val="dk1"/>
              </a:solidFill>
            </a:endParaRPr>
          </a:p>
          <a:p>
            <a:pPr indent="0" lvl="0" marL="98169" rtl="0" algn="l">
              <a:spcBef>
                <a:spcPts val="183"/>
              </a:spcBef>
              <a:spcAft>
                <a:spcPts val="0"/>
              </a:spcAft>
              <a:buClr>
                <a:schemeClr val="dk1"/>
              </a:buClr>
              <a:buSzPct val="52089"/>
              <a:buFont typeface="Arial"/>
              <a:buNone/>
            </a:pPr>
            <a:r>
              <a:rPr lang="es" sz="2111">
                <a:solidFill>
                  <a:srgbClr val="585858"/>
                </a:solidFill>
                <a:highlight>
                  <a:srgbClr val="FFFFFF"/>
                </a:highlight>
                <a:latin typeface="Century Gothic"/>
                <a:ea typeface="Century Gothic"/>
                <a:cs typeface="Century Gothic"/>
                <a:sym typeface="Century Gothic"/>
              </a:rPr>
              <a:t>Conclusiones</a:t>
            </a:r>
            <a:r>
              <a:rPr lang="es" sz="2111">
                <a:solidFill>
                  <a:srgbClr val="585858"/>
                </a:solidFill>
                <a:latin typeface="Century Gothic"/>
                <a:ea typeface="Century Gothic"/>
                <a:cs typeface="Century Gothic"/>
                <a:sym typeface="Century Gothic"/>
              </a:rPr>
              <a:t> </a:t>
            </a:r>
            <a:r>
              <a:rPr lang="es" sz="2111">
                <a:solidFill>
                  <a:srgbClr val="585858"/>
                </a:solidFill>
                <a:highlight>
                  <a:srgbClr val="FFFFFF"/>
                </a:highlight>
                <a:latin typeface="Century Gothic"/>
                <a:ea typeface="Century Gothic"/>
                <a:cs typeface="Century Gothic"/>
                <a:sym typeface="Century Gothic"/>
              </a:rPr>
              <a:t>Generales.</a:t>
            </a:r>
            <a:r>
              <a:rPr lang="es" sz="2111">
                <a:solidFill>
                  <a:srgbClr val="585858"/>
                </a:solidFill>
                <a:latin typeface="Century Gothic"/>
                <a:ea typeface="Century Gothic"/>
                <a:cs typeface="Century Gothic"/>
                <a:sym typeface="Century Gothic"/>
              </a:rPr>
              <a:t> </a:t>
            </a:r>
            <a:r>
              <a:rPr lang="es" sz="2111">
                <a:solidFill>
                  <a:srgbClr val="585858"/>
                </a:solidFill>
                <a:highlight>
                  <a:srgbClr val="FFFFFF"/>
                </a:highlight>
                <a:latin typeface="Century Gothic"/>
                <a:ea typeface="Century Gothic"/>
                <a:cs typeface="Century Gothic"/>
                <a:sym typeface="Century Gothic"/>
              </a:rPr>
              <a:t>Interdisciplinariedad</a:t>
            </a:r>
            <a:endParaRPr sz="3911"/>
          </a:p>
        </p:txBody>
      </p:sp>
      <p:sp>
        <p:nvSpPr>
          <p:cNvPr id="238" name="Google Shape;238;p6"/>
          <p:cNvSpPr txBox="1"/>
          <p:nvPr/>
        </p:nvSpPr>
        <p:spPr>
          <a:xfrm>
            <a:off x="963475" y="1511925"/>
            <a:ext cx="7648500" cy="8313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800"/>
              <a:buFont typeface="Trebuchet MS"/>
              <a:buNone/>
            </a:pPr>
            <a:r>
              <a:t/>
            </a:r>
            <a:endParaRPr b="0" i="0" sz="1800" u="none" cap="none" strike="noStrike">
              <a:solidFill>
                <a:schemeClr val="dk1"/>
              </a:solidFill>
              <a:latin typeface="Trebuchet MS"/>
              <a:ea typeface="Trebuchet MS"/>
              <a:cs typeface="Trebuchet MS"/>
              <a:sym typeface="Trebuchet MS"/>
            </a:endParaRPr>
          </a:p>
          <a:p>
            <a:pPr indent="0" lvl="0" marL="0" marR="0" rtl="0" algn="l">
              <a:spcBef>
                <a:spcPts val="0"/>
              </a:spcBef>
              <a:spcAft>
                <a:spcPts val="0"/>
              </a:spcAft>
              <a:buClr>
                <a:schemeClr val="dk1"/>
              </a:buClr>
              <a:buSzPts val="1800"/>
              <a:buFont typeface="Trebuchet MS"/>
              <a:buNone/>
            </a:pPr>
            <a:r>
              <a:t/>
            </a:r>
            <a:endParaRPr b="0" i="0" sz="1800" u="none" cap="none" strike="noStrike">
              <a:solidFill>
                <a:schemeClr val="dk1"/>
              </a:solidFill>
              <a:latin typeface="Trebuchet MS"/>
              <a:ea typeface="Trebuchet MS"/>
              <a:cs typeface="Trebuchet MS"/>
              <a:sym typeface="Trebuchet MS"/>
            </a:endParaRPr>
          </a:p>
          <a:p>
            <a:pPr indent="0" lvl="0" marL="0" marR="0" rtl="0" algn="l">
              <a:spcBef>
                <a:spcPts val="0"/>
              </a:spcBef>
              <a:spcAft>
                <a:spcPts val="0"/>
              </a:spcAft>
              <a:buClr>
                <a:schemeClr val="dk1"/>
              </a:buClr>
              <a:buSzPts val="1800"/>
              <a:buFont typeface="Trebuchet MS"/>
              <a:buNone/>
            </a:pPr>
            <a:r>
              <a:t/>
            </a:r>
            <a:endParaRPr b="0" i="0" sz="1800" u="none" cap="none" strike="noStrike">
              <a:solidFill>
                <a:schemeClr val="dk1"/>
              </a:solidFill>
              <a:latin typeface="Trebuchet MS"/>
              <a:ea typeface="Trebuchet MS"/>
              <a:cs typeface="Trebuchet MS"/>
              <a:sym typeface="Trebuchet MS"/>
            </a:endParaRPr>
          </a:p>
        </p:txBody>
      </p:sp>
      <p:pic>
        <p:nvPicPr>
          <p:cNvPr id="239" name="Google Shape;239;p6"/>
          <p:cNvPicPr preferRelativeResize="0"/>
          <p:nvPr/>
        </p:nvPicPr>
        <p:blipFill rotWithShape="1">
          <a:blip r:embed="rId3">
            <a:alphaModFix/>
          </a:blip>
          <a:srcRect b="0" l="0" r="0" t="0"/>
          <a:stretch/>
        </p:blipFill>
        <p:spPr>
          <a:xfrm>
            <a:off x="516700" y="1324025"/>
            <a:ext cx="7914875" cy="36362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g277849beafb_0_147"/>
          <p:cNvSpPr/>
          <p:nvPr/>
        </p:nvSpPr>
        <p:spPr>
          <a:xfrm>
            <a:off x="273958" y="242324"/>
            <a:ext cx="8596200" cy="4624200"/>
          </a:xfrm>
          <a:prstGeom prst="rect">
            <a:avLst/>
          </a:prstGeom>
          <a:solidFill>
            <a:srgbClr val="55C1FF">
              <a:alpha val="3098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652" name="Google Shape;652;g277849beafb_0_147"/>
          <p:cNvSpPr txBox="1"/>
          <p:nvPr/>
        </p:nvSpPr>
        <p:spPr>
          <a:xfrm>
            <a:off x="505418" y="425353"/>
            <a:ext cx="39078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000000"/>
              </a:buClr>
              <a:buSzPts val="1600"/>
              <a:buFont typeface="Helvetica Neue"/>
              <a:buNone/>
            </a:pPr>
            <a:r>
              <a:rPr b="0" i="0" lang="es" sz="1600" u="none" cap="none" strike="noStrike">
                <a:solidFill>
                  <a:srgbClr val="000000"/>
                </a:solidFill>
                <a:latin typeface="Helvetica Neue"/>
                <a:ea typeface="Helvetica Neue"/>
                <a:cs typeface="Helvetica Neue"/>
                <a:sym typeface="Helvetica Neue"/>
              </a:rPr>
              <a:t>¿Cuánto tiempo pasas en redes?</a:t>
            </a:r>
            <a:endParaRPr sz="500"/>
          </a:p>
        </p:txBody>
      </p:sp>
      <p:sp>
        <p:nvSpPr>
          <p:cNvPr id="653" name="Google Shape;653;g277849beafb_0_147"/>
          <p:cNvSpPr txBox="1"/>
          <p:nvPr/>
        </p:nvSpPr>
        <p:spPr>
          <a:xfrm>
            <a:off x="273958" y="853242"/>
            <a:ext cx="3335400" cy="2847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004D65"/>
              </a:buClr>
              <a:buSzPts val="1600"/>
              <a:buFont typeface="Helvetica Neue"/>
              <a:buNone/>
            </a:pPr>
            <a:r>
              <a:rPr b="1" i="0" lang="es" sz="1600" u="none" cap="none" strike="noStrike">
                <a:solidFill>
                  <a:srgbClr val="004D65"/>
                </a:solidFill>
                <a:latin typeface="Helvetica Neue"/>
                <a:ea typeface="Helvetica Neue"/>
                <a:cs typeface="Helvetica Neue"/>
                <a:sym typeface="Helvetica Neue"/>
              </a:rPr>
              <a:t>De 1-2 hrs</a:t>
            </a:r>
            <a:r>
              <a:rPr b="1" i="0" lang="es" sz="1600" u="none" cap="none" strike="noStrike">
                <a:solidFill>
                  <a:srgbClr val="000000"/>
                </a:solidFill>
                <a:latin typeface="Helvetica Neue"/>
                <a:ea typeface="Helvetica Neue"/>
                <a:cs typeface="Helvetica Neue"/>
                <a:sym typeface="Helvetica Neue"/>
              </a:rPr>
              <a:t>, </a:t>
            </a:r>
            <a:r>
              <a:rPr b="1" i="0" lang="es" sz="1600" u="none" cap="none" strike="noStrike">
                <a:solidFill>
                  <a:srgbClr val="669D34"/>
                </a:solidFill>
                <a:latin typeface="Helvetica Neue"/>
                <a:ea typeface="Helvetica Neue"/>
                <a:cs typeface="Helvetica Neue"/>
                <a:sym typeface="Helvetica Neue"/>
              </a:rPr>
              <a:t>hasta 7 hrs</a:t>
            </a:r>
            <a:endParaRPr sz="500"/>
          </a:p>
        </p:txBody>
      </p:sp>
      <p:sp>
        <p:nvSpPr>
          <p:cNvPr id="654" name="Google Shape;654;g277849beafb_0_147"/>
          <p:cNvSpPr txBox="1"/>
          <p:nvPr/>
        </p:nvSpPr>
        <p:spPr>
          <a:xfrm>
            <a:off x="505418" y="1280094"/>
            <a:ext cx="3907800" cy="531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202124"/>
              </a:buClr>
              <a:buSzPts val="1600"/>
              <a:buFont typeface="Helvetica Neue"/>
              <a:buNone/>
            </a:pPr>
            <a:r>
              <a:rPr b="0" i="0" lang="es" sz="1600" u="none" cap="none" strike="noStrike">
                <a:solidFill>
                  <a:srgbClr val="202124"/>
                </a:solidFill>
                <a:latin typeface="Helvetica Neue"/>
                <a:ea typeface="Helvetica Neue"/>
                <a:cs typeface="Helvetica Neue"/>
                <a:sym typeface="Helvetica Neue"/>
              </a:rPr>
              <a:t>¿Cuántas veces  a la semana  ves a tus amigos?</a:t>
            </a:r>
            <a:endParaRPr sz="500"/>
          </a:p>
        </p:txBody>
      </p:sp>
      <p:pic>
        <p:nvPicPr>
          <p:cNvPr descr="IMG_7193.jpeg" id="655" name="Google Shape;655;g277849beafb_0_147"/>
          <p:cNvPicPr preferRelativeResize="0"/>
          <p:nvPr/>
        </p:nvPicPr>
        <p:blipFill rotWithShape="1">
          <a:blip r:embed="rId3">
            <a:alphaModFix/>
          </a:blip>
          <a:srcRect b="0" l="0" r="0" t="0"/>
          <a:stretch/>
        </p:blipFill>
        <p:spPr>
          <a:xfrm>
            <a:off x="596696" y="2028565"/>
            <a:ext cx="2404344" cy="2404344"/>
          </a:xfrm>
          <a:prstGeom prst="rect">
            <a:avLst/>
          </a:prstGeom>
          <a:noFill/>
          <a:ln>
            <a:noFill/>
          </a:ln>
        </p:spPr>
      </p:pic>
      <p:pic>
        <p:nvPicPr>
          <p:cNvPr descr="IMG_7194.jpeg" id="656" name="Google Shape;656;g277849beafb_0_147"/>
          <p:cNvPicPr preferRelativeResize="0"/>
          <p:nvPr/>
        </p:nvPicPr>
        <p:blipFill rotWithShape="1">
          <a:blip r:embed="rId4">
            <a:alphaModFix/>
          </a:blip>
          <a:srcRect b="0" l="0" r="0" t="0"/>
          <a:stretch/>
        </p:blipFill>
        <p:spPr>
          <a:xfrm>
            <a:off x="3194775" y="2571750"/>
            <a:ext cx="1218578" cy="1205614"/>
          </a:xfrm>
          <a:prstGeom prst="rect">
            <a:avLst/>
          </a:prstGeom>
          <a:noFill/>
          <a:ln>
            <a:noFill/>
          </a:ln>
        </p:spPr>
      </p:pic>
      <p:sp>
        <p:nvSpPr>
          <p:cNvPr id="657" name="Google Shape;657;g277849beafb_0_147"/>
          <p:cNvSpPr txBox="1"/>
          <p:nvPr/>
        </p:nvSpPr>
        <p:spPr>
          <a:xfrm>
            <a:off x="4916348" y="425353"/>
            <a:ext cx="3694500" cy="531000"/>
          </a:xfrm>
          <a:prstGeom prst="rect">
            <a:avLst/>
          </a:prstGeom>
          <a:noFill/>
          <a:ln>
            <a:noFill/>
          </a:ln>
        </p:spPr>
        <p:txBody>
          <a:bodyPr anchorCtr="0" anchor="ctr" bIns="19050" lIns="19050" spcFirstLastPara="1" rIns="19050" wrap="square" tIns="19050">
            <a:spAutoFit/>
          </a:bodyPr>
          <a:lstStyle/>
          <a:p>
            <a:pPr indent="0" lvl="0" marL="0" marR="0" rtl="0" algn="r">
              <a:lnSpc>
                <a:spcPct val="100000"/>
              </a:lnSpc>
              <a:spcBef>
                <a:spcPts val="0"/>
              </a:spcBef>
              <a:spcAft>
                <a:spcPts val="0"/>
              </a:spcAft>
              <a:buClr>
                <a:srgbClr val="202124"/>
              </a:buClr>
              <a:buSzPts val="1600"/>
              <a:buFont typeface="Helvetica Neue"/>
              <a:buNone/>
            </a:pPr>
            <a:r>
              <a:rPr b="0" i="0" lang="es" sz="1600" u="none" cap="none" strike="noStrike">
                <a:solidFill>
                  <a:srgbClr val="202124"/>
                </a:solidFill>
                <a:latin typeface="Helvetica Neue"/>
                <a:ea typeface="Helvetica Neue"/>
                <a:cs typeface="Helvetica Neue"/>
                <a:sym typeface="Helvetica Neue"/>
              </a:rPr>
              <a:t>¿Has mejorado tu vida social gracias a las redes sociales</a:t>
            </a:r>
            <a:endParaRPr sz="500"/>
          </a:p>
        </p:txBody>
      </p:sp>
      <p:pic>
        <p:nvPicPr>
          <p:cNvPr descr="IMG_7195.jpeg" id="658" name="Google Shape;658;g277849beafb_0_147"/>
          <p:cNvPicPr preferRelativeResize="0"/>
          <p:nvPr/>
        </p:nvPicPr>
        <p:blipFill rotWithShape="1">
          <a:blip r:embed="rId5">
            <a:alphaModFix/>
          </a:blip>
          <a:srcRect b="0" l="0" r="0" t="0"/>
          <a:stretch/>
        </p:blipFill>
        <p:spPr>
          <a:xfrm>
            <a:off x="6169374" y="1128429"/>
            <a:ext cx="2441524" cy="2404345"/>
          </a:xfrm>
          <a:prstGeom prst="rect">
            <a:avLst/>
          </a:prstGeom>
          <a:noFill/>
          <a:ln>
            <a:noFill/>
          </a:ln>
        </p:spPr>
      </p:pic>
      <p:pic>
        <p:nvPicPr>
          <p:cNvPr descr="IMG_7196.jpeg" id="659" name="Google Shape;659;g277849beafb_0_147"/>
          <p:cNvPicPr preferRelativeResize="0"/>
          <p:nvPr/>
        </p:nvPicPr>
        <p:blipFill rotWithShape="1">
          <a:blip r:embed="rId6">
            <a:alphaModFix/>
          </a:blip>
          <a:srcRect b="0" l="0" r="0" t="0"/>
          <a:stretch/>
        </p:blipFill>
        <p:spPr>
          <a:xfrm>
            <a:off x="6763623" y="3626412"/>
            <a:ext cx="1476414" cy="109193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g277849beafb_0_159"/>
          <p:cNvSpPr/>
          <p:nvPr/>
        </p:nvSpPr>
        <p:spPr>
          <a:xfrm>
            <a:off x="273958" y="242324"/>
            <a:ext cx="8596200" cy="4624200"/>
          </a:xfrm>
          <a:prstGeom prst="rect">
            <a:avLst/>
          </a:prstGeom>
          <a:solidFill>
            <a:srgbClr val="55C1FF">
              <a:alpha val="3098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665" name="Google Shape;665;g277849beafb_0_159"/>
          <p:cNvSpPr txBox="1"/>
          <p:nvPr/>
        </p:nvSpPr>
        <p:spPr>
          <a:xfrm>
            <a:off x="428382" y="384785"/>
            <a:ext cx="17193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202124"/>
              </a:buClr>
              <a:buSzPts val="1600"/>
              <a:buFont typeface="Helvetica Neue"/>
              <a:buNone/>
            </a:pPr>
            <a:r>
              <a:rPr b="0" i="0" lang="es" sz="1600" u="none" cap="none" strike="noStrike">
                <a:solidFill>
                  <a:srgbClr val="202124"/>
                </a:solidFill>
                <a:latin typeface="Helvetica Neue"/>
                <a:ea typeface="Helvetica Neue"/>
                <a:cs typeface="Helvetica Neue"/>
                <a:sym typeface="Helvetica Neue"/>
              </a:rPr>
              <a:t>¿Qu</a:t>
            </a:r>
            <a:r>
              <a:rPr lang="es" sz="1600">
                <a:solidFill>
                  <a:srgbClr val="202124"/>
                </a:solidFill>
                <a:latin typeface="Helvetica Neue"/>
                <a:ea typeface="Helvetica Neue"/>
                <a:cs typeface="Helvetica Neue"/>
                <a:sym typeface="Helvetica Neue"/>
              </a:rPr>
              <a:t>é</a:t>
            </a:r>
            <a:r>
              <a:rPr b="0" i="0" lang="es" sz="1600" u="none" cap="none" strike="noStrike">
                <a:solidFill>
                  <a:srgbClr val="202124"/>
                </a:solidFill>
                <a:latin typeface="Helvetica Neue"/>
                <a:ea typeface="Helvetica Neue"/>
                <a:cs typeface="Helvetica Neue"/>
                <a:sym typeface="Helvetica Neue"/>
              </a:rPr>
              <a:t> prefieres?</a:t>
            </a:r>
            <a:endParaRPr sz="500"/>
          </a:p>
        </p:txBody>
      </p:sp>
      <p:pic>
        <p:nvPicPr>
          <p:cNvPr descr="IMG_7197.jpeg" id="666" name="Google Shape;666;g277849beafb_0_159"/>
          <p:cNvPicPr preferRelativeResize="0"/>
          <p:nvPr/>
        </p:nvPicPr>
        <p:blipFill rotWithShape="1">
          <a:blip r:embed="rId3">
            <a:alphaModFix/>
          </a:blip>
          <a:srcRect b="0" l="0" r="0" t="0"/>
          <a:stretch/>
        </p:blipFill>
        <p:spPr>
          <a:xfrm>
            <a:off x="940208" y="1033825"/>
            <a:ext cx="3043643" cy="3075850"/>
          </a:xfrm>
          <a:prstGeom prst="rect">
            <a:avLst/>
          </a:prstGeom>
          <a:noFill/>
          <a:ln>
            <a:noFill/>
          </a:ln>
        </p:spPr>
      </p:pic>
      <p:pic>
        <p:nvPicPr>
          <p:cNvPr descr="IMG_7198.jpeg" id="667" name="Google Shape;667;g277849beafb_0_159"/>
          <p:cNvPicPr preferRelativeResize="0"/>
          <p:nvPr/>
        </p:nvPicPr>
        <p:blipFill rotWithShape="1">
          <a:blip r:embed="rId4">
            <a:alphaModFix/>
          </a:blip>
          <a:srcRect b="0" l="0" r="0" t="0"/>
          <a:stretch/>
        </p:blipFill>
        <p:spPr>
          <a:xfrm>
            <a:off x="4353510" y="1589207"/>
            <a:ext cx="3829291" cy="193034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g277849beafb_0_166"/>
          <p:cNvSpPr/>
          <p:nvPr/>
        </p:nvSpPr>
        <p:spPr>
          <a:xfrm>
            <a:off x="302533" y="242324"/>
            <a:ext cx="8596200" cy="4624200"/>
          </a:xfrm>
          <a:prstGeom prst="rect">
            <a:avLst/>
          </a:prstGeom>
          <a:solidFill>
            <a:srgbClr val="55C1FF">
              <a:alpha val="3098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673" name="Google Shape;673;g277849beafb_0_166"/>
          <p:cNvSpPr txBox="1"/>
          <p:nvPr/>
        </p:nvSpPr>
        <p:spPr>
          <a:xfrm>
            <a:off x="457687" y="609400"/>
            <a:ext cx="2199600" cy="531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202124"/>
              </a:buClr>
              <a:buSzPts val="1600"/>
              <a:buFont typeface="Helvetica Neue"/>
              <a:buNone/>
            </a:pPr>
            <a:r>
              <a:rPr b="0" i="0" lang="es" sz="1600" u="none" cap="none" strike="noStrike">
                <a:solidFill>
                  <a:srgbClr val="202124"/>
                </a:solidFill>
                <a:latin typeface="Helvetica Neue"/>
                <a:ea typeface="Helvetica Neue"/>
                <a:cs typeface="Helvetica Neue"/>
                <a:sym typeface="Helvetica Neue"/>
              </a:rPr>
              <a:t>¿Qu</a:t>
            </a:r>
            <a:r>
              <a:rPr lang="es" sz="1600">
                <a:solidFill>
                  <a:srgbClr val="202124"/>
                </a:solidFill>
                <a:latin typeface="Helvetica Neue"/>
                <a:ea typeface="Helvetica Neue"/>
                <a:cs typeface="Helvetica Neue"/>
                <a:sym typeface="Helvetica Neue"/>
              </a:rPr>
              <a:t>é</a:t>
            </a:r>
            <a:r>
              <a:rPr b="0" i="0" lang="es" sz="1600" u="none" cap="none" strike="noStrike">
                <a:solidFill>
                  <a:srgbClr val="202124"/>
                </a:solidFill>
                <a:latin typeface="Helvetica Neue"/>
                <a:ea typeface="Helvetica Neue"/>
                <a:cs typeface="Helvetica Neue"/>
                <a:sym typeface="Helvetica Neue"/>
              </a:rPr>
              <a:t> se te facilita más?</a:t>
            </a:r>
            <a:endParaRPr sz="500"/>
          </a:p>
        </p:txBody>
      </p:sp>
      <p:pic>
        <p:nvPicPr>
          <p:cNvPr descr="IMG_7199.jpeg" id="674" name="Google Shape;674;g277849beafb_0_166"/>
          <p:cNvPicPr preferRelativeResize="0"/>
          <p:nvPr/>
        </p:nvPicPr>
        <p:blipFill rotWithShape="1">
          <a:blip r:embed="rId3">
            <a:alphaModFix/>
          </a:blip>
          <a:srcRect b="0" l="0" r="0" t="0"/>
          <a:stretch/>
        </p:blipFill>
        <p:spPr>
          <a:xfrm>
            <a:off x="457687" y="1250111"/>
            <a:ext cx="8228626" cy="260853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g277849beafb_0_172"/>
          <p:cNvSpPr txBox="1"/>
          <p:nvPr/>
        </p:nvSpPr>
        <p:spPr>
          <a:xfrm>
            <a:off x="1085949" y="589538"/>
            <a:ext cx="2157900" cy="531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202124"/>
              </a:buClr>
              <a:buSzPts val="1600"/>
              <a:buFont typeface="Helvetica Neue"/>
              <a:buNone/>
            </a:pPr>
            <a:r>
              <a:rPr b="1" i="0" lang="es" sz="1600" u="none" cap="none" strike="noStrike">
                <a:solidFill>
                  <a:srgbClr val="202124"/>
                </a:solidFill>
                <a:latin typeface="Helvetica Neue"/>
                <a:ea typeface="Helvetica Neue"/>
                <a:cs typeface="Helvetica Neue"/>
                <a:sym typeface="Helvetica Neue"/>
              </a:rPr>
              <a:t>¿Cómo  te gusta más tomar clases? </a:t>
            </a:r>
            <a:endParaRPr sz="500"/>
          </a:p>
        </p:txBody>
      </p:sp>
      <p:pic>
        <p:nvPicPr>
          <p:cNvPr descr="IMG_7200.jpeg" id="680" name="Google Shape;680;g277849beafb_0_172"/>
          <p:cNvPicPr preferRelativeResize="0"/>
          <p:nvPr/>
        </p:nvPicPr>
        <p:blipFill rotWithShape="1">
          <a:blip r:embed="rId3">
            <a:alphaModFix/>
          </a:blip>
          <a:srcRect b="3010" l="2750" r="4338" t="2916"/>
          <a:stretch/>
        </p:blipFill>
        <p:spPr>
          <a:xfrm>
            <a:off x="792372" y="1955524"/>
            <a:ext cx="2744982" cy="2750167"/>
          </a:xfrm>
          <a:custGeom>
            <a:rect b="b" l="l" r="r" t="t"/>
            <a:pathLst>
              <a:path extrusionOk="0" h="21484" w="21600">
                <a:moveTo>
                  <a:pt x="10682" y="2"/>
                </a:moveTo>
                <a:cubicBezTo>
                  <a:pt x="10508" y="7"/>
                  <a:pt x="10388" y="24"/>
                  <a:pt x="10353" y="53"/>
                </a:cubicBezTo>
                <a:cubicBezTo>
                  <a:pt x="10291" y="104"/>
                  <a:pt x="10252" y="105"/>
                  <a:pt x="10224" y="60"/>
                </a:cubicBezTo>
                <a:cubicBezTo>
                  <a:pt x="10114" y="-116"/>
                  <a:pt x="8006" y="292"/>
                  <a:pt x="6968" y="690"/>
                </a:cubicBezTo>
                <a:cubicBezTo>
                  <a:pt x="3269" y="2108"/>
                  <a:pt x="785" y="5149"/>
                  <a:pt x="80" y="9121"/>
                </a:cubicBezTo>
                <a:cubicBezTo>
                  <a:pt x="26" y="9423"/>
                  <a:pt x="0" y="10090"/>
                  <a:pt x="0" y="10755"/>
                </a:cubicBezTo>
                <a:cubicBezTo>
                  <a:pt x="0" y="11420"/>
                  <a:pt x="27" y="12085"/>
                  <a:pt x="81" y="12384"/>
                </a:cubicBezTo>
                <a:cubicBezTo>
                  <a:pt x="513" y="14788"/>
                  <a:pt x="1526" y="16770"/>
                  <a:pt x="3143" y="18377"/>
                </a:cubicBezTo>
                <a:cubicBezTo>
                  <a:pt x="4720" y="19944"/>
                  <a:pt x="6973" y="21069"/>
                  <a:pt x="9158" y="21380"/>
                </a:cubicBezTo>
                <a:cubicBezTo>
                  <a:pt x="9409" y="21416"/>
                  <a:pt x="9683" y="21457"/>
                  <a:pt x="9767" y="21472"/>
                </a:cubicBezTo>
                <a:cubicBezTo>
                  <a:pt x="9809" y="21479"/>
                  <a:pt x="9973" y="21483"/>
                  <a:pt x="10205" y="21483"/>
                </a:cubicBezTo>
                <a:cubicBezTo>
                  <a:pt x="10437" y="21484"/>
                  <a:pt x="10735" y="21482"/>
                  <a:pt x="11045" y="21475"/>
                </a:cubicBezTo>
                <a:cubicBezTo>
                  <a:pt x="11947" y="21457"/>
                  <a:pt x="12317" y="21422"/>
                  <a:pt x="12906" y="21300"/>
                </a:cubicBezTo>
                <a:cubicBezTo>
                  <a:pt x="15091" y="20847"/>
                  <a:pt x="16990" y="19845"/>
                  <a:pt x="18479" y="18360"/>
                </a:cubicBezTo>
                <a:cubicBezTo>
                  <a:pt x="19070" y="17770"/>
                  <a:pt x="19899" y="16710"/>
                  <a:pt x="19842" y="16618"/>
                </a:cubicBezTo>
                <a:cubicBezTo>
                  <a:pt x="19821" y="16585"/>
                  <a:pt x="19858" y="16530"/>
                  <a:pt x="19923" y="16496"/>
                </a:cubicBezTo>
                <a:cubicBezTo>
                  <a:pt x="20063" y="16421"/>
                  <a:pt x="20641" y="15319"/>
                  <a:pt x="20931" y="14574"/>
                </a:cubicBezTo>
                <a:cubicBezTo>
                  <a:pt x="21152" y="14006"/>
                  <a:pt x="21391" y="13117"/>
                  <a:pt x="21520" y="12384"/>
                </a:cubicBezTo>
                <a:cubicBezTo>
                  <a:pt x="21573" y="12081"/>
                  <a:pt x="21599" y="11414"/>
                  <a:pt x="21600" y="10748"/>
                </a:cubicBezTo>
                <a:cubicBezTo>
                  <a:pt x="21600" y="10082"/>
                  <a:pt x="21574" y="9418"/>
                  <a:pt x="21521" y="9121"/>
                </a:cubicBezTo>
                <a:cubicBezTo>
                  <a:pt x="21390" y="8384"/>
                  <a:pt x="21151" y="7496"/>
                  <a:pt x="20937" y="6946"/>
                </a:cubicBezTo>
                <a:cubicBezTo>
                  <a:pt x="19910" y="4307"/>
                  <a:pt x="18047" y="2288"/>
                  <a:pt x="15525" y="1081"/>
                </a:cubicBezTo>
                <a:cubicBezTo>
                  <a:pt x="14632" y="653"/>
                  <a:pt x="13888" y="407"/>
                  <a:pt x="12877" y="204"/>
                </a:cubicBezTo>
                <a:cubicBezTo>
                  <a:pt x="12207" y="69"/>
                  <a:pt x="11202" y="-14"/>
                  <a:pt x="10682" y="2"/>
                </a:cubicBezTo>
                <a:close/>
              </a:path>
            </a:pathLst>
          </a:custGeom>
          <a:noFill/>
          <a:ln>
            <a:noFill/>
          </a:ln>
        </p:spPr>
      </p:pic>
      <p:pic>
        <p:nvPicPr>
          <p:cNvPr descr="IMG_7202.jpeg" id="681" name="Google Shape;681;g277849beafb_0_172"/>
          <p:cNvPicPr preferRelativeResize="0"/>
          <p:nvPr/>
        </p:nvPicPr>
        <p:blipFill rotWithShape="1">
          <a:blip r:embed="rId4">
            <a:alphaModFix/>
          </a:blip>
          <a:srcRect b="7876" l="0" r="0" t="0"/>
          <a:stretch/>
        </p:blipFill>
        <p:spPr>
          <a:xfrm>
            <a:off x="404317" y="1221555"/>
            <a:ext cx="1363300" cy="797015"/>
          </a:xfrm>
          <a:prstGeom prst="rect">
            <a:avLst/>
          </a:prstGeom>
          <a:noFill/>
          <a:ln>
            <a:noFill/>
          </a:ln>
        </p:spPr>
      </p:pic>
      <p:sp>
        <p:nvSpPr>
          <p:cNvPr id="682" name="Google Shape;682;g277849beafb_0_172"/>
          <p:cNvSpPr txBox="1"/>
          <p:nvPr/>
        </p:nvSpPr>
        <p:spPr>
          <a:xfrm>
            <a:off x="5376065" y="3715083"/>
            <a:ext cx="2728800" cy="7773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202124"/>
              </a:buClr>
              <a:buSzPts val="1600"/>
              <a:buFont typeface="Helvetica Neue"/>
              <a:buNone/>
            </a:pPr>
            <a:r>
              <a:rPr b="1" i="0" lang="es" sz="1600" u="none" cap="none" strike="noStrike">
                <a:solidFill>
                  <a:srgbClr val="202124"/>
                </a:solidFill>
                <a:latin typeface="Helvetica Neue"/>
                <a:ea typeface="Helvetica Neue"/>
                <a:cs typeface="Helvetica Neue"/>
                <a:sym typeface="Helvetica Neue"/>
              </a:rPr>
              <a:t>¿Has tenido malas experiencias en el uso de redes sociales?</a:t>
            </a:r>
            <a:endParaRPr sz="500"/>
          </a:p>
        </p:txBody>
      </p:sp>
      <p:pic>
        <p:nvPicPr>
          <p:cNvPr descr="IMG_7203.jpeg" id="683" name="Google Shape;683;g277849beafb_0_172"/>
          <p:cNvPicPr preferRelativeResize="0"/>
          <p:nvPr/>
        </p:nvPicPr>
        <p:blipFill rotWithShape="1">
          <a:blip r:embed="rId5">
            <a:alphaModFix/>
          </a:blip>
          <a:srcRect b="2922" l="0" r="2419" t="0"/>
          <a:stretch/>
        </p:blipFill>
        <p:spPr>
          <a:xfrm>
            <a:off x="6015814" y="301127"/>
            <a:ext cx="2637853" cy="2637852"/>
          </a:xfrm>
          <a:prstGeom prst="rect">
            <a:avLst/>
          </a:prstGeom>
          <a:noFill/>
          <a:ln>
            <a:noFill/>
          </a:ln>
        </p:spPr>
      </p:pic>
      <p:pic>
        <p:nvPicPr>
          <p:cNvPr descr="IMG_7204.jpeg" id="684" name="Google Shape;684;g277849beafb_0_172"/>
          <p:cNvPicPr preferRelativeResize="0"/>
          <p:nvPr/>
        </p:nvPicPr>
        <p:blipFill rotWithShape="1">
          <a:blip r:embed="rId6">
            <a:alphaModFix/>
          </a:blip>
          <a:srcRect b="0" l="0" r="0" t="0"/>
          <a:stretch/>
        </p:blipFill>
        <p:spPr>
          <a:xfrm>
            <a:off x="5376065" y="2768363"/>
            <a:ext cx="1025614" cy="94672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g277849beafb_0_181"/>
          <p:cNvSpPr/>
          <p:nvPr/>
        </p:nvSpPr>
        <p:spPr>
          <a:xfrm rot="-828643">
            <a:off x="-769167" y="3768132"/>
            <a:ext cx="4898724" cy="1562548"/>
          </a:xfrm>
          <a:prstGeom prst="ellipse">
            <a:avLst/>
          </a:prstGeom>
          <a:solidFill>
            <a:schemeClr val="accent1">
              <a:alpha val="23530"/>
            </a:scheme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690" name="Google Shape;690;g277849beafb_0_181"/>
          <p:cNvSpPr txBox="1"/>
          <p:nvPr/>
        </p:nvSpPr>
        <p:spPr>
          <a:xfrm>
            <a:off x="457866" y="2314575"/>
            <a:ext cx="2728800" cy="531000"/>
          </a:xfrm>
          <a:prstGeom prst="rect">
            <a:avLst/>
          </a:prstGeom>
          <a:noFill/>
          <a:ln>
            <a:noFill/>
          </a:ln>
        </p:spPr>
        <p:txBody>
          <a:bodyPr anchorCtr="0" anchor="ctr" bIns="19050" lIns="19050" spcFirstLastPara="1" rIns="19050" wrap="square" tIns="19050">
            <a:spAutoFit/>
          </a:bodyPr>
          <a:lstStyle/>
          <a:p>
            <a:pPr indent="0" lvl="0" marL="0" marR="0" rtl="0" algn="r">
              <a:lnSpc>
                <a:spcPct val="100000"/>
              </a:lnSpc>
              <a:spcBef>
                <a:spcPts val="0"/>
              </a:spcBef>
              <a:spcAft>
                <a:spcPts val="0"/>
              </a:spcAft>
              <a:buClr>
                <a:srgbClr val="202124"/>
              </a:buClr>
              <a:buSzPts val="1600"/>
              <a:buFont typeface="Helvetica Neue"/>
              <a:buNone/>
            </a:pPr>
            <a:r>
              <a:rPr b="1" i="0" lang="es" sz="1600" u="none" cap="none" strike="noStrike">
                <a:solidFill>
                  <a:srgbClr val="202124"/>
                </a:solidFill>
                <a:latin typeface="Helvetica Neue"/>
                <a:ea typeface="Helvetica Neue"/>
                <a:cs typeface="Helvetica Neue"/>
                <a:sym typeface="Helvetica Neue"/>
              </a:rPr>
              <a:t>¿Has sufrido algunas de las siguientes situaciones?</a:t>
            </a:r>
            <a:endParaRPr sz="500"/>
          </a:p>
        </p:txBody>
      </p:sp>
      <p:pic>
        <p:nvPicPr>
          <p:cNvPr descr="IMG_7205.png" id="691" name="Google Shape;691;g277849beafb_0_181"/>
          <p:cNvPicPr preferRelativeResize="0"/>
          <p:nvPr/>
        </p:nvPicPr>
        <p:blipFill rotWithShape="1">
          <a:blip r:embed="rId3">
            <a:alphaModFix/>
          </a:blip>
          <a:srcRect b="7654" l="57855" r="20846" t="67249"/>
          <a:stretch/>
        </p:blipFill>
        <p:spPr>
          <a:xfrm>
            <a:off x="3305612" y="261712"/>
            <a:ext cx="3054521" cy="2699463"/>
          </a:xfrm>
          <a:prstGeom prst="rect">
            <a:avLst/>
          </a:prstGeom>
          <a:noFill/>
          <a:ln>
            <a:noFill/>
          </a:ln>
        </p:spPr>
      </p:pic>
      <p:pic>
        <p:nvPicPr>
          <p:cNvPr descr="IMG_7205.png" id="692" name="Google Shape;692;g277849beafb_0_181"/>
          <p:cNvPicPr preferRelativeResize="0"/>
          <p:nvPr/>
        </p:nvPicPr>
        <p:blipFill rotWithShape="1">
          <a:blip r:embed="rId3">
            <a:alphaModFix/>
          </a:blip>
          <a:srcRect b="6659" l="29857" r="52123" t="69495"/>
          <a:stretch/>
        </p:blipFill>
        <p:spPr>
          <a:xfrm>
            <a:off x="5403215" y="1486616"/>
            <a:ext cx="3499540" cy="3473345"/>
          </a:xfrm>
          <a:prstGeom prst="rect">
            <a:avLst/>
          </a:prstGeom>
          <a:noFill/>
          <a:ln>
            <a:noFill/>
          </a:ln>
        </p:spPr>
      </p:pic>
      <p:sp>
        <p:nvSpPr>
          <p:cNvPr id="693" name="Google Shape;693;g277849beafb_0_181"/>
          <p:cNvSpPr/>
          <p:nvPr/>
        </p:nvSpPr>
        <p:spPr>
          <a:xfrm>
            <a:off x="-464841" y="3596281"/>
            <a:ext cx="3588959" cy="2286166"/>
          </a:xfrm>
          <a:custGeom>
            <a:rect b="b" l="l" r="r" t="t"/>
            <a:pathLst>
              <a:path extrusionOk="0" h="17244" w="17699">
                <a:moveTo>
                  <a:pt x="0" y="4447"/>
                </a:moveTo>
                <a:cubicBezTo>
                  <a:pt x="16731" y="-4356"/>
                  <a:pt x="21600" y="-90"/>
                  <a:pt x="14606" y="17244"/>
                </a:cubicBezTo>
              </a:path>
            </a:pathLst>
          </a:custGeom>
          <a:noFill/>
          <a:ln cap="flat" cmpd="sng" w="25400">
            <a:solidFill>
              <a:srgbClr val="000000"/>
            </a:solidFill>
            <a:prstDash val="solid"/>
            <a:miter lim="400000"/>
            <a:headEnd len="sm" w="sm" type="none"/>
            <a:tailEnd len="sm" w="sm" type="none"/>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g277849beafb_0_189"/>
          <p:cNvSpPr/>
          <p:nvPr/>
        </p:nvSpPr>
        <p:spPr>
          <a:xfrm>
            <a:off x="0" y="2672821"/>
            <a:ext cx="9144000" cy="1718100"/>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699" name="Google Shape;699;g277849beafb_0_189"/>
          <p:cNvSpPr txBox="1"/>
          <p:nvPr/>
        </p:nvSpPr>
        <p:spPr>
          <a:xfrm>
            <a:off x="152348" y="350290"/>
            <a:ext cx="2607300" cy="3462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000000"/>
              </a:buClr>
              <a:buSzPts val="2000"/>
              <a:buFont typeface="Helvetica Neue"/>
              <a:buNone/>
            </a:pPr>
            <a:r>
              <a:rPr b="1" i="0" lang="es" sz="2000" u="none" cap="none" strike="noStrike">
                <a:solidFill>
                  <a:srgbClr val="000000"/>
                </a:solidFill>
                <a:latin typeface="Helvetica Neue"/>
                <a:ea typeface="Helvetica Neue"/>
                <a:cs typeface="Helvetica Neue"/>
                <a:sym typeface="Helvetica Neue"/>
              </a:rPr>
              <a:t>Conclusiones  </a:t>
            </a:r>
            <a:endParaRPr sz="500"/>
          </a:p>
        </p:txBody>
      </p:sp>
      <p:sp>
        <p:nvSpPr>
          <p:cNvPr id="700" name="Google Shape;700;g277849beafb_0_189"/>
          <p:cNvSpPr txBox="1"/>
          <p:nvPr/>
        </p:nvSpPr>
        <p:spPr>
          <a:xfrm>
            <a:off x="1096763" y="2908659"/>
            <a:ext cx="6950400" cy="9621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FFFFFF"/>
              </a:buClr>
              <a:buSzPts val="1800"/>
              <a:buFont typeface="Helvetica Neue"/>
              <a:buNone/>
            </a:pPr>
            <a:r>
              <a:rPr b="0" i="0" lang="es" sz="2000" u="none" cap="none" strike="noStrike">
                <a:solidFill>
                  <a:srgbClr val="FFFFFF"/>
                </a:solidFill>
                <a:latin typeface="Helvetica Neue"/>
                <a:ea typeface="Helvetica Neue"/>
                <a:cs typeface="Helvetica Neue"/>
                <a:sym typeface="Helvetica Neue"/>
              </a:rPr>
              <a:t>Las redes sociales facilitan la comunicación, pero también la alteran, ya que </a:t>
            </a:r>
            <a:r>
              <a:rPr b="1" i="0" lang="es" sz="2000" u="none" cap="none" strike="noStrike">
                <a:solidFill>
                  <a:srgbClr val="FFFFFF"/>
                </a:solidFill>
                <a:latin typeface="Helvetica Neue"/>
                <a:ea typeface="Helvetica Neue"/>
                <a:cs typeface="Helvetica Neue"/>
                <a:sym typeface="Helvetica Neue"/>
              </a:rPr>
              <a:t>una relación basada únicamente en ellas ocasionaría déficits</a:t>
            </a:r>
            <a:r>
              <a:rPr b="0" i="0" lang="es" sz="2000" u="none" cap="none" strike="noStrike">
                <a:solidFill>
                  <a:srgbClr val="FFFFFF"/>
                </a:solidFill>
                <a:latin typeface="Helvetica Neue"/>
                <a:ea typeface="Helvetica Neue"/>
                <a:cs typeface="Helvetica Neue"/>
                <a:sym typeface="Helvetica Neue"/>
              </a:rPr>
              <a:t> sociales y emocionales. </a:t>
            </a:r>
            <a:endParaRPr sz="700"/>
          </a:p>
        </p:txBody>
      </p:sp>
      <p:sp>
        <p:nvSpPr>
          <p:cNvPr id="701" name="Google Shape;701;g277849beafb_0_189"/>
          <p:cNvSpPr txBox="1"/>
          <p:nvPr/>
        </p:nvSpPr>
        <p:spPr>
          <a:xfrm>
            <a:off x="691603" y="873506"/>
            <a:ext cx="7760700" cy="14238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000000"/>
              </a:buClr>
              <a:buSzPts val="1800"/>
              <a:buFont typeface="Helvetica Neue"/>
              <a:buNone/>
            </a:pPr>
            <a:r>
              <a:rPr b="0" i="0" lang="es" sz="1800" u="none" cap="none" strike="noStrike">
                <a:solidFill>
                  <a:srgbClr val="000000"/>
                </a:solidFill>
                <a:latin typeface="Helvetica Neue"/>
                <a:ea typeface="Helvetica Neue"/>
                <a:cs typeface="Helvetica Neue"/>
                <a:sym typeface="Helvetica Neue"/>
              </a:rPr>
              <a:t>Nuestra vida ha cambiado mucho y puede que sea más fácil gracias a las </a:t>
            </a:r>
            <a:r>
              <a:rPr b="1" i="0" lang="es" sz="1800" u="none" cap="none" strike="noStrike">
                <a:solidFill>
                  <a:srgbClr val="000000"/>
                </a:solidFill>
                <a:latin typeface="Helvetica Neue"/>
                <a:ea typeface="Helvetica Neue"/>
                <a:cs typeface="Helvetica Neue"/>
                <a:sym typeface="Helvetica Neue"/>
              </a:rPr>
              <a:t>nuevas tecnologías de comunicación,</a:t>
            </a:r>
            <a:r>
              <a:rPr b="0" i="0" lang="es" sz="1800" u="none" cap="none" strike="noStrike">
                <a:solidFill>
                  <a:srgbClr val="000000"/>
                </a:solidFill>
                <a:latin typeface="Helvetica Neue"/>
                <a:ea typeface="Helvetica Neue"/>
                <a:cs typeface="Helvetica Neue"/>
                <a:sym typeface="Helvetica Neue"/>
              </a:rPr>
              <a:t> Internet y a las redes sociales, pero estos avances, como veíamos, también tienen sus desventajas y en algunas personas </a:t>
            </a:r>
            <a:r>
              <a:rPr b="1" i="0" lang="es" sz="1800" u="none" cap="none" strike="noStrike">
                <a:solidFill>
                  <a:srgbClr val="000000"/>
                </a:solidFill>
                <a:latin typeface="Helvetica Neue"/>
                <a:ea typeface="Helvetica Neue"/>
                <a:cs typeface="Helvetica Neue"/>
                <a:sym typeface="Helvetica Neue"/>
              </a:rPr>
              <a:t>el mal uso de estas tecnologías deriva en la aparición de ciertas patologías psicológicas.</a:t>
            </a:r>
            <a:endParaRPr sz="5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g277849beafb_0_196"/>
          <p:cNvSpPr/>
          <p:nvPr/>
        </p:nvSpPr>
        <p:spPr>
          <a:xfrm rot="-3712625">
            <a:off x="7450687" y="1861147"/>
            <a:ext cx="3207707" cy="4472137"/>
          </a:xfrm>
          <a:prstGeom prst="ellipse">
            <a:avLst/>
          </a:prstGeom>
          <a:solidFill>
            <a:schemeClr val="accent5">
              <a:alpha val="53730"/>
            </a:scheme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707" name="Google Shape;707;g277849beafb_0_196"/>
          <p:cNvSpPr/>
          <p:nvPr/>
        </p:nvSpPr>
        <p:spPr>
          <a:xfrm rot="2700000">
            <a:off x="4800390" y="-2416578"/>
            <a:ext cx="3207861" cy="4471955"/>
          </a:xfrm>
          <a:prstGeom prst="ellipse">
            <a:avLst/>
          </a:prstGeom>
          <a:solidFill>
            <a:schemeClr val="accent5">
              <a:alpha val="53730"/>
            </a:scheme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708" name="Google Shape;708;g277849beafb_0_196"/>
          <p:cNvSpPr txBox="1"/>
          <p:nvPr/>
        </p:nvSpPr>
        <p:spPr>
          <a:xfrm>
            <a:off x="528694" y="313869"/>
            <a:ext cx="2607600" cy="3462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000000"/>
              </a:buClr>
              <a:buSzPts val="2000"/>
              <a:buFont typeface="Helvetica Neue"/>
              <a:buNone/>
            </a:pPr>
            <a:r>
              <a:rPr b="1" i="0" lang="es" sz="2000" u="none" cap="none" strike="noStrike">
                <a:solidFill>
                  <a:srgbClr val="000000"/>
                </a:solidFill>
                <a:latin typeface="Helvetica Neue"/>
                <a:ea typeface="Helvetica Neue"/>
                <a:cs typeface="Helvetica Neue"/>
                <a:sym typeface="Helvetica Neue"/>
              </a:rPr>
              <a:t>Recomendaciones   </a:t>
            </a:r>
            <a:endParaRPr sz="500"/>
          </a:p>
        </p:txBody>
      </p:sp>
      <p:sp>
        <p:nvSpPr>
          <p:cNvPr id="709" name="Google Shape;709;g277849beafb_0_196"/>
          <p:cNvSpPr txBox="1"/>
          <p:nvPr/>
        </p:nvSpPr>
        <p:spPr>
          <a:xfrm>
            <a:off x="528694" y="923305"/>
            <a:ext cx="7581000" cy="3747900"/>
          </a:xfrm>
          <a:prstGeom prst="rect">
            <a:avLst/>
          </a:prstGeom>
          <a:noFill/>
          <a:ln>
            <a:noFill/>
          </a:ln>
        </p:spPr>
        <p:txBody>
          <a:bodyPr anchorCtr="0" anchor="ctr" bIns="19050" lIns="19050" spcFirstLastPara="1" rIns="19050" wrap="square" tIns="19050">
            <a:spAutoFit/>
          </a:bodyPr>
          <a:lstStyle/>
          <a:p>
            <a:pPr indent="-196850" lvl="1" marL="431800" marR="0" rtl="0" algn="l">
              <a:lnSpc>
                <a:spcPct val="100000"/>
              </a:lnSpc>
              <a:spcBef>
                <a:spcPts val="0"/>
              </a:spcBef>
              <a:spcAft>
                <a:spcPts val="0"/>
              </a:spcAft>
              <a:buClr>
                <a:srgbClr val="000000"/>
              </a:buClr>
              <a:buSzPts val="1900"/>
              <a:buFont typeface="Helvetica Neue"/>
              <a:buChar char="•"/>
            </a:pPr>
            <a:r>
              <a:rPr b="0" i="0" lang="es" sz="1500" u="none" cap="none" strike="noStrike">
                <a:solidFill>
                  <a:srgbClr val="000000"/>
                </a:solidFill>
                <a:latin typeface="Helvetica Neue"/>
                <a:ea typeface="Helvetica Neue"/>
                <a:cs typeface="Helvetica Neue"/>
                <a:sym typeface="Helvetica Neue"/>
              </a:rPr>
              <a:t>No agregar a personas desconocidas. No se sabe si es un perfil falso o verdadero, o las verdaderas intenciones.</a:t>
            </a:r>
            <a:endParaRPr sz="500"/>
          </a:p>
          <a:p>
            <a:pPr indent="0" lvl="0" marL="0" marR="0" rtl="0" algn="l">
              <a:lnSpc>
                <a:spcPct val="100000"/>
              </a:lnSpc>
              <a:spcBef>
                <a:spcPts val="0"/>
              </a:spcBef>
              <a:spcAft>
                <a:spcPts val="0"/>
              </a:spcAft>
              <a:buClr>
                <a:srgbClr val="000000"/>
              </a:buClr>
              <a:buSzPts val="1500"/>
              <a:buFont typeface="Helvetica Neue"/>
              <a:buNone/>
            </a:pPr>
            <a:r>
              <a:t/>
            </a:r>
            <a:endParaRPr b="0" i="0" sz="1500" u="none" cap="none" strike="noStrike">
              <a:solidFill>
                <a:srgbClr val="000000"/>
              </a:solidFill>
              <a:latin typeface="Helvetica Neue"/>
              <a:ea typeface="Helvetica Neue"/>
              <a:cs typeface="Helvetica Neue"/>
              <a:sym typeface="Helvetica Neue"/>
            </a:endParaRPr>
          </a:p>
          <a:p>
            <a:pPr indent="-196850" lvl="1" marL="431800" marR="0" rtl="0" algn="l">
              <a:lnSpc>
                <a:spcPct val="100000"/>
              </a:lnSpc>
              <a:spcBef>
                <a:spcPts val="0"/>
              </a:spcBef>
              <a:spcAft>
                <a:spcPts val="0"/>
              </a:spcAft>
              <a:buClr>
                <a:srgbClr val="000000"/>
              </a:buClr>
              <a:buSzPts val="1900"/>
              <a:buFont typeface="Helvetica Neue"/>
              <a:buChar char="•"/>
            </a:pPr>
            <a:r>
              <a:rPr b="0" i="0" lang="es" sz="1500" u="none" cap="none" strike="noStrike">
                <a:solidFill>
                  <a:srgbClr val="000000"/>
                </a:solidFill>
                <a:latin typeface="Helvetica Neue"/>
                <a:ea typeface="Helvetica Neue"/>
                <a:cs typeface="Helvetica Neue"/>
                <a:sym typeface="Helvetica Neue"/>
              </a:rPr>
              <a:t>No publicar información muy personal, como dirección, teléfono móvil, horarios, colegio/trabajo, etc. Tampoco publicar la ubicación o si se está sola o solo en casa. A veces de manera no intencionada se da información de la que no se es </a:t>
            </a:r>
            <a:r>
              <a:rPr lang="es" sz="1500">
                <a:latin typeface="Helvetica Neue"/>
                <a:ea typeface="Helvetica Neue"/>
                <a:cs typeface="Helvetica Neue"/>
                <a:sym typeface="Helvetica Neue"/>
              </a:rPr>
              <a:t>consciente</a:t>
            </a:r>
            <a:r>
              <a:rPr b="0" i="0" lang="es" sz="1500" u="none" cap="none" strike="noStrike">
                <a:solidFill>
                  <a:srgbClr val="000000"/>
                </a:solidFill>
                <a:latin typeface="Helvetica Neue"/>
                <a:ea typeface="Helvetica Neue"/>
                <a:cs typeface="Helvetica Neue"/>
                <a:sym typeface="Helvetica Neue"/>
              </a:rPr>
              <a:t>.</a:t>
            </a:r>
            <a:endParaRPr sz="500"/>
          </a:p>
          <a:p>
            <a:pPr indent="0" lvl="0" marL="0" marR="0" rtl="0" algn="l">
              <a:lnSpc>
                <a:spcPct val="100000"/>
              </a:lnSpc>
              <a:spcBef>
                <a:spcPts val="0"/>
              </a:spcBef>
              <a:spcAft>
                <a:spcPts val="0"/>
              </a:spcAft>
              <a:buClr>
                <a:srgbClr val="000000"/>
              </a:buClr>
              <a:buSzPts val="1500"/>
              <a:buFont typeface="Helvetica Neue"/>
              <a:buNone/>
            </a:pPr>
            <a:r>
              <a:t/>
            </a:r>
            <a:endParaRPr b="0" i="0" sz="1500" u="none" cap="none" strike="noStrike">
              <a:solidFill>
                <a:srgbClr val="000000"/>
              </a:solidFill>
              <a:latin typeface="Helvetica Neue"/>
              <a:ea typeface="Helvetica Neue"/>
              <a:cs typeface="Helvetica Neue"/>
              <a:sym typeface="Helvetica Neue"/>
            </a:endParaRPr>
          </a:p>
          <a:p>
            <a:pPr indent="-196850" lvl="1" marL="431800" marR="0" rtl="0" algn="l">
              <a:lnSpc>
                <a:spcPct val="100000"/>
              </a:lnSpc>
              <a:spcBef>
                <a:spcPts val="0"/>
              </a:spcBef>
              <a:spcAft>
                <a:spcPts val="0"/>
              </a:spcAft>
              <a:buClr>
                <a:srgbClr val="000000"/>
              </a:buClr>
              <a:buSzPts val="1900"/>
              <a:buFont typeface="Helvetica Neue"/>
              <a:buChar char="•"/>
            </a:pPr>
            <a:r>
              <a:rPr b="0" i="0" lang="es" sz="1500" u="none" cap="none" strike="noStrike">
                <a:solidFill>
                  <a:srgbClr val="000000"/>
                </a:solidFill>
                <a:latin typeface="Helvetica Neue"/>
                <a:ea typeface="Helvetica Neue"/>
                <a:cs typeface="Helvetica Neue"/>
                <a:sym typeface="Helvetica Neue"/>
              </a:rPr>
              <a:t>Si se reciben mensajes ofensivos, lo mejor es </a:t>
            </a:r>
            <a:r>
              <a:rPr lang="es" sz="1500">
                <a:latin typeface="Helvetica Neue"/>
                <a:ea typeface="Helvetica Neue"/>
                <a:cs typeface="Helvetica Neue"/>
                <a:sym typeface="Helvetica Neue"/>
              </a:rPr>
              <a:t>NO CONTESTARLOS </a:t>
            </a:r>
            <a:r>
              <a:rPr b="0" i="0" lang="es" sz="1500" u="none" cap="none" strike="noStrike">
                <a:solidFill>
                  <a:srgbClr val="000000"/>
                </a:solidFill>
                <a:latin typeface="Helvetica Neue"/>
                <a:ea typeface="Helvetica Neue"/>
                <a:cs typeface="Helvetica Neue"/>
                <a:sym typeface="Helvetica Neue"/>
              </a:rPr>
              <a:t>, denunciar la cuenta y bloquearla.</a:t>
            </a:r>
            <a:endParaRPr sz="500"/>
          </a:p>
          <a:p>
            <a:pPr indent="0" lvl="0" marL="0" marR="0" rtl="0" algn="l">
              <a:lnSpc>
                <a:spcPct val="100000"/>
              </a:lnSpc>
              <a:spcBef>
                <a:spcPts val="0"/>
              </a:spcBef>
              <a:spcAft>
                <a:spcPts val="0"/>
              </a:spcAft>
              <a:buClr>
                <a:srgbClr val="000000"/>
              </a:buClr>
              <a:buSzPts val="1500"/>
              <a:buFont typeface="Helvetica Neue"/>
              <a:buNone/>
            </a:pPr>
            <a:r>
              <a:t/>
            </a:r>
            <a:endParaRPr b="0" i="0" sz="1500" u="none" cap="none" strike="noStrike">
              <a:solidFill>
                <a:srgbClr val="000000"/>
              </a:solidFill>
              <a:latin typeface="Helvetica Neue"/>
              <a:ea typeface="Helvetica Neue"/>
              <a:cs typeface="Helvetica Neue"/>
              <a:sym typeface="Helvetica Neue"/>
            </a:endParaRPr>
          </a:p>
          <a:p>
            <a:pPr indent="-196850" lvl="1" marL="431800" marR="0" rtl="0" algn="l">
              <a:lnSpc>
                <a:spcPct val="100000"/>
              </a:lnSpc>
              <a:spcBef>
                <a:spcPts val="0"/>
              </a:spcBef>
              <a:spcAft>
                <a:spcPts val="0"/>
              </a:spcAft>
              <a:buClr>
                <a:srgbClr val="000000"/>
              </a:buClr>
              <a:buSzPts val="1900"/>
              <a:buFont typeface="Helvetica Neue"/>
              <a:buChar char="•"/>
            </a:pPr>
            <a:r>
              <a:rPr b="1" i="0" lang="es" sz="1500" u="none" cap="none" strike="noStrike">
                <a:solidFill>
                  <a:srgbClr val="000000"/>
                </a:solidFill>
                <a:latin typeface="Helvetica Neue"/>
                <a:ea typeface="Helvetica Neue"/>
                <a:cs typeface="Helvetica Neue"/>
                <a:sym typeface="Helvetica Neue"/>
              </a:rPr>
              <a:t>Entender el exceso de Internet como una forma de reaccionar al malestar psicológico: Preguntarse por qué centra su vida de ocio y de relación en Internet y las redes sociales. Tener una actitud de escucha activa ante su aislamiento.</a:t>
            </a:r>
            <a:endParaRPr sz="500"/>
          </a:p>
        </p:txBody>
      </p:sp>
      <p:sp>
        <p:nvSpPr>
          <p:cNvPr id="710" name="Google Shape;710;g277849beafb_0_196"/>
          <p:cNvSpPr/>
          <p:nvPr/>
        </p:nvSpPr>
        <p:spPr>
          <a:xfrm>
            <a:off x="6009109" y="3161529"/>
            <a:ext cx="3296222" cy="2065777"/>
          </a:xfrm>
          <a:custGeom>
            <a:rect b="b" l="l" r="r" t="t"/>
            <a:pathLst>
              <a:path extrusionOk="0" h="19412" w="16393">
                <a:moveTo>
                  <a:pt x="10052" y="19412"/>
                </a:moveTo>
                <a:cubicBezTo>
                  <a:pt x="-5207" y="4058"/>
                  <a:pt x="-3093" y="-2188"/>
                  <a:pt x="16393" y="674"/>
                </a:cubicBezTo>
              </a:path>
            </a:pathLst>
          </a:custGeom>
          <a:noFill/>
          <a:ln cap="flat" cmpd="sng" w="25400">
            <a:solidFill>
              <a:srgbClr val="000000"/>
            </a:solidFill>
            <a:prstDash val="solid"/>
            <a:miter lim="400000"/>
            <a:headEnd len="sm" w="sm" type="none"/>
            <a:tailEnd len="sm" w="sm" type="none"/>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711" name="Google Shape;711;g277849beafb_0_196"/>
          <p:cNvSpPr/>
          <p:nvPr/>
        </p:nvSpPr>
        <p:spPr>
          <a:xfrm>
            <a:off x="4235770" y="-335116"/>
            <a:ext cx="5414971" cy="2188343"/>
          </a:xfrm>
          <a:custGeom>
            <a:rect b="b" l="l" r="r" t="t"/>
            <a:pathLst>
              <a:path extrusionOk="0" h="16269" w="19612">
                <a:moveTo>
                  <a:pt x="19612" y="3966"/>
                </a:moveTo>
                <a:cubicBezTo>
                  <a:pt x="4369" y="21600"/>
                  <a:pt x="-1988" y="20278"/>
                  <a:pt x="540" y="0"/>
                </a:cubicBezTo>
              </a:path>
            </a:pathLst>
          </a:custGeom>
          <a:noFill/>
          <a:ln cap="flat" cmpd="sng" w="25400">
            <a:solidFill>
              <a:srgbClr val="000000"/>
            </a:solidFill>
            <a:prstDash val="solid"/>
            <a:miter lim="400000"/>
            <a:headEnd len="sm" w="sm" type="none"/>
            <a:tailEnd len="sm" w="sm" type="none"/>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g277849beafb_0_205"/>
          <p:cNvSpPr txBox="1"/>
          <p:nvPr>
            <p:ph idx="1" type="body"/>
          </p:nvPr>
        </p:nvSpPr>
        <p:spPr>
          <a:xfrm>
            <a:off x="379832" y="703469"/>
            <a:ext cx="5302500" cy="4118100"/>
          </a:xfrm>
          <a:prstGeom prst="rect">
            <a:avLst/>
          </a:prstGeom>
          <a:noFill/>
          <a:ln>
            <a:noFill/>
          </a:ln>
        </p:spPr>
        <p:txBody>
          <a:bodyPr anchorCtr="0" anchor="ctr" bIns="19050" lIns="19050" spcFirstLastPara="1" rIns="19050" wrap="square" tIns="19050">
            <a:noAutofit/>
          </a:bodyPr>
          <a:lstStyle/>
          <a:p>
            <a:pPr indent="-190500" lvl="0" marL="190500" rtl="0" algn="l">
              <a:lnSpc>
                <a:spcPct val="100000"/>
              </a:lnSpc>
              <a:spcBef>
                <a:spcPts val="0"/>
              </a:spcBef>
              <a:spcAft>
                <a:spcPts val="0"/>
              </a:spcAft>
              <a:buClr>
                <a:srgbClr val="000000"/>
              </a:buClr>
              <a:buSzPts val="1800"/>
              <a:buFont typeface="Helvetica Neue"/>
              <a:buChar char="►"/>
            </a:pPr>
            <a:r>
              <a:rPr lang="es" sz="1000"/>
              <a:t>De la Educación, I. U. U. D. C. (2021, 21 diciembre). El impacto de las redes sociales en las personas y en la sociedad: redes sociales, red social, ¿o telaraña? | Tarbiya, Revista de Investigación e Innovación Educativa. </a:t>
            </a:r>
            <a:r>
              <a:rPr lang="es" sz="1400" u="sng">
                <a:solidFill>
                  <a:schemeClr val="accent1"/>
                </a:solidFill>
                <a:hlinkClick r:id="rId3">
                  <a:extLst>
                    <a:ext uri="{A12FA001-AC4F-418D-AE19-62706E023703}">
                      <ahyp:hlinkClr val="tx"/>
                    </a:ext>
                  </a:extLst>
                </a:hlinkClick>
              </a:rPr>
              <a:t>https://revistas.uam.es/tarbiya/article/view/15232</a:t>
            </a:r>
            <a:endParaRPr sz="1400"/>
          </a:p>
          <a:p>
            <a:pPr indent="-76200" lvl="0" marL="190500" rtl="0" algn="l">
              <a:lnSpc>
                <a:spcPct val="100000"/>
              </a:lnSpc>
              <a:spcBef>
                <a:spcPts val="1200"/>
              </a:spcBef>
              <a:spcAft>
                <a:spcPts val="0"/>
              </a:spcAft>
              <a:buClr>
                <a:srgbClr val="000000"/>
              </a:buClr>
              <a:buSzPts val="1800"/>
              <a:buFont typeface="Helvetica Neue"/>
              <a:buNone/>
            </a:pPr>
            <a:r>
              <a:t/>
            </a:r>
            <a:endParaRPr sz="1400" u="sng">
              <a:solidFill>
                <a:schemeClr val="accent1"/>
              </a:solidFill>
              <a:hlinkClick r:id="rId4">
                <a:extLst>
                  <a:ext uri="{A12FA001-AC4F-418D-AE19-62706E023703}">
                    <ahyp:hlinkClr val="tx"/>
                  </a:ext>
                </a:extLst>
              </a:hlinkClick>
            </a:endParaRPr>
          </a:p>
          <a:p>
            <a:pPr indent="-190500" lvl="0" marL="190500" rtl="0" algn="l">
              <a:lnSpc>
                <a:spcPct val="100000"/>
              </a:lnSpc>
              <a:spcBef>
                <a:spcPts val="1200"/>
              </a:spcBef>
              <a:spcAft>
                <a:spcPts val="0"/>
              </a:spcAft>
              <a:buClr>
                <a:srgbClr val="000000"/>
              </a:buClr>
              <a:buSzPts val="1800"/>
              <a:buFont typeface="Helvetica Neue"/>
              <a:buChar char="►"/>
            </a:pPr>
            <a:r>
              <a:rPr lang="es" sz="1000"/>
              <a:t>Arab, E. L. (2015, 1 enero). Impacto de las redes sociales e internet en la adolescencia: aspectos positivos y negativos | Revista Médica Clínica Las Condes. </a:t>
            </a:r>
            <a:r>
              <a:rPr lang="es" sz="1400" u="sng">
                <a:solidFill>
                  <a:schemeClr val="accent1"/>
                </a:solidFill>
                <a:hlinkClick r:id="rId5">
                  <a:extLst>
                    <a:ext uri="{A12FA001-AC4F-418D-AE19-62706E023703}">
                      <ahyp:hlinkClr val="tx"/>
                    </a:ext>
                  </a:extLst>
                </a:hlinkClick>
              </a:rPr>
              <a:t>https://www.elsevier.es/es-revista-revista-medica-clinica-las-condes-202-articulo-impacto-redes-sociales-e-internet-S071686401500004</a:t>
            </a:r>
            <a:endParaRPr sz="1400"/>
          </a:p>
          <a:p>
            <a:pPr indent="-76200" lvl="0" marL="190500" rtl="0" algn="l">
              <a:lnSpc>
                <a:spcPct val="100000"/>
              </a:lnSpc>
              <a:spcBef>
                <a:spcPts val="1200"/>
              </a:spcBef>
              <a:spcAft>
                <a:spcPts val="0"/>
              </a:spcAft>
              <a:buClr>
                <a:srgbClr val="000000"/>
              </a:buClr>
              <a:buSzPts val="1800"/>
              <a:buFont typeface="Helvetica Neue"/>
              <a:buNone/>
            </a:pPr>
            <a:r>
              <a:t/>
            </a:r>
            <a:endParaRPr sz="1400" u="sng">
              <a:solidFill>
                <a:schemeClr val="accent1"/>
              </a:solidFill>
              <a:hlinkClick r:id="rId6">
                <a:extLst>
                  <a:ext uri="{A12FA001-AC4F-418D-AE19-62706E023703}">
                    <ahyp:hlinkClr val="tx"/>
                  </a:ext>
                </a:extLst>
              </a:hlinkClick>
            </a:endParaRPr>
          </a:p>
          <a:p>
            <a:pPr indent="-190500" lvl="0" marL="190500" rtl="0" algn="l">
              <a:lnSpc>
                <a:spcPct val="100000"/>
              </a:lnSpc>
              <a:spcBef>
                <a:spcPts val="1200"/>
              </a:spcBef>
              <a:spcAft>
                <a:spcPts val="0"/>
              </a:spcAft>
              <a:buClr>
                <a:srgbClr val="000000"/>
              </a:buClr>
              <a:buSzPts val="1800"/>
              <a:buFont typeface="Helvetica Neue"/>
              <a:buChar char="►"/>
            </a:pPr>
            <a:r>
              <a:rPr lang="es" sz="1000"/>
              <a:t>Apd, R. (2020, 18 noviembre). La influencia de las redes sociales en la sociedad. APD España. </a:t>
            </a:r>
            <a:r>
              <a:rPr lang="es" sz="1400" u="sng">
                <a:solidFill>
                  <a:schemeClr val="accent1"/>
                </a:solidFill>
                <a:hlinkClick r:id="rId7">
                  <a:extLst>
                    <a:ext uri="{A12FA001-AC4F-418D-AE19-62706E023703}">
                      <ahyp:hlinkClr val="tx"/>
                    </a:ext>
                  </a:extLst>
                </a:hlinkClick>
              </a:rPr>
              <a:t>https://www.apd.es/la-influencia-de-las-redes-sociales/</a:t>
            </a:r>
            <a:endParaRPr sz="1400"/>
          </a:p>
        </p:txBody>
      </p:sp>
      <p:sp>
        <p:nvSpPr>
          <p:cNvPr id="717" name="Google Shape;717;g277849beafb_0_205"/>
          <p:cNvSpPr txBox="1"/>
          <p:nvPr/>
        </p:nvSpPr>
        <p:spPr>
          <a:xfrm>
            <a:off x="379827" y="455400"/>
            <a:ext cx="3706800" cy="3462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000000"/>
              </a:buClr>
              <a:buSzPts val="2000"/>
              <a:buFont typeface="Helvetica Neue"/>
              <a:buNone/>
            </a:pPr>
            <a:r>
              <a:rPr b="1" i="0" lang="es" sz="2000" u="none" cap="none" strike="noStrike">
                <a:solidFill>
                  <a:srgbClr val="000000"/>
                </a:solidFill>
                <a:latin typeface="Helvetica Neue"/>
                <a:ea typeface="Helvetica Neue"/>
                <a:cs typeface="Helvetica Neue"/>
                <a:sym typeface="Helvetica Neue"/>
              </a:rPr>
              <a:t>Referencias bibliográficas  </a:t>
            </a:r>
            <a:endParaRPr sz="500"/>
          </a:p>
        </p:txBody>
      </p:sp>
      <p:pic>
        <p:nvPicPr>
          <p:cNvPr descr="o2xwxbk16xqy4yxvz3gb.jpeg" id="718" name="Google Shape;718;g277849beafb_0_205"/>
          <p:cNvPicPr preferRelativeResize="0"/>
          <p:nvPr/>
        </p:nvPicPr>
        <p:blipFill rotWithShape="1">
          <a:blip r:embed="rId8">
            <a:alphaModFix/>
          </a:blip>
          <a:srcRect b="0" l="34392" r="30030" t="0"/>
          <a:stretch/>
        </p:blipFill>
        <p:spPr>
          <a:xfrm>
            <a:off x="6329462" y="0"/>
            <a:ext cx="3659658" cy="514346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g277849beafb_0_211"/>
          <p:cNvSpPr txBox="1"/>
          <p:nvPr>
            <p:ph type="title"/>
          </p:nvPr>
        </p:nvSpPr>
        <p:spPr>
          <a:xfrm>
            <a:off x="311700" y="445025"/>
            <a:ext cx="8520600" cy="3493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a:solidFill>
                  <a:schemeClr val="dk1"/>
                </a:solidFill>
              </a:rPr>
              <a:t>Evidencias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s">
                <a:solidFill>
                  <a:schemeClr val="dk1"/>
                </a:solidFill>
              </a:rPr>
              <a:t>Grupo: 6B CS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g277849beafb_0_215"/>
          <p:cNvSpPr txBox="1"/>
          <p:nvPr/>
        </p:nvSpPr>
        <p:spPr>
          <a:xfrm>
            <a:off x="2542851" y="1646003"/>
            <a:ext cx="3919500" cy="1555800"/>
          </a:xfrm>
          <a:prstGeom prst="rect">
            <a:avLst/>
          </a:prstGeom>
          <a:noFill/>
          <a:ln>
            <a:noFill/>
          </a:ln>
        </p:spPr>
        <p:txBody>
          <a:bodyPr anchorCtr="0" anchor="t" bIns="0" lIns="0" spcFirstLastPara="1" rIns="0" wrap="square" tIns="30800">
            <a:spAutoFit/>
          </a:bodyPr>
          <a:lstStyle/>
          <a:p>
            <a:pPr indent="0" lvl="0" marL="0" marR="0" rtl="0" algn="ctr">
              <a:lnSpc>
                <a:spcPct val="115084"/>
              </a:lnSpc>
              <a:spcBef>
                <a:spcPts val="0"/>
              </a:spcBef>
              <a:spcAft>
                <a:spcPts val="0"/>
              </a:spcAft>
              <a:buNone/>
            </a:pPr>
            <a:r>
              <a:rPr lang="es" sz="3000">
                <a:solidFill>
                  <a:srgbClr val="535353"/>
                </a:solidFill>
                <a:latin typeface="Cambria"/>
                <a:ea typeface="Cambria"/>
                <a:cs typeface="Cambria"/>
                <a:sym typeface="Cambria"/>
              </a:rPr>
              <a:t>IMPACTO DE LAS  REDES	SOCIALES EN  LA SALUD MENTAL</a:t>
            </a:r>
            <a:endParaRPr sz="3000">
              <a:solidFill>
                <a:schemeClr val="dk1"/>
              </a:solidFill>
              <a:latin typeface="Cambria"/>
              <a:ea typeface="Cambria"/>
              <a:cs typeface="Cambria"/>
              <a:sym typeface="Cambria"/>
            </a:endParaRPr>
          </a:p>
        </p:txBody>
      </p:sp>
      <p:sp>
        <p:nvSpPr>
          <p:cNvPr id="729" name="Google Shape;729;g277849beafb_0_215"/>
          <p:cNvSpPr txBox="1"/>
          <p:nvPr/>
        </p:nvSpPr>
        <p:spPr>
          <a:xfrm>
            <a:off x="3562534" y="3244515"/>
            <a:ext cx="1880400" cy="237300"/>
          </a:xfrm>
          <a:prstGeom prst="rect">
            <a:avLst/>
          </a:prstGeom>
          <a:noFill/>
          <a:ln>
            <a:noFill/>
          </a:ln>
        </p:spPr>
        <p:txBody>
          <a:bodyPr anchorCtr="0" anchor="t" bIns="0" lIns="0" spcFirstLastPara="1" rIns="0" wrap="square" tIns="6350">
            <a:spAutoFit/>
          </a:bodyPr>
          <a:lstStyle/>
          <a:p>
            <a:pPr indent="0" lvl="0" marL="12700" marR="0" rtl="0" algn="l">
              <a:lnSpc>
                <a:spcPct val="100000"/>
              </a:lnSpc>
              <a:spcBef>
                <a:spcPts val="0"/>
              </a:spcBef>
              <a:spcAft>
                <a:spcPts val="0"/>
              </a:spcAft>
              <a:buNone/>
            </a:pPr>
            <a:r>
              <a:rPr lang="es" sz="1500">
                <a:solidFill>
                  <a:schemeClr val="dk1"/>
                </a:solidFill>
                <a:latin typeface="Verdana"/>
                <a:ea typeface="Verdana"/>
                <a:cs typeface="Verdana"/>
                <a:sym typeface="Verdana"/>
              </a:rPr>
              <a:t>PSICOLOGÍA 6º CS</a:t>
            </a:r>
            <a:endParaRPr sz="1500">
              <a:solidFill>
                <a:schemeClr val="dk1"/>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7"/>
          <p:cNvPicPr preferRelativeResize="0"/>
          <p:nvPr/>
        </p:nvPicPr>
        <p:blipFill rotWithShape="1">
          <a:blip r:embed="rId3">
            <a:alphaModFix/>
          </a:blip>
          <a:srcRect b="0" l="0" r="0" t="0"/>
          <a:stretch/>
        </p:blipFill>
        <p:spPr>
          <a:xfrm>
            <a:off x="304800" y="329387"/>
            <a:ext cx="8005600" cy="459359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33" name="Shape 733"/>
        <p:cNvGrpSpPr/>
        <p:nvPr/>
      </p:nvGrpSpPr>
      <p:grpSpPr>
        <a:xfrm>
          <a:off x="0" y="0"/>
          <a:ext cx="0" cy="0"/>
          <a:chOff x="0" y="0"/>
          <a:chExt cx="0" cy="0"/>
        </a:xfrm>
      </p:grpSpPr>
      <p:grpSp>
        <p:nvGrpSpPr>
          <p:cNvPr id="734" name="Google Shape;734;g277849beafb_0_220"/>
          <p:cNvGrpSpPr/>
          <p:nvPr/>
        </p:nvGrpSpPr>
        <p:grpSpPr>
          <a:xfrm>
            <a:off x="1303271" y="0"/>
            <a:ext cx="3418722" cy="4901132"/>
            <a:chOff x="2606542" y="0"/>
            <a:chExt cx="6837443" cy="9802265"/>
          </a:xfrm>
        </p:grpSpPr>
        <p:pic>
          <p:nvPicPr>
            <p:cNvPr id="735" name="Google Shape;735;g277849beafb_0_220"/>
            <p:cNvPicPr preferRelativeResize="0"/>
            <p:nvPr/>
          </p:nvPicPr>
          <p:blipFill rotWithShape="1">
            <a:blip r:embed="rId3">
              <a:alphaModFix/>
            </a:blip>
            <a:srcRect b="0" l="0" r="0" t="0"/>
            <a:stretch/>
          </p:blipFill>
          <p:spPr>
            <a:xfrm>
              <a:off x="2606542" y="0"/>
              <a:ext cx="5324474" cy="5629273"/>
            </a:xfrm>
            <a:prstGeom prst="rect">
              <a:avLst/>
            </a:prstGeom>
            <a:noFill/>
            <a:ln>
              <a:noFill/>
            </a:ln>
          </p:spPr>
        </p:pic>
        <p:pic>
          <p:nvPicPr>
            <p:cNvPr id="736" name="Google Shape;736;g277849beafb_0_220"/>
            <p:cNvPicPr preferRelativeResize="0"/>
            <p:nvPr/>
          </p:nvPicPr>
          <p:blipFill rotWithShape="1">
            <a:blip r:embed="rId4">
              <a:alphaModFix/>
            </a:blip>
            <a:srcRect b="0" l="0" r="0" t="0"/>
            <a:stretch/>
          </p:blipFill>
          <p:spPr>
            <a:xfrm>
              <a:off x="5567311" y="4420641"/>
              <a:ext cx="3876674" cy="5381624"/>
            </a:xfrm>
            <a:prstGeom prst="rect">
              <a:avLst/>
            </a:prstGeom>
            <a:noFill/>
            <a:ln>
              <a:noFill/>
            </a:ln>
          </p:spPr>
        </p:pic>
      </p:grpSp>
      <p:sp>
        <p:nvSpPr>
          <p:cNvPr id="737" name="Google Shape;737;g277849beafb_0_220"/>
          <p:cNvSpPr txBox="1"/>
          <p:nvPr/>
        </p:nvSpPr>
        <p:spPr>
          <a:xfrm rot="-5400000">
            <a:off x="-1017277" y="2628504"/>
            <a:ext cx="3590400" cy="545700"/>
          </a:xfrm>
          <a:prstGeom prst="rect">
            <a:avLst/>
          </a:prstGeom>
          <a:noFill/>
          <a:ln>
            <a:noFill/>
          </a:ln>
        </p:spPr>
        <p:txBody>
          <a:bodyPr anchorCtr="0" anchor="t" bIns="0" lIns="0" spcFirstLastPara="1" rIns="0" wrap="square" tIns="6975">
            <a:spAutoFit/>
          </a:bodyPr>
          <a:lstStyle/>
          <a:p>
            <a:pPr indent="0" lvl="0" marL="12700" marR="0" rtl="0" algn="l">
              <a:lnSpc>
                <a:spcPct val="100000"/>
              </a:lnSpc>
              <a:spcBef>
                <a:spcPts val="0"/>
              </a:spcBef>
              <a:spcAft>
                <a:spcPts val="0"/>
              </a:spcAft>
              <a:buNone/>
            </a:pPr>
            <a:r>
              <a:rPr lang="es" sz="3500">
                <a:solidFill>
                  <a:srgbClr val="535353"/>
                </a:solidFill>
                <a:latin typeface="Cambria"/>
                <a:ea typeface="Cambria"/>
                <a:cs typeface="Cambria"/>
                <a:sym typeface="Cambria"/>
              </a:rPr>
              <a:t>INTRODUCCIÓN</a:t>
            </a:r>
            <a:endParaRPr sz="3500">
              <a:solidFill>
                <a:schemeClr val="dk1"/>
              </a:solidFill>
              <a:latin typeface="Cambria"/>
              <a:ea typeface="Cambria"/>
              <a:cs typeface="Cambria"/>
              <a:sym typeface="Cambria"/>
            </a:endParaRPr>
          </a:p>
        </p:txBody>
      </p:sp>
      <p:sp>
        <p:nvSpPr>
          <p:cNvPr id="738" name="Google Shape;738;g277849beafb_0_220"/>
          <p:cNvSpPr txBox="1"/>
          <p:nvPr/>
        </p:nvSpPr>
        <p:spPr>
          <a:xfrm>
            <a:off x="4874027" y="681165"/>
            <a:ext cx="4072200" cy="2726400"/>
          </a:xfrm>
          <a:prstGeom prst="rect">
            <a:avLst/>
          </a:prstGeom>
          <a:noFill/>
          <a:ln>
            <a:noFill/>
          </a:ln>
        </p:spPr>
        <p:txBody>
          <a:bodyPr anchorCtr="0" anchor="t" bIns="0" lIns="0" spcFirstLastPara="1" rIns="0" wrap="square" tIns="6350">
            <a:spAutoFit/>
          </a:bodyPr>
          <a:lstStyle/>
          <a:p>
            <a:pPr indent="0" lvl="0" marL="12700" marR="0" rtl="0" algn="just">
              <a:lnSpc>
                <a:spcPct val="114399"/>
              </a:lnSpc>
              <a:spcBef>
                <a:spcPts val="0"/>
              </a:spcBef>
              <a:spcAft>
                <a:spcPts val="0"/>
              </a:spcAft>
              <a:buNone/>
            </a:pPr>
            <a:r>
              <a:rPr lang="es" sz="1300">
                <a:solidFill>
                  <a:schemeClr val="dk1"/>
                </a:solidFill>
                <a:latin typeface="Verdana"/>
                <a:ea typeface="Verdana"/>
                <a:cs typeface="Verdana"/>
                <a:sym typeface="Verdana"/>
              </a:rPr>
              <a:t>LAS REDES SOCIALES, EN EL MUNDO  VIRTUAL, SON SITIOS Y APLICACIONES QUE  OPERAN EN NIVELES DIVERSOS COMO EL  PROFESIONAL, DE RELACIÓN, ENTRE  OTROS, PERO SIEMPRE PERMITIENDO EL  INTERCAMBIO DE INFORMACIÓN ENTRE  PERSONAS Y/O EMPRESAS.</a:t>
            </a:r>
            <a:endParaRPr sz="1300">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t/>
            </a:r>
            <a:endParaRPr sz="1500">
              <a:solidFill>
                <a:schemeClr val="dk1"/>
              </a:solidFill>
              <a:latin typeface="Verdana"/>
              <a:ea typeface="Verdana"/>
              <a:cs typeface="Verdana"/>
              <a:sym typeface="Verdana"/>
            </a:endParaRPr>
          </a:p>
          <a:p>
            <a:pPr indent="0" lvl="0" marL="12700" marR="0" rtl="0" algn="just">
              <a:lnSpc>
                <a:spcPct val="114399"/>
              </a:lnSpc>
              <a:spcBef>
                <a:spcPts val="0"/>
              </a:spcBef>
              <a:spcAft>
                <a:spcPts val="0"/>
              </a:spcAft>
              <a:buNone/>
            </a:pPr>
            <a:r>
              <a:rPr lang="es" sz="1300">
                <a:solidFill>
                  <a:schemeClr val="dk1"/>
                </a:solidFill>
                <a:latin typeface="Verdana"/>
                <a:ea typeface="Verdana"/>
                <a:cs typeface="Verdana"/>
                <a:sym typeface="Verdana"/>
              </a:rPr>
              <a:t>EL USO DE LAS REDES SOCIALES COMO  INSTAGRAM, FACEBOOK, TWITTER Y  YOUTUBE ES UN HÁBITO RELATIVAMENTE  RECIENTE, POR LO QUE TODAVÍA SE ESTÁ</a:t>
            </a:r>
            <a:endParaRPr sz="1300">
              <a:solidFill>
                <a:schemeClr val="dk1"/>
              </a:solidFill>
              <a:latin typeface="Verdana"/>
              <a:ea typeface="Verdana"/>
              <a:cs typeface="Verdana"/>
              <a:sym typeface="Verdana"/>
            </a:endParaRPr>
          </a:p>
        </p:txBody>
      </p:sp>
      <p:sp>
        <p:nvSpPr>
          <p:cNvPr id="739" name="Google Shape;739;g277849beafb_0_220"/>
          <p:cNvSpPr txBox="1"/>
          <p:nvPr/>
        </p:nvSpPr>
        <p:spPr>
          <a:xfrm>
            <a:off x="4874027" y="3453523"/>
            <a:ext cx="1297800" cy="435300"/>
          </a:xfrm>
          <a:prstGeom prst="rect">
            <a:avLst/>
          </a:prstGeom>
          <a:noFill/>
          <a:ln>
            <a:noFill/>
          </a:ln>
        </p:spPr>
        <p:txBody>
          <a:bodyPr anchorCtr="0" anchor="t" bIns="0" lIns="0" spcFirstLastPara="1" rIns="0" wrap="square" tIns="6350">
            <a:spAutoFit/>
          </a:bodyPr>
          <a:lstStyle/>
          <a:p>
            <a:pPr indent="0" lvl="0" marL="12700" marR="0" rtl="0" algn="l">
              <a:lnSpc>
                <a:spcPct val="114399"/>
              </a:lnSpc>
              <a:spcBef>
                <a:spcPts val="0"/>
              </a:spcBef>
              <a:spcAft>
                <a:spcPts val="0"/>
              </a:spcAft>
              <a:buNone/>
            </a:pPr>
            <a:r>
              <a:rPr lang="es" sz="1300">
                <a:solidFill>
                  <a:schemeClr val="dk1"/>
                </a:solidFill>
                <a:latin typeface="Verdana"/>
                <a:ea typeface="Verdana"/>
                <a:cs typeface="Verdana"/>
                <a:sym typeface="Verdana"/>
              </a:rPr>
              <a:t>TRATANDO  EFECTOS	DE</a:t>
            </a:r>
            <a:endParaRPr sz="1300">
              <a:solidFill>
                <a:schemeClr val="dk1"/>
              </a:solidFill>
              <a:latin typeface="Verdana"/>
              <a:ea typeface="Verdana"/>
              <a:cs typeface="Verdana"/>
              <a:sym typeface="Verdana"/>
            </a:endParaRPr>
          </a:p>
        </p:txBody>
      </p:sp>
      <p:sp>
        <p:nvSpPr>
          <p:cNvPr id="740" name="Google Shape;740;g277849beafb_0_220"/>
          <p:cNvSpPr txBox="1"/>
          <p:nvPr/>
        </p:nvSpPr>
        <p:spPr>
          <a:xfrm>
            <a:off x="6252083" y="3453523"/>
            <a:ext cx="2694300" cy="664200"/>
          </a:xfrm>
          <a:prstGeom prst="rect">
            <a:avLst/>
          </a:prstGeom>
          <a:noFill/>
          <a:ln>
            <a:noFill/>
          </a:ln>
        </p:spPr>
        <p:txBody>
          <a:bodyPr anchorCtr="0" anchor="t" bIns="0" lIns="0" spcFirstLastPara="1" rIns="0" wrap="square" tIns="6350">
            <a:spAutoFit/>
          </a:bodyPr>
          <a:lstStyle/>
          <a:p>
            <a:pPr indent="-88900" lvl="0" marL="88900" marR="0" rtl="0" algn="l">
              <a:lnSpc>
                <a:spcPct val="114399"/>
              </a:lnSpc>
              <a:spcBef>
                <a:spcPts val="0"/>
              </a:spcBef>
              <a:spcAft>
                <a:spcPts val="0"/>
              </a:spcAft>
              <a:buNone/>
            </a:pPr>
            <a:r>
              <a:rPr lang="es" sz="1300">
                <a:solidFill>
                  <a:schemeClr val="dk1"/>
                </a:solidFill>
                <a:latin typeface="Verdana"/>
                <a:ea typeface="Verdana"/>
                <a:cs typeface="Verdana"/>
                <a:sym typeface="Verdana"/>
              </a:rPr>
              <a:t>DE	COMPRENDER	LOS  ESTA		NUEVA	FORMA		DE</a:t>
            </a:r>
            <a:endParaRPr sz="1300">
              <a:solidFill>
                <a:schemeClr val="dk1"/>
              </a:solidFill>
              <a:latin typeface="Verdana"/>
              <a:ea typeface="Verdana"/>
              <a:cs typeface="Verdana"/>
              <a:sym typeface="Verdana"/>
            </a:endParaRPr>
          </a:p>
        </p:txBody>
      </p:sp>
      <p:sp>
        <p:nvSpPr>
          <p:cNvPr id="741" name="Google Shape;741;g277849beafb_0_220"/>
          <p:cNvSpPr txBox="1"/>
          <p:nvPr/>
        </p:nvSpPr>
        <p:spPr>
          <a:xfrm>
            <a:off x="4874027" y="3915583"/>
            <a:ext cx="4071900" cy="664200"/>
          </a:xfrm>
          <a:prstGeom prst="rect">
            <a:avLst/>
          </a:prstGeom>
          <a:noFill/>
          <a:ln>
            <a:noFill/>
          </a:ln>
        </p:spPr>
        <p:txBody>
          <a:bodyPr anchorCtr="0" anchor="t" bIns="0" lIns="0" spcFirstLastPara="1" rIns="0" wrap="square" tIns="6350">
            <a:spAutoFit/>
          </a:bodyPr>
          <a:lstStyle/>
          <a:p>
            <a:pPr indent="0" lvl="0" marL="12700" marR="0" rtl="0" algn="just">
              <a:lnSpc>
                <a:spcPct val="114399"/>
              </a:lnSpc>
              <a:spcBef>
                <a:spcPts val="0"/>
              </a:spcBef>
              <a:spcAft>
                <a:spcPts val="0"/>
              </a:spcAft>
              <a:buNone/>
            </a:pPr>
            <a:r>
              <a:rPr lang="es" sz="1300">
                <a:solidFill>
                  <a:schemeClr val="dk1"/>
                </a:solidFill>
                <a:latin typeface="Verdana"/>
                <a:ea typeface="Verdana"/>
                <a:cs typeface="Verdana"/>
                <a:sym typeface="Verdana"/>
              </a:rPr>
              <a:t>INTERACCIÓN SOCIAL EN DIFERENTES  POBLACIONES Y LAS CONSECUENCIAS DEL  EXCESO DE USO DE LAS MISMAS.</a:t>
            </a:r>
            <a:endParaRPr sz="1300">
              <a:solidFill>
                <a:schemeClr val="dk1"/>
              </a:solidFill>
              <a:latin typeface="Verdana"/>
              <a:ea typeface="Verdana"/>
              <a:cs typeface="Verdana"/>
              <a:sym typeface="Verdana"/>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45" name="Shape 745"/>
        <p:cNvGrpSpPr/>
        <p:nvPr/>
      </p:nvGrpSpPr>
      <p:grpSpPr>
        <a:xfrm>
          <a:off x="0" y="0"/>
          <a:ext cx="0" cy="0"/>
          <a:chOff x="0" y="0"/>
          <a:chExt cx="0" cy="0"/>
        </a:xfrm>
      </p:grpSpPr>
      <p:pic>
        <p:nvPicPr>
          <p:cNvPr id="746" name="Google Shape;746;g277849beafb_0_231"/>
          <p:cNvPicPr preferRelativeResize="0"/>
          <p:nvPr/>
        </p:nvPicPr>
        <p:blipFill rotWithShape="1">
          <a:blip r:embed="rId3">
            <a:alphaModFix/>
          </a:blip>
          <a:srcRect b="0" l="0" r="0" t="0"/>
          <a:stretch/>
        </p:blipFill>
        <p:spPr>
          <a:xfrm>
            <a:off x="5456401" y="763561"/>
            <a:ext cx="2714625" cy="3614737"/>
          </a:xfrm>
          <a:prstGeom prst="rect">
            <a:avLst/>
          </a:prstGeom>
          <a:noFill/>
          <a:ln>
            <a:noFill/>
          </a:ln>
        </p:spPr>
      </p:pic>
      <p:sp>
        <p:nvSpPr>
          <p:cNvPr id="747" name="Google Shape;747;g277849beafb_0_231"/>
          <p:cNvSpPr txBox="1"/>
          <p:nvPr>
            <p:ph type="title"/>
          </p:nvPr>
        </p:nvSpPr>
        <p:spPr>
          <a:xfrm>
            <a:off x="508000" y="393732"/>
            <a:ext cx="1962300" cy="422100"/>
          </a:xfrm>
          <a:prstGeom prst="rect">
            <a:avLst/>
          </a:prstGeom>
          <a:noFill/>
          <a:ln>
            <a:noFill/>
          </a:ln>
        </p:spPr>
        <p:txBody>
          <a:bodyPr anchorCtr="0" anchor="t" bIns="0" lIns="0" spcFirstLastPara="1" rIns="0" wrap="square" tIns="6350">
            <a:spAutoFit/>
          </a:bodyPr>
          <a:lstStyle/>
          <a:p>
            <a:pPr indent="0" lvl="0" marL="12700" rtl="0" algn="l">
              <a:lnSpc>
                <a:spcPct val="100000"/>
              </a:lnSpc>
              <a:spcBef>
                <a:spcPts val="0"/>
              </a:spcBef>
              <a:spcAft>
                <a:spcPts val="0"/>
              </a:spcAft>
              <a:buNone/>
            </a:pPr>
            <a:r>
              <a:rPr lang="es" sz="2700" u="sng"/>
              <a:t>OBJETIVOS</a:t>
            </a:r>
            <a:endParaRPr sz="2700"/>
          </a:p>
        </p:txBody>
      </p:sp>
      <p:pic>
        <p:nvPicPr>
          <p:cNvPr id="748" name="Google Shape;748;g277849beafb_0_231"/>
          <p:cNvPicPr preferRelativeResize="0"/>
          <p:nvPr/>
        </p:nvPicPr>
        <p:blipFill rotWithShape="1">
          <a:blip r:embed="rId4">
            <a:alphaModFix/>
          </a:blip>
          <a:srcRect b="0" l="0" r="0" t="0"/>
          <a:stretch/>
        </p:blipFill>
        <p:spPr>
          <a:xfrm>
            <a:off x="373009" y="1146406"/>
            <a:ext cx="61913" cy="61912"/>
          </a:xfrm>
          <a:prstGeom prst="rect">
            <a:avLst/>
          </a:prstGeom>
          <a:noFill/>
          <a:ln>
            <a:noFill/>
          </a:ln>
        </p:spPr>
      </p:pic>
      <p:sp>
        <p:nvSpPr>
          <p:cNvPr id="749" name="Google Shape;749;g277849beafb_0_231"/>
          <p:cNvSpPr txBox="1"/>
          <p:nvPr>
            <p:ph idx="1" type="body"/>
          </p:nvPr>
        </p:nvSpPr>
        <p:spPr>
          <a:xfrm>
            <a:off x="517943" y="931547"/>
            <a:ext cx="3864600" cy="1612200"/>
          </a:xfrm>
          <a:prstGeom prst="rect">
            <a:avLst/>
          </a:prstGeom>
          <a:noFill/>
          <a:ln>
            <a:noFill/>
          </a:ln>
        </p:spPr>
        <p:txBody>
          <a:bodyPr anchorCtr="0" anchor="t" bIns="0" lIns="0" spcFirstLastPara="1" rIns="0" wrap="square" tIns="9525">
            <a:spAutoFit/>
          </a:bodyPr>
          <a:lstStyle/>
          <a:p>
            <a:pPr indent="0" lvl="0" marL="12700" marR="0" rtl="0" algn="l">
              <a:lnSpc>
                <a:spcPct val="146100"/>
              </a:lnSpc>
              <a:spcBef>
                <a:spcPts val="0"/>
              </a:spcBef>
              <a:spcAft>
                <a:spcPts val="0"/>
              </a:spcAft>
              <a:buNone/>
            </a:pPr>
            <a:r>
              <a:rPr lang="es"/>
              <a:t>Investigar sobre la salud mental  </a:t>
            </a:r>
            <a:r>
              <a:rPr lang="es" sz="1600"/>
              <a:t>Investigar sobre las redes sociales  </a:t>
            </a:r>
            <a:r>
              <a:rPr lang="es"/>
              <a:t>Investigar		si	es	que	las	redes	sociales  tienen	algún		efecto	en	los  adolescentes.</a:t>
            </a:r>
            <a:endParaRPr sz="1600"/>
          </a:p>
        </p:txBody>
      </p:sp>
      <p:pic>
        <p:nvPicPr>
          <p:cNvPr id="750" name="Google Shape;750;g277849beafb_0_231"/>
          <p:cNvPicPr preferRelativeResize="0"/>
          <p:nvPr/>
        </p:nvPicPr>
        <p:blipFill rotWithShape="1">
          <a:blip r:embed="rId5">
            <a:alphaModFix/>
          </a:blip>
          <a:srcRect b="0" l="0" r="0" t="0"/>
          <a:stretch/>
        </p:blipFill>
        <p:spPr>
          <a:xfrm>
            <a:off x="377772" y="1494069"/>
            <a:ext cx="66675" cy="66675"/>
          </a:xfrm>
          <a:prstGeom prst="rect">
            <a:avLst/>
          </a:prstGeom>
          <a:noFill/>
          <a:ln>
            <a:noFill/>
          </a:ln>
        </p:spPr>
      </p:pic>
      <p:pic>
        <p:nvPicPr>
          <p:cNvPr id="751" name="Google Shape;751;g277849beafb_0_231"/>
          <p:cNvPicPr preferRelativeResize="0"/>
          <p:nvPr/>
        </p:nvPicPr>
        <p:blipFill rotWithShape="1">
          <a:blip r:embed="rId4">
            <a:alphaModFix/>
          </a:blip>
          <a:srcRect b="0" l="0" r="0" t="0"/>
          <a:stretch/>
        </p:blipFill>
        <p:spPr>
          <a:xfrm>
            <a:off x="373009" y="1836969"/>
            <a:ext cx="61913" cy="61912"/>
          </a:xfrm>
          <a:prstGeom prst="rect">
            <a:avLst/>
          </a:prstGeom>
          <a:noFill/>
          <a:ln>
            <a:noFill/>
          </a:ln>
        </p:spPr>
      </p:pic>
      <p:pic>
        <p:nvPicPr>
          <p:cNvPr id="752" name="Google Shape;752;g277849beafb_0_231"/>
          <p:cNvPicPr preferRelativeResize="0"/>
          <p:nvPr/>
        </p:nvPicPr>
        <p:blipFill rotWithShape="1">
          <a:blip r:embed="rId4">
            <a:alphaModFix/>
          </a:blip>
          <a:srcRect b="0" l="0" r="0" t="0"/>
          <a:stretch/>
        </p:blipFill>
        <p:spPr>
          <a:xfrm>
            <a:off x="373009" y="2837094"/>
            <a:ext cx="61913" cy="61912"/>
          </a:xfrm>
          <a:prstGeom prst="rect">
            <a:avLst/>
          </a:prstGeom>
          <a:noFill/>
          <a:ln>
            <a:noFill/>
          </a:ln>
        </p:spPr>
      </p:pic>
      <p:sp>
        <p:nvSpPr>
          <p:cNvPr id="753" name="Google Shape;753;g277849beafb_0_231"/>
          <p:cNvSpPr txBox="1"/>
          <p:nvPr/>
        </p:nvSpPr>
        <p:spPr>
          <a:xfrm>
            <a:off x="517943" y="3061963"/>
            <a:ext cx="3286500" cy="239100"/>
          </a:xfrm>
          <a:prstGeom prst="rect">
            <a:avLst/>
          </a:prstGeom>
          <a:noFill/>
          <a:ln>
            <a:noFill/>
          </a:ln>
        </p:spPr>
        <p:txBody>
          <a:bodyPr anchorCtr="0" anchor="t" bIns="0" lIns="0" spcFirstLastPara="1" rIns="0" wrap="square" tIns="8250">
            <a:spAutoFit/>
          </a:bodyPr>
          <a:lstStyle/>
          <a:p>
            <a:pPr indent="0" lvl="0" marL="12700" marR="0" rtl="0" algn="l">
              <a:lnSpc>
                <a:spcPct val="100000"/>
              </a:lnSpc>
              <a:spcBef>
                <a:spcPts val="0"/>
              </a:spcBef>
              <a:spcAft>
                <a:spcPts val="0"/>
              </a:spcAft>
              <a:buNone/>
            </a:pPr>
            <a:r>
              <a:rPr lang="es" sz="1500">
                <a:solidFill>
                  <a:schemeClr val="dk1"/>
                </a:solidFill>
                <a:latin typeface="Verdana"/>
                <a:ea typeface="Verdana"/>
                <a:cs typeface="Verdana"/>
                <a:sym typeface="Verdana"/>
              </a:rPr>
              <a:t>adolescentes	de	preparatoria</a:t>
            </a:r>
            <a:endParaRPr sz="1500">
              <a:solidFill>
                <a:schemeClr val="dk1"/>
              </a:solidFill>
              <a:latin typeface="Verdana"/>
              <a:ea typeface="Verdana"/>
              <a:cs typeface="Verdana"/>
              <a:sym typeface="Verdana"/>
            </a:endParaRPr>
          </a:p>
        </p:txBody>
      </p:sp>
      <p:sp>
        <p:nvSpPr>
          <p:cNvPr id="754" name="Google Shape;754;g277849beafb_0_231"/>
          <p:cNvSpPr txBox="1"/>
          <p:nvPr/>
        </p:nvSpPr>
        <p:spPr>
          <a:xfrm>
            <a:off x="517943" y="2626385"/>
            <a:ext cx="3865500" cy="675900"/>
          </a:xfrm>
          <a:prstGeom prst="rect">
            <a:avLst/>
          </a:prstGeom>
          <a:noFill/>
          <a:ln>
            <a:noFill/>
          </a:ln>
        </p:spPr>
        <p:txBody>
          <a:bodyPr anchorCtr="0" anchor="t" bIns="0" lIns="0" spcFirstLastPara="1" rIns="0" wrap="square" tIns="110500">
            <a:spAutoFit/>
          </a:bodyPr>
          <a:lstStyle/>
          <a:p>
            <a:pPr indent="0" lvl="0" marL="0" marR="0" rtl="0" algn="r">
              <a:lnSpc>
                <a:spcPct val="100000"/>
              </a:lnSpc>
              <a:spcBef>
                <a:spcPts val="0"/>
              </a:spcBef>
              <a:spcAft>
                <a:spcPts val="0"/>
              </a:spcAft>
              <a:buNone/>
            </a:pPr>
            <a:r>
              <a:rPr lang="es" sz="1500">
                <a:solidFill>
                  <a:schemeClr val="dk1"/>
                </a:solidFill>
                <a:latin typeface="Verdana"/>
                <a:ea typeface="Verdana"/>
                <a:cs typeface="Verdana"/>
                <a:sym typeface="Verdana"/>
              </a:rPr>
              <a:t>Realizar	una	encuesta	a	los</a:t>
            </a:r>
            <a:endParaRPr sz="1500">
              <a:solidFill>
                <a:schemeClr val="dk1"/>
              </a:solidFill>
              <a:latin typeface="Verdana"/>
              <a:ea typeface="Verdana"/>
              <a:cs typeface="Verdana"/>
              <a:sym typeface="Verdana"/>
            </a:endParaRPr>
          </a:p>
          <a:p>
            <a:pPr indent="0" lvl="0" marL="0" marR="0" rtl="0" algn="r">
              <a:lnSpc>
                <a:spcPct val="100000"/>
              </a:lnSpc>
              <a:spcBef>
                <a:spcPts val="800"/>
              </a:spcBef>
              <a:spcAft>
                <a:spcPts val="0"/>
              </a:spcAft>
              <a:buNone/>
            </a:pPr>
            <a:r>
              <a:rPr lang="es" sz="1500">
                <a:solidFill>
                  <a:schemeClr val="dk1"/>
                </a:solidFill>
                <a:latin typeface="Verdana"/>
                <a:ea typeface="Verdana"/>
                <a:cs typeface="Verdana"/>
                <a:sym typeface="Verdana"/>
              </a:rPr>
              <a:t>del</a:t>
            </a:r>
            <a:endParaRPr sz="1500">
              <a:solidFill>
                <a:schemeClr val="dk1"/>
              </a:solidFill>
              <a:latin typeface="Verdana"/>
              <a:ea typeface="Verdana"/>
              <a:cs typeface="Verdana"/>
              <a:sym typeface="Verdana"/>
            </a:endParaRPr>
          </a:p>
        </p:txBody>
      </p:sp>
      <p:sp>
        <p:nvSpPr>
          <p:cNvPr id="755" name="Google Shape;755;g277849beafb_0_231"/>
          <p:cNvSpPr txBox="1"/>
          <p:nvPr/>
        </p:nvSpPr>
        <p:spPr>
          <a:xfrm>
            <a:off x="517943" y="3293135"/>
            <a:ext cx="3867000" cy="1246800"/>
          </a:xfrm>
          <a:prstGeom prst="rect">
            <a:avLst/>
          </a:prstGeom>
          <a:noFill/>
          <a:ln>
            <a:noFill/>
          </a:ln>
        </p:spPr>
        <p:txBody>
          <a:bodyPr anchorCtr="0" anchor="t" bIns="0" lIns="0" spcFirstLastPara="1" rIns="0" wrap="square" tIns="6025">
            <a:spAutoFit/>
          </a:bodyPr>
          <a:lstStyle/>
          <a:p>
            <a:pPr indent="0" lvl="0" marL="12700" marR="0" rtl="0" algn="l">
              <a:lnSpc>
                <a:spcPct val="145800"/>
              </a:lnSpc>
              <a:spcBef>
                <a:spcPts val="0"/>
              </a:spcBef>
              <a:spcAft>
                <a:spcPts val="0"/>
              </a:spcAft>
              <a:buNone/>
            </a:pPr>
            <a:r>
              <a:rPr lang="es" sz="1500">
                <a:solidFill>
                  <a:schemeClr val="dk1"/>
                </a:solidFill>
                <a:latin typeface="Verdana"/>
                <a:ea typeface="Verdana"/>
                <a:cs typeface="Verdana"/>
                <a:sym typeface="Verdana"/>
              </a:rPr>
              <a:t>Colegio	Franco	Inglés	sobre	las	redes  sociales y su salud mental</a:t>
            </a:r>
            <a:endParaRPr sz="1500">
              <a:solidFill>
                <a:schemeClr val="dk1"/>
              </a:solidFill>
              <a:latin typeface="Verdana"/>
              <a:ea typeface="Verdana"/>
              <a:cs typeface="Verdana"/>
              <a:sym typeface="Verdana"/>
            </a:endParaRPr>
          </a:p>
          <a:p>
            <a:pPr indent="0" lvl="0" marL="12700" marR="12700" rtl="0" algn="l">
              <a:lnSpc>
                <a:spcPct val="145800"/>
              </a:lnSpc>
              <a:spcBef>
                <a:spcPts val="0"/>
              </a:spcBef>
              <a:spcAft>
                <a:spcPts val="0"/>
              </a:spcAft>
              <a:buNone/>
            </a:pPr>
            <a:r>
              <a:rPr lang="es" sz="1500">
                <a:solidFill>
                  <a:schemeClr val="dk1"/>
                </a:solidFill>
                <a:latin typeface="Verdana"/>
                <a:ea typeface="Verdana"/>
                <a:cs typeface="Verdana"/>
                <a:sym typeface="Verdana"/>
              </a:rPr>
              <a:t>Analizar	la	influencia	que	tienen	las  redes sociales en la salud mental</a:t>
            </a:r>
            <a:endParaRPr sz="1500">
              <a:solidFill>
                <a:schemeClr val="dk1"/>
              </a:solidFill>
              <a:latin typeface="Verdana"/>
              <a:ea typeface="Verdana"/>
              <a:cs typeface="Verdana"/>
              <a:sym typeface="Verdana"/>
            </a:endParaRPr>
          </a:p>
        </p:txBody>
      </p:sp>
      <p:pic>
        <p:nvPicPr>
          <p:cNvPr id="756" name="Google Shape;756;g277849beafb_0_231"/>
          <p:cNvPicPr preferRelativeResize="0"/>
          <p:nvPr/>
        </p:nvPicPr>
        <p:blipFill rotWithShape="1">
          <a:blip r:embed="rId4">
            <a:alphaModFix/>
          </a:blip>
          <a:srcRect b="0" l="0" r="0" t="0"/>
          <a:stretch/>
        </p:blipFill>
        <p:spPr>
          <a:xfrm>
            <a:off x="373009" y="4170594"/>
            <a:ext cx="61913" cy="6191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60" name="Shape 760"/>
        <p:cNvGrpSpPr/>
        <p:nvPr/>
      </p:nvGrpSpPr>
      <p:grpSpPr>
        <a:xfrm>
          <a:off x="0" y="0"/>
          <a:ext cx="0" cy="0"/>
          <a:chOff x="0" y="0"/>
          <a:chExt cx="0" cy="0"/>
        </a:xfrm>
      </p:grpSpPr>
      <p:sp>
        <p:nvSpPr>
          <p:cNvPr id="761" name="Google Shape;761;g277849beafb_0_245"/>
          <p:cNvSpPr/>
          <p:nvPr/>
        </p:nvSpPr>
        <p:spPr>
          <a:xfrm>
            <a:off x="858012" y="267325"/>
            <a:ext cx="0" cy="1162368"/>
          </a:xfrm>
          <a:custGeom>
            <a:rect b="b" l="l" r="r" t="t"/>
            <a:pathLst>
              <a:path extrusionOk="0" h="2324735" w="120000">
                <a:moveTo>
                  <a:pt x="0" y="0"/>
                </a:moveTo>
                <a:lnTo>
                  <a:pt x="0" y="2324187"/>
                </a:lnTo>
              </a:path>
            </a:pathLst>
          </a:custGeom>
          <a:noFill/>
          <a:ln cap="flat" cmpd="sng" w="285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pic>
        <p:nvPicPr>
          <p:cNvPr id="762" name="Google Shape;762;g277849beafb_0_245"/>
          <p:cNvPicPr preferRelativeResize="0"/>
          <p:nvPr/>
        </p:nvPicPr>
        <p:blipFill rotWithShape="1">
          <a:blip r:embed="rId3">
            <a:alphaModFix/>
          </a:blip>
          <a:srcRect b="0" l="0" r="0" t="0"/>
          <a:stretch/>
        </p:blipFill>
        <p:spPr>
          <a:xfrm>
            <a:off x="4899643" y="267302"/>
            <a:ext cx="2095501" cy="1924050"/>
          </a:xfrm>
          <a:prstGeom prst="rect">
            <a:avLst/>
          </a:prstGeom>
          <a:noFill/>
          <a:ln>
            <a:noFill/>
          </a:ln>
        </p:spPr>
      </p:pic>
      <p:sp>
        <p:nvSpPr>
          <p:cNvPr id="763" name="Google Shape;763;g277849beafb_0_245"/>
          <p:cNvSpPr txBox="1"/>
          <p:nvPr/>
        </p:nvSpPr>
        <p:spPr>
          <a:xfrm rot="-5400000">
            <a:off x="-164334" y="2145594"/>
            <a:ext cx="1605000" cy="611700"/>
          </a:xfrm>
          <a:prstGeom prst="rect">
            <a:avLst/>
          </a:prstGeom>
          <a:noFill/>
          <a:ln>
            <a:noFill/>
          </a:ln>
        </p:spPr>
        <p:txBody>
          <a:bodyPr anchorCtr="0" anchor="t" bIns="0" lIns="0" spcFirstLastPara="1" rIns="0" wrap="square" tIns="6350">
            <a:spAutoFit/>
          </a:bodyPr>
          <a:lstStyle/>
          <a:p>
            <a:pPr indent="0" lvl="0" marL="0" marR="0" rtl="0" algn="r">
              <a:lnSpc>
                <a:spcPct val="100000"/>
              </a:lnSpc>
              <a:spcBef>
                <a:spcPts val="0"/>
              </a:spcBef>
              <a:spcAft>
                <a:spcPts val="0"/>
              </a:spcAft>
              <a:buNone/>
            </a:pPr>
            <a:r>
              <a:rPr lang="es" sz="1800">
                <a:solidFill>
                  <a:srgbClr val="535353"/>
                </a:solidFill>
                <a:latin typeface="Cambria"/>
                <a:ea typeface="Cambria"/>
                <a:cs typeface="Cambria"/>
                <a:sym typeface="Cambria"/>
              </a:rPr>
              <a:t>DEPRESIÓN Y</a:t>
            </a:r>
            <a:endParaRPr sz="1800">
              <a:solidFill>
                <a:schemeClr val="dk1"/>
              </a:solidFill>
              <a:latin typeface="Cambria"/>
              <a:ea typeface="Cambria"/>
              <a:cs typeface="Cambria"/>
              <a:sym typeface="Cambria"/>
            </a:endParaRPr>
          </a:p>
          <a:p>
            <a:pPr indent="0" lvl="0" marL="0" marR="50800" rtl="0" algn="r">
              <a:lnSpc>
                <a:spcPct val="100000"/>
              </a:lnSpc>
              <a:spcBef>
                <a:spcPts val="400"/>
              </a:spcBef>
              <a:spcAft>
                <a:spcPts val="0"/>
              </a:spcAft>
              <a:buNone/>
            </a:pPr>
            <a:r>
              <a:rPr lang="es" sz="1800">
                <a:solidFill>
                  <a:srgbClr val="535353"/>
                </a:solidFill>
                <a:latin typeface="Cambria"/>
                <a:ea typeface="Cambria"/>
                <a:cs typeface="Cambria"/>
                <a:sym typeface="Cambria"/>
              </a:rPr>
              <a:t>ANSIEDAD</a:t>
            </a:r>
            <a:endParaRPr sz="1800">
              <a:solidFill>
                <a:schemeClr val="dk1"/>
              </a:solidFill>
              <a:latin typeface="Cambria"/>
              <a:ea typeface="Cambria"/>
              <a:cs typeface="Cambria"/>
              <a:sym typeface="Cambria"/>
            </a:endParaRPr>
          </a:p>
        </p:txBody>
      </p:sp>
      <p:sp>
        <p:nvSpPr>
          <p:cNvPr id="764" name="Google Shape;764;g277849beafb_0_245"/>
          <p:cNvSpPr txBox="1"/>
          <p:nvPr/>
        </p:nvSpPr>
        <p:spPr>
          <a:xfrm>
            <a:off x="1044831" y="2063611"/>
            <a:ext cx="3997800" cy="2412900"/>
          </a:xfrm>
          <a:prstGeom prst="rect">
            <a:avLst/>
          </a:prstGeom>
          <a:solidFill>
            <a:srgbClr val="000000"/>
          </a:solidFill>
          <a:ln>
            <a:noFill/>
          </a:ln>
        </p:spPr>
        <p:txBody>
          <a:bodyPr anchorCtr="0" anchor="t" bIns="0" lIns="0" spcFirstLastPara="1" rIns="0" wrap="square" tIns="1600">
            <a:spAutoFit/>
          </a:bodyPr>
          <a:lstStyle/>
          <a:p>
            <a:pPr indent="0" lvl="0" marL="0" marR="0" rtl="0" algn="l">
              <a:lnSpc>
                <a:spcPct val="100000"/>
              </a:lnSpc>
              <a:spcBef>
                <a:spcPts val="0"/>
              </a:spcBef>
              <a:spcAft>
                <a:spcPts val="0"/>
              </a:spcAft>
              <a:buNone/>
            </a:pPr>
            <a:r>
              <a:t/>
            </a:r>
            <a:endParaRPr sz="2200">
              <a:solidFill>
                <a:schemeClr val="dk1"/>
              </a:solidFill>
              <a:latin typeface="Times New Roman"/>
              <a:ea typeface="Times New Roman"/>
              <a:cs typeface="Times New Roman"/>
              <a:sym typeface="Times New Roman"/>
            </a:endParaRPr>
          </a:p>
          <a:p>
            <a:pPr indent="0" lvl="0" marL="0" marR="317500" rtl="0" algn="ctr">
              <a:lnSpc>
                <a:spcPct val="100000"/>
              </a:lnSpc>
              <a:spcBef>
                <a:spcPts val="0"/>
              </a:spcBef>
              <a:spcAft>
                <a:spcPts val="0"/>
              </a:spcAft>
              <a:buNone/>
            </a:pPr>
            <a:r>
              <a:rPr lang="es" sz="1200">
                <a:solidFill>
                  <a:srgbClr val="FFFFFF"/>
                </a:solidFill>
                <a:latin typeface="Verdana"/>
                <a:ea typeface="Verdana"/>
                <a:cs typeface="Verdana"/>
                <a:sym typeface="Verdana"/>
              </a:rPr>
              <a:t>FAKE NEWS &amp; CIBERBULLYING</a:t>
            </a:r>
            <a:endParaRPr sz="1200">
              <a:solidFill>
                <a:schemeClr val="dk1"/>
              </a:solidFill>
              <a:latin typeface="Verdana"/>
              <a:ea typeface="Verdana"/>
              <a:cs typeface="Verdana"/>
              <a:sym typeface="Verdana"/>
            </a:endParaRPr>
          </a:p>
          <a:p>
            <a:pPr indent="0" lvl="0" marL="165100" marR="139700" rtl="0" algn="l">
              <a:lnSpc>
                <a:spcPct val="134700"/>
              </a:lnSpc>
              <a:spcBef>
                <a:spcPts val="700"/>
              </a:spcBef>
              <a:spcAft>
                <a:spcPts val="0"/>
              </a:spcAft>
              <a:buNone/>
            </a:pPr>
            <a:r>
              <a:rPr lang="es" sz="1000">
                <a:solidFill>
                  <a:srgbClr val="FFFFFF"/>
                </a:solidFill>
                <a:latin typeface="Verdana"/>
                <a:ea typeface="Verdana"/>
                <a:cs typeface="Verdana"/>
                <a:sym typeface="Verdana"/>
              </a:rPr>
              <a:t>Reconocer fake news puede provocar sentimientos de ira  y frustración, especialmente cuando el usuario comienza  a sentirse impotente ante los frecuentes intentos de  manipular la opinión pública a través de noticias falsas.</a:t>
            </a:r>
            <a:endParaRPr sz="1000">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t/>
            </a:r>
            <a:endParaRPr sz="1600">
              <a:solidFill>
                <a:schemeClr val="dk1"/>
              </a:solidFill>
              <a:latin typeface="Verdana"/>
              <a:ea typeface="Verdana"/>
              <a:cs typeface="Verdana"/>
              <a:sym typeface="Verdana"/>
            </a:endParaRPr>
          </a:p>
          <a:p>
            <a:pPr indent="0" lvl="0" marL="165100" marR="0" rtl="0" algn="l">
              <a:lnSpc>
                <a:spcPct val="100000"/>
              </a:lnSpc>
              <a:spcBef>
                <a:spcPts val="0"/>
              </a:spcBef>
              <a:spcAft>
                <a:spcPts val="0"/>
              </a:spcAft>
              <a:buNone/>
            </a:pPr>
            <a:r>
              <a:rPr lang="es" sz="1000">
                <a:solidFill>
                  <a:srgbClr val="FFFFFF"/>
                </a:solidFill>
                <a:latin typeface="Verdana"/>
                <a:ea typeface="Verdana"/>
                <a:cs typeface="Verdana"/>
                <a:sym typeface="Verdana"/>
              </a:rPr>
              <a:t>La exposición de las personas al ciberacoso,</a:t>
            </a:r>
            <a:endParaRPr sz="1000">
              <a:solidFill>
                <a:schemeClr val="dk1"/>
              </a:solidFill>
              <a:latin typeface="Verdana"/>
              <a:ea typeface="Verdana"/>
              <a:cs typeface="Verdana"/>
              <a:sym typeface="Verdana"/>
            </a:endParaRPr>
          </a:p>
          <a:p>
            <a:pPr indent="0" lvl="0" marL="165100" marR="533400" rtl="0" algn="l">
              <a:lnSpc>
                <a:spcPct val="134700"/>
              </a:lnSpc>
              <a:spcBef>
                <a:spcPts val="0"/>
              </a:spcBef>
              <a:spcAft>
                <a:spcPts val="0"/>
              </a:spcAft>
              <a:buNone/>
            </a:pPr>
            <a:r>
              <a:rPr lang="es" sz="1000">
                <a:solidFill>
                  <a:srgbClr val="FFFFFF"/>
                </a:solidFill>
                <a:latin typeface="Verdana"/>
                <a:ea typeface="Verdana"/>
                <a:cs typeface="Verdana"/>
                <a:sym typeface="Verdana"/>
              </a:rPr>
              <a:t>el anonimato y la falta de privacidad y seguridad  contribuyen a la propagación de la violencia, lo que  empeora la salud mental de la persona afectada.</a:t>
            </a:r>
            <a:endParaRPr sz="1000">
              <a:solidFill>
                <a:schemeClr val="dk1"/>
              </a:solidFill>
              <a:latin typeface="Verdana"/>
              <a:ea typeface="Verdana"/>
              <a:cs typeface="Verdana"/>
              <a:sym typeface="Verdana"/>
            </a:endParaRPr>
          </a:p>
        </p:txBody>
      </p:sp>
      <p:sp>
        <p:nvSpPr>
          <p:cNvPr id="765" name="Google Shape;765;g277849beafb_0_245"/>
          <p:cNvSpPr txBox="1"/>
          <p:nvPr/>
        </p:nvSpPr>
        <p:spPr>
          <a:xfrm>
            <a:off x="1402485" y="358865"/>
            <a:ext cx="2912400" cy="1622400"/>
          </a:xfrm>
          <a:prstGeom prst="rect">
            <a:avLst/>
          </a:prstGeom>
          <a:noFill/>
          <a:ln>
            <a:noFill/>
          </a:ln>
        </p:spPr>
        <p:txBody>
          <a:bodyPr anchorCtr="0" anchor="t" bIns="0" lIns="0" spcFirstLastPara="1" rIns="0" wrap="square" tIns="6350">
            <a:spAutoFit/>
          </a:bodyPr>
          <a:lstStyle/>
          <a:p>
            <a:pPr indent="0" lvl="0" marL="12700" marR="0" rtl="0" algn="l">
              <a:lnSpc>
                <a:spcPct val="142400"/>
              </a:lnSpc>
              <a:spcBef>
                <a:spcPts val="0"/>
              </a:spcBef>
              <a:spcAft>
                <a:spcPts val="0"/>
              </a:spcAft>
              <a:buNone/>
            </a:pPr>
            <a:r>
              <a:rPr lang="es" sz="1100">
                <a:solidFill>
                  <a:schemeClr val="dk1"/>
                </a:solidFill>
                <a:latin typeface="Verdana"/>
                <a:ea typeface="Verdana"/>
                <a:cs typeface="Verdana"/>
                <a:sym typeface="Verdana"/>
              </a:rPr>
              <a:t>EL AUMENTO DEL TIEMPO DEDICADO  AL USO DE LAS REDES SOCIALES ESTÁ  RELACIONADO CON LA SENSACIÓN DE  AISLAMIENTO DEL MUNDO REAL, LO  QUE PUEDE CONTRIBUIR AL  DESARROLLO DE TRASTORNOS  MENTALES.</a:t>
            </a:r>
            <a:endParaRPr sz="1100">
              <a:solidFill>
                <a:schemeClr val="dk1"/>
              </a:solidFill>
              <a:latin typeface="Verdana"/>
              <a:ea typeface="Verdana"/>
              <a:cs typeface="Verdana"/>
              <a:sym typeface="Verdana"/>
            </a:endParaRPr>
          </a:p>
        </p:txBody>
      </p:sp>
      <p:sp>
        <p:nvSpPr>
          <p:cNvPr id="766" name="Google Shape;766;g277849beafb_0_245"/>
          <p:cNvSpPr txBox="1"/>
          <p:nvPr/>
        </p:nvSpPr>
        <p:spPr>
          <a:xfrm>
            <a:off x="5512467" y="2708795"/>
            <a:ext cx="3287700" cy="2150700"/>
          </a:xfrm>
          <a:prstGeom prst="rect">
            <a:avLst/>
          </a:prstGeom>
          <a:noFill/>
          <a:ln>
            <a:noFill/>
          </a:ln>
        </p:spPr>
        <p:txBody>
          <a:bodyPr anchorCtr="0" anchor="t" bIns="0" lIns="0" spcFirstLastPara="1" rIns="0" wrap="square" tIns="6025">
            <a:spAutoFit/>
          </a:bodyPr>
          <a:lstStyle/>
          <a:p>
            <a:pPr indent="0" lvl="0" marL="12700" marR="0" rtl="0" algn="l">
              <a:lnSpc>
                <a:spcPct val="143700"/>
              </a:lnSpc>
              <a:spcBef>
                <a:spcPts val="0"/>
              </a:spcBef>
              <a:spcAft>
                <a:spcPts val="0"/>
              </a:spcAft>
              <a:buNone/>
            </a:pPr>
            <a:r>
              <a:rPr lang="es" sz="1000">
                <a:solidFill>
                  <a:schemeClr val="dk1"/>
                </a:solidFill>
                <a:latin typeface="Verdana"/>
                <a:ea typeface="Verdana"/>
                <a:cs typeface="Verdana"/>
                <a:sym typeface="Verdana"/>
              </a:rPr>
              <a:t>EL TIPO DE CONTENIDO PUBLICADO Y  CONSUMIDO POR LOS USUARIOS ES AÚN MÁS  IMPACTANTE PARA LA SALUD MENTAL.  MUCHAS PUBLICACIONES REFUERZAN EL  NARCISISMO, EL NIVEL DE VIDA, EL CONSUMO  Y EL ESTADO, POR LO QUE HAN CONTRIBUIDO  A UNA MAYOR PREVALENCIA DE DIVERSOS  TRASTORNOS PSIQUIÁTRICOS, INCLUIDOS LOS  SÍNTOMAS DEPRESIVOS, LA ANSIEDAD Y LA  BAJA AUTOESTIMA.</a:t>
            </a:r>
            <a:endParaRPr sz="1000">
              <a:solidFill>
                <a:schemeClr val="dk1"/>
              </a:solidFill>
              <a:latin typeface="Verdana"/>
              <a:ea typeface="Verdana"/>
              <a:cs typeface="Verdana"/>
              <a:sym typeface="Verdana"/>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70" name="Shape 770"/>
        <p:cNvGrpSpPr/>
        <p:nvPr/>
      </p:nvGrpSpPr>
      <p:grpSpPr>
        <a:xfrm>
          <a:off x="0" y="0"/>
          <a:ext cx="0" cy="0"/>
          <a:chOff x="0" y="0"/>
          <a:chExt cx="0" cy="0"/>
        </a:xfrm>
      </p:grpSpPr>
      <p:sp>
        <p:nvSpPr>
          <p:cNvPr id="771" name="Google Shape;771;g277849beafb_0_254"/>
          <p:cNvSpPr/>
          <p:nvPr/>
        </p:nvSpPr>
        <p:spPr>
          <a:xfrm>
            <a:off x="4292810" y="1212202"/>
            <a:ext cx="500063" cy="500380"/>
          </a:xfrm>
          <a:custGeom>
            <a:rect b="b" l="l" r="r" t="t"/>
            <a:pathLst>
              <a:path extrusionOk="0" h="1000760" w="1000125">
                <a:moveTo>
                  <a:pt x="997028" y="1000274"/>
                </a:moveTo>
                <a:lnTo>
                  <a:pt x="486342" y="1000267"/>
                </a:lnTo>
                <a:lnTo>
                  <a:pt x="485096" y="999430"/>
                </a:lnTo>
                <a:lnTo>
                  <a:pt x="483718" y="996098"/>
                </a:lnTo>
                <a:lnTo>
                  <a:pt x="484009" y="994625"/>
                </a:lnTo>
                <a:lnTo>
                  <a:pt x="639555" y="838950"/>
                </a:lnTo>
                <a:lnTo>
                  <a:pt x="325078" y="838942"/>
                </a:lnTo>
                <a:lnTo>
                  <a:pt x="323832" y="838106"/>
                </a:lnTo>
                <a:lnTo>
                  <a:pt x="322455" y="834773"/>
                </a:lnTo>
                <a:lnTo>
                  <a:pt x="322746" y="833301"/>
                </a:lnTo>
                <a:lnTo>
                  <a:pt x="478292" y="677626"/>
                </a:lnTo>
                <a:lnTo>
                  <a:pt x="163864" y="677626"/>
                </a:lnTo>
                <a:lnTo>
                  <a:pt x="162617" y="676797"/>
                </a:lnTo>
                <a:lnTo>
                  <a:pt x="161231" y="673451"/>
                </a:lnTo>
                <a:lnTo>
                  <a:pt x="161529" y="671975"/>
                </a:lnTo>
                <a:lnTo>
                  <a:pt x="317008" y="516302"/>
                </a:lnTo>
                <a:lnTo>
                  <a:pt x="4352" y="516302"/>
                </a:lnTo>
                <a:lnTo>
                  <a:pt x="2586" y="516269"/>
                </a:lnTo>
                <a:lnTo>
                  <a:pt x="1361" y="515436"/>
                </a:lnTo>
                <a:lnTo>
                  <a:pt x="0" y="512171"/>
                </a:lnTo>
                <a:lnTo>
                  <a:pt x="269" y="510715"/>
                </a:lnTo>
                <a:lnTo>
                  <a:pt x="1490" y="509435"/>
                </a:lnTo>
                <a:lnTo>
                  <a:pt x="509232" y="1490"/>
                </a:lnTo>
                <a:lnTo>
                  <a:pt x="510512" y="269"/>
                </a:lnTo>
                <a:lnTo>
                  <a:pt x="511968" y="0"/>
                </a:lnTo>
                <a:lnTo>
                  <a:pt x="515233" y="1361"/>
                </a:lnTo>
                <a:lnTo>
                  <a:pt x="516065" y="2586"/>
                </a:lnTo>
                <a:lnTo>
                  <a:pt x="516098" y="14167"/>
                </a:lnTo>
                <a:lnTo>
                  <a:pt x="508054" y="14167"/>
                </a:lnTo>
                <a:lnTo>
                  <a:pt x="14167" y="508175"/>
                </a:lnTo>
                <a:lnTo>
                  <a:pt x="516180" y="508175"/>
                </a:lnTo>
                <a:lnTo>
                  <a:pt x="516180" y="513360"/>
                </a:lnTo>
                <a:lnTo>
                  <a:pt x="515783" y="514318"/>
                </a:lnTo>
                <a:lnTo>
                  <a:pt x="514196" y="515905"/>
                </a:lnTo>
                <a:lnTo>
                  <a:pt x="513239" y="516302"/>
                </a:lnTo>
                <a:lnTo>
                  <a:pt x="328506" y="516302"/>
                </a:lnTo>
                <a:lnTo>
                  <a:pt x="175430" y="669520"/>
                </a:lnTo>
                <a:lnTo>
                  <a:pt x="677443" y="669520"/>
                </a:lnTo>
                <a:lnTo>
                  <a:pt x="677443" y="674705"/>
                </a:lnTo>
                <a:lnTo>
                  <a:pt x="677046" y="675663"/>
                </a:lnTo>
                <a:lnTo>
                  <a:pt x="675460" y="677249"/>
                </a:lnTo>
                <a:lnTo>
                  <a:pt x="674551" y="677626"/>
                </a:lnTo>
                <a:lnTo>
                  <a:pt x="165679" y="677626"/>
                </a:lnTo>
                <a:lnTo>
                  <a:pt x="674542" y="677630"/>
                </a:lnTo>
                <a:lnTo>
                  <a:pt x="489770" y="677646"/>
                </a:lnTo>
                <a:lnTo>
                  <a:pt x="336694" y="830783"/>
                </a:lnTo>
                <a:lnTo>
                  <a:pt x="838706" y="830783"/>
                </a:lnTo>
                <a:lnTo>
                  <a:pt x="838706" y="835968"/>
                </a:lnTo>
                <a:lnTo>
                  <a:pt x="838310" y="836926"/>
                </a:lnTo>
                <a:lnTo>
                  <a:pt x="836723" y="838513"/>
                </a:lnTo>
                <a:lnTo>
                  <a:pt x="835765" y="838909"/>
                </a:lnTo>
                <a:lnTo>
                  <a:pt x="651094" y="838909"/>
                </a:lnTo>
                <a:lnTo>
                  <a:pt x="498018" y="992047"/>
                </a:lnTo>
                <a:lnTo>
                  <a:pt x="999970" y="992047"/>
                </a:lnTo>
                <a:lnTo>
                  <a:pt x="999969" y="997333"/>
                </a:lnTo>
                <a:lnTo>
                  <a:pt x="999573" y="998291"/>
                </a:lnTo>
                <a:lnTo>
                  <a:pt x="997986" y="999878"/>
                </a:lnTo>
                <a:lnTo>
                  <a:pt x="997028" y="1000274"/>
                </a:lnTo>
                <a:close/>
              </a:path>
              <a:path extrusionOk="0" h="1000760" w="1000125">
                <a:moveTo>
                  <a:pt x="336633" y="508175"/>
                </a:moveTo>
                <a:lnTo>
                  <a:pt x="325134" y="508175"/>
                </a:lnTo>
                <a:lnTo>
                  <a:pt x="508054" y="325337"/>
                </a:lnTo>
                <a:lnTo>
                  <a:pt x="508054" y="14167"/>
                </a:lnTo>
                <a:lnTo>
                  <a:pt x="516098" y="14167"/>
                </a:lnTo>
                <a:lnTo>
                  <a:pt x="516098" y="317211"/>
                </a:lnTo>
                <a:lnTo>
                  <a:pt x="527592" y="317211"/>
                </a:lnTo>
                <a:lnTo>
                  <a:pt x="516180" y="328628"/>
                </a:lnTo>
                <a:lnTo>
                  <a:pt x="516180" y="336673"/>
                </a:lnTo>
                <a:lnTo>
                  <a:pt x="508054" y="336673"/>
                </a:lnTo>
                <a:lnTo>
                  <a:pt x="336633" y="508175"/>
                </a:lnTo>
                <a:close/>
              </a:path>
              <a:path extrusionOk="0" h="1000760" w="1000125">
                <a:moveTo>
                  <a:pt x="527592" y="317211"/>
                </a:moveTo>
                <a:lnTo>
                  <a:pt x="516098" y="317211"/>
                </a:lnTo>
                <a:lnTo>
                  <a:pt x="670495" y="162814"/>
                </a:lnTo>
                <a:lnTo>
                  <a:pt x="671744" y="161663"/>
                </a:lnTo>
                <a:lnTo>
                  <a:pt x="673158" y="161399"/>
                </a:lnTo>
                <a:lnTo>
                  <a:pt x="676319" y="162644"/>
                </a:lnTo>
                <a:lnTo>
                  <a:pt x="677173" y="163802"/>
                </a:lnTo>
                <a:lnTo>
                  <a:pt x="677301" y="165496"/>
                </a:lnTo>
                <a:lnTo>
                  <a:pt x="677301" y="175430"/>
                </a:lnTo>
                <a:lnTo>
                  <a:pt x="669317" y="175430"/>
                </a:lnTo>
                <a:lnTo>
                  <a:pt x="527592" y="317211"/>
                </a:lnTo>
                <a:close/>
              </a:path>
              <a:path extrusionOk="0" h="1000760" w="1000125">
                <a:moveTo>
                  <a:pt x="677443" y="669520"/>
                </a:moveTo>
                <a:lnTo>
                  <a:pt x="486479" y="669520"/>
                </a:lnTo>
                <a:lnTo>
                  <a:pt x="669317" y="486540"/>
                </a:lnTo>
                <a:lnTo>
                  <a:pt x="669317" y="175430"/>
                </a:lnTo>
                <a:lnTo>
                  <a:pt x="677301" y="175430"/>
                </a:lnTo>
                <a:lnTo>
                  <a:pt x="677301" y="478352"/>
                </a:lnTo>
                <a:lnTo>
                  <a:pt x="688976" y="478352"/>
                </a:lnTo>
                <a:lnTo>
                  <a:pt x="677443" y="489892"/>
                </a:lnTo>
                <a:lnTo>
                  <a:pt x="677443" y="498018"/>
                </a:lnTo>
                <a:lnTo>
                  <a:pt x="669317" y="498018"/>
                </a:lnTo>
                <a:lnTo>
                  <a:pt x="497896" y="669500"/>
                </a:lnTo>
                <a:lnTo>
                  <a:pt x="677443" y="669500"/>
                </a:lnTo>
                <a:close/>
              </a:path>
              <a:path extrusionOk="0" h="1000760" w="1000125">
                <a:moveTo>
                  <a:pt x="688976" y="478352"/>
                </a:moveTo>
                <a:lnTo>
                  <a:pt x="677301" y="478352"/>
                </a:lnTo>
                <a:lnTo>
                  <a:pt x="832979" y="322678"/>
                </a:lnTo>
                <a:lnTo>
                  <a:pt x="834455" y="322387"/>
                </a:lnTo>
                <a:lnTo>
                  <a:pt x="837797" y="323768"/>
                </a:lnTo>
                <a:lnTo>
                  <a:pt x="838636" y="325014"/>
                </a:lnTo>
                <a:lnTo>
                  <a:pt x="838637" y="336673"/>
                </a:lnTo>
                <a:lnTo>
                  <a:pt x="830580" y="336673"/>
                </a:lnTo>
                <a:lnTo>
                  <a:pt x="688976" y="478352"/>
                </a:lnTo>
                <a:close/>
              </a:path>
              <a:path extrusionOk="0" h="1000760" w="1000125">
                <a:moveTo>
                  <a:pt x="516180" y="508175"/>
                </a:moveTo>
                <a:lnTo>
                  <a:pt x="508054" y="508175"/>
                </a:lnTo>
                <a:lnTo>
                  <a:pt x="508054" y="336673"/>
                </a:lnTo>
                <a:lnTo>
                  <a:pt x="516180" y="336673"/>
                </a:lnTo>
                <a:lnTo>
                  <a:pt x="516180" y="508175"/>
                </a:lnTo>
                <a:close/>
              </a:path>
              <a:path extrusionOk="0" h="1000760" w="1000125">
                <a:moveTo>
                  <a:pt x="838706" y="830783"/>
                </a:moveTo>
                <a:lnTo>
                  <a:pt x="647742" y="830783"/>
                </a:lnTo>
                <a:lnTo>
                  <a:pt x="830580" y="647803"/>
                </a:lnTo>
                <a:lnTo>
                  <a:pt x="830580" y="336673"/>
                </a:lnTo>
                <a:lnTo>
                  <a:pt x="838637" y="336673"/>
                </a:lnTo>
                <a:lnTo>
                  <a:pt x="838645" y="639677"/>
                </a:lnTo>
                <a:lnTo>
                  <a:pt x="850203" y="639677"/>
                </a:lnTo>
                <a:lnTo>
                  <a:pt x="838706" y="651175"/>
                </a:lnTo>
                <a:lnTo>
                  <a:pt x="838706" y="659301"/>
                </a:lnTo>
                <a:lnTo>
                  <a:pt x="830580" y="659301"/>
                </a:lnTo>
                <a:lnTo>
                  <a:pt x="659159" y="830783"/>
                </a:lnTo>
                <a:lnTo>
                  <a:pt x="838706" y="830783"/>
                </a:lnTo>
                <a:close/>
              </a:path>
              <a:path extrusionOk="0" h="1000760" w="1000125">
                <a:moveTo>
                  <a:pt x="850203" y="639677"/>
                </a:moveTo>
                <a:lnTo>
                  <a:pt x="838645" y="639677"/>
                </a:lnTo>
                <a:lnTo>
                  <a:pt x="994324" y="484003"/>
                </a:lnTo>
                <a:lnTo>
                  <a:pt x="995800" y="483711"/>
                </a:lnTo>
                <a:lnTo>
                  <a:pt x="999215" y="485132"/>
                </a:lnTo>
                <a:lnTo>
                  <a:pt x="1000048" y="486439"/>
                </a:lnTo>
                <a:lnTo>
                  <a:pt x="999970" y="498018"/>
                </a:lnTo>
                <a:lnTo>
                  <a:pt x="991843" y="498018"/>
                </a:lnTo>
                <a:lnTo>
                  <a:pt x="850203" y="639677"/>
                </a:lnTo>
                <a:close/>
              </a:path>
              <a:path extrusionOk="0" h="1000760" w="1000125">
                <a:moveTo>
                  <a:pt x="677443" y="669500"/>
                </a:moveTo>
                <a:lnTo>
                  <a:pt x="669317" y="669500"/>
                </a:lnTo>
                <a:lnTo>
                  <a:pt x="669317" y="498018"/>
                </a:lnTo>
                <a:lnTo>
                  <a:pt x="677443" y="498018"/>
                </a:lnTo>
                <a:lnTo>
                  <a:pt x="677443" y="669500"/>
                </a:lnTo>
                <a:close/>
              </a:path>
              <a:path extrusionOk="0" h="1000760" w="1000125">
                <a:moveTo>
                  <a:pt x="999970" y="992047"/>
                </a:moveTo>
                <a:lnTo>
                  <a:pt x="991843" y="992047"/>
                </a:lnTo>
                <a:lnTo>
                  <a:pt x="991843" y="498018"/>
                </a:lnTo>
                <a:lnTo>
                  <a:pt x="999970" y="498018"/>
                </a:lnTo>
                <a:lnTo>
                  <a:pt x="999970" y="992047"/>
                </a:lnTo>
                <a:close/>
              </a:path>
              <a:path extrusionOk="0" h="1000760" w="1000125">
                <a:moveTo>
                  <a:pt x="838706" y="830783"/>
                </a:moveTo>
                <a:lnTo>
                  <a:pt x="830580" y="830783"/>
                </a:lnTo>
                <a:lnTo>
                  <a:pt x="830580" y="659301"/>
                </a:lnTo>
                <a:lnTo>
                  <a:pt x="838706" y="659301"/>
                </a:lnTo>
                <a:lnTo>
                  <a:pt x="838706" y="83078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pic>
        <p:nvPicPr>
          <p:cNvPr id="772" name="Google Shape;772;g277849beafb_0_254"/>
          <p:cNvPicPr preferRelativeResize="0"/>
          <p:nvPr/>
        </p:nvPicPr>
        <p:blipFill rotWithShape="1">
          <a:blip r:embed="rId3">
            <a:alphaModFix/>
          </a:blip>
          <a:srcRect b="0" l="0" r="0" t="0"/>
          <a:stretch/>
        </p:blipFill>
        <p:spPr>
          <a:xfrm>
            <a:off x="1420206" y="1212247"/>
            <a:ext cx="500099" cy="499744"/>
          </a:xfrm>
          <a:prstGeom prst="rect">
            <a:avLst/>
          </a:prstGeom>
          <a:noFill/>
          <a:ln>
            <a:noFill/>
          </a:ln>
        </p:spPr>
      </p:pic>
      <p:sp>
        <p:nvSpPr>
          <p:cNvPr id="773" name="Google Shape;773;g277849beafb_0_254"/>
          <p:cNvSpPr/>
          <p:nvPr/>
        </p:nvSpPr>
        <p:spPr>
          <a:xfrm>
            <a:off x="7100354" y="1294530"/>
            <a:ext cx="509270" cy="500062"/>
          </a:xfrm>
          <a:custGeom>
            <a:rect b="b" l="l" r="r" t="t"/>
            <a:pathLst>
              <a:path extrusionOk="0" h="1000125" w="1018540">
                <a:moveTo>
                  <a:pt x="1018197" y="369150"/>
                </a:moveTo>
                <a:lnTo>
                  <a:pt x="889508" y="369150"/>
                </a:lnTo>
                <a:lnTo>
                  <a:pt x="889508" y="255282"/>
                </a:lnTo>
                <a:lnTo>
                  <a:pt x="880478" y="255282"/>
                </a:lnTo>
                <a:lnTo>
                  <a:pt x="880478" y="369150"/>
                </a:lnTo>
                <a:lnTo>
                  <a:pt x="760831" y="369150"/>
                </a:lnTo>
                <a:lnTo>
                  <a:pt x="760831" y="255346"/>
                </a:lnTo>
                <a:lnTo>
                  <a:pt x="751573" y="255346"/>
                </a:lnTo>
                <a:lnTo>
                  <a:pt x="751573" y="369150"/>
                </a:lnTo>
                <a:lnTo>
                  <a:pt x="631913" y="369150"/>
                </a:lnTo>
                <a:lnTo>
                  <a:pt x="631913" y="255346"/>
                </a:lnTo>
                <a:lnTo>
                  <a:pt x="622884" y="255346"/>
                </a:lnTo>
                <a:lnTo>
                  <a:pt x="622884" y="369150"/>
                </a:lnTo>
                <a:lnTo>
                  <a:pt x="622884" y="378040"/>
                </a:lnTo>
                <a:lnTo>
                  <a:pt x="622884" y="621601"/>
                </a:lnTo>
                <a:lnTo>
                  <a:pt x="395224" y="621601"/>
                </a:lnTo>
                <a:lnTo>
                  <a:pt x="395224" y="378040"/>
                </a:lnTo>
                <a:lnTo>
                  <a:pt x="622884" y="378040"/>
                </a:lnTo>
                <a:lnTo>
                  <a:pt x="622884" y="369150"/>
                </a:lnTo>
                <a:lnTo>
                  <a:pt x="386194" y="369150"/>
                </a:lnTo>
                <a:lnTo>
                  <a:pt x="386194" y="378040"/>
                </a:lnTo>
                <a:lnTo>
                  <a:pt x="386194" y="621601"/>
                </a:lnTo>
                <a:lnTo>
                  <a:pt x="266407" y="621601"/>
                </a:lnTo>
                <a:lnTo>
                  <a:pt x="266407" y="254990"/>
                </a:lnTo>
                <a:lnTo>
                  <a:pt x="889508" y="254990"/>
                </a:lnTo>
                <a:lnTo>
                  <a:pt x="889508" y="246100"/>
                </a:lnTo>
                <a:lnTo>
                  <a:pt x="760831" y="246100"/>
                </a:lnTo>
                <a:lnTo>
                  <a:pt x="760831" y="132181"/>
                </a:lnTo>
                <a:lnTo>
                  <a:pt x="751801" y="132181"/>
                </a:lnTo>
                <a:lnTo>
                  <a:pt x="751801" y="246100"/>
                </a:lnTo>
                <a:lnTo>
                  <a:pt x="632142" y="246100"/>
                </a:lnTo>
                <a:lnTo>
                  <a:pt x="632142" y="132181"/>
                </a:lnTo>
                <a:lnTo>
                  <a:pt x="622973" y="132181"/>
                </a:lnTo>
                <a:lnTo>
                  <a:pt x="622973" y="246100"/>
                </a:lnTo>
                <a:lnTo>
                  <a:pt x="257378" y="246100"/>
                </a:lnTo>
                <a:lnTo>
                  <a:pt x="257378" y="254990"/>
                </a:lnTo>
                <a:lnTo>
                  <a:pt x="257378" y="621601"/>
                </a:lnTo>
                <a:lnTo>
                  <a:pt x="137718" y="621601"/>
                </a:lnTo>
                <a:lnTo>
                  <a:pt x="137718" y="131940"/>
                </a:lnTo>
                <a:lnTo>
                  <a:pt x="760831" y="131940"/>
                </a:lnTo>
                <a:lnTo>
                  <a:pt x="760831" y="123050"/>
                </a:lnTo>
                <a:lnTo>
                  <a:pt x="632142" y="123050"/>
                </a:lnTo>
                <a:lnTo>
                  <a:pt x="632142" y="9017"/>
                </a:lnTo>
                <a:lnTo>
                  <a:pt x="622973" y="9017"/>
                </a:lnTo>
                <a:lnTo>
                  <a:pt x="622973" y="123050"/>
                </a:lnTo>
                <a:lnTo>
                  <a:pt x="128689" y="123050"/>
                </a:lnTo>
                <a:lnTo>
                  <a:pt x="128689" y="131940"/>
                </a:lnTo>
                <a:lnTo>
                  <a:pt x="128689" y="621601"/>
                </a:lnTo>
                <a:lnTo>
                  <a:pt x="9029" y="621601"/>
                </a:lnTo>
                <a:lnTo>
                  <a:pt x="9029" y="8890"/>
                </a:lnTo>
                <a:lnTo>
                  <a:pt x="632142" y="8890"/>
                </a:lnTo>
                <a:lnTo>
                  <a:pt x="632142" y="0"/>
                </a:lnTo>
                <a:lnTo>
                  <a:pt x="0" y="0"/>
                </a:lnTo>
                <a:lnTo>
                  <a:pt x="0" y="8890"/>
                </a:lnTo>
                <a:lnTo>
                  <a:pt x="0" y="621601"/>
                </a:lnTo>
                <a:lnTo>
                  <a:pt x="0" y="630478"/>
                </a:lnTo>
                <a:lnTo>
                  <a:pt x="128689" y="630478"/>
                </a:lnTo>
                <a:lnTo>
                  <a:pt x="128689" y="744651"/>
                </a:lnTo>
                <a:lnTo>
                  <a:pt x="128689" y="753529"/>
                </a:lnTo>
                <a:lnTo>
                  <a:pt x="257378" y="753529"/>
                </a:lnTo>
                <a:lnTo>
                  <a:pt x="257378" y="867702"/>
                </a:lnTo>
                <a:lnTo>
                  <a:pt x="257378" y="876579"/>
                </a:lnTo>
                <a:lnTo>
                  <a:pt x="386054" y="876579"/>
                </a:lnTo>
                <a:lnTo>
                  <a:pt x="386054" y="990752"/>
                </a:lnTo>
                <a:lnTo>
                  <a:pt x="386054" y="999629"/>
                </a:lnTo>
                <a:lnTo>
                  <a:pt x="1018197" y="999629"/>
                </a:lnTo>
                <a:lnTo>
                  <a:pt x="1018197" y="991120"/>
                </a:lnTo>
                <a:lnTo>
                  <a:pt x="1018197" y="990752"/>
                </a:lnTo>
                <a:lnTo>
                  <a:pt x="1018197" y="378434"/>
                </a:lnTo>
                <a:lnTo>
                  <a:pt x="1009167" y="378434"/>
                </a:lnTo>
                <a:lnTo>
                  <a:pt x="1009167" y="990752"/>
                </a:lnTo>
                <a:lnTo>
                  <a:pt x="395224" y="990752"/>
                </a:lnTo>
                <a:lnTo>
                  <a:pt x="395224" y="876579"/>
                </a:lnTo>
                <a:lnTo>
                  <a:pt x="889508" y="876579"/>
                </a:lnTo>
                <a:lnTo>
                  <a:pt x="889508" y="867879"/>
                </a:lnTo>
                <a:lnTo>
                  <a:pt x="889508" y="867702"/>
                </a:lnTo>
                <a:lnTo>
                  <a:pt x="889508" y="378434"/>
                </a:lnTo>
                <a:lnTo>
                  <a:pt x="880478" y="378434"/>
                </a:lnTo>
                <a:lnTo>
                  <a:pt x="880478" y="867702"/>
                </a:lnTo>
                <a:lnTo>
                  <a:pt x="395224" y="867702"/>
                </a:lnTo>
                <a:lnTo>
                  <a:pt x="395224" y="753745"/>
                </a:lnTo>
                <a:lnTo>
                  <a:pt x="386054" y="753745"/>
                </a:lnTo>
                <a:lnTo>
                  <a:pt x="386054" y="867702"/>
                </a:lnTo>
                <a:lnTo>
                  <a:pt x="266407" y="867702"/>
                </a:lnTo>
                <a:lnTo>
                  <a:pt x="266407" y="753529"/>
                </a:lnTo>
                <a:lnTo>
                  <a:pt x="760831" y="753529"/>
                </a:lnTo>
                <a:lnTo>
                  <a:pt x="760831" y="744740"/>
                </a:lnTo>
                <a:lnTo>
                  <a:pt x="760831" y="378434"/>
                </a:lnTo>
                <a:lnTo>
                  <a:pt x="751662" y="378434"/>
                </a:lnTo>
                <a:lnTo>
                  <a:pt x="751662" y="744651"/>
                </a:lnTo>
                <a:lnTo>
                  <a:pt x="395224" y="744651"/>
                </a:lnTo>
                <a:lnTo>
                  <a:pt x="395224" y="630580"/>
                </a:lnTo>
                <a:lnTo>
                  <a:pt x="386194" y="630580"/>
                </a:lnTo>
                <a:lnTo>
                  <a:pt x="386194" y="744651"/>
                </a:lnTo>
                <a:lnTo>
                  <a:pt x="266407" y="744651"/>
                </a:lnTo>
                <a:lnTo>
                  <a:pt x="266407" y="630580"/>
                </a:lnTo>
                <a:lnTo>
                  <a:pt x="257378" y="630580"/>
                </a:lnTo>
                <a:lnTo>
                  <a:pt x="257378" y="744651"/>
                </a:lnTo>
                <a:lnTo>
                  <a:pt x="137718" y="744651"/>
                </a:lnTo>
                <a:lnTo>
                  <a:pt x="137718" y="630478"/>
                </a:lnTo>
                <a:lnTo>
                  <a:pt x="632002" y="630478"/>
                </a:lnTo>
                <a:lnTo>
                  <a:pt x="632002" y="621601"/>
                </a:lnTo>
                <a:lnTo>
                  <a:pt x="632002" y="378040"/>
                </a:lnTo>
                <a:lnTo>
                  <a:pt x="1018197" y="378040"/>
                </a:lnTo>
                <a:lnTo>
                  <a:pt x="1018197" y="36915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74" name="Google Shape;774;g277849beafb_0_254"/>
          <p:cNvSpPr txBox="1"/>
          <p:nvPr/>
        </p:nvSpPr>
        <p:spPr>
          <a:xfrm>
            <a:off x="1345322" y="1928253"/>
            <a:ext cx="652200" cy="270000"/>
          </a:xfrm>
          <a:prstGeom prst="rect">
            <a:avLst/>
          </a:prstGeom>
          <a:noFill/>
          <a:ln>
            <a:noFill/>
          </a:ln>
        </p:spPr>
        <p:txBody>
          <a:bodyPr anchorCtr="0" anchor="t" bIns="0" lIns="0" spcFirstLastPara="1" rIns="0" wrap="square" tIns="8250">
            <a:spAutoFit/>
          </a:bodyPr>
          <a:lstStyle/>
          <a:p>
            <a:pPr indent="0" lvl="0" marL="12700" marR="0" rtl="0" algn="l">
              <a:lnSpc>
                <a:spcPct val="100000"/>
              </a:lnSpc>
              <a:spcBef>
                <a:spcPts val="0"/>
              </a:spcBef>
              <a:spcAft>
                <a:spcPts val="0"/>
              </a:spcAft>
              <a:buNone/>
            </a:pPr>
            <a:r>
              <a:rPr b="1" lang="es" sz="1700">
                <a:solidFill>
                  <a:schemeClr val="dk1"/>
                </a:solidFill>
                <a:latin typeface="Cambria"/>
                <a:ea typeface="Cambria"/>
                <a:cs typeface="Cambria"/>
                <a:sym typeface="Cambria"/>
              </a:rPr>
              <a:t>Estrés</a:t>
            </a:r>
            <a:endParaRPr sz="1700">
              <a:solidFill>
                <a:schemeClr val="dk1"/>
              </a:solidFill>
              <a:latin typeface="Cambria"/>
              <a:ea typeface="Cambria"/>
              <a:cs typeface="Cambria"/>
              <a:sym typeface="Cambria"/>
            </a:endParaRPr>
          </a:p>
        </p:txBody>
      </p:sp>
      <p:sp>
        <p:nvSpPr>
          <p:cNvPr id="775" name="Google Shape;775;g277849beafb_0_254"/>
          <p:cNvSpPr txBox="1"/>
          <p:nvPr/>
        </p:nvSpPr>
        <p:spPr>
          <a:xfrm>
            <a:off x="3756480" y="1957333"/>
            <a:ext cx="1294500" cy="585600"/>
          </a:xfrm>
          <a:prstGeom prst="rect">
            <a:avLst/>
          </a:prstGeom>
          <a:noFill/>
          <a:ln>
            <a:noFill/>
          </a:ln>
        </p:spPr>
        <p:txBody>
          <a:bodyPr anchorCtr="0" anchor="t" bIns="0" lIns="0" spcFirstLastPara="1" rIns="0" wrap="square" tIns="8250">
            <a:spAutoFit/>
          </a:bodyPr>
          <a:lstStyle/>
          <a:p>
            <a:pPr indent="0" lvl="0" marL="292100" marR="0" rtl="0" algn="l">
              <a:lnSpc>
                <a:spcPct val="100000"/>
              </a:lnSpc>
              <a:spcBef>
                <a:spcPts val="0"/>
              </a:spcBef>
              <a:spcAft>
                <a:spcPts val="0"/>
              </a:spcAft>
              <a:buNone/>
            </a:pPr>
            <a:r>
              <a:rPr b="1" lang="es" sz="1700">
                <a:solidFill>
                  <a:schemeClr val="dk1"/>
                </a:solidFill>
                <a:latin typeface="Cambria"/>
                <a:ea typeface="Cambria"/>
                <a:cs typeface="Cambria"/>
                <a:sym typeface="Cambria"/>
              </a:rPr>
              <a:t>Ansiedad</a:t>
            </a:r>
            <a:endParaRPr sz="1700">
              <a:solidFill>
                <a:schemeClr val="dk1"/>
              </a:solidFill>
              <a:latin typeface="Cambria"/>
              <a:ea typeface="Cambria"/>
              <a:cs typeface="Cambria"/>
              <a:sym typeface="Cambria"/>
            </a:endParaRPr>
          </a:p>
          <a:p>
            <a:pPr indent="0" lvl="0" marL="12700" marR="0" rtl="0" algn="l">
              <a:lnSpc>
                <a:spcPct val="100000"/>
              </a:lnSpc>
              <a:spcBef>
                <a:spcPts val="900"/>
              </a:spcBef>
              <a:spcAft>
                <a:spcPts val="0"/>
              </a:spcAft>
              <a:buNone/>
            </a:pPr>
            <a:r>
              <a:rPr lang="es" sz="1300">
                <a:solidFill>
                  <a:schemeClr val="dk1"/>
                </a:solidFill>
                <a:latin typeface="Verdana"/>
                <a:ea typeface="Verdana"/>
                <a:cs typeface="Verdana"/>
                <a:sym typeface="Verdana"/>
              </a:rPr>
              <a:t>Se	comprobó</a:t>
            </a:r>
            <a:endParaRPr sz="1300">
              <a:solidFill>
                <a:schemeClr val="dk1"/>
              </a:solidFill>
              <a:latin typeface="Verdana"/>
              <a:ea typeface="Verdana"/>
              <a:cs typeface="Verdana"/>
              <a:sym typeface="Verdana"/>
            </a:endParaRPr>
          </a:p>
        </p:txBody>
      </p:sp>
      <p:sp>
        <p:nvSpPr>
          <p:cNvPr id="776" name="Google Shape;776;g277849beafb_0_254"/>
          <p:cNvSpPr txBox="1"/>
          <p:nvPr/>
        </p:nvSpPr>
        <p:spPr>
          <a:xfrm>
            <a:off x="6916763" y="1957333"/>
            <a:ext cx="1074000" cy="270000"/>
          </a:xfrm>
          <a:prstGeom prst="rect">
            <a:avLst/>
          </a:prstGeom>
          <a:noFill/>
          <a:ln>
            <a:noFill/>
          </a:ln>
        </p:spPr>
        <p:txBody>
          <a:bodyPr anchorCtr="0" anchor="t" bIns="0" lIns="0" spcFirstLastPara="1" rIns="0" wrap="square" tIns="8250">
            <a:spAutoFit/>
          </a:bodyPr>
          <a:lstStyle/>
          <a:p>
            <a:pPr indent="0" lvl="0" marL="12700" marR="0" rtl="0" algn="l">
              <a:lnSpc>
                <a:spcPct val="100000"/>
              </a:lnSpc>
              <a:spcBef>
                <a:spcPts val="0"/>
              </a:spcBef>
              <a:spcAft>
                <a:spcPts val="0"/>
              </a:spcAft>
              <a:buNone/>
            </a:pPr>
            <a:r>
              <a:rPr b="1" lang="es" sz="1700">
                <a:solidFill>
                  <a:schemeClr val="dk1"/>
                </a:solidFill>
                <a:latin typeface="Cambria"/>
                <a:ea typeface="Cambria"/>
                <a:cs typeface="Cambria"/>
                <a:sym typeface="Cambria"/>
              </a:rPr>
              <a:t>Depresión</a:t>
            </a:r>
            <a:endParaRPr sz="1700">
              <a:solidFill>
                <a:schemeClr val="dk1"/>
              </a:solidFill>
              <a:latin typeface="Cambria"/>
              <a:ea typeface="Cambria"/>
              <a:cs typeface="Cambria"/>
              <a:sym typeface="Cambria"/>
            </a:endParaRPr>
          </a:p>
        </p:txBody>
      </p:sp>
      <p:sp>
        <p:nvSpPr>
          <p:cNvPr id="777" name="Google Shape;777;g277849beafb_0_254"/>
          <p:cNvSpPr txBox="1"/>
          <p:nvPr/>
        </p:nvSpPr>
        <p:spPr>
          <a:xfrm>
            <a:off x="6620516" y="2457442"/>
            <a:ext cx="1978800" cy="656100"/>
          </a:xfrm>
          <a:prstGeom prst="rect">
            <a:avLst/>
          </a:prstGeom>
          <a:noFill/>
          <a:ln>
            <a:noFill/>
          </a:ln>
        </p:spPr>
        <p:txBody>
          <a:bodyPr anchorCtr="0" anchor="t" bIns="0" lIns="0" spcFirstLastPara="1" rIns="0" wrap="square" tIns="29850">
            <a:spAutoFit/>
          </a:bodyPr>
          <a:lstStyle/>
          <a:p>
            <a:pPr indent="0" lvl="0" marL="0" marR="0" rtl="0" algn="r">
              <a:lnSpc>
                <a:spcPct val="100000"/>
              </a:lnSpc>
              <a:spcBef>
                <a:spcPts val="0"/>
              </a:spcBef>
              <a:spcAft>
                <a:spcPts val="0"/>
              </a:spcAft>
              <a:buNone/>
            </a:pPr>
            <a:r>
              <a:rPr lang="es" sz="1300">
                <a:solidFill>
                  <a:schemeClr val="dk1"/>
                </a:solidFill>
                <a:latin typeface="Verdana"/>
                <a:ea typeface="Verdana"/>
                <a:cs typeface="Verdana"/>
                <a:sym typeface="Verdana"/>
              </a:rPr>
              <a:t>En	estudiantes	se</a:t>
            </a:r>
            <a:endParaRPr sz="1300">
              <a:solidFill>
                <a:schemeClr val="dk1"/>
              </a:solidFill>
              <a:latin typeface="Verdana"/>
              <a:ea typeface="Verdana"/>
              <a:cs typeface="Verdana"/>
              <a:sym typeface="Verdana"/>
            </a:endParaRPr>
          </a:p>
          <a:p>
            <a:pPr indent="0" lvl="0" marL="0" marR="12700" rtl="0" algn="r">
              <a:lnSpc>
                <a:spcPct val="100000"/>
              </a:lnSpc>
              <a:spcBef>
                <a:spcPts val="200"/>
              </a:spcBef>
              <a:spcAft>
                <a:spcPts val="0"/>
              </a:spcAft>
              <a:buNone/>
            </a:pPr>
            <a:r>
              <a:rPr lang="es" sz="1300">
                <a:solidFill>
                  <a:schemeClr val="dk1"/>
                </a:solidFill>
                <a:latin typeface="Verdana"/>
                <a:ea typeface="Verdana"/>
                <a:cs typeface="Verdana"/>
                <a:sym typeface="Verdana"/>
              </a:rPr>
              <a:t>los</a:t>
            </a:r>
            <a:endParaRPr sz="1300">
              <a:solidFill>
                <a:schemeClr val="dk1"/>
              </a:solidFill>
              <a:latin typeface="Verdana"/>
              <a:ea typeface="Verdana"/>
              <a:cs typeface="Verdana"/>
              <a:sym typeface="Verdana"/>
            </a:endParaRPr>
          </a:p>
        </p:txBody>
      </p:sp>
      <p:sp>
        <p:nvSpPr>
          <p:cNvPr id="778" name="Google Shape;778;g277849beafb_0_254"/>
          <p:cNvSpPr txBox="1"/>
          <p:nvPr/>
        </p:nvSpPr>
        <p:spPr>
          <a:xfrm>
            <a:off x="6620516" y="2671755"/>
            <a:ext cx="1974600" cy="431400"/>
          </a:xfrm>
          <a:prstGeom prst="rect">
            <a:avLst/>
          </a:prstGeom>
          <a:noFill/>
          <a:ln>
            <a:noFill/>
          </a:ln>
        </p:spPr>
        <p:txBody>
          <a:bodyPr anchorCtr="0" anchor="t" bIns="0" lIns="0" spcFirstLastPara="1" rIns="0" wrap="square" tIns="6025">
            <a:spAutoFit/>
          </a:bodyPr>
          <a:lstStyle/>
          <a:p>
            <a:pPr indent="0" lvl="0" marL="12700" marR="0" rtl="0" algn="l">
              <a:lnSpc>
                <a:spcPct val="112500"/>
              </a:lnSpc>
              <a:spcBef>
                <a:spcPts val="0"/>
              </a:spcBef>
              <a:spcAft>
                <a:spcPts val="0"/>
              </a:spcAft>
              <a:buNone/>
            </a:pPr>
            <a:r>
              <a:rPr lang="es" sz="1300">
                <a:solidFill>
                  <a:schemeClr val="dk1"/>
                </a:solidFill>
                <a:latin typeface="Verdana"/>
                <a:ea typeface="Verdana"/>
                <a:cs typeface="Verdana"/>
                <a:sym typeface="Verdana"/>
              </a:rPr>
              <a:t>encontró		que  síntomas	depresivos,</a:t>
            </a:r>
            <a:endParaRPr sz="1300">
              <a:solidFill>
                <a:schemeClr val="dk1"/>
              </a:solidFill>
              <a:latin typeface="Verdana"/>
              <a:ea typeface="Verdana"/>
              <a:cs typeface="Verdana"/>
              <a:sym typeface="Verdana"/>
            </a:endParaRPr>
          </a:p>
        </p:txBody>
      </p:sp>
      <p:sp>
        <p:nvSpPr>
          <p:cNvPr id="779" name="Google Shape;779;g277849beafb_0_254"/>
          <p:cNvSpPr txBox="1"/>
          <p:nvPr/>
        </p:nvSpPr>
        <p:spPr>
          <a:xfrm>
            <a:off x="6620516" y="3100380"/>
            <a:ext cx="1976400" cy="656400"/>
          </a:xfrm>
          <a:prstGeom prst="rect">
            <a:avLst/>
          </a:prstGeom>
          <a:noFill/>
          <a:ln>
            <a:noFill/>
          </a:ln>
        </p:spPr>
        <p:txBody>
          <a:bodyPr anchorCtr="0" anchor="t" bIns="0" lIns="0" spcFirstLastPara="1" rIns="0" wrap="square" tIns="6025">
            <a:spAutoFit/>
          </a:bodyPr>
          <a:lstStyle/>
          <a:p>
            <a:pPr indent="0" lvl="0" marL="12700" marR="0" rtl="0" algn="l">
              <a:lnSpc>
                <a:spcPct val="112500"/>
              </a:lnSpc>
              <a:spcBef>
                <a:spcPts val="0"/>
              </a:spcBef>
              <a:spcAft>
                <a:spcPts val="0"/>
              </a:spcAft>
              <a:buNone/>
            </a:pPr>
            <a:r>
              <a:rPr lang="es" sz="1300">
                <a:solidFill>
                  <a:schemeClr val="dk1"/>
                </a:solidFill>
                <a:latin typeface="Verdana"/>
                <a:ea typeface="Verdana"/>
                <a:cs typeface="Verdana"/>
                <a:sym typeface="Verdana"/>
              </a:rPr>
              <a:t>como el bajo estado de  ánimo	o	sentimientos</a:t>
            </a:r>
            <a:endParaRPr sz="1300">
              <a:solidFill>
                <a:schemeClr val="dk1"/>
              </a:solidFill>
              <a:latin typeface="Verdana"/>
              <a:ea typeface="Verdana"/>
              <a:cs typeface="Verdana"/>
              <a:sym typeface="Verdana"/>
            </a:endParaRPr>
          </a:p>
        </p:txBody>
      </p:sp>
      <p:sp>
        <p:nvSpPr>
          <p:cNvPr id="780" name="Google Shape;780;g277849beafb_0_254"/>
          <p:cNvSpPr txBox="1"/>
          <p:nvPr/>
        </p:nvSpPr>
        <p:spPr>
          <a:xfrm>
            <a:off x="6620516" y="3551807"/>
            <a:ext cx="1979100" cy="407100"/>
          </a:xfrm>
          <a:prstGeom prst="rect">
            <a:avLst/>
          </a:prstGeom>
          <a:noFill/>
          <a:ln>
            <a:noFill/>
          </a:ln>
        </p:spPr>
        <p:txBody>
          <a:bodyPr anchorCtr="0" anchor="t" bIns="0" lIns="0" spcFirstLastPara="1" rIns="0" wrap="square" tIns="6975">
            <a:spAutoFit/>
          </a:bodyPr>
          <a:lstStyle/>
          <a:p>
            <a:pPr indent="0" lvl="0" marL="12700" marR="0" rtl="0" algn="l">
              <a:lnSpc>
                <a:spcPct val="100000"/>
              </a:lnSpc>
              <a:spcBef>
                <a:spcPts val="0"/>
              </a:spcBef>
              <a:spcAft>
                <a:spcPts val="0"/>
              </a:spcAft>
              <a:buNone/>
            </a:pPr>
            <a:r>
              <a:rPr lang="es" sz="1300">
                <a:solidFill>
                  <a:schemeClr val="dk1"/>
                </a:solidFill>
                <a:latin typeface="Verdana"/>
                <a:ea typeface="Verdana"/>
                <a:cs typeface="Verdana"/>
                <a:sym typeface="Verdana"/>
              </a:rPr>
              <a:t>de falta de autoestima y</a:t>
            </a:r>
            <a:endParaRPr sz="1300">
              <a:solidFill>
                <a:schemeClr val="dk1"/>
              </a:solidFill>
              <a:latin typeface="Verdana"/>
              <a:ea typeface="Verdana"/>
              <a:cs typeface="Verdana"/>
              <a:sym typeface="Verdana"/>
            </a:endParaRPr>
          </a:p>
        </p:txBody>
      </p:sp>
      <p:sp>
        <p:nvSpPr>
          <p:cNvPr id="781" name="Google Shape;781;g277849beafb_0_254"/>
          <p:cNvSpPr txBox="1"/>
          <p:nvPr/>
        </p:nvSpPr>
        <p:spPr>
          <a:xfrm>
            <a:off x="6620516" y="3743317"/>
            <a:ext cx="1978200" cy="881400"/>
          </a:xfrm>
          <a:prstGeom prst="rect">
            <a:avLst/>
          </a:prstGeom>
          <a:noFill/>
          <a:ln>
            <a:noFill/>
          </a:ln>
        </p:spPr>
        <p:txBody>
          <a:bodyPr anchorCtr="0" anchor="t" bIns="0" lIns="0" spcFirstLastPara="1" rIns="0" wrap="square" tIns="6025">
            <a:spAutoFit/>
          </a:bodyPr>
          <a:lstStyle/>
          <a:p>
            <a:pPr indent="0" lvl="0" marL="12700" marR="0" rtl="0" algn="just">
              <a:lnSpc>
                <a:spcPct val="112500"/>
              </a:lnSpc>
              <a:spcBef>
                <a:spcPts val="0"/>
              </a:spcBef>
              <a:spcAft>
                <a:spcPts val="0"/>
              </a:spcAft>
              <a:buNone/>
            </a:pPr>
            <a:r>
              <a:rPr lang="es" sz="1300">
                <a:solidFill>
                  <a:schemeClr val="dk1"/>
                </a:solidFill>
                <a:latin typeface="Verdana"/>
                <a:ea typeface="Verdana"/>
                <a:cs typeface="Verdana"/>
                <a:sym typeface="Verdana"/>
              </a:rPr>
              <a:t>esperanza, estaban  asociados a la calidad  de las interacciones en  línea.</a:t>
            </a:r>
            <a:endParaRPr sz="1300">
              <a:solidFill>
                <a:schemeClr val="dk1"/>
              </a:solidFill>
              <a:latin typeface="Verdana"/>
              <a:ea typeface="Verdana"/>
              <a:cs typeface="Verdana"/>
              <a:sym typeface="Verdana"/>
            </a:endParaRPr>
          </a:p>
        </p:txBody>
      </p:sp>
      <p:sp>
        <p:nvSpPr>
          <p:cNvPr id="782" name="Google Shape;782;g277849beafb_0_254"/>
          <p:cNvSpPr txBox="1"/>
          <p:nvPr/>
        </p:nvSpPr>
        <p:spPr>
          <a:xfrm>
            <a:off x="5118651" y="2328131"/>
            <a:ext cx="709800" cy="206100"/>
          </a:xfrm>
          <a:prstGeom prst="rect">
            <a:avLst/>
          </a:prstGeom>
          <a:noFill/>
          <a:ln>
            <a:noFill/>
          </a:ln>
        </p:spPr>
        <p:txBody>
          <a:bodyPr anchorCtr="0" anchor="t" bIns="0" lIns="0" spcFirstLastPara="1" rIns="0" wrap="square" tIns="6025">
            <a:spAutoFit/>
          </a:bodyPr>
          <a:lstStyle/>
          <a:p>
            <a:pPr indent="0" lvl="0" marL="12700" marR="0" rtl="0" algn="l">
              <a:lnSpc>
                <a:spcPct val="100000"/>
              </a:lnSpc>
              <a:spcBef>
                <a:spcPts val="0"/>
              </a:spcBef>
              <a:spcAft>
                <a:spcPts val="0"/>
              </a:spcAft>
              <a:buNone/>
            </a:pPr>
            <a:r>
              <a:rPr lang="es" sz="1300">
                <a:solidFill>
                  <a:schemeClr val="dk1"/>
                </a:solidFill>
                <a:latin typeface="Verdana"/>
                <a:ea typeface="Verdana"/>
                <a:cs typeface="Verdana"/>
                <a:sym typeface="Verdana"/>
              </a:rPr>
              <a:t>que	los</a:t>
            </a:r>
            <a:endParaRPr sz="1300">
              <a:solidFill>
                <a:schemeClr val="dk1"/>
              </a:solidFill>
              <a:latin typeface="Verdana"/>
              <a:ea typeface="Verdana"/>
              <a:cs typeface="Verdana"/>
              <a:sym typeface="Verdana"/>
            </a:endParaRPr>
          </a:p>
        </p:txBody>
      </p:sp>
      <p:sp>
        <p:nvSpPr>
          <p:cNvPr id="783" name="Google Shape;783;g277849beafb_0_254"/>
          <p:cNvSpPr txBox="1"/>
          <p:nvPr/>
        </p:nvSpPr>
        <p:spPr>
          <a:xfrm>
            <a:off x="3756480" y="2518554"/>
            <a:ext cx="2075700" cy="451500"/>
          </a:xfrm>
          <a:prstGeom prst="rect">
            <a:avLst/>
          </a:prstGeom>
          <a:noFill/>
          <a:ln>
            <a:noFill/>
          </a:ln>
        </p:spPr>
        <p:txBody>
          <a:bodyPr anchorCtr="0" anchor="t" bIns="0" lIns="0" spcFirstLastPara="1" rIns="0" wrap="square" tIns="25400">
            <a:spAutoFit/>
          </a:bodyPr>
          <a:lstStyle/>
          <a:p>
            <a:pPr indent="0" lvl="0" marL="0" marR="0" rtl="0" algn="r">
              <a:lnSpc>
                <a:spcPct val="100000"/>
              </a:lnSpc>
              <a:spcBef>
                <a:spcPts val="0"/>
              </a:spcBef>
              <a:spcAft>
                <a:spcPts val="0"/>
              </a:spcAft>
              <a:buNone/>
            </a:pPr>
            <a:r>
              <a:rPr lang="es" sz="1300">
                <a:solidFill>
                  <a:schemeClr val="dk1"/>
                </a:solidFill>
                <a:latin typeface="Verdana"/>
                <a:ea typeface="Verdana"/>
                <a:cs typeface="Verdana"/>
                <a:sym typeface="Verdana"/>
              </a:rPr>
              <a:t>individuos	que	decían</a:t>
            </a:r>
            <a:endParaRPr sz="1300">
              <a:solidFill>
                <a:schemeClr val="dk1"/>
              </a:solidFill>
              <a:latin typeface="Verdana"/>
              <a:ea typeface="Verdana"/>
              <a:cs typeface="Verdana"/>
              <a:sym typeface="Verdana"/>
            </a:endParaRPr>
          </a:p>
          <a:p>
            <a:pPr indent="0" lvl="0" marL="0" marR="0" rtl="0" algn="r">
              <a:lnSpc>
                <a:spcPct val="100000"/>
              </a:lnSpc>
              <a:spcBef>
                <a:spcPts val="200"/>
              </a:spcBef>
              <a:spcAft>
                <a:spcPts val="0"/>
              </a:spcAft>
              <a:buNone/>
            </a:pPr>
            <a:r>
              <a:rPr lang="es" sz="1300">
                <a:solidFill>
                  <a:schemeClr val="dk1"/>
                </a:solidFill>
                <a:latin typeface="Verdana"/>
                <a:ea typeface="Verdana"/>
                <a:cs typeface="Verdana"/>
                <a:sym typeface="Verdana"/>
              </a:rPr>
              <a:t>más</a:t>
            </a:r>
            <a:endParaRPr sz="1300">
              <a:solidFill>
                <a:schemeClr val="dk1"/>
              </a:solidFill>
              <a:latin typeface="Verdana"/>
              <a:ea typeface="Verdana"/>
              <a:cs typeface="Verdana"/>
              <a:sym typeface="Verdana"/>
            </a:endParaRPr>
          </a:p>
        </p:txBody>
      </p:sp>
      <p:sp>
        <p:nvSpPr>
          <p:cNvPr id="784" name="Google Shape;784;g277849beafb_0_254"/>
          <p:cNvSpPr txBox="1"/>
          <p:nvPr/>
        </p:nvSpPr>
        <p:spPr>
          <a:xfrm>
            <a:off x="3756480" y="2728104"/>
            <a:ext cx="1435800" cy="426600"/>
          </a:xfrm>
          <a:prstGeom prst="rect">
            <a:avLst/>
          </a:prstGeom>
          <a:noFill/>
          <a:ln>
            <a:noFill/>
          </a:ln>
        </p:spPr>
        <p:txBody>
          <a:bodyPr anchorCtr="0" anchor="t" bIns="0" lIns="0" spcFirstLastPara="1" rIns="0" wrap="square" tIns="6350">
            <a:spAutoFit/>
          </a:bodyPr>
          <a:lstStyle/>
          <a:p>
            <a:pPr indent="0" lvl="0" marL="12700" marR="0" rtl="0" algn="l">
              <a:lnSpc>
                <a:spcPct val="110000"/>
              </a:lnSpc>
              <a:spcBef>
                <a:spcPts val="0"/>
              </a:spcBef>
              <a:spcAft>
                <a:spcPts val="0"/>
              </a:spcAft>
              <a:buNone/>
            </a:pPr>
            <a:r>
              <a:rPr lang="es" sz="1300">
                <a:solidFill>
                  <a:schemeClr val="dk1"/>
                </a:solidFill>
                <a:latin typeface="Verdana"/>
                <a:ea typeface="Verdana"/>
                <a:cs typeface="Verdana"/>
                <a:sym typeface="Verdana"/>
              </a:rPr>
              <a:t>usar	siete	o  plataformas</a:t>
            </a:r>
            <a:endParaRPr sz="1300">
              <a:solidFill>
                <a:schemeClr val="dk1"/>
              </a:solidFill>
              <a:latin typeface="Verdana"/>
              <a:ea typeface="Verdana"/>
              <a:cs typeface="Verdana"/>
              <a:sym typeface="Verdana"/>
            </a:endParaRPr>
          </a:p>
        </p:txBody>
      </p:sp>
      <p:sp>
        <p:nvSpPr>
          <p:cNvPr id="785" name="Google Shape;785;g277849beafb_0_254"/>
          <p:cNvSpPr txBox="1"/>
          <p:nvPr/>
        </p:nvSpPr>
        <p:spPr>
          <a:xfrm>
            <a:off x="4999182" y="2956781"/>
            <a:ext cx="831600" cy="406200"/>
          </a:xfrm>
          <a:prstGeom prst="rect">
            <a:avLst/>
          </a:prstGeom>
          <a:noFill/>
          <a:ln>
            <a:noFill/>
          </a:ln>
        </p:spPr>
        <p:txBody>
          <a:bodyPr anchorCtr="0" anchor="t" bIns="0" lIns="0" spcFirstLastPara="1" rIns="0" wrap="square" tIns="6025">
            <a:spAutoFit/>
          </a:bodyPr>
          <a:lstStyle/>
          <a:p>
            <a:pPr indent="0" lvl="0" marL="12700" marR="0" rtl="0" algn="l">
              <a:lnSpc>
                <a:spcPct val="100000"/>
              </a:lnSpc>
              <a:spcBef>
                <a:spcPts val="0"/>
              </a:spcBef>
              <a:spcAft>
                <a:spcPts val="0"/>
              </a:spcAft>
              <a:buNone/>
            </a:pPr>
            <a:r>
              <a:rPr lang="es" sz="1300">
                <a:solidFill>
                  <a:schemeClr val="dk1"/>
                </a:solidFill>
                <a:latin typeface="Verdana"/>
                <a:ea typeface="Verdana"/>
                <a:cs typeface="Verdana"/>
                <a:sym typeface="Verdana"/>
              </a:rPr>
              <a:t>diferentes</a:t>
            </a:r>
            <a:endParaRPr sz="1300">
              <a:solidFill>
                <a:schemeClr val="dk1"/>
              </a:solidFill>
              <a:latin typeface="Verdana"/>
              <a:ea typeface="Verdana"/>
              <a:cs typeface="Verdana"/>
              <a:sym typeface="Verdana"/>
            </a:endParaRPr>
          </a:p>
        </p:txBody>
      </p:sp>
      <p:sp>
        <p:nvSpPr>
          <p:cNvPr id="786" name="Google Shape;786;g277849beafb_0_254"/>
          <p:cNvSpPr txBox="1"/>
          <p:nvPr/>
        </p:nvSpPr>
        <p:spPr>
          <a:xfrm>
            <a:off x="3756480" y="3166331"/>
            <a:ext cx="2071800" cy="406200"/>
          </a:xfrm>
          <a:prstGeom prst="rect">
            <a:avLst/>
          </a:prstGeom>
          <a:noFill/>
          <a:ln>
            <a:noFill/>
          </a:ln>
        </p:spPr>
        <p:txBody>
          <a:bodyPr anchorCtr="0" anchor="t" bIns="0" lIns="0" spcFirstLastPara="1" rIns="0" wrap="square" tIns="6025">
            <a:spAutoFit/>
          </a:bodyPr>
          <a:lstStyle/>
          <a:p>
            <a:pPr indent="0" lvl="0" marL="12700" marR="0" rtl="0" algn="l">
              <a:lnSpc>
                <a:spcPct val="100000"/>
              </a:lnSpc>
              <a:spcBef>
                <a:spcPts val="0"/>
              </a:spcBef>
              <a:spcAft>
                <a:spcPts val="0"/>
              </a:spcAft>
              <a:buNone/>
            </a:pPr>
            <a:r>
              <a:rPr lang="es" sz="1300">
                <a:solidFill>
                  <a:schemeClr val="dk1"/>
                </a:solidFill>
                <a:latin typeface="Verdana"/>
                <a:ea typeface="Verdana"/>
                <a:cs typeface="Verdana"/>
                <a:sym typeface="Verdana"/>
              </a:rPr>
              <a:t>de	redes	sociales	tenían</a:t>
            </a:r>
            <a:endParaRPr sz="1300">
              <a:solidFill>
                <a:schemeClr val="dk1"/>
              </a:solidFill>
              <a:latin typeface="Verdana"/>
              <a:ea typeface="Verdana"/>
              <a:cs typeface="Verdana"/>
              <a:sym typeface="Verdana"/>
            </a:endParaRPr>
          </a:p>
        </p:txBody>
      </p:sp>
      <p:sp>
        <p:nvSpPr>
          <p:cNvPr id="787" name="Google Shape;787;g277849beafb_0_254"/>
          <p:cNvSpPr txBox="1"/>
          <p:nvPr/>
        </p:nvSpPr>
        <p:spPr>
          <a:xfrm>
            <a:off x="3756480" y="3585431"/>
            <a:ext cx="1223100" cy="206100"/>
          </a:xfrm>
          <a:prstGeom prst="rect">
            <a:avLst/>
          </a:prstGeom>
          <a:noFill/>
          <a:ln>
            <a:noFill/>
          </a:ln>
        </p:spPr>
        <p:txBody>
          <a:bodyPr anchorCtr="0" anchor="t" bIns="0" lIns="0" spcFirstLastPara="1" rIns="0" wrap="square" tIns="6025">
            <a:spAutoFit/>
          </a:bodyPr>
          <a:lstStyle/>
          <a:p>
            <a:pPr indent="0" lvl="0" marL="12700" marR="0" rtl="0" algn="l">
              <a:lnSpc>
                <a:spcPct val="100000"/>
              </a:lnSpc>
              <a:spcBef>
                <a:spcPts val="0"/>
              </a:spcBef>
              <a:spcAft>
                <a:spcPts val="0"/>
              </a:spcAft>
              <a:buNone/>
            </a:pPr>
            <a:r>
              <a:rPr lang="es" sz="1300">
                <a:solidFill>
                  <a:schemeClr val="dk1"/>
                </a:solidFill>
                <a:latin typeface="Verdana"/>
                <a:ea typeface="Verdana"/>
                <a:cs typeface="Verdana"/>
                <a:sym typeface="Verdana"/>
              </a:rPr>
              <a:t>probabilidades</a:t>
            </a:r>
            <a:endParaRPr sz="1300">
              <a:solidFill>
                <a:schemeClr val="dk1"/>
              </a:solidFill>
              <a:latin typeface="Verdana"/>
              <a:ea typeface="Verdana"/>
              <a:cs typeface="Verdana"/>
              <a:sym typeface="Verdana"/>
            </a:endParaRPr>
          </a:p>
        </p:txBody>
      </p:sp>
      <p:sp>
        <p:nvSpPr>
          <p:cNvPr id="788" name="Google Shape;788;g277849beafb_0_254"/>
          <p:cNvSpPr txBox="1"/>
          <p:nvPr/>
        </p:nvSpPr>
        <p:spPr>
          <a:xfrm>
            <a:off x="3756480" y="3775854"/>
            <a:ext cx="750000" cy="426600"/>
          </a:xfrm>
          <a:prstGeom prst="rect">
            <a:avLst/>
          </a:prstGeom>
          <a:noFill/>
          <a:ln>
            <a:noFill/>
          </a:ln>
        </p:spPr>
        <p:txBody>
          <a:bodyPr anchorCtr="0" anchor="t" bIns="0" lIns="0" spcFirstLastPara="1" rIns="0" wrap="square" tIns="6350">
            <a:spAutoFit/>
          </a:bodyPr>
          <a:lstStyle/>
          <a:p>
            <a:pPr indent="0" lvl="0" marL="12700" marR="0" rtl="0" algn="l">
              <a:lnSpc>
                <a:spcPct val="110000"/>
              </a:lnSpc>
              <a:spcBef>
                <a:spcPts val="0"/>
              </a:spcBef>
              <a:spcAft>
                <a:spcPts val="0"/>
              </a:spcAft>
              <a:buNone/>
            </a:pPr>
            <a:r>
              <a:rPr lang="es" sz="1300">
                <a:solidFill>
                  <a:schemeClr val="dk1"/>
                </a:solidFill>
                <a:latin typeface="Verdana"/>
                <a:ea typeface="Verdana"/>
                <a:cs typeface="Verdana"/>
                <a:sym typeface="Verdana"/>
              </a:rPr>
              <a:t>mostrar  ansiedad</a:t>
            </a:r>
            <a:endParaRPr sz="1300">
              <a:solidFill>
                <a:schemeClr val="dk1"/>
              </a:solidFill>
              <a:latin typeface="Verdana"/>
              <a:ea typeface="Verdana"/>
              <a:cs typeface="Verdana"/>
              <a:sym typeface="Verdana"/>
            </a:endParaRPr>
          </a:p>
        </p:txBody>
      </p:sp>
      <p:sp>
        <p:nvSpPr>
          <p:cNvPr id="789" name="Google Shape;789;g277849beafb_0_254"/>
          <p:cNvSpPr txBox="1"/>
          <p:nvPr/>
        </p:nvSpPr>
        <p:spPr>
          <a:xfrm>
            <a:off x="4634262" y="3775854"/>
            <a:ext cx="755100" cy="426600"/>
          </a:xfrm>
          <a:prstGeom prst="rect">
            <a:avLst/>
          </a:prstGeom>
          <a:noFill/>
          <a:ln>
            <a:noFill/>
          </a:ln>
        </p:spPr>
        <p:txBody>
          <a:bodyPr anchorCtr="0" anchor="t" bIns="0" lIns="0" spcFirstLastPara="1" rIns="0" wrap="square" tIns="6350">
            <a:spAutoFit/>
          </a:bodyPr>
          <a:lstStyle/>
          <a:p>
            <a:pPr indent="-114300" lvl="0" marL="114300" marR="0" rtl="0" algn="l">
              <a:lnSpc>
                <a:spcPct val="110000"/>
              </a:lnSpc>
              <a:spcBef>
                <a:spcPts val="0"/>
              </a:spcBef>
              <a:spcAft>
                <a:spcPts val="0"/>
              </a:spcAft>
              <a:buNone/>
            </a:pPr>
            <a:r>
              <a:rPr lang="es" sz="1300">
                <a:solidFill>
                  <a:schemeClr val="dk1"/>
                </a:solidFill>
                <a:latin typeface="Verdana"/>
                <a:ea typeface="Verdana"/>
                <a:cs typeface="Verdana"/>
                <a:sym typeface="Verdana"/>
              </a:rPr>
              <a:t>síntomas  severa</a:t>
            </a:r>
            <a:endParaRPr sz="1300">
              <a:solidFill>
                <a:schemeClr val="dk1"/>
              </a:solidFill>
              <a:latin typeface="Verdana"/>
              <a:ea typeface="Verdana"/>
              <a:cs typeface="Verdana"/>
              <a:sym typeface="Verdana"/>
            </a:endParaRPr>
          </a:p>
        </p:txBody>
      </p:sp>
      <p:sp>
        <p:nvSpPr>
          <p:cNvPr id="790" name="Google Shape;790;g277849beafb_0_254"/>
          <p:cNvSpPr txBox="1"/>
          <p:nvPr/>
        </p:nvSpPr>
        <p:spPr>
          <a:xfrm>
            <a:off x="3756480" y="3356754"/>
            <a:ext cx="2075700" cy="866100"/>
          </a:xfrm>
          <a:prstGeom prst="rect">
            <a:avLst/>
          </a:prstGeom>
          <a:noFill/>
          <a:ln>
            <a:noFill/>
          </a:ln>
        </p:spPr>
        <p:txBody>
          <a:bodyPr anchorCtr="0" anchor="t" bIns="0" lIns="0" spcFirstLastPara="1" rIns="0" wrap="square" tIns="25400">
            <a:spAutoFit/>
          </a:bodyPr>
          <a:lstStyle/>
          <a:p>
            <a:pPr indent="0" lvl="0" marL="0" marR="0" rtl="0" algn="r">
              <a:lnSpc>
                <a:spcPct val="100000"/>
              </a:lnSpc>
              <a:spcBef>
                <a:spcPts val="0"/>
              </a:spcBef>
              <a:spcAft>
                <a:spcPts val="0"/>
              </a:spcAft>
              <a:buNone/>
            </a:pPr>
            <a:r>
              <a:rPr lang="es" sz="1300">
                <a:solidFill>
                  <a:schemeClr val="dk1"/>
                </a:solidFill>
                <a:latin typeface="Verdana"/>
                <a:ea typeface="Verdana"/>
                <a:cs typeface="Verdana"/>
                <a:sym typeface="Verdana"/>
              </a:rPr>
              <a:t>más	del	triple	de</a:t>
            </a:r>
            <a:endParaRPr sz="1300">
              <a:solidFill>
                <a:schemeClr val="dk1"/>
              </a:solidFill>
              <a:latin typeface="Verdana"/>
              <a:ea typeface="Verdana"/>
              <a:cs typeface="Verdana"/>
              <a:sym typeface="Verdana"/>
            </a:endParaRPr>
          </a:p>
          <a:p>
            <a:pPr indent="114300" lvl="0" marL="1752600" marR="0" rtl="0" algn="r">
              <a:lnSpc>
                <a:spcPct val="110000"/>
              </a:lnSpc>
              <a:spcBef>
                <a:spcPts val="0"/>
              </a:spcBef>
              <a:spcAft>
                <a:spcPts val="0"/>
              </a:spcAft>
              <a:buNone/>
            </a:pPr>
            <a:r>
              <a:rPr lang="es" sz="1300">
                <a:solidFill>
                  <a:schemeClr val="dk1"/>
                </a:solidFill>
                <a:latin typeface="Verdana"/>
                <a:ea typeface="Verdana"/>
                <a:cs typeface="Verdana"/>
                <a:sym typeface="Verdana"/>
              </a:rPr>
              <a:t>de  de  que</a:t>
            </a:r>
            <a:endParaRPr sz="1300">
              <a:solidFill>
                <a:schemeClr val="dk1"/>
              </a:solidFill>
              <a:latin typeface="Verdana"/>
              <a:ea typeface="Verdana"/>
              <a:cs typeface="Verdana"/>
              <a:sym typeface="Verdana"/>
            </a:endParaRPr>
          </a:p>
        </p:txBody>
      </p:sp>
      <p:sp>
        <p:nvSpPr>
          <p:cNvPr id="791" name="Google Shape;791;g277849beafb_0_254"/>
          <p:cNvSpPr txBox="1"/>
          <p:nvPr/>
        </p:nvSpPr>
        <p:spPr>
          <a:xfrm>
            <a:off x="3756480" y="4194954"/>
            <a:ext cx="2074200" cy="426600"/>
          </a:xfrm>
          <a:prstGeom prst="rect">
            <a:avLst/>
          </a:prstGeom>
          <a:noFill/>
          <a:ln>
            <a:noFill/>
          </a:ln>
        </p:spPr>
        <p:txBody>
          <a:bodyPr anchorCtr="0" anchor="t" bIns="0" lIns="0" spcFirstLastPara="1" rIns="0" wrap="square" tIns="6350">
            <a:spAutoFit/>
          </a:bodyPr>
          <a:lstStyle/>
          <a:p>
            <a:pPr indent="0" lvl="0" marL="12700" marR="0" rtl="0" algn="l">
              <a:lnSpc>
                <a:spcPct val="110000"/>
              </a:lnSpc>
              <a:spcBef>
                <a:spcPts val="0"/>
              </a:spcBef>
              <a:spcAft>
                <a:spcPts val="0"/>
              </a:spcAft>
              <a:buNone/>
            </a:pPr>
            <a:r>
              <a:rPr lang="es" sz="1300">
                <a:solidFill>
                  <a:schemeClr val="dk1"/>
                </a:solidFill>
                <a:latin typeface="Verdana"/>
                <a:ea typeface="Verdana"/>
                <a:cs typeface="Verdana"/>
                <a:sym typeface="Verdana"/>
              </a:rPr>
              <a:t>aquellas que solo usaban  dos.</a:t>
            </a:r>
            <a:endParaRPr sz="1300">
              <a:solidFill>
                <a:schemeClr val="dk1"/>
              </a:solidFill>
              <a:latin typeface="Verdana"/>
              <a:ea typeface="Verdana"/>
              <a:cs typeface="Verdana"/>
              <a:sym typeface="Verdana"/>
            </a:endParaRPr>
          </a:p>
        </p:txBody>
      </p:sp>
      <p:sp>
        <p:nvSpPr>
          <p:cNvPr id="792" name="Google Shape;792;g277849beafb_0_254"/>
          <p:cNvSpPr txBox="1"/>
          <p:nvPr>
            <p:ph type="title"/>
          </p:nvPr>
        </p:nvSpPr>
        <p:spPr>
          <a:xfrm>
            <a:off x="1425396" y="339574"/>
            <a:ext cx="6293400" cy="453300"/>
          </a:xfrm>
          <a:prstGeom prst="rect">
            <a:avLst/>
          </a:prstGeom>
          <a:noFill/>
          <a:ln>
            <a:noFill/>
          </a:ln>
        </p:spPr>
        <p:txBody>
          <a:bodyPr anchorCtr="0" anchor="t" bIns="0" lIns="0" spcFirstLastPara="1" rIns="0" wrap="square" tIns="6975">
            <a:spAutoFit/>
          </a:bodyPr>
          <a:lstStyle/>
          <a:p>
            <a:pPr indent="0" lvl="0" marL="12700" rtl="0" algn="l">
              <a:lnSpc>
                <a:spcPct val="100000"/>
              </a:lnSpc>
              <a:spcBef>
                <a:spcPts val="0"/>
              </a:spcBef>
              <a:spcAft>
                <a:spcPts val="0"/>
              </a:spcAft>
              <a:buNone/>
            </a:pPr>
            <a:r>
              <a:rPr lang="es"/>
              <a:t>TRASTORNOS Y REDES SOCIALES</a:t>
            </a:r>
            <a:endParaRPr/>
          </a:p>
        </p:txBody>
      </p:sp>
      <p:sp>
        <p:nvSpPr>
          <p:cNvPr id="793" name="Google Shape;793;g277849beafb_0_254"/>
          <p:cNvSpPr txBox="1"/>
          <p:nvPr/>
        </p:nvSpPr>
        <p:spPr>
          <a:xfrm>
            <a:off x="749394" y="2400756"/>
            <a:ext cx="1896900" cy="378300"/>
          </a:xfrm>
          <a:prstGeom prst="rect">
            <a:avLst/>
          </a:prstGeom>
          <a:noFill/>
          <a:ln>
            <a:noFill/>
          </a:ln>
        </p:spPr>
        <p:txBody>
          <a:bodyPr anchorCtr="0" anchor="t" bIns="0" lIns="0" spcFirstLastPara="1" rIns="0" wrap="square" tIns="8900">
            <a:spAutoFit/>
          </a:bodyPr>
          <a:lstStyle/>
          <a:p>
            <a:pPr indent="0" lvl="0" marL="12700" marR="0" rtl="0" algn="l">
              <a:lnSpc>
                <a:spcPct val="100000"/>
              </a:lnSpc>
              <a:spcBef>
                <a:spcPts val="0"/>
              </a:spcBef>
              <a:spcAft>
                <a:spcPts val="0"/>
              </a:spcAft>
              <a:buNone/>
            </a:pPr>
            <a:r>
              <a:rPr lang="es" sz="1200">
                <a:solidFill>
                  <a:schemeClr val="dk1"/>
                </a:solidFill>
                <a:latin typeface="Verdana"/>
                <a:ea typeface="Verdana"/>
                <a:cs typeface="Verdana"/>
                <a:sym typeface="Verdana"/>
              </a:rPr>
              <a:t>se	comprobó	que	las</a:t>
            </a:r>
            <a:endParaRPr sz="1200">
              <a:solidFill>
                <a:schemeClr val="dk1"/>
              </a:solidFill>
              <a:latin typeface="Verdana"/>
              <a:ea typeface="Verdana"/>
              <a:cs typeface="Verdana"/>
              <a:sym typeface="Verdana"/>
            </a:endParaRPr>
          </a:p>
        </p:txBody>
      </p:sp>
      <p:sp>
        <p:nvSpPr>
          <p:cNvPr id="794" name="Google Shape;794;g277849beafb_0_254"/>
          <p:cNvSpPr txBox="1"/>
          <p:nvPr/>
        </p:nvSpPr>
        <p:spPr>
          <a:xfrm>
            <a:off x="749394" y="2590494"/>
            <a:ext cx="1899600" cy="837900"/>
          </a:xfrm>
          <a:prstGeom prst="rect">
            <a:avLst/>
          </a:prstGeom>
          <a:noFill/>
          <a:ln>
            <a:noFill/>
          </a:ln>
        </p:spPr>
        <p:txBody>
          <a:bodyPr anchorCtr="0" anchor="t" bIns="0" lIns="0" spcFirstLastPara="1" rIns="0" wrap="square" tIns="5725">
            <a:spAutoFit/>
          </a:bodyPr>
          <a:lstStyle/>
          <a:p>
            <a:pPr indent="0" lvl="0" marL="12700" marR="0" rtl="0" algn="just">
              <a:lnSpc>
                <a:spcPct val="112200"/>
              </a:lnSpc>
              <a:spcBef>
                <a:spcPts val="0"/>
              </a:spcBef>
              <a:spcAft>
                <a:spcPts val="0"/>
              </a:spcAft>
              <a:buNone/>
            </a:pPr>
            <a:r>
              <a:rPr lang="es" sz="1200">
                <a:solidFill>
                  <a:schemeClr val="dk1"/>
                </a:solidFill>
                <a:latin typeface="Verdana"/>
                <a:ea typeface="Verdana"/>
                <a:cs typeface="Verdana"/>
                <a:sym typeface="Verdana"/>
              </a:rPr>
              <a:t>mujeres pueden estar  más estresadas que los  hombres.</a:t>
            </a:r>
            <a:endParaRPr sz="1200">
              <a:solidFill>
                <a:schemeClr val="dk1"/>
              </a:solidFill>
              <a:latin typeface="Verdana"/>
              <a:ea typeface="Verdana"/>
              <a:cs typeface="Verdana"/>
              <a:sym typeface="Verdana"/>
            </a:endParaRPr>
          </a:p>
          <a:p>
            <a:pPr indent="0" lvl="0" marL="12700" marR="0" rtl="0" algn="just">
              <a:lnSpc>
                <a:spcPct val="100000"/>
              </a:lnSpc>
              <a:spcBef>
                <a:spcPts val="200"/>
              </a:spcBef>
              <a:spcAft>
                <a:spcPts val="0"/>
              </a:spcAft>
              <a:buNone/>
            </a:pPr>
            <a:r>
              <a:rPr lang="es" sz="1200">
                <a:solidFill>
                  <a:schemeClr val="dk1"/>
                </a:solidFill>
                <a:latin typeface="Verdana"/>
                <a:ea typeface="Verdana"/>
                <a:cs typeface="Verdana"/>
                <a:sym typeface="Verdana"/>
              </a:rPr>
              <a:t>Twitter resultó ser uno</a:t>
            </a:r>
            <a:endParaRPr sz="1200">
              <a:solidFill>
                <a:schemeClr val="dk1"/>
              </a:solidFill>
              <a:latin typeface="Verdana"/>
              <a:ea typeface="Verdana"/>
              <a:cs typeface="Verdana"/>
              <a:sym typeface="Verdana"/>
            </a:endParaRPr>
          </a:p>
        </p:txBody>
      </p:sp>
      <p:sp>
        <p:nvSpPr>
          <p:cNvPr id="795" name="Google Shape;795;g277849beafb_0_254"/>
          <p:cNvSpPr txBox="1"/>
          <p:nvPr/>
        </p:nvSpPr>
        <p:spPr>
          <a:xfrm>
            <a:off x="749394" y="3448506"/>
            <a:ext cx="1896600" cy="193800"/>
          </a:xfrm>
          <a:prstGeom prst="rect">
            <a:avLst/>
          </a:prstGeom>
          <a:noFill/>
          <a:ln>
            <a:noFill/>
          </a:ln>
        </p:spPr>
        <p:txBody>
          <a:bodyPr anchorCtr="0" anchor="t" bIns="0" lIns="0" spcFirstLastPara="1" rIns="0" wrap="square" tIns="8900">
            <a:spAutoFit/>
          </a:bodyPr>
          <a:lstStyle/>
          <a:p>
            <a:pPr indent="0" lvl="0" marL="12700" marR="0" rtl="0" algn="l">
              <a:lnSpc>
                <a:spcPct val="100000"/>
              </a:lnSpc>
              <a:spcBef>
                <a:spcPts val="0"/>
              </a:spcBef>
              <a:spcAft>
                <a:spcPts val="0"/>
              </a:spcAft>
              <a:buNone/>
            </a:pPr>
            <a:r>
              <a:rPr lang="es" sz="1200">
                <a:solidFill>
                  <a:schemeClr val="dk1"/>
                </a:solidFill>
                <a:latin typeface="Verdana"/>
                <a:ea typeface="Verdana"/>
                <a:cs typeface="Verdana"/>
                <a:sym typeface="Verdana"/>
              </a:rPr>
              <a:t>de	los	causantes</a:t>
            </a:r>
            <a:endParaRPr sz="1200">
              <a:solidFill>
                <a:schemeClr val="dk1"/>
              </a:solidFill>
              <a:latin typeface="Verdana"/>
              <a:ea typeface="Verdana"/>
              <a:cs typeface="Verdana"/>
              <a:sym typeface="Verdana"/>
            </a:endParaRPr>
          </a:p>
        </p:txBody>
      </p:sp>
      <p:sp>
        <p:nvSpPr>
          <p:cNvPr id="796" name="Google Shape;796;g277849beafb_0_254"/>
          <p:cNvSpPr txBox="1"/>
          <p:nvPr/>
        </p:nvSpPr>
        <p:spPr>
          <a:xfrm>
            <a:off x="749394" y="4077156"/>
            <a:ext cx="1366200" cy="193800"/>
          </a:xfrm>
          <a:prstGeom prst="rect">
            <a:avLst/>
          </a:prstGeom>
          <a:noFill/>
          <a:ln>
            <a:noFill/>
          </a:ln>
        </p:spPr>
        <p:txBody>
          <a:bodyPr anchorCtr="0" anchor="t" bIns="0" lIns="0" spcFirstLastPara="1" rIns="0" wrap="square" tIns="8900">
            <a:spAutoFit/>
          </a:bodyPr>
          <a:lstStyle/>
          <a:p>
            <a:pPr indent="0" lvl="0" marL="12700" marR="0" rtl="0" algn="l">
              <a:lnSpc>
                <a:spcPct val="100000"/>
              </a:lnSpc>
              <a:spcBef>
                <a:spcPts val="0"/>
              </a:spcBef>
              <a:spcAft>
                <a:spcPts val="0"/>
              </a:spcAft>
              <a:buNone/>
            </a:pPr>
            <a:r>
              <a:rPr lang="es" sz="1200">
                <a:solidFill>
                  <a:schemeClr val="dk1"/>
                </a:solidFill>
                <a:latin typeface="Verdana"/>
                <a:ea typeface="Verdana"/>
                <a:cs typeface="Verdana"/>
                <a:sym typeface="Verdana"/>
              </a:rPr>
              <a:t>conciencia	que</a:t>
            </a:r>
            <a:endParaRPr sz="1200">
              <a:solidFill>
                <a:schemeClr val="dk1"/>
              </a:solidFill>
              <a:latin typeface="Verdana"/>
              <a:ea typeface="Verdana"/>
              <a:cs typeface="Verdana"/>
              <a:sym typeface="Verdana"/>
            </a:endParaRPr>
          </a:p>
        </p:txBody>
      </p:sp>
      <p:sp>
        <p:nvSpPr>
          <p:cNvPr id="797" name="Google Shape;797;g277849beafb_0_254"/>
          <p:cNvSpPr txBox="1"/>
          <p:nvPr/>
        </p:nvSpPr>
        <p:spPr>
          <a:xfrm>
            <a:off x="749394" y="3638243"/>
            <a:ext cx="1899600" cy="605100"/>
          </a:xfrm>
          <a:prstGeom prst="rect">
            <a:avLst/>
          </a:prstGeom>
          <a:noFill/>
          <a:ln>
            <a:noFill/>
          </a:ln>
        </p:spPr>
        <p:txBody>
          <a:bodyPr anchorCtr="0" anchor="t" bIns="0" lIns="0" spcFirstLastPara="1" rIns="0" wrap="square" tIns="5725">
            <a:spAutoFit/>
          </a:bodyPr>
          <a:lstStyle/>
          <a:p>
            <a:pPr indent="0" lvl="0" marL="12700" marR="0" rtl="0" algn="r">
              <a:lnSpc>
                <a:spcPct val="112200"/>
              </a:lnSpc>
              <a:spcBef>
                <a:spcPts val="0"/>
              </a:spcBef>
              <a:spcAft>
                <a:spcPts val="0"/>
              </a:spcAft>
              <a:buNone/>
            </a:pPr>
            <a:r>
              <a:rPr lang="es" sz="1200">
                <a:solidFill>
                  <a:schemeClr val="dk1"/>
                </a:solidFill>
                <a:latin typeface="Verdana"/>
                <a:ea typeface="Verdana"/>
                <a:cs typeface="Verdana"/>
                <a:sym typeface="Verdana"/>
              </a:rPr>
              <a:t>principales,	ya	que  incrementaba			la  ellas</a:t>
            </a:r>
            <a:endParaRPr sz="1200">
              <a:solidFill>
                <a:schemeClr val="dk1"/>
              </a:solidFill>
              <a:latin typeface="Verdana"/>
              <a:ea typeface="Verdana"/>
              <a:cs typeface="Verdana"/>
              <a:sym typeface="Verdana"/>
            </a:endParaRPr>
          </a:p>
        </p:txBody>
      </p:sp>
      <p:sp>
        <p:nvSpPr>
          <p:cNvPr id="798" name="Google Shape;798;g277849beafb_0_254"/>
          <p:cNvSpPr txBox="1"/>
          <p:nvPr/>
        </p:nvSpPr>
        <p:spPr>
          <a:xfrm>
            <a:off x="749394" y="4266894"/>
            <a:ext cx="1897500" cy="397800"/>
          </a:xfrm>
          <a:prstGeom prst="rect">
            <a:avLst/>
          </a:prstGeom>
          <a:noFill/>
          <a:ln>
            <a:noFill/>
          </a:ln>
        </p:spPr>
        <p:txBody>
          <a:bodyPr anchorCtr="0" anchor="t" bIns="0" lIns="0" spcFirstLastPara="1" rIns="0" wrap="square" tIns="5725">
            <a:spAutoFit/>
          </a:bodyPr>
          <a:lstStyle/>
          <a:p>
            <a:pPr indent="0" lvl="0" marL="12700" marR="0" rtl="0" algn="l">
              <a:lnSpc>
                <a:spcPct val="112200"/>
              </a:lnSpc>
              <a:spcBef>
                <a:spcPts val="0"/>
              </a:spcBef>
              <a:spcAft>
                <a:spcPts val="0"/>
              </a:spcAft>
              <a:buNone/>
            </a:pPr>
            <a:r>
              <a:rPr lang="es" sz="1200">
                <a:solidFill>
                  <a:schemeClr val="dk1"/>
                </a:solidFill>
                <a:latin typeface="Verdana"/>
                <a:ea typeface="Verdana"/>
                <a:cs typeface="Verdana"/>
                <a:sym typeface="Verdana"/>
              </a:rPr>
              <a:t>tenían	del	estrés	de  otros.</a:t>
            </a:r>
            <a:endParaRPr sz="1200">
              <a:solidFill>
                <a:schemeClr val="dk1"/>
              </a:solidFill>
              <a:latin typeface="Verdana"/>
              <a:ea typeface="Verdana"/>
              <a:cs typeface="Verdana"/>
              <a:sym typeface="Verdana"/>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02" name="Shape 802"/>
        <p:cNvGrpSpPr/>
        <p:nvPr/>
      </p:nvGrpSpPr>
      <p:grpSpPr>
        <a:xfrm>
          <a:off x="0" y="0"/>
          <a:ext cx="0" cy="0"/>
          <a:chOff x="0" y="0"/>
          <a:chExt cx="0" cy="0"/>
        </a:xfrm>
      </p:grpSpPr>
      <p:sp>
        <p:nvSpPr>
          <p:cNvPr id="803" name="Google Shape;803;g277849beafb_0_285"/>
          <p:cNvSpPr/>
          <p:nvPr/>
        </p:nvSpPr>
        <p:spPr>
          <a:xfrm>
            <a:off x="4281038" y="1230144"/>
            <a:ext cx="481013" cy="481330"/>
          </a:xfrm>
          <a:custGeom>
            <a:rect b="b" l="l" r="r" t="t"/>
            <a:pathLst>
              <a:path extrusionOk="0" h="962660" w="962025">
                <a:moveTo>
                  <a:pt x="959046" y="962168"/>
                </a:moveTo>
                <a:lnTo>
                  <a:pt x="467814" y="962161"/>
                </a:lnTo>
                <a:lnTo>
                  <a:pt x="466616" y="961356"/>
                </a:lnTo>
                <a:lnTo>
                  <a:pt x="465291" y="958151"/>
                </a:lnTo>
                <a:lnTo>
                  <a:pt x="465570" y="956735"/>
                </a:lnTo>
                <a:lnTo>
                  <a:pt x="615191" y="806990"/>
                </a:lnTo>
                <a:lnTo>
                  <a:pt x="312694" y="806983"/>
                </a:lnTo>
                <a:lnTo>
                  <a:pt x="311496" y="806178"/>
                </a:lnTo>
                <a:lnTo>
                  <a:pt x="310171" y="802973"/>
                </a:lnTo>
                <a:lnTo>
                  <a:pt x="310451" y="801556"/>
                </a:lnTo>
                <a:lnTo>
                  <a:pt x="460071" y="651811"/>
                </a:lnTo>
                <a:lnTo>
                  <a:pt x="157622" y="651811"/>
                </a:lnTo>
                <a:lnTo>
                  <a:pt x="156422" y="651014"/>
                </a:lnTo>
                <a:lnTo>
                  <a:pt x="155089" y="647796"/>
                </a:lnTo>
                <a:lnTo>
                  <a:pt x="155375" y="646376"/>
                </a:lnTo>
                <a:lnTo>
                  <a:pt x="304931" y="496633"/>
                </a:lnTo>
                <a:lnTo>
                  <a:pt x="4187" y="496633"/>
                </a:lnTo>
                <a:lnTo>
                  <a:pt x="2488" y="496601"/>
                </a:lnTo>
                <a:lnTo>
                  <a:pt x="1310" y="495800"/>
                </a:lnTo>
                <a:lnTo>
                  <a:pt x="0" y="492660"/>
                </a:lnTo>
                <a:lnTo>
                  <a:pt x="259" y="491259"/>
                </a:lnTo>
                <a:lnTo>
                  <a:pt x="1433" y="490028"/>
                </a:lnTo>
                <a:lnTo>
                  <a:pt x="489832" y="1433"/>
                </a:lnTo>
                <a:lnTo>
                  <a:pt x="491064" y="259"/>
                </a:lnTo>
                <a:lnTo>
                  <a:pt x="492464" y="0"/>
                </a:lnTo>
                <a:lnTo>
                  <a:pt x="495605" y="1310"/>
                </a:lnTo>
                <a:lnTo>
                  <a:pt x="496406" y="2488"/>
                </a:lnTo>
                <a:lnTo>
                  <a:pt x="496437" y="13627"/>
                </a:lnTo>
                <a:lnTo>
                  <a:pt x="488699" y="13627"/>
                </a:lnTo>
                <a:lnTo>
                  <a:pt x="13627" y="488816"/>
                </a:lnTo>
                <a:lnTo>
                  <a:pt x="496516" y="488816"/>
                </a:lnTo>
                <a:lnTo>
                  <a:pt x="496516" y="493804"/>
                </a:lnTo>
                <a:lnTo>
                  <a:pt x="496134" y="494725"/>
                </a:lnTo>
                <a:lnTo>
                  <a:pt x="494608" y="496251"/>
                </a:lnTo>
                <a:lnTo>
                  <a:pt x="493687" y="496633"/>
                </a:lnTo>
                <a:lnTo>
                  <a:pt x="315992" y="496633"/>
                </a:lnTo>
                <a:lnTo>
                  <a:pt x="168747" y="644014"/>
                </a:lnTo>
                <a:lnTo>
                  <a:pt x="651636" y="644014"/>
                </a:lnTo>
                <a:lnTo>
                  <a:pt x="651636" y="649002"/>
                </a:lnTo>
                <a:lnTo>
                  <a:pt x="651254" y="649923"/>
                </a:lnTo>
                <a:lnTo>
                  <a:pt x="649728" y="651449"/>
                </a:lnTo>
                <a:lnTo>
                  <a:pt x="648853" y="651811"/>
                </a:lnTo>
                <a:lnTo>
                  <a:pt x="159367" y="651811"/>
                </a:lnTo>
                <a:lnTo>
                  <a:pt x="648845" y="651815"/>
                </a:lnTo>
                <a:lnTo>
                  <a:pt x="471112" y="651831"/>
                </a:lnTo>
                <a:lnTo>
                  <a:pt x="323867" y="799134"/>
                </a:lnTo>
                <a:lnTo>
                  <a:pt x="806756" y="799134"/>
                </a:lnTo>
                <a:lnTo>
                  <a:pt x="806755" y="804122"/>
                </a:lnTo>
                <a:lnTo>
                  <a:pt x="806374" y="805043"/>
                </a:lnTo>
                <a:lnTo>
                  <a:pt x="804848" y="806569"/>
                </a:lnTo>
                <a:lnTo>
                  <a:pt x="803926" y="806951"/>
                </a:lnTo>
                <a:lnTo>
                  <a:pt x="626290" y="806951"/>
                </a:lnTo>
                <a:lnTo>
                  <a:pt x="479046" y="954254"/>
                </a:lnTo>
                <a:lnTo>
                  <a:pt x="961875" y="954254"/>
                </a:lnTo>
                <a:lnTo>
                  <a:pt x="961875" y="959339"/>
                </a:lnTo>
                <a:lnTo>
                  <a:pt x="961494" y="960261"/>
                </a:lnTo>
                <a:lnTo>
                  <a:pt x="959967" y="961787"/>
                </a:lnTo>
                <a:lnTo>
                  <a:pt x="959046" y="962168"/>
                </a:lnTo>
                <a:close/>
              </a:path>
              <a:path extrusionOk="0" h="962660" w="962025">
                <a:moveTo>
                  <a:pt x="323808" y="488816"/>
                </a:moveTo>
                <a:lnTo>
                  <a:pt x="312748" y="488816"/>
                </a:lnTo>
                <a:lnTo>
                  <a:pt x="488699" y="312943"/>
                </a:lnTo>
                <a:lnTo>
                  <a:pt x="488699" y="13627"/>
                </a:lnTo>
                <a:lnTo>
                  <a:pt x="496437" y="13627"/>
                </a:lnTo>
                <a:lnTo>
                  <a:pt x="496437" y="305127"/>
                </a:lnTo>
                <a:lnTo>
                  <a:pt x="507494" y="305127"/>
                </a:lnTo>
                <a:lnTo>
                  <a:pt x="496516" y="316109"/>
                </a:lnTo>
                <a:lnTo>
                  <a:pt x="496516" y="323847"/>
                </a:lnTo>
                <a:lnTo>
                  <a:pt x="488699" y="323847"/>
                </a:lnTo>
                <a:lnTo>
                  <a:pt x="323808" y="488816"/>
                </a:lnTo>
                <a:close/>
              </a:path>
              <a:path extrusionOk="0" h="962660" w="962025">
                <a:moveTo>
                  <a:pt x="507494" y="305127"/>
                </a:moveTo>
                <a:lnTo>
                  <a:pt x="496437" y="305127"/>
                </a:lnTo>
                <a:lnTo>
                  <a:pt x="644952" y="156612"/>
                </a:lnTo>
                <a:lnTo>
                  <a:pt x="646154" y="155504"/>
                </a:lnTo>
                <a:lnTo>
                  <a:pt x="647514" y="155250"/>
                </a:lnTo>
                <a:lnTo>
                  <a:pt x="650555" y="156448"/>
                </a:lnTo>
                <a:lnTo>
                  <a:pt x="651376" y="157562"/>
                </a:lnTo>
                <a:lnTo>
                  <a:pt x="651499" y="168747"/>
                </a:lnTo>
                <a:lnTo>
                  <a:pt x="643819" y="168747"/>
                </a:lnTo>
                <a:lnTo>
                  <a:pt x="507494" y="305127"/>
                </a:lnTo>
                <a:close/>
              </a:path>
              <a:path extrusionOk="0" h="962660" w="962025">
                <a:moveTo>
                  <a:pt x="651636" y="644014"/>
                </a:moveTo>
                <a:lnTo>
                  <a:pt x="467946" y="644014"/>
                </a:lnTo>
                <a:lnTo>
                  <a:pt x="643819" y="468005"/>
                </a:lnTo>
                <a:lnTo>
                  <a:pt x="643819" y="168747"/>
                </a:lnTo>
                <a:lnTo>
                  <a:pt x="651499" y="168747"/>
                </a:lnTo>
                <a:lnTo>
                  <a:pt x="651499" y="460129"/>
                </a:lnTo>
                <a:lnTo>
                  <a:pt x="662729" y="460129"/>
                </a:lnTo>
                <a:lnTo>
                  <a:pt x="651636" y="471229"/>
                </a:lnTo>
                <a:lnTo>
                  <a:pt x="651636" y="479046"/>
                </a:lnTo>
                <a:lnTo>
                  <a:pt x="643819" y="479046"/>
                </a:lnTo>
                <a:lnTo>
                  <a:pt x="478928" y="643995"/>
                </a:lnTo>
                <a:lnTo>
                  <a:pt x="651636" y="643995"/>
                </a:lnTo>
                <a:close/>
              </a:path>
              <a:path extrusionOk="0" h="962660" w="962025">
                <a:moveTo>
                  <a:pt x="662729" y="460129"/>
                </a:moveTo>
                <a:lnTo>
                  <a:pt x="651499" y="460129"/>
                </a:lnTo>
                <a:lnTo>
                  <a:pt x="801247" y="310386"/>
                </a:lnTo>
                <a:lnTo>
                  <a:pt x="802667" y="310106"/>
                </a:lnTo>
                <a:lnTo>
                  <a:pt x="805881" y="311434"/>
                </a:lnTo>
                <a:lnTo>
                  <a:pt x="806688" y="312633"/>
                </a:lnTo>
                <a:lnTo>
                  <a:pt x="806689" y="323847"/>
                </a:lnTo>
                <a:lnTo>
                  <a:pt x="798939" y="323847"/>
                </a:lnTo>
                <a:lnTo>
                  <a:pt x="662729" y="460129"/>
                </a:lnTo>
                <a:close/>
              </a:path>
              <a:path extrusionOk="0" h="962660" w="962025">
                <a:moveTo>
                  <a:pt x="496516" y="488816"/>
                </a:moveTo>
                <a:lnTo>
                  <a:pt x="488699" y="488816"/>
                </a:lnTo>
                <a:lnTo>
                  <a:pt x="488699" y="323847"/>
                </a:lnTo>
                <a:lnTo>
                  <a:pt x="496516" y="323847"/>
                </a:lnTo>
                <a:lnTo>
                  <a:pt x="496516" y="488816"/>
                </a:lnTo>
                <a:close/>
              </a:path>
              <a:path extrusionOk="0" h="962660" w="962025">
                <a:moveTo>
                  <a:pt x="806756" y="799134"/>
                </a:moveTo>
                <a:lnTo>
                  <a:pt x="623066" y="799134"/>
                </a:lnTo>
                <a:lnTo>
                  <a:pt x="798939" y="623125"/>
                </a:lnTo>
                <a:lnTo>
                  <a:pt x="798939" y="323847"/>
                </a:lnTo>
                <a:lnTo>
                  <a:pt x="806689" y="323847"/>
                </a:lnTo>
                <a:lnTo>
                  <a:pt x="806697" y="615308"/>
                </a:lnTo>
                <a:lnTo>
                  <a:pt x="817815" y="615308"/>
                </a:lnTo>
                <a:lnTo>
                  <a:pt x="806756" y="626368"/>
                </a:lnTo>
                <a:lnTo>
                  <a:pt x="806756" y="634185"/>
                </a:lnTo>
                <a:lnTo>
                  <a:pt x="798939" y="634185"/>
                </a:lnTo>
                <a:lnTo>
                  <a:pt x="634048" y="799134"/>
                </a:lnTo>
                <a:lnTo>
                  <a:pt x="806756" y="799134"/>
                </a:lnTo>
                <a:close/>
              </a:path>
              <a:path extrusionOk="0" h="962660" w="962025">
                <a:moveTo>
                  <a:pt x="817815" y="615308"/>
                </a:moveTo>
                <a:lnTo>
                  <a:pt x="806697" y="615308"/>
                </a:lnTo>
                <a:lnTo>
                  <a:pt x="956445" y="465564"/>
                </a:lnTo>
                <a:lnTo>
                  <a:pt x="957865" y="465284"/>
                </a:lnTo>
                <a:lnTo>
                  <a:pt x="961150" y="466651"/>
                </a:lnTo>
                <a:lnTo>
                  <a:pt x="961951" y="467908"/>
                </a:lnTo>
                <a:lnTo>
                  <a:pt x="961875" y="479046"/>
                </a:lnTo>
                <a:lnTo>
                  <a:pt x="954059" y="479046"/>
                </a:lnTo>
                <a:lnTo>
                  <a:pt x="817815" y="615308"/>
                </a:lnTo>
                <a:close/>
              </a:path>
              <a:path extrusionOk="0" h="962660" w="962025">
                <a:moveTo>
                  <a:pt x="651636" y="643995"/>
                </a:moveTo>
                <a:lnTo>
                  <a:pt x="643819" y="643995"/>
                </a:lnTo>
                <a:lnTo>
                  <a:pt x="643819" y="479046"/>
                </a:lnTo>
                <a:lnTo>
                  <a:pt x="651636" y="479046"/>
                </a:lnTo>
                <a:lnTo>
                  <a:pt x="651636" y="643995"/>
                </a:lnTo>
                <a:close/>
              </a:path>
              <a:path extrusionOk="0" h="962660" w="962025">
                <a:moveTo>
                  <a:pt x="961875" y="954254"/>
                </a:moveTo>
                <a:lnTo>
                  <a:pt x="954059" y="954254"/>
                </a:lnTo>
                <a:lnTo>
                  <a:pt x="954059" y="479046"/>
                </a:lnTo>
                <a:lnTo>
                  <a:pt x="961875" y="479046"/>
                </a:lnTo>
                <a:lnTo>
                  <a:pt x="961875" y="954254"/>
                </a:lnTo>
                <a:close/>
              </a:path>
              <a:path extrusionOk="0" h="962660" w="962025">
                <a:moveTo>
                  <a:pt x="806756" y="799134"/>
                </a:moveTo>
                <a:lnTo>
                  <a:pt x="798939" y="799134"/>
                </a:lnTo>
                <a:lnTo>
                  <a:pt x="798939" y="634185"/>
                </a:lnTo>
                <a:lnTo>
                  <a:pt x="806756" y="634185"/>
                </a:lnTo>
                <a:lnTo>
                  <a:pt x="806756" y="79913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pic>
        <p:nvPicPr>
          <p:cNvPr id="804" name="Google Shape;804;g277849beafb_0_285"/>
          <p:cNvPicPr preferRelativeResize="0"/>
          <p:nvPr/>
        </p:nvPicPr>
        <p:blipFill rotWithShape="1">
          <a:blip r:embed="rId3">
            <a:alphaModFix/>
          </a:blip>
          <a:srcRect b="0" l="0" r="0" t="0"/>
          <a:stretch/>
        </p:blipFill>
        <p:spPr>
          <a:xfrm>
            <a:off x="1517221" y="1230187"/>
            <a:ext cx="481048" cy="480695"/>
          </a:xfrm>
          <a:prstGeom prst="rect">
            <a:avLst/>
          </a:prstGeom>
          <a:noFill/>
          <a:ln>
            <a:noFill/>
          </a:ln>
        </p:spPr>
      </p:pic>
      <p:sp>
        <p:nvSpPr>
          <p:cNvPr id="805" name="Google Shape;805;g277849beafb_0_285"/>
          <p:cNvSpPr/>
          <p:nvPr/>
        </p:nvSpPr>
        <p:spPr>
          <a:xfrm>
            <a:off x="7045255" y="1309356"/>
            <a:ext cx="490220" cy="481330"/>
          </a:xfrm>
          <a:custGeom>
            <a:rect b="b" l="l" r="r" t="t"/>
            <a:pathLst>
              <a:path extrusionOk="0" h="962660" w="980440">
                <a:moveTo>
                  <a:pt x="256463" y="606552"/>
                </a:moveTo>
                <a:lnTo>
                  <a:pt x="247777" y="606552"/>
                </a:lnTo>
                <a:lnTo>
                  <a:pt x="247777" y="716368"/>
                </a:lnTo>
                <a:lnTo>
                  <a:pt x="256463" y="716368"/>
                </a:lnTo>
                <a:lnTo>
                  <a:pt x="256463" y="606552"/>
                </a:lnTo>
                <a:close/>
              </a:path>
              <a:path extrusionOk="0" h="962660" w="980440">
                <a:moveTo>
                  <a:pt x="380479" y="606552"/>
                </a:moveTo>
                <a:lnTo>
                  <a:pt x="371792" y="606552"/>
                </a:lnTo>
                <a:lnTo>
                  <a:pt x="371792" y="716368"/>
                </a:lnTo>
                <a:lnTo>
                  <a:pt x="380479" y="716368"/>
                </a:lnTo>
                <a:lnTo>
                  <a:pt x="380479" y="606552"/>
                </a:lnTo>
                <a:close/>
              </a:path>
              <a:path extrusionOk="0" h="962660" w="980440">
                <a:moveTo>
                  <a:pt x="608571" y="127139"/>
                </a:moveTo>
                <a:lnTo>
                  <a:pt x="599744" y="127139"/>
                </a:lnTo>
                <a:lnTo>
                  <a:pt x="599744" y="236956"/>
                </a:lnTo>
                <a:lnTo>
                  <a:pt x="608571" y="236956"/>
                </a:lnTo>
                <a:lnTo>
                  <a:pt x="608571" y="127139"/>
                </a:lnTo>
                <a:close/>
              </a:path>
              <a:path extrusionOk="0" h="962660" w="980440">
                <a:moveTo>
                  <a:pt x="732459" y="364007"/>
                </a:moveTo>
                <a:lnTo>
                  <a:pt x="723633" y="364007"/>
                </a:lnTo>
                <a:lnTo>
                  <a:pt x="723633" y="716368"/>
                </a:lnTo>
                <a:lnTo>
                  <a:pt x="732459" y="716368"/>
                </a:lnTo>
                <a:lnTo>
                  <a:pt x="732459" y="364007"/>
                </a:lnTo>
                <a:close/>
              </a:path>
              <a:path extrusionOk="0" h="962660" w="980440">
                <a:moveTo>
                  <a:pt x="732459" y="127139"/>
                </a:moveTo>
                <a:lnTo>
                  <a:pt x="723760" y="127139"/>
                </a:lnTo>
                <a:lnTo>
                  <a:pt x="723760" y="236956"/>
                </a:lnTo>
                <a:lnTo>
                  <a:pt x="732459" y="236956"/>
                </a:lnTo>
                <a:lnTo>
                  <a:pt x="732459" y="127139"/>
                </a:lnTo>
                <a:close/>
              </a:path>
              <a:path extrusionOk="0" h="962660" w="980440">
                <a:moveTo>
                  <a:pt x="980236" y="364007"/>
                </a:moveTo>
                <a:lnTo>
                  <a:pt x="971537" y="364007"/>
                </a:lnTo>
                <a:lnTo>
                  <a:pt x="971537" y="953363"/>
                </a:lnTo>
                <a:lnTo>
                  <a:pt x="980236" y="953363"/>
                </a:lnTo>
                <a:lnTo>
                  <a:pt x="980236" y="364007"/>
                </a:lnTo>
                <a:close/>
              </a:path>
              <a:path extrusionOk="0" h="962660" w="980440">
                <a:moveTo>
                  <a:pt x="980236" y="355053"/>
                </a:moveTo>
                <a:lnTo>
                  <a:pt x="856348" y="355053"/>
                </a:lnTo>
                <a:lnTo>
                  <a:pt x="856348" y="245999"/>
                </a:lnTo>
                <a:lnTo>
                  <a:pt x="856348" y="245554"/>
                </a:lnTo>
                <a:lnTo>
                  <a:pt x="856348" y="237121"/>
                </a:lnTo>
                <a:lnTo>
                  <a:pt x="847648" y="237121"/>
                </a:lnTo>
                <a:lnTo>
                  <a:pt x="847648" y="245999"/>
                </a:lnTo>
                <a:lnTo>
                  <a:pt x="847648" y="355053"/>
                </a:lnTo>
                <a:lnTo>
                  <a:pt x="732459" y="355053"/>
                </a:lnTo>
                <a:lnTo>
                  <a:pt x="732459" y="245999"/>
                </a:lnTo>
                <a:lnTo>
                  <a:pt x="847648" y="245999"/>
                </a:lnTo>
                <a:lnTo>
                  <a:pt x="847648" y="237121"/>
                </a:lnTo>
                <a:lnTo>
                  <a:pt x="723544" y="237121"/>
                </a:lnTo>
                <a:lnTo>
                  <a:pt x="723544" y="245999"/>
                </a:lnTo>
                <a:lnTo>
                  <a:pt x="723544" y="355053"/>
                </a:lnTo>
                <a:lnTo>
                  <a:pt x="608355" y="355053"/>
                </a:lnTo>
                <a:lnTo>
                  <a:pt x="608355" y="245999"/>
                </a:lnTo>
                <a:lnTo>
                  <a:pt x="723544" y="245999"/>
                </a:lnTo>
                <a:lnTo>
                  <a:pt x="723544" y="237121"/>
                </a:lnTo>
                <a:lnTo>
                  <a:pt x="599655" y="237121"/>
                </a:lnTo>
                <a:lnTo>
                  <a:pt x="599655" y="245999"/>
                </a:lnTo>
                <a:lnTo>
                  <a:pt x="599655" y="355053"/>
                </a:lnTo>
                <a:lnTo>
                  <a:pt x="599655" y="363918"/>
                </a:lnTo>
                <a:lnTo>
                  <a:pt x="599655" y="598512"/>
                </a:lnTo>
                <a:lnTo>
                  <a:pt x="380479" y="598512"/>
                </a:lnTo>
                <a:lnTo>
                  <a:pt x="380479" y="363918"/>
                </a:lnTo>
                <a:lnTo>
                  <a:pt x="599655" y="363918"/>
                </a:lnTo>
                <a:lnTo>
                  <a:pt x="599655" y="355053"/>
                </a:lnTo>
                <a:lnTo>
                  <a:pt x="371792" y="355053"/>
                </a:lnTo>
                <a:lnTo>
                  <a:pt x="371792" y="363918"/>
                </a:lnTo>
                <a:lnTo>
                  <a:pt x="371792" y="598512"/>
                </a:lnTo>
                <a:lnTo>
                  <a:pt x="256463" y="598512"/>
                </a:lnTo>
                <a:lnTo>
                  <a:pt x="256463" y="245999"/>
                </a:lnTo>
                <a:lnTo>
                  <a:pt x="599655" y="245999"/>
                </a:lnTo>
                <a:lnTo>
                  <a:pt x="599655" y="237121"/>
                </a:lnTo>
                <a:lnTo>
                  <a:pt x="247777" y="237121"/>
                </a:lnTo>
                <a:lnTo>
                  <a:pt x="247777" y="245999"/>
                </a:lnTo>
                <a:lnTo>
                  <a:pt x="247777" y="598512"/>
                </a:lnTo>
                <a:lnTo>
                  <a:pt x="132575" y="598512"/>
                </a:lnTo>
                <a:lnTo>
                  <a:pt x="132575" y="126809"/>
                </a:lnTo>
                <a:lnTo>
                  <a:pt x="732459" y="126809"/>
                </a:lnTo>
                <a:lnTo>
                  <a:pt x="732459" y="117932"/>
                </a:lnTo>
                <a:lnTo>
                  <a:pt x="608571" y="117932"/>
                </a:lnTo>
                <a:lnTo>
                  <a:pt x="608571" y="8877"/>
                </a:lnTo>
                <a:lnTo>
                  <a:pt x="608571" y="8674"/>
                </a:lnTo>
                <a:lnTo>
                  <a:pt x="608571" y="0"/>
                </a:lnTo>
                <a:lnTo>
                  <a:pt x="599744" y="0"/>
                </a:lnTo>
                <a:lnTo>
                  <a:pt x="599744" y="8877"/>
                </a:lnTo>
                <a:lnTo>
                  <a:pt x="599744" y="117932"/>
                </a:lnTo>
                <a:lnTo>
                  <a:pt x="123888" y="117932"/>
                </a:lnTo>
                <a:lnTo>
                  <a:pt x="123888" y="126809"/>
                </a:lnTo>
                <a:lnTo>
                  <a:pt x="123888" y="598512"/>
                </a:lnTo>
                <a:lnTo>
                  <a:pt x="8686" y="598512"/>
                </a:lnTo>
                <a:lnTo>
                  <a:pt x="8686" y="8877"/>
                </a:lnTo>
                <a:lnTo>
                  <a:pt x="599744" y="8877"/>
                </a:lnTo>
                <a:lnTo>
                  <a:pt x="599744" y="0"/>
                </a:lnTo>
                <a:lnTo>
                  <a:pt x="0" y="0"/>
                </a:lnTo>
                <a:lnTo>
                  <a:pt x="0" y="8877"/>
                </a:lnTo>
                <a:lnTo>
                  <a:pt x="0" y="598512"/>
                </a:lnTo>
                <a:lnTo>
                  <a:pt x="0" y="606120"/>
                </a:lnTo>
                <a:lnTo>
                  <a:pt x="123888" y="606120"/>
                </a:lnTo>
                <a:lnTo>
                  <a:pt x="123888" y="716432"/>
                </a:lnTo>
                <a:lnTo>
                  <a:pt x="123888" y="725309"/>
                </a:lnTo>
                <a:lnTo>
                  <a:pt x="247777" y="725309"/>
                </a:lnTo>
                <a:lnTo>
                  <a:pt x="247777" y="834364"/>
                </a:lnTo>
                <a:lnTo>
                  <a:pt x="247777" y="843241"/>
                </a:lnTo>
                <a:lnTo>
                  <a:pt x="371665" y="843241"/>
                </a:lnTo>
                <a:lnTo>
                  <a:pt x="371665" y="953554"/>
                </a:lnTo>
                <a:lnTo>
                  <a:pt x="371665" y="962431"/>
                </a:lnTo>
                <a:lnTo>
                  <a:pt x="980236" y="962431"/>
                </a:lnTo>
                <a:lnTo>
                  <a:pt x="980236" y="953554"/>
                </a:lnTo>
                <a:lnTo>
                  <a:pt x="380479" y="953554"/>
                </a:lnTo>
                <a:lnTo>
                  <a:pt x="380479" y="843241"/>
                </a:lnTo>
                <a:lnTo>
                  <a:pt x="856348" y="843241"/>
                </a:lnTo>
                <a:lnTo>
                  <a:pt x="856348" y="834821"/>
                </a:lnTo>
                <a:lnTo>
                  <a:pt x="856348" y="834364"/>
                </a:lnTo>
                <a:lnTo>
                  <a:pt x="856348" y="364007"/>
                </a:lnTo>
                <a:lnTo>
                  <a:pt x="847648" y="364007"/>
                </a:lnTo>
                <a:lnTo>
                  <a:pt x="847648" y="834364"/>
                </a:lnTo>
                <a:lnTo>
                  <a:pt x="380479" y="834364"/>
                </a:lnTo>
                <a:lnTo>
                  <a:pt x="380479" y="725309"/>
                </a:lnTo>
                <a:lnTo>
                  <a:pt x="732459" y="725309"/>
                </a:lnTo>
                <a:lnTo>
                  <a:pt x="732459" y="716432"/>
                </a:lnTo>
                <a:lnTo>
                  <a:pt x="371665" y="716432"/>
                </a:lnTo>
                <a:lnTo>
                  <a:pt x="371665" y="725309"/>
                </a:lnTo>
                <a:lnTo>
                  <a:pt x="371665" y="834364"/>
                </a:lnTo>
                <a:lnTo>
                  <a:pt x="256463" y="834364"/>
                </a:lnTo>
                <a:lnTo>
                  <a:pt x="256463" y="725309"/>
                </a:lnTo>
                <a:lnTo>
                  <a:pt x="371665" y="725309"/>
                </a:lnTo>
                <a:lnTo>
                  <a:pt x="371665" y="716432"/>
                </a:lnTo>
                <a:lnTo>
                  <a:pt x="132575" y="716432"/>
                </a:lnTo>
                <a:lnTo>
                  <a:pt x="132575" y="606120"/>
                </a:lnTo>
                <a:lnTo>
                  <a:pt x="608444" y="606120"/>
                </a:lnTo>
                <a:lnTo>
                  <a:pt x="608444" y="598512"/>
                </a:lnTo>
                <a:lnTo>
                  <a:pt x="608444" y="363918"/>
                </a:lnTo>
                <a:lnTo>
                  <a:pt x="980236" y="363918"/>
                </a:lnTo>
                <a:lnTo>
                  <a:pt x="980236" y="355053"/>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06" name="Google Shape;806;g277849beafb_0_285"/>
          <p:cNvSpPr txBox="1"/>
          <p:nvPr/>
        </p:nvSpPr>
        <p:spPr>
          <a:xfrm>
            <a:off x="1341859" y="1919538"/>
            <a:ext cx="834000" cy="252600"/>
          </a:xfrm>
          <a:prstGeom prst="rect">
            <a:avLst/>
          </a:prstGeom>
          <a:noFill/>
          <a:ln>
            <a:noFill/>
          </a:ln>
        </p:spPr>
        <p:txBody>
          <a:bodyPr anchorCtr="0" anchor="t" bIns="0" lIns="0" spcFirstLastPara="1" rIns="0" wrap="square" tIns="6350">
            <a:spAutoFit/>
          </a:bodyPr>
          <a:lstStyle/>
          <a:p>
            <a:pPr indent="0" lvl="0" marL="12700" marR="0" rtl="0" algn="l">
              <a:lnSpc>
                <a:spcPct val="100000"/>
              </a:lnSpc>
              <a:spcBef>
                <a:spcPts val="0"/>
              </a:spcBef>
              <a:spcAft>
                <a:spcPts val="0"/>
              </a:spcAft>
              <a:buNone/>
            </a:pPr>
            <a:r>
              <a:rPr b="1" lang="es" sz="1600">
                <a:solidFill>
                  <a:schemeClr val="dk1"/>
                </a:solidFill>
                <a:latin typeface="Tahoma"/>
                <a:ea typeface="Tahoma"/>
                <a:cs typeface="Tahoma"/>
                <a:sym typeface="Tahoma"/>
              </a:rPr>
              <a:t>Soledad</a:t>
            </a:r>
            <a:endParaRPr sz="1600">
              <a:solidFill>
                <a:schemeClr val="dk1"/>
              </a:solidFill>
              <a:latin typeface="Tahoma"/>
              <a:ea typeface="Tahoma"/>
              <a:cs typeface="Tahoma"/>
              <a:sym typeface="Tahoma"/>
            </a:endParaRPr>
          </a:p>
        </p:txBody>
      </p:sp>
      <p:sp>
        <p:nvSpPr>
          <p:cNvPr id="807" name="Google Shape;807;g277849beafb_0_285"/>
          <p:cNvSpPr txBox="1"/>
          <p:nvPr/>
        </p:nvSpPr>
        <p:spPr>
          <a:xfrm>
            <a:off x="4199505" y="1947514"/>
            <a:ext cx="646500" cy="252600"/>
          </a:xfrm>
          <a:prstGeom prst="rect">
            <a:avLst/>
          </a:prstGeom>
          <a:noFill/>
          <a:ln>
            <a:noFill/>
          </a:ln>
        </p:spPr>
        <p:txBody>
          <a:bodyPr anchorCtr="0" anchor="t" bIns="0" lIns="0" spcFirstLastPara="1" rIns="0" wrap="square" tIns="6350">
            <a:spAutoFit/>
          </a:bodyPr>
          <a:lstStyle/>
          <a:p>
            <a:pPr indent="0" lvl="0" marL="12700" marR="0" rtl="0" algn="l">
              <a:lnSpc>
                <a:spcPct val="100000"/>
              </a:lnSpc>
              <a:spcBef>
                <a:spcPts val="0"/>
              </a:spcBef>
              <a:spcAft>
                <a:spcPts val="0"/>
              </a:spcAft>
              <a:buNone/>
            </a:pPr>
            <a:r>
              <a:rPr b="1" lang="es" sz="1600">
                <a:solidFill>
                  <a:schemeClr val="dk1"/>
                </a:solidFill>
                <a:latin typeface="Tahoma"/>
                <a:ea typeface="Tahoma"/>
                <a:cs typeface="Tahoma"/>
                <a:sym typeface="Tahoma"/>
              </a:rPr>
              <a:t>Sueño</a:t>
            </a:r>
            <a:endParaRPr sz="1600">
              <a:solidFill>
                <a:schemeClr val="dk1"/>
              </a:solidFill>
              <a:latin typeface="Tahoma"/>
              <a:ea typeface="Tahoma"/>
              <a:cs typeface="Tahoma"/>
              <a:sym typeface="Tahoma"/>
            </a:endParaRPr>
          </a:p>
        </p:txBody>
      </p:sp>
      <p:sp>
        <p:nvSpPr>
          <p:cNvPr id="808" name="Google Shape;808;g277849beafb_0_285"/>
          <p:cNvSpPr txBox="1"/>
          <p:nvPr/>
        </p:nvSpPr>
        <p:spPr>
          <a:xfrm>
            <a:off x="6511724" y="1947514"/>
            <a:ext cx="2047200" cy="899100"/>
          </a:xfrm>
          <a:prstGeom prst="rect">
            <a:avLst/>
          </a:prstGeom>
          <a:noFill/>
          <a:ln>
            <a:noFill/>
          </a:ln>
        </p:spPr>
        <p:txBody>
          <a:bodyPr anchorCtr="0" anchor="t" bIns="0" lIns="0" spcFirstLastPara="1" rIns="0" wrap="square" tIns="6350">
            <a:spAutoFit/>
          </a:bodyPr>
          <a:lstStyle/>
          <a:p>
            <a:pPr indent="0" lvl="0" marL="279400" marR="0" rtl="0" algn="l">
              <a:lnSpc>
                <a:spcPct val="100000"/>
              </a:lnSpc>
              <a:spcBef>
                <a:spcPts val="0"/>
              </a:spcBef>
              <a:spcAft>
                <a:spcPts val="0"/>
              </a:spcAft>
              <a:buNone/>
            </a:pPr>
            <a:r>
              <a:rPr b="1" lang="es" sz="1600">
                <a:solidFill>
                  <a:schemeClr val="dk1"/>
                </a:solidFill>
                <a:latin typeface="Tahoma"/>
                <a:ea typeface="Tahoma"/>
                <a:cs typeface="Tahoma"/>
                <a:sym typeface="Tahoma"/>
              </a:rPr>
              <a:t>Autoestima</a:t>
            </a:r>
            <a:endParaRPr sz="1600">
              <a:solidFill>
                <a:schemeClr val="dk1"/>
              </a:solidFill>
              <a:latin typeface="Tahoma"/>
              <a:ea typeface="Tahoma"/>
              <a:cs typeface="Tahoma"/>
              <a:sym typeface="Tahoma"/>
            </a:endParaRPr>
          </a:p>
          <a:p>
            <a:pPr indent="0" lvl="0" marL="0" marR="0" rtl="0" algn="l">
              <a:lnSpc>
                <a:spcPct val="100000"/>
              </a:lnSpc>
              <a:spcBef>
                <a:spcPts val="0"/>
              </a:spcBef>
              <a:spcAft>
                <a:spcPts val="0"/>
              </a:spcAft>
              <a:buNone/>
            </a:pPr>
            <a:r>
              <a:t/>
            </a:r>
            <a:endParaRPr sz="1600">
              <a:solidFill>
                <a:schemeClr val="dk1"/>
              </a:solidFill>
              <a:latin typeface="Tahoma"/>
              <a:ea typeface="Tahoma"/>
              <a:cs typeface="Tahoma"/>
              <a:sym typeface="Tahoma"/>
            </a:endParaRPr>
          </a:p>
          <a:p>
            <a:pPr indent="0" lvl="0" marL="12700" marR="0" rtl="0" algn="l">
              <a:lnSpc>
                <a:spcPct val="100000"/>
              </a:lnSpc>
              <a:spcBef>
                <a:spcPts val="0"/>
              </a:spcBef>
              <a:spcAft>
                <a:spcPts val="0"/>
              </a:spcAft>
              <a:buNone/>
            </a:pPr>
            <a:r>
              <a:rPr lang="es" sz="1300">
                <a:solidFill>
                  <a:schemeClr val="dk1"/>
                </a:solidFill>
                <a:latin typeface="Verdana"/>
                <a:ea typeface="Verdana"/>
                <a:cs typeface="Verdana"/>
                <a:sym typeface="Verdana"/>
              </a:rPr>
              <a:t>En	2016	se	descubrió</a:t>
            </a:r>
            <a:endParaRPr sz="1300">
              <a:solidFill>
                <a:schemeClr val="dk1"/>
              </a:solidFill>
              <a:latin typeface="Verdana"/>
              <a:ea typeface="Verdana"/>
              <a:cs typeface="Verdana"/>
              <a:sym typeface="Verdana"/>
            </a:endParaRPr>
          </a:p>
        </p:txBody>
      </p:sp>
      <p:sp>
        <p:nvSpPr>
          <p:cNvPr id="809" name="Google Shape;809;g277849beafb_0_285"/>
          <p:cNvSpPr txBox="1"/>
          <p:nvPr/>
        </p:nvSpPr>
        <p:spPr>
          <a:xfrm>
            <a:off x="6511724" y="2643268"/>
            <a:ext cx="2046600" cy="406500"/>
          </a:xfrm>
          <a:prstGeom prst="rect">
            <a:avLst/>
          </a:prstGeom>
          <a:noFill/>
          <a:ln>
            <a:noFill/>
          </a:ln>
        </p:spPr>
        <p:txBody>
          <a:bodyPr anchorCtr="0" anchor="t" bIns="0" lIns="0" spcFirstLastPara="1" rIns="0" wrap="square" tIns="6350">
            <a:spAutoFit/>
          </a:bodyPr>
          <a:lstStyle/>
          <a:p>
            <a:pPr indent="0" lvl="0" marL="12700" marR="0" rtl="0" algn="l">
              <a:lnSpc>
                <a:spcPct val="100000"/>
              </a:lnSpc>
              <a:spcBef>
                <a:spcPts val="0"/>
              </a:spcBef>
              <a:spcAft>
                <a:spcPts val="0"/>
              </a:spcAft>
              <a:buNone/>
            </a:pPr>
            <a:r>
              <a:rPr lang="es" sz="1300">
                <a:solidFill>
                  <a:schemeClr val="dk1"/>
                </a:solidFill>
                <a:latin typeface="Verdana"/>
                <a:ea typeface="Verdana"/>
                <a:cs typeface="Verdana"/>
                <a:sym typeface="Verdana"/>
              </a:rPr>
              <a:t>que ver las fotos de otras</a:t>
            </a:r>
            <a:endParaRPr sz="1300">
              <a:solidFill>
                <a:schemeClr val="dk1"/>
              </a:solidFill>
              <a:latin typeface="Verdana"/>
              <a:ea typeface="Verdana"/>
              <a:cs typeface="Verdana"/>
              <a:sym typeface="Verdana"/>
            </a:endParaRPr>
          </a:p>
        </p:txBody>
      </p:sp>
      <p:sp>
        <p:nvSpPr>
          <p:cNvPr id="810" name="Google Shape;810;g277849beafb_0_285"/>
          <p:cNvSpPr txBox="1"/>
          <p:nvPr/>
        </p:nvSpPr>
        <p:spPr>
          <a:xfrm>
            <a:off x="6511724" y="2833749"/>
            <a:ext cx="1023900" cy="646800"/>
          </a:xfrm>
          <a:prstGeom prst="rect">
            <a:avLst/>
          </a:prstGeom>
          <a:noFill/>
          <a:ln>
            <a:noFill/>
          </a:ln>
        </p:spPr>
        <p:txBody>
          <a:bodyPr anchorCtr="0" anchor="t" bIns="0" lIns="0" spcFirstLastPara="1" rIns="0" wrap="square" tIns="6350">
            <a:spAutoFit/>
          </a:bodyPr>
          <a:lstStyle/>
          <a:p>
            <a:pPr indent="0" lvl="0" marL="12700" marR="0" rtl="0" algn="l">
              <a:lnSpc>
                <a:spcPct val="110000"/>
              </a:lnSpc>
              <a:spcBef>
                <a:spcPts val="0"/>
              </a:spcBef>
              <a:spcAft>
                <a:spcPts val="0"/>
              </a:spcAft>
              <a:buNone/>
            </a:pPr>
            <a:r>
              <a:rPr lang="es" sz="1300">
                <a:solidFill>
                  <a:schemeClr val="dk1"/>
                </a:solidFill>
                <a:latin typeface="Verdana"/>
                <a:ea typeface="Verdana"/>
                <a:cs typeface="Verdana"/>
                <a:sym typeface="Verdana"/>
              </a:rPr>
              <a:t>personas  menoscabar  autoestima</a:t>
            </a:r>
            <a:endParaRPr sz="1300">
              <a:solidFill>
                <a:schemeClr val="dk1"/>
              </a:solidFill>
              <a:latin typeface="Verdana"/>
              <a:ea typeface="Verdana"/>
              <a:cs typeface="Verdana"/>
              <a:sym typeface="Verdana"/>
            </a:endParaRPr>
          </a:p>
        </p:txBody>
      </p:sp>
      <p:sp>
        <p:nvSpPr>
          <p:cNvPr id="811" name="Google Shape;811;g277849beafb_0_285"/>
          <p:cNvSpPr txBox="1"/>
          <p:nvPr/>
        </p:nvSpPr>
        <p:spPr>
          <a:xfrm>
            <a:off x="7775541" y="2833749"/>
            <a:ext cx="783900" cy="677400"/>
          </a:xfrm>
          <a:prstGeom prst="rect">
            <a:avLst/>
          </a:prstGeom>
          <a:noFill/>
          <a:ln>
            <a:noFill/>
          </a:ln>
        </p:spPr>
        <p:txBody>
          <a:bodyPr anchorCtr="0" anchor="t" bIns="0" lIns="0" spcFirstLastPara="1" rIns="0" wrap="square" tIns="25400">
            <a:spAutoFit/>
          </a:bodyPr>
          <a:lstStyle/>
          <a:p>
            <a:pPr indent="0" lvl="0" marL="0" marR="0" rtl="0" algn="r">
              <a:lnSpc>
                <a:spcPct val="100000"/>
              </a:lnSpc>
              <a:spcBef>
                <a:spcPts val="0"/>
              </a:spcBef>
              <a:spcAft>
                <a:spcPts val="0"/>
              </a:spcAft>
              <a:buNone/>
            </a:pPr>
            <a:r>
              <a:rPr lang="es" sz="1300">
                <a:solidFill>
                  <a:schemeClr val="dk1"/>
                </a:solidFill>
                <a:latin typeface="Verdana"/>
                <a:ea typeface="Verdana"/>
                <a:cs typeface="Verdana"/>
                <a:sym typeface="Verdana"/>
              </a:rPr>
              <a:t>podría</a:t>
            </a:r>
            <a:endParaRPr sz="1300">
              <a:solidFill>
                <a:schemeClr val="dk1"/>
              </a:solidFill>
              <a:latin typeface="Verdana"/>
              <a:ea typeface="Verdana"/>
              <a:cs typeface="Verdana"/>
              <a:sym typeface="Verdana"/>
            </a:endParaRPr>
          </a:p>
          <a:p>
            <a:pPr indent="0" lvl="0" marL="0" marR="0" rtl="0" algn="r">
              <a:lnSpc>
                <a:spcPct val="100000"/>
              </a:lnSpc>
              <a:spcBef>
                <a:spcPts val="200"/>
              </a:spcBef>
              <a:spcAft>
                <a:spcPts val="0"/>
              </a:spcAft>
              <a:buNone/>
            </a:pPr>
            <a:r>
              <a:rPr lang="es" sz="1300">
                <a:solidFill>
                  <a:schemeClr val="dk1"/>
                </a:solidFill>
                <a:latin typeface="Verdana"/>
                <a:ea typeface="Verdana"/>
                <a:cs typeface="Verdana"/>
                <a:sym typeface="Verdana"/>
              </a:rPr>
              <a:t>la</a:t>
            </a:r>
            <a:endParaRPr sz="1300">
              <a:solidFill>
                <a:schemeClr val="dk1"/>
              </a:solidFill>
              <a:latin typeface="Verdana"/>
              <a:ea typeface="Verdana"/>
              <a:cs typeface="Verdana"/>
              <a:sym typeface="Verdana"/>
            </a:endParaRPr>
          </a:p>
          <a:p>
            <a:pPr indent="0" lvl="0" marL="0" marR="0" rtl="0" algn="r">
              <a:lnSpc>
                <a:spcPct val="100000"/>
              </a:lnSpc>
              <a:spcBef>
                <a:spcPts val="200"/>
              </a:spcBef>
              <a:spcAft>
                <a:spcPts val="0"/>
              </a:spcAft>
              <a:buNone/>
            </a:pPr>
            <a:r>
              <a:rPr lang="es" sz="1300">
                <a:solidFill>
                  <a:schemeClr val="dk1"/>
                </a:solidFill>
                <a:latin typeface="Verdana"/>
                <a:ea typeface="Verdana"/>
                <a:cs typeface="Verdana"/>
                <a:sym typeface="Verdana"/>
              </a:rPr>
              <a:t>de	los</a:t>
            </a:r>
            <a:endParaRPr sz="1300">
              <a:solidFill>
                <a:schemeClr val="dk1"/>
              </a:solidFill>
              <a:latin typeface="Verdana"/>
              <a:ea typeface="Verdana"/>
              <a:cs typeface="Verdana"/>
              <a:sym typeface="Verdana"/>
            </a:endParaRPr>
          </a:p>
        </p:txBody>
      </p:sp>
      <p:sp>
        <p:nvSpPr>
          <p:cNvPr id="812" name="Google Shape;812;g277849beafb_0_285"/>
          <p:cNvSpPr txBox="1"/>
          <p:nvPr/>
        </p:nvSpPr>
        <p:spPr>
          <a:xfrm>
            <a:off x="6511724" y="3481468"/>
            <a:ext cx="2044800" cy="206400"/>
          </a:xfrm>
          <a:prstGeom prst="rect">
            <a:avLst/>
          </a:prstGeom>
          <a:noFill/>
          <a:ln>
            <a:noFill/>
          </a:ln>
        </p:spPr>
        <p:txBody>
          <a:bodyPr anchorCtr="0" anchor="t" bIns="0" lIns="0" spcFirstLastPara="1" rIns="0" wrap="square" tIns="6350">
            <a:spAutoFit/>
          </a:bodyPr>
          <a:lstStyle/>
          <a:p>
            <a:pPr indent="0" lvl="0" marL="12700" marR="0" rtl="0" algn="l">
              <a:lnSpc>
                <a:spcPct val="100000"/>
              </a:lnSpc>
              <a:spcBef>
                <a:spcPts val="0"/>
              </a:spcBef>
              <a:spcAft>
                <a:spcPts val="0"/>
              </a:spcAft>
              <a:buNone/>
            </a:pPr>
            <a:r>
              <a:rPr lang="es" sz="1300">
                <a:solidFill>
                  <a:schemeClr val="dk1"/>
                </a:solidFill>
                <a:latin typeface="Verdana"/>
                <a:ea typeface="Verdana"/>
                <a:cs typeface="Verdana"/>
                <a:sym typeface="Verdana"/>
              </a:rPr>
              <a:t>usuarios porque tienden</a:t>
            </a:r>
            <a:endParaRPr sz="1300">
              <a:solidFill>
                <a:schemeClr val="dk1"/>
              </a:solidFill>
              <a:latin typeface="Verdana"/>
              <a:ea typeface="Verdana"/>
              <a:cs typeface="Verdana"/>
              <a:sym typeface="Verdana"/>
            </a:endParaRPr>
          </a:p>
        </p:txBody>
      </p:sp>
      <p:sp>
        <p:nvSpPr>
          <p:cNvPr id="813" name="Google Shape;813;g277849beafb_0_285"/>
          <p:cNvSpPr txBox="1"/>
          <p:nvPr/>
        </p:nvSpPr>
        <p:spPr>
          <a:xfrm>
            <a:off x="6511724" y="3671949"/>
            <a:ext cx="2047200" cy="646800"/>
          </a:xfrm>
          <a:prstGeom prst="rect">
            <a:avLst/>
          </a:prstGeom>
          <a:noFill/>
          <a:ln>
            <a:noFill/>
          </a:ln>
        </p:spPr>
        <p:txBody>
          <a:bodyPr anchorCtr="0" anchor="t" bIns="0" lIns="0" spcFirstLastPara="1" rIns="0" wrap="square" tIns="6350">
            <a:spAutoFit/>
          </a:bodyPr>
          <a:lstStyle/>
          <a:p>
            <a:pPr indent="0" lvl="0" marL="12700" marR="0" rtl="0" algn="just">
              <a:lnSpc>
                <a:spcPct val="110000"/>
              </a:lnSpc>
              <a:spcBef>
                <a:spcPts val="0"/>
              </a:spcBef>
              <a:spcAft>
                <a:spcPts val="0"/>
              </a:spcAft>
              <a:buNone/>
            </a:pPr>
            <a:r>
              <a:rPr lang="es" sz="1300">
                <a:solidFill>
                  <a:schemeClr val="dk1"/>
                </a:solidFill>
                <a:latin typeface="Verdana"/>
                <a:ea typeface="Verdana"/>
                <a:cs typeface="Verdana"/>
                <a:sym typeface="Verdana"/>
              </a:rPr>
              <a:t>a compararse esa otra  gente que parece de lo  más feliz en las redes.</a:t>
            </a:r>
            <a:endParaRPr sz="1300">
              <a:solidFill>
                <a:schemeClr val="dk1"/>
              </a:solidFill>
              <a:latin typeface="Verdana"/>
              <a:ea typeface="Verdana"/>
              <a:cs typeface="Verdana"/>
              <a:sym typeface="Verdana"/>
            </a:endParaRPr>
          </a:p>
        </p:txBody>
      </p:sp>
      <p:sp>
        <p:nvSpPr>
          <p:cNvPr id="814" name="Google Shape;814;g277849beafb_0_285"/>
          <p:cNvSpPr txBox="1"/>
          <p:nvPr/>
        </p:nvSpPr>
        <p:spPr>
          <a:xfrm>
            <a:off x="3341629" y="2328987"/>
            <a:ext cx="2357100" cy="406500"/>
          </a:xfrm>
          <a:prstGeom prst="rect">
            <a:avLst/>
          </a:prstGeom>
          <a:noFill/>
          <a:ln>
            <a:noFill/>
          </a:ln>
        </p:spPr>
        <p:txBody>
          <a:bodyPr anchorCtr="0" anchor="t" bIns="0" lIns="0" spcFirstLastPara="1" rIns="0" wrap="square" tIns="6350">
            <a:spAutoFit/>
          </a:bodyPr>
          <a:lstStyle/>
          <a:p>
            <a:pPr indent="0" lvl="0" marL="12700" marR="0" rtl="0" algn="l">
              <a:lnSpc>
                <a:spcPct val="100000"/>
              </a:lnSpc>
              <a:spcBef>
                <a:spcPts val="0"/>
              </a:spcBef>
              <a:spcAft>
                <a:spcPts val="0"/>
              </a:spcAft>
              <a:buNone/>
            </a:pPr>
            <a:r>
              <a:rPr lang="es" sz="1300">
                <a:solidFill>
                  <a:schemeClr val="dk1"/>
                </a:solidFill>
                <a:latin typeface="Verdana"/>
                <a:ea typeface="Verdana"/>
                <a:cs typeface="Verdana"/>
                <a:sym typeface="Verdana"/>
              </a:rPr>
              <a:t>También,	en	personas	de</a:t>
            </a:r>
            <a:endParaRPr sz="1300">
              <a:solidFill>
                <a:schemeClr val="dk1"/>
              </a:solidFill>
              <a:latin typeface="Verdana"/>
              <a:ea typeface="Verdana"/>
              <a:cs typeface="Verdana"/>
              <a:sym typeface="Verdana"/>
            </a:endParaRPr>
          </a:p>
        </p:txBody>
      </p:sp>
      <p:sp>
        <p:nvSpPr>
          <p:cNvPr id="815" name="Google Shape;815;g277849beafb_0_285"/>
          <p:cNvSpPr txBox="1"/>
          <p:nvPr/>
        </p:nvSpPr>
        <p:spPr>
          <a:xfrm>
            <a:off x="3341629" y="2519468"/>
            <a:ext cx="2360700" cy="866700"/>
          </a:xfrm>
          <a:prstGeom prst="rect">
            <a:avLst/>
          </a:prstGeom>
          <a:noFill/>
          <a:ln>
            <a:noFill/>
          </a:ln>
        </p:spPr>
        <p:txBody>
          <a:bodyPr anchorCtr="0" anchor="t" bIns="0" lIns="0" spcFirstLastPara="1" rIns="0" wrap="square" tIns="6350">
            <a:spAutoFit/>
          </a:bodyPr>
          <a:lstStyle/>
          <a:p>
            <a:pPr indent="-101600" lvl="0" marL="101600" marR="0" rtl="0" algn="l">
              <a:lnSpc>
                <a:spcPct val="110000"/>
              </a:lnSpc>
              <a:spcBef>
                <a:spcPts val="0"/>
              </a:spcBef>
              <a:spcAft>
                <a:spcPts val="0"/>
              </a:spcAft>
              <a:buNone/>
            </a:pPr>
            <a:r>
              <a:rPr lang="es" sz="1300">
                <a:solidFill>
                  <a:schemeClr val="dk1"/>
                </a:solidFill>
                <a:latin typeface="Verdana"/>
                <a:ea typeface="Verdana"/>
                <a:cs typeface="Verdana"/>
                <a:sym typeface="Verdana"/>
              </a:rPr>
              <a:t>entre	18	y		30	años,	se	les  preguntó	sobre	sus		redes</a:t>
            </a:r>
            <a:endParaRPr sz="1300">
              <a:solidFill>
                <a:schemeClr val="dk1"/>
              </a:solidFill>
              <a:latin typeface="Verdana"/>
              <a:ea typeface="Verdana"/>
              <a:cs typeface="Verdana"/>
              <a:sym typeface="Verdana"/>
            </a:endParaRPr>
          </a:p>
        </p:txBody>
      </p:sp>
      <p:sp>
        <p:nvSpPr>
          <p:cNvPr id="816" name="Google Shape;816;g277849beafb_0_285"/>
          <p:cNvSpPr txBox="1"/>
          <p:nvPr/>
        </p:nvSpPr>
        <p:spPr>
          <a:xfrm>
            <a:off x="3341629" y="2938568"/>
            <a:ext cx="2357100" cy="426600"/>
          </a:xfrm>
          <a:prstGeom prst="rect">
            <a:avLst/>
          </a:prstGeom>
          <a:noFill/>
          <a:ln>
            <a:noFill/>
          </a:ln>
        </p:spPr>
        <p:txBody>
          <a:bodyPr anchorCtr="0" anchor="t" bIns="0" lIns="0" spcFirstLastPara="1" rIns="0" wrap="square" tIns="6350">
            <a:spAutoFit/>
          </a:bodyPr>
          <a:lstStyle/>
          <a:p>
            <a:pPr indent="0" lvl="0" marL="12700" marR="0" rtl="0" algn="l">
              <a:lnSpc>
                <a:spcPct val="110000"/>
              </a:lnSpc>
              <a:spcBef>
                <a:spcPts val="0"/>
              </a:spcBef>
              <a:spcAft>
                <a:spcPts val="0"/>
              </a:spcAft>
              <a:buNone/>
            </a:pPr>
            <a:r>
              <a:rPr lang="es" sz="1300">
                <a:solidFill>
                  <a:schemeClr val="dk1"/>
                </a:solidFill>
                <a:latin typeface="Verdana"/>
                <a:ea typeface="Verdana"/>
                <a:cs typeface="Verdana"/>
                <a:sym typeface="Verdana"/>
              </a:rPr>
              <a:t>sociales	y	sus	hábitos	de  sueño.</a:t>
            </a:r>
            <a:endParaRPr sz="1300">
              <a:solidFill>
                <a:schemeClr val="dk1"/>
              </a:solidFill>
              <a:latin typeface="Verdana"/>
              <a:ea typeface="Verdana"/>
              <a:cs typeface="Verdana"/>
              <a:sym typeface="Verdana"/>
            </a:endParaRPr>
          </a:p>
        </p:txBody>
      </p:sp>
      <p:sp>
        <p:nvSpPr>
          <p:cNvPr id="817" name="Google Shape;817;g277849beafb_0_285"/>
          <p:cNvSpPr txBox="1"/>
          <p:nvPr/>
        </p:nvSpPr>
        <p:spPr>
          <a:xfrm>
            <a:off x="3341629" y="3586287"/>
            <a:ext cx="1848600" cy="206400"/>
          </a:xfrm>
          <a:prstGeom prst="rect">
            <a:avLst/>
          </a:prstGeom>
          <a:noFill/>
          <a:ln>
            <a:noFill/>
          </a:ln>
        </p:spPr>
        <p:txBody>
          <a:bodyPr anchorCtr="0" anchor="t" bIns="0" lIns="0" spcFirstLastPara="1" rIns="0" wrap="square" tIns="6350">
            <a:spAutoFit/>
          </a:bodyPr>
          <a:lstStyle/>
          <a:p>
            <a:pPr indent="0" lvl="0" marL="12700" marR="0" rtl="0" algn="l">
              <a:lnSpc>
                <a:spcPct val="100000"/>
              </a:lnSpc>
              <a:spcBef>
                <a:spcPts val="0"/>
              </a:spcBef>
              <a:spcAft>
                <a:spcPts val="0"/>
              </a:spcAft>
              <a:buNone/>
            </a:pPr>
            <a:r>
              <a:rPr lang="es" sz="1300">
                <a:solidFill>
                  <a:schemeClr val="dk1"/>
                </a:solidFill>
                <a:latin typeface="Verdana"/>
                <a:ea typeface="Verdana"/>
                <a:cs typeface="Verdana"/>
                <a:sym typeface="Verdana"/>
              </a:rPr>
              <a:t>encuesta	detectaron</a:t>
            </a:r>
            <a:endParaRPr sz="1300">
              <a:solidFill>
                <a:schemeClr val="dk1"/>
              </a:solidFill>
              <a:latin typeface="Verdana"/>
              <a:ea typeface="Verdana"/>
              <a:cs typeface="Verdana"/>
              <a:sym typeface="Verdana"/>
            </a:endParaRPr>
          </a:p>
        </p:txBody>
      </p:sp>
      <p:sp>
        <p:nvSpPr>
          <p:cNvPr id="818" name="Google Shape;818;g277849beafb_0_285"/>
          <p:cNvSpPr txBox="1"/>
          <p:nvPr/>
        </p:nvSpPr>
        <p:spPr>
          <a:xfrm>
            <a:off x="3341629" y="3357668"/>
            <a:ext cx="2356800" cy="651600"/>
          </a:xfrm>
          <a:prstGeom prst="rect">
            <a:avLst/>
          </a:prstGeom>
          <a:noFill/>
          <a:ln>
            <a:noFill/>
          </a:ln>
        </p:spPr>
        <p:txBody>
          <a:bodyPr anchorCtr="0" anchor="t" bIns="0" lIns="0" spcFirstLastPara="1" rIns="0" wrap="square" tIns="25400">
            <a:spAutoFit/>
          </a:bodyPr>
          <a:lstStyle/>
          <a:p>
            <a:pPr indent="0" lvl="0" marL="0" marR="0" rtl="0" algn="r">
              <a:lnSpc>
                <a:spcPct val="100000"/>
              </a:lnSpc>
              <a:spcBef>
                <a:spcPts val="0"/>
              </a:spcBef>
              <a:spcAft>
                <a:spcPts val="0"/>
              </a:spcAft>
              <a:buNone/>
            </a:pPr>
            <a:r>
              <a:rPr lang="es" sz="1300">
                <a:solidFill>
                  <a:schemeClr val="dk1"/>
                </a:solidFill>
                <a:latin typeface="Verdana"/>
                <a:ea typeface="Verdana"/>
                <a:cs typeface="Verdana"/>
                <a:sym typeface="Verdana"/>
              </a:rPr>
              <a:t>Los	responsables	de	la</a:t>
            </a:r>
            <a:endParaRPr sz="1300">
              <a:solidFill>
                <a:schemeClr val="dk1"/>
              </a:solidFill>
              <a:latin typeface="Verdana"/>
              <a:ea typeface="Verdana"/>
              <a:cs typeface="Verdana"/>
              <a:sym typeface="Verdana"/>
            </a:endParaRPr>
          </a:p>
          <a:p>
            <a:pPr indent="0" lvl="0" marL="0" marR="0" rtl="0" algn="r">
              <a:lnSpc>
                <a:spcPct val="100000"/>
              </a:lnSpc>
              <a:spcBef>
                <a:spcPts val="200"/>
              </a:spcBef>
              <a:spcAft>
                <a:spcPts val="0"/>
              </a:spcAft>
              <a:buNone/>
            </a:pPr>
            <a:r>
              <a:rPr lang="es" sz="1300">
                <a:solidFill>
                  <a:schemeClr val="dk1"/>
                </a:solidFill>
                <a:latin typeface="Verdana"/>
                <a:ea typeface="Verdana"/>
                <a:cs typeface="Verdana"/>
                <a:sym typeface="Verdana"/>
              </a:rPr>
              <a:t>una</a:t>
            </a:r>
            <a:endParaRPr sz="1300">
              <a:solidFill>
                <a:schemeClr val="dk1"/>
              </a:solidFill>
              <a:latin typeface="Verdana"/>
              <a:ea typeface="Verdana"/>
              <a:cs typeface="Verdana"/>
              <a:sym typeface="Verdana"/>
            </a:endParaRPr>
          </a:p>
        </p:txBody>
      </p:sp>
      <p:sp>
        <p:nvSpPr>
          <p:cNvPr id="819" name="Google Shape;819;g277849beafb_0_285"/>
          <p:cNvSpPr txBox="1"/>
          <p:nvPr/>
        </p:nvSpPr>
        <p:spPr>
          <a:xfrm>
            <a:off x="3341629" y="3776768"/>
            <a:ext cx="2359200" cy="1307100"/>
          </a:xfrm>
          <a:prstGeom prst="rect">
            <a:avLst/>
          </a:prstGeom>
          <a:noFill/>
          <a:ln>
            <a:noFill/>
          </a:ln>
        </p:spPr>
        <p:txBody>
          <a:bodyPr anchorCtr="0" anchor="t" bIns="0" lIns="0" spcFirstLastPara="1" rIns="0" wrap="square" tIns="6350">
            <a:spAutoFit/>
          </a:bodyPr>
          <a:lstStyle/>
          <a:p>
            <a:pPr indent="0" lvl="0" marL="12700" marR="0" rtl="0" algn="just">
              <a:lnSpc>
                <a:spcPct val="110000"/>
              </a:lnSpc>
              <a:spcBef>
                <a:spcPts val="0"/>
              </a:spcBef>
              <a:spcAft>
                <a:spcPts val="0"/>
              </a:spcAft>
              <a:buNone/>
            </a:pPr>
            <a:r>
              <a:rPr lang="es" sz="1300">
                <a:solidFill>
                  <a:schemeClr val="dk1"/>
                </a:solidFill>
                <a:latin typeface="Verdana"/>
                <a:ea typeface="Verdana"/>
                <a:cs typeface="Verdana"/>
                <a:sym typeface="Verdana"/>
              </a:rPr>
              <a:t>relación entre las primeras y  los trastornos de insomnio, y  concluyeron que la luz azul  de los dispositivos era una  de las causas.</a:t>
            </a:r>
            <a:endParaRPr sz="1300">
              <a:solidFill>
                <a:schemeClr val="dk1"/>
              </a:solidFill>
              <a:latin typeface="Verdana"/>
              <a:ea typeface="Verdana"/>
              <a:cs typeface="Verdana"/>
              <a:sym typeface="Verdana"/>
            </a:endParaRPr>
          </a:p>
        </p:txBody>
      </p:sp>
      <p:sp>
        <p:nvSpPr>
          <p:cNvPr id="820" name="Google Shape;820;g277849beafb_0_285"/>
          <p:cNvSpPr txBox="1"/>
          <p:nvPr>
            <p:ph type="title"/>
          </p:nvPr>
        </p:nvSpPr>
        <p:spPr>
          <a:xfrm>
            <a:off x="1425396" y="339574"/>
            <a:ext cx="6293400" cy="453300"/>
          </a:xfrm>
          <a:prstGeom prst="rect">
            <a:avLst/>
          </a:prstGeom>
          <a:noFill/>
          <a:ln>
            <a:noFill/>
          </a:ln>
        </p:spPr>
        <p:txBody>
          <a:bodyPr anchorCtr="0" anchor="t" bIns="0" lIns="0" spcFirstLastPara="1" rIns="0" wrap="square" tIns="6975">
            <a:spAutoFit/>
          </a:bodyPr>
          <a:lstStyle/>
          <a:p>
            <a:pPr indent="0" lvl="0" marL="12700" rtl="0" algn="l">
              <a:lnSpc>
                <a:spcPct val="100000"/>
              </a:lnSpc>
              <a:spcBef>
                <a:spcPts val="0"/>
              </a:spcBef>
              <a:spcAft>
                <a:spcPts val="0"/>
              </a:spcAft>
              <a:buNone/>
            </a:pPr>
            <a:r>
              <a:rPr lang="es"/>
              <a:t>TRASTORNOS Y REDES SOCIALES</a:t>
            </a:r>
            <a:endParaRPr/>
          </a:p>
        </p:txBody>
      </p:sp>
      <p:sp>
        <p:nvSpPr>
          <p:cNvPr id="821" name="Google Shape;821;g277849beafb_0_285"/>
          <p:cNvSpPr txBox="1"/>
          <p:nvPr/>
        </p:nvSpPr>
        <p:spPr>
          <a:xfrm>
            <a:off x="508000" y="2414569"/>
            <a:ext cx="2489400" cy="1434000"/>
          </a:xfrm>
          <a:prstGeom prst="rect">
            <a:avLst/>
          </a:prstGeom>
          <a:noFill/>
          <a:ln>
            <a:noFill/>
          </a:ln>
        </p:spPr>
        <p:txBody>
          <a:bodyPr anchorCtr="0" anchor="t" bIns="0" lIns="0" spcFirstLastPara="1" rIns="0" wrap="square" tIns="5725">
            <a:spAutoFit/>
          </a:bodyPr>
          <a:lstStyle/>
          <a:p>
            <a:pPr indent="0" lvl="0" marL="12700" marR="0" rtl="0" algn="just">
              <a:lnSpc>
                <a:spcPct val="112200"/>
              </a:lnSpc>
              <a:spcBef>
                <a:spcPts val="0"/>
              </a:spcBef>
              <a:spcAft>
                <a:spcPts val="0"/>
              </a:spcAft>
              <a:buNone/>
            </a:pPr>
            <a:r>
              <a:rPr lang="es" sz="1200">
                <a:solidFill>
                  <a:schemeClr val="dk1"/>
                </a:solidFill>
                <a:latin typeface="Verdana"/>
                <a:ea typeface="Verdana"/>
                <a:cs typeface="Verdana"/>
                <a:sym typeface="Verdana"/>
              </a:rPr>
              <a:t>En gente de 19 a 32 años se  comprobó que los que más  tiempo pasaban conectados a  las redes sociales tenían el  doble de probabilidades de  experimentar aislamiento  social, lo que podía</a:t>
            </a:r>
            <a:endParaRPr sz="1200">
              <a:solidFill>
                <a:schemeClr val="dk1"/>
              </a:solidFill>
              <a:latin typeface="Verdana"/>
              <a:ea typeface="Verdana"/>
              <a:cs typeface="Verdana"/>
              <a:sym typeface="Verdana"/>
            </a:endParaRPr>
          </a:p>
        </p:txBody>
      </p:sp>
      <p:sp>
        <p:nvSpPr>
          <p:cNvPr id="822" name="Google Shape;822;g277849beafb_0_285"/>
          <p:cNvSpPr txBox="1"/>
          <p:nvPr/>
        </p:nvSpPr>
        <p:spPr>
          <a:xfrm>
            <a:off x="508000" y="3901231"/>
            <a:ext cx="2486400" cy="378300"/>
          </a:xfrm>
          <a:prstGeom prst="rect">
            <a:avLst/>
          </a:prstGeom>
          <a:noFill/>
          <a:ln>
            <a:noFill/>
          </a:ln>
        </p:spPr>
        <p:txBody>
          <a:bodyPr anchorCtr="0" anchor="t" bIns="0" lIns="0" spcFirstLastPara="1" rIns="0" wrap="square" tIns="8900">
            <a:spAutoFit/>
          </a:bodyPr>
          <a:lstStyle/>
          <a:p>
            <a:pPr indent="0" lvl="0" marL="12700" marR="0" rtl="0" algn="l">
              <a:lnSpc>
                <a:spcPct val="100000"/>
              </a:lnSpc>
              <a:spcBef>
                <a:spcPts val="0"/>
              </a:spcBef>
              <a:spcAft>
                <a:spcPts val="0"/>
              </a:spcAft>
              <a:buNone/>
            </a:pPr>
            <a:r>
              <a:rPr lang="es" sz="1200">
                <a:solidFill>
                  <a:schemeClr val="dk1"/>
                </a:solidFill>
                <a:latin typeface="Verdana"/>
                <a:ea typeface="Verdana"/>
                <a:cs typeface="Verdana"/>
                <a:sym typeface="Verdana"/>
              </a:rPr>
              <a:t>manifestarse	en	una	falta	de</a:t>
            </a:r>
            <a:endParaRPr sz="1200">
              <a:solidFill>
                <a:schemeClr val="dk1"/>
              </a:solidFill>
              <a:latin typeface="Verdana"/>
              <a:ea typeface="Verdana"/>
              <a:cs typeface="Verdana"/>
              <a:sym typeface="Verdana"/>
            </a:endParaRPr>
          </a:p>
        </p:txBody>
      </p:sp>
      <p:sp>
        <p:nvSpPr>
          <p:cNvPr id="823" name="Google Shape;823;g277849beafb_0_285"/>
          <p:cNvSpPr txBox="1"/>
          <p:nvPr/>
        </p:nvSpPr>
        <p:spPr>
          <a:xfrm>
            <a:off x="508000" y="4090969"/>
            <a:ext cx="685800" cy="397800"/>
          </a:xfrm>
          <a:prstGeom prst="rect">
            <a:avLst/>
          </a:prstGeom>
          <a:noFill/>
          <a:ln>
            <a:noFill/>
          </a:ln>
        </p:spPr>
        <p:txBody>
          <a:bodyPr anchorCtr="0" anchor="t" bIns="0" lIns="0" spcFirstLastPara="1" rIns="0" wrap="square" tIns="5725">
            <a:spAutoFit/>
          </a:bodyPr>
          <a:lstStyle/>
          <a:p>
            <a:pPr indent="0" lvl="0" marL="12700" marR="0" rtl="0" algn="l">
              <a:lnSpc>
                <a:spcPct val="112200"/>
              </a:lnSpc>
              <a:spcBef>
                <a:spcPts val="0"/>
              </a:spcBef>
              <a:spcAft>
                <a:spcPts val="0"/>
              </a:spcAft>
              <a:buNone/>
            </a:pPr>
            <a:r>
              <a:rPr lang="es" sz="1200">
                <a:solidFill>
                  <a:schemeClr val="dk1"/>
                </a:solidFill>
                <a:latin typeface="Verdana"/>
                <a:ea typeface="Verdana"/>
                <a:cs typeface="Verdana"/>
                <a:sym typeface="Verdana"/>
              </a:rPr>
              <a:t>sentido  empatía</a:t>
            </a:r>
            <a:endParaRPr sz="1200">
              <a:solidFill>
                <a:schemeClr val="dk1"/>
              </a:solidFill>
              <a:latin typeface="Verdana"/>
              <a:ea typeface="Verdana"/>
              <a:cs typeface="Verdana"/>
              <a:sym typeface="Verdana"/>
            </a:endParaRPr>
          </a:p>
        </p:txBody>
      </p:sp>
      <p:sp>
        <p:nvSpPr>
          <p:cNvPr id="824" name="Google Shape;824;g277849beafb_0_285"/>
          <p:cNvSpPr txBox="1"/>
          <p:nvPr/>
        </p:nvSpPr>
        <p:spPr>
          <a:xfrm>
            <a:off x="1377978" y="4090969"/>
            <a:ext cx="1619100" cy="605100"/>
          </a:xfrm>
          <a:prstGeom prst="rect">
            <a:avLst/>
          </a:prstGeom>
          <a:noFill/>
          <a:ln>
            <a:noFill/>
          </a:ln>
        </p:spPr>
        <p:txBody>
          <a:bodyPr anchorCtr="0" anchor="t" bIns="0" lIns="0" spcFirstLastPara="1" rIns="0" wrap="square" tIns="5725">
            <a:spAutoFit/>
          </a:bodyPr>
          <a:lstStyle/>
          <a:p>
            <a:pPr indent="50800" lvl="0" marL="12700" marR="0" rtl="0" algn="l">
              <a:lnSpc>
                <a:spcPct val="112200"/>
              </a:lnSpc>
              <a:spcBef>
                <a:spcPts val="0"/>
              </a:spcBef>
              <a:spcAft>
                <a:spcPts val="0"/>
              </a:spcAft>
              <a:buNone/>
            </a:pPr>
            <a:r>
              <a:rPr lang="es" sz="1200">
                <a:solidFill>
                  <a:schemeClr val="dk1"/>
                </a:solidFill>
                <a:latin typeface="Verdana"/>
                <a:ea typeface="Verdana"/>
                <a:cs typeface="Verdana"/>
                <a:sym typeface="Verdana"/>
              </a:rPr>
              <a:t>de		pertenencia,  con	los	otros	y</a:t>
            </a:r>
            <a:endParaRPr sz="1200">
              <a:solidFill>
                <a:schemeClr val="dk1"/>
              </a:solidFill>
              <a:latin typeface="Verdana"/>
              <a:ea typeface="Verdana"/>
              <a:cs typeface="Verdana"/>
              <a:sym typeface="Verdana"/>
            </a:endParaRPr>
          </a:p>
        </p:txBody>
      </p:sp>
      <p:sp>
        <p:nvSpPr>
          <p:cNvPr id="825" name="Google Shape;825;g277849beafb_0_285"/>
          <p:cNvSpPr txBox="1"/>
          <p:nvPr/>
        </p:nvSpPr>
        <p:spPr>
          <a:xfrm>
            <a:off x="508000" y="4529881"/>
            <a:ext cx="1962600" cy="193800"/>
          </a:xfrm>
          <a:prstGeom prst="rect">
            <a:avLst/>
          </a:prstGeom>
          <a:noFill/>
          <a:ln>
            <a:noFill/>
          </a:ln>
        </p:spPr>
        <p:txBody>
          <a:bodyPr anchorCtr="0" anchor="t" bIns="0" lIns="0" spcFirstLastPara="1" rIns="0" wrap="square" tIns="8900">
            <a:spAutoFit/>
          </a:bodyPr>
          <a:lstStyle/>
          <a:p>
            <a:pPr indent="0" lvl="0" marL="12700" marR="0" rtl="0" algn="l">
              <a:lnSpc>
                <a:spcPct val="100000"/>
              </a:lnSpc>
              <a:spcBef>
                <a:spcPts val="0"/>
              </a:spcBef>
              <a:spcAft>
                <a:spcPts val="0"/>
              </a:spcAft>
              <a:buNone/>
            </a:pPr>
            <a:r>
              <a:rPr lang="es" sz="1200">
                <a:solidFill>
                  <a:schemeClr val="dk1"/>
                </a:solidFill>
                <a:latin typeface="Verdana"/>
                <a:ea typeface="Verdana"/>
                <a:cs typeface="Verdana"/>
                <a:sym typeface="Verdana"/>
              </a:rPr>
              <a:t>relaciones satisfactorias.</a:t>
            </a:r>
            <a:endParaRPr sz="1200">
              <a:solidFill>
                <a:schemeClr val="dk1"/>
              </a:solidFill>
              <a:latin typeface="Verdana"/>
              <a:ea typeface="Verdana"/>
              <a:cs typeface="Verdana"/>
              <a:sym typeface="Verdana"/>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29" name="Shape 829"/>
        <p:cNvGrpSpPr/>
        <p:nvPr/>
      </p:nvGrpSpPr>
      <p:grpSpPr>
        <a:xfrm>
          <a:off x="0" y="0"/>
          <a:ext cx="0" cy="0"/>
          <a:chOff x="0" y="0"/>
          <a:chExt cx="0" cy="0"/>
        </a:xfrm>
      </p:grpSpPr>
      <p:grpSp>
        <p:nvGrpSpPr>
          <p:cNvPr id="830" name="Google Shape;830;g277849beafb_0_311"/>
          <p:cNvGrpSpPr/>
          <p:nvPr/>
        </p:nvGrpSpPr>
        <p:grpSpPr>
          <a:xfrm>
            <a:off x="1046508" y="99783"/>
            <a:ext cx="3695699" cy="4741104"/>
            <a:chOff x="2093016" y="199565"/>
            <a:chExt cx="7391398" cy="9482207"/>
          </a:xfrm>
        </p:grpSpPr>
        <p:sp>
          <p:nvSpPr>
            <p:cNvPr id="831" name="Google Shape;831;g277849beafb_0_311"/>
            <p:cNvSpPr/>
            <p:nvPr/>
          </p:nvSpPr>
          <p:spPr>
            <a:xfrm>
              <a:off x="2102513" y="1478629"/>
              <a:ext cx="9525" cy="7334884"/>
            </a:xfrm>
            <a:custGeom>
              <a:rect b="b" l="l" r="r" t="t"/>
              <a:pathLst>
                <a:path extrusionOk="0" h="7334884" w="9525">
                  <a:moveTo>
                    <a:pt x="0" y="7334300"/>
                  </a:moveTo>
                  <a:lnTo>
                    <a:pt x="9519" y="0"/>
                  </a:lnTo>
                </a:path>
              </a:pathLst>
            </a:custGeom>
            <a:noFill/>
            <a:ln cap="flat" cmpd="sng" w="190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pic>
          <p:nvPicPr>
            <p:cNvPr id="832" name="Google Shape;832;g277849beafb_0_311"/>
            <p:cNvPicPr preferRelativeResize="0"/>
            <p:nvPr/>
          </p:nvPicPr>
          <p:blipFill rotWithShape="1">
            <a:blip r:embed="rId3">
              <a:alphaModFix/>
            </a:blip>
            <a:srcRect b="0" l="0" r="0" t="0"/>
            <a:stretch/>
          </p:blipFill>
          <p:spPr>
            <a:xfrm>
              <a:off x="2093016" y="199565"/>
              <a:ext cx="7391398" cy="3295649"/>
            </a:xfrm>
            <a:prstGeom prst="rect">
              <a:avLst/>
            </a:prstGeom>
            <a:noFill/>
            <a:ln>
              <a:noFill/>
            </a:ln>
          </p:spPr>
        </p:pic>
        <p:pic>
          <p:nvPicPr>
            <p:cNvPr id="833" name="Google Shape;833;g277849beafb_0_311"/>
            <p:cNvPicPr preferRelativeResize="0"/>
            <p:nvPr/>
          </p:nvPicPr>
          <p:blipFill rotWithShape="1">
            <a:blip r:embed="rId4">
              <a:alphaModFix/>
            </a:blip>
            <a:srcRect b="0" l="0" r="0" t="0"/>
            <a:stretch/>
          </p:blipFill>
          <p:spPr>
            <a:xfrm>
              <a:off x="2507050" y="3808777"/>
              <a:ext cx="6544586" cy="2716241"/>
            </a:xfrm>
            <a:prstGeom prst="rect">
              <a:avLst/>
            </a:prstGeom>
            <a:noFill/>
            <a:ln>
              <a:noFill/>
            </a:ln>
          </p:spPr>
        </p:pic>
        <p:pic>
          <p:nvPicPr>
            <p:cNvPr id="834" name="Google Shape;834;g277849beafb_0_311"/>
            <p:cNvPicPr preferRelativeResize="0"/>
            <p:nvPr/>
          </p:nvPicPr>
          <p:blipFill rotWithShape="1">
            <a:blip r:embed="rId5">
              <a:alphaModFix/>
            </a:blip>
            <a:srcRect b="0" l="0" r="0" t="0"/>
            <a:stretch/>
          </p:blipFill>
          <p:spPr>
            <a:xfrm>
              <a:off x="2560017" y="6969312"/>
              <a:ext cx="6539527" cy="2712460"/>
            </a:xfrm>
            <a:prstGeom prst="rect">
              <a:avLst/>
            </a:prstGeom>
            <a:noFill/>
            <a:ln>
              <a:noFill/>
            </a:ln>
          </p:spPr>
        </p:pic>
      </p:grpSp>
      <p:sp>
        <p:nvSpPr>
          <p:cNvPr id="835" name="Google Shape;835;g277849beafb_0_311"/>
          <p:cNvSpPr txBox="1"/>
          <p:nvPr/>
        </p:nvSpPr>
        <p:spPr>
          <a:xfrm rot="-5400000">
            <a:off x="-776977" y="2299084"/>
            <a:ext cx="3109800" cy="545700"/>
          </a:xfrm>
          <a:prstGeom prst="rect">
            <a:avLst/>
          </a:prstGeom>
          <a:noFill/>
          <a:ln>
            <a:noFill/>
          </a:ln>
        </p:spPr>
        <p:txBody>
          <a:bodyPr anchorCtr="0" anchor="t" bIns="0" lIns="0" spcFirstLastPara="1" rIns="0" wrap="square" tIns="6975">
            <a:spAutoFit/>
          </a:bodyPr>
          <a:lstStyle/>
          <a:p>
            <a:pPr indent="0" lvl="0" marL="12700" marR="0" rtl="0" algn="l">
              <a:lnSpc>
                <a:spcPct val="100000"/>
              </a:lnSpc>
              <a:spcBef>
                <a:spcPts val="0"/>
              </a:spcBef>
              <a:spcAft>
                <a:spcPts val="0"/>
              </a:spcAft>
              <a:buNone/>
            </a:pPr>
            <a:r>
              <a:rPr lang="es" sz="3500">
                <a:solidFill>
                  <a:srgbClr val="535353"/>
                </a:solidFill>
                <a:latin typeface="Cambria"/>
                <a:ea typeface="Cambria"/>
                <a:cs typeface="Cambria"/>
                <a:sym typeface="Cambria"/>
              </a:rPr>
              <a:t>RESULTADOS</a:t>
            </a:r>
            <a:endParaRPr sz="3500">
              <a:solidFill>
                <a:schemeClr val="dk1"/>
              </a:solidFill>
              <a:latin typeface="Cambria"/>
              <a:ea typeface="Cambria"/>
              <a:cs typeface="Cambria"/>
              <a:sym typeface="Cambria"/>
            </a:endParaRPr>
          </a:p>
        </p:txBody>
      </p:sp>
      <p:pic>
        <p:nvPicPr>
          <p:cNvPr id="836" name="Google Shape;836;g277849beafb_0_311"/>
          <p:cNvPicPr preferRelativeResize="0"/>
          <p:nvPr/>
        </p:nvPicPr>
        <p:blipFill rotWithShape="1">
          <a:blip r:embed="rId6">
            <a:alphaModFix/>
          </a:blip>
          <a:srcRect b="0" l="0" r="0" t="0"/>
          <a:stretch/>
        </p:blipFill>
        <p:spPr>
          <a:xfrm>
            <a:off x="5018085" y="2181225"/>
            <a:ext cx="47625" cy="47624"/>
          </a:xfrm>
          <a:prstGeom prst="rect">
            <a:avLst/>
          </a:prstGeom>
          <a:noFill/>
          <a:ln>
            <a:noFill/>
          </a:ln>
        </p:spPr>
      </p:pic>
      <p:sp>
        <p:nvSpPr>
          <p:cNvPr id="837" name="Google Shape;837;g277849beafb_0_311"/>
          <p:cNvSpPr txBox="1"/>
          <p:nvPr/>
        </p:nvSpPr>
        <p:spPr>
          <a:xfrm>
            <a:off x="5147168" y="2030457"/>
            <a:ext cx="3482700" cy="987000"/>
          </a:xfrm>
          <a:prstGeom prst="rect">
            <a:avLst/>
          </a:prstGeom>
          <a:noFill/>
          <a:ln>
            <a:noFill/>
          </a:ln>
        </p:spPr>
        <p:txBody>
          <a:bodyPr anchorCtr="0" anchor="t" bIns="0" lIns="0" spcFirstLastPara="1" rIns="0" wrap="square" tIns="6350">
            <a:spAutoFit/>
          </a:bodyPr>
          <a:lstStyle/>
          <a:p>
            <a:pPr indent="0" lvl="0" marL="0" marR="0" rtl="0" algn="ctr">
              <a:lnSpc>
                <a:spcPct val="130000"/>
              </a:lnSpc>
              <a:spcBef>
                <a:spcPts val="0"/>
              </a:spcBef>
              <a:spcAft>
                <a:spcPts val="0"/>
              </a:spcAft>
              <a:buNone/>
            </a:pPr>
            <a:r>
              <a:rPr lang="es" sz="1300">
                <a:solidFill>
                  <a:schemeClr val="dk1"/>
                </a:solidFill>
                <a:latin typeface="Verdana"/>
                <a:ea typeface="Verdana"/>
                <a:cs typeface="Verdana"/>
                <a:sym typeface="Verdana"/>
              </a:rPr>
              <a:t>La encuesta muestra que la mayoría de los  alumnos (el 82.9%) pasan una gran parte de  su tiempo en sus redes sociales de entre 3 a 5  horas.</a:t>
            </a:r>
            <a:endParaRPr sz="1300">
              <a:solidFill>
                <a:schemeClr val="dk1"/>
              </a:solidFill>
              <a:latin typeface="Verdana"/>
              <a:ea typeface="Verdana"/>
              <a:cs typeface="Verdana"/>
              <a:sym typeface="Verdana"/>
            </a:endParaRPr>
          </a:p>
        </p:txBody>
      </p:sp>
      <p:pic>
        <p:nvPicPr>
          <p:cNvPr id="838" name="Google Shape;838;g277849beafb_0_311"/>
          <p:cNvPicPr preferRelativeResize="0"/>
          <p:nvPr/>
        </p:nvPicPr>
        <p:blipFill rotWithShape="1">
          <a:blip r:embed="rId6">
            <a:alphaModFix/>
          </a:blip>
          <a:srcRect b="0" l="0" r="0" t="0"/>
          <a:stretch/>
        </p:blipFill>
        <p:spPr>
          <a:xfrm>
            <a:off x="5018085" y="3839889"/>
            <a:ext cx="47625" cy="47625"/>
          </a:xfrm>
          <a:prstGeom prst="rect">
            <a:avLst/>
          </a:prstGeom>
          <a:noFill/>
          <a:ln>
            <a:noFill/>
          </a:ln>
        </p:spPr>
      </p:pic>
      <p:sp>
        <p:nvSpPr>
          <p:cNvPr id="839" name="Google Shape;839;g277849beafb_0_311"/>
          <p:cNvSpPr txBox="1"/>
          <p:nvPr/>
        </p:nvSpPr>
        <p:spPr>
          <a:xfrm>
            <a:off x="5347268" y="3689121"/>
            <a:ext cx="3043800" cy="987000"/>
          </a:xfrm>
          <a:prstGeom prst="rect">
            <a:avLst/>
          </a:prstGeom>
          <a:noFill/>
          <a:ln>
            <a:noFill/>
          </a:ln>
        </p:spPr>
        <p:txBody>
          <a:bodyPr anchorCtr="0" anchor="t" bIns="0" lIns="0" spcFirstLastPara="1" rIns="0" wrap="square" tIns="6350">
            <a:spAutoFit/>
          </a:bodyPr>
          <a:lstStyle/>
          <a:p>
            <a:pPr indent="38100" lvl="0" marL="12700" marR="0" rtl="0" algn="just">
              <a:lnSpc>
                <a:spcPct val="130000"/>
              </a:lnSpc>
              <a:spcBef>
                <a:spcPts val="0"/>
              </a:spcBef>
              <a:spcAft>
                <a:spcPts val="0"/>
              </a:spcAft>
              <a:buNone/>
            </a:pPr>
            <a:r>
              <a:rPr lang="es" sz="1300">
                <a:solidFill>
                  <a:schemeClr val="dk1"/>
                </a:solidFill>
                <a:latin typeface="Verdana"/>
                <a:ea typeface="Verdana"/>
                <a:cs typeface="Verdana"/>
                <a:sym typeface="Verdana"/>
              </a:rPr>
              <a:t>El 62,9% de los alumnos de 4to y 5to de  preparatoria consideran que las redes  sociales son necesarias en su vida social</a:t>
            </a:r>
            <a:endParaRPr sz="1300">
              <a:solidFill>
                <a:schemeClr val="dk1"/>
              </a:solidFill>
              <a:latin typeface="Verdana"/>
              <a:ea typeface="Verdana"/>
              <a:cs typeface="Verdana"/>
              <a:sym typeface="Verdana"/>
            </a:endParaRPr>
          </a:p>
        </p:txBody>
      </p:sp>
      <p:pic>
        <p:nvPicPr>
          <p:cNvPr id="840" name="Google Shape;840;g277849beafb_0_311"/>
          <p:cNvPicPr preferRelativeResize="0"/>
          <p:nvPr/>
        </p:nvPicPr>
        <p:blipFill rotWithShape="1">
          <a:blip r:embed="rId6">
            <a:alphaModFix/>
          </a:blip>
          <a:srcRect b="0" l="0" r="0" t="0"/>
          <a:stretch/>
        </p:blipFill>
        <p:spPr>
          <a:xfrm>
            <a:off x="5018085" y="369695"/>
            <a:ext cx="47625" cy="47624"/>
          </a:xfrm>
          <a:prstGeom prst="rect">
            <a:avLst/>
          </a:prstGeom>
          <a:noFill/>
          <a:ln>
            <a:noFill/>
          </a:ln>
        </p:spPr>
      </p:pic>
      <p:sp>
        <p:nvSpPr>
          <p:cNvPr id="841" name="Google Shape;841;g277849beafb_0_311"/>
          <p:cNvSpPr txBox="1"/>
          <p:nvPr/>
        </p:nvSpPr>
        <p:spPr>
          <a:xfrm>
            <a:off x="5202383" y="218927"/>
            <a:ext cx="3410700" cy="1571400"/>
          </a:xfrm>
          <a:prstGeom prst="rect">
            <a:avLst/>
          </a:prstGeom>
          <a:noFill/>
          <a:ln>
            <a:noFill/>
          </a:ln>
        </p:spPr>
        <p:txBody>
          <a:bodyPr anchorCtr="0" anchor="t" bIns="0" lIns="0" spcFirstLastPara="1" rIns="0" wrap="square" tIns="6350">
            <a:spAutoFit/>
          </a:bodyPr>
          <a:lstStyle/>
          <a:p>
            <a:pPr indent="-12700" lvl="0" marL="12700" marR="0" rtl="0" algn="ctr">
              <a:lnSpc>
                <a:spcPct val="130000"/>
              </a:lnSpc>
              <a:spcBef>
                <a:spcPts val="0"/>
              </a:spcBef>
              <a:spcAft>
                <a:spcPts val="0"/>
              </a:spcAft>
              <a:buNone/>
            </a:pPr>
            <a:r>
              <a:rPr lang="es" sz="1300">
                <a:solidFill>
                  <a:schemeClr val="dk1"/>
                </a:solidFill>
                <a:latin typeface="Verdana"/>
                <a:ea typeface="Verdana"/>
                <a:cs typeface="Verdana"/>
                <a:sym typeface="Verdana"/>
              </a:rPr>
              <a:t>Se pudo analizar que el 61,4% de los  adolescentes que utilizan redes sociales, no  les crea inseguridad y ni la falta de confianza  a sí mismos por los estereotipos que se</a:t>
            </a:r>
            <a:endParaRPr sz="1300">
              <a:solidFill>
                <a:schemeClr val="dk1"/>
              </a:solidFill>
              <a:latin typeface="Verdana"/>
              <a:ea typeface="Verdana"/>
              <a:cs typeface="Verdana"/>
              <a:sym typeface="Verdana"/>
            </a:endParaRPr>
          </a:p>
          <a:p>
            <a:pPr indent="0" lvl="0" marL="0" marR="114300" rtl="0" algn="ctr">
              <a:lnSpc>
                <a:spcPct val="100000"/>
              </a:lnSpc>
              <a:spcBef>
                <a:spcPts val="500"/>
              </a:spcBef>
              <a:spcAft>
                <a:spcPts val="0"/>
              </a:spcAft>
              <a:buNone/>
            </a:pPr>
            <a:r>
              <a:rPr lang="es" sz="1300">
                <a:solidFill>
                  <a:schemeClr val="dk1"/>
                </a:solidFill>
                <a:latin typeface="Verdana"/>
                <a:ea typeface="Verdana"/>
                <a:cs typeface="Verdana"/>
                <a:sym typeface="Verdana"/>
              </a:rPr>
              <a:t>muestran</a:t>
            </a:r>
            <a:endParaRPr sz="1300">
              <a:solidFill>
                <a:schemeClr val="dk1"/>
              </a:solidFill>
              <a:latin typeface="Verdana"/>
              <a:ea typeface="Verdana"/>
              <a:cs typeface="Verdana"/>
              <a:sym typeface="Verdana"/>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45" name="Shape 845"/>
        <p:cNvGrpSpPr/>
        <p:nvPr/>
      </p:nvGrpSpPr>
      <p:grpSpPr>
        <a:xfrm>
          <a:off x="0" y="0"/>
          <a:ext cx="0" cy="0"/>
          <a:chOff x="0" y="0"/>
          <a:chExt cx="0" cy="0"/>
        </a:xfrm>
      </p:grpSpPr>
      <p:sp>
        <p:nvSpPr>
          <p:cNvPr id="846" name="Google Shape;846;g277849beafb_0_326"/>
          <p:cNvSpPr txBox="1"/>
          <p:nvPr/>
        </p:nvSpPr>
        <p:spPr>
          <a:xfrm rot="-5400000">
            <a:off x="-1043056" y="2194327"/>
            <a:ext cx="3109800" cy="545700"/>
          </a:xfrm>
          <a:prstGeom prst="rect">
            <a:avLst/>
          </a:prstGeom>
          <a:noFill/>
          <a:ln>
            <a:noFill/>
          </a:ln>
        </p:spPr>
        <p:txBody>
          <a:bodyPr anchorCtr="0" anchor="t" bIns="0" lIns="0" spcFirstLastPara="1" rIns="0" wrap="square" tIns="6975">
            <a:spAutoFit/>
          </a:bodyPr>
          <a:lstStyle/>
          <a:p>
            <a:pPr indent="0" lvl="0" marL="12700" marR="0" rtl="0" algn="l">
              <a:lnSpc>
                <a:spcPct val="100000"/>
              </a:lnSpc>
              <a:spcBef>
                <a:spcPts val="0"/>
              </a:spcBef>
              <a:spcAft>
                <a:spcPts val="0"/>
              </a:spcAft>
              <a:buNone/>
            </a:pPr>
            <a:r>
              <a:rPr lang="es" sz="3500">
                <a:solidFill>
                  <a:srgbClr val="535353"/>
                </a:solidFill>
                <a:latin typeface="Cambria"/>
                <a:ea typeface="Cambria"/>
                <a:cs typeface="Cambria"/>
                <a:sym typeface="Cambria"/>
              </a:rPr>
              <a:t>RESULTADOS</a:t>
            </a:r>
            <a:endParaRPr sz="3500">
              <a:solidFill>
                <a:schemeClr val="dk1"/>
              </a:solidFill>
              <a:latin typeface="Cambria"/>
              <a:ea typeface="Cambria"/>
              <a:cs typeface="Cambria"/>
              <a:sym typeface="Cambria"/>
            </a:endParaRPr>
          </a:p>
        </p:txBody>
      </p:sp>
      <p:sp>
        <p:nvSpPr>
          <p:cNvPr id="847" name="Google Shape;847;g277849beafb_0_326"/>
          <p:cNvSpPr/>
          <p:nvPr/>
        </p:nvSpPr>
        <p:spPr>
          <a:xfrm>
            <a:off x="785177" y="739315"/>
            <a:ext cx="4763" cy="3667442"/>
          </a:xfrm>
          <a:custGeom>
            <a:rect b="b" l="l" r="r" t="t"/>
            <a:pathLst>
              <a:path extrusionOk="0" h="7334884" w="9525">
                <a:moveTo>
                  <a:pt x="0" y="7334300"/>
                </a:moveTo>
                <a:lnTo>
                  <a:pt x="9519" y="0"/>
                </a:lnTo>
              </a:path>
            </a:pathLst>
          </a:custGeom>
          <a:noFill/>
          <a:ln cap="flat" cmpd="sng" w="190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pic>
        <p:nvPicPr>
          <p:cNvPr id="848" name="Google Shape;848;g277849beafb_0_326"/>
          <p:cNvPicPr preferRelativeResize="0"/>
          <p:nvPr/>
        </p:nvPicPr>
        <p:blipFill rotWithShape="1">
          <a:blip r:embed="rId3">
            <a:alphaModFix/>
          </a:blip>
          <a:srcRect b="0" l="0" r="0" t="0"/>
          <a:stretch/>
        </p:blipFill>
        <p:spPr>
          <a:xfrm>
            <a:off x="1075573" y="237545"/>
            <a:ext cx="42863" cy="42862"/>
          </a:xfrm>
          <a:prstGeom prst="rect">
            <a:avLst/>
          </a:prstGeom>
          <a:noFill/>
          <a:ln>
            <a:noFill/>
          </a:ln>
        </p:spPr>
      </p:pic>
      <p:sp>
        <p:nvSpPr>
          <p:cNvPr id="849" name="Google Shape;849;g277849beafb_0_326"/>
          <p:cNvSpPr txBox="1"/>
          <p:nvPr/>
        </p:nvSpPr>
        <p:spPr>
          <a:xfrm>
            <a:off x="1189012" y="106731"/>
            <a:ext cx="7543800" cy="4779600"/>
          </a:xfrm>
          <a:prstGeom prst="rect">
            <a:avLst/>
          </a:prstGeom>
          <a:noFill/>
          <a:ln>
            <a:noFill/>
          </a:ln>
        </p:spPr>
        <p:txBody>
          <a:bodyPr anchorCtr="0" anchor="t" bIns="0" lIns="0" spcFirstLastPara="1" rIns="0" wrap="square" tIns="6350">
            <a:spAutoFit/>
          </a:bodyPr>
          <a:lstStyle/>
          <a:p>
            <a:pPr indent="0" lvl="0" marL="215900" marR="228600" rtl="0" algn="ctr">
              <a:lnSpc>
                <a:spcPct val="130700"/>
              </a:lnSpc>
              <a:spcBef>
                <a:spcPts val="0"/>
              </a:spcBef>
              <a:spcAft>
                <a:spcPts val="0"/>
              </a:spcAft>
              <a:buNone/>
            </a:pPr>
            <a:r>
              <a:rPr lang="es" sz="1100">
                <a:solidFill>
                  <a:schemeClr val="dk1"/>
                </a:solidFill>
                <a:latin typeface="Verdana"/>
                <a:ea typeface="Verdana"/>
                <a:cs typeface="Verdana"/>
                <a:sym typeface="Verdana"/>
              </a:rPr>
              <a:t>Cuando se le preguntó a los encuestados sobre el impacto de las redes sociales en su vida, las respuestas  fueron afirmativas en su mayoría. Muchas de ellas expusieron que este impacto no va más allá de ser una  fuente de entretenimiento y distracción, pero también hubieron respuestas relacionadas con el estrés, la  ansiedad y las inseguridades.</a:t>
            </a:r>
            <a:endParaRPr sz="1100">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t/>
            </a:r>
            <a:endParaRPr sz="1400">
              <a:solidFill>
                <a:schemeClr val="dk1"/>
              </a:solidFill>
              <a:latin typeface="Verdana"/>
              <a:ea typeface="Verdana"/>
              <a:cs typeface="Verdana"/>
              <a:sym typeface="Verdana"/>
            </a:endParaRPr>
          </a:p>
          <a:p>
            <a:pPr indent="-3505200" lvl="0" marL="3568700" marR="76200" rtl="0" algn="l">
              <a:lnSpc>
                <a:spcPct val="130700"/>
              </a:lnSpc>
              <a:spcBef>
                <a:spcPts val="0"/>
              </a:spcBef>
              <a:spcAft>
                <a:spcPts val="0"/>
              </a:spcAft>
              <a:buNone/>
            </a:pPr>
            <a:r>
              <a:rPr lang="es" sz="1100">
                <a:solidFill>
                  <a:schemeClr val="dk1"/>
                </a:solidFill>
                <a:latin typeface="Verdana"/>
                <a:ea typeface="Verdana"/>
                <a:cs typeface="Verdana"/>
                <a:sym typeface="Verdana"/>
              </a:rPr>
              <a:t>En la encuesta se pudo observar que el tipo de contenido que más consumen es “deportes, memes y estilo de  vida”.</a:t>
            </a:r>
            <a:endParaRPr sz="1100">
              <a:solidFill>
                <a:schemeClr val="dk1"/>
              </a:solidFill>
              <a:latin typeface="Verdana"/>
              <a:ea typeface="Verdana"/>
              <a:cs typeface="Verdana"/>
              <a:sym typeface="Verdana"/>
            </a:endParaRPr>
          </a:p>
          <a:p>
            <a:pPr indent="0" lvl="0" marL="12700" marR="0" rtl="0" algn="l">
              <a:lnSpc>
                <a:spcPct val="100000"/>
              </a:lnSpc>
              <a:spcBef>
                <a:spcPts val="300"/>
              </a:spcBef>
              <a:spcAft>
                <a:spcPts val="0"/>
              </a:spcAft>
              <a:buNone/>
            </a:pPr>
            <a:r>
              <a:rPr lang="es" sz="1100">
                <a:solidFill>
                  <a:schemeClr val="dk1"/>
                </a:solidFill>
                <a:latin typeface="Verdana"/>
                <a:ea typeface="Verdana"/>
                <a:cs typeface="Verdana"/>
                <a:sym typeface="Verdana"/>
              </a:rPr>
              <a:t>A los alumnos se les pregunto que tan seguido suben contenido a las redes sociales. Los resultados que</a:t>
            </a:r>
            <a:endParaRPr sz="1100">
              <a:solidFill>
                <a:schemeClr val="dk1"/>
              </a:solidFill>
              <a:latin typeface="Verdana"/>
              <a:ea typeface="Verdana"/>
              <a:cs typeface="Verdana"/>
              <a:sym typeface="Verdana"/>
            </a:endParaRPr>
          </a:p>
          <a:p>
            <a:pPr indent="0" lvl="0" marL="12700" marR="0" rtl="0" algn="l">
              <a:lnSpc>
                <a:spcPct val="144900"/>
              </a:lnSpc>
              <a:spcBef>
                <a:spcPts val="0"/>
              </a:spcBef>
              <a:spcAft>
                <a:spcPts val="0"/>
              </a:spcAft>
              <a:buNone/>
            </a:pPr>
            <a:r>
              <a:rPr lang="es" sz="1100">
                <a:solidFill>
                  <a:schemeClr val="dk1"/>
                </a:solidFill>
                <a:latin typeface="Verdana"/>
                <a:ea typeface="Verdana"/>
                <a:cs typeface="Verdana"/>
                <a:sym typeface="Verdana"/>
              </a:rPr>
              <a:t>arrojaron fue que el 70% suben contenido "casi nunca", el 30% una vez a la semana, el otro porcentaje es  muy pequeño y es que suben en distintos momentos.</a:t>
            </a:r>
            <a:endParaRPr sz="1100">
              <a:solidFill>
                <a:schemeClr val="dk1"/>
              </a:solidFill>
              <a:latin typeface="Verdana"/>
              <a:ea typeface="Verdana"/>
              <a:cs typeface="Verdana"/>
              <a:sym typeface="Verdana"/>
            </a:endParaRPr>
          </a:p>
          <a:p>
            <a:pPr indent="0" lvl="0" marL="12700" marR="0" rtl="0" algn="just">
              <a:lnSpc>
                <a:spcPct val="144900"/>
              </a:lnSpc>
              <a:spcBef>
                <a:spcPts val="1200"/>
              </a:spcBef>
              <a:spcAft>
                <a:spcPts val="0"/>
              </a:spcAft>
              <a:buNone/>
            </a:pPr>
            <a:r>
              <a:rPr lang="es" sz="1100">
                <a:solidFill>
                  <a:schemeClr val="dk1"/>
                </a:solidFill>
                <a:latin typeface="Verdana"/>
                <a:ea typeface="Verdana"/>
                <a:cs typeface="Verdana"/>
                <a:sym typeface="Verdana"/>
              </a:rPr>
              <a:t>Cuando se les pregunto a los alumnos, si les generaba ansiedad el no tener respuesta a sus publicaciones y  el porqué, la mayoría de los alumnos contestaron que no les importaba por que ellos no buscaban  aprobación y que si sus publicaciones no tenían la respuesta deseada no les importaba ya que ellos subían  esas publicaciones por que les gustó a ellos o para guardar recuerdos o momentos de su vida. Aunque  hubo respuestas donde decían que si les generaba ansiedad por que sentían que no encajaban o que ya  aburrían a la sociedad.</a:t>
            </a:r>
            <a:endParaRPr sz="1100">
              <a:solidFill>
                <a:schemeClr val="dk1"/>
              </a:solidFill>
              <a:latin typeface="Verdana"/>
              <a:ea typeface="Verdana"/>
              <a:cs typeface="Verdana"/>
              <a:sym typeface="Verdana"/>
            </a:endParaRPr>
          </a:p>
          <a:p>
            <a:pPr indent="0" lvl="0" marL="12700" marR="0" rtl="0" algn="just">
              <a:lnSpc>
                <a:spcPct val="144900"/>
              </a:lnSpc>
              <a:spcBef>
                <a:spcPts val="0"/>
              </a:spcBef>
              <a:spcAft>
                <a:spcPts val="0"/>
              </a:spcAft>
              <a:buNone/>
            </a:pPr>
            <a:r>
              <a:rPr lang="es" sz="1100">
                <a:solidFill>
                  <a:schemeClr val="dk1"/>
                </a:solidFill>
                <a:latin typeface="Verdana"/>
                <a:ea typeface="Verdana"/>
                <a:cs typeface="Verdana"/>
                <a:sym typeface="Verdana"/>
              </a:rPr>
              <a:t>A los alumnos se les pregunto que si crearían que la edad en la que empezaron a usar las redes sociales  tuvo algún impacto en el manejo de sus emociones, y las hubo diferentes puntos de vista, desde que no  creen que les haya afectado, a otros qué creen que se pudieron adelantar a cosas que no eran aptas para  esa edad o desarrollaron algún tipo de dependencia o adicción al usarlas</a:t>
            </a:r>
            <a:endParaRPr sz="1100">
              <a:solidFill>
                <a:schemeClr val="dk1"/>
              </a:solidFill>
              <a:latin typeface="Verdana"/>
              <a:ea typeface="Verdana"/>
              <a:cs typeface="Verdana"/>
              <a:sym typeface="Verdana"/>
            </a:endParaRPr>
          </a:p>
        </p:txBody>
      </p:sp>
      <p:pic>
        <p:nvPicPr>
          <p:cNvPr id="850" name="Google Shape;850;g277849beafb_0_326"/>
          <p:cNvPicPr preferRelativeResize="0"/>
          <p:nvPr/>
        </p:nvPicPr>
        <p:blipFill rotWithShape="1">
          <a:blip r:embed="rId3">
            <a:alphaModFix/>
          </a:blip>
          <a:srcRect b="0" l="0" r="0" t="0"/>
          <a:stretch/>
        </p:blipFill>
        <p:spPr>
          <a:xfrm>
            <a:off x="1075573" y="1332920"/>
            <a:ext cx="42863" cy="42862"/>
          </a:xfrm>
          <a:prstGeom prst="rect">
            <a:avLst/>
          </a:prstGeom>
          <a:noFill/>
          <a:ln>
            <a:noFill/>
          </a:ln>
        </p:spPr>
      </p:pic>
      <p:pic>
        <p:nvPicPr>
          <p:cNvPr id="851" name="Google Shape;851;g277849beafb_0_326"/>
          <p:cNvPicPr preferRelativeResize="0"/>
          <p:nvPr/>
        </p:nvPicPr>
        <p:blipFill rotWithShape="1">
          <a:blip r:embed="rId3">
            <a:alphaModFix/>
          </a:blip>
          <a:srcRect b="0" l="0" r="0" t="0"/>
          <a:stretch/>
        </p:blipFill>
        <p:spPr>
          <a:xfrm>
            <a:off x="1076970" y="1758241"/>
            <a:ext cx="42863" cy="42862"/>
          </a:xfrm>
          <a:prstGeom prst="rect">
            <a:avLst/>
          </a:prstGeom>
          <a:noFill/>
          <a:ln>
            <a:noFill/>
          </a:ln>
        </p:spPr>
      </p:pic>
      <p:pic>
        <p:nvPicPr>
          <p:cNvPr id="852" name="Google Shape;852;g277849beafb_0_326"/>
          <p:cNvPicPr preferRelativeResize="0"/>
          <p:nvPr/>
        </p:nvPicPr>
        <p:blipFill rotWithShape="1">
          <a:blip r:embed="rId3">
            <a:alphaModFix/>
          </a:blip>
          <a:srcRect b="0" l="0" r="0" t="0"/>
          <a:stretch/>
        </p:blipFill>
        <p:spPr>
          <a:xfrm>
            <a:off x="1076970" y="2634044"/>
            <a:ext cx="42863" cy="42862"/>
          </a:xfrm>
          <a:prstGeom prst="rect">
            <a:avLst/>
          </a:prstGeom>
          <a:noFill/>
          <a:ln>
            <a:noFill/>
          </a:ln>
        </p:spPr>
      </p:pic>
      <p:pic>
        <p:nvPicPr>
          <p:cNvPr id="853" name="Google Shape;853;g277849beafb_0_326"/>
          <p:cNvPicPr preferRelativeResize="0"/>
          <p:nvPr/>
        </p:nvPicPr>
        <p:blipFill rotWithShape="1">
          <a:blip r:embed="rId3">
            <a:alphaModFix/>
          </a:blip>
          <a:srcRect b="0" l="0" r="0" t="0"/>
          <a:stretch/>
        </p:blipFill>
        <p:spPr>
          <a:xfrm>
            <a:off x="1076970" y="4091369"/>
            <a:ext cx="42863" cy="42862"/>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57" name="Shape 857"/>
        <p:cNvGrpSpPr/>
        <p:nvPr/>
      </p:nvGrpSpPr>
      <p:grpSpPr>
        <a:xfrm>
          <a:off x="0" y="0"/>
          <a:ext cx="0" cy="0"/>
          <a:chOff x="0" y="0"/>
          <a:chExt cx="0" cy="0"/>
        </a:xfrm>
      </p:grpSpPr>
      <p:pic>
        <p:nvPicPr>
          <p:cNvPr id="858" name="Google Shape;858;g277849beafb_0_337"/>
          <p:cNvPicPr preferRelativeResize="0"/>
          <p:nvPr/>
        </p:nvPicPr>
        <p:blipFill rotWithShape="1">
          <a:blip r:embed="rId3">
            <a:alphaModFix/>
          </a:blip>
          <a:srcRect b="0" l="0" r="0" t="0"/>
          <a:stretch/>
        </p:blipFill>
        <p:spPr>
          <a:xfrm>
            <a:off x="0" y="1255"/>
            <a:ext cx="9144001" cy="2409825"/>
          </a:xfrm>
          <a:prstGeom prst="rect">
            <a:avLst/>
          </a:prstGeom>
          <a:noFill/>
          <a:ln>
            <a:noFill/>
          </a:ln>
        </p:spPr>
      </p:pic>
      <p:sp>
        <p:nvSpPr>
          <p:cNvPr id="859" name="Google Shape;859;g277849beafb_0_337"/>
          <p:cNvSpPr txBox="1"/>
          <p:nvPr/>
        </p:nvSpPr>
        <p:spPr>
          <a:xfrm>
            <a:off x="1037095" y="2790660"/>
            <a:ext cx="7069800" cy="2188500"/>
          </a:xfrm>
          <a:prstGeom prst="rect">
            <a:avLst/>
          </a:prstGeom>
          <a:noFill/>
          <a:ln>
            <a:noFill/>
          </a:ln>
        </p:spPr>
        <p:txBody>
          <a:bodyPr anchorCtr="0" anchor="t" bIns="0" lIns="0" spcFirstLastPara="1" rIns="0" wrap="square" tIns="6025">
            <a:spAutoFit/>
          </a:bodyPr>
          <a:lstStyle/>
          <a:p>
            <a:pPr indent="0" lvl="0" marL="12700" marR="0" rtl="0" algn="ctr">
              <a:lnSpc>
                <a:spcPct val="130399"/>
              </a:lnSpc>
              <a:spcBef>
                <a:spcPts val="0"/>
              </a:spcBef>
              <a:spcAft>
                <a:spcPts val="0"/>
              </a:spcAft>
              <a:buNone/>
            </a:pPr>
            <a:r>
              <a:rPr lang="es" sz="1400">
                <a:solidFill>
                  <a:schemeClr val="dk1"/>
                </a:solidFill>
                <a:latin typeface="Verdana"/>
                <a:ea typeface="Verdana"/>
                <a:cs typeface="Verdana"/>
                <a:sym typeface="Verdana"/>
              </a:rPr>
              <a:t>En base a la investigación, las redes sociales tienen un impacto emocional muy  presente ya que a través de ellas se busca validación social, llegando a crear  ansiedad ,depresión entre otros trastornos mentales; e incluso llegar a tener una  dependencia a este tipo de herramientas.</a:t>
            </a:r>
            <a:endParaRPr sz="1400">
              <a:solidFill>
                <a:schemeClr val="dk1"/>
              </a:solidFill>
              <a:latin typeface="Verdana"/>
              <a:ea typeface="Verdana"/>
              <a:cs typeface="Verdana"/>
              <a:sym typeface="Verdana"/>
            </a:endParaRPr>
          </a:p>
          <a:p>
            <a:pPr indent="0" lvl="0" marL="127000" marR="127000" rtl="0" algn="ctr">
              <a:lnSpc>
                <a:spcPct val="130399"/>
              </a:lnSpc>
              <a:spcBef>
                <a:spcPts val="0"/>
              </a:spcBef>
              <a:spcAft>
                <a:spcPts val="0"/>
              </a:spcAft>
              <a:buNone/>
            </a:pPr>
            <a:r>
              <a:rPr lang="es" sz="1400">
                <a:solidFill>
                  <a:schemeClr val="dk1"/>
                </a:solidFill>
                <a:latin typeface="Verdana"/>
                <a:ea typeface="Verdana"/>
                <a:cs typeface="Verdana"/>
                <a:sym typeface="Verdana"/>
              </a:rPr>
              <a:t>En la encuesta realizada demuestra lo contrario ya que consideramos que los  alumnos de 4to y 5to de preparatoria no le tomaron la seriedad necesaria a la  actividad y de los 110 alumnos entrevistados, solo respondieron 70.</a:t>
            </a:r>
            <a:endParaRPr sz="1400">
              <a:solidFill>
                <a:schemeClr val="dk1"/>
              </a:solidFill>
              <a:latin typeface="Verdana"/>
              <a:ea typeface="Verdana"/>
              <a:cs typeface="Verdana"/>
              <a:sym typeface="Verdana"/>
            </a:endParaRPr>
          </a:p>
        </p:txBody>
      </p:sp>
      <p:sp>
        <p:nvSpPr>
          <p:cNvPr id="860" name="Google Shape;860;g277849beafb_0_337"/>
          <p:cNvSpPr txBox="1"/>
          <p:nvPr>
            <p:ph type="title"/>
          </p:nvPr>
        </p:nvSpPr>
        <p:spPr>
          <a:xfrm>
            <a:off x="3624975" y="2424950"/>
            <a:ext cx="1533000" cy="283500"/>
          </a:xfrm>
          <a:prstGeom prst="rect">
            <a:avLst/>
          </a:prstGeom>
          <a:noFill/>
          <a:ln>
            <a:noFill/>
          </a:ln>
        </p:spPr>
        <p:txBody>
          <a:bodyPr anchorCtr="0" anchor="t" bIns="0" lIns="0" spcFirstLastPara="1" rIns="0" wrap="square" tIns="6350">
            <a:spAutoFit/>
          </a:bodyPr>
          <a:lstStyle/>
          <a:p>
            <a:pPr indent="0" lvl="0" marL="12700" rtl="0" algn="l">
              <a:lnSpc>
                <a:spcPct val="100000"/>
              </a:lnSpc>
              <a:spcBef>
                <a:spcPts val="0"/>
              </a:spcBef>
              <a:spcAft>
                <a:spcPts val="0"/>
              </a:spcAft>
              <a:buNone/>
            </a:pPr>
            <a:r>
              <a:rPr b="1" lang="es" sz="1800">
                <a:solidFill>
                  <a:srgbClr val="000000"/>
                </a:solidFill>
                <a:latin typeface="Tahoma"/>
                <a:ea typeface="Tahoma"/>
                <a:cs typeface="Tahoma"/>
                <a:sym typeface="Tahoma"/>
              </a:rPr>
              <a:t>Conclusión</a:t>
            </a:r>
            <a:endParaRPr sz="1800">
              <a:latin typeface="Tahoma"/>
              <a:ea typeface="Tahoma"/>
              <a:cs typeface="Tahoma"/>
              <a:sym typeface="Tahoma"/>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g277849beafb_0_343"/>
          <p:cNvSpPr txBox="1"/>
          <p:nvPr/>
        </p:nvSpPr>
        <p:spPr>
          <a:xfrm>
            <a:off x="5451171" y="554617"/>
            <a:ext cx="3105300" cy="1503600"/>
          </a:xfrm>
          <a:prstGeom prst="rect">
            <a:avLst/>
          </a:prstGeom>
          <a:noFill/>
          <a:ln>
            <a:noFill/>
          </a:ln>
        </p:spPr>
        <p:txBody>
          <a:bodyPr anchorCtr="0" anchor="t" bIns="0" lIns="0" spcFirstLastPara="1" rIns="0" wrap="square" tIns="33350">
            <a:spAutoFit/>
          </a:bodyPr>
          <a:lstStyle/>
          <a:p>
            <a:pPr indent="0" lvl="0" marL="12700" marR="558800" rtl="0" algn="l">
              <a:lnSpc>
                <a:spcPct val="109820"/>
              </a:lnSpc>
              <a:spcBef>
                <a:spcPts val="0"/>
              </a:spcBef>
              <a:spcAft>
                <a:spcPts val="0"/>
              </a:spcAft>
              <a:buNone/>
            </a:pPr>
            <a:r>
              <a:rPr lang="es" sz="1700">
                <a:solidFill>
                  <a:schemeClr val="dk1"/>
                </a:solidFill>
                <a:latin typeface="Cambria"/>
                <a:ea typeface="Cambria"/>
                <a:cs typeface="Cambria"/>
                <a:sym typeface="Cambria"/>
              </a:rPr>
              <a:t>Pon toda la información en  perspectiva.</a:t>
            </a:r>
            <a:endParaRPr sz="1700">
              <a:solidFill>
                <a:schemeClr val="dk1"/>
              </a:solidFill>
              <a:latin typeface="Cambria"/>
              <a:ea typeface="Cambria"/>
              <a:cs typeface="Cambria"/>
              <a:sym typeface="Cambria"/>
            </a:endParaRPr>
          </a:p>
          <a:p>
            <a:pPr indent="0" lvl="0" marL="12700" marR="0" rtl="0" algn="l">
              <a:lnSpc>
                <a:spcPct val="105800"/>
              </a:lnSpc>
              <a:spcBef>
                <a:spcPts val="700"/>
              </a:spcBef>
              <a:spcAft>
                <a:spcPts val="0"/>
              </a:spcAft>
              <a:buNone/>
            </a:pPr>
            <a:r>
              <a:rPr lang="es" sz="1000">
                <a:solidFill>
                  <a:schemeClr val="dk1"/>
                </a:solidFill>
                <a:latin typeface="Verdana"/>
                <a:ea typeface="Verdana"/>
                <a:cs typeface="Verdana"/>
                <a:sym typeface="Verdana"/>
              </a:rPr>
              <a:t>Evita cualquier sentimiento de envidia a partir de lo  que veas o leas. En las redes sociales existe una  tendencia general a demostrar lo felices que  somos, pero muchas veces ocultamos lo que  realmente estamos pasando.</a:t>
            </a:r>
            <a:endParaRPr sz="1000">
              <a:solidFill>
                <a:schemeClr val="dk1"/>
              </a:solidFill>
              <a:latin typeface="Verdana"/>
              <a:ea typeface="Verdana"/>
              <a:cs typeface="Verdana"/>
              <a:sym typeface="Verdana"/>
            </a:endParaRPr>
          </a:p>
        </p:txBody>
      </p:sp>
      <p:sp>
        <p:nvSpPr>
          <p:cNvPr id="866" name="Google Shape;866;g277849beafb_0_343"/>
          <p:cNvSpPr txBox="1"/>
          <p:nvPr>
            <p:ph type="title"/>
          </p:nvPr>
        </p:nvSpPr>
        <p:spPr>
          <a:xfrm>
            <a:off x="436720" y="968815"/>
            <a:ext cx="2617500" cy="314400"/>
          </a:xfrm>
          <a:prstGeom prst="rect">
            <a:avLst/>
          </a:prstGeom>
          <a:noFill/>
          <a:ln>
            <a:noFill/>
          </a:ln>
        </p:spPr>
        <p:txBody>
          <a:bodyPr anchorCtr="0" anchor="t" bIns="0" lIns="0" spcFirstLastPara="1" rIns="0" wrap="square" tIns="6350">
            <a:spAutoFit/>
          </a:bodyPr>
          <a:lstStyle/>
          <a:p>
            <a:pPr indent="0" lvl="0" marL="12700" rtl="0" algn="l">
              <a:lnSpc>
                <a:spcPct val="100000"/>
              </a:lnSpc>
              <a:spcBef>
                <a:spcPts val="0"/>
              </a:spcBef>
              <a:spcAft>
                <a:spcPts val="0"/>
              </a:spcAft>
              <a:buNone/>
            </a:pPr>
            <a:r>
              <a:rPr lang="es" sz="2000">
                <a:solidFill>
                  <a:srgbClr val="FFFFFF"/>
                </a:solidFill>
              </a:rPr>
              <a:t>RECOMENDACIONES</a:t>
            </a:r>
            <a:endParaRPr sz="2000"/>
          </a:p>
        </p:txBody>
      </p:sp>
      <p:sp>
        <p:nvSpPr>
          <p:cNvPr id="867" name="Google Shape;867;g277849beafb_0_343"/>
          <p:cNvSpPr txBox="1"/>
          <p:nvPr/>
        </p:nvSpPr>
        <p:spPr>
          <a:xfrm>
            <a:off x="436720" y="1495134"/>
            <a:ext cx="3530400" cy="3287400"/>
          </a:xfrm>
          <a:prstGeom prst="rect">
            <a:avLst/>
          </a:prstGeom>
          <a:noFill/>
          <a:ln>
            <a:noFill/>
          </a:ln>
        </p:spPr>
        <p:txBody>
          <a:bodyPr anchorCtr="0" anchor="t" bIns="0" lIns="0" spcFirstLastPara="1" rIns="0" wrap="square" tIns="5400">
            <a:spAutoFit/>
          </a:bodyPr>
          <a:lstStyle/>
          <a:p>
            <a:pPr indent="0" lvl="0" marL="12700" marR="0" rtl="0" algn="l">
              <a:lnSpc>
                <a:spcPct val="126035"/>
              </a:lnSpc>
              <a:spcBef>
                <a:spcPts val="0"/>
              </a:spcBef>
              <a:spcAft>
                <a:spcPts val="0"/>
              </a:spcAft>
              <a:buNone/>
            </a:pPr>
            <a:r>
              <a:rPr lang="es" sz="1400">
                <a:solidFill>
                  <a:srgbClr val="FFFFFF"/>
                </a:solidFill>
                <a:latin typeface="Verdana"/>
                <a:ea typeface="Verdana"/>
                <a:cs typeface="Verdana"/>
                <a:sym typeface="Verdana"/>
              </a:rPr>
              <a:t>En un intento por minimizar los posibles  impactos en la salud mental de sus  usuarios, algunos de los mayores  mantenedores de plataformas de redes  sociales han luchado para crear barreras  y estrategias para prevenir problemas de  salud mental.</a:t>
            </a:r>
            <a:endParaRPr sz="1400">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t/>
            </a:r>
            <a:endParaRPr sz="1400">
              <a:solidFill>
                <a:schemeClr val="dk1"/>
              </a:solidFill>
              <a:latin typeface="Verdana"/>
              <a:ea typeface="Verdana"/>
              <a:cs typeface="Verdana"/>
              <a:sym typeface="Verdana"/>
            </a:endParaRPr>
          </a:p>
          <a:p>
            <a:pPr indent="0" lvl="0" marL="12700" marR="558800" rtl="0" algn="just">
              <a:lnSpc>
                <a:spcPct val="104900"/>
              </a:lnSpc>
              <a:spcBef>
                <a:spcPts val="0"/>
              </a:spcBef>
              <a:spcAft>
                <a:spcPts val="0"/>
              </a:spcAft>
              <a:buNone/>
            </a:pPr>
            <a:r>
              <a:rPr lang="es" sz="1400">
                <a:solidFill>
                  <a:srgbClr val="FFFFFF"/>
                </a:solidFill>
                <a:latin typeface="Verdana"/>
                <a:ea typeface="Verdana"/>
                <a:cs typeface="Verdana"/>
                <a:sym typeface="Verdana"/>
              </a:rPr>
              <a:t>Algunos consejos que nos pueden  ayudar a gestionar nuestras redes  sociales sociales:</a:t>
            </a:r>
            <a:endParaRPr sz="1400">
              <a:solidFill>
                <a:schemeClr val="dk1"/>
              </a:solidFill>
              <a:latin typeface="Verdana"/>
              <a:ea typeface="Verdana"/>
              <a:cs typeface="Verdana"/>
              <a:sym typeface="Verdana"/>
            </a:endParaRPr>
          </a:p>
        </p:txBody>
      </p:sp>
      <p:sp>
        <p:nvSpPr>
          <p:cNvPr id="868" name="Google Shape;868;g277849beafb_0_343"/>
          <p:cNvSpPr txBox="1"/>
          <p:nvPr/>
        </p:nvSpPr>
        <p:spPr>
          <a:xfrm>
            <a:off x="5379733" y="2119523"/>
            <a:ext cx="3099300" cy="2732400"/>
          </a:xfrm>
          <a:prstGeom prst="rect">
            <a:avLst/>
          </a:prstGeom>
          <a:noFill/>
          <a:ln>
            <a:noFill/>
          </a:ln>
        </p:spPr>
        <p:txBody>
          <a:bodyPr anchorCtr="0" anchor="t" bIns="0" lIns="0" spcFirstLastPara="1" rIns="0" wrap="square" tIns="30800">
            <a:spAutoFit/>
          </a:bodyPr>
          <a:lstStyle/>
          <a:p>
            <a:pPr indent="0" lvl="0" marL="12700" marR="152400" rtl="0" algn="l">
              <a:lnSpc>
                <a:spcPct val="109457"/>
              </a:lnSpc>
              <a:spcBef>
                <a:spcPts val="0"/>
              </a:spcBef>
              <a:spcAft>
                <a:spcPts val="0"/>
              </a:spcAft>
              <a:buNone/>
            </a:pPr>
            <a:r>
              <a:rPr b="1" lang="es" sz="1500">
                <a:solidFill>
                  <a:schemeClr val="dk1"/>
                </a:solidFill>
                <a:latin typeface="Tahoma"/>
                <a:ea typeface="Tahoma"/>
                <a:cs typeface="Tahoma"/>
                <a:sym typeface="Tahoma"/>
              </a:rPr>
              <a:t>Usa únicamente las redes sociales  que te resulten útiles.</a:t>
            </a:r>
            <a:endParaRPr sz="1500">
              <a:solidFill>
                <a:schemeClr val="dk1"/>
              </a:solidFill>
              <a:latin typeface="Tahoma"/>
              <a:ea typeface="Tahoma"/>
              <a:cs typeface="Tahoma"/>
              <a:sym typeface="Tahoma"/>
            </a:endParaRPr>
          </a:p>
          <a:p>
            <a:pPr indent="0" lvl="0" marL="12700" marR="76200" rtl="0" algn="l">
              <a:lnSpc>
                <a:spcPct val="104700"/>
              </a:lnSpc>
              <a:spcBef>
                <a:spcPts val="600"/>
              </a:spcBef>
              <a:spcAft>
                <a:spcPts val="0"/>
              </a:spcAft>
              <a:buNone/>
            </a:pPr>
            <a:r>
              <a:rPr lang="es" sz="1100">
                <a:solidFill>
                  <a:schemeClr val="dk1"/>
                </a:solidFill>
                <a:latin typeface="Verdana"/>
                <a:ea typeface="Verdana"/>
                <a:cs typeface="Verdana"/>
                <a:sym typeface="Verdana"/>
              </a:rPr>
              <a:t>No quieras estar presente en todas las redes  sociales y no estés por estar. Que no sean una  obligación para ti.</a:t>
            </a:r>
            <a:endParaRPr sz="1100">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t/>
            </a:r>
            <a:endParaRPr sz="1800">
              <a:solidFill>
                <a:schemeClr val="dk1"/>
              </a:solidFill>
              <a:latin typeface="Verdana"/>
              <a:ea typeface="Verdana"/>
              <a:cs typeface="Verdana"/>
              <a:sym typeface="Verdana"/>
            </a:endParaRPr>
          </a:p>
          <a:p>
            <a:pPr indent="0" lvl="0" marL="12700" marR="0" rtl="0" algn="l">
              <a:lnSpc>
                <a:spcPct val="100000"/>
              </a:lnSpc>
              <a:spcBef>
                <a:spcPts val="0"/>
              </a:spcBef>
              <a:spcAft>
                <a:spcPts val="0"/>
              </a:spcAft>
              <a:buNone/>
            </a:pPr>
            <a:r>
              <a:rPr lang="es" sz="1700">
                <a:solidFill>
                  <a:schemeClr val="dk1"/>
                </a:solidFill>
                <a:latin typeface="Cambria"/>
                <a:ea typeface="Cambria"/>
                <a:cs typeface="Cambria"/>
                <a:sym typeface="Cambria"/>
              </a:rPr>
              <a:t>Establece límites.</a:t>
            </a:r>
            <a:endParaRPr sz="1700">
              <a:solidFill>
                <a:schemeClr val="dk1"/>
              </a:solidFill>
              <a:latin typeface="Cambria"/>
              <a:ea typeface="Cambria"/>
              <a:cs typeface="Cambria"/>
              <a:sym typeface="Cambria"/>
            </a:endParaRPr>
          </a:p>
          <a:p>
            <a:pPr indent="25400" lvl="0" marL="12700" marR="0" rtl="0" algn="l">
              <a:lnSpc>
                <a:spcPct val="105600"/>
              </a:lnSpc>
              <a:spcBef>
                <a:spcPts val="700"/>
              </a:spcBef>
              <a:spcAft>
                <a:spcPts val="0"/>
              </a:spcAft>
              <a:buNone/>
            </a:pPr>
            <a:r>
              <a:rPr lang="es" sz="1100">
                <a:solidFill>
                  <a:schemeClr val="dk1"/>
                </a:solidFill>
                <a:latin typeface="Verdana"/>
                <a:ea typeface="Verdana"/>
                <a:cs typeface="Verdana"/>
                <a:sym typeface="Verdana"/>
              </a:rPr>
              <a:t>Las redes sociales no deben ser ladrones de  tu tiempo, intenta identificar momentos del  día en los que las redes no interfieran  negativamente en tu actividad diaria.</a:t>
            </a:r>
            <a:endParaRPr sz="1100">
              <a:solidFill>
                <a:schemeClr val="dk1"/>
              </a:solidFill>
              <a:latin typeface="Verdana"/>
              <a:ea typeface="Verdana"/>
              <a:cs typeface="Verdana"/>
              <a:sym typeface="Verdana"/>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5226"/>
              <a:buFont typeface="Trebuchet MS"/>
              <a:buNone/>
            </a:pPr>
            <a:r>
              <a:rPr lang="es">
                <a:solidFill>
                  <a:schemeClr val="dk1"/>
                </a:solidFill>
              </a:rPr>
              <a:t>Conclusiones y utilidad de los resultados</a:t>
            </a:r>
            <a:endParaRPr>
              <a:solidFill>
                <a:schemeClr val="dk1"/>
              </a:solidFill>
            </a:endParaRPr>
          </a:p>
        </p:txBody>
      </p:sp>
      <p:sp>
        <p:nvSpPr>
          <p:cNvPr id="874" name="Google Shape;874;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07975" lvl="0" marL="457200" rtl="0" algn="l">
              <a:lnSpc>
                <a:spcPct val="100000"/>
              </a:lnSpc>
              <a:spcBef>
                <a:spcPts val="0"/>
              </a:spcBef>
              <a:spcAft>
                <a:spcPts val="0"/>
              </a:spcAft>
              <a:buClr>
                <a:schemeClr val="dk1"/>
              </a:buClr>
              <a:buSzPts val="1250"/>
              <a:buChar char="●"/>
            </a:pPr>
            <a:r>
              <a:rPr lang="es" sz="1250">
                <a:solidFill>
                  <a:schemeClr val="dk1"/>
                </a:solidFill>
              </a:rPr>
              <a:t>Los alumnos han concluido que la vida ha cambiado mucho y puede que sea más fácil gracias a las nuevas tecnologías de comunicación, Internet y a las redes sociales, pero estos avances también tienen sus desventajas y en algunas personas el mal uso de estas tecnologías deriva en la aparición de ciertas patologías físicas, psicológicas o sociales.</a:t>
            </a:r>
            <a:endParaRPr sz="1250">
              <a:solidFill>
                <a:schemeClr val="dk1"/>
              </a:solidFill>
            </a:endParaRPr>
          </a:p>
          <a:p>
            <a:pPr indent="0" lvl="0" marL="457200" rtl="0" algn="l">
              <a:lnSpc>
                <a:spcPct val="100000"/>
              </a:lnSpc>
              <a:spcBef>
                <a:spcPts val="0"/>
              </a:spcBef>
              <a:spcAft>
                <a:spcPts val="0"/>
              </a:spcAft>
              <a:buNone/>
            </a:pPr>
            <a:r>
              <a:t/>
            </a:r>
            <a:endParaRPr sz="1250">
              <a:solidFill>
                <a:schemeClr val="dk1"/>
              </a:solidFill>
            </a:endParaRPr>
          </a:p>
          <a:p>
            <a:pPr indent="-307975" lvl="0" marL="457200" rtl="0" algn="l">
              <a:lnSpc>
                <a:spcPct val="100000"/>
              </a:lnSpc>
              <a:spcBef>
                <a:spcPts val="0"/>
              </a:spcBef>
              <a:spcAft>
                <a:spcPts val="0"/>
              </a:spcAft>
              <a:buClr>
                <a:schemeClr val="dk1"/>
              </a:buClr>
              <a:buSzPts val="1250"/>
              <a:buChar char="●"/>
            </a:pPr>
            <a:r>
              <a:rPr lang="es" sz="1250">
                <a:solidFill>
                  <a:schemeClr val="dk1"/>
                </a:solidFill>
              </a:rPr>
              <a:t>Las redes sociales facilitan la vida, pero también la alteran, ya que una relación basadas únicamente en ellas ocasiona déficits y alteraciones físicas, sociales y emocionales.</a:t>
            </a:r>
            <a:endParaRPr sz="1250">
              <a:solidFill>
                <a:schemeClr val="dk1"/>
              </a:solidFill>
            </a:endParaRPr>
          </a:p>
          <a:p>
            <a:pPr indent="0" lvl="0" marL="457200" rtl="0" algn="l">
              <a:lnSpc>
                <a:spcPct val="100000"/>
              </a:lnSpc>
              <a:spcBef>
                <a:spcPts val="0"/>
              </a:spcBef>
              <a:spcAft>
                <a:spcPts val="0"/>
              </a:spcAft>
              <a:buNone/>
            </a:pPr>
            <a:r>
              <a:t/>
            </a:r>
            <a:endParaRPr sz="1250">
              <a:solidFill>
                <a:schemeClr val="dk1"/>
              </a:solidFill>
            </a:endParaRPr>
          </a:p>
          <a:p>
            <a:pPr indent="-307975" lvl="0" marL="457200" rtl="0" algn="l">
              <a:spcBef>
                <a:spcPts val="1200"/>
              </a:spcBef>
              <a:spcAft>
                <a:spcPts val="0"/>
              </a:spcAft>
              <a:buClr>
                <a:schemeClr val="dk1"/>
              </a:buClr>
              <a:buSzPts val="1250"/>
              <a:buChar char="●"/>
            </a:pPr>
            <a:r>
              <a:rPr lang="es"/>
              <a:t>En las infografías y su exposición se encuentran padecimientos generados por el abuso de las redes sociales, tales como estrés, ansiedad, depresión y problemas de autoestima en los adolescentes que no tenían límites y vigilancia al interactuar en ellas.</a:t>
            </a:r>
            <a:endParaRPr sz="1250">
              <a:solidFill>
                <a:schemeClr val="dk1"/>
              </a:solidFill>
            </a:endParaRPr>
          </a:p>
          <a:p>
            <a:pPr indent="0" lvl="0" marL="0" rtl="0" algn="l">
              <a:spcBef>
                <a:spcPts val="0"/>
              </a:spcBef>
              <a:spcAft>
                <a:spcPts val="1200"/>
              </a:spcAft>
              <a:buSzPts val="18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8"/>
          <p:cNvPicPr preferRelativeResize="0"/>
          <p:nvPr/>
        </p:nvPicPr>
        <p:blipFill rotWithShape="1">
          <a:blip r:embed="rId3">
            <a:alphaModFix/>
          </a:blip>
          <a:srcRect b="0" l="0" r="0" t="0"/>
          <a:stretch/>
        </p:blipFill>
        <p:spPr>
          <a:xfrm>
            <a:off x="323273" y="297500"/>
            <a:ext cx="8017677" cy="4579299"/>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5226"/>
              <a:buFont typeface="Trebuchet MS"/>
              <a:buNone/>
            </a:pPr>
            <a:r>
              <a:rPr lang="es">
                <a:solidFill>
                  <a:schemeClr val="dk1"/>
                </a:solidFill>
              </a:rPr>
              <a:t>Reflexión final sobre el proyecto</a:t>
            </a:r>
            <a:endParaRPr>
              <a:solidFill>
                <a:schemeClr val="dk1"/>
              </a:solidFill>
            </a:endParaRPr>
          </a:p>
        </p:txBody>
      </p:sp>
      <p:sp>
        <p:nvSpPr>
          <p:cNvPr id="880" name="Google Shape;880;p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lnSpcReduction="10000"/>
          </a:bodyPr>
          <a:lstStyle/>
          <a:p>
            <a:pPr indent="-342900" lvl="0" marL="457200" rtl="0" algn="just">
              <a:spcBef>
                <a:spcPts val="0"/>
              </a:spcBef>
              <a:spcAft>
                <a:spcPts val="0"/>
              </a:spcAft>
              <a:buSzPts val="1800"/>
              <a:buChar char="●"/>
            </a:pPr>
            <a:r>
              <a:rPr lang="es"/>
              <a:t>Se realizaron exitosamente las encuestas entre los alumnos del Colegio pudiendo concluir que el uso de redes sociales es un hábito relativamente reciente por lo que se está en estudio los efectos de esta nueva forma de interacción social y las consecuencias de su abuso. </a:t>
            </a:r>
            <a:endParaRPr/>
          </a:p>
          <a:p>
            <a:pPr indent="-342900" lvl="0" marL="457200" rtl="0" algn="just">
              <a:spcBef>
                <a:spcPts val="0"/>
              </a:spcBef>
              <a:spcAft>
                <a:spcPts val="0"/>
              </a:spcAft>
              <a:buSzPts val="1800"/>
              <a:buChar char="●"/>
            </a:pPr>
            <a:r>
              <a:rPr lang="es"/>
              <a:t>A través de las redes se busca validación social y su mal uso puede generar dependencia a este tipo de herramientas.</a:t>
            </a:r>
            <a:endParaRPr/>
          </a:p>
          <a:p>
            <a:pPr indent="-342900" lvl="0" marL="457200" rtl="0" algn="just">
              <a:spcBef>
                <a:spcPts val="0"/>
              </a:spcBef>
              <a:spcAft>
                <a:spcPts val="0"/>
              </a:spcAft>
              <a:buSzPts val="1800"/>
              <a:buChar char="●"/>
            </a:pPr>
            <a:r>
              <a:rPr lang="es">
                <a:solidFill>
                  <a:srgbClr val="080808"/>
                </a:solidFill>
                <a:highlight>
                  <a:srgbClr val="FFFFFF"/>
                </a:highlight>
              </a:rPr>
              <a:t>Debido a la naturaleza impulsiva de los adolescentes, los expertos sugieren que los adolescentes que publican contenido en las redes sociales corren el riesgo de compartir fotografías íntimas o historias muy personales. Esto puede dar lugar a que sean hostigados, acosados o, incluso, chantajeados. A menudo, los adolescentes escriben publicaciones sin considerar consecuencias o problemas relacionados con la privacidad, por lo que se concluye es importante que los alumnos conozcan el </a:t>
            </a:r>
            <a:r>
              <a:rPr lang="es">
                <a:solidFill>
                  <a:srgbClr val="080808"/>
                </a:solidFill>
                <a:highlight>
                  <a:srgbClr val="FFFFFF"/>
                </a:highlight>
              </a:rPr>
              <a:t>derecho</a:t>
            </a:r>
            <a:r>
              <a:rPr lang="es">
                <a:solidFill>
                  <a:srgbClr val="080808"/>
                </a:solidFill>
                <a:highlight>
                  <a:srgbClr val="FFFFFF"/>
                </a:highlight>
              </a:rPr>
              <a:t> a la información y la protección de sus datos.</a:t>
            </a:r>
            <a:endParaRPr>
              <a:solidFill>
                <a:srgbClr val="080808"/>
              </a:solidFill>
              <a:highlight>
                <a:srgbClr val="FFFFFF"/>
              </a:highlight>
            </a:endParaRPr>
          </a:p>
          <a:p>
            <a:pPr indent="-342900" lvl="0" marL="457200" rtl="0" algn="just">
              <a:spcBef>
                <a:spcPts val="0"/>
              </a:spcBef>
              <a:spcAft>
                <a:spcPts val="0"/>
              </a:spcAft>
              <a:buSzPts val="1800"/>
              <a:buChar char="●"/>
            </a:pPr>
            <a:r>
              <a:rPr lang="es"/>
              <a:t>Al finalizar se generan una serie de recomendaciones para establecer límites al tener contacto a través de las redes seleccionando únicamente las que les sean útiles y moderando el tiempo de utilización de las mismas teniendo en cuenta los valores de convivencia que son el respeto, la honestidad y la responsabilidad en el marco de los derechos de niñas, niños, adolescentes y jóvenes.</a:t>
            </a:r>
            <a:endParaRPr>
              <a:solidFill>
                <a:srgbClr val="080808"/>
              </a:solidFill>
              <a:highlight>
                <a:srgbClr val="FFFFFF"/>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9"/>
          <p:cNvPicPr preferRelativeResize="0"/>
          <p:nvPr/>
        </p:nvPicPr>
        <p:blipFill rotWithShape="1">
          <a:blip r:embed="rId3">
            <a:alphaModFix/>
          </a:blip>
          <a:srcRect b="0" l="0" r="0" t="0"/>
          <a:stretch/>
        </p:blipFill>
        <p:spPr>
          <a:xfrm>
            <a:off x="360218" y="360218"/>
            <a:ext cx="8314057" cy="442421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aceta">
  <a:themeElements>
    <a:clrScheme name="Faceta">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