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png" ContentType="image/png"/>
  <Default Extension="pptx" ContentType="application/vnd.openxmlformats-officedocument.presentationml.presentation"/>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6" r:id="rId3"/>
  </p:sldMasterIdLst>
  <p:notesMasterIdLst>
    <p:notesMasterId r:id="rId89"/>
  </p:notesMasterIdLst>
  <p:sldIdLst>
    <p:sldId id="408" r:id="rId4"/>
    <p:sldId id="346" r:id="rId5"/>
    <p:sldId id="412" r:id="rId6"/>
    <p:sldId id="365" r:id="rId7"/>
    <p:sldId id="348" r:id="rId8"/>
    <p:sldId id="349" r:id="rId9"/>
    <p:sldId id="259" r:id="rId10"/>
    <p:sldId id="266" r:id="rId11"/>
    <p:sldId id="347" r:id="rId12"/>
    <p:sldId id="415" r:id="rId13"/>
    <p:sldId id="414" r:id="rId14"/>
    <p:sldId id="352" r:id="rId15"/>
    <p:sldId id="409" r:id="rId16"/>
    <p:sldId id="330" r:id="rId17"/>
    <p:sldId id="331" r:id="rId18"/>
    <p:sldId id="332" r:id="rId19"/>
    <p:sldId id="416" r:id="rId20"/>
    <p:sldId id="318" r:id="rId21"/>
    <p:sldId id="320" r:id="rId22"/>
    <p:sldId id="321" r:id="rId23"/>
    <p:sldId id="322" r:id="rId24"/>
    <p:sldId id="325" r:id="rId25"/>
    <p:sldId id="323" r:id="rId26"/>
    <p:sldId id="324" r:id="rId27"/>
    <p:sldId id="327" r:id="rId28"/>
    <p:sldId id="375" r:id="rId29"/>
    <p:sldId id="379" r:id="rId30"/>
    <p:sldId id="377" r:id="rId31"/>
    <p:sldId id="378" r:id="rId32"/>
    <p:sldId id="380" r:id="rId33"/>
    <p:sldId id="383" r:id="rId34"/>
    <p:sldId id="381" r:id="rId35"/>
    <p:sldId id="382" r:id="rId36"/>
    <p:sldId id="385" r:id="rId37"/>
    <p:sldId id="384" r:id="rId38"/>
    <p:sldId id="404" r:id="rId39"/>
    <p:sldId id="272" r:id="rId40"/>
    <p:sldId id="387" r:id="rId41"/>
    <p:sldId id="389" r:id="rId42"/>
    <p:sldId id="388" r:id="rId43"/>
    <p:sldId id="390" r:id="rId44"/>
    <p:sldId id="391" r:id="rId45"/>
    <p:sldId id="273" r:id="rId46"/>
    <p:sldId id="394" r:id="rId47"/>
    <p:sldId id="395" r:id="rId48"/>
    <p:sldId id="396" r:id="rId49"/>
    <p:sldId id="397" r:id="rId50"/>
    <p:sldId id="401" r:id="rId51"/>
    <p:sldId id="402" r:id="rId52"/>
    <p:sldId id="403" r:id="rId53"/>
    <p:sldId id="274" r:id="rId54"/>
    <p:sldId id="333" r:id="rId55"/>
    <p:sldId id="287" r:id="rId56"/>
    <p:sldId id="279" r:id="rId57"/>
    <p:sldId id="280" r:id="rId58"/>
    <p:sldId id="282" r:id="rId59"/>
    <p:sldId id="299" r:id="rId60"/>
    <p:sldId id="301" r:id="rId61"/>
    <p:sldId id="302" r:id="rId62"/>
    <p:sldId id="303" r:id="rId63"/>
    <p:sldId id="300" r:id="rId64"/>
    <p:sldId id="334" r:id="rId65"/>
    <p:sldId id="338" r:id="rId66"/>
    <p:sldId id="337" r:id="rId67"/>
    <p:sldId id="339" r:id="rId68"/>
    <p:sldId id="340" r:id="rId69"/>
    <p:sldId id="341" r:id="rId70"/>
    <p:sldId id="315" r:id="rId71"/>
    <p:sldId id="313" r:id="rId72"/>
    <p:sldId id="314" r:id="rId73"/>
    <p:sldId id="293" r:id="rId74"/>
    <p:sldId id="291" r:id="rId75"/>
    <p:sldId id="292" r:id="rId76"/>
    <p:sldId id="295" r:id="rId77"/>
    <p:sldId id="326" r:id="rId78"/>
    <p:sldId id="343" r:id="rId79"/>
    <p:sldId id="344" r:id="rId80"/>
    <p:sldId id="371" r:id="rId81"/>
    <p:sldId id="357" r:id="rId82"/>
    <p:sldId id="359" r:id="rId83"/>
    <p:sldId id="360" r:id="rId84"/>
    <p:sldId id="356" r:id="rId85"/>
    <p:sldId id="361" r:id="rId86"/>
    <p:sldId id="362" r:id="rId87"/>
    <p:sldId id="367" r:id="rId88"/>
  </p:sldIdLst>
  <p:sldSz cx="9144000" cy="6858000" type="screen4x3"/>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raciela Giorguli Chávez" initials="GGC" lastIdx="1" clrIdx="0">
    <p:extLst>
      <p:ext uri="{19B8F6BF-5375-455C-9EA6-DF929625EA0E}">
        <p15:presenceInfo xmlns:p15="http://schemas.microsoft.com/office/powerpoint/2012/main" userId="170fa6b73b0211a9" providerId="Windows Live"/>
      </p:ext>
    </p:extLst>
  </p:cmAuthor>
  <p:cmAuthor id="2" name="Jonathan Jesús Serrano" initials="JJS" lastIdx="4" clrIdx="1">
    <p:extLst>
      <p:ext uri="{19B8F6BF-5375-455C-9EA6-DF929625EA0E}">
        <p15:presenceInfo xmlns:p15="http://schemas.microsoft.com/office/powerpoint/2012/main" userId="6c040e65c2376e5e" providerId="Windows Live"/>
      </p:ext>
    </p:extLst>
  </p:cmAuthor>
  <p:cmAuthor id="3" name="MG" initials="MG" lastIdx="1" clrIdx="2">
    <p:extLst>
      <p:ext uri="{19B8F6BF-5375-455C-9EA6-DF929625EA0E}">
        <p15:presenceInfo xmlns:p15="http://schemas.microsoft.com/office/powerpoint/2012/main" userId="MG" providerId="None"/>
      </p:ext>
    </p:extLst>
  </p:cmAuthor>
  <p:cmAuthor id="4" name="Jonathan J. Serrano" initials="JJCS" lastIdx="1" clrIdx="3">
    <p:extLst>
      <p:ext uri="{19B8F6BF-5375-455C-9EA6-DF929625EA0E}">
        <p15:presenceInfo xmlns:p15="http://schemas.microsoft.com/office/powerpoint/2012/main" userId="Jonathan J. Serrano"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458531-4894-4D50-963F-371229E0DE24}" v="50" dt="2021-06-30T23:18:10.504"/>
    <p1510:client id="{7417EB37-A058-4FF5-8C8A-4B96D37E472B}" v="96" dt="2021-06-30T05:24:14.285"/>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Estilo medio 1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0853" autoAdjust="0"/>
    <p:restoredTop sz="94660"/>
  </p:normalViewPr>
  <p:slideViewPr>
    <p:cSldViewPr snapToGrid="0">
      <p:cViewPr varScale="1">
        <p:scale>
          <a:sx n="67" d="100"/>
          <a:sy n="67" d="100"/>
        </p:scale>
        <p:origin x="552"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84" Type="http://schemas.openxmlformats.org/officeDocument/2006/relationships/slide" Target="slides/slide81.xml"/><Relationship Id="rId89" Type="http://schemas.openxmlformats.org/officeDocument/2006/relationships/notesMaster" Target="notesMasters/notesMaster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commentAuthors" Target="commentAuthors.xml"/><Relationship Id="rId95" Type="http://schemas.microsoft.com/office/2016/11/relationships/changesInfo" Target="changesInfos/changesInfo1.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presProps" Target="presProps.xml"/><Relationship Id="rId9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nathan Jesús Serrano" userId="6c040e65c2376e5e" providerId="LiveId" clId="{B049139A-ABEA-4297-BF01-AB571EC63A8F}"/>
    <pc:docChg chg="undo custSel modSld">
      <pc:chgData name="Jonathan Jesús Serrano" userId="6c040e65c2376e5e" providerId="LiveId" clId="{B049139A-ABEA-4297-BF01-AB571EC63A8F}" dt="2021-06-25T21:39:03.402" v="24" actId="164"/>
      <pc:docMkLst>
        <pc:docMk/>
      </pc:docMkLst>
      <pc:sldChg chg="addSp delSp modSp mod">
        <pc:chgData name="Jonathan Jesús Serrano" userId="6c040e65c2376e5e" providerId="LiveId" clId="{B049139A-ABEA-4297-BF01-AB571EC63A8F}" dt="2021-06-25T21:39:03.402" v="24" actId="164"/>
        <pc:sldMkLst>
          <pc:docMk/>
          <pc:sldMk cId="967981801" sldId="414"/>
        </pc:sldMkLst>
        <pc:spChg chg="add del mod topLvl">
          <ac:chgData name="Jonathan Jesús Serrano" userId="6c040e65c2376e5e" providerId="LiveId" clId="{B049139A-ABEA-4297-BF01-AB571EC63A8F}" dt="2021-06-25T21:36:55.577" v="7" actId="478"/>
          <ac:spMkLst>
            <pc:docMk/>
            <pc:sldMk cId="967981801" sldId="414"/>
            <ac:spMk id="2" creationId="{3EEF1BC7-45AD-4963-A726-F01A7D0E4BF4}"/>
          </ac:spMkLst>
        </pc:spChg>
        <pc:spChg chg="add del mod topLvl">
          <ac:chgData name="Jonathan Jesús Serrano" userId="6c040e65c2376e5e" providerId="LiveId" clId="{B049139A-ABEA-4297-BF01-AB571EC63A8F}" dt="2021-06-25T21:36:55.577" v="7" actId="478"/>
          <ac:spMkLst>
            <pc:docMk/>
            <pc:sldMk cId="967981801" sldId="414"/>
            <ac:spMk id="6" creationId="{72D17054-474F-440C-80DC-E32EA8ECE330}"/>
          </ac:spMkLst>
        </pc:spChg>
        <pc:spChg chg="add del mod topLvl">
          <ac:chgData name="Jonathan Jesús Serrano" userId="6c040e65c2376e5e" providerId="LiveId" clId="{B049139A-ABEA-4297-BF01-AB571EC63A8F}" dt="2021-06-25T21:36:55.577" v="7" actId="478"/>
          <ac:spMkLst>
            <pc:docMk/>
            <pc:sldMk cId="967981801" sldId="414"/>
            <ac:spMk id="8" creationId="{745C8C5D-2598-496C-AFC8-B839DE508B47}"/>
          </ac:spMkLst>
        </pc:spChg>
        <pc:spChg chg="add mod">
          <ac:chgData name="Jonathan Jesús Serrano" userId="6c040e65c2376e5e" providerId="LiveId" clId="{B049139A-ABEA-4297-BF01-AB571EC63A8F}" dt="2021-06-25T21:39:03.402" v="24" actId="164"/>
          <ac:spMkLst>
            <pc:docMk/>
            <pc:sldMk cId="967981801" sldId="414"/>
            <ac:spMk id="10" creationId="{B58AAF72-A4C4-4389-8F1B-FF3AD3809100}"/>
          </ac:spMkLst>
        </pc:spChg>
        <pc:spChg chg="add mod">
          <ac:chgData name="Jonathan Jesús Serrano" userId="6c040e65c2376e5e" providerId="LiveId" clId="{B049139A-ABEA-4297-BF01-AB571EC63A8F}" dt="2021-06-25T21:39:03.402" v="24" actId="164"/>
          <ac:spMkLst>
            <pc:docMk/>
            <pc:sldMk cId="967981801" sldId="414"/>
            <ac:spMk id="11" creationId="{F8E57236-6F5F-4F0F-8B32-A7C7AF017317}"/>
          </ac:spMkLst>
        </pc:spChg>
        <pc:spChg chg="add mod">
          <ac:chgData name="Jonathan Jesús Serrano" userId="6c040e65c2376e5e" providerId="LiveId" clId="{B049139A-ABEA-4297-BF01-AB571EC63A8F}" dt="2021-06-25T21:39:03.402" v="24" actId="164"/>
          <ac:spMkLst>
            <pc:docMk/>
            <pc:sldMk cId="967981801" sldId="414"/>
            <ac:spMk id="12" creationId="{84760837-DD00-462D-9FAB-1A45C371527C}"/>
          </ac:spMkLst>
        </pc:spChg>
        <pc:grpChg chg="del">
          <ac:chgData name="Jonathan Jesús Serrano" userId="6c040e65c2376e5e" providerId="LiveId" clId="{B049139A-ABEA-4297-BF01-AB571EC63A8F}" dt="2021-06-25T21:36:29.465" v="0" actId="165"/>
          <ac:grpSpMkLst>
            <pc:docMk/>
            <pc:sldMk cId="967981801" sldId="414"/>
            <ac:grpSpMk id="5" creationId="{BE131BD4-6215-4FD0-AC67-CC846C57C209}"/>
          </ac:grpSpMkLst>
        </pc:grpChg>
        <pc:grpChg chg="add mod">
          <ac:chgData name="Jonathan Jesús Serrano" userId="6c040e65c2376e5e" providerId="LiveId" clId="{B049139A-ABEA-4297-BF01-AB571EC63A8F}" dt="2021-06-25T21:39:03.402" v="24" actId="164"/>
          <ac:grpSpMkLst>
            <pc:docMk/>
            <pc:sldMk cId="967981801" sldId="414"/>
            <ac:grpSpMk id="13" creationId="{5EA48EBE-C5B7-4A70-BD9C-1E0AA5A94236}"/>
          </ac:grpSpMkLst>
        </pc:grpChg>
        <pc:picChg chg="add del mod topLvl">
          <ac:chgData name="Jonathan Jesús Serrano" userId="6c040e65c2376e5e" providerId="LiveId" clId="{B049139A-ABEA-4297-BF01-AB571EC63A8F}" dt="2021-06-25T21:36:55.577" v="7" actId="478"/>
          <ac:picMkLst>
            <pc:docMk/>
            <pc:sldMk cId="967981801" sldId="414"/>
            <ac:picMk id="4" creationId="{B3CF59A7-ABA6-4CD9-8A8B-91F330437D30}"/>
          </ac:picMkLst>
        </pc:picChg>
        <pc:picChg chg="add mod">
          <ac:chgData name="Jonathan Jesús Serrano" userId="6c040e65c2376e5e" providerId="LiveId" clId="{B049139A-ABEA-4297-BF01-AB571EC63A8F}" dt="2021-06-25T21:39:03.402" v="24" actId="164"/>
          <ac:picMkLst>
            <pc:docMk/>
            <pc:sldMk cId="967981801" sldId="414"/>
            <ac:picMk id="9" creationId="{D30506CD-1B0B-4E70-9354-C89935DA78E3}"/>
          </ac:picMkLst>
        </pc:picChg>
      </pc:sldChg>
    </pc:docChg>
  </pc:docChgLst>
  <pc:docChgLst>
    <pc:chgData name="diana aviles" userId="28066bef3d4ff197" providerId="Windows Live" clId="Web-{33204728-695F-43B9-A76F-D790C66114D6}"/>
    <pc:docChg chg="modSld">
      <pc:chgData name="diana aviles" userId="28066bef3d4ff197" providerId="Windows Live" clId="Web-{33204728-695F-43B9-A76F-D790C66114D6}" dt="2021-06-23T19:06:59.710" v="215"/>
      <pc:docMkLst>
        <pc:docMk/>
      </pc:docMkLst>
      <pc:sldChg chg="modSp">
        <pc:chgData name="diana aviles" userId="28066bef3d4ff197" providerId="Windows Live" clId="Web-{33204728-695F-43B9-A76F-D790C66114D6}" dt="2021-06-23T19:01:10.847" v="153"/>
        <pc:sldMkLst>
          <pc:docMk/>
          <pc:sldMk cId="960210115" sldId="330"/>
        </pc:sldMkLst>
        <pc:graphicFrameChg chg="mod modGraphic">
          <ac:chgData name="diana aviles" userId="28066bef3d4ff197" providerId="Windows Live" clId="Web-{33204728-695F-43B9-A76F-D790C66114D6}" dt="2021-06-23T19:01:10.847" v="153"/>
          <ac:graphicFrameMkLst>
            <pc:docMk/>
            <pc:sldMk cId="960210115" sldId="330"/>
            <ac:graphicFrameMk id="5" creationId="{00000000-0000-0000-0000-000000000000}"/>
          </ac:graphicFrameMkLst>
        </pc:graphicFrameChg>
      </pc:sldChg>
      <pc:sldChg chg="modSp">
        <pc:chgData name="diana aviles" userId="28066bef3d4ff197" providerId="Windows Live" clId="Web-{33204728-695F-43B9-A76F-D790C66114D6}" dt="2021-06-23T19:06:59.710" v="215"/>
        <pc:sldMkLst>
          <pc:docMk/>
          <pc:sldMk cId="3788710053" sldId="331"/>
        </pc:sldMkLst>
        <pc:graphicFrameChg chg="mod modGraphic">
          <ac:chgData name="diana aviles" userId="28066bef3d4ff197" providerId="Windows Live" clId="Web-{33204728-695F-43B9-A76F-D790C66114D6}" dt="2021-06-23T19:06:59.710" v="215"/>
          <ac:graphicFrameMkLst>
            <pc:docMk/>
            <pc:sldMk cId="3788710053" sldId="331"/>
            <ac:graphicFrameMk id="4" creationId="{00000000-0000-0000-0000-000000000000}"/>
          </ac:graphicFrameMkLst>
        </pc:graphicFrameChg>
      </pc:sldChg>
    </pc:docChg>
  </pc:docChgLst>
  <pc:docChgLst>
    <pc:chgData name="Usuario invitado" providerId="Windows Live" clId="Web-{E35F24AE-C1CD-4778-AC87-217C4639CAB7}"/>
    <pc:docChg chg="modSld">
      <pc:chgData name="Usuario invitado" userId="" providerId="Windows Live" clId="Web-{E35F24AE-C1CD-4778-AC87-217C4639CAB7}" dt="2021-06-28T18:24:40.497" v="29"/>
      <pc:docMkLst>
        <pc:docMk/>
      </pc:docMkLst>
      <pc:sldChg chg="modSp">
        <pc:chgData name="Usuario invitado" userId="" providerId="Windows Live" clId="Web-{E35F24AE-C1CD-4778-AC87-217C4639CAB7}" dt="2021-06-28T18:24:40.497" v="29"/>
        <pc:sldMkLst>
          <pc:docMk/>
          <pc:sldMk cId="960210115" sldId="330"/>
        </pc:sldMkLst>
        <pc:graphicFrameChg chg="mod modGraphic">
          <ac:chgData name="Usuario invitado" userId="" providerId="Windows Live" clId="Web-{E35F24AE-C1CD-4778-AC87-217C4639CAB7}" dt="2021-06-28T18:24:40.497" v="29"/>
          <ac:graphicFrameMkLst>
            <pc:docMk/>
            <pc:sldMk cId="960210115" sldId="330"/>
            <ac:graphicFrameMk id="5" creationId="{00000000-0000-0000-0000-000000000000}"/>
          </ac:graphicFrameMkLst>
        </pc:graphicFrameChg>
      </pc:sldChg>
    </pc:docChg>
  </pc:docChgLst>
  <pc:docChgLst>
    <pc:chgData name="Jonathan Jesús Serrano" userId="6c040e65c2376e5e" providerId="LiveId" clId="{23458531-4894-4D50-963F-371229E0DE24}"/>
    <pc:docChg chg="undo custSel delSld modSld">
      <pc:chgData name="Jonathan Jesús Serrano" userId="6c040e65c2376e5e" providerId="LiveId" clId="{23458531-4894-4D50-963F-371229E0DE24}" dt="2021-06-30T23:17:54.249" v="129" actId="20577"/>
      <pc:docMkLst>
        <pc:docMk/>
      </pc:docMkLst>
      <pc:sldChg chg="del">
        <pc:chgData name="Jonathan Jesús Serrano" userId="6c040e65c2376e5e" providerId="LiveId" clId="{23458531-4894-4D50-963F-371229E0DE24}" dt="2021-06-30T22:09:35.459" v="5" actId="47"/>
        <pc:sldMkLst>
          <pc:docMk/>
          <pc:sldMk cId="2686131143" sldId="264"/>
        </pc:sldMkLst>
      </pc:sldChg>
      <pc:sldChg chg="del">
        <pc:chgData name="Jonathan Jesús Serrano" userId="6c040e65c2376e5e" providerId="LiveId" clId="{23458531-4894-4D50-963F-371229E0DE24}" dt="2021-06-30T22:08:43.097" v="1" actId="47"/>
        <pc:sldMkLst>
          <pc:docMk/>
          <pc:sldMk cId="3820714814" sldId="267"/>
        </pc:sldMkLst>
      </pc:sldChg>
      <pc:sldChg chg="del">
        <pc:chgData name="Jonathan Jesús Serrano" userId="6c040e65c2376e5e" providerId="LiveId" clId="{23458531-4894-4D50-963F-371229E0DE24}" dt="2021-06-30T22:08:44.693" v="2" actId="47"/>
        <pc:sldMkLst>
          <pc:docMk/>
          <pc:sldMk cId="1177269895" sldId="268"/>
        </pc:sldMkLst>
      </pc:sldChg>
      <pc:sldChg chg="addSp delSp modSp mod">
        <pc:chgData name="Jonathan Jesús Serrano" userId="6c040e65c2376e5e" providerId="LiveId" clId="{23458531-4894-4D50-963F-371229E0DE24}" dt="2021-06-30T23:14:55.177" v="119"/>
        <pc:sldMkLst>
          <pc:docMk/>
          <pc:sldMk cId="247492941" sldId="273"/>
        </pc:sldMkLst>
        <pc:graphicFrameChg chg="add del mod">
          <ac:chgData name="Jonathan Jesús Serrano" userId="6c040e65c2376e5e" providerId="LiveId" clId="{23458531-4894-4D50-963F-371229E0DE24}" dt="2021-06-30T23:14:49.116" v="118" actId="478"/>
          <ac:graphicFrameMkLst>
            <pc:docMk/>
            <pc:sldMk cId="247492941" sldId="273"/>
            <ac:graphicFrameMk id="2" creationId="{00000000-0000-0000-0000-000000000000}"/>
          </ac:graphicFrameMkLst>
        </pc:graphicFrameChg>
        <pc:graphicFrameChg chg="add del mod">
          <ac:chgData name="Jonathan Jesús Serrano" userId="6c040e65c2376e5e" providerId="LiveId" clId="{23458531-4894-4D50-963F-371229E0DE24}" dt="2021-06-30T23:01:43.856" v="101" actId="478"/>
          <ac:graphicFrameMkLst>
            <pc:docMk/>
            <pc:sldMk cId="247492941" sldId="273"/>
            <ac:graphicFrameMk id="6" creationId="{645110F1-861F-49B1-8E91-7A5C56B1539A}"/>
          </ac:graphicFrameMkLst>
        </pc:graphicFrameChg>
        <pc:graphicFrameChg chg="mod">
          <ac:chgData name="Jonathan Jesús Serrano" userId="6c040e65c2376e5e" providerId="LiveId" clId="{23458531-4894-4D50-963F-371229E0DE24}" dt="2021-06-30T23:14:55.177" v="119"/>
          <ac:graphicFrameMkLst>
            <pc:docMk/>
            <pc:sldMk cId="247492941" sldId="273"/>
            <ac:graphicFrameMk id="7" creationId="{00000000-0000-0000-0000-000000000000}"/>
          </ac:graphicFrameMkLst>
        </pc:graphicFrameChg>
        <pc:graphicFrameChg chg="add del mod">
          <ac:chgData name="Jonathan Jesús Serrano" userId="6c040e65c2376e5e" providerId="LiveId" clId="{23458531-4894-4D50-963F-371229E0DE24}" dt="2021-06-30T23:02:22.001" v="103" actId="478"/>
          <ac:graphicFrameMkLst>
            <pc:docMk/>
            <pc:sldMk cId="247492941" sldId="273"/>
            <ac:graphicFrameMk id="8" creationId="{C7408083-6615-4BE8-AC99-42B0B2B5C698}"/>
          </ac:graphicFrameMkLst>
        </pc:graphicFrameChg>
        <pc:graphicFrameChg chg="del">
          <ac:chgData name="Jonathan Jesús Serrano" userId="6c040e65c2376e5e" providerId="LiveId" clId="{23458531-4894-4D50-963F-371229E0DE24}" dt="2021-06-30T23:03:39.481" v="104" actId="478"/>
          <ac:graphicFrameMkLst>
            <pc:docMk/>
            <pc:sldMk cId="247492941" sldId="273"/>
            <ac:graphicFrameMk id="9" creationId="{541DB59D-540D-476C-8080-EC0A5BEAC3EC}"/>
          </ac:graphicFrameMkLst>
        </pc:graphicFrameChg>
        <pc:graphicFrameChg chg="del">
          <ac:chgData name="Jonathan Jesús Serrano" userId="6c040e65c2376e5e" providerId="LiveId" clId="{23458531-4894-4D50-963F-371229E0DE24}" dt="2021-06-30T23:04:30.697" v="105" actId="478"/>
          <ac:graphicFrameMkLst>
            <pc:docMk/>
            <pc:sldMk cId="247492941" sldId="273"/>
            <ac:graphicFrameMk id="10" creationId="{D672A84D-C6EB-4BD9-B108-BE10EFB31D7F}"/>
          </ac:graphicFrameMkLst>
        </pc:graphicFrameChg>
        <pc:graphicFrameChg chg="add del mod">
          <ac:chgData name="Jonathan Jesús Serrano" userId="6c040e65c2376e5e" providerId="LiveId" clId="{23458531-4894-4D50-963F-371229E0DE24}" dt="2021-06-30T23:10:13.246" v="107" actId="478"/>
          <ac:graphicFrameMkLst>
            <pc:docMk/>
            <pc:sldMk cId="247492941" sldId="273"/>
            <ac:graphicFrameMk id="11" creationId="{5DA489E6-586C-4268-98BA-ABC408EAD6F2}"/>
          </ac:graphicFrameMkLst>
        </pc:graphicFrameChg>
        <pc:graphicFrameChg chg="add del mod">
          <ac:chgData name="Jonathan Jesús Serrano" userId="6c040e65c2376e5e" providerId="LiveId" clId="{23458531-4894-4D50-963F-371229E0DE24}" dt="2021-06-30T23:11:04.914" v="110" actId="478"/>
          <ac:graphicFrameMkLst>
            <pc:docMk/>
            <pc:sldMk cId="247492941" sldId="273"/>
            <ac:graphicFrameMk id="12" creationId="{47A2DF3C-4A57-4975-A83E-99CB4C9A8C02}"/>
          </ac:graphicFrameMkLst>
        </pc:graphicFrameChg>
        <pc:graphicFrameChg chg="add del mod">
          <ac:chgData name="Jonathan Jesús Serrano" userId="6c040e65c2376e5e" providerId="LiveId" clId="{23458531-4894-4D50-963F-371229E0DE24}" dt="2021-06-30T23:12:29.430" v="113" actId="478"/>
          <ac:graphicFrameMkLst>
            <pc:docMk/>
            <pc:sldMk cId="247492941" sldId="273"/>
            <ac:graphicFrameMk id="13" creationId="{3BE641D7-B0A3-42B0-A062-4A6429E89660}"/>
          </ac:graphicFrameMkLst>
        </pc:graphicFrameChg>
        <pc:graphicFrameChg chg="add del mod">
          <ac:chgData name="Jonathan Jesús Serrano" userId="6c040e65c2376e5e" providerId="LiveId" clId="{23458531-4894-4D50-963F-371229E0DE24}" dt="2021-06-30T23:12:54.999" v="115"/>
          <ac:graphicFrameMkLst>
            <pc:docMk/>
            <pc:sldMk cId="247492941" sldId="273"/>
            <ac:graphicFrameMk id="14" creationId="{02A2D3BF-8EE1-496B-AAFF-5825087466DD}"/>
          </ac:graphicFrameMkLst>
        </pc:graphicFrameChg>
        <pc:graphicFrameChg chg="add mod">
          <ac:chgData name="Jonathan Jesús Serrano" userId="6c040e65c2376e5e" providerId="LiveId" clId="{23458531-4894-4D50-963F-371229E0DE24}" dt="2021-06-30T23:14:47.568" v="117" actId="1076"/>
          <ac:graphicFrameMkLst>
            <pc:docMk/>
            <pc:sldMk cId="247492941" sldId="273"/>
            <ac:graphicFrameMk id="15" creationId="{B448AF3C-E911-45B4-B48B-251C413ED834}"/>
          </ac:graphicFrameMkLst>
        </pc:graphicFrameChg>
      </pc:sldChg>
      <pc:sldChg chg="addSp modSp mod">
        <pc:chgData name="Jonathan Jesús Serrano" userId="6c040e65c2376e5e" providerId="LiveId" clId="{23458531-4894-4D50-963F-371229E0DE24}" dt="2021-06-30T23:17:54.249" v="129" actId="20577"/>
        <pc:sldMkLst>
          <pc:docMk/>
          <pc:sldMk cId="528397472" sldId="293"/>
        </pc:sldMkLst>
        <pc:spChg chg="mod">
          <ac:chgData name="Jonathan Jesús Serrano" userId="6c040e65c2376e5e" providerId="LiveId" clId="{23458531-4894-4D50-963F-371229E0DE24}" dt="2021-06-30T23:17:54.249" v="129" actId="20577"/>
          <ac:spMkLst>
            <pc:docMk/>
            <pc:sldMk cId="528397472" sldId="293"/>
            <ac:spMk id="5" creationId="{00000000-0000-0000-0000-000000000000}"/>
          </ac:spMkLst>
        </pc:spChg>
        <pc:graphicFrameChg chg="add mod">
          <ac:chgData name="Jonathan Jesús Serrano" userId="6c040e65c2376e5e" providerId="LiveId" clId="{23458531-4894-4D50-963F-371229E0DE24}" dt="2021-06-30T23:17:18.048" v="122" actId="1076"/>
          <ac:graphicFrameMkLst>
            <pc:docMk/>
            <pc:sldMk cId="528397472" sldId="293"/>
            <ac:graphicFrameMk id="3" creationId="{E2A39118-0B47-4A07-A6A6-24AC8A9EC052}"/>
          </ac:graphicFrameMkLst>
        </pc:graphicFrameChg>
        <pc:graphicFrameChg chg="add mod">
          <ac:chgData name="Jonathan Jesús Serrano" userId="6c040e65c2376e5e" providerId="LiveId" clId="{23458531-4894-4D50-963F-371229E0DE24}" dt="2021-06-30T23:17:46.195" v="124" actId="1076"/>
          <ac:graphicFrameMkLst>
            <pc:docMk/>
            <pc:sldMk cId="528397472" sldId="293"/>
            <ac:graphicFrameMk id="6" creationId="{1821CAC1-BD2E-41C5-91B0-B664ABBA5C6C}"/>
          </ac:graphicFrameMkLst>
        </pc:graphicFrameChg>
      </pc:sldChg>
      <pc:sldChg chg="del">
        <pc:chgData name="Jonathan Jesús Serrano" userId="6c040e65c2376e5e" providerId="LiveId" clId="{23458531-4894-4D50-963F-371229E0DE24}" dt="2021-06-30T22:13:11.885" v="8" actId="47"/>
        <pc:sldMkLst>
          <pc:docMk/>
          <pc:sldMk cId="951807891" sldId="316"/>
        </pc:sldMkLst>
      </pc:sldChg>
      <pc:sldChg chg="del">
        <pc:chgData name="Jonathan Jesús Serrano" userId="6c040e65c2376e5e" providerId="LiveId" clId="{23458531-4894-4D50-963F-371229E0DE24}" dt="2021-06-30T22:09:47.032" v="6" actId="47"/>
        <pc:sldMkLst>
          <pc:docMk/>
          <pc:sldMk cId="4200463202" sldId="329"/>
        </pc:sldMkLst>
      </pc:sldChg>
      <pc:sldChg chg="modSp">
        <pc:chgData name="Jonathan Jesús Serrano" userId="6c040e65c2376e5e" providerId="LiveId" clId="{23458531-4894-4D50-963F-371229E0DE24}" dt="2021-06-30T20:40:05.906" v="0"/>
        <pc:sldMkLst>
          <pc:docMk/>
          <pc:sldMk cId="960210115" sldId="330"/>
        </pc:sldMkLst>
        <pc:graphicFrameChg chg="mod">
          <ac:chgData name="Jonathan Jesús Serrano" userId="6c040e65c2376e5e" providerId="LiveId" clId="{23458531-4894-4D50-963F-371229E0DE24}" dt="2021-06-30T20:40:05.906" v="0"/>
          <ac:graphicFrameMkLst>
            <pc:docMk/>
            <pc:sldMk cId="960210115" sldId="330"/>
            <ac:graphicFrameMk id="5" creationId="{00000000-0000-0000-0000-000000000000}"/>
          </ac:graphicFrameMkLst>
        </pc:graphicFrameChg>
      </pc:sldChg>
      <pc:sldChg chg="addSp delSp modSp mod">
        <pc:chgData name="Jonathan Jesús Serrano" userId="6c040e65c2376e5e" providerId="LiveId" clId="{23458531-4894-4D50-963F-371229E0DE24}" dt="2021-06-30T22:57:44.235" v="96" actId="12385"/>
        <pc:sldMkLst>
          <pc:docMk/>
          <pc:sldMk cId="41434755" sldId="348"/>
        </pc:sldMkLst>
        <pc:graphicFrameChg chg="add mod modGraphic">
          <ac:chgData name="Jonathan Jesús Serrano" userId="6c040e65c2376e5e" providerId="LiveId" clId="{23458531-4894-4D50-963F-371229E0DE24}" dt="2021-06-30T22:57:44.235" v="96" actId="12385"/>
          <ac:graphicFrameMkLst>
            <pc:docMk/>
            <pc:sldMk cId="41434755" sldId="348"/>
            <ac:graphicFrameMk id="4" creationId="{3719A47B-8CD2-4526-AC8D-5AA1FA55037F}"/>
          </ac:graphicFrameMkLst>
        </pc:graphicFrameChg>
        <pc:picChg chg="del">
          <ac:chgData name="Jonathan Jesús Serrano" userId="6c040e65c2376e5e" providerId="LiveId" clId="{23458531-4894-4D50-963F-371229E0DE24}" dt="2021-06-30T22:56:58.781" v="83" actId="478"/>
          <ac:picMkLst>
            <pc:docMk/>
            <pc:sldMk cId="41434755" sldId="348"/>
            <ac:picMk id="10242" creationId="{00000000-0000-0000-0000-000000000000}"/>
          </ac:picMkLst>
        </pc:picChg>
      </pc:sldChg>
      <pc:sldChg chg="del">
        <pc:chgData name="Jonathan Jesús Serrano" userId="6c040e65c2376e5e" providerId="LiveId" clId="{23458531-4894-4D50-963F-371229E0DE24}" dt="2021-06-30T22:09:51.946" v="7" actId="47"/>
        <pc:sldMkLst>
          <pc:docMk/>
          <pc:sldMk cId="1478437110" sldId="351"/>
        </pc:sldMkLst>
      </pc:sldChg>
      <pc:sldChg chg="del">
        <pc:chgData name="Jonathan Jesús Serrano" userId="6c040e65c2376e5e" providerId="LiveId" clId="{23458531-4894-4D50-963F-371229E0DE24}" dt="2021-06-30T22:09:22.378" v="3" actId="47"/>
        <pc:sldMkLst>
          <pc:docMk/>
          <pc:sldMk cId="325739743" sldId="372"/>
        </pc:sldMkLst>
      </pc:sldChg>
      <pc:sldChg chg="del">
        <pc:chgData name="Jonathan Jesús Serrano" userId="6c040e65c2376e5e" providerId="LiveId" clId="{23458531-4894-4D50-963F-371229E0DE24}" dt="2021-06-30T22:09:35.395" v="4" actId="47"/>
        <pc:sldMkLst>
          <pc:docMk/>
          <pc:sldMk cId="2128334100" sldId="373"/>
        </pc:sldMkLst>
      </pc:sldChg>
      <pc:sldChg chg="addSp delSp modSp mod">
        <pc:chgData name="Jonathan Jesús Serrano" userId="6c040e65c2376e5e" providerId="LiveId" clId="{23458531-4894-4D50-963F-371229E0DE24}" dt="2021-06-30T22:25:05.628" v="36" actId="14100"/>
        <pc:sldMkLst>
          <pc:docMk/>
          <pc:sldMk cId="322066073" sldId="394"/>
        </pc:sldMkLst>
        <pc:spChg chg="del">
          <ac:chgData name="Jonathan Jesús Serrano" userId="6c040e65c2376e5e" providerId="LiveId" clId="{23458531-4894-4D50-963F-371229E0DE24}" dt="2021-06-30T22:20:16.327" v="10" actId="478"/>
          <ac:spMkLst>
            <pc:docMk/>
            <pc:sldMk cId="322066073" sldId="394"/>
            <ac:spMk id="2" creationId="{00000000-0000-0000-0000-000000000000}"/>
          </ac:spMkLst>
        </pc:spChg>
        <pc:spChg chg="add del mod">
          <ac:chgData name="Jonathan Jesús Serrano" userId="6c040e65c2376e5e" providerId="LiveId" clId="{23458531-4894-4D50-963F-371229E0DE24}" dt="2021-06-30T22:20:20.579" v="11" actId="478"/>
          <ac:spMkLst>
            <pc:docMk/>
            <pc:sldMk cId="322066073" sldId="394"/>
            <ac:spMk id="5" creationId="{BFD646D4-2DEB-4CBB-88AC-308B90DAD9A3}"/>
          </ac:spMkLst>
        </pc:spChg>
        <pc:picChg chg="del">
          <ac:chgData name="Jonathan Jesús Serrano" userId="6c040e65c2376e5e" providerId="LiveId" clId="{23458531-4894-4D50-963F-371229E0DE24}" dt="2021-06-30T22:20:13.888" v="9" actId="478"/>
          <ac:picMkLst>
            <pc:docMk/>
            <pc:sldMk cId="322066073" sldId="394"/>
            <ac:picMk id="6" creationId="{40D0CA2C-F1A8-4A1D-8DF1-313FC5183A20}"/>
          </ac:picMkLst>
        </pc:picChg>
        <pc:picChg chg="add del mod modCrop">
          <ac:chgData name="Jonathan Jesús Serrano" userId="6c040e65c2376e5e" providerId="LiveId" clId="{23458531-4894-4D50-963F-371229E0DE24}" dt="2021-06-30T22:24:49.953" v="31" actId="478"/>
          <ac:picMkLst>
            <pc:docMk/>
            <pc:sldMk cId="322066073" sldId="394"/>
            <ac:picMk id="8" creationId="{6BA6EBC3-F26F-4C07-AC03-F173D2BFA049}"/>
          </ac:picMkLst>
        </pc:picChg>
        <pc:picChg chg="add mod modCrop">
          <ac:chgData name="Jonathan Jesús Serrano" userId="6c040e65c2376e5e" providerId="LiveId" clId="{23458531-4894-4D50-963F-371229E0DE24}" dt="2021-06-30T22:25:05.628" v="36" actId="14100"/>
          <ac:picMkLst>
            <pc:docMk/>
            <pc:sldMk cId="322066073" sldId="394"/>
            <ac:picMk id="10" creationId="{29057EE9-C717-4308-B17A-01C8CC66B6E3}"/>
          </ac:picMkLst>
        </pc:picChg>
      </pc:sldChg>
      <pc:sldChg chg="addSp delSp modSp mod">
        <pc:chgData name="Jonathan Jesús Serrano" userId="6c040e65c2376e5e" providerId="LiveId" clId="{23458531-4894-4D50-963F-371229E0DE24}" dt="2021-06-30T22:25:55.169" v="42" actId="14100"/>
        <pc:sldMkLst>
          <pc:docMk/>
          <pc:sldMk cId="2670015232" sldId="395"/>
        </pc:sldMkLst>
        <pc:spChg chg="add del mod">
          <ac:chgData name="Jonathan Jesús Serrano" userId="6c040e65c2376e5e" providerId="LiveId" clId="{23458531-4894-4D50-963F-371229E0DE24}" dt="2021-06-30T22:21:21.135" v="19"/>
          <ac:spMkLst>
            <pc:docMk/>
            <pc:sldMk cId="2670015232" sldId="395"/>
            <ac:spMk id="4" creationId="{D2F6E27C-32E3-496A-8F8E-9482EA07B4C8}"/>
          </ac:spMkLst>
        </pc:spChg>
        <pc:graphicFrameChg chg="add del mod">
          <ac:chgData name="Jonathan Jesús Serrano" userId="6c040e65c2376e5e" providerId="LiveId" clId="{23458531-4894-4D50-963F-371229E0DE24}" dt="2021-06-30T22:21:21.135" v="19"/>
          <ac:graphicFrameMkLst>
            <pc:docMk/>
            <pc:sldMk cId="2670015232" sldId="395"/>
            <ac:graphicFrameMk id="3" creationId="{20925A3A-EB24-4FC8-AB3A-9435E5D2E4EB}"/>
          </ac:graphicFrameMkLst>
        </pc:graphicFrameChg>
        <pc:picChg chg="add del mod modCrop">
          <ac:chgData name="Jonathan Jesús Serrano" userId="6c040e65c2376e5e" providerId="LiveId" clId="{23458531-4894-4D50-963F-371229E0DE24}" dt="2021-06-30T22:25:09.998" v="37" actId="478"/>
          <ac:picMkLst>
            <pc:docMk/>
            <pc:sldMk cId="2670015232" sldId="395"/>
            <ac:picMk id="6" creationId="{B03E7E9F-BD60-4B8C-86F7-D86A34A30AA2}"/>
          </ac:picMkLst>
        </pc:picChg>
        <pc:picChg chg="add mod modCrop">
          <ac:chgData name="Jonathan Jesús Serrano" userId="6c040e65c2376e5e" providerId="LiveId" clId="{23458531-4894-4D50-963F-371229E0DE24}" dt="2021-06-30T22:25:55.169" v="42" actId="14100"/>
          <ac:picMkLst>
            <pc:docMk/>
            <pc:sldMk cId="2670015232" sldId="395"/>
            <ac:picMk id="8" creationId="{D3168828-FD4E-4C2E-8BBC-9DB60590960B}"/>
          </ac:picMkLst>
        </pc:picChg>
        <pc:picChg chg="del">
          <ac:chgData name="Jonathan Jesús Serrano" userId="6c040e65c2376e5e" providerId="LiveId" clId="{23458531-4894-4D50-963F-371229E0DE24}" dt="2021-06-30T22:20:56.760" v="17" actId="478"/>
          <ac:picMkLst>
            <pc:docMk/>
            <pc:sldMk cId="2670015232" sldId="395"/>
            <ac:picMk id="29698" creationId="{00000000-0000-0000-0000-000000000000}"/>
          </ac:picMkLst>
        </pc:picChg>
      </pc:sldChg>
      <pc:sldChg chg="addSp delSp modSp mod">
        <pc:chgData name="Jonathan Jesús Serrano" userId="6c040e65c2376e5e" providerId="LiveId" clId="{23458531-4894-4D50-963F-371229E0DE24}" dt="2021-06-30T22:26:52.468" v="48" actId="14100"/>
        <pc:sldMkLst>
          <pc:docMk/>
          <pc:sldMk cId="2181570137" sldId="396"/>
        </pc:sldMkLst>
        <pc:picChg chg="del">
          <ac:chgData name="Jonathan Jesús Serrano" userId="6c040e65c2376e5e" providerId="LiveId" clId="{23458531-4894-4D50-963F-371229E0DE24}" dt="2021-06-30T22:22:18.347" v="25" actId="478"/>
          <ac:picMkLst>
            <pc:docMk/>
            <pc:sldMk cId="2181570137" sldId="396"/>
            <ac:picMk id="3" creationId="{9A4304DF-BB45-4659-95E2-A861A2EB1B19}"/>
          </ac:picMkLst>
        </pc:picChg>
        <pc:picChg chg="add del mod modCrop">
          <ac:chgData name="Jonathan Jesús Serrano" userId="6c040e65c2376e5e" providerId="LiveId" clId="{23458531-4894-4D50-963F-371229E0DE24}" dt="2021-06-30T22:25:59.923" v="43" actId="478"/>
          <ac:picMkLst>
            <pc:docMk/>
            <pc:sldMk cId="2181570137" sldId="396"/>
            <ac:picMk id="5" creationId="{2FA7C30B-77DA-4A27-BB26-792CBCEF24F3}"/>
          </ac:picMkLst>
        </pc:picChg>
        <pc:picChg chg="add mod modCrop">
          <ac:chgData name="Jonathan Jesús Serrano" userId="6c040e65c2376e5e" providerId="LiveId" clId="{23458531-4894-4D50-963F-371229E0DE24}" dt="2021-06-30T22:26:52.468" v="48" actId="14100"/>
          <ac:picMkLst>
            <pc:docMk/>
            <pc:sldMk cId="2181570137" sldId="396"/>
            <ac:picMk id="7" creationId="{AB0258F5-8403-43C4-A2B3-0A61C2B21310}"/>
          </ac:picMkLst>
        </pc:picChg>
      </pc:sldChg>
      <pc:sldChg chg="addSp delSp modSp mod">
        <pc:chgData name="Jonathan Jesús Serrano" userId="6c040e65c2376e5e" providerId="LiveId" clId="{23458531-4894-4D50-963F-371229E0DE24}" dt="2021-06-30T22:27:47.536" v="55" actId="14100"/>
        <pc:sldMkLst>
          <pc:docMk/>
          <pc:sldMk cId="2804454809" sldId="397"/>
        </pc:sldMkLst>
        <pc:picChg chg="del">
          <ac:chgData name="Jonathan Jesús Serrano" userId="6c040e65c2376e5e" providerId="LiveId" clId="{23458531-4894-4D50-963F-371229E0DE24}" dt="2021-06-30T22:27:17.741" v="49" actId="478"/>
          <ac:picMkLst>
            <pc:docMk/>
            <pc:sldMk cId="2804454809" sldId="397"/>
            <ac:picMk id="3" creationId="{D5B03F9D-1E8F-494F-B7F4-74B27A60AC6B}"/>
          </ac:picMkLst>
        </pc:picChg>
        <pc:picChg chg="add mod modCrop">
          <ac:chgData name="Jonathan Jesús Serrano" userId="6c040e65c2376e5e" providerId="LiveId" clId="{23458531-4894-4D50-963F-371229E0DE24}" dt="2021-06-30T22:27:47.536" v="55" actId="14100"/>
          <ac:picMkLst>
            <pc:docMk/>
            <pc:sldMk cId="2804454809" sldId="397"/>
            <ac:picMk id="5" creationId="{054727AD-BA09-4F60-89EC-3B97799456ED}"/>
          </ac:picMkLst>
        </pc:picChg>
      </pc:sldChg>
      <pc:sldChg chg="addSp delSp modSp mod">
        <pc:chgData name="Jonathan Jesús Serrano" userId="6c040e65c2376e5e" providerId="LiveId" clId="{23458531-4894-4D50-963F-371229E0DE24}" dt="2021-06-30T22:28:45.210" v="61" actId="14100"/>
        <pc:sldMkLst>
          <pc:docMk/>
          <pc:sldMk cId="1402700124" sldId="401"/>
        </pc:sldMkLst>
        <pc:picChg chg="add mod modCrop">
          <ac:chgData name="Jonathan Jesús Serrano" userId="6c040e65c2376e5e" providerId="LiveId" clId="{23458531-4894-4D50-963F-371229E0DE24}" dt="2021-06-30T22:28:45.210" v="61" actId="14100"/>
          <ac:picMkLst>
            <pc:docMk/>
            <pc:sldMk cId="1402700124" sldId="401"/>
            <ac:picMk id="4" creationId="{1BFC1C7C-CCE9-4897-88AC-BE587F7A9717}"/>
          </ac:picMkLst>
        </pc:picChg>
        <pc:picChg chg="del">
          <ac:chgData name="Jonathan Jesús Serrano" userId="6c040e65c2376e5e" providerId="LiveId" clId="{23458531-4894-4D50-963F-371229E0DE24}" dt="2021-06-30T22:28:27.802" v="56" actId="478"/>
          <ac:picMkLst>
            <pc:docMk/>
            <pc:sldMk cId="1402700124" sldId="401"/>
            <ac:picMk id="34818" creationId="{00000000-0000-0000-0000-000000000000}"/>
          </ac:picMkLst>
        </pc:picChg>
      </pc:sldChg>
      <pc:sldChg chg="addSp delSp modSp mod">
        <pc:chgData name="Jonathan Jesús Serrano" userId="6c040e65c2376e5e" providerId="LiveId" clId="{23458531-4894-4D50-963F-371229E0DE24}" dt="2021-06-30T22:33:41.896" v="74" actId="14100"/>
        <pc:sldMkLst>
          <pc:docMk/>
          <pc:sldMk cId="220679889" sldId="402"/>
        </pc:sldMkLst>
        <pc:graphicFrameChg chg="del modGraphic">
          <ac:chgData name="Jonathan Jesús Serrano" userId="6c040e65c2376e5e" providerId="LiveId" clId="{23458531-4894-4D50-963F-371229E0DE24}" dt="2021-06-30T22:32:19.266" v="63" actId="478"/>
          <ac:graphicFrameMkLst>
            <pc:docMk/>
            <pc:sldMk cId="220679889" sldId="402"/>
            <ac:graphicFrameMk id="3" creationId="{00000000-0000-0000-0000-000000000000}"/>
          </ac:graphicFrameMkLst>
        </pc:graphicFrameChg>
        <pc:picChg chg="add del mod modCrop">
          <ac:chgData name="Jonathan Jesús Serrano" userId="6c040e65c2376e5e" providerId="LiveId" clId="{23458531-4894-4D50-963F-371229E0DE24}" dt="2021-06-30T22:33:14.968" v="69" actId="478"/>
          <ac:picMkLst>
            <pc:docMk/>
            <pc:sldMk cId="220679889" sldId="402"/>
            <ac:picMk id="5" creationId="{D88C6F70-B0BF-4B79-9A8F-69264A2F0DD1}"/>
          </ac:picMkLst>
        </pc:picChg>
        <pc:picChg chg="add mod modCrop">
          <ac:chgData name="Jonathan Jesús Serrano" userId="6c040e65c2376e5e" providerId="LiveId" clId="{23458531-4894-4D50-963F-371229E0DE24}" dt="2021-06-30T22:33:41.896" v="74" actId="14100"/>
          <ac:picMkLst>
            <pc:docMk/>
            <pc:sldMk cId="220679889" sldId="402"/>
            <ac:picMk id="7" creationId="{3A6717A6-0183-4974-915E-5D7702025D01}"/>
          </ac:picMkLst>
        </pc:picChg>
      </pc:sldChg>
      <pc:sldChg chg="addSp delSp modSp mod">
        <pc:chgData name="Jonathan Jesús Serrano" userId="6c040e65c2376e5e" providerId="LiveId" clId="{23458531-4894-4D50-963F-371229E0DE24}" dt="2021-06-30T22:42:44.834" v="82" actId="14100"/>
        <pc:sldMkLst>
          <pc:docMk/>
          <pc:sldMk cId="3426323547" sldId="403"/>
        </pc:sldMkLst>
        <pc:picChg chg="add mod modCrop">
          <ac:chgData name="Jonathan Jesús Serrano" userId="6c040e65c2376e5e" providerId="LiveId" clId="{23458531-4894-4D50-963F-371229E0DE24}" dt="2021-06-30T22:42:44.834" v="82" actId="14100"/>
          <ac:picMkLst>
            <pc:docMk/>
            <pc:sldMk cId="3426323547" sldId="403"/>
            <ac:picMk id="4" creationId="{7E4C2846-7D31-474C-8055-4E832D6CA828}"/>
          </ac:picMkLst>
        </pc:picChg>
        <pc:picChg chg="del">
          <ac:chgData name="Jonathan Jesús Serrano" userId="6c040e65c2376e5e" providerId="LiveId" clId="{23458531-4894-4D50-963F-371229E0DE24}" dt="2021-06-30T22:42:16.924" v="75" actId="478"/>
          <ac:picMkLst>
            <pc:docMk/>
            <pc:sldMk cId="3426323547" sldId="403"/>
            <ac:picMk id="36866" creationId="{00000000-0000-0000-0000-000000000000}"/>
          </ac:picMkLst>
        </pc:picChg>
      </pc:sldChg>
      <pc:sldChg chg="addSp modSp">
        <pc:chgData name="Jonathan Jesús Serrano" userId="6c040e65c2376e5e" providerId="LiveId" clId="{23458531-4894-4D50-963F-371229E0DE24}" dt="2021-06-30T23:16:07.574" v="120"/>
        <pc:sldMkLst>
          <pc:docMk/>
          <pc:sldMk cId="3515204529" sldId="416"/>
        </pc:sldMkLst>
        <pc:graphicFrameChg chg="add mod">
          <ac:chgData name="Jonathan Jesús Serrano" userId="6c040e65c2376e5e" providerId="LiveId" clId="{23458531-4894-4D50-963F-371229E0DE24}" dt="2021-06-30T23:16:07.574" v="120"/>
          <ac:graphicFrameMkLst>
            <pc:docMk/>
            <pc:sldMk cId="3515204529" sldId="416"/>
            <ac:graphicFrameMk id="5" creationId="{4679101D-FAB1-4C09-87FC-D9799445D458}"/>
          </ac:graphicFrameMkLst>
        </pc:graphicFrameChg>
      </pc:sldChg>
    </pc:docChg>
  </pc:docChgLst>
  <pc:docChgLst>
    <pc:chgData name="Graciela Giorguli Chávez" userId="170fa6b73b0211a9" providerId="Windows Live" clId="Web-{AF76DEE6-64A2-4010-B2A7-63B6ADCC2AD0}"/>
    <pc:docChg chg="modSld">
      <pc:chgData name="Graciela Giorguli Chávez" userId="170fa6b73b0211a9" providerId="Windows Live" clId="Web-{AF76DEE6-64A2-4010-B2A7-63B6ADCC2AD0}" dt="2021-06-28T01:25:28.952" v="0" actId="1076"/>
      <pc:docMkLst>
        <pc:docMk/>
      </pc:docMkLst>
      <pc:sldChg chg="modSp">
        <pc:chgData name="Graciela Giorguli Chávez" userId="170fa6b73b0211a9" providerId="Windows Live" clId="Web-{AF76DEE6-64A2-4010-B2A7-63B6ADCC2AD0}" dt="2021-06-28T01:25:28.952" v="0" actId="1076"/>
        <pc:sldMkLst>
          <pc:docMk/>
          <pc:sldMk cId="967981801" sldId="414"/>
        </pc:sldMkLst>
        <pc:picChg chg="mod">
          <ac:chgData name="Graciela Giorguli Chávez" userId="170fa6b73b0211a9" providerId="Windows Live" clId="Web-{AF76DEE6-64A2-4010-B2A7-63B6ADCC2AD0}" dt="2021-06-28T01:25:28.952" v="0" actId="1076"/>
          <ac:picMkLst>
            <pc:docMk/>
            <pc:sldMk cId="967981801" sldId="414"/>
            <ac:picMk id="9" creationId="{D30506CD-1B0B-4E70-9354-C89935DA78E3}"/>
          </ac:picMkLst>
        </pc:picChg>
      </pc:sldChg>
    </pc:docChg>
  </pc:docChgLst>
  <pc:docChgLst>
    <pc:chgData name="diana aviles" userId="28066bef3d4ff197" providerId="Windows Live" clId="Web-{E7D8ED4F-BA5E-4A42-B9A5-56261247B3EA}"/>
    <pc:docChg chg="modSld">
      <pc:chgData name="diana aviles" userId="28066bef3d4ff197" providerId="Windows Live" clId="Web-{E7D8ED4F-BA5E-4A42-B9A5-56261247B3EA}" dt="2021-06-23T18:35:01.226" v="21"/>
      <pc:docMkLst>
        <pc:docMk/>
      </pc:docMkLst>
      <pc:sldChg chg="modSp">
        <pc:chgData name="diana aviles" userId="28066bef3d4ff197" providerId="Windows Live" clId="Web-{E7D8ED4F-BA5E-4A42-B9A5-56261247B3EA}" dt="2021-06-23T18:35:01.226" v="21"/>
        <pc:sldMkLst>
          <pc:docMk/>
          <pc:sldMk cId="960210115" sldId="330"/>
        </pc:sldMkLst>
        <pc:graphicFrameChg chg="mod modGraphic">
          <ac:chgData name="diana aviles" userId="28066bef3d4ff197" providerId="Windows Live" clId="Web-{E7D8ED4F-BA5E-4A42-B9A5-56261247B3EA}" dt="2021-06-23T18:35:01.226" v="21"/>
          <ac:graphicFrameMkLst>
            <pc:docMk/>
            <pc:sldMk cId="960210115" sldId="330"/>
            <ac:graphicFrameMk id="5" creationId="{00000000-0000-0000-0000-000000000000}"/>
          </ac:graphicFrameMkLst>
        </pc:graphicFrameChg>
      </pc:sldChg>
    </pc:docChg>
  </pc:docChgLst>
  <pc:docChgLst>
    <pc:chgData name="Graciela Giorguli Chávez" userId="170fa6b73b0211a9" providerId="Windows Live" clId="Web-{968BB593-B64B-4B9C-9218-A348DE794CB6}"/>
    <pc:docChg chg="modSld">
      <pc:chgData name="Graciela Giorguli Chávez" userId="170fa6b73b0211a9" providerId="Windows Live" clId="Web-{968BB593-B64B-4B9C-9218-A348DE794CB6}" dt="2021-06-29T00:33:22.718" v="133" actId="20577"/>
      <pc:docMkLst>
        <pc:docMk/>
      </pc:docMkLst>
      <pc:sldChg chg="modSp">
        <pc:chgData name="Graciela Giorguli Chávez" userId="170fa6b73b0211a9" providerId="Windows Live" clId="Web-{968BB593-B64B-4B9C-9218-A348DE794CB6}" dt="2021-06-29T00:31:39.931" v="127"/>
        <pc:sldMkLst>
          <pc:docMk/>
          <pc:sldMk cId="960210115" sldId="330"/>
        </pc:sldMkLst>
        <pc:graphicFrameChg chg="mod modGraphic">
          <ac:chgData name="Graciela Giorguli Chávez" userId="170fa6b73b0211a9" providerId="Windows Live" clId="Web-{968BB593-B64B-4B9C-9218-A348DE794CB6}" dt="2021-06-29T00:31:39.931" v="127"/>
          <ac:graphicFrameMkLst>
            <pc:docMk/>
            <pc:sldMk cId="960210115" sldId="330"/>
            <ac:graphicFrameMk id="5" creationId="{00000000-0000-0000-0000-000000000000}"/>
          </ac:graphicFrameMkLst>
        </pc:graphicFrameChg>
      </pc:sldChg>
      <pc:sldChg chg="modSp">
        <pc:chgData name="Graciela Giorguli Chávez" userId="170fa6b73b0211a9" providerId="Windows Live" clId="Web-{968BB593-B64B-4B9C-9218-A348DE794CB6}" dt="2021-06-29T00:33:22.718" v="133" actId="20577"/>
        <pc:sldMkLst>
          <pc:docMk/>
          <pc:sldMk cId="3445016866" sldId="412"/>
        </pc:sldMkLst>
        <pc:spChg chg="mod">
          <ac:chgData name="Graciela Giorguli Chávez" userId="170fa6b73b0211a9" providerId="Windows Live" clId="Web-{968BB593-B64B-4B9C-9218-A348DE794CB6}" dt="2021-06-29T00:33:22.718" v="133" actId="20577"/>
          <ac:spMkLst>
            <pc:docMk/>
            <pc:sldMk cId="3445016866" sldId="412"/>
            <ac:spMk id="3" creationId="{1807DF33-70A5-448E-A0F9-DAEFE1789E3C}"/>
          </ac:spMkLst>
        </pc:spChg>
      </pc:sldChg>
      <pc:sldChg chg="modSp">
        <pc:chgData name="Graciela Giorguli Chávez" userId="170fa6b73b0211a9" providerId="Windows Live" clId="Web-{968BB593-B64B-4B9C-9218-A348DE794CB6}" dt="2021-06-29T00:16:06.281" v="1" actId="1076"/>
        <pc:sldMkLst>
          <pc:docMk/>
          <pc:sldMk cId="967981801" sldId="414"/>
        </pc:sldMkLst>
        <pc:grpChg chg="mod">
          <ac:chgData name="Graciela Giorguli Chávez" userId="170fa6b73b0211a9" providerId="Windows Live" clId="Web-{968BB593-B64B-4B9C-9218-A348DE794CB6}" dt="2021-06-29T00:16:06.281" v="1" actId="1076"/>
          <ac:grpSpMkLst>
            <pc:docMk/>
            <pc:sldMk cId="967981801" sldId="414"/>
            <ac:grpSpMk id="13" creationId="{5EA48EBE-C5B7-4A70-BD9C-1E0AA5A94236}"/>
          </ac:grpSpMkLst>
        </pc:grpChg>
      </pc:sldChg>
    </pc:docChg>
  </pc:docChgLst>
  <pc:docChgLst>
    <pc:chgData name="Usuario invitado" providerId="Windows Live" clId="Web-{8D949759-AEAA-4391-8F8E-70E840090733}"/>
    <pc:docChg chg="">
      <pc:chgData name="Usuario invitado" userId="" providerId="Windows Live" clId="Web-{8D949759-AEAA-4391-8F8E-70E840090733}" dt="2021-06-25T21:27:35.386" v="0"/>
      <pc:docMkLst>
        <pc:docMk/>
      </pc:docMkLst>
      <pc:sldChg chg="delCm">
        <pc:chgData name="Usuario invitado" userId="" providerId="Windows Live" clId="Web-{8D949759-AEAA-4391-8F8E-70E840090733}" dt="2021-06-25T21:27:35.386" v="0"/>
        <pc:sldMkLst>
          <pc:docMk/>
          <pc:sldMk cId="967981801" sldId="414"/>
        </pc:sldMkLst>
      </pc:sldChg>
    </pc:docChg>
  </pc:docChgLst>
  <pc:docChgLst>
    <pc:chgData name="Graciela Giorguli Chávez" userId="170fa6b73b0211a9" providerId="Windows Live" clId="Web-{7BE7DB5E-06BB-444D-BC66-BFF77EBA7FEE}"/>
    <pc:docChg chg="modSld">
      <pc:chgData name="Graciela Giorguli Chávez" userId="170fa6b73b0211a9" providerId="Windows Live" clId="Web-{7BE7DB5E-06BB-444D-BC66-BFF77EBA7FEE}" dt="2021-06-25T01:06:31.776" v="2"/>
      <pc:docMkLst>
        <pc:docMk/>
      </pc:docMkLst>
      <pc:sldChg chg="modSp">
        <pc:chgData name="Graciela Giorguli Chávez" userId="170fa6b73b0211a9" providerId="Windows Live" clId="Web-{7BE7DB5E-06BB-444D-BC66-BFF77EBA7FEE}" dt="2021-06-25T01:04:29.678" v="0"/>
        <pc:sldMkLst>
          <pc:docMk/>
          <pc:sldMk cId="960210115" sldId="330"/>
        </pc:sldMkLst>
        <pc:graphicFrameChg chg="modGraphic">
          <ac:chgData name="Graciela Giorguli Chávez" userId="170fa6b73b0211a9" providerId="Windows Live" clId="Web-{7BE7DB5E-06BB-444D-BC66-BFF77EBA7FEE}" dt="2021-06-25T01:04:29.678" v="0"/>
          <ac:graphicFrameMkLst>
            <pc:docMk/>
            <pc:sldMk cId="960210115" sldId="330"/>
            <ac:graphicFrameMk id="5" creationId="{00000000-0000-0000-0000-000000000000}"/>
          </ac:graphicFrameMkLst>
        </pc:graphicFrameChg>
      </pc:sldChg>
      <pc:sldChg chg="modSp">
        <pc:chgData name="Graciela Giorguli Chávez" userId="170fa6b73b0211a9" providerId="Windows Live" clId="Web-{7BE7DB5E-06BB-444D-BC66-BFF77EBA7FEE}" dt="2021-06-25T01:06:31.776" v="2"/>
        <pc:sldMkLst>
          <pc:docMk/>
          <pc:sldMk cId="3788710053" sldId="331"/>
        </pc:sldMkLst>
        <pc:graphicFrameChg chg="modGraphic">
          <ac:chgData name="Graciela Giorguli Chávez" userId="170fa6b73b0211a9" providerId="Windows Live" clId="Web-{7BE7DB5E-06BB-444D-BC66-BFF77EBA7FEE}" dt="2021-06-25T01:06:31.776" v="2"/>
          <ac:graphicFrameMkLst>
            <pc:docMk/>
            <pc:sldMk cId="3788710053" sldId="331"/>
            <ac:graphicFrameMk id="4" creationId="{00000000-0000-0000-0000-000000000000}"/>
          </ac:graphicFrameMkLst>
        </pc:graphicFrameChg>
      </pc:sldChg>
    </pc:docChg>
  </pc:docChgLst>
  <pc:docChgLst>
    <pc:chgData name="Graciela Giorguli Chávez" userId="170fa6b73b0211a9" providerId="Windows Live" clId="Web-{7417EB37-A058-4FF5-8C8A-4B96D37E472B}"/>
    <pc:docChg chg="addSld modSld sldOrd">
      <pc:chgData name="Graciela Giorguli Chávez" userId="170fa6b73b0211a9" providerId="Windows Live" clId="Web-{7417EB37-A058-4FF5-8C8A-4B96D37E472B}" dt="2021-06-30T05:24:14.285" v="64"/>
      <pc:docMkLst>
        <pc:docMk/>
      </pc:docMkLst>
      <pc:sldChg chg="ord">
        <pc:chgData name="Graciela Giorguli Chávez" userId="170fa6b73b0211a9" providerId="Windows Live" clId="Web-{7417EB37-A058-4FF5-8C8A-4B96D37E472B}" dt="2021-06-30T05:14:00.835" v="29"/>
        <pc:sldMkLst>
          <pc:docMk/>
          <pc:sldMk cId="24776592" sldId="279"/>
        </pc:sldMkLst>
      </pc:sldChg>
      <pc:sldChg chg="ord">
        <pc:chgData name="Graciela Giorguli Chávez" userId="170fa6b73b0211a9" providerId="Windows Live" clId="Web-{7417EB37-A058-4FF5-8C8A-4B96D37E472B}" dt="2021-06-30T05:14:32.602" v="30"/>
        <pc:sldMkLst>
          <pc:docMk/>
          <pc:sldMk cId="2342348914" sldId="280"/>
        </pc:sldMkLst>
      </pc:sldChg>
      <pc:sldChg chg="ord">
        <pc:chgData name="Graciela Giorguli Chávez" userId="170fa6b73b0211a9" providerId="Windows Live" clId="Web-{7417EB37-A058-4FF5-8C8A-4B96D37E472B}" dt="2021-06-30T05:14:51.853" v="31"/>
        <pc:sldMkLst>
          <pc:docMk/>
          <pc:sldMk cId="1368384222" sldId="282"/>
        </pc:sldMkLst>
      </pc:sldChg>
      <pc:sldChg chg="ord">
        <pc:chgData name="Graciela Giorguli Chávez" userId="170fa6b73b0211a9" providerId="Windows Live" clId="Web-{7417EB37-A058-4FF5-8C8A-4B96D37E472B}" dt="2021-06-30T05:13:32.396" v="28"/>
        <pc:sldMkLst>
          <pc:docMk/>
          <pc:sldMk cId="4055560232" sldId="287"/>
        </pc:sldMkLst>
      </pc:sldChg>
      <pc:sldChg chg="modSp">
        <pc:chgData name="Graciela Giorguli Chávez" userId="170fa6b73b0211a9" providerId="Windows Live" clId="Web-{7417EB37-A058-4FF5-8C8A-4B96D37E472B}" dt="2021-06-30T05:18:27.550" v="55" actId="20577"/>
        <pc:sldMkLst>
          <pc:docMk/>
          <pc:sldMk cId="528397472" sldId="293"/>
        </pc:sldMkLst>
        <pc:spChg chg="mod">
          <ac:chgData name="Graciela Giorguli Chávez" userId="170fa6b73b0211a9" providerId="Windows Live" clId="Web-{7417EB37-A058-4FF5-8C8A-4B96D37E472B}" dt="2021-06-30T05:18:27.550" v="55" actId="20577"/>
          <ac:spMkLst>
            <pc:docMk/>
            <pc:sldMk cId="528397472" sldId="293"/>
            <ac:spMk id="5" creationId="{00000000-0000-0000-0000-000000000000}"/>
          </ac:spMkLst>
        </pc:spChg>
      </pc:sldChg>
      <pc:sldChg chg="ord">
        <pc:chgData name="Graciela Giorguli Chávez" userId="170fa6b73b0211a9" providerId="Windows Live" clId="Web-{7417EB37-A058-4FF5-8C8A-4B96D37E472B}" dt="2021-06-30T05:15:10.713" v="32"/>
        <pc:sldMkLst>
          <pc:docMk/>
          <pc:sldMk cId="2371336941" sldId="299"/>
        </pc:sldMkLst>
      </pc:sldChg>
      <pc:sldChg chg="ord">
        <pc:chgData name="Graciela Giorguli Chávez" userId="170fa6b73b0211a9" providerId="Windows Live" clId="Web-{7417EB37-A058-4FF5-8C8A-4B96D37E472B}" dt="2021-06-30T05:16:48.061" v="37"/>
        <pc:sldMkLst>
          <pc:docMk/>
          <pc:sldMk cId="1223961310" sldId="300"/>
        </pc:sldMkLst>
      </pc:sldChg>
      <pc:sldChg chg="ord">
        <pc:chgData name="Graciela Giorguli Chávez" userId="170fa6b73b0211a9" providerId="Windows Live" clId="Web-{7417EB37-A058-4FF5-8C8A-4B96D37E472B}" dt="2021-06-30T05:15:29.198" v="33"/>
        <pc:sldMkLst>
          <pc:docMk/>
          <pc:sldMk cId="3921072949" sldId="301"/>
        </pc:sldMkLst>
      </pc:sldChg>
      <pc:sldChg chg="ord">
        <pc:chgData name="Graciela Giorguli Chávez" userId="170fa6b73b0211a9" providerId="Windows Live" clId="Web-{7417EB37-A058-4FF5-8C8A-4B96D37E472B}" dt="2021-06-30T05:15:50.027" v="34"/>
        <pc:sldMkLst>
          <pc:docMk/>
          <pc:sldMk cId="4069166182" sldId="302"/>
        </pc:sldMkLst>
      </pc:sldChg>
      <pc:sldChg chg="ord">
        <pc:chgData name="Graciela Giorguli Chávez" userId="170fa6b73b0211a9" providerId="Windows Live" clId="Web-{7417EB37-A058-4FF5-8C8A-4B96D37E472B}" dt="2021-06-30T05:16:15.904" v="35"/>
        <pc:sldMkLst>
          <pc:docMk/>
          <pc:sldMk cId="2347201805" sldId="303"/>
        </pc:sldMkLst>
      </pc:sldChg>
      <pc:sldChg chg="ord">
        <pc:chgData name="Graciela Giorguli Chávez" userId="170fa6b73b0211a9" providerId="Windows Live" clId="Web-{7417EB37-A058-4FF5-8C8A-4B96D37E472B}" dt="2021-06-30T05:23:54.347" v="63"/>
        <pc:sldMkLst>
          <pc:docMk/>
          <pc:sldMk cId="556445150" sldId="313"/>
        </pc:sldMkLst>
      </pc:sldChg>
      <pc:sldChg chg="ord">
        <pc:chgData name="Graciela Giorguli Chávez" userId="170fa6b73b0211a9" providerId="Windows Live" clId="Web-{7417EB37-A058-4FF5-8C8A-4B96D37E472B}" dt="2021-06-30T05:24:14.285" v="64"/>
        <pc:sldMkLst>
          <pc:docMk/>
          <pc:sldMk cId="2047024722" sldId="314"/>
        </pc:sldMkLst>
      </pc:sldChg>
      <pc:sldChg chg="ord">
        <pc:chgData name="Graciela Giorguli Chávez" userId="170fa6b73b0211a9" providerId="Windows Live" clId="Web-{7417EB37-A058-4FF5-8C8A-4B96D37E472B}" dt="2021-06-30T05:22:35" v="62"/>
        <pc:sldMkLst>
          <pc:docMk/>
          <pc:sldMk cId="3675646795" sldId="315"/>
        </pc:sldMkLst>
      </pc:sldChg>
      <pc:sldChg chg="addSp modSp">
        <pc:chgData name="Graciela Giorguli Chávez" userId="170fa6b73b0211a9" providerId="Windows Live" clId="Web-{7417EB37-A058-4FF5-8C8A-4B96D37E472B}" dt="2021-06-30T05:03:49.612" v="11" actId="20577"/>
        <pc:sldMkLst>
          <pc:docMk/>
          <pc:sldMk cId="951807891" sldId="316"/>
        </pc:sldMkLst>
        <pc:spChg chg="mod">
          <ac:chgData name="Graciela Giorguli Chávez" userId="170fa6b73b0211a9" providerId="Windows Live" clId="Web-{7417EB37-A058-4FF5-8C8A-4B96D37E472B}" dt="2021-06-30T05:03:49.612" v="11" actId="20577"/>
          <ac:spMkLst>
            <pc:docMk/>
            <pc:sldMk cId="951807891" sldId="316"/>
            <ac:spMk id="2" creationId="{00000000-0000-0000-0000-000000000000}"/>
          </ac:spMkLst>
        </pc:spChg>
        <pc:spChg chg="add mod">
          <ac:chgData name="Graciela Giorguli Chávez" userId="170fa6b73b0211a9" providerId="Windows Live" clId="Web-{7417EB37-A058-4FF5-8C8A-4B96D37E472B}" dt="2021-06-30T05:03:13.501" v="8" actId="1076"/>
          <ac:spMkLst>
            <pc:docMk/>
            <pc:sldMk cId="951807891" sldId="316"/>
            <ac:spMk id="4" creationId="{AB5BCABF-29AD-4401-AA53-CFD859DA229A}"/>
          </ac:spMkLst>
        </pc:spChg>
      </pc:sldChg>
      <pc:sldChg chg="ord">
        <pc:chgData name="Graciela Giorguli Chávez" userId="170fa6b73b0211a9" providerId="Windows Live" clId="Web-{7417EB37-A058-4FF5-8C8A-4B96D37E472B}" dt="2021-06-30T05:20:04.852" v="56"/>
        <pc:sldMkLst>
          <pc:docMk/>
          <pc:sldMk cId="1772520179" sldId="334"/>
        </pc:sldMkLst>
      </pc:sldChg>
      <pc:sldChg chg="ord">
        <pc:chgData name="Graciela Giorguli Chávez" userId="170fa6b73b0211a9" providerId="Windows Live" clId="Web-{7417EB37-A058-4FF5-8C8A-4B96D37E472B}" dt="2021-06-30T05:21:14.871" v="58"/>
        <pc:sldMkLst>
          <pc:docMk/>
          <pc:sldMk cId="2462984529" sldId="337"/>
        </pc:sldMkLst>
      </pc:sldChg>
      <pc:sldChg chg="ord">
        <pc:chgData name="Graciela Giorguli Chávez" userId="170fa6b73b0211a9" providerId="Windows Live" clId="Web-{7417EB37-A058-4FF5-8C8A-4B96D37E472B}" dt="2021-06-30T05:20:53.229" v="57"/>
        <pc:sldMkLst>
          <pc:docMk/>
          <pc:sldMk cId="765155469" sldId="338"/>
        </pc:sldMkLst>
      </pc:sldChg>
      <pc:sldChg chg="ord">
        <pc:chgData name="Graciela Giorguli Chávez" userId="170fa6b73b0211a9" providerId="Windows Live" clId="Web-{7417EB37-A058-4FF5-8C8A-4B96D37E472B}" dt="2021-06-30T05:21:33.387" v="59"/>
        <pc:sldMkLst>
          <pc:docMk/>
          <pc:sldMk cId="3352439748" sldId="339"/>
        </pc:sldMkLst>
      </pc:sldChg>
      <pc:sldChg chg="ord">
        <pc:chgData name="Graciela Giorguli Chávez" userId="170fa6b73b0211a9" providerId="Windows Live" clId="Web-{7417EB37-A058-4FF5-8C8A-4B96D37E472B}" dt="2021-06-30T05:21:50.294" v="60"/>
        <pc:sldMkLst>
          <pc:docMk/>
          <pc:sldMk cId="2019739831" sldId="340"/>
        </pc:sldMkLst>
      </pc:sldChg>
      <pc:sldChg chg="ord">
        <pc:chgData name="Graciela Giorguli Chávez" userId="170fa6b73b0211a9" providerId="Windows Live" clId="Web-{7417EB37-A058-4FF5-8C8A-4B96D37E472B}" dt="2021-06-30T05:22:11.639" v="61"/>
        <pc:sldMkLst>
          <pc:docMk/>
          <pc:sldMk cId="2037851903" sldId="341"/>
        </pc:sldMkLst>
      </pc:sldChg>
      <pc:sldChg chg="ord">
        <pc:chgData name="Graciela Giorguli Chávez" userId="170fa6b73b0211a9" providerId="Windows Live" clId="Web-{7417EB37-A058-4FF5-8C8A-4B96D37E472B}" dt="2021-06-30T05:07:02.674" v="25"/>
        <pc:sldMkLst>
          <pc:docMk/>
          <pc:sldMk cId="3924394563" sldId="382"/>
        </pc:sldMkLst>
      </pc:sldChg>
      <pc:sldChg chg="ord">
        <pc:chgData name="Graciela Giorguli Chávez" userId="170fa6b73b0211a9" providerId="Windows Live" clId="Web-{7417EB37-A058-4FF5-8C8A-4B96D37E472B}" dt="2021-06-30T05:06:45.204" v="24"/>
        <pc:sldMkLst>
          <pc:docMk/>
          <pc:sldMk cId="2767979071" sldId="384"/>
        </pc:sldMkLst>
      </pc:sldChg>
      <pc:sldChg chg="ord">
        <pc:chgData name="Graciela Giorguli Chávez" userId="170fa6b73b0211a9" providerId="Windows Live" clId="Web-{7417EB37-A058-4FF5-8C8A-4B96D37E472B}" dt="2021-06-30T05:07:28.612" v="26"/>
        <pc:sldMkLst>
          <pc:docMk/>
          <pc:sldMk cId="2551859526" sldId="385"/>
        </pc:sldMkLst>
      </pc:sldChg>
      <pc:sldChg chg="modSp">
        <pc:chgData name="Graciela Giorguli Chávez" userId="170fa6b73b0211a9" providerId="Windows Live" clId="Web-{7417EB37-A058-4FF5-8C8A-4B96D37E472B}" dt="2021-06-30T05:01:50.794" v="0" actId="1076"/>
        <pc:sldMkLst>
          <pc:docMk/>
          <pc:sldMk cId="967981801" sldId="414"/>
        </pc:sldMkLst>
        <pc:grpChg chg="mod">
          <ac:chgData name="Graciela Giorguli Chávez" userId="170fa6b73b0211a9" providerId="Windows Live" clId="Web-{7417EB37-A058-4FF5-8C8A-4B96D37E472B}" dt="2021-06-30T05:01:50.794" v="0" actId="1076"/>
          <ac:grpSpMkLst>
            <pc:docMk/>
            <pc:sldMk cId="967981801" sldId="414"/>
            <ac:grpSpMk id="13" creationId="{5EA48EBE-C5B7-4A70-BD9C-1E0AA5A94236}"/>
          </ac:grpSpMkLst>
        </pc:grpChg>
      </pc:sldChg>
      <pc:sldChg chg="modSp new">
        <pc:chgData name="Graciela Giorguli Chávez" userId="170fa6b73b0211a9" providerId="Windows Live" clId="Web-{7417EB37-A058-4FF5-8C8A-4B96D37E472B}" dt="2021-06-30T05:05:26.450" v="23" actId="20577"/>
        <pc:sldMkLst>
          <pc:docMk/>
          <pc:sldMk cId="3515204529" sldId="416"/>
        </pc:sldMkLst>
        <pc:spChg chg="mod">
          <ac:chgData name="Graciela Giorguli Chávez" userId="170fa6b73b0211a9" providerId="Windows Live" clId="Web-{7417EB37-A058-4FF5-8C8A-4B96D37E472B}" dt="2021-06-30T05:04:07.129" v="15" actId="20577"/>
          <ac:spMkLst>
            <pc:docMk/>
            <pc:sldMk cId="3515204529" sldId="416"/>
            <ac:spMk id="2" creationId="{AED3EB7F-5A48-4BB9-85C4-AC0D19E9DA02}"/>
          </ac:spMkLst>
        </pc:spChg>
        <pc:spChg chg="mod">
          <ac:chgData name="Graciela Giorguli Chávez" userId="170fa6b73b0211a9" providerId="Windows Live" clId="Web-{7417EB37-A058-4FF5-8C8A-4B96D37E472B}" dt="2021-06-30T05:05:26.450" v="23" actId="20577"/>
          <ac:spMkLst>
            <pc:docMk/>
            <pc:sldMk cId="3515204529" sldId="416"/>
            <ac:spMk id="3" creationId="{A1135F79-A0BD-474B-A1A1-6AD1CA7F19E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MX"/>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0944F46-B5F5-4FA6-B6BB-9F21D4860AB4}" type="datetimeFigureOut">
              <a:rPr lang="es-MX" smtClean="0"/>
              <a:t>30/06/2021</a:t>
            </a:fld>
            <a:endParaRPr lang="es-MX"/>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MX"/>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MX"/>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A2EC250-6968-4532-B21B-62B2E78A1878}" type="slidenum">
              <a:rPr lang="es-MX" smtClean="0"/>
              <a:t>‹Nº›</a:t>
            </a:fld>
            <a:endParaRPr lang="es-MX"/>
          </a:p>
        </p:txBody>
      </p:sp>
    </p:spTree>
    <p:extLst>
      <p:ext uri="{BB962C8B-B14F-4D97-AF65-F5344CB8AC3E}">
        <p14:creationId xmlns:p14="http://schemas.microsoft.com/office/powerpoint/2010/main" val="2083224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a:p>
        </p:txBody>
      </p:sp>
      <p:sp>
        <p:nvSpPr>
          <p:cNvPr id="4" name="3 Marcador de número de diapositiva"/>
          <p:cNvSpPr>
            <a:spLocks noGrp="1"/>
          </p:cNvSpPr>
          <p:nvPr>
            <p:ph type="sldNum" sz="quarter" idx="10"/>
          </p:nvPr>
        </p:nvSpPr>
        <p:spPr/>
        <p:txBody>
          <a:bodyPr/>
          <a:lstStyle/>
          <a:p>
            <a:fld id="{0A2EC250-6968-4532-B21B-62B2E78A1878}" type="slidenum">
              <a:rPr lang="es-MX" smtClean="0"/>
              <a:t>22</a:t>
            </a:fld>
            <a:endParaRPr lang="es-MX"/>
          </a:p>
        </p:txBody>
      </p:sp>
    </p:spTree>
    <p:extLst>
      <p:ext uri="{BB962C8B-B14F-4D97-AF65-F5344CB8AC3E}">
        <p14:creationId xmlns:p14="http://schemas.microsoft.com/office/powerpoint/2010/main" val="12278797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a:p>
        </p:txBody>
      </p:sp>
      <p:sp>
        <p:nvSpPr>
          <p:cNvPr id="4" name="3 Marcador de número de diapositiva"/>
          <p:cNvSpPr>
            <a:spLocks noGrp="1"/>
          </p:cNvSpPr>
          <p:nvPr>
            <p:ph type="sldNum" sz="quarter" idx="10"/>
          </p:nvPr>
        </p:nvSpPr>
        <p:spPr/>
        <p:txBody>
          <a:bodyPr/>
          <a:lstStyle/>
          <a:p>
            <a:fld id="{0A2EC250-6968-4532-B21B-62B2E78A1878}" type="slidenum">
              <a:rPr lang="es-MX" smtClean="0"/>
              <a:t>61</a:t>
            </a:fld>
            <a:endParaRPr lang="es-MX"/>
          </a:p>
        </p:txBody>
      </p:sp>
    </p:spTree>
    <p:extLst>
      <p:ext uri="{BB962C8B-B14F-4D97-AF65-F5344CB8AC3E}">
        <p14:creationId xmlns:p14="http://schemas.microsoft.com/office/powerpoint/2010/main" val="180957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endParaRPr lang="es-MX"/>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s-MX"/>
          </a:p>
        </p:txBody>
      </p:sp>
      <p:sp>
        <p:nvSpPr>
          <p:cNvPr id="4" name="3 Marcador de fecha"/>
          <p:cNvSpPr>
            <a:spLocks noGrp="1"/>
          </p:cNvSpPr>
          <p:nvPr>
            <p:ph type="dt" sz="half" idx="10"/>
          </p:nvPr>
        </p:nvSpPr>
        <p:spPr/>
        <p:txBody>
          <a:bodyPr/>
          <a:lstStyle/>
          <a:p>
            <a:fld id="{A87358FB-7452-4470-A4BF-068F6272FD20}" type="datetime1">
              <a:rPr lang="es-MX" smtClean="0">
                <a:solidFill>
                  <a:prstClr val="black">
                    <a:tint val="75000"/>
                  </a:prstClr>
                </a:solidFill>
              </a:rPr>
              <a:t>30/06/2021</a:t>
            </a:fld>
            <a:endParaRPr lang="es-MX">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MX">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A5B518DC-89EC-43C9-8C0F-7440E09643B8}" type="slidenum">
              <a:rPr lang="es-MX">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25436198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p:txBody>
          <a:bodyPr/>
          <a:lstStyle/>
          <a:p>
            <a:fld id="{C5E5C6E3-987C-4D98-9B8B-B1B75F111F49}" type="datetime1">
              <a:rPr lang="es-MX" smtClean="0">
                <a:solidFill>
                  <a:prstClr val="black">
                    <a:tint val="75000"/>
                  </a:prstClr>
                </a:solidFill>
              </a:rPr>
              <a:t>30/06/2021</a:t>
            </a:fld>
            <a:endParaRPr lang="es-MX">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MX">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A5B518DC-89EC-43C9-8C0F-7440E09643B8}" type="slidenum">
              <a:rPr lang="es-MX">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3957883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endParaRPr lang="es-MX"/>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p:txBody>
          <a:bodyPr/>
          <a:lstStyle/>
          <a:p>
            <a:fld id="{FA04A11E-7366-48BC-B3CE-BFFD3A2897B9}" type="datetime1">
              <a:rPr lang="es-MX" smtClean="0">
                <a:solidFill>
                  <a:prstClr val="black">
                    <a:tint val="75000"/>
                  </a:prstClr>
                </a:solidFill>
              </a:rPr>
              <a:t>30/06/2021</a:t>
            </a:fld>
            <a:endParaRPr lang="es-MX">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MX">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A5B518DC-89EC-43C9-8C0F-7440E09643B8}" type="slidenum">
              <a:rPr lang="es-MX">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9322161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endParaRPr lang="es-MX"/>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s-MX"/>
          </a:p>
        </p:txBody>
      </p:sp>
      <p:sp>
        <p:nvSpPr>
          <p:cNvPr id="4" name="3 Marcador de fecha"/>
          <p:cNvSpPr>
            <a:spLocks noGrp="1"/>
          </p:cNvSpPr>
          <p:nvPr>
            <p:ph type="dt" sz="half" idx="10"/>
          </p:nvPr>
        </p:nvSpPr>
        <p:spPr/>
        <p:txBody>
          <a:bodyPr/>
          <a:lstStyle/>
          <a:p>
            <a:fld id="{60813CC1-BD22-470F-B875-5031722FF8DA}" type="datetime1">
              <a:rPr lang="es-MX" smtClean="0">
                <a:solidFill>
                  <a:prstClr val="black">
                    <a:tint val="75000"/>
                  </a:prstClr>
                </a:solidFill>
              </a:rPr>
              <a:t>30/06/2021</a:t>
            </a:fld>
            <a:endParaRPr lang="es-MX">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MX">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A5B518DC-89EC-43C9-8C0F-7440E09643B8}" type="slidenum">
              <a:rPr lang="es-MX">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6970577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p:txBody>
          <a:bodyPr/>
          <a:lstStyle/>
          <a:p>
            <a:fld id="{E51F862D-9678-4039-84A9-24B889F482A6}" type="datetime1">
              <a:rPr lang="es-MX" smtClean="0">
                <a:solidFill>
                  <a:prstClr val="black">
                    <a:tint val="75000"/>
                  </a:prstClr>
                </a:solidFill>
              </a:rPr>
              <a:t>30/06/2021</a:t>
            </a:fld>
            <a:endParaRPr lang="es-MX">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MX">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A5B518DC-89EC-43C9-8C0F-7440E09643B8}" type="slidenum">
              <a:rPr lang="es-MX">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29036643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endParaRPr lang="es-MX"/>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0C1C4B59-6F2D-4392-9B55-34309E0F7A9B}" type="datetime1">
              <a:rPr lang="es-MX" smtClean="0">
                <a:solidFill>
                  <a:prstClr val="black">
                    <a:tint val="75000"/>
                  </a:prstClr>
                </a:solidFill>
              </a:rPr>
              <a:t>30/06/2021</a:t>
            </a:fld>
            <a:endParaRPr lang="es-MX">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MX">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A5B518DC-89EC-43C9-8C0F-7440E09643B8}" type="slidenum">
              <a:rPr lang="es-MX">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17675447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4 Marcador de fecha"/>
          <p:cNvSpPr>
            <a:spLocks noGrp="1"/>
          </p:cNvSpPr>
          <p:nvPr>
            <p:ph type="dt" sz="half" idx="10"/>
          </p:nvPr>
        </p:nvSpPr>
        <p:spPr/>
        <p:txBody>
          <a:bodyPr/>
          <a:lstStyle/>
          <a:p>
            <a:fld id="{DF6E0D7F-18EE-40C4-AA4E-55AF4583E589}" type="datetime1">
              <a:rPr lang="es-MX" smtClean="0">
                <a:solidFill>
                  <a:prstClr val="black">
                    <a:tint val="75000"/>
                  </a:prstClr>
                </a:solidFill>
              </a:rPr>
              <a:t>30/06/2021</a:t>
            </a:fld>
            <a:endParaRPr lang="es-MX">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MX">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A5B518DC-89EC-43C9-8C0F-7440E09643B8}" type="slidenum">
              <a:rPr lang="es-MX">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26713447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MX"/>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6 Marcador de fecha"/>
          <p:cNvSpPr>
            <a:spLocks noGrp="1"/>
          </p:cNvSpPr>
          <p:nvPr>
            <p:ph type="dt" sz="half" idx="10"/>
          </p:nvPr>
        </p:nvSpPr>
        <p:spPr/>
        <p:txBody>
          <a:bodyPr/>
          <a:lstStyle/>
          <a:p>
            <a:fld id="{1A46A873-40D7-4F8B-86E9-EE0F2DFB6FD7}" type="datetime1">
              <a:rPr lang="es-MX" smtClean="0">
                <a:solidFill>
                  <a:prstClr val="black">
                    <a:tint val="75000"/>
                  </a:prstClr>
                </a:solidFill>
              </a:rPr>
              <a:t>30/06/2021</a:t>
            </a:fld>
            <a:endParaRPr lang="es-MX">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s-MX">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A5B518DC-89EC-43C9-8C0F-7440E09643B8}" type="slidenum">
              <a:rPr lang="es-MX">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42833304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fecha"/>
          <p:cNvSpPr>
            <a:spLocks noGrp="1"/>
          </p:cNvSpPr>
          <p:nvPr>
            <p:ph type="dt" sz="half" idx="10"/>
          </p:nvPr>
        </p:nvSpPr>
        <p:spPr/>
        <p:txBody>
          <a:bodyPr/>
          <a:lstStyle/>
          <a:p>
            <a:fld id="{82289106-359C-4564-BCE2-A5B020FCA884}" type="datetime1">
              <a:rPr lang="es-MX" smtClean="0">
                <a:solidFill>
                  <a:prstClr val="black">
                    <a:tint val="75000"/>
                  </a:prstClr>
                </a:solidFill>
              </a:rPr>
              <a:t>30/06/2021</a:t>
            </a:fld>
            <a:endParaRPr lang="es-MX">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MX">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A5B518DC-89EC-43C9-8C0F-7440E09643B8}" type="slidenum">
              <a:rPr lang="es-MX">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132092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ABC017AB-A87B-497D-BE72-0CA36FBC397B}" type="datetime1">
              <a:rPr lang="es-MX" smtClean="0">
                <a:solidFill>
                  <a:prstClr val="black">
                    <a:tint val="75000"/>
                  </a:prstClr>
                </a:solidFill>
              </a:rPr>
              <a:t>30/06/2021</a:t>
            </a:fld>
            <a:endParaRPr lang="es-MX">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s-MX">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A5B518DC-89EC-43C9-8C0F-7440E09643B8}" type="slidenum">
              <a:rPr lang="es-MX">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22722822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endParaRPr lang="es-MX"/>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E805AEB1-97D1-42A3-B6ED-5311DE2AA1BC}" type="datetime1">
              <a:rPr lang="es-MX" smtClean="0">
                <a:solidFill>
                  <a:prstClr val="black">
                    <a:tint val="75000"/>
                  </a:prstClr>
                </a:solidFill>
              </a:rPr>
              <a:t>30/06/2021</a:t>
            </a:fld>
            <a:endParaRPr lang="es-MX">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MX">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A5B518DC-89EC-43C9-8C0F-7440E09643B8}" type="slidenum">
              <a:rPr lang="es-MX">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19008919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p:txBody>
          <a:bodyPr/>
          <a:lstStyle/>
          <a:p>
            <a:fld id="{6C1BBC32-1CC9-44B4-9308-EA191B290035}" type="datetime1">
              <a:rPr lang="es-MX" smtClean="0">
                <a:solidFill>
                  <a:prstClr val="black">
                    <a:tint val="75000"/>
                  </a:prstClr>
                </a:solidFill>
              </a:rPr>
              <a:t>30/06/2021</a:t>
            </a:fld>
            <a:endParaRPr lang="es-MX">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MX">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A5B518DC-89EC-43C9-8C0F-7440E09643B8}" type="slidenum">
              <a:rPr lang="es-MX">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17136774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endParaRPr lang="es-MX"/>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40CB20F4-88E1-489C-B545-EF156E3C0F3D}" type="datetime1">
              <a:rPr lang="es-MX" smtClean="0">
                <a:solidFill>
                  <a:prstClr val="black">
                    <a:tint val="75000"/>
                  </a:prstClr>
                </a:solidFill>
              </a:rPr>
              <a:t>30/06/2021</a:t>
            </a:fld>
            <a:endParaRPr lang="es-MX">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MX">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A5B518DC-89EC-43C9-8C0F-7440E09643B8}" type="slidenum">
              <a:rPr lang="es-MX">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28605348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p:txBody>
          <a:bodyPr/>
          <a:lstStyle/>
          <a:p>
            <a:fld id="{26292ED0-5043-462D-99CF-8844E912AFFF}" type="datetime1">
              <a:rPr lang="es-MX" smtClean="0">
                <a:solidFill>
                  <a:prstClr val="black">
                    <a:tint val="75000"/>
                  </a:prstClr>
                </a:solidFill>
              </a:rPr>
              <a:t>30/06/2021</a:t>
            </a:fld>
            <a:endParaRPr lang="es-MX">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MX">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A5B518DC-89EC-43C9-8C0F-7440E09643B8}" type="slidenum">
              <a:rPr lang="es-MX">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38438715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endParaRPr lang="es-MX"/>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p:txBody>
          <a:bodyPr/>
          <a:lstStyle/>
          <a:p>
            <a:fld id="{E6C24196-5C5A-4412-80E2-46FE09EDEDB5}" type="datetime1">
              <a:rPr lang="es-MX" smtClean="0">
                <a:solidFill>
                  <a:prstClr val="black">
                    <a:tint val="75000"/>
                  </a:prstClr>
                </a:solidFill>
              </a:rPr>
              <a:t>30/06/2021</a:t>
            </a:fld>
            <a:endParaRPr lang="es-MX">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MX">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A5B518DC-89EC-43C9-8C0F-7440E09643B8}" type="slidenum">
              <a:rPr lang="es-MX">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36132730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endParaRPr lang="es-MX"/>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s-MX"/>
          </a:p>
        </p:txBody>
      </p:sp>
      <p:sp>
        <p:nvSpPr>
          <p:cNvPr id="4" name="3 Marcador de fecha"/>
          <p:cNvSpPr>
            <a:spLocks noGrp="1"/>
          </p:cNvSpPr>
          <p:nvPr>
            <p:ph type="dt" sz="half" idx="10"/>
          </p:nvPr>
        </p:nvSpPr>
        <p:spPr/>
        <p:txBody>
          <a:bodyPr/>
          <a:lstStyle/>
          <a:p>
            <a:fld id="{993CB886-BEE4-4519-A9AC-B077329C94C9}" type="datetime1">
              <a:rPr lang="es-MX" smtClean="0">
                <a:solidFill>
                  <a:prstClr val="black">
                    <a:tint val="75000"/>
                  </a:prstClr>
                </a:solidFill>
              </a:rPr>
              <a:t>30/06/2021</a:t>
            </a:fld>
            <a:endParaRPr lang="es-MX">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MX">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A5B518DC-89EC-43C9-8C0F-7440E09643B8}" type="slidenum">
              <a:rPr lang="es-MX">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1563133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p:txBody>
          <a:bodyPr/>
          <a:lstStyle/>
          <a:p>
            <a:fld id="{1D73726A-3D9D-4E0A-94FF-30E976D5321F}" type="datetime1">
              <a:rPr lang="es-MX" smtClean="0">
                <a:solidFill>
                  <a:prstClr val="black">
                    <a:tint val="75000"/>
                  </a:prstClr>
                </a:solidFill>
              </a:rPr>
              <a:t>30/06/2021</a:t>
            </a:fld>
            <a:endParaRPr lang="es-MX">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MX">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A5B518DC-89EC-43C9-8C0F-7440E09643B8}" type="slidenum">
              <a:rPr lang="es-MX">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38661473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endParaRPr lang="es-MX"/>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13A80F3A-8976-40FA-AF47-9F7FC5F0EF84}" type="datetime1">
              <a:rPr lang="es-MX" smtClean="0">
                <a:solidFill>
                  <a:prstClr val="black">
                    <a:tint val="75000"/>
                  </a:prstClr>
                </a:solidFill>
              </a:rPr>
              <a:t>30/06/2021</a:t>
            </a:fld>
            <a:endParaRPr lang="es-MX">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MX">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A5B518DC-89EC-43C9-8C0F-7440E09643B8}" type="slidenum">
              <a:rPr lang="es-MX">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28718278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4 Marcador de fecha"/>
          <p:cNvSpPr>
            <a:spLocks noGrp="1"/>
          </p:cNvSpPr>
          <p:nvPr>
            <p:ph type="dt" sz="half" idx="10"/>
          </p:nvPr>
        </p:nvSpPr>
        <p:spPr/>
        <p:txBody>
          <a:bodyPr/>
          <a:lstStyle/>
          <a:p>
            <a:fld id="{CD034C50-351F-4DDE-BC0C-1835667E52CB}" type="datetime1">
              <a:rPr lang="es-MX" smtClean="0">
                <a:solidFill>
                  <a:prstClr val="black">
                    <a:tint val="75000"/>
                  </a:prstClr>
                </a:solidFill>
              </a:rPr>
              <a:t>30/06/2021</a:t>
            </a:fld>
            <a:endParaRPr lang="es-MX">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MX">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A5B518DC-89EC-43C9-8C0F-7440E09643B8}" type="slidenum">
              <a:rPr lang="es-MX">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30869577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MX"/>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6 Marcador de fecha"/>
          <p:cNvSpPr>
            <a:spLocks noGrp="1"/>
          </p:cNvSpPr>
          <p:nvPr>
            <p:ph type="dt" sz="half" idx="10"/>
          </p:nvPr>
        </p:nvSpPr>
        <p:spPr/>
        <p:txBody>
          <a:bodyPr/>
          <a:lstStyle/>
          <a:p>
            <a:fld id="{E368F2E1-8983-481A-91F3-F28989EF1899}" type="datetime1">
              <a:rPr lang="es-MX" smtClean="0">
                <a:solidFill>
                  <a:prstClr val="black">
                    <a:tint val="75000"/>
                  </a:prstClr>
                </a:solidFill>
              </a:rPr>
              <a:t>30/06/2021</a:t>
            </a:fld>
            <a:endParaRPr lang="es-MX">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s-MX">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A5B518DC-89EC-43C9-8C0F-7440E09643B8}" type="slidenum">
              <a:rPr lang="es-MX">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21006147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fecha"/>
          <p:cNvSpPr>
            <a:spLocks noGrp="1"/>
          </p:cNvSpPr>
          <p:nvPr>
            <p:ph type="dt" sz="half" idx="10"/>
          </p:nvPr>
        </p:nvSpPr>
        <p:spPr/>
        <p:txBody>
          <a:bodyPr/>
          <a:lstStyle/>
          <a:p>
            <a:fld id="{765103BE-2728-435C-80DB-D669B2FC77B8}" type="datetime1">
              <a:rPr lang="es-MX" smtClean="0">
                <a:solidFill>
                  <a:prstClr val="black">
                    <a:tint val="75000"/>
                  </a:prstClr>
                </a:solidFill>
              </a:rPr>
              <a:t>30/06/2021</a:t>
            </a:fld>
            <a:endParaRPr lang="es-MX">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MX">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A5B518DC-89EC-43C9-8C0F-7440E09643B8}" type="slidenum">
              <a:rPr lang="es-MX">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15963571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6678C9AC-E3A0-4E5C-B7E4-B470B5D9294B}" type="datetime1">
              <a:rPr lang="es-MX" smtClean="0">
                <a:solidFill>
                  <a:prstClr val="black">
                    <a:tint val="75000"/>
                  </a:prstClr>
                </a:solidFill>
              </a:rPr>
              <a:t>30/06/2021</a:t>
            </a:fld>
            <a:endParaRPr lang="es-MX">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s-MX">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A5B518DC-89EC-43C9-8C0F-7440E09643B8}" type="slidenum">
              <a:rPr lang="es-MX">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29738090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endParaRPr lang="es-MX"/>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8F9DADA6-2F95-48AB-9CAB-9154F5755796}" type="datetime1">
              <a:rPr lang="es-MX" smtClean="0">
                <a:solidFill>
                  <a:prstClr val="black">
                    <a:tint val="75000"/>
                  </a:prstClr>
                </a:solidFill>
              </a:rPr>
              <a:t>30/06/2021</a:t>
            </a:fld>
            <a:endParaRPr lang="es-MX">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MX">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A5B518DC-89EC-43C9-8C0F-7440E09643B8}" type="slidenum">
              <a:rPr lang="es-MX">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40033622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endParaRPr lang="es-MX"/>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C034E5EE-3DB3-46EA-9CC9-1FB2D59C841D}" type="datetime1">
              <a:rPr lang="es-MX" smtClean="0">
                <a:solidFill>
                  <a:prstClr val="black">
                    <a:tint val="75000"/>
                  </a:prstClr>
                </a:solidFill>
              </a:rPr>
              <a:t>30/06/2021</a:t>
            </a:fld>
            <a:endParaRPr lang="es-MX">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MX">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A5B518DC-89EC-43C9-8C0F-7440E09643B8}" type="slidenum">
              <a:rPr lang="es-MX">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24030526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endParaRPr lang="es-MX"/>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CFE66809-86CA-44FB-B5A1-7EDFF814DD77}" type="datetime1">
              <a:rPr lang="es-MX" smtClean="0">
                <a:solidFill>
                  <a:prstClr val="black">
                    <a:tint val="75000"/>
                  </a:prstClr>
                </a:solidFill>
              </a:rPr>
              <a:t>30/06/2021</a:t>
            </a:fld>
            <a:endParaRPr lang="es-MX">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MX">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A5B518DC-89EC-43C9-8C0F-7440E09643B8}" type="slidenum">
              <a:rPr lang="es-MX">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11021883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p:txBody>
          <a:bodyPr/>
          <a:lstStyle/>
          <a:p>
            <a:fld id="{2EE43E40-F076-4362-B244-F7F73B04D28D}" type="datetime1">
              <a:rPr lang="es-MX" smtClean="0">
                <a:solidFill>
                  <a:prstClr val="black">
                    <a:tint val="75000"/>
                  </a:prstClr>
                </a:solidFill>
              </a:rPr>
              <a:t>30/06/2021</a:t>
            </a:fld>
            <a:endParaRPr lang="es-MX">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MX">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A5B518DC-89EC-43C9-8C0F-7440E09643B8}" type="slidenum">
              <a:rPr lang="es-MX">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8766427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endParaRPr lang="es-MX"/>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p:txBody>
          <a:bodyPr/>
          <a:lstStyle/>
          <a:p>
            <a:fld id="{33AF5000-6ED4-46F6-8940-C5436CDEDF2B}" type="datetime1">
              <a:rPr lang="es-MX" smtClean="0">
                <a:solidFill>
                  <a:prstClr val="black">
                    <a:tint val="75000"/>
                  </a:prstClr>
                </a:solidFill>
              </a:rPr>
              <a:t>30/06/2021</a:t>
            </a:fld>
            <a:endParaRPr lang="es-MX">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MX">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A5B518DC-89EC-43C9-8C0F-7440E09643B8}" type="slidenum">
              <a:rPr lang="es-MX">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11763329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4 Marcador de fecha"/>
          <p:cNvSpPr>
            <a:spLocks noGrp="1"/>
          </p:cNvSpPr>
          <p:nvPr>
            <p:ph type="dt" sz="half" idx="10"/>
          </p:nvPr>
        </p:nvSpPr>
        <p:spPr/>
        <p:txBody>
          <a:bodyPr/>
          <a:lstStyle/>
          <a:p>
            <a:fld id="{D9D35DB4-FA73-437D-8215-A88D65429434}" type="datetime1">
              <a:rPr lang="es-MX" smtClean="0">
                <a:solidFill>
                  <a:prstClr val="black">
                    <a:tint val="75000"/>
                  </a:prstClr>
                </a:solidFill>
              </a:rPr>
              <a:t>30/06/2021</a:t>
            </a:fld>
            <a:endParaRPr lang="es-MX">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MX">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A5B518DC-89EC-43C9-8C0F-7440E09643B8}" type="slidenum">
              <a:rPr lang="es-MX">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33102876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MX"/>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6 Marcador de fecha"/>
          <p:cNvSpPr>
            <a:spLocks noGrp="1"/>
          </p:cNvSpPr>
          <p:nvPr>
            <p:ph type="dt" sz="half" idx="10"/>
          </p:nvPr>
        </p:nvSpPr>
        <p:spPr/>
        <p:txBody>
          <a:bodyPr/>
          <a:lstStyle/>
          <a:p>
            <a:fld id="{D0800995-4822-4728-B2ED-7303887626AD}" type="datetime1">
              <a:rPr lang="es-MX" smtClean="0">
                <a:solidFill>
                  <a:prstClr val="black">
                    <a:tint val="75000"/>
                  </a:prstClr>
                </a:solidFill>
              </a:rPr>
              <a:t>30/06/2021</a:t>
            </a:fld>
            <a:endParaRPr lang="es-MX">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s-MX">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A5B518DC-89EC-43C9-8C0F-7440E09643B8}" type="slidenum">
              <a:rPr lang="es-MX">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12859520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fecha"/>
          <p:cNvSpPr>
            <a:spLocks noGrp="1"/>
          </p:cNvSpPr>
          <p:nvPr>
            <p:ph type="dt" sz="half" idx="10"/>
          </p:nvPr>
        </p:nvSpPr>
        <p:spPr/>
        <p:txBody>
          <a:bodyPr/>
          <a:lstStyle/>
          <a:p>
            <a:fld id="{A8F96BA6-A985-47B7-9B35-0601E482BCEF}" type="datetime1">
              <a:rPr lang="es-MX" smtClean="0">
                <a:solidFill>
                  <a:prstClr val="black">
                    <a:tint val="75000"/>
                  </a:prstClr>
                </a:solidFill>
              </a:rPr>
              <a:t>30/06/2021</a:t>
            </a:fld>
            <a:endParaRPr lang="es-MX">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MX">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A5B518DC-89EC-43C9-8C0F-7440E09643B8}" type="slidenum">
              <a:rPr lang="es-MX">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24878426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83A4E1DA-F02A-49BB-8A1F-F36F5576634B}" type="datetime1">
              <a:rPr lang="es-MX" smtClean="0">
                <a:solidFill>
                  <a:prstClr val="black">
                    <a:tint val="75000"/>
                  </a:prstClr>
                </a:solidFill>
              </a:rPr>
              <a:t>30/06/2021</a:t>
            </a:fld>
            <a:endParaRPr lang="es-MX">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s-MX">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A5B518DC-89EC-43C9-8C0F-7440E09643B8}" type="slidenum">
              <a:rPr lang="es-MX">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9142786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endParaRPr lang="es-MX"/>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07BC1FBE-F22E-4890-A715-442EB11739F5}" type="datetime1">
              <a:rPr lang="es-MX" smtClean="0">
                <a:solidFill>
                  <a:prstClr val="black">
                    <a:tint val="75000"/>
                  </a:prstClr>
                </a:solidFill>
              </a:rPr>
              <a:t>30/06/2021</a:t>
            </a:fld>
            <a:endParaRPr lang="es-MX">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MX">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A5B518DC-89EC-43C9-8C0F-7440E09643B8}" type="slidenum">
              <a:rPr lang="es-MX">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2145302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endParaRPr lang="es-MX"/>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00409E38-B094-4C0B-ADA2-17B0BB02C477}" type="datetime1">
              <a:rPr lang="es-MX" smtClean="0">
                <a:solidFill>
                  <a:prstClr val="black">
                    <a:tint val="75000"/>
                  </a:prstClr>
                </a:solidFill>
              </a:rPr>
              <a:t>30/06/2021</a:t>
            </a:fld>
            <a:endParaRPr lang="es-MX">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MX">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A5B518DC-89EC-43C9-8C0F-7440E09643B8}" type="slidenum">
              <a:rPr lang="es-MX">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39631449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F63E45-2BE5-41F2-89A1-7300761D2FBF}" type="datetime1">
              <a:rPr lang="es-MX" smtClean="0">
                <a:solidFill>
                  <a:prstClr val="black">
                    <a:tint val="75000"/>
                  </a:prstClr>
                </a:solidFill>
              </a:rPr>
              <a:t>30/06/2021</a:t>
            </a:fld>
            <a:endParaRPr lang="es-MX">
              <a:solidFill>
                <a:prstClr val="black">
                  <a:tint val="75000"/>
                </a:prstClr>
              </a:solidFill>
            </a:endParaRP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solidFill>
                <a:prstClr val="black">
                  <a:tint val="75000"/>
                </a:prstClr>
              </a:solidFill>
            </a:endParaRP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B518DC-89EC-43C9-8C0F-7440E09643B8}"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213934886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85AFC9-889A-460F-B270-B51D932E79B7}" type="datetime1">
              <a:rPr lang="es-MX" smtClean="0">
                <a:solidFill>
                  <a:prstClr val="black">
                    <a:tint val="75000"/>
                  </a:prstClr>
                </a:solidFill>
              </a:rPr>
              <a:t>30/06/2021</a:t>
            </a:fld>
            <a:endParaRPr lang="es-MX">
              <a:solidFill>
                <a:prstClr val="black">
                  <a:tint val="75000"/>
                </a:prstClr>
              </a:solidFill>
            </a:endParaRP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solidFill>
                <a:prstClr val="black">
                  <a:tint val="75000"/>
                </a:prstClr>
              </a:solidFill>
            </a:endParaRP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B518DC-89EC-43C9-8C0F-7440E09643B8}"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36632320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B9F28B-A4FA-456E-AC8B-414F382F5DA0}" type="datetime1">
              <a:rPr lang="es-MX" smtClean="0">
                <a:solidFill>
                  <a:prstClr val="black">
                    <a:tint val="75000"/>
                  </a:prstClr>
                </a:solidFill>
              </a:rPr>
              <a:t>30/06/2021</a:t>
            </a:fld>
            <a:endParaRPr lang="es-MX">
              <a:solidFill>
                <a:prstClr val="black">
                  <a:tint val="75000"/>
                </a:prstClr>
              </a:solidFill>
            </a:endParaRP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solidFill>
                <a:prstClr val="black">
                  <a:tint val="75000"/>
                </a:prstClr>
              </a:solidFill>
            </a:endParaRP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B518DC-89EC-43C9-8C0F-7440E09643B8}"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270559080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package" Target="../embeddings/Microsoft_Word_Document.docx"/><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package" Target="../embeddings/Microsoft_Word_Document1.docx"/><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7.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package" Target="../embeddings/Microsoft_PowerPoint_Presentation.pptx"/><Relationship Id="rId1" Type="http://schemas.openxmlformats.org/officeDocument/2006/relationships/slideLayout" Target="../slideLayouts/slideLayout2.xml"/><Relationship Id="rId5" Type="http://schemas.openxmlformats.org/officeDocument/2006/relationships/image" Target="../media/image26.wmf"/><Relationship Id="rId4" Type="http://schemas.openxmlformats.org/officeDocument/2006/relationships/package" Target="../embeddings/Microsoft_PowerPoint_Presentation2.pptx"/></Relationships>
</file>

<file path=ppt/slides/_rels/slide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package" Target="../embeddings/Microsoft_Word_Document3.docx"/><Relationship Id="rId1" Type="http://schemas.openxmlformats.org/officeDocument/2006/relationships/slideLayout" Target="../slideLayouts/slideLayout2.xml"/><Relationship Id="rId5" Type="http://schemas.openxmlformats.org/officeDocument/2006/relationships/image" Target="../media/image33.wmf"/><Relationship Id="rId4" Type="http://schemas.openxmlformats.org/officeDocument/2006/relationships/package" Target="../embeddings/Microsoft_Word_Document4.docx"/></Relationships>
</file>

<file path=ppt/slides/_rels/slide4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2.jpeg"/><Relationship Id="rId7" Type="http://schemas.openxmlformats.org/officeDocument/2006/relationships/image" Target="../media/image45.jpeg"/><Relationship Id="rId2" Type="http://schemas.openxmlformats.org/officeDocument/2006/relationships/image" Target="../media/image41.jpe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44.jpeg"/><Relationship Id="rId10" Type="http://schemas.microsoft.com/office/2007/relationships/hdphoto" Target="../media/hdphoto5.wdp"/><Relationship Id="rId4" Type="http://schemas.openxmlformats.org/officeDocument/2006/relationships/image" Target="../media/image43.jpeg"/><Relationship Id="rId9" Type="http://schemas.openxmlformats.org/officeDocument/2006/relationships/image" Target="../media/image46.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package" Target="../embeddings/Microsoft_Word_Document5.docx"/><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package" Target="../embeddings/Microsoft_Word_Document6.docx"/><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6.em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60.wmf"/><Relationship Id="rId2" Type="http://schemas.openxmlformats.org/officeDocument/2006/relationships/package" Target="../embeddings/Microsoft_Word_Document7.docx"/><Relationship Id="rId1" Type="http://schemas.openxmlformats.org/officeDocument/2006/relationships/slideLayout" Target="../slideLayouts/slideLayout1.xml"/><Relationship Id="rId5" Type="http://schemas.openxmlformats.org/officeDocument/2006/relationships/image" Target="../media/image61.wmf"/><Relationship Id="rId4" Type="http://schemas.openxmlformats.org/officeDocument/2006/relationships/package" Target="../embeddings/Microsoft_Word_Document8.docx"/></Relationships>
</file>

<file path=ppt/slides/_rels/slide72.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package" Target="../embeddings/Microsoft_Word_Document9.docx"/><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package" Target="../embeddings/Microsoft_Word_Document10.docx"/><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7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8.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45000"/>
                <a:shade val="99000"/>
                <a:satMod val="350000"/>
              </a:schemeClr>
            </a:gs>
            <a:gs pos="100000">
              <a:schemeClr val="bg2">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E0D5F9F-34F9-4E3A-83F2-089210648E2A}"/>
              </a:ext>
            </a:extLst>
          </p:cNvPr>
          <p:cNvSpPr>
            <a:spLocks noGrp="1"/>
          </p:cNvSpPr>
          <p:nvPr>
            <p:ph type="title"/>
          </p:nvPr>
        </p:nvSpPr>
        <p:spPr/>
        <p:txBody>
          <a:bodyPr/>
          <a:lstStyle/>
          <a:p>
            <a:r>
              <a:rPr lang="es-MX"/>
              <a:t>Colegio del  Tepeyac Querétaro</a:t>
            </a:r>
          </a:p>
        </p:txBody>
      </p:sp>
      <p:pic>
        <p:nvPicPr>
          <p:cNvPr id="4" name="Imagen 3">
            <a:extLst>
              <a:ext uri="{FF2B5EF4-FFF2-40B4-BE49-F238E27FC236}">
                <a16:creationId xmlns:a16="http://schemas.microsoft.com/office/drawing/2014/main" id="{146FA77D-7E4A-41BF-B56E-D78F4A3C1B43}"/>
              </a:ext>
            </a:extLst>
          </p:cNvPr>
          <p:cNvPicPr>
            <a:picLocks noChangeAspect="1"/>
          </p:cNvPicPr>
          <p:nvPr/>
        </p:nvPicPr>
        <p:blipFill>
          <a:blip r:embed="rId2"/>
          <a:stretch>
            <a:fillRect/>
          </a:stretch>
        </p:blipFill>
        <p:spPr>
          <a:xfrm>
            <a:off x="2843808" y="2054233"/>
            <a:ext cx="3312368" cy="3319728"/>
          </a:xfrm>
          <a:prstGeom prst="rect">
            <a:avLst/>
          </a:prstGeom>
        </p:spPr>
      </p:pic>
      <p:sp>
        <p:nvSpPr>
          <p:cNvPr id="5" name="CuadroTexto 4">
            <a:extLst>
              <a:ext uri="{FF2B5EF4-FFF2-40B4-BE49-F238E27FC236}">
                <a16:creationId xmlns:a16="http://schemas.microsoft.com/office/drawing/2014/main" id="{794DF1B9-2E9A-4BC3-88B4-305A08D5D224}"/>
              </a:ext>
            </a:extLst>
          </p:cNvPr>
          <p:cNvSpPr txBox="1"/>
          <p:nvPr/>
        </p:nvSpPr>
        <p:spPr>
          <a:xfrm>
            <a:off x="2915816" y="5596116"/>
            <a:ext cx="3312367" cy="1261884"/>
          </a:xfrm>
          <a:prstGeom prst="rect">
            <a:avLst/>
          </a:prstGeom>
          <a:noFill/>
        </p:spPr>
        <p:txBody>
          <a:bodyPr wrap="square" rtlCol="0">
            <a:spAutoFit/>
          </a:bodyPr>
          <a:lstStyle/>
          <a:p>
            <a:pPr algn="ctr"/>
            <a:r>
              <a:rPr lang="es-MX" sz="2400">
                <a:solidFill>
                  <a:prstClr val="black">
                    <a:lumMod val="65000"/>
                    <a:lumOff val="35000"/>
                  </a:prstClr>
                </a:solidFill>
                <a:latin typeface="Arial" pitchFamily="34" charset="0"/>
                <a:cs typeface="Arial" pitchFamily="34" charset="0"/>
              </a:rPr>
              <a:t>Proyecto Conexiones  Equipo 5</a:t>
            </a:r>
          </a:p>
          <a:p>
            <a:endParaRPr lang="es-MX" sz="2800">
              <a:latin typeface="Arial" panose="020B0604020202020204" pitchFamily="34" charset="0"/>
              <a:cs typeface="Arial" panose="020B0604020202020204" pitchFamily="34" charset="0"/>
            </a:endParaRPr>
          </a:p>
        </p:txBody>
      </p:sp>
      <p:sp>
        <p:nvSpPr>
          <p:cNvPr id="6" name="CuadroTexto 5">
            <a:extLst>
              <a:ext uri="{FF2B5EF4-FFF2-40B4-BE49-F238E27FC236}">
                <a16:creationId xmlns:a16="http://schemas.microsoft.com/office/drawing/2014/main" id="{C39A5550-8731-450E-B2CD-FAADB869D86C}"/>
              </a:ext>
            </a:extLst>
          </p:cNvPr>
          <p:cNvSpPr txBox="1"/>
          <p:nvPr/>
        </p:nvSpPr>
        <p:spPr>
          <a:xfrm>
            <a:off x="755576" y="1628800"/>
            <a:ext cx="1584176" cy="400110"/>
          </a:xfrm>
          <a:prstGeom prst="rect">
            <a:avLst/>
          </a:prstGeom>
          <a:noFill/>
        </p:spPr>
        <p:txBody>
          <a:bodyPr wrap="square" rtlCol="0">
            <a:spAutoFit/>
          </a:bodyPr>
          <a:lstStyle/>
          <a:p>
            <a:r>
              <a:rPr lang="es-MX"/>
              <a:t> </a:t>
            </a:r>
            <a:r>
              <a:rPr lang="es-MX" sz="2000">
                <a:latin typeface="Arial" panose="020B0604020202020204" pitchFamily="34" charset="0"/>
                <a:cs typeface="Arial" panose="020B0604020202020204" pitchFamily="34" charset="0"/>
              </a:rPr>
              <a:t>Clave 6936</a:t>
            </a:r>
          </a:p>
        </p:txBody>
      </p:sp>
      <p:sp>
        <p:nvSpPr>
          <p:cNvPr id="3" name="Marcador de número de diapositiva 2">
            <a:extLst>
              <a:ext uri="{FF2B5EF4-FFF2-40B4-BE49-F238E27FC236}">
                <a16:creationId xmlns:a16="http://schemas.microsoft.com/office/drawing/2014/main" id="{974993FA-B02B-459C-B569-C1CE591DE6B9}"/>
              </a:ext>
            </a:extLst>
          </p:cNvPr>
          <p:cNvSpPr>
            <a:spLocks noGrp="1"/>
          </p:cNvSpPr>
          <p:nvPr>
            <p:ph type="sldNum" sz="quarter" idx="12"/>
          </p:nvPr>
        </p:nvSpPr>
        <p:spPr>
          <a:xfrm>
            <a:off x="6553200" y="6356350"/>
            <a:ext cx="2133600" cy="252997"/>
          </a:xfrm>
        </p:spPr>
        <p:txBody>
          <a:bodyPr/>
          <a:lstStyle/>
          <a:p>
            <a:fld id="{A5B518DC-89EC-43C9-8C0F-7440E09643B8}" type="slidenum">
              <a:rPr lang="es-MX" smtClean="0">
                <a:solidFill>
                  <a:prstClr val="black">
                    <a:tint val="75000"/>
                  </a:prstClr>
                </a:solidFill>
              </a:rPr>
              <a:pPr/>
              <a:t>1</a:t>
            </a:fld>
            <a:r>
              <a:rPr lang="es-MX">
                <a:solidFill>
                  <a:prstClr val="black">
                    <a:tint val="75000"/>
                  </a:prstClr>
                </a:solidFill>
              </a:rPr>
              <a:t>1</a:t>
            </a:r>
            <a:fld id="{E4A2EA68-FDC9-407E-B429-AE30A247B048}" type="slidenum">
              <a:rPr lang="es-MX" smtClean="0">
                <a:solidFill>
                  <a:prstClr val="black">
                    <a:tint val="75000"/>
                  </a:prstClr>
                </a:solidFill>
              </a:rPr>
              <a:pPr/>
              <a:t>1</a:t>
            </a:fld>
            <a:fld id="{7CFBECFC-2209-4DC0-957A-EA38752F9433}" type="slidenum">
              <a:rPr lang="es-MX" smtClean="0">
                <a:solidFill>
                  <a:prstClr val="black">
                    <a:tint val="75000"/>
                  </a:prstClr>
                </a:solidFill>
              </a:rPr>
              <a:pPr/>
              <a:t>1</a:t>
            </a:fld>
            <a:r>
              <a:rPr lang="es-MX">
                <a:solidFill>
                  <a:prstClr val="black">
                    <a:tint val="75000"/>
                  </a:prstClr>
                </a:solidFill>
              </a:rPr>
              <a:t>1</a:t>
            </a:r>
          </a:p>
        </p:txBody>
      </p:sp>
    </p:spTree>
    <p:extLst>
      <p:ext uri="{BB962C8B-B14F-4D97-AF65-F5344CB8AC3E}">
        <p14:creationId xmlns:p14="http://schemas.microsoft.com/office/powerpoint/2010/main" val="41067156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060E9D30-4423-4B42-A73F-44A511A6C497}"/>
              </a:ext>
            </a:extLst>
          </p:cNvPr>
          <p:cNvSpPr>
            <a:spLocks noGrp="1"/>
          </p:cNvSpPr>
          <p:nvPr>
            <p:ph type="sldNum" sz="quarter" idx="12"/>
          </p:nvPr>
        </p:nvSpPr>
        <p:spPr/>
        <p:txBody>
          <a:bodyPr/>
          <a:lstStyle/>
          <a:p>
            <a:fld id="{A5B518DC-89EC-43C9-8C0F-7440E09643B8}" type="slidenum">
              <a:rPr lang="es-MX" smtClean="0">
                <a:solidFill>
                  <a:prstClr val="black">
                    <a:tint val="75000"/>
                  </a:prstClr>
                </a:solidFill>
              </a:rPr>
              <a:pPr/>
              <a:t>10</a:t>
            </a:fld>
            <a:endParaRPr lang="es-MX">
              <a:solidFill>
                <a:prstClr val="black">
                  <a:tint val="75000"/>
                </a:prstClr>
              </a:solidFill>
            </a:endParaRPr>
          </a:p>
        </p:txBody>
      </p:sp>
      <p:pic>
        <p:nvPicPr>
          <p:cNvPr id="4" name="Imagen 3">
            <a:extLst>
              <a:ext uri="{FF2B5EF4-FFF2-40B4-BE49-F238E27FC236}">
                <a16:creationId xmlns:a16="http://schemas.microsoft.com/office/drawing/2014/main" id="{7250F24D-1EB7-4732-BAD8-9D779094EB3A}"/>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MosiaicBubbles/>
                    </a14:imgEffect>
                  </a14:imgLayer>
                </a14:imgProps>
              </a:ext>
            </a:extLst>
          </a:blip>
          <a:srcRect b="7315"/>
          <a:stretch/>
        </p:blipFill>
        <p:spPr>
          <a:xfrm>
            <a:off x="0" y="0"/>
            <a:ext cx="9144000" cy="6356350"/>
          </a:xfrm>
          <a:prstGeom prst="rect">
            <a:avLst/>
          </a:prstGeom>
        </p:spPr>
      </p:pic>
    </p:spTree>
    <p:extLst>
      <p:ext uri="{BB962C8B-B14F-4D97-AF65-F5344CB8AC3E}">
        <p14:creationId xmlns:p14="http://schemas.microsoft.com/office/powerpoint/2010/main" val="1879449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a:extLst>
              <a:ext uri="{FF2B5EF4-FFF2-40B4-BE49-F238E27FC236}">
                <a16:creationId xmlns:a16="http://schemas.microsoft.com/office/drawing/2014/main" id="{AC143E35-7E6C-4DAD-BF9C-DFCD1E0233D4}"/>
              </a:ext>
            </a:extLst>
          </p:cNvPr>
          <p:cNvSpPr>
            <a:spLocks noGrp="1"/>
          </p:cNvSpPr>
          <p:nvPr>
            <p:ph type="sldNum" sz="quarter" idx="12"/>
          </p:nvPr>
        </p:nvSpPr>
        <p:spPr/>
        <p:txBody>
          <a:bodyPr/>
          <a:lstStyle/>
          <a:p>
            <a:fld id="{A5B518DC-89EC-43C9-8C0F-7440E09643B8}" type="slidenum">
              <a:rPr lang="es-MX" smtClean="0">
                <a:solidFill>
                  <a:prstClr val="black">
                    <a:tint val="75000"/>
                  </a:prstClr>
                </a:solidFill>
              </a:rPr>
              <a:pPr/>
              <a:t>11</a:t>
            </a:fld>
            <a:endParaRPr lang="es-MX">
              <a:solidFill>
                <a:prstClr val="black">
                  <a:tint val="75000"/>
                </a:prstClr>
              </a:solidFill>
            </a:endParaRPr>
          </a:p>
        </p:txBody>
      </p:sp>
      <p:grpSp>
        <p:nvGrpSpPr>
          <p:cNvPr id="13" name="Grupo 12">
            <a:extLst>
              <a:ext uri="{FF2B5EF4-FFF2-40B4-BE49-F238E27FC236}">
                <a16:creationId xmlns:a16="http://schemas.microsoft.com/office/drawing/2014/main" id="{5EA48EBE-C5B7-4A70-BD9C-1E0AA5A94236}"/>
              </a:ext>
            </a:extLst>
          </p:cNvPr>
          <p:cNvGrpSpPr/>
          <p:nvPr/>
        </p:nvGrpSpPr>
        <p:grpSpPr>
          <a:xfrm>
            <a:off x="264273" y="224592"/>
            <a:ext cx="8723938" cy="6858000"/>
            <a:chOff x="210031" y="-43132"/>
            <a:chExt cx="8723938" cy="6858000"/>
          </a:xfrm>
        </p:grpSpPr>
        <p:pic>
          <p:nvPicPr>
            <p:cNvPr id="9" name="Imagen 8" descr="Diagrama&#10;&#10;Descripción generada automáticamente">
              <a:extLst>
                <a:ext uri="{FF2B5EF4-FFF2-40B4-BE49-F238E27FC236}">
                  <a16:creationId xmlns:a16="http://schemas.microsoft.com/office/drawing/2014/main" id="{D30506CD-1B0B-4E70-9354-C89935DA78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031" y="-43132"/>
              <a:ext cx="8723938" cy="6858000"/>
            </a:xfrm>
            <a:prstGeom prst="rect">
              <a:avLst/>
            </a:prstGeom>
          </p:spPr>
        </p:pic>
        <p:sp>
          <p:nvSpPr>
            <p:cNvPr id="10" name="Flecha: hacia abajo 9">
              <a:extLst>
                <a:ext uri="{FF2B5EF4-FFF2-40B4-BE49-F238E27FC236}">
                  <a16:creationId xmlns:a16="http://schemas.microsoft.com/office/drawing/2014/main" id="{B58AAF72-A4C4-4389-8F1B-FF3AD3809100}"/>
                </a:ext>
              </a:extLst>
            </p:cNvPr>
            <p:cNvSpPr/>
            <p:nvPr/>
          </p:nvSpPr>
          <p:spPr>
            <a:xfrm>
              <a:off x="4417819" y="2104292"/>
              <a:ext cx="633046" cy="691662"/>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echa: hacia abajo 10">
              <a:extLst>
                <a:ext uri="{FF2B5EF4-FFF2-40B4-BE49-F238E27FC236}">
                  <a16:creationId xmlns:a16="http://schemas.microsoft.com/office/drawing/2014/main" id="{F8E57236-6F5F-4F0F-8B32-A7C7AF017317}"/>
                </a:ext>
              </a:extLst>
            </p:cNvPr>
            <p:cNvSpPr/>
            <p:nvPr/>
          </p:nvSpPr>
          <p:spPr>
            <a:xfrm rot="14606859">
              <a:off x="3023140" y="3067907"/>
              <a:ext cx="633046" cy="691662"/>
            </a:xfrm>
            <a:prstGeom prst="down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echa: hacia abajo 11">
              <a:extLst>
                <a:ext uri="{FF2B5EF4-FFF2-40B4-BE49-F238E27FC236}">
                  <a16:creationId xmlns:a16="http://schemas.microsoft.com/office/drawing/2014/main" id="{84760837-DD00-462D-9FAB-1A45C371527C}"/>
                </a:ext>
              </a:extLst>
            </p:cNvPr>
            <p:cNvSpPr/>
            <p:nvPr/>
          </p:nvSpPr>
          <p:spPr>
            <a:xfrm rot="6710515">
              <a:off x="5926581" y="3083170"/>
              <a:ext cx="633046" cy="691662"/>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679818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9552" y="274638"/>
            <a:ext cx="8147248" cy="922114"/>
          </a:xfrm>
        </p:spPr>
        <p:txBody>
          <a:bodyPr>
            <a:normAutofit fontScale="90000"/>
          </a:bodyPr>
          <a:lstStyle/>
          <a:p>
            <a:r>
              <a:rPr lang="es-MX" sz="3200"/>
              <a:t>INTRODUCCION Y JUSTIFICACIÓN DEL PROYECTO</a:t>
            </a:r>
          </a:p>
        </p:txBody>
      </p:sp>
      <p:sp>
        <p:nvSpPr>
          <p:cNvPr id="3" name="2 Marcador de contenido"/>
          <p:cNvSpPr>
            <a:spLocks noGrp="1"/>
          </p:cNvSpPr>
          <p:nvPr>
            <p:ph idx="1"/>
          </p:nvPr>
        </p:nvSpPr>
        <p:spPr>
          <a:xfrm>
            <a:off x="323528" y="1268760"/>
            <a:ext cx="8363272" cy="4857403"/>
          </a:xfrm>
        </p:spPr>
        <p:txBody>
          <a:bodyPr>
            <a:normAutofit fontScale="92500"/>
          </a:bodyPr>
          <a:lstStyle/>
          <a:p>
            <a:pPr algn="just"/>
            <a:r>
              <a:rPr lang="es-ES" sz="1600"/>
              <a:t>La autoestima es la percepción que tenemos de nosotros mismos,  puede ser  positiva o negativa y  afecta  todos los aspectos de nuestro diario vivir. </a:t>
            </a:r>
          </a:p>
          <a:p>
            <a:pPr algn="just"/>
            <a:endParaRPr lang="es-ES" sz="1600"/>
          </a:p>
          <a:p>
            <a:pPr algn="just"/>
            <a:r>
              <a:rPr lang="es-ES" sz="1600"/>
              <a:t>Las respuestas que damos ante diversos acontecimientos, dependen de quienes somos y la percepción que tenemos de nosotros mismos. </a:t>
            </a:r>
          </a:p>
          <a:p>
            <a:pPr algn="just"/>
            <a:endParaRPr lang="es-ES" sz="1600"/>
          </a:p>
          <a:p>
            <a:pPr algn="just"/>
            <a:r>
              <a:rPr lang="es-ES" sz="1600"/>
              <a:t> Está formada por diversos componentes:  Aspectos biológicos y fisiológicos, Sociales </a:t>
            </a:r>
          </a:p>
          <a:p>
            <a:pPr marL="0" indent="0" algn="just">
              <a:buNone/>
            </a:pPr>
            <a:r>
              <a:rPr lang="es-ES" sz="1600"/>
              <a:t>         emocionales/psicológicos, culturales  etc. que entrelazados forman la personalidad total de</a:t>
            </a:r>
          </a:p>
          <a:p>
            <a:pPr marL="0" indent="0" algn="just">
              <a:buNone/>
            </a:pPr>
            <a:r>
              <a:rPr lang="es-ES" sz="1600"/>
              <a:t>         un individuo.        </a:t>
            </a:r>
          </a:p>
          <a:p>
            <a:pPr marL="0" indent="0" algn="just">
              <a:buNone/>
            </a:pPr>
            <a:r>
              <a:rPr lang="es-ES" sz="1600"/>
              <a:t>         Poder reconocer al Inglés como “Lengua franca y lengua Universal, siendo utilizado tanto para  la  </a:t>
            </a:r>
          </a:p>
          <a:p>
            <a:pPr marL="0" indent="0" algn="just">
              <a:buNone/>
            </a:pPr>
            <a:r>
              <a:rPr lang="es-ES" sz="1600"/>
              <a:t>         la comunicación  interpersonal, como para  acceder a información  actualizada,  confiable,  y exacta, </a:t>
            </a:r>
          </a:p>
          <a:p>
            <a:pPr marL="0" indent="0" algn="just">
              <a:buNone/>
            </a:pPr>
            <a:r>
              <a:rPr lang="es-ES" sz="1600"/>
              <a:t>         nos  hace considerar que es una herramienta  muy útil  para mejorar la propia autoestima  y  </a:t>
            </a:r>
          </a:p>
          <a:p>
            <a:pPr marL="0" indent="0" algn="just">
              <a:buNone/>
            </a:pPr>
            <a:r>
              <a:rPr lang="es-ES" sz="1600"/>
              <a:t>        alcanzar  la autorrealización.   </a:t>
            </a:r>
          </a:p>
          <a:p>
            <a:pPr algn="just"/>
            <a:r>
              <a:rPr lang="es-ES" sz="1600"/>
              <a:t>El proyecto de Autoestima se presenta  tomando en cuenta las circunstancias  en las que viven los estudiantes del Colegio del Tepeyac Querétaro, considerando que se trata de jóvenes adolescentes (14 a 17 años, su entorno familiar, social, escolar;  La  globalización y  la  comunicación personal y tecnológica  (principalmente redes sociales) a las que tienen acceso hoy en día. </a:t>
            </a:r>
            <a:endParaRPr lang="es-MX" sz="1600"/>
          </a:p>
        </p:txBody>
      </p:sp>
      <p:sp>
        <p:nvSpPr>
          <p:cNvPr id="4" name="Marcador de número de diapositiva 3">
            <a:extLst>
              <a:ext uri="{FF2B5EF4-FFF2-40B4-BE49-F238E27FC236}">
                <a16:creationId xmlns:a16="http://schemas.microsoft.com/office/drawing/2014/main" id="{32183D8F-A75E-4E2E-B3F1-6FB77F627F52}"/>
              </a:ext>
            </a:extLst>
          </p:cNvPr>
          <p:cNvSpPr>
            <a:spLocks noGrp="1"/>
          </p:cNvSpPr>
          <p:nvPr>
            <p:ph type="sldNum" sz="quarter" idx="12"/>
          </p:nvPr>
        </p:nvSpPr>
        <p:spPr/>
        <p:txBody>
          <a:bodyPr/>
          <a:lstStyle/>
          <a:p>
            <a:fld id="{A5B518DC-89EC-43C9-8C0F-7440E09643B8}" type="slidenum">
              <a:rPr lang="es-MX" smtClean="0">
                <a:solidFill>
                  <a:prstClr val="black">
                    <a:tint val="75000"/>
                  </a:prstClr>
                </a:solidFill>
              </a:rPr>
              <a:pPr/>
              <a:t>12</a:t>
            </a:fld>
            <a:endParaRPr lang="es-MX">
              <a:solidFill>
                <a:prstClr val="black">
                  <a:tint val="75000"/>
                </a:prstClr>
              </a:solidFill>
            </a:endParaRPr>
          </a:p>
        </p:txBody>
      </p:sp>
    </p:spTree>
    <p:extLst>
      <p:ext uri="{BB962C8B-B14F-4D97-AF65-F5344CB8AC3E}">
        <p14:creationId xmlns:p14="http://schemas.microsoft.com/office/powerpoint/2010/main" val="34190849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1F007A2-B3A9-4825-A047-4E1D64FAEBB2}"/>
              </a:ext>
            </a:extLst>
          </p:cNvPr>
          <p:cNvSpPr>
            <a:spLocks noGrp="1"/>
          </p:cNvSpPr>
          <p:nvPr>
            <p:ph type="title"/>
          </p:nvPr>
        </p:nvSpPr>
        <p:spPr/>
        <p:txBody>
          <a:bodyPr/>
          <a:lstStyle/>
          <a:p>
            <a:r>
              <a:rPr lang="es-MX" sz="4400"/>
              <a:t>OBJETIVO GENERAL DEL PROYECTO</a:t>
            </a:r>
            <a:endParaRPr lang="es-MX"/>
          </a:p>
        </p:txBody>
      </p:sp>
      <p:sp>
        <p:nvSpPr>
          <p:cNvPr id="3" name="Marcador de contenido 2">
            <a:extLst>
              <a:ext uri="{FF2B5EF4-FFF2-40B4-BE49-F238E27FC236}">
                <a16:creationId xmlns:a16="http://schemas.microsoft.com/office/drawing/2014/main" id="{88B70889-F3C3-437D-9681-6105B08C00CC}"/>
              </a:ext>
            </a:extLst>
          </p:cNvPr>
          <p:cNvSpPr>
            <a:spLocks noGrp="1"/>
          </p:cNvSpPr>
          <p:nvPr>
            <p:ph idx="1"/>
          </p:nvPr>
        </p:nvSpPr>
        <p:spPr/>
        <p:txBody>
          <a:bodyPr/>
          <a:lstStyle/>
          <a:p>
            <a:pPr marL="0" indent="0">
              <a:buNone/>
            </a:pPr>
            <a:endParaRPr lang="es-ES"/>
          </a:p>
          <a:p>
            <a:pPr marL="0" indent="0" algn="ctr">
              <a:buNone/>
            </a:pPr>
            <a:r>
              <a:rPr lang="es-ES"/>
              <a:t> I</a:t>
            </a:r>
            <a:r>
              <a:rPr lang="es-ES" sz="3600"/>
              <a:t>nvestigar qué tanto mejora la autoestima con el aprendizaje y dominio de un segundo idioma</a:t>
            </a:r>
          </a:p>
          <a:p>
            <a:pPr marL="0" indent="0">
              <a:buNone/>
            </a:pPr>
            <a:endParaRPr lang="es-MX"/>
          </a:p>
        </p:txBody>
      </p:sp>
      <p:sp>
        <p:nvSpPr>
          <p:cNvPr id="4" name="Marcador de número de diapositiva 3">
            <a:extLst>
              <a:ext uri="{FF2B5EF4-FFF2-40B4-BE49-F238E27FC236}">
                <a16:creationId xmlns:a16="http://schemas.microsoft.com/office/drawing/2014/main" id="{6CE7470E-2A9F-4FC2-B7AD-DC55F7E98E23}"/>
              </a:ext>
            </a:extLst>
          </p:cNvPr>
          <p:cNvSpPr>
            <a:spLocks noGrp="1"/>
          </p:cNvSpPr>
          <p:nvPr>
            <p:ph type="sldNum" sz="quarter" idx="12"/>
          </p:nvPr>
        </p:nvSpPr>
        <p:spPr/>
        <p:txBody>
          <a:bodyPr/>
          <a:lstStyle/>
          <a:p>
            <a:fld id="{A5B518DC-89EC-43C9-8C0F-7440E09643B8}" type="slidenum">
              <a:rPr lang="es-MX" smtClean="0">
                <a:solidFill>
                  <a:prstClr val="black">
                    <a:tint val="75000"/>
                  </a:prstClr>
                </a:solidFill>
              </a:rPr>
              <a:pPr/>
              <a:t>13</a:t>
            </a:fld>
            <a:endParaRPr lang="es-MX">
              <a:solidFill>
                <a:prstClr val="black">
                  <a:tint val="75000"/>
                </a:prstClr>
              </a:solidFill>
            </a:endParaRPr>
          </a:p>
        </p:txBody>
      </p:sp>
    </p:spTree>
    <p:extLst>
      <p:ext uri="{BB962C8B-B14F-4D97-AF65-F5344CB8AC3E}">
        <p14:creationId xmlns:p14="http://schemas.microsoft.com/office/powerpoint/2010/main" val="32824835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9552" y="274638"/>
            <a:ext cx="8147248" cy="850106"/>
          </a:xfrm>
        </p:spPr>
        <p:txBody>
          <a:bodyPr>
            <a:noAutofit/>
          </a:bodyPr>
          <a:lstStyle/>
          <a:p>
            <a:br>
              <a:rPr lang="es-MX" sz="3600"/>
            </a:br>
            <a:r>
              <a:rPr lang="es-MX" sz="3600"/>
              <a:t>Objetivos a alcanzar de cada asignatura</a:t>
            </a:r>
            <a:br>
              <a:rPr lang="es-MX" sz="3600"/>
            </a:br>
            <a:endParaRPr lang="es-MX" sz="3600"/>
          </a:p>
        </p:txBody>
      </p:sp>
      <p:graphicFrame>
        <p:nvGraphicFramePr>
          <p:cNvPr id="5" name="4 Marcador de contenido"/>
          <p:cNvGraphicFramePr>
            <a:graphicFrameLocks noGrp="1"/>
          </p:cNvGraphicFramePr>
          <p:nvPr>
            <p:ph idx="1"/>
            <p:extLst>
              <p:ext uri="{D42A27DB-BD31-4B8C-83A1-F6EECF244321}">
                <p14:modId xmlns:p14="http://schemas.microsoft.com/office/powerpoint/2010/main" val="1040190509"/>
              </p:ext>
            </p:extLst>
          </p:nvPr>
        </p:nvGraphicFramePr>
        <p:xfrm>
          <a:off x="395288" y="1379538"/>
          <a:ext cx="8229600" cy="3749040"/>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342900">
                <a:tc>
                  <a:txBody>
                    <a:bodyPr/>
                    <a:lstStyle/>
                    <a:p>
                      <a:r>
                        <a:rPr lang="es-MX" dirty="0">
                          <a:solidFill>
                            <a:schemeClr val="tx1"/>
                          </a:solidFill>
                        </a:rPr>
                        <a:t>OREINTACIÓN EDUCATIVA</a:t>
                      </a:r>
                    </a:p>
                  </a:txBody>
                  <a:tcPr>
                    <a:solidFill>
                      <a:schemeClr val="bg2">
                        <a:lumMod val="75000"/>
                      </a:schemeClr>
                    </a:solidFill>
                  </a:tcPr>
                </a:tc>
                <a:tc>
                  <a:txBody>
                    <a:bodyPr/>
                    <a:lstStyle/>
                    <a:p>
                      <a:r>
                        <a:rPr lang="es-MX" dirty="0"/>
                        <a:t>                   </a:t>
                      </a:r>
                      <a:r>
                        <a:rPr lang="es-MX" dirty="0">
                          <a:solidFill>
                            <a:schemeClr val="tx1"/>
                          </a:solidFill>
                        </a:rPr>
                        <a:t>INGLÉS</a:t>
                      </a:r>
                    </a:p>
                  </a:txBody>
                  <a:tcPr>
                    <a:solidFill>
                      <a:schemeClr val="bg2">
                        <a:lumMod val="75000"/>
                      </a:schemeClr>
                    </a:solidFill>
                  </a:tcPr>
                </a:tc>
                <a:tc>
                  <a:txBody>
                    <a:bodyPr/>
                    <a:lstStyle/>
                    <a:p>
                      <a:r>
                        <a:rPr lang="es-MX" dirty="0"/>
                        <a:t>             </a:t>
                      </a:r>
                      <a:r>
                        <a:rPr lang="es-MX" dirty="0">
                          <a:solidFill>
                            <a:schemeClr val="tx1"/>
                          </a:solidFill>
                        </a:rPr>
                        <a:t>BIOLOGÍA</a:t>
                      </a:r>
                    </a:p>
                  </a:txBody>
                  <a:tcPr>
                    <a:solidFill>
                      <a:schemeClr val="bg2">
                        <a:lumMod val="75000"/>
                      </a:schemeClr>
                    </a:solidFill>
                  </a:tcPr>
                </a:tc>
                <a:extLst>
                  <a:ext uri="{0D108BD9-81ED-4DB2-BD59-A6C34878D82A}">
                    <a16:rowId xmlns:a16="http://schemas.microsoft.com/office/drawing/2014/main" val="10000"/>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 sz="1800" kern="1200">
                        <a:solidFill>
                          <a:schemeClr val="dk1"/>
                        </a:solidFill>
                        <a:effectLst/>
                        <a:latin typeface="+mn-lt"/>
                        <a:ea typeface="+mn-ea"/>
                        <a:cs typeface="+mn-cs"/>
                      </a:endParaRPr>
                    </a:p>
                    <a:p>
                      <a:pPr marL="0" marR="0" indent="0" algn="l" rtl="0" eaLnBrk="1" fontAlgn="auto" latinLnBrk="0" hangingPunct="1">
                        <a:lnSpc>
                          <a:spcPct val="100000"/>
                        </a:lnSpc>
                        <a:spcBef>
                          <a:spcPts val="0"/>
                        </a:spcBef>
                        <a:spcAft>
                          <a:spcPts val="0"/>
                        </a:spcAft>
                        <a:buClrTx/>
                        <a:buSzTx/>
                        <a:buFontTx/>
                        <a:buNone/>
                      </a:pPr>
                      <a:r>
                        <a:rPr lang="es-ES" sz="1800" kern="1200" dirty="0">
                          <a:solidFill>
                            <a:schemeClr val="dk1"/>
                          </a:solidFill>
                          <a:effectLst/>
                          <a:latin typeface="+mn-lt"/>
                          <a:ea typeface="+mn-ea"/>
                          <a:cs typeface="+mn-cs"/>
                        </a:rPr>
                        <a:t>Conocer algunos procesos que influyen en la propia autoestima; Los elementos   que la conforman; Algunas herramientas para mejorarla.</a:t>
                      </a:r>
                      <a:endParaRPr lang="es-MX" sz="1800" kern="1200" dirty="0">
                        <a:solidFill>
                          <a:schemeClr val="dk1"/>
                        </a:solidFill>
                        <a:effectLst/>
                        <a:latin typeface="+mn-lt"/>
                        <a:ea typeface="+mn-ea"/>
                        <a:cs typeface="+mn-cs"/>
                      </a:endParaRPr>
                    </a:p>
                    <a:p>
                      <a:endParaRPr lang="es-MX"/>
                    </a:p>
                  </a:txBody>
                  <a:tcPr>
                    <a:solidFill>
                      <a:schemeClr val="bg2">
                        <a:lumMod val="90000"/>
                      </a:schemeClr>
                    </a:solidFill>
                  </a:tcPr>
                </a:tc>
                <a:tc>
                  <a:txBody>
                    <a:bodyPr/>
                    <a:lstStyle/>
                    <a:p>
                      <a:endParaRPr lang="es-ES" sz="1800" kern="1200" dirty="0">
                        <a:solidFill>
                          <a:schemeClr val="dk1"/>
                        </a:solidFill>
                        <a:effectLst/>
                        <a:latin typeface="+mn-lt"/>
                        <a:ea typeface="+mn-ea"/>
                        <a:cs typeface="+mn-cs"/>
                      </a:endParaRPr>
                    </a:p>
                    <a:p>
                      <a:r>
                        <a:rPr lang="es-ES" sz="1800" kern="1200" dirty="0">
                          <a:solidFill>
                            <a:schemeClr val="dk1"/>
                          </a:solidFill>
                          <a:effectLst/>
                          <a:latin typeface="+mn-lt"/>
                          <a:ea typeface="+mn-ea"/>
                          <a:cs typeface="+mn-cs"/>
                        </a:rPr>
                        <a:t>Motivar la toma de conciencia en los estudiantes sobre sus capacidades físicas e intelectuales, que les permiten usar y dominar la lengua inglesa para comunicarse y relacionarse con diferentes personas y culturas. </a:t>
                      </a:r>
                    </a:p>
                    <a:p>
                      <a:endParaRPr lang="es-ES" sz="1800" kern="1200" dirty="0">
                        <a:solidFill>
                          <a:schemeClr val="dk1"/>
                        </a:solidFill>
                        <a:effectLst/>
                        <a:latin typeface="+mn-lt"/>
                        <a:ea typeface="+mn-ea"/>
                        <a:cs typeface="+mn-cs"/>
                      </a:endParaRPr>
                    </a:p>
                  </a:txBody>
                  <a:tcPr>
                    <a:solidFill>
                      <a:schemeClr val="bg2">
                        <a:lumMod val="90000"/>
                      </a:schemeClr>
                    </a:solidFill>
                  </a:tcPr>
                </a:tc>
                <a:tc>
                  <a:txBody>
                    <a:bodyPr/>
                    <a:lstStyle/>
                    <a:p>
                      <a:endParaRPr lang="es-ES" sz="1800" kern="1200" dirty="0">
                        <a:solidFill>
                          <a:schemeClr val="dk1"/>
                        </a:solidFill>
                        <a:effectLst/>
                        <a:latin typeface="+mn-lt"/>
                        <a:ea typeface="+mn-ea"/>
                        <a:cs typeface="+mn-cs"/>
                      </a:endParaRPr>
                    </a:p>
                    <a:p>
                      <a:r>
                        <a:rPr lang="es-ES" sz="1800" kern="1200" dirty="0">
                          <a:solidFill>
                            <a:schemeClr val="dk1"/>
                          </a:solidFill>
                          <a:effectLst/>
                          <a:latin typeface="+mn-lt"/>
                          <a:ea typeface="+mn-ea"/>
                          <a:cs typeface="+mn-cs"/>
                        </a:rPr>
                        <a:t>Conocer y comprender la fisiología del cerebro, para asociar las áreas correspondientes al lenguaje y comprensión de las palabras, en el estudio de una segunda lengua, que tenga influencia en la autoestima de los estudiantes.</a:t>
                      </a:r>
                    </a:p>
                    <a:p>
                      <a:pPr lvl="0">
                        <a:buNone/>
                      </a:pPr>
                      <a:endParaRPr lang="es-ES" sz="1800" kern="1200" dirty="0">
                        <a:solidFill>
                          <a:schemeClr val="dk1"/>
                        </a:solidFill>
                        <a:effectLst/>
                        <a:latin typeface="+mn-lt"/>
                        <a:ea typeface="+mn-ea"/>
                        <a:cs typeface="+mn-cs"/>
                      </a:endParaRPr>
                    </a:p>
                  </a:txBody>
                  <a:tcPr>
                    <a:solidFill>
                      <a:schemeClr val="bg2">
                        <a:lumMod val="90000"/>
                      </a:schemeClr>
                    </a:solidFill>
                  </a:tcPr>
                </a:tc>
                <a:extLst>
                  <a:ext uri="{0D108BD9-81ED-4DB2-BD59-A6C34878D82A}">
                    <a16:rowId xmlns:a16="http://schemas.microsoft.com/office/drawing/2014/main" val="10001"/>
                  </a:ext>
                </a:extLst>
              </a:tr>
            </a:tbl>
          </a:graphicData>
        </a:graphic>
      </p:graphicFrame>
      <p:sp>
        <p:nvSpPr>
          <p:cNvPr id="3" name="Marcador de número de diapositiva 2">
            <a:extLst>
              <a:ext uri="{FF2B5EF4-FFF2-40B4-BE49-F238E27FC236}">
                <a16:creationId xmlns:a16="http://schemas.microsoft.com/office/drawing/2014/main" id="{645DE06C-48C9-40E5-8C23-CCA73968A5B1}"/>
              </a:ext>
            </a:extLst>
          </p:cNvPr>
          <p:cNvSpPr>
            <a:spLocks noGrp="1"/>
          </p:cNvSpPr>
          <p:nvPr>
            <p:ph type="sldNum" sz="quarter" idx="12"/>
          </p:nvPr>
        </p:nvSpPr>
        <p:spPr/>
        <p:txBody>
          <a:bodyPr/>
          <a:lstStyle/>
          <a:p>
            <a:fld id="{A5B518DC-89EC-43C9-8C0F-7440E09643B8}" type="slidenum">
              <a:rPr lang="es-MX" smtClean="0">
                <a:solidFill>
                  <a:prstClr val="black">
                    <a:tint val="75000"/>
                  </a:prstClr>
                </a:solidFill>
              </a:rPr>
              <a:pPr/>
              <a:t>14</a:t>
            </a:fld>
            <a:endParaRPr lang="es-MX">
              <a:solidFill>
                <a:prstClr val="black">
                  <a:tint val="75000"/>
                </a:prstClr>
              </a:solidFill>
            </a:endParaRPr>
          </a:p>
        </p:txBody>
      </p:sp>
    </p:spTree>
    <p:extLst>
      <p:ext uri="{BB962C8B-B14F-4D97-AF65-F5344CB8AC3E}">
        <p14:creationId xmlns:p14="http://schemas.microsoft.com/office/powerpoint/2010/main" val="960210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83568" y="274638"/>
            <a:ext cx="8003232" cy="850106"/>
          </a:xfrm>
        </p:spPr>
        <p:txBody>
          <a:bodyPr>
            <a:normAutofit/>
          </a:bodyPr>
          <a:lstStyle/>
          <a:p>
            <a:r>
              <a:rPr lang="es-MX" sz="3600"/>
              <a:t>Preguntas  generadoras</a:t>
            </a:r>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2366980279"/>
              </p:ext>
            </p:extLst>
          </p:nvPr>
        </p:nvGraphicFramePr>
        <p:xfrm>
          <a:off x="323528" y="1187857"/>
          <a:ext cx="8229600" cy="5125720"/>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370840">
                <a:tc>
                  <a:txBody>
                    <a:bodyPr/>
                    <a:lstStyle/>
                    <a:p>
                      <a:r>
                        <a:rPr lang="es-MX">
                          <a:solidFill>
                            <a:schemeClr val="tx1"/>
                          </a:solidFill>
                        </a:rPr>
                        <a:t>OREINTACIÓN</a:t>
                      </a:r>
                      <a:r>
                        <a:rPr lang="es-MX" baseline="0">
                          <a:solidFill>
                            <a:schemeClr val="tx1"/>
                          </a:solidFill>
                        </a:rPr>
                        <a:t> EDUCATIVA</a:t>
                      </a:r>
                      <a:endParaRPr lang="es-MX">
                        <a:solidFill>
                          <a:schemeClr val="tx1"/>
                        </a:solidFill>
                      </a:endParaRPr>
                    </a:p>
                  </a:txBody>
                  <a:tcPr>
                    <a:solidFill>
                      <a:schemeClr val="bg2">
                        <a:lumMod val="75000"/>
                      </a:schemeClr>
                    </a:solidFill>
                  </a:tcPr>
                </a:tc>
                <a:tc>
                  <a:txBody>
                    <a:bodyPr/>
                    <a:lstStyle/>
                    <a:p>
                      <a:r>
                        <a:rPr lang="es-MX">
                          <a:solidFill>
                            <a:schemeClr val="tx1"/>
                          </a:solidFill>
                        </a:rPr>
                        <a:t>                   INGLÉS</a:t>
                      </a:r>
                    </a:p>
                  </a:txBody>
                  <a:tcPr>
                    <a:solidFill>
                      <a:schemeClr val="bg2">
                        <a:lumMod val="75000"/>
                      </a:schemeClr>
                    </a:solidFill>
                  </a:tcPr>
                </a:tc>
                <a:tc>
                  <a:txBody>
                    <a:bodyPr/>
                    <a:lstStyle/>
                    <a:p>
                      <a:r>
                        <a:rPr lang="es-MX">
                          <a:solidFill>
                            <a:schemeClr val="tx1"/>
                          </a:solidFill>
                        </a:rPr>
                        <a:t>               BIOLOGÍA</a:t>
                      </a:r>
                    </a:p>
                  </a:txBody>
                  <a:tcPr>
                    <a:solidFill>
                      <a:schemeClr val="bg2">
                        <a:lumMod val="75000"/>
                      </a:schemeClr>
                    </a:solidFill>
                  </a:tcPr>
                </a:tc>
                <a:extLst>
                  <a:ext uri="{0D108BD9-81ED-4DB2-BD59-A6C34878D82A}">
                    <a16:rowId xmlns:a16="http://schemas.microsoft.com/office/drawing/2014/main" val="10000"/>
                  </a:ext>
                </a:extLst>
              </a:tr>
              <a:tr h="370840">
                <a:tc>
                  <a:txBody>
                    <a:bodyPr/>
                    <a:lstStyle/>
                    <a:p>
                      <a:r>
                        <a:rPr lang="es-ES" sz="1800" kern="1200">
                          <a:solidFill>
                            <a:schemeClr val="dk1"/>
                          </a:solidFill>
                          <a:effectLst/>
                          <a:latin typeface="+mn-lt"/>
                          <a:ea typeface="+mn-ea"/>
                          <a:cs typeface="+mn-cs"/>
                        </a:rPr>
                        <a:t>¿Qué es la Autoestima?</a:t>
                      </a:r>
                      <a:endParaRPr lang="es-MX" sz="1800" kern="1200">
                        <a:solidFill>
                          <a:schemeClr val="dk1"/>
                        </a:solidFill>
                        <a:effectLst/>
                        <a:latin typeface="+mn-lt"/>
                        <a:ea typeface="+mn-ea"/>
                        <a:cs typeface="+mn-cs"/>
                      </a:endParaRPr>
                    </a:p>
                    <a:p>
                      <a:r>
                        <a:rPr lang="es-ES" sz="1800" kern="1200">
                          <a:solidFill>
                            <a:schemeClr val="dk1"/>
                          </a:solidFill>
                          <a:effectLst/>
                          <a:latin typeface="+mn-lt"/>
                          <a:ea typeface="+mn-ea"/>
                          <a:cs typeface="+mn-cs"/>
                        </a:rPr>
                        <a:t>¿Qué procesos paralelos la conforman?</a:t>
                      </a:r>
                      <a:endParaRPr lang="es-MX" sz="1800" kern="1200">
                        <a:solidFill>
                          <a:schemeClr val="dk1"/>
                        </a:solidFill>
                        <a:effectLst/>
                        <a:latin typeface="+mn-lt"/>
                        <a:ea typeface="+mn-ea"/>
                        <a:cs typeface="+mn-cs"/>
                      </a:endParaRPr>
                    </a:p>
                    <a:p>
                      <a:r>
                        <a:rPr lang="es-ES" sz="1800" kern="1200">
                          <a:solidFill>
                            <a:schemeClr val="dk1"/>
                          </a:solidFill>
                          <a:effectLst/>
                          <a:latin typeface="+mn-lt"/>
                          <a:ea typeface="+mn-ea"/>
                          <a:cs typeface="+mn-cs"/>
                        </a:rPr>
                        <a:t>¿Cuáles son los elementos de la Autoestima?</a:t>
                      </a:r>
                      <a:endParaRPr lang="es-MX" sz="1800" kern="1200">
                        <a:solidFill>
                          <a:schemeClr val="dk1"/>
                        </a:solidFill>
                        <a:effectLst/>
                        <a:latin typeface="+mn-lt"/>
                        <a:ea typeface="+mn-ea"/>
                        <a:cs typeface="+mn-cs"/>
                      </a:endParaRPr>
                    </a:p>
                    <a:p>
                      <a:r>
                        <a:rPr lang="es-ES" sz="1800" kern="1200">
                          <a:solidFill>
                            <a:schemeClr val="dk1"/>
                          </a:solidFill>
                          <a:effectLst/>
                          <a:latin typeface="+mn-lt"/>
                          <a:ea typeface="+mn-ea"/>
                          <a:cs typeface="+mn-cs"/>
                        </a:rPr>
                        <a:t>¿Qué elementos de la biología  influyen en la Autoestima?</a:t>
                      </a:r>
                      <a:endParaRPr lang="es-MX" sz="1800" kern="1200">
                        <a:solidFill>
                          <a:schemeClr val="dk1"/>
                        </a:solidFill>
                        <a:effectLst/>
                        <a:latin typeface="+mn-lt"/>
                        <a:ea typeface="+mn-ea"/>
                        <a:cs typeface="+mn-cs"/>
                      </a:endParaRPr>
                    </a:p>
                    <a:p>
                      <a:r>
                        <a:rPr lang="es-ES" sz="1800" kern="1200">
                          <a:solidFill>
                            <a:schemeClr val="dk1"/>
                          </a:solidFill>
                          <a:effectLst/>
                          <a:latin typeface="+mn-lt"/>
                          <a:ea typeface="+mn-ea"/>
                          <a:cs typeface="+mn-cs"/>
                        </a:rPr>
                        <a:t>¿Cómo el dominar un segundo idioma puede fortalecer o mejorar la </a:t>
                      </a:r>
                      <a:r>
                        <a:rPr lang="es-ES" sz="1800" kern="1200" err="1">
                          <a:solidFill>
                            <a:schemeClr val="dk1"/>
                          </a:solidFill>
                          <a:effectLst/>
                          <a:latin typeface="+mn-lt"/>
                          <a:ea typeface="+mn-ea"/>
                          <a:cs typeface="+mn-cs"/>
                        </a:rPr>
                        <a:t>autoestíma</a:t>
                      </a:r>
                      <a:r>
                        <a:rPr lang="es-ES" sz="1800" kern="1200">
                          <a:solidFill>
                            <a:schemeClr val="dk1"/>
                          </a:solidFill>
                          <a:effectLst/>
                          <a:latin typeface="+mn-lt"/>
                          <a:ea typeface="+mn-ea"/>
                          <a:cs typeface="+mn-cs"/>
                        </a:rPr>
                        <a:t>?</a:t>
                      </a:r>
                      <a:endParaRPr lang="es-MX" sz="1800" kern="1200">
                        <a:solidFill>
                          <a:schemeClr val="dk1"/>
                        </a:solidFill>
                        <a:effectLst/>
                        <a:latin typeface="+mn-lt"/>
                        <a:ea typeface="+mn-ea"/>
                        <a:cs typeface="+mn-cs"/>
                      </a:endParaRPr>
                    </a:p>
                    <a:p>
                      <a:endParaRPr lang="es-MX"/>
                    </a:p>
                  </a:txBody>
                  <a:tcPr>
                    <a:solidFill>
                      <a:schemeClr val="bg2">
                        <a:lumMod val="90000"/>
                      </a:schemeClr>
                    </a:solidFill>
                  </a:tcPr>
                </a:tc>
                <a:tc>
                  <a:txBody>
                    <a:bodyPr/>
                    <a:lstStyle/>
                    <a:p>
                      <a:r>
                        <a:rPr lang="es-MX"/>
                        <a:t>1. ¿Cuáles son las capacidades físicas que se relacionan con el lenguaje?</a:t>
                      </a:r>
                    </a:p>
                    <a:p>
                      <a:r>
                        <a:rPr lang="es-MX"/>
                        <a:t>2. ¿Mi aparato fonador me permite producir los sonidos de la lengua inglesa?</a:t>
                      </a:r>
                    </a:p>
                    <a:p>
                      <a:r>
                        <a:rPr lang="es-MX"/>
                        <a:t>3. ¿Cuáles son los trastornos de lenguaje más comunes que afectan a los humanos? ¿Yo padezco alguno?</a:t>
                      </a:r>
                    </a:p>
                    <a:p>
                      <a:r>
                        <a:rPr lang="es-MX"/>
                        <a:t>4. ¿Poseo todas las capacidades físicas e intelectuales para ser capaz de aprender otra lengua?</a:t>
                      </a:r>
                    </a:p>
                  </a:txBody>
                  <a:tcPr>
                    <a:solidFill>
                      <a:schemeClr val="bg2">
                        <a:lumMod val="90000"/>
                      </a:schemeClr>
                    </a:solidFill>
                  </a:tcPr>
                </a:tc>
                <a:tc>
                  <a:txBody>
                    <a:bodyPr/>
                    <a:lstStyle/>
                    <a:p>
                      <a:r>
                        <a:rPr lang="es-ES" sz="1800" kern="1200">
                          <a:solidFill>
                            <a:schemeClr val="dk1"/>
                          </a:solidFill>
                          <a:effectLst/>
                          <a:latin typeface="+mn-lt"/>
                          <a:ea typeface="+mn-ea"/>
                          <a:cs typeface="+mn-cs"/>
                        </a:rPr>
                        <a:t>¿Qué es el cerebro?</a:t>
                      </a:r>
                      <a:endParaRPr lang="es-MX" sz="1800" kern="1200">
                        <a:solidFill>
                          <a:schemeClr val="dk1"/>
                        </a:solidFill>
                        <a:effectLst/>
                        <a:latin typeface="+mn-lt"/>
                        <a:ea typeface="+mn-ea"/>
                        <a:cs typeface="+mn-cs"/>
                      </a:endParaRPr>
                    </a:p>
                    <a:p>
                      <a:r>
                        <a:rPr lang="es-ES" sz="1800" kern="1200">
                          <a:solidFill>
                            <a:schemeClr val="dk1"/>
                          </a:solidFill>
                          <a:effectLst/>
                          <a:latin typeface="+mn-lt"/>
                          <a:ea typeface="+mn-ea"/>
                          <a:cs typeface="+mn-cs"/>
                        </a:rPr>
                        <a:t>¿Cuál es la anatomía del cerebro?</a:t>
                      </a:r>
                      <a:endParaRPr lang="es-MX" sz="1800" kern="1200">
                        <a:solidFill>
                          <a:schemeClr val="dk1"/>
                        </a:solidFill>
                        <a:effectLst/>
                        <a:latin typeface="+mn-lt"/>
                        <a:ea typeface="+mn-ea"/>
                        <a:cs typeface="+mn-cs"/>
                      </a:endParaRPr>
                    </a:p>
                    <a:p>
                      <a:r>
                        <a:rPr lang="es-ES" sz="1800" kern="1200">
                          <a:solidFill>
                            <a:schemeClr val="dk1"/>
                          </a:solidFill>
                          <a:effectLst/>
                          <a:latin typeface="+mn-lt"/>
                          <a:ea typeface="+mn-ea"/>
                          <a:cs typeface="+mn-cs"/>
                        </a:rPr>
                        <a:t>¿Qué partes del cerebro están relacionadas con el lenguaje y la comprensión de las palabras?</a:t>
                      </a:r>
                      <a:endParaRPr lang="es-MX" sz="1800" kern="1200">
                        <a:solidFill>
                          <a:schemeClr val="dk1"/>
                        </a:solidFill>
                        <a:effectLst/>
                        <a:latin typeface="+mn-lt"/>
                        <a:ea typeface="+mn-ea"/>
                        <a:cs typeface="+mn-cs"/>
                      </a:endParaRPr>
                    </a:p>
                    <a:p>
                      <a:r>
                        <a:rPr lang="es-ES" sz="1800" kern="1200">
                          <a:solidFill>
                            <a:schemeClr val="dk1"/>
                          </a:solidFill>
                          <a:effectLst/>
                          <a:latin typeface="+mn-lt"/>
                          <a:ea typeface="+mn-ea"/>
                          <a:cs typeface="+mn-cs"/>
                        </a:rPr>
                        <a:t>¿Qué son los neurotransmisores?</a:t>
                      </a:r>
                      <a:endParaRPr lang="es-MX" sz="1800" kern="1200">
                        <a:solidFill>
                          <a:schemeClr val="dk1"/>
                        </a:solidFill>
                        <a:effectLst/>
                        <a:latin typeface="+mn-lt"/>
                        <a:ea typeface="+mn-ea"/>
                        <a:cs typeface="+mn-cs"/>
                      </a:endParaRPr>
                    </a:p>
                    <a:p>
                      <a:r>
                        <a:rPr lang="es-ES" sz="1800" kern="1200">
                          <a:solidFill>
                            <a:schemeClr val="dk1"/>
                          </a:solidFill>
                          <a:effectLst/>
                          <a:latin typeface="+mn-lt"/>
                          <a:ea typeface="+mn-ea"/>
                          <a:cs typeface="+mn-cs"/>
                        </a:rPr>
                        <a:t>¿Cuáles son los neurotransmisores asociados al lenguaje?</a:t>
                      </a:r>
                      <a:endParaRPr lang="es-MX" sz="1800" kern="1200">
                        <a:solidFill>
                          <a:schemeClr val="dk1"/>
                        </a:solidFill>
                        <a:effectLst/>
                        <a:latin typeface="+mn-lt"/>
                        <a:ea typeface="+mn-ea"/>
                        <a:cs typeface="+mn-cs"/>
                      </a:endParaRPr>
                    </a:p>
                    <a:p>
                      <a:r>
                        <a:rPr lang="es-ES" sz="1800" kern="1200">
                          <a:solidFill>
                            <a:schemeClr val="dk1"/>
                          </a:solidFill>
                          <a:effectLst/>
                          <a:latin typeface="+mn-lt"/>
                          <a:ea typeface="+mn-ea"/>
                          <a:cs typeface="+mn-cs"/>
                        </a:rPr>
                        <a:t>¿Influyen los neurotransmisores en la autoestima?</a:t>
                      </a:r>
                      <a:endParaRPr lang="es-MX" sz="1800" kern="1200">
                        <a:solidFill>
                          <a:schemeClr val="dk1"/>
                        </a:solidFill>
                        <a:effectLst/>
                        <a:latin typeface="+mn-lt"/>
                        <a:ea typeface="+mn-ea"/>
                        <a:cs typeface="+mn-cs"/>
                      </a:endParaRPr>
                    </a:p>
                    <a:p>
                      <a:endParaRPr lang="es-MX"/>
                    </a:p>
                  </a:txBody>
                  <a:tcPr>
                    <a:solidFill>
                      <a:schemeClr val="bg2">
                        <a:lumMod val="90000"/>
                      </a:schemeClr>
                    </a:solidFill>
                  </a:tcPr>
                </a:tc>
                <a:extLst>
                  <a:ext uri="{0D108BD9-81ED-4DB2-BD59-A6C34878D82A}">
                    <a16:rowId xmlns:a16="http://schemas.microsoft.com/office/drawing/2014/main" val="10001"/>
                  </a:ext>
                </a:extLst>
              </a:tr>
            </a:tbl>
          </a:graphicData>
        </a:graphic>
      </p:graphicFrame>
      <p:sp>
        <p:nvSpPr>
          <p:cNvPr id="3" name="Marcador de número de diapositiva 2">
            <a:extLst>
              <a:ext uri="{FF2B5EF4-FFF2-40B4-BE49-F238E27FC236}">
                <a16:creationId xmlns:a16="http://schemas.microsoft.com/office/drawing/2014/main" id="{E07DA5A2-D3F2-4E0F-8FBD-5B31FBE411C8}"/>
              </a:ext>
            </a:extLst>
          </p:cNvPr>
          <p:cNvSpPr>
            <a:spLocks noGrp="1"/>
          </p:cNvSpPr>
          <p:nvPr>
            <p:ph type="sldNum" sz="quarter" idx="12"/>
          </p:nvPr>
        </p:nvSpPr>
        <p:spPr/>
        <p:txBody>
          <a:bodyPr/>
          <a:lstStyle/>
          <a:p>
            <a:fld id="{A5B518DC-89EC-43C9-8C0F-7440E09643B8}" type="slidenum">
              <a:rPr lang="es-MX" smtClean="0">
                <a:solidFill>
                  <a:prstClr val="black">
                    <a:tint val="75000"/>
                  </a:prstClr>
                </a:solidFill>
              </a:rPr>
              <a:pPr/>
              <a:t>15</a:t>
            </a:fld>
            <a:endParaRPr lang="es-MX">
              <a:solidFill>
                <a:prstClr val="black">
                  <a:tint val="75000"/>
                </a:prstClr>
              </a:solidFill>
            </a:endParaRPr>
          </a:p>
        </p:txBody>
      </p:sp>
    </p:spTree>
    <p:extLst>
      <p:ext uri="{BB962C8B-B14F-4D97-AF65-F5344CB8AC3E}">
        <p14:creationId xmlns:p14="http://schemas.microsoft.com/office/powerpoint/2010/main" val="37887100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r>
              <a:rPr lang="es-MX" sz="3600"/>
              <a:t>Contenido de temas y productos propuestos</a:t>
            </a:r>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1854134508"/>
              </p:ext>
            </p:extLst>
          </p:nvPr>
        </p:nvGraphicFramePr>
        <p:xfrm>
          <a:off x="107503" y="1556960"/>
          <a:ext cx="8928993" cy="5164515"/>
        </p:xfrm>
        <a:graphic>
          <a:graphicData uri="http://schemas.openxmlformats.org/drawingml/2006/table">
            <a:tbl>
              <a:tblPr firstRow="1" bandRow="1">
                <a:tableStyleId>{5C22544A-7EE6-4342-B048-85BDC9FD1C3A}</a:tableStyleId>
              </a:tblPr>
              <a:tblGrid>
                <a:gridCol w="2448272">
                  <a:extLst>
                    <a:ext uri="{9D8B030D-6E8A-4147-A177-3AD203B41FA5}">
                      <a16:colId xmlns:a16="http://schemas.microsoft.com/office/drawing/2014/main" val="20000"/>
                    </a:ext>
                  </a:extLst>
                </a:gridCol>
                <a:gridCol w="3504390">
                  <a:extLst>
                    <a:ext uri="{9D8B030D-6E8A-4147-A177-3AD203B41FA5}">
                      <a16:colId xmlns:a16="http://schemas.microsoft.com/office/drawing/2014/main" val="20001"/>
                    </a:ext>
                  </a:extLst>
                </a:gridCol>
                <a:gridCol w="2976331">
                  <a:extLst>
                    <a:ext uri="{9D8B030D-6E8A-4147-A177-3AD203B41FA5}">
                      <a16:colId xmlns:a16="http://schemas.microsoft.com/office/drawing/2014/main" val="20002"/>
                    </a:ext>
                  </a:extLst>
                </a:gridCol>
              </a:tblGrid>
              <a:tr h="458727">
                <a:tc>
                  <a:txBody>
                    <a:bodyPr/>
                    <a:lstStyle/>
                    <a:p>
                      <a:r>
                        <a:rPr lang="es-MX">
                          <a:solidFill>
                            <a:schemeClr val="tx1"/>
                          </a:solidFill>
                        </a:rPr>
                        <a:t>ORIENTACIÓN EDUCATIVA</a:t>
                      </a:r>
                    </a:p>
                  </a:txBody>
                  <a:tcPr>
                    <a:solidFill>
                      <a:schemeClr val="bg2">
                        <a:lumMod val="75000"/>
                      </a:schemeClr>
                    </a:solidFill>
                  </a:tcPr>
                </a:tc>
                <a:tc>
                  <a:txBody>
                    <a:bodyPr/>
                    <a:lstStyle/>
                    <a:p>
                      <a:r>
                        <a:rPr lang="es-MX">
                          <a:solidFill>
                            <a:schemeClr val="tx1"/>
                          </a:solidFill>
                        </a:rPr>
                        <a:t>                   INGLÉS</a:t>
                      </a:r>
                    </a:p>
                  </a:txBody>
                  <a:tcPr>
                    <a:solidFill>
                      <a:schemeClr val="bg2">
                        <a:lumMod val="75000"/>
                      </a:schemeClr>
                    </a:solidFill>
                  </a:tcPr>
                </a:tc>
                <a:tc>
                  <a:txBody>
                    <a:bodyPr/>
                    <a:lstStyle/>
                    <a:p>
                      <a:r>
                        <a:rPr lang="es-MX">
                          <a:solidFill>
                            <a:schemeClr val="tx1"/>
                          </a:solidFill>
                        </a:rPr>
                        <a:t>            BIOLOGÍA</a:t>
                      </a:r>
                    </a:p>
                  </a:txBody>
                  <a:tcPr>
                    <a:solidFill>
                      <a:schemeClr val="bg2">
                        <a:lumMod val="75000"/>
                      </a:schemeClr>
                    </a:solidFill>
                  </a:tcPr>
                </a:tc>
                <a:extLst>
                  <a:ext uri="{0D108BD9-81ED-4DB2-BD59-A6C34878D82A}">
                    <a16:rowId xmlns:a16="http://schemas.microsoft.com/office/drawing/2014/main" val="10000"/>
                  </a:ext>
                </a:extLst>
              </a:tr>
              <a:tr h="452443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 sz="1800" kern="1200">
                        <a:solidFill>
                          <a:schemeClr val="dk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 sz="1800" kern="1200">
                          <a:solidFill>
                            <a:schemeClr val="dk1"/>
                          </a:solidFill>
                          <a:effectLst/>
                          <a:latin typeface="+mn-lt"/>
                          <a:ea typeface="+mn-ea"/>
                          <a:cs typeface="+mn-cs"/>
                        </a:rPr>
                        <a:t>En la unidad II el inciso relacionado con el autoconocimiento para la mejor elección de una profesión.</a:t>
                      </a:r>
                      <a:endParaRPr lang="es-MX" sz="1800" kern="1200">
                        <a:solidFill>
                          <a:schemeClr val="dk1"/>
                        </a:solidFill>
                        <a:effectLst/>
                        <a:latin typeface="+mn-lt"/>
                        <a:ea typeface="+mn-ea"/>
                        <a:cs typeface="+mn-cs"/>
                      </a:endParaRPr>
                    </a:p>
                    <a:p>
                      <a:endParaRPr lang="es-MX"/>
                    </a:p>
                  </a:txBody>
                  <a:tcPr>
                    <a:solidFill>
                      <a:schemeClr val="bg2">
                        <a:lumMod val="90000"/>
                      </a:schemeClr>
                    </a:solidFill>
                  </a:tcPr>
                </a:tc>
                <a:tc>
                  <a:txBody>
                    <a:bodyPr/>
                    <a:lstStyle/>
                    <a:p>
                      <a:r>
                        <a:rPr lang="es-MX" dirty="0"/>
                        <a:t>Niveles lingüísticos básicos de la lengua inglesa: fonética y fonología, morfología, sintaxis, semántica y pragmática.</a:t>
                      </a:r>
                    </a:p>
                    <a:p>
                      <a:endParaRPr lang="es-MX" dirty="0"/>
                    </a:p>
                    <a:p>
                      <a:r>
                        <a:rPr lang="es-MX" dirty="0"/>
                        <a:t>Desarrollo de las habilidades de lectura, escritura, habla y escucha.</a:t>
                      </a:r>
                    </a:p>
                    <a:p>
                      <a:endParaRPr lang="es-MX" dirty="0"/>
                    </a:p>
                    <a:p>
                      <a:r>
                        <a:rPr lang="es-MX" dirty="0"/>
                        <a:t>Funciones ejecutivas. </a:t>
                      </a:r>
                    </a:p>
                    <a:p>
                      <a:r>
                        <a:rPr lang="es-MX" dirty="0"/>
                        <a:t>Conciencia lingüística. </a:t>
                      </a:r>
                    </a:p>
                    <a:p>
                      <a:r>
                        <a:rPr lang="es-MX" dirty="0"/>
                        <a:t>Trastornos de lenguaje. </a:t>
                      </a:r>
                    </a:p>
                  </a:txBody>
                  <a:tcPr>
                    <a:solidFill>
                      <a:schemeClr val="bg2">
                        <a:lumMod val="90000"/>
                      </a:schemeClr>
                    </a:solidFill>
                  </a:tcPr>
                </a:tc>
                <a:tc>
                  <a:txBody>
                    <a:bodyPr/>
                    <a:lstStyle/>
                    <a:p>
                      <a:endParaRPr lang="es-MX" dirty="0"/>
                    </a:p>
                    <a:p>
                      <a:r>
                        <a:rPr lang="es-ES" sz="1800" kern="1200" dirty="0">
                          <a:solidFill>
                            <a:schemeClr val="dk1"/>
                          </a:solidFill>
                          <a:effectLst/>
                          <a:latin typeface="+mn-lt"/>
                          <a:ea typeface="+mn-ea"/>
                          <a:cs typeface="+mn-cs"/>
                        </a:rPr>
                        <a:t>Se involucra la unidad </a:t>
                      </a:r>
                      <a:r>
                        <a:rPr lang="es-ES" sz="1800" kern="1200" dirty="0" err="1">
                          <a:solidFill>
                            <a:schemeClr val="dk1"/>
                          </a:solidFill>
                          <a:effectLst/>
                          <a:latin typeface="+mn-lt"/>
                          <a:ea typeface="+mn-ea"/>
                          <a:cs typeface="+mn-cs"/>
                        </a:rPr>
                        <a:t>lll</a:t>
                      </a:r>
                      <a:r>
                        <a:rPr lang="es-ES" sz="1800" kern="1200" dirty="0">
                          <a:solidFill>
                            <a:schemeClr val="dk1"/>
                          </a:solidFill>
                          <a:effectLst/>
                          <a:latin typeface="+mn-lt"/>
                          <a:ea typeface="+mn-ea"/>
                          <a:cs typeface="+mn-cs"/>
                        </a:rPr>
                        <a:t> del programa de biología </a:t>
                      </a:r>
                      <a:r>
                        <a:rPr lang="es-ES" sz="1800" kern="1200" dirty="0" err="1">
                          <a:solidFill>
                            <a:schemeClr val="dk1"/>
                          </a:solidFill>
                          <a:effectLst/>
                          <a:latin typeface="+mn-lt"/>
                          <a:ea typeface="+mn-ea"/>
                          <a:cs typeface="+mn-cs"/>
                        </a:rPr>
                        <a:t>lV</a:t>
                      </a:r>
                      <a:r>
                        <a:rPr lang="es-ES" sz="1800" kern="1200" dirty="0">
                          <a:solidFill>
                            <a:schemeClr val="dk1"/>
                          </a:solidFill>
                          <a:effectLst/>
                          <a:latin typeface="+mn-lt"/>
                          <a:ea typeface="+mn-ea"/>
                          <a:cs typeface="+mn-cs"/>
                        </a:rPr>
                        <a:t>.  Procesos para la continuidad de la vida, en particular se incluye el tema de hormonas, donde se observa  la acción de las hormonas sobre el funcionamiento del cerebro y por ende en la autoestima</a:t>
                      </a:r>
                      <a:endParaRPr lang="es-MX" dirty="0"/>
                    </a:p>
                  </a:txBody>
                  <a:tcPr>
                    <a:solidFill>
                      <a:schemeClr val="bg2">
                        <a:lumMod val="90000"/>
                      </a:schemeClr>
                    </a:solidFill>
                  </a:tcPr>
                </a:tc>
                <a:extLst>
                  <a:ext uri="{0D108BD9-81ED-4DB2-BD59-A6C34878D82A}">
                    <a16:rowId xmlns:a16="http://schemas.microsoft.com/office/drawing/2014/main" val="10001"/>
                  </a:ext>
                </a:extLst>
              </a:tr>
            </a:tbl>
          </a:graphicData>
        </a:graphic>
      </p:graphicFrame>
      <p:sp>
        <p:nvSpPr>
          <p:cNvPr id="3" name="Marcador de número de diapositiva 2">
            <a:extLst>
              <a:ext uri="{FF2B5EF4-FFF2-40B4-BE49-F238E27FC236}">
                <a16:creationId xmlns:a16="http://schemas.microsoft.com/office/drawing/2014/main" id="{7B5FEEF4-0F91-45D8-AB4E-9661E17DCD65}"/>
              </a:ext>
            </a:extLst>
          </p:cNvPr>
          <p:cNvSpPr>
            <a:spLocks noGrp="1"/>
          </p:cNvSpPr>
          <p:nvPr>
            <p:ph type="sldNum" sz="quarter" idx="12"/>
          </p:nvPr>
        </p:nvSpPr>
        <p:spPr/>
        <p:txBody>
          <a:bodyPr/>
          <a:lstStyle/>
          <a:p>
            <a:fld id="{A5B518DC-89EC-43C9-8C0F-7440E09643B8}" type="slidenum">
              <a:rPr lang="es-MX" smtClean="0">
                <a:solidFill>
                  <a:prstClr val="black">
                    <a:tint val="75000"/>
                  </a:prstClr>
                </a:solidFill>
              </a:rPr>
              <a:pPr/>
              <a:t>16</a:t>
            </a:fld>
            <a:endParaRPr lang="es-MX">
              <a:solidFill>
                <a:prstClr val="black">
                  <a:tint val="75000"/>
                </a:prstClr>
              </a:solidFill>
            </a:endParaRPr>
          </a:p>
        </p:txBody>
      </p:sp>
    </p:spTree>
    <p:extLst>
      <p:ext uri="{BB962C8B-B14F-4D97-AF65-F5344CB8AC3E}">
        <p14:creationId xmlns:p14="http://schemas.microsoft.com/office/powerpoint/2010/main" val="11918867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D3EB7F-5A48-4BB9-85C4-AC0D19E9DA02}"/>
              </a:ext>
            </a:extLst>
          </p:cNvPr>
          <p:cNvSpPr>
            <a:spLocks noGrp="1"/>
          </p:cNvSpPr>
          <p:nvPr>
            <p:ph type="title"/>
          </p:nvPr>
        </p:nvSpPr>
        <p:spPr/>
        <p:txBody>
          <a:bodyPr>
            <a:normAutofit fontScale="90000"/>
          </a:bodyPr>
          <a:lstStyle/>
          <a:p>
            <a:br>
              <a:rPr lang="es-MX" dirty="0">
                <a:ea typeface="+mj-lt"/>
                <a:cs typeface="+mj-lt"/>
              </a:rPr>
            </a:br>
            <a:r>
              <a:rPr lang="es-MX" dirty="0">
                <a:ea typeface="+mj-lt"/>
                <a:cs typeface="+mj-lt"/>
              </a:rPr>
              <a:t>Producto 12 </a:t>
            </a:r>
            <a:br>
              <a:rPr lang="es-MX" dirty="0">
                <a:ea typeface="+mj-lt"/>
                <a:cs typeface="+mj-lt"/>
              </a:rPr>
            </a:br>
            <a:r>
              <a:rPr lang="es-MX" dirty="0">
                <a:ea typeface="+mj-lt"/>
                <a:cs typeface="+mj-lt"/>
              </a:rPr>
              <a:t>Formatos</a:t>
            </a:r>
          </a:p>
          <a:p>
            <a:endParaRPr lang="es-MX" dirty="0">
              <a:cs typeface="Calibri"/>
            </a:endParaRPr>
          </a:p>
        </p:txBody>
      </p:sp>
      <p:sp>
        <p:nvSpPr>
          <p:cNvPr id="3" name="Marcador de contenido 2">
            <a:extLst>
              <a:ext uri="{FF2B5EF4-FFF2-40B4-BE49-F238E27FC236}">
                <a16:creationId xmlns:a16="http://schemas.microsoft.com/office/drawing/2014/main" id="{A1135F79-A0BD-474B-A1A1-6AD1CA7F19E6}"/>
              </a:ext>
            </a:extLst>
          </p:cNvPr>
          <p:cNvSpPr>
            <a:spLocks noGrp="1"/>
          </p:cNvSpPr>
          <p:nvPr>
            <p:ph idx="1"/>
          </p:nvPr>
        </p:nvSpPr>
        <p:spPr/>
        <p:txBody>
          <a:bodyPr vert="horz" lIns="91440" tIns="45720" rIns="91440" bIns="45720" rtlCol="0" anchor="t">
            <a:normAutofit/>
          </a:bodyPr>
          <a:lstStyle/>
          <a:p>
            <a:endParaRPr lang="es-MX"/>
          </a:p>
          <a:p>
            <a:pPr marL="0" indent="0" algn="ctr">
              <a:buNone/>
            </a:pPr>
            <a:r>
              <a:rPr lang="es-MX" dirty="0">
                <a:cs typeface="Calibri"/>
              </a:rPr>
              <a:t>Planeación general</a:t>
            </a:r>
          </a:p>
        </p:txBody>
      </p:sp>
      <p:sp>
        <p:nvSpPr>
          <p:cNvPr id="4" name="Marcador de número de diapositiva 3">
            <a:extLst>
              <a:ext uri="{FF2B5EF4-FFF2-40B4-BE49-F238E27FC236}">
                <a16:creationId xmlns:a16="http://schemas.microsoft.com/office/drawing/2014/main" id="{2B55B4D5-4D73-4CD0-882B-98BA171074B8}"/>
              </a:ext>
            </a:extLst>
          </p:cNvPr>
          <p:cNvSpPr>
            <a:spLocks noGrp="1"/>
          </p:cNvSpPr>
          <p:nvPr>
            <p:ph type="sldNum" sz="quarter" idx="12"/>
          </p:nvPr>
        </p:nvSpPr>
        <p:spPr/>
        <p:txBody>
          <a:bodyPr/>
          <a:lstStyle/>
          <a:p>
            <a:fld id="{A5B518DC-89EC-43C9-8C0F-7440E09643B8}" type="slidenum">
              <a:rPr lang="es-MX">
                <a:solidFill>
                  <a:prstClr val="black">
                    <a:tint val="75000"/>
                  </a:prstClr>
                </a:solidFill>
              </a:rPr>
              <a:pPr/>
              <a:t>17</a:t>
            </a:fld>
            <a:endParaRPr lang="es-MX">
              <a:solidFill>
                <a:prstClr val="black">
                  <a:tint val="75000"/>
                </a:prstClr>
              </a:solidFill>
            </a:endParaRPr>
          </a:p>
        </p:txBody>
      </p:sp>
      <p:graphicFrame>
        <p:nvGraphicFramePr>
          <p:cNvPr id="5" name="Objeto 4">
            <a:extLst>
              <a:ext uri="{FF2B5EF4-FFF2-40B4-BE49-F238E27FC236}">
                <a16:creationId xmlns:a16="http://schemas.microsoft.com/office/drawing/2014/main" id="{4679101D-FAB1-4C09-87FC-D9799445D458}"/>
              </a:ext>
            </a:extLst>
          </p:cNvPr>
          <p:cNvGraphicFramePr>
            <a:graphicFrameLocks noChangeAspect="1"/>
          </p:cNvGraphicFramePr>
          <p:nvPr>
            <p:extLst>
              <p:ext uri="{D42A27DB-BD31-4B8C-83A1-F6EECF244321}">
                <p14:modId xmlns:p14="http://schemas.microsoft.com/office/powerpoint/2010/main" val="1444180938"/>
              </p:ext>
            </p:extLst>
          </p:nvPr>
        </p:nvGraphicFramePr>
        <p:xfrm>
          <a:off x="4114800" y="3043238"/>
          <a:ext cx="914400" cy="771525"/>
        </p:xfrm>
        <a:graphic>
          <a:graphicData uri="http://schemas.openxmlformats.org/presentationml/2006/ole">
            <mc:AlternateContent xmlns:mc="http://schemas.openxmlformats.org/markup-compatibility/2006">
              <mc:Choice xmlns:v="urn:schemas-microsoft-com:vml" Requires="v">
                <p:oleObj name="Document" showAsIcon="1" r:id="rId2" imgW="914400" imgH="771480" progId="Word.Document.12">
                  <p:embed/>
                </p:oleObj>
              </mc:Choice>
              <mc:Fallback>
                <p:oleObj name="Document" showAsIcon="1" r:id="rId2" imgW="914400" imgH="771480" progId="Word.Document.12">
                  <p:embed/>
                  <p:pic>
                    <p:nvPicPr>
                      <p:cNvPr id="5" name="Objeto 4">
                        <a:extLst>
                          <a:ext uri="{FF2B5EF4-FFF2-40B4-BE49-F238E27FC236}">
                            <a16:creationId xmlns:a16="http://schemas.microsoft.com/office/drawing/2014/main" id="{4679101D-FAB1-4C09-87FC-D9799445D458}"/>
                          </a:ext>
                        </a:extLst>
                      </p:cNvPr>
                      <p:cNvPicPr/>
                      <p:nvPr/>
                    </p:nvPicPr>
                    <p:blipFill>
                      <a:blip r:embed="rId3"/>
                      <a:stretch>
                        <a:fillRect/>
                      </a:stretch>
                    </p:blipFill>
                    <p:spPr>
                      <a:xfrm>
                        <a:off x="4114800" y="3043238"/>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35152045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925" y="260648"/>
            <a:ext cx="9144000" cy="6513712"/>
          </a:xfrm>
          <a:prstGeom prst="rect">
            <a:avLst/>
          </a:prstGeom>
          <a:solidFill>
            <a:schemeClr val="bg1"/>
          </a:solidFill>
          <a:ln>
            <a:noFill/>
          </a:ln>
          <a:effectLst/>
        </p:spPr>
      </p:pic>
      <p:sp>
        <p:nvSpPr>
          <p:cNvPr id="2" name="Marcador de número de diapositiva 1">
            <a:extLst>
              <a:ext uri="{FF2B5EF4-FFF2-40B4-BE49-F238E27FC236}">
                <a16:creationId xmlns:a16="http://schemas.microsoft.com/office/drawing/2014/main" id="{CE9CF00D-B053-49D9-8FC8-850C04013B69}"/>
              </a:ext>
            </a:extLst>
          </p:cNvPr>
          <p:cNvSpPr>
            <a:spLocks noGrp="1"/>
          </p:cNvSpPr>
          <p:nvPr>
            <p:ph type="sldNum" sz="quarter" idx="12"/>
          </p:nvPr>
        </p:nvSpPr>
        <p:spPr/>
        <p:txBody>
          <a:bodyPr/>
          <a:lstStyle/>
          <a:p>
            <a:fld id="{A5B518DC-89EC-43C9-8C0F-7440E09643B8}" type="slidenum">
              <a:rPr lang="es-MX" smtClean="0">
                <a:solidFill>
                  <a:prstClr val="black">
                    <a:tint val="75000"/>
                  </a:prstClr>
                </a:solidFill>
              </a:rPr>
              <a:pPr/>
              <a:t>18</a:t>
            </a:fld>
            <a:endParaRPr lang="es-MX">
              <a:solidFill>
                <a:prstClr val="black">
                  <a:tint val="75000"/>
                </a:prstClr>
              </a:solidFill>
            </a:endParaRPr>
          </a:p>
        </p:txBody>
      </p:sp>
    </p:spTree>
    <p:extLst>
      <p:ext uri="{BB962C8B-B14F-4D97-AF65-F5344CB8AC3E}">
        <p14:creationId xmlns:p14="http://schemas.microsoft.com/office/powerpoint/2010/main" val="6002032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07963"/>
            <a:ext cx="9144000" cy="6442075"/>
          </a:xfrm>
          <a:prstGeom prst="rect">
            <a:avLst/>
          </a:prstGeom>
          <a:solidFill>
            <a:schemeClr val="bg1"/>
          </a:solidFill>
          <a:ln>
            <a:noFill/>
          </a:ln>
          <a:effectLst/>
        </p:spPr>
      </p:pic>
      <p:sp>
        <p:nvSpPr>
          <p:cNvPr id="2" name="Marcador de número de diapositiva 1">
            <a:extLst>
              <a:ext uri="{FF2B5EF4-FFF2-40B4-BE49-F238E27FC236}">
                <a16:creationId xmlns:a16="http://schemas.microsoft.com/office/drawing/2014/main" id="{21FD98E7-6D29-44C0-9D9A-A99A0C25EFDE}"/>
              </a:ext>
            </a:extLst>
          </p:cNvPr>
          <p:cNvSpPr>
            <a:spLocks noGrp="1"/>
          </p:cNvSpPr>
          <p:nvPr>
            <p:ph type="sldNum" sz="quarter" idx="12"/>
          </p:nvPr>
        </p:nvSpPr>
        <p:spPr/>
        <p:txBody>
          <a:bodyPr/>
          <a:lstStyle/>
          <a:p>
            <a:fld id="{A5B518DC-89EC-43C9-8C0F-7440E09643B8}" type="slidenum">
              <a:rPr lang="es-MX" smtClean="0">
                <a:solidFill>
                  <a:prstClr val="black">
                    <a:tint val="75000"/>
                  </a:prstClr>
                </a:solidFill>
              </a:rPr>
              <a:pPr/>
              <a:t>19</a:t>
            </a:fld>
            <a:endParaRPr lang="es-MX">
              <a:solidFill>
                <a:prstClr val="black">
                  <a:tint val="75000"/>
                </a:prstClr>
              </a:solidFill>
            </a:endParaRPr>
          </a:p>
        </p:txBody>
      </p:sp>
    </p:spTree>
    <p:extLst>
      <p:ext uri="{BB962C8B-B14F-4D97-AF65-F5344CB8AC3E}">
        <p14:creationId xmlns:p14="http://schemas.microsoft.com/office/powerpoint/2010/main" val="12809727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p:txBody>
          <a:bodyPr>
            <a:normAutofit fontScale="90000"/>
          </a:bodyPr>
          <a:lstStyle/>
          <a:p>
            <a:r>
              <a:rPr lang="es-MX"/>
              <a:t>Integrantes</a:t>
            </a:r>
            <a:br>
              <a:rPr lang="es-MX"/>
            </a:br>
            <a:endParaRPr lang="es-MX"/>
          </a:p>
        </p:txBody>
      </p:sp>
      <p:sp>
        <p:nvSpPr>
          <p:cNvPr id="6" name="5 Marcador de contenido"/>
          <p:cNvSpPr>
            <a:spLocks noGrp="1"/>
          </p:cNvSpPr>
          <p:nvPr>
            <p:ph idx="1"/>
          </p:nvPr>
        </p:nvSpPr>
        <p:spPr/>
        <p:txBody>
          <a:bodyPr>
            <a:normAutofit/>
          </a:bodyPr>
          <a:lstStyle/>
          <a:p>
            <a:r>
              <a:rPr lang="es-MX"/>
              <a:t>Diana Rocío Avilés Vázquez  </a:t>
            </a:r>
          </a:p>
          <a:p>
            <a:pPr marL="0" indent="0">
              <a:buNone/>
            </a:pPr>
            <a:r>
              <a:rPr lang="es-MX"/>
              <a:t>    </a:t>
            </a:r>
            <a:r>
              <a:rPr lang="es-MX">
                <a:solidFill>
                  <a:schemeClr val="tx2">
                    <a:lumMod val="75000"/>
                  </a:schemeClr>
                </a:solidFill>
              </a:rPr>
              <a:t>Biología</a:t>
            </a:r>
          </a:p>
          <a:p>
            <a:r>
              <a:rPr lang="es-MX"/>
              <a:t>Graciela Giorguli Chávez </a:t>
            </a:r>
          </a:p>
          <a:p>
            <a:pPr marL="0" indent="0">
              <a:buNone/>
            </a:pPr>
            <a:r>
              <a:rPr lang="es-MX"/>
              <a:t>    </a:t>
            </a:r>
            <a:r>
              <a:rPr lang="es-MX">
                <a:solidFill>
                  <a:schemeClr val="tx2">
                    <a:lumMod val="75000"/>
                  </a:schemeClr>
                </a:solidFill>
              </a:rPr>
              <a:t>Orientación  Educativa  V</a:t>
            </a:r>
          </a:p>
          <a:p>
            <a:r>
              <a:rPr lang="es-MX"/>
              <a:t>Jonathan Cruz Serrano</a:t>
            </a:r>
          </a:p>
          <a:p>
            <a:pPr marL="0" indent="0">
              <a:buNone/>
            </a:pPr>
            <a:r>
              <a:rPr lang="es-MX"/>
              <a:t>    </a:t>
            </a:r>
            <a:r>
              <a:rPr lang="es-MX">
                <a:solidFill>
                  <a:schemeClr val="tx2">
                    <a:lumMod val="75000"/>
                  </a:schemeClr>
                </a:solidFill>
              </a:rPr>
              <a:t>Lengua extranjera, Inglés</a:t>
            </a:r>
            <a:r>
              <a:rPr lang="es-MX"/>
              <a:t>.</a:t>
            </a:r>
          </a:p>
          <a:p>
            <a:pPr marL="0" indent="0">
              <a:buNone/>
            </a:pPr>
            <a:endParaRPr lang="es-MX"/>
          </a:p>
          <a:p>
            <a:pPr marL="0" indent="0">
              <a:buNone/>
            </a:pPr>
            <a:endParaRPr lang="es-MX"/>
          </a:p>
        </p:txBody>
      </p:sp>
      <p:sp>
        <p:nvSpPr>
          <p:cNvPr id="2" name="Marcador de número de diapositiva 1">
            <a:extLst>
              <a:ext uri="{FF2B5EF4-FFF2-40B4-BE49-F238E27FC236}">
                <a16:creationId xmlns:a16="http://schemas.microsoft.com/office/drawing/2014/main" id="{651D4DBA-ED5B-42BE-B583-5923B7B433DF}"/>
              </a:ext>
            </a:extLst>
          </p:cNvPr>
          <p:cNvSpPr>
            <a:spLocks noGrp="1"/>
          </p:cNvSpPr>
          <p:nvPr>
            <p:ph type="sldNum" sz="quarter" idx="12"/>
          </p:nvPr>
        </p:nvSpPr>
        <p:spPr/>
        <p:txBody>
          <a:bodyPr/>
          <a:lstStyle/>
          <a:p>
            <a:fld id="{A5B518DC-89EC-43C9-8C0F-7440E09643B8}" type="slidenum">
              <a:rPr lang="es-MX" smtClean="0">
                <a:solidFill>
                  <a:prstClr val="black">
                    <a:tint val="75000"/>
                  </a:prstClr>
                </a:solidFill>
              </a:rPr>
              <a:pPr/>
              <a:t>2</a:t>
            </a:fld>
            <a:endParaRPr lang="es-MX">
              <a:solidFill>
                <a:prstClr val="black">
                  <a:tint val="75000"/>
                </a:prstClr>
              </a:solidFill>
            </a:endParaRPr>
          </a:p>
        </p:txBody>
      </p:sp>
    </p:spTree>
    <p:extLst>
      <p:ext uri="{BB962C8B-B14F-4D97-AF65-F5344CB8AC3E}">
        <p14:creationId xmlns:p14="http://schemas.microsoft.com/office/powerpoint/2010/main" val="33976005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71438"/>
            <a:ext cx="9144000" cy="7000876"/>
          </a:xfrm>
          <a:prstGeom prst="rect">
            <a:avLst/>
          </a:prstGeom>
          <a:solidFill>
            <a:schemeClr val="bg1"/>
          </a:solidFill>
          <a:ln>
            <a:noFill/>
          </a:ln>
          <a:effectLst/>
        </p:spPr>
      </p:pic>
      <p:sp>
        <p:nvSpPr>
          <p:cNvPr id="2" name="Marcador de número de diapositiva 1">
            <a:extLst>
              <a:ext uri="{FF2B5EF4-FFF2-40B4-BE49-F238E27FC236}">
                <a16:creationId xmlns:a16="http://schemas.microsoft.com/office/drawing/2014/main" id="{4D7BDEEC-3C38-4798-A49C-72FA508BB3C7}"/>
              </a:ext>
            </a:extLst>
          </p:cNvPr>
          <p:cNvSpPr>
            <a:spLocks noGrp="1"/>
          </p:cNvSpPr>
          <p:nvPr>
            <p:ph type="sldNum" sz="quarter" idx="12"/>
          </p:nvPr>
        </p:nvSpPr>
        <p:spPr/>
        <p:txBody>
          <a:bodyPr/>
          <a:lstStyle/>
          <a:p>
            <a:fld id="{A5B518DC-89EC-43C9-8C0F-7440E09643B8}" type="slidenum">
              <a:rPr lang="es-MX" smtClean="0">
                <a:solidFill>
                  <a:prstClr val="black">
                    <a:tint val="75000"/>
                  </a:prstClr>
                </a:solidFill>
              </a:rPr>
              <a:pPr/>
              <a:t>20</a:t>
            </a:fld>
            <a:endParaRPr lang="es-MX">
              <a:solidFill>
                <a:prstClr val="black">
                  <a:tint val="75000"/>
                </a:prstClr>
              </a:solidFill>
            </a:endParaRPr>
          </a:p>
        </p:txBody>
      </p:sp>
    </p:spTree>
    <p:extLst>
      <p:ext uri="{BB962C8B-B14F-4D97-AF65-F5344CB8AC3E}">
        <p14:creationId xmlns:p14="http://schemas.microsoft.com/office/powerpoint/2010/main" val="15131860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77788"/>
            <a:ext cx="9144000" cy="6700837"/>
          </a:xfrm>
          <a:prstGeom prst="rect">
            <a:avLst/>
          </a:prstGeom>
          <a:solidFill>
            <a:schemeClr val="bg1"/>
          </a:solidFill>
          <a:ln>
            <a:noFill/>
          </a:ln>
          <a:effectLst/>
        </p:spPr>
      </p:pic>
      <p:sp>
        <p:nvSpPr>
          <p:cNvPr id="2" name="Marcador de número de diapositiva 1">
            <a:extLst>
              <a:ext uri="{FF2B5EF4-FFF2-40B4-BE49-F238E27FC236}">
                <a16:creationId xmlns:a16="http://schemas.microsoft.com/office/drawing/2014/main" id="{BAE79E11-7A76-47D3-B7DF-A14C75D603CD}"/>
              </a:ext>
            </a:extLst>
          </p:cNvPr>
          <p:cNvSpPr>
            <a:spLocks noGrp="1"/>
          </p:cNvSpPr>
          <p:nvPr>
            <p:ph type="sldNum" sz="quarter" idx="12"/>
          </p:nvPr>
        </p:nvSpPr>
        <p:spPr/>
        <p:txBody>
          <a:bodyPr/>
          <a:lstStyle/>
          <a:p>
            <a:fld id="{A5B518DC-89EC-43C9-8C0F-7440E09643B8}" type="slidenum">
              <a:rPr lang="es-MX" smtClean="0">
                <a:solidFill>
                  <a:prstClr val="black">
                    <a:tint val="75000"/>
                  </a:prstClr>
                </a:solidFill>
              </a:rPr>
              <a:pPr/>
              <a:t>21</a:t>
            </a:fld>
            <a:endParaRPr lang="es-MX">
              <a:solidFill>
                <a:prstClr val="black">
                  <a:tint val="75000"/>
                </a:prstClr>
              </a:solidFill>
            </a:endParaRPr>
          </a:p>
        </p:txBody>
      </p:sp>
    </p:spTree>
    <p:extLst>
      <p:ext uri="{BB962C8B-B14F-4D97-AF65-F5344CB8AC3E}">
        <p14:creationId xmlns:p14="http://schemas.microsoft.com/office/powerpoint/2010/main" val="19577694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57188"/>
            <a:ext cx="9144000" cy="6143625"/>
          </a:xfrm>
          <a:prstGeom prst="rect">
            <a:avLst/>
          </a:prstGeom>
          <a:solidFill>
            <a:schemeClr val="bg1"/>
          </a:solidFill>
          <a:ln>
            <a:noFill/>
          </a:ln>
          <a:effectLst/>
        </p:spPr>
      </p:pic>
      <p:sp>
        <p:nvSpPr>
          <p:cNvPr id="2" name="Marcador de número de diapositiva 1">
            <a:extLst>
              <a:ext uri="{FF2B5EF4-FFF2-40B4-BE49-F238E27FC236}">
                <a16:creationId xmlns:a16="http://schemas.microsoft.com/office/drawing/2014/main" id="{299829E5-6E53-4E73-98FF-85FB6A445694}"/>
              </a:ext>
            </a:extLst>
          </p:cNvPr>
          <p:cNvSpPr>
            <a:spLocks noGrp="1"/>
          </p:cNvSpPr>
          <p:nvPr>
            <p:ph type="sldNum" sz="quarter" idx="12"/>
          </p:nvPr>
        </p:nvSpPr>
        <p:spPr/>
        <p:txBody>
          <a:bodyPr/>
          <a:lstStyle/>
          <a:p>
            <a:fld id="{A5B518DC-89EC-43C9-8C0F-7440E09643B8}" type="slidenum">
              <a:rPr lang="es-MX" smtClean="0">
                <a:solidFill>
                  <a:prstClr val="black">
                    <a:tint val="75000"/>
                  </a:prstClr>
                </a:solidFill>
              </a:rPr>
              <a:pPr/>
              <a:t>22</a:t>
            </a:fld>
            <a:endParaRPr lang="es-MX">
              <a:solidFill>
                <a:prstClr val="black">
                  <a:tint val="75000"/>
                </a:prstClr>
              </a:solidFill>
            </a:endParaRPr>
          </a:p>
        </p:txBody>
      </p:sp>
    </p:spTree>
    <p:extLst>
      <p:ext uri="{BB962C8B-B14F-4D97-AF65-F5344CB8AC3E}">
        <p14:creationId xmlns:p14="http://schemas.microsoft.com/office/powerpoint/2010/main" val="21080112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Objeto"/>
          <p:cNvGraphicFramePr>
            <a:graphicFrameLocks noChangeAspect="1"/>
          </p:cNvGraphicFramePr>
          <p:nvPr>
            <p:extLst>
              <p:ext uri="{D42A27DB-BD31-4B8C-83A1-F6EECF244321}">
                <p14:modId xmlns:p14="http://schemas.microsoft.com/office/powerpoint/2010/main" val="1558429716"/>
              </p:ext>
            </p:extLst>
          </p:nvPr>
        </p:nvGraphicFramePr>
        <p:xfrm>
          <a:off x="0" y="33338"/>
          <a:ext cx="9144000" cy="6791325"/>
        </p:xfrm>
        <a:graphic>
          <a:graphicData uri="http://schemas.openxmlformats.org/presentationml/2006/ole">
            <mc:AlternateContent xmlns:mc="http://schemas.openxmlformats.org/markup-compatibility/2006">
              <mc:Choice xmlns:v="urn:schemas-microsoft-com:vml" Requires="v">
                <p:oleObj name="Documento" r:id="rId2" imgW="9143808" imgH="6792009" progId="Word.Document.12">
                  <p:embed/>
                </p:oleObj>
              </mc:Choice>
              <mc:Fallback>
                <p:oleObj name="Documento" r:id="rId2" imgW="9143808" imgH="6792009" progId="Word.Document.12">
                  <p:embed/>
                  <p:pic>
                    <p:nvPicPr>
                      <p:cNvPr id="2" name="1 Objeto"/>
                      <p:cNvPicPr/>
                      <p:nvPr/>
                    </p:nvPicPr>
                    <p:blipFill>
                      <a:blip r:embed="rId3"/>
                      <a:stretch>
                        <a:fillRect/>
                      </a:stretch>
                    </p:blipFill>
                    <p:spPr>
                      <a:xfrm>
                        <a:off x="0" y="33338"/>
                        <a:ext cx="9144000" cy="6791325"/>
                      </a:xfrm>
                      <a:prstGeom prst="rect">
                        <a:avLst/>
                      </a:prstGeom>
                      <a:solidFill>
                        <a:schemeClr val="bg1"/>
                      </a:solidFill>
                    </p:spPr>
                  </p:pic>
                </p:oleObj>
              </mc:Fallback>
            </mc:AlternateContent>
          </a:graphicData>
        </a:graphic>
      </p:graphicFrame>
      <p:sp>
        <p:nvSpPr>
          <p:cNvPr id="3" name="Marcador de número de diapositiva 2">
            <a:extLst>
              <a:ext uri="{FF2B5EF4-FFF2-40B4-BE49-F238E27FC236}">
                <a16:creationId xmlns:a16="http://schemas.microsoft.com/office/drawing/2014/main" id="{6C4F9F23-5FA6-4DC7-A047-DC9F1C5F82F5}"/>
              </a:ext>
            </a:extLst>
          </p:cNvPr>
          <p:cNvSpPr>
            <a:spLocks noGrp="1"/>
          </p:cNvSpPr>
          <p:nvPr>
            <p:ph type="sldNum" sz="quarter" idx="12"/>
          </p:nvPr>
        </p:nvSpPr>
        <p:spPr/>
        <p:txBody>
          <a:bodyPr/>
          <a:lstStyle/>
          <a:p>
            <a:fld id="{A5B518DC-89EC-43C9-8C0F-7440E09643B8}" type="slidenum">
              <a:rPr lang="es-MX" smtClean="0">
                <a:solidFill>
                  <a:prstClr val="black">
                    <a:tint val="75000"/>
                  </a:prstClr>
                </a:solidFill>
              </a:rPr>
              <a:pPr/>
              <a:t>23</a:t>
            </a:fld>
            <a:endParaRPr lang="es-MX">
              <a:solidFill>
                <a:prstClr val="black">
                  <a:tint val="75000"/>
                </a:prstClr>
              </a:solidFill>
            </a:endParaRPr>
          </a:p>
        </p:txBody>
      </p:sp>
    </p:spTree>
    <p:extLst>
      <p:ext uri="{BB962C8B-B14F-4D97-AF65-F5344CB8AC3E}">
        <p14:creationId xmlns:p14="http://schemas.microsoft.com/office/powerpoint/2010/main" val="11469632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07950"/>
            <a:ext cx="9144000" cy="6640513"/>
          </a:xfrm>
          <a:prstGeom prst="rect">
            <a:avLst/>
          </a:prstGeom>
          <a:solidFill>
            <a:schemeClr val="bg1"/>
          </a:solidFill>
          <a:ln>
            <a:noFill/>
          </a:ln>
          <a:effectLst/>
        </p:spPr>
      </p:pic>
      <p:sp>
        <p:nvSpPr>
          <p:cNvPr id="2" name="Marcador de número de diapositiva 1">
            <a:extLst>
              <a:ext uri="{FF2B5EF4-FFF2-40B4-BE49-F238E27FC236}">
                <a16:creationId xmlns:a16="http://schemas.microsoft.com/office/drawing/2014/main" id="{507BDD72-EED1-4C97-84C0-92A7BAC42C9C}"/>
              </a:ext>
            </a:extLst>
          </p:cNvPr>
          <p:cNvSpPr>
            <a:spLocks noGrp="1"/>
          </p:cNvSpPr>
          <p:nvPr>
            <p:ph type="sldNum" sz="quarter" idx="12"/>
          </p:nvPr>
        </p:nvSpPr>
        <p:spPr/>
        <p:txBody>
          <a:bodyPr/>
          <a:lstStyle/>
          <a:p>
            <a:fld id="{A5B518DC-89EC-43C9-8C0F-7440E09643B8}" type="slidenum">
              <a:rPr lang="es-MX" smtClean="0">
                <a:solidFill>
                  <a:prstClr val="black">
                    <a:tint val="75000"/>
                  </a:prstClr>
                </a:solidFill>
              </a:rPr>
              <a:pPr/>
              <a:t>24</a:t>
            </a:fld>
            <a:endParaRPr lang="es-MX">
              <a:solidFill>
                <a:prstClr val="black">
                  <a:tint val="75000"/>
                </a:prstClr>
              </a:solidFill>
            </a:endParaRPr>
          </a:p>
        </p:txBody>
      </p:sp>
    </p:spTree>
    <p:extLst>
      <p:ext uri="{BB962C8B-B14F-4D97-AF65-F5344CB8AC3E}">
        <p14:creationId xmlns:p14="http://schemas.microsoft.com/office/powerpoint/2010/main" val="26392478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77788"/>
            <a:ext cx="9144000" cy="6700837"/>
          </a:xfrm>
          <a:prstGeom prst="rect">
            <a:avLst/>
          </a:prstGeom>
          <a:solidFill>
            <a:schemeClr val="bg1"/>
          </a:solidFill>
          <a:ln>
            <a:noFill/>
          </a:ln>
          <a:effectLst/>
        </p:spPr>
      </p:pic>
      <p:sp>
        <p:nvSpPr>
          <p:cNvPr id="2" name="Marcador de número de diapositiva 1">
            <a:extLst>
              <a:ext uri="{FF2B5EF4-FFF2-40B4-BE49-F238E27FC236}">
                <a16:creationId xmlns:a16="http://schemas.microsoft.com/office/drawing/2014/main" id="{15C35D36-5E3D-45E6-A215-38B5566C851F}"/>
              </a:ext>
            </a:extLst>
          </p:cNvPr>
          <p:cNvSpPr>
            <a:spLocks noGrp="1"/>
          </p:cNvSpPr>
          <p:nvPr>
            <p:ph type="sldNum" sz="quarter" idx="12"/>
          </p:nvPr>
        </p:nvSpPr>
        <p:spPr/>
        <p:txBody>
          <a:bodyPr/>
          <a:lstStyle/>
          <a:p>
            <a:fld id="{A5B518DC-89EC-43C9-8C0F-7440E09643B8}" type="slidenum">
              <a:rPr lang="es-MX" smtClean="0">
                <a:solidFill>
                  <a:prstClr val="black">
                    <a:tint val="75000"/>
                  </a:prstClr>
                </a:solidFill>
              </a:rPr>
              <a:pPr/>
              <a:t>25</a:t>
            </a:fld>
            <a:endParaRPr lang="es-MX">
              <a:solidFill>
                <a:prstClr val="black">
                  <a:tint val="75000"/>
                </a:prstClr>
              </a:solidFill>
            </a:endParaRPr>
          </a:p>
        </p:txBody>
      </p:sp>
    </p:spTree>
    <p:extLst>
      <p:ext uri="{BB962C8B-B14F-4D97-AF65-F5344CB8AC3E}">
        <p14:creationId xmlns:p14="http://schemas.microsoft.com/office/powerpoint/2010/main" val="1403902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r>
              <a:rPr lang="es-MX" sz="2400" b="1"/>
              <a:t>Reflexión grupo interdisciplinario</a:t>
            </a:r>
            <a:br>
              <a:rPr lang="es-MX" sz="2400"/>
            </a:br>
            <a:r>
              <a:rPr lang="es-MX" sz="2400" b="1"/>
              <a:t>Colegio del Tepeyac Querétaro, clave 6936</a:t>
            </a:r>
            <a:br>
              <a:rPr lang="es-MX" sz="2400"/>
            </a:br>
            <a:endParaRPr lang="es-MX" sz="2400"/>
          </a:p>
        </p:txBody>
      </p:sp>
      <p:pic>
        <p:nvPicPr>
          <p:cNvPr id="3" name="0 Imagen"/>
          <p:cNvPicPr/>
          <p:nvPr/>
        </p:nvPicPr>
        <p:blipFill>
          <a:blip r:embed="rId2" cstate="print">
            <a:extLst>
              <a:ext uri="{28A0092B-C50C-407E-A947-70E740481C1C}">
                <a14:useLocalDpi xmlns:a14="http://schemas.microsoft.com/office/drawing/2010/main" val="0"/>
              </a:ext>
            </a:extLst>
          </a:blip>
          <a:stretch>
            <a:fillRect/>
          </a:stretch>
        </p:blipFill>
        <p:spPr>
          <a:xfrm>
            <a:off x="755576" y="332656"/>
            <a:ext cx="669290" cy="833120"/>
          </a:xfrm>
          <a:prstGeom prst="rect">
            <a:avLst/>
          </a:prstGeom>
        </p:spPr>
      </p:pic>
      <p:sp>
        <p:nvSpPr>
          <p:cNvPr id="4" name="3 Rectángulo"/>
          <p:cNvSpPr/>
          <p:nvPr/>
        </p:nvSpPr>
        <p:spPr>
          <a:xfrm>
            <a:off x="683568" y="1340768"/>
            <a:ext cx="7560840" cy="3754874"/>
          </a:xfrm>
          <a:prstGeom prst="rect">
            <a:avLst/>
          </a:prstGeom>
        </p:spPr>
        <p:txBody>
          <a:bodyPr wrap="square">
            <a:spAutoFit/>
          </a:bodyPr>
          <a:lstStyle/>
          <a:p>
            <a:endParaRPr lang="es-MX" sz="2000" u="sng"/>
          </a:p>
          <a:p>
            <a:r>
              <a:rPr lang="es-MX" sz="2000" u="sng"/>
              <a:t>Construcción del Proyecto, avances, tropiezos y soluciones.</a:t>
            </a:r>
          </a:p>
          <a:p>
            <a:endParaRPr lang="es-MX" sz="2000" u="sng"/>
          </a:p>
          <a:p>
            <a:endParaRPr lang="es-MX" sz="2000"/>
          </a:p>
          <a:p>
            <a:r>
              <a:rPr lang="es-MX" sz="2000"/>
              <a:t>En el colegio del Tepeyac se crearon 5 equipos, cada uno integrado por diferentes profesores de distintas materias, conformando así muchas ideas de contenido diverso que confluirá en un solo proyecto interdisciplinario, esto debido a que esta forma de trabajo consensuada por toda la preparatoria nos resulta más práctica, además de ya haber contado anteriormente con esta experiencia aplicada en el colegio en eventos escolares internos.</a:t>
            </a:r>
          </a:p>
          <a:p>
            <a:endParaRPr lang="es-MX"/>
          </a:p>
        </p:txBody>
      </p:sp>
      <p:sp>
        <p:nvSpPr>
          <p:cNvPr id="5" name="Marcador de número de diapositiva 4">
            <a:extLst>
              <a:ext uri="{FF2B5EF4-FFF2-40B4-BE49-F238E27FC236}">
                <a16:creationId xmlns:a16="http://schemas.microsoft.com/office/drawing/2014/main" id="{06D21A65-D634-49A8-90A5-1C13EFC71051}"/>
              </a:ext>
            </a:extLst>
          </p:cNvPr>
          <p:cNvSpPr>
            <a:spLocks noGrp="1"/>
          </p:cNvSpPr>
          <p:nvPr>
            <p:ph type="sldNum" sz="quarter" idx="12"/>
          </p:nvPr>
        </p:nvSpPr>
        <p:spPr/>
        <p:txBody>
          <a:bodyPr/>
          <a:lstStyle/>
          <a:p>
            <a:fld id="{A5B518DC-89EC-43C9-8C0F-7440E09643B8}" type="slidenum">
              <a:rPr lang="es-MX" smtClean="0">
                <a:solidFill>
                  <a:prstClr val="black">
                    <a:tint val="75000"/>
                  </a:prstClr>
                </a:solidFill>
              </a:rPr>
              <a:pPr/>
              <a:t>26</a:t>
            </a:fld>
            <a:endParaRPr lang="es-MX">
              <a:solidFill>
                <a:prstClr val="black">
                  <a:tint val="75000"/>
                </a:prstClr>
              </a:solidFill>
            </a:endParaRPr>
          </a:p>
        </p:txBody>
      </p:sp>
    </p:spTree>
    <p:extLst>
      <p:ext uri="{BB962C8B-B14F-4D97-AF65-F5344CB8AC3E}">
        <p14:creationId xmlns:p14="http://schemas.microsoft.com/office/powerpoint/2010/main" val="1177613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1156058"/>
            <a:ext cx="8208912" cy="5025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Marcador de número de diapositiva 1">
            <a:extLst>
              <a:ext uri="{FF2B5EF4-FFF2-40B4-BE49-F238E27FC236}">
                <a16:creationId xmlns:a16="http://schemas.microsoft.com/office/drawing/2014/main" id="{619C2FCB-4C03-4E97-BFFC-973A6FA09408}"/>
              </a:ext>
            </a:extLst>
          </p:cNvPr>
          <p:cNvSpPr>
            <a:spLocks noGrp="1"/>
          </p:cNvSpPr>
          <p:nvPr>
            <p:ph type="sldNum" sz="quarter" idx="12"/>
          </p:nvPr>
        </p:nvSpPr>
        <p:spPr/>
        <p:txBody>
          <a:bodyPr/>
          <a:lstStyle/>
          <a:p>
            <a:fld id="{A5B518DC-89EC-43C9-8C0F-7440E09643B8}" type="slidenum">
              <a:rPr lang="es-MX" smtClean="0">
                <a:solidFill>
                  <a:prstClr val="black">
                    <a:tint val="75000"/>
                  </a:prstClr>
                </a:solidFill>
              </a:rPr>
              <a:pPr/>
              <a:t>27</a:t>
            </a:fld>
            <a:endParaRPr lang="es-MX">
              <a:solidFill>
                <a:prstClr val="black">
                  <a:tint val="75000"/>
                </a:prstClr>
              </a:solidFill>
            </a:endParaRPr>
          </a:p>
        </p:txBody>
      </p:sp>
    </p:spTree>
    <p:extLst>
      <p:ext uri="{BB962C8B-B14F-4D97-AF65-F5344CB8AC3E}">
        <p14:creationId xmlns:p14="http://schemas.microsoft.com/office/powerpoint/2010/main" val="34083480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4818" y="908721"/>
            <a:ext cx="8161564" cy="530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Marcador de número de diapositiva 1">
            <a:extLst>
              <a:ext uri="{FF2B5EF4-FFF2-40B4-BE49-F238E27FC236}">
                <a16:creationId xmlns:a16="http://schemas.microsoft.com/office/drawing/2014/main" id="{F9561B38-69C2-410B-B616-3E910F59D3AF}"/>
              </a:ext>
            </a:extLst>
          </p:cNvPr>
          <p:cNvSpPr>
            <a:spLocks noGrp="1"/>
          </p:cNvSpPr>
          <p:nvPr>
            <p:ph type="sldNum" sz="quarter" idx="12"/>
          </p:nvPr>
        </p:nvSpPr>
        <p:spPr/>
        <p:txBody>
          <a:bodyPr/>
          <a:lstStyle/>
          <a:p>
            <a:fld id="{A5B518DC-89EC-43C9-8C0F-7440E09643B8}" type="slidenum">
              <a:rPr lang="es-MX" smtClean="0">
                <a:solidFill>
                  <a:prstClr val="black">
                    <a:tint val="75000"/>
                  </a:prstClr>
                </a:solidFill>
              </a:rPr>
              <a:pPr/>
              <a:t>28</a:t>
            </a:fld>
            <a:endParaRPr lang="es-MX">
              <a:solidFill>
                <a:prstClr val="black">
                  <a:tint val="75000"/>
                </a:prstClr>
              </a:solidFill>
            </a:endParaRPr>
          </a:p>
        </p:txBody>
      </p:sp>
    </p:spTree>
    <p:extLst>
      <p:ext uri="{BB962C8B-B14F-4D97-AF65-F5344CB8AC3E}">
        <p14:creationId xmlns:p14="http://schemas.microsoft.com/office/powerpoint/2010/main" val="39822202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908720"/>
            <a:ext cx="8688252" cy="5371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Marcador de número de diapositiva 1">
            <a:extLst>
              <a:ext uri="{FF2B5EF4-FFF2-40B4-BE49-F238E27FC236}">
                <a16:creationId xmlns:a16="http://schemas.microsoft.com/office/drawing/2014/main" id="{3B932ED1-B1BA-42C6-8CF1-EEE4024B0240}"/>
              </a:ext>
            </a:extLst>
          </p:cNvPr>
          <p:cNvSpPr>
            <a:spLocks noGrp="1"/>
          </p:cNvSpPr>
          <p:nvPr>
            <p:ph type="sldNum" sz="quarter" idx="12"/>
          </p:nvPr>
        </p:nvSpPr>
        <p:spPr/>
        <p:txBody>
          <a:bodyPr/>
          <a:lstStyle/>
          <a:p>
            <a:fld id="{A5B518DC-89EC-43C9-8C0F-7440E09643B8}" type="slidenum">
              <a:rPr lang="es-MX" smtClean="0">
                <a:solidFill>
                  <a:prstClr val="black">
                    <a:tint val="75000"/>
                  </a:prstClr>
                </a:solidFill>
              </a:rPr>
              <a:pPr/>
              <a:t>29</a:t>
            </a:fld>
            <a:endParaRPr lang="es-MX">
              <a:solidFill>
                <a:prstClr val="black">
                  <a:tint val="75000"/>
                </a:prstClr>
              </a:solidFill>
            </a:endParaRPr>
          </a:p>
        </p:txBody>
      </p:sp>
    </p:spTree>
    <p:extLst>
      <p:ext uri="{BB962C8B-B14F-4D97-AF65-F5344CB8AC3E}">
        <p14:creationId xmlns:p14="http://schemas.microsoft.com/office/powerpoint/2010/main" val="255882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1807DF33-70A5-448E-A0F9-DAEFE1789E3C}"/>
              </a:ext>
            </a:extLst>
          </p:cNvPr>
          <p:cNvSpPr>
            <a:spLocks noGrp="1"/>
          </p:cNvSpPr>
          <p:nvPr>
            <p:ph idx="1"/>
          </p:nvPr>
        </p:nvSpPr>
        <p:spPr/>
        <p:txBody>
          <a:bodyPr vert="horz" lIns="91440" tIns="45720" rIns="91440" bIns="45720" rtlCol="0" anchor="t">
            <a:normAutofit/>
          </a:bodyPr>
          <a:lstStyle/>
          <a:p>
            <a:pPr marL="0" indent="0" algn="ctr">
              <a:buNone/>
            </a:pPr>
            <a:r>
              <a:rPr lang="es-MX"/>
              <a:t>       </a:t>
            </a:r>
            <a:r>
              <a:rPr lang="es-MX" sz="3600"/>
              <a:t>CICLO ESCOLAR 2021-2022</a:t>
            </a:r>
          </a:p>
          <a:p>
            <a:endParaRPr lang="es-MX"/>
          </a:p>
          <a:p>
            <a:pPr marL="0" indent="0" algn="ctr">
              <a:buNone/>
            </a:pPr>
            <a:r>
              <a:rPr lang="es-MX"/>
              <a:t>           Alumnos 5º de Bachillerato</a:t>
            </a:r>
          </a:p>
          <a:p>
            <a:pPr marL="0" indent="0">
              <a:buNone/>
            </a:pPr>
            <a:endParaRPr lang="es-MX"/>
          </a:p>
          <a:p>
            <a:pPr marL="0" indent="0">
              <a:buNone/>
            </a:pPr>
            <a:r>
              <a:rPr lang="es-MX"/>
              <a:t>                   4 de Oct. a 19 de Nov. Por definir</a:t>
            </a:r>
          </a:p>
          <a:p>
            <a:pPr marL="0" indent="0">
              <a:buNone/>
            </a:pPr>
            <a:endParaRPr lang="es-MX"/>
          </a:p>
        </p:txBody>
      </p:sp>
      <p:sp>
        <p:nvSpPr>
          <p:cNvPr id="2" name="Marcador de número de diapositiva 1">
            <a:extLst>
              <a:ext uri="{FF2B5EF4-FFF2-40B4-BE49-F238E27FC236}">
                <a16:creationId xmlns:a16="http://schemas.microsoft.com/office/drawing/2014/main" id="{467B6E3F-BBA7-41F2-BB53-D652D1FA8259}"/>
              </a:ext>
            </a:extLst>
          </p:cNvPr>
          <p:cNvSpPr>
            <a:spLocks noGrp="1"/>
          </p:cNvSpPr>
          <p:nvPr>
            <p:ph type="sldNum" sz="quarter" idx="12"/>
          </p:nvPr>
        </p:nvSpPr>
        <p:spPr/>
        <p:txBody>
          <a:bodyPr/>
          <a:lstStyle/>
          <a:p>
            <a:fld id="{A5B518DC-89EC-43C9-8C0F-7440E09643B8}" type="slidenum">
              <a:rPr lang="es-MX" smtClean="0">
                <a:solidFill>
                  <a:prstClr val="black">
                    <a:tint val="75000"/>
                  </a:prstClr>
                </a:solidFill>
              </a:rPr>
              <a:pPr/>
              <a:t>3</a:t>
            </a:fld>
            <a:endParaRPr lang="es-MX">
              <a:solidFill>
                <a:prstClr val="black">
                  <a:tint val="75000"/>
                </a:prstClr>
              </a:solidFill>
            </a:endParaRPr>
          </a:p>
        </p:txBody>
      </p:sp>
    </p:spTree>
    <p:extLst>
      <p:ext uri="{BB962C8B-B14F-4D97-AF65-F5344CB8AC3E}">
        <p14:creationId xmlns:p14="http://schemas.microsoft.com/office/powerpoint/2010/main" val="34450168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899592" y="980728"/>
            <a:ext cx="7272808" cy="3970318"/>
          </a:xfrm>
          <a:prstGeom prst="rect">
            <a:avLst/>
          </a:prstGeom>
        </p:spPr>
        <p:txBody>
          <a:bodyPr wrap="square">
            <a:spAutoFit/>
          </a:bodyPr>
          <a:lstStyle/>
          <a:p>
            <a:r>
              <a:rPr lang="es-MX"/>
              <a:t>implementación del proyecto interdisciplinario en el siguiente ciclo escolar para comenzar a visualizar y planear las mejores formas de trabajo que al mismo tiempo nos den la oportunidad de cumplir con las obligaciones de clase.</a:t>
            </a:r>
          </a:p>
          <a:p>
            <a:r>
              <a:rPr lang="es-MX"/>
              <a:t>La solución que todavía queda en proceso es reunirnos con el director general, subdirector y director técnico para plantear esta necesidad y comenzar a programar en un esbozo las actividades del siguiente ciclo escolar, aunque queden detalles por resolver para finalizar un calendarización fija.</a:t>
            </a:r>
          </a:p>
          <a:p>
            <a:endParaRPr lang="es-MX"/>
          </a:p>
          <a:p>
            <a:endParaRPr lang="es-MX"/>
          </a:p>
          <a:p>
            <a:endParaRPr lang="es-MX"/>
          </a:p>
          <a:p>
            <a:endParaRPr lang="es-MX"/>
          </a:p>
          <a:p>
            <a:endParaRPr lang="es-MX"/>
          </a:p>
        </p:txBody>
      </p:sp>
      <p:sp>
        <p:nvSpPr>
          <p:cNvPr id="3" name="Marcador de número de diapositiva 2">
            <a:extLst>
              <a:ext uri="{FF2B5EF4-FFF2-40B4-BE49-F238E27FC236}">
                <a16:creationId xmlns:a16="http://schemas.microsoft.com/office/drawing/2014/main" id="{B201EE99-C393-41C4-A166-026231872840}"/>
              </a:ext>
            </a:extLst>
          </p:cNvPr>
          <p:cNvSpPr>
            <a:spLocks noGrp="1"/>
          </p:cNvSpPr>
          <p:nvPr>
            <p:ph type="sldNum" sz="quarter" idx="12"/>
          </p:nvPr>
        </p:nvSpPr>
        <p:spPr/>
        <p:txBody>
          <a:bodyPr/>
          <a:lstStyle/>
          <a:p>
            <a:fld id="{A5B518DC-89EC-43C9-8C0F-7440E09643B8}" type="slidenum">
              <a:rPr lang="es-MX" smtClean="0">
                <a:solidFill>
                  <a:prstClr val="black">
                    <a:tint val="75000"/>
                  </a:prstClr>
                </a:solidFill>
              </a:rPr>
              <a:pPr/>
              <a:t>30</a:t>
            </a:fld>
            <a:endParaRPr lang="es-MX">
              <a:solidFill>
                <a:prstClr val="black">
                  <a:tint val="75000"/>
                </a:prstClr>
              </a:solidFill>
            </a:endParaRPr>
          </a:p>
        </p:txBody>
      </p:sp>
    </p:spTree>
    <p:extLst>
      <p:ext uri="{BB962C8B-B14F-4D97-AF65-F5344CB8AC3E}">
        <p14:creationId xmlns:p14="http://schemas.microsoft.com/office/powerpoint/2010/main" val="10228429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br>
              <a:rPr lang="es-MX" sz="3200" b="1"/>
            </a:br>
            <a:r>
              <a:rPr lang="es-MX" sz="3200" b="1"/>
              <a:t>Conclusiones del Trabajo cooperativo de los profesores</a:t>
            </a:r>
            <a:r>
              <a:rPr lang="es-MX" sz="3200"/>
              <a:t>:</a:t>
            </a:r>
            <a:br>
              <a:rPr lang="es-MX" sz="3200"/>
            </a:br>
            <a:endParaRPr lang="es-MX" sz="3200"/>
          </a:p>
        </p:txBody>
      </p:sp>
      <p:sp>
        <p:nvSpPr>
          <p:cNvPr id="5" name="4 Rectángulo"/>
          <p:cNvSpPr/>
          <p:nvPr/>
        </p:nvSpPr>
        <p:spPr>
          <a:xfrm>
            <a:off x="827584" y="1556792"/>
            <a:ext cx="7416824" cy="4678204"/>
          </a:xfrm>
          <a:prstGeom prst="rect">
            <a:avLst/>
          </a:prstGeom>
        </p:spPr>
        <p:txBody>
          <a:bodyPr wrap="square">
            <a:spAutoFit/>
          </a:bodyPr>
          <a:lstStyle/>
          <a:p>
            <a:endParaRPr lang="es-MX"/>
          </a:p>
          <a:p>
            <a:r>
              <a:rPr lang="es-MX" sz="2000"/>
              <a:t>- Organizar mejor los horarios de los profesores haciendo una planeación de los proyectos</a:t>
            </a:r>
          </a:p>
          <a:p>
            <a:r>
              <a:rPr lang="es-MX" sz="2000"/>
              <a:t>interdisciplinarios.</a:t>
            </a:r>
          </a:p>
          <a:p>
            <a:r>
              <a:rPr lang="es-MX" sz="2000"/>
              <a:t>- Modificar y dar flexibilidad a los contenidos de las asignaturas.</a:t>
            </a:r>
          </a:p>
          <a:p>
            <a:r>
              <a:rPr lang="es-MX" sz="2000"/>
              <a:t>- Realizar una lluvia de ideas por los profesores.</a:t>
            </a:r>
          </a:p>
          <a:p>
            <a:r>
              <a:rPr lang="es-MX" sz="2000"/>
              <a:t>- Simplificar los procesos de la planeación.</a:t>
            </a:r>
          </a:p>
          <a:p>
            <a:r>
              <a:rPr lang="es-MX" sz="2000"/>
              <a:t>- Elaborar un organigrama colegiado para establecer los contenidos que puedan trabajarse</a:t>
            </a:r>
          </a:p>
          <a:p>
            <a:r>
              <a:rPr lang="es-MX" sz="2000"/>
              <a:t>con relación al objetivo del proyecto.</a:t>
            </a:r>
          </a:p>
          <a:p>
            <a:r>
              <a:rPr lang="es-MX" sz="2000"/>
              <a:t>- Elaborar de un proceso metodológico a ser supervisado por los profesores e ideado y</a:t>
            </a:r>
          </a:p>
          <a:p>
            <a:r>
              <a:rPr lang="es-MX" sz="2000"/>
              <a:t>ejecutado por los alumnos.</a:t>
            </a:r>
          </a:p>
          <a:p>
            <a:r>
              <a:rPr lang="es-MX" sz="2000"/>
              <a:t>- Saber y tener presente que este tipo de Proyecto, aumenta nuestro conocimiento.</a:t>
            </a:r>
          </a:p>
        </p:txBody>
      </p:sp>
      <p:sp>
        <p:nvSpPr>
          <p:cNvPr id="3" name="Marcador de número de diapositiva 2">
            <a:extLst>
              <a:ext uri="{FF2B5EF4-FFF2-40B4-BE49-F238E27FC236}">
                <a16:creationId xmlns:a16="http://schemas.microsoft.com/office/drawing/2014/main" id="{36AB1907-FF2D-4682-A9FE-7F3EF2B494CE}"/>
              </a:ext>
            </a:extLst>
          </p:cNvPr>
          <p:cNvSpPr>
            <a:spLocks noGrp="1"/>
          </p:cNvSpPr>
          <p:nvPr>
            <p:ph type="sldNum" sz="quarter" idx="12"/>
          </p:nvPr>
        </p:nvSpPr>
        <p:spPr/>
        <p:txBody>
          <a:bodyPr/>
          <a:lstStyle/>
          <a:p>
            <a:fld id="{A5B518DC-89EC-43C9-8C0F-7440E09643B8}" type="slidenum">
              <a:rPr lang="es-MX" smtClean="0">
                <a:solidFill>
                  <a:prstClr val="black">
                    <a:tint val="75000"/>
                  </a:prstClr>
                </a:solidFill>
              </a:rPr>
              <a:pPr/>
              <a:t>31</a:t>
            </a:fld>
            <a:endParaRPr lang="es-MX">
              <a:solidFill>
                <a:prstClr val="black">
                  <a:tint val="75000"/>
                </a:prstClr>
              </a:solidFill>
            </a:endParaRPr>
          </a:p>
        </p:txBody>
      </p:sp>
    </p:spTree>
    <p:extLst>
      <p:ext uri="{BB962C8B-B14F-4D97-AF65-F5344CB8AC3E}">
        <p14:creationId xmlns:p14="http://schemas.microsoft.com/office/powerpoint/2010/main" val="17378938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br>
              <a:rPr lang="es-MX" sz="3200" b="1"/>
            </a:br>
            <a:r>
              <a:rPr lang="es-MX" sz="3200" b="1"/>
              <a:t>Conclusiones del proceso de planeación de las propuestas para proyectos interdisciplinarios:</a:t>
            </a:r>
            <a:br>
              <a:rPr lang="es-MX" sz="3200" b="1"/>
            </a:br>
            <a:endParaRPr lang="es-MX" sz="3200"/>
          </a:p>
        </p:txBody>
      </p:sp>
      <p:sp>
        <p:nvSpPr>
          <p:cNvPr id="3" name="2 Rectángulo"/>
          <p:cNvSpPr/>
          <p:nvPr/>
        </p:nvSpPr>
        <p:spPr>
          <a:xfrm>
            <a:off x="683568" y="1859340"/>
            <a:ext cx="7272808" cy="4062651"/>
          </a:xfrm>
          <a:prstGeom prst="rect">
            <a:avLst/>
          </a:prstGeom>
        </p:spPr>
        <p:txBody>
          <a:bodyPr wrap="square">
            <a:spAutoFit/>
          </a:bodyPr>
          <a:lstStyle/>
          <a:p>
            <a:endParaRPr lang="es-MX"/>
          </a:p>
          <a:p>
            <a:pPr marL="285750" indent="-285750">
              <a:buFontTx/>
              <a:buChar char="-"/>
            </a:pPr>
            <a:r>
              <a:rPr lang="es-MX" sz="2400"/>
              <a:t>Evitar fijar objetivos muy complicados, en su lugar plantear objetivos flexibles y viables.</a:t>
            </a:r>
          </a:p>
          <a:p>
            <a:r>
              <a:rPr lang="es-MX" sz="2400"/>
              <a:t>-   Conocer bien los programas de las materias.</a:t>
            </a:r>
          </a:p>
          <a:p>
            <a:pPr marL="342900" indent="-342900">
              <a:buFontTx/>
              <a:buChar char="-"/>
            </a:pPr>
            <a:r>
              <a:rPr lang="es-MX" sz="2400"/>
              <a:t>Elaboración de rúbricas para una mejor evaluación de</a:t>
            </a:r>
          </a:p>
          <a:p>
            <a:r>
              <a:rPr lang="es-MX" sz="2400"/>
              <a:t>     contenidos.</a:t>
            </a:r>
          </a:p>
          <a:p>
            <a:pPr marL="285750" indent="-285750">
              <a:buFontTx/>
              <a:buChar char="-"/>
            </a:pPr>
            <a:r>
              <a:rPr lang="es-MX" sz="2400"/>
              <a:t>Fijar un objetivo que tenga concordancia con sus intereses y la vida real.</a:t>
            </a:r>
          </a:p>
          <a:p>
            <a:endParaRPr lang="es-MX" sz="2400"/>
          </a:p>
          <a:p>
            <a:pPr marL="285750" indent="-285750">
              <a:buFontTx/>
              <a:buChar char="-"/>
            </a:pPr>
            <a:r>
              <a:rPr lang="es-MX" sz="2400"/>
              <a:t>Definir roles concretos y elaboración de tareas para llevar</a:t>
            </a:r>
            <a:r>
              <a:rPr lang="es-MX"/>
              <a:t> </a:t>
            </a:r>
            <a:r>
              <a:rPr lang="es-MX" sz="2400"/>
              <a:t>a</a:t>
            </a:r>
            <a:r>
              <a:rPr lang="es-MX"/>
              <a:t> </a:t>
            </a:r>
            <a:r>
              <a:rPr lang="es-MX" sz="2400"/>
              <a:t>cabo el  trabajo.</a:t>
            </a:r>
          </a:p>
        </p:txBody>
      </p:sp>
      <p:sp>
        <p:nvSpPr>
          <p:cNvPr id="4" name="Marcador de número de diapositiva 3">
            <a:extLst>
              <a:ext uri="{FF2B5EF4-FFF2-40B4-BE49-F238E27FC236}">
                <a16:creationId xmlns:a16="http://schemas.microsoft.com/office/drawing/2014/main" id="{B1734330-DDDD-4971-9222-8BD0BD28C40A}"/>
              </a:ext>
            </a:extLst>
          </p:cNvPr>
          <p:cNvSpPr>
            <a:spLocks noGrp="1"/>
          </p:cNvSpPr>
          <p:nvPr>
            <p:ph type="sldNum" sz="quarter" idx="12"/>
          </p:nvPr>
        </p:nvSpPr>
        <p:spPr/>
        <p:txBody>
          <a:bodyPr/>
          <a:lstStyle/>
          <a:p>
            <a:fld id="{A5B518DC-89EC-43C9-8C0F-7440E09643B8}" type="slidenum">
              <a:rPr lang="es-MX" smtClean="0">
                <a:solidFill>
                  <a:prstClr val="black">
                    <a:tint val="75000"/>
                  </a:prstClr>
                </a:solidFill>
              </a:rPr>
              <a:pPr/>
              <a:t>32</a:t>
            </a:fld>
            <a:endParaRPr lang="es-MX">
              <a:solidFill>
                <a:prstClr val="black">
                  <a:tint val="75000"/>
                </a:prstClr>
              </a:solidFill>
            </a:endParaRPr>
          </a:p>
        </p:txBody>
      </p:sp>
    </p:spTree>
    <p:extLst>
      <p:ext uri="{BB962C8B-B14F-4D97-AF65-F5344CB8AC3E}">
        <p14:creationId xmlns:p14="http://schemas.microsoft.com/office/powerpoint/2010/main" val="11072614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br>
              <a:rPr lang="es-MX" sz="3600" b="1"/>
            </a:br>
            <a:br>
              <a:rPr lang="es-MX" sz="3600" b="1"/>
            </a:br>
            <a:r>
              <a:rPr lang="es-MX" sz="3100" b="1"/>
              <a:t>Puntos a tomarse en cuenta para la implementación de proyectos interdisciplinarios</a:t>
            </a:r>
            <a:r>
              <a:rPr lang="es-MX"/>
              <a:t>:</a:t>
            </a:r>
            <a:br>
              <a:rPr lang="es-MX"/>
            </a:br>
            <a:endParaRPr lang="es-MX"/>
          </a:p>
        </p:txBody>
      </p:sp>
      <p:sp>
        <p:nvSpPr>
          <p:cNvPr id="3" name="2 Rectángulo"/>
          <p:cNvSpPr/>
          <p:nvPr/>
        </p:nvSpPr>
        <p:spPr>
          <a:xfrm>
            <a:off x="827584" y="1795453"/>
            <a:ext cx="7488832" cy="3754874"/>
          </a:xfrm>
          <a:prstGeom prst="rect">
            <a:avLst/>
          </a:prstGeom>
        </p:spPr>
        <p:txBody>
          <a:bodyPr wrap="square">
            <a:spAutoFit/>
          </a:bodyPr>
          <a:lstStyle/>
          <a:p>
            <a:endParaRPr lang="es-MX"/>
          </a:p>
          <a:p>
            <a:r>
              <a:rPr lang="es-MX"/>
              <a:t>-</a:t>
            </a:r>
            <a:r>
              <a:rPr lang="es-MX" sz="2000"/>
              <a:t> Tiempo de reunión de profesores.</a:t>
            </a:r>
          </a:p>
          <a:p>
            <a:r>
              <a:rPr lang="es-MX" sz="2000"/>
              <a:t>- Tiempo para realizar la planeación.</a:t>
            </a:r>
          </a:p>
          <a:p>
            <a:r>
              <a:rPr lang="es-MX" sz="2000"/>
              <a:t> - Utilizar herramientas tecnológicas en tiempo real para la </a:t>
            </a:r>
          </a:p>
          <a:p>
            <a:r>
              <a:rPr lang="es-MX" sz="2000"/>
              <a:t>    coordinación de todas las etapas del proyecto.</a:t>
            </a:r>
          </a:p>
          <a:p>
            <a:r>
              <a:rPr lang="es-MX" sz="2000"/>
              <a:t>- La asignación de tareas y responsables de manera justa y equitativa.</a:t>
            </a:r>
          </a:p>
          <a:p>
            <a:r>
              <a:rPr lang="es-MX" sz="2000"/>
              <a:t>-  Recursos humanos, de infraestructura y proyección para crear </a:t>
            </a:r>
          </a:p>
          <a:p>
            <a:r>
              <a:rPr lang="es-MX" sz="2000"/>
              <a:t>   impacto.</a:t>
            </a:r>
          </a:p>
          <a:p>
            <a:r>
              <a:rPr lang="es-MX" sz="2000"/>
              <a:t> - Compromiso de los profesores, tanto como docentes así como </a:t>
            </a:r>
          </a:p>
          <a:p>
            <a:r>
              <a:rPr lang="es-MX" sz="2000"/>
              <a:t>     profesionistas.</a:t>
            </a:r>
          </a:p>
          <a:p>
            <a:r>
              <a:rPr lang="es-MX" sz="2000"/>
              <a:t>-   No perder el objetivo propuesto.</a:t>
            </a:r>
          </a:p>
          <a:p>
            <a:endParaRPr lang="es-MX" sz="2000"/>
          </a:p>
        </p:txBody>
      </p:sp>
      <p:sp>
        <p:nvSpPr>
          <p:cNvPr id="4" name="Marcador de número de diapositiva 3">
            <a:extLst>
              <a:ext uri="{FF2B5EF4-FFF2-40B4-BE49-F238E27FC236}">
                <a16:creationId xmlns:a16="http://schemas.microsoft.com/office/drawing/2014/main" id="{F4D4A3FD-6ADA-441B-80AB-AC770829E01A}"/>
              </a:ext>
            </a:extLst>
          </p:cNvPr>
          <p:cNvSpPr>
            <a:spLocks noGrp="1"/>
          </p:cNvSpPr>
          <p:nvPr>
            <p:ph type="sldNum" sz="quarter" idx="12"/>
          </p:nvPr>
        </p:nvSpPr>
        <p:spPr/>
        <p:txBody>
          <a:bodyPr/>
          <a:lstStyle/>
          <a:p>
            <a:fld id="{A5B518DC-89EC-43C9-8C0F-7440E09643B8}" type="slidenum">
              <a:rPr lang="es-MX" smtClean="0">
                <a:solidFill>
                  <a:prstClr val="black">
                    <a:tint val="75000"/>
                  </a:prstClr>
                </a:solidFill>
              </a:rPr>
              <a:pPr/>
              <a:t>33</a:t>
            </a:fld>
            <a:endParaRPr lang="es-MX">
              <a:solidFill>
                <a:prstClr val="black">
                  <a:tint val="75000"/>
                </a:prstClr>
              </a:solidFill>
            </a:endParaRPr>
          </a:p>
        </p:txBody>
      </p:sp>
    </p:spTree>
    <p:extLst>
      <p:ext uri="{BB962C8B-B14F-4D97-AF65-F5344CB8AC3E}">
        <p14:creationId xmlns:p14="http://schemas.microsoft.com/office/powerpoint/2010/main" val="39243945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MX" sz="4000"/>
              <a:t>Conclusiones Generales</a:t>
            </a:r>
            <a:r>
              <a:rPr lang="es-MX"/>
              <a:t>:</a:t>
            </a:r>
            <a:br>
              <a:rPr lang="es-MX"/>
            </a:br>
            <a:endParaRPr lang="es-MX"/>
          </a:p>
        </p:txBody>
      </p:sp>
      <p:sp>
        <p:nvSpPr>
          <p:cNvPr id="3" name="2 Rectángulo"/>
          <p:cNvSpPr/>
          <p:nvPr/>
        </p:nvSpPr>
        <p:spPr>
          <a:xfrm>
            <a:off x="539552" y="1225689"/>
            <a:ext cx="7632848" cy="5016758"/>
          </a:xfrm>
          <a:prstGeom prst="rect">
            <a:avLst/>
          </a:prstGeom>
        </p:spPr>
        <p:txBody>
          <a:bodyPr wrap="square">
            <a:spAutoFit/>
          </a:bodyPr>
          <a:lstStyle/>
          <a:p>
            <a:r>
              <a:rPr lang="es-MX" sz="2000"/>
              <a:t>- Mejor comunicación entre los profesores.</a:t>
            </a:r>
          </a:p>
          <a:p>
            <a:pPr marL="285750" indent="-285750">
              <a:buFontTx/>
              <a:buChar char="-"/>
            </a:pPr>
            <a:r>
              <a:rPr lang="es-MX" sz="2000"/>
              <a:t>Asignar horarios en verano para planeación de proyectos </a:t>
            </a:r>
          </a:p>
          <a:p>
            <a:r>
              <a:rPr lang="es-MX" sz="2000"/>
              <a:t>      interdisciplinarios entre los profesores.</a:t>
            </a:r>
          </a:p>
          <a:p>
            <a:pPr marL="285750" indent="-285750">
              <a:buFontTx/>
              <a:buChar char="-"/>
            </a:pPr>
            <a:r>
              <a:rPr lang="es-MX" sz="2000"/>
              <a:t>Se realiza un proyecto interdisciplinario con todas las asignaturas, ya que es muy enriquecedor y atractivo para los alumnos.</a:t>
            </a:r>
          </a:p>
          <a:p>
            <a:pPr marL="342900" indent="-342900">
              <a:buFontTx/>
              <a:buChar char="-"/>
            </a:pPr>
            <a:r>
              <a:rPr lang="es-MX" sz="2000"/>
              <a:t>Las lecturas por parte de CONEXIONES son de gran ayuda para la </a:t>
            </a:r>
          </a:p>
          <a:p>
            <a:r>
              <a:rPr lang="es-MX" sz="2000"/>
              <a:t>      planeación.</a:t>
            </a:r>
          </a:p>
          <a:p>
            <a:pPr marL="342900" indent="-342900">
              <a:buFontTx/>
              <a:buChar char="-"/>
            </a:pPr>
            <a:r>
              <a:rPr lang="es-MX" sz="2000"/>
              <a:t>Planeamiento de un proyecto que sea interesante a los alumnos con </a:t>
            </a:r>
          </a:p>
          <a:p>
            <a:r>
              <a:rPr lang="es-MX" sz="2000"/>
              <a:t>      problemas actuales.</a:t>
            </a:r>
          </a:p>
          <a:p>
            <a:r>
              <a:rPr lang="es-MX" sz="2000"/>
              <a:t>-   Utilizar los nuevos medios tecnológicos (</a:t>
            </a:r>
            <a:r>
              <a:rPr lang="es-MX" sz="2000" err="1"/>
              <a:t>Whatsapp</a:t>
            </a:r>
            <a:r>
              <a:rPr lang="es-MX" sz="2000"/>
              <a:t>, Facebook, </a:t>
            </a:r>
            <a:r>
              <a:rPr lang="es-MX" sz="2000" err="1"/>
              <a:t>etc</a:t>
            </a:r>
            <a:r>
              <a:rPr lang="es-MX" sz="2000"/>
              <a:t>).</a:t>
            </a:r>
          </a:p>
          <a:p>
            <a:r>
              <a:rPr lang="es-MX" sz="2000"/>
              <a:t>-   El Proyecto sea diseñado y ejecutado por los propios alumnos.</a:t>
            </a:r>
          </a:p>
          <a:p>
            <a:r>
              <a:rPr lang="es-MX" sz="2000"/>
              <a:t> -  Unificar tareas, dando tiempo al trabajo en equipo, para valorar y </a:t>
            </a:r>
          </a:p>
          <a:p>
            <a:r>
              <a:rPr lang="es-MX" sz="2000"/>
              <a:t>    retroalimentar los productos de las tareas realizadas.</a:t>
            </a:r>
          </a:p>
          <a:p>
            <a:r>
              <a:rPr lang="es-MX" sz="2000"/>
              <a:t> -  Organización de los tiempos laborales y escolares a través de una </a:t>
            </a:r>
          </a:p>
          <a:p>
            <a:r>
              <a:rPr lang="es-MX" sz="2000"/>
              <a:t>    planeación efectiva de consenso entre profesores, alumnos y </a:t>
            </a:r>
          </a:p>
          <a:p>
            <a:r>
              <a:rPr lang="es-MX" sz="2000"/>
              <a:t>    directivos</a:t>
            </a:r>
            <a:r>
              <a:rPr lang="es-MX"/>
              <a:t>.</a:t>
            </a:r>
          </a:p>
        </p:txBody>
      </p:sp>
      <p:sp>
        <p:nvSpPr>
          <p:cNvPr id="4" name="Marcador de número de diapositiva 3">
            <a:extLst>
              <a:ext uri="{FF2B5EF4-FFF2-40B4-BE49-F238E27FC236}">
                <a16:creationId xmlns:a16="http://schemas.microsoft.com/office/drawing/2014/main" id="{DA0A3582-0EDA-4965-A40E-65E6EF2CE427}"/>
              </a:ext>
            </a:extLst>
          </p:cNvPr>
          <p:cNvSpPr>
            <a:spLocks noGrp="1"/>
          </p:cNvSpPr>
          <p:nvPr>
            <p:ph type="sldNum" sz="quarter" idx="12"/>
          </p:nvPr>
        </p:nvSpPr>
        <p:spPr/>
        <p:txBody>
          <a:bodyPr/>
          <a:lstStyle/>
          <a:p>
            <a:fld id="{A5B518DC-89EC-43C9-8C0F-7440E09643B8}" type="slidenum">
              <a:rPr lang="es-MX" smtClean="0">
                <a:solidFill>
                  <a:prstClr val="black">
                    <a:tint val="75000"/>
                  </a:prstClr>
                </a:solidFill>
              </a:rPr>
              <a:pPr/>
              <a:t>34</a:t>
            </a:fld>
            <a:endParaRPr lang="es-MX">
              <a:solidFill>
                <a:prstClr val="black">
                  <a:tint val="75000"/>
                </a:prstClr>
              </a:solidFill>
            </a:endParaRPr>
          </a:p>
        </p:txBody>
      </p:sp>
    </p:spTree>
    <p:extLst>
      <p:ext uri="{BB962C8B-B14F-4D97-AF65-F5344CB8AC3E}">
        <p14:creationId xmlns:p14="http://schemas.microsoft.com/office/powerpoint/2010/main" val="25518595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MX" sz="4000" b="1"/>
              <a:t>Reflexión reunión de zona</a:t>
            </a:r>
            <a:br>
              <a:rPr lang="es-MX" sz="4000" b="1"/>
            </a:br>
            <a:r>
              <a:rPr lang="es-MX" sz="3600" b="1" err="1"/>
              <a:t>Zona</a:t>
            </a:r>
            <a:r>
              <a:rPr lang="es-MX" sz="3600" b="1"/>
              <a:t> Foránea 2</a:t>
            </a:r>
            <a:endParaRPr lang="es-MX" sz="4000"/>
          </a:p>
        </p:txBody>
      </p:sp>
      <p:pic>
        <p:nvPicPr>
          <p:cNvPr id="1843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2273300" y="1524000"/>
            <a:ext cx="3403600" cy="433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Marcador de número de diapositiva 2">
            <a:extLst>
              <a:ext uri="{FF2B5EF4-FFF2-40B4-BE49-F238E27FC236}">
                <a16:creationId xmlns:a16="http://schemas.microsoft.com/office/drawing/2014/main" id="{6D53138B-288E-44C9-9E1E-8C5D3083C8C4}"/>
              </a:ext>
            </a:extLst>
          </p:cNvPr>
          <p:cNvSpPr>
            <a:spLocks noGrp="1"/>
          </p:cNvSpPr>
          <p:nvPr>
            <p:ph type="sldNum" sz="quarter" idx="12"/>
          </p:nvPr>
        </p:nvSpPr>
        <p:spPr/>
        <p:txBody>
          <a:bodyPr/>
          <a:lstStyle/>
          <a:p>
            <a:fld id="{A5B518DC-89EC-43C9-8C0F-7440E09643B8}" type="slidenum">
              <a:rPr lang="es-MX" smtClean="0">
                <a:solidFill>
                  <a:prstClr val="black">
                    <a:tint val="75000"/>
                  </a:prstClr>
                </a:solidFill>
              </a:rPr>
              <a:pPr/>
              <a:t>35</a:t>
            </a:fld>
            <a:endParaRPr lang="es-MX">
              <a:solidFill>
                <a:prstClr val="black">
                  <a:tint val="75000"/>
                </a:prstClr>
              </a:solidFill>
            </a:endParaRPr>
          </a:p>
        </p:txBody>
      </p:sp>
    </p:spTree>
    <p:extLst>
      <p:ext uri="{BB962C8B-B14F-4D97-AF65-F5344CB8AC3E}">
        <p14:creationId xmlns:p14="http://schemas.microsoft.com/office/powerpoint/2010/main" val="27679790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br>
              <a:rPr lang="es-MX"/>
            </a:br>
            <a:r>
              <a:rPr lang="es-MX"/>
              <a:t>Organizador gráfico de preguntas esenciales</a:t>
            </a:r>
            <a:br>
              <a:rPr lang="es-MX"/>
            </a:br>
            <a:endParaRPr lang="es-MX"/>
          </a:p>
        </p:txBody>
      </p:sp>
      <p:pic>
        <p:nvPicPr>
          <p:cNvPr id="1433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043608" y="1500684"/>
            <a:ext cx="2667725" cy="2423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56" y="1556792"/>
            <a:ext cx="3360774" cy="25232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7784" y="4221088"/>
            <a:ext cx="3032681" cy="2275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Marcador de número de diapositiva 2">
            <a:extLst>
              <a:ext uri="{FF2B5EF4-FFF2-40B4-BE49-F238E27FC236}">
                <a16:creationId xmlns:a16="http://schemas.microsoft.com/office/drawing/2014/main" id="{446FFEE1-CF72-45B8-A878-50BB86C25884}"/>
              </a:ext>
            </a:extLst>
          </p:cNvPr>
          <p:cNvSpPr>
            <a:spLocks noGrp="1"/>
          </p:cNvSpPr>
          <p:nvPr>
            <p:ph type="sldNum" sz="quarter" idx="12"/>
          </p:nvPr>
        </p:nvSpPr>
        <p:spPr/>
        <p:txBody>
          <a:bodyPr/>
          <a:lstStyle/>
          <a:p>
            <a:fld id="{A5B518DC-89EC-43C9-8C0F-7440E09643B8}" type="slidenum">
              <a:rPr lang="es-MX" smtClean="0">
                <a:solidFill>
                  <a:prstClr val="black">
                    <a:tint val="75000"/>
                  </a:prstClr>
                </a:solidFill>
              </a:rPr>
              <a:pPr/>
              <a:t>36</a:t>
            </a:fld>
            <a:endParaRPr lang="es-MX">
              <a:solidFill>
                <a:prstClr val="black">
                  <a:tint val="75000"/>
                </a:prstClr>
              </a:solidFill>
            </a:endParaRPr>
          </a:p>
        </p:txBody>
      </p:sp>
    </p:spTree>
    <p:extLst>
      <p:ext uri="{BB962C8B-B14F-4D97-AF65-F5344CB8AC3E}">
        <p14:creationId xmlns:p14="http://schemas.microsoft.com/office/powerpoint/2010/main" val="941205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a:t>Evidencias de procesos</a:t>
            </a:r>
          </a:p>
        </p:txBody>
      </p:sp>
      <p:sp>
        <p:nvSpPr>
          <p:cNvPr id="3" name="Marcador de contenido 2"/>
          <p:cNvSpPr>
            <a:spLocks noGrp="1"/>
          </p:cNvSpPr>
          <p:nvPr>
            <p:ph idx="1"/>
          </p:nvPr>
        </p:nvSpPr>
        <p:spPr/>
        <p:txBody>
          <a:bodyPr/>
          <a:lstStyle/>
          <a:p>
            <a:r>
              <a:rPr lang="es-MX"/>
              <a:t>Producto 4. Organizador gráfico. Preguntas esenciales.</a:t>
            </a:r>
          </a:p>
          <a:p>
            <a:endParaRPr lang="es-MX"/>
          </a:p>
          <a:p>
            <a:r>
              <a:rPr lang="es-MX"/>
              <a:t>Producto 5. Organizador gráfico. Proceso de indagación.</a:t>
            </a:r>
          </a:p>
          <a:p>
            <a:pPr marL="3657600" lvl="8" indent="0">
              <a:buNone/>
            </a:pPr>
            <a:r>
              <a:rPr lang="es-MX"/>
              <a:t>   </a:t>
            </a:r>
          </a:p>
        </p:txBody>
      </p:sp>
      <p:graphicFrame>
        <p:nvGraphicFramePr>
          <p:cNvPr id="4" name="Objeto 3">
            <a:hlinkClick r:id="" action="ppaction://ole?verb=0"/>
          </p:cNvPr>
          <p:cNvGraphicFramePr>
            <a:graphicFrameLocks noChangeAspect="1"/>
          </p:cNvGraphicFramePr>
          <p:nvPr>
            <p:extLst>
              <p:ext uri="{D42A27DB-BD31-4B8C-83A1-F6EECF244321}">
                <p14:modId xmlns:p14="http://schemas.microsoft.com/office/powerpoint/2010/main" val="2909977042"/>
              </p:ext>
            </p:extLst>
          </p:nvPr>
        </p:nvGraphicFramePr>
        <p:xfrm>
          <a:off x="3657600" y="2204864"/>
          <a:ext cx="914400" cy="771525"/>
        </p:xfrm>
        <a:graphic>
          <a:graphicData uri="http://schemas.openxmlformats.org/presentationml/2006/ole">
            <mc:AlternateContent xmlns:mc="http://schemas.openxmlformats.org/markup-compatibility/2006">
              <mc:Choice xmlns:v="urn:schemas-microsoft-com:vml" Requires="v">
                <p:oleObj name="Presentation" showAsIcon="1" r:id="rId2" imgW="914400" imgH="771480" progId="PowerPoint.Show.12">
                  <p:embed/>
                </p:oleObj>
              </mc:Choice>
              <mc:Fallback>
                <p:oleObj name="Presentation" showAsIcon="1" r:id="rId2" imgW="914400" imgH="771480" progId="PowerPoint.Show.12">
                  <p:embed/>
                  <p:pic>
                    <p:nvPicPr>
                      <p:cNvPr id="4" name="Objeto 3">
                        <a:hlinkClick r:id="" action="ppaction://ole?verb=0"/>
                      </p:cNvPr>
                      <p:cNvPicPr/>
                      <p:nvPr/>
                    </p:nvPicPr>
                    <p:blipFill>
                      <a:blip r:embed="rId3"/>
                      <a:stretch>
                        <a:fillRect/>
                      </a:stretch>
                    </p:blipFill>
                    <p:spPr>
                      <a:xfrm>
                        <a:off x="3657600" y="2204864"/>
                        <a:ext cx="914400" cy="771525"/>
                      </a:xfrm>
                      <a:prstGeom prst="rect">
                        <a:avLst/>
                      </a:prstGeom>
                    </p:spPr>
                  </p:pic>
                </p:oleObj>
              </mc:Fallback>
            </mc:AlternateContent>
          </a:graphicData>
        </a:graphic>
      </p:graphicFrame>
      <p:graphicFrame>
        <p:nvGraphicFramePr>
          <p:cNvPr id="5" name="Objeto 4">
            <a:hlinkClick r:id="" action="ppaction://ole?verb=0"/>
          </p:cNvPr>
          <p:cNvGraphicFramePr>
            <a:graphicFrameLocks noChangeAspect="1"/>
          </p:cNvGraphicFramePr>
          <p:nvPr>
            <p:extLst>
              <p:ext uri="{D42A27DB-BD31-4B8C-83A1-F6EECF244321}">
                <p14:modId xmlns:p14="http://schemas.microsoft.com/office/powerpoint/2010/main" val="3031027703"/>
              </p:ext>
            </p:extLst>
          </p:nvPr>
        </p:nvGraphicFramePr>
        <p:xfrm>
          <a:off x="3347864" y="3863181"/>
          <a:ext cx="914400" cy="771525"/>
        </p:xfrm>
        <a:graphic>
          <a:graphicData uri="http://schemas.openxmlformats.org/presentationml/2006/ole">
            <mc:AlternateContent xmlns:mc="http://schemas.openxmlformats.org/markup-compatibility/2006">
              <mc:Choice xmlns:v="urn:schemas-microsoft-com:vml" Requires="v">
                <p:oleObj name="Presentation" showAsIcon="1" r:id="rId4" imgW="914400" imgH="771480" progId="PowerPoint.Show.12">
                  <p:embed/>
                </p:oleObj>
              </mc:Choice>
              <mc:Fallback>
                <p:oleObj name="Presentation" showAsIcon="1" r:id="rId4" imgW="914400" imgH="771480" progId="PowerPoint.Show.12">
                  <p:embed/>
                  <p:pic>
                    <p:nvPicPr>
                      <p:cNvPr id="5" name="Objeto 4">
                        <a:hlinkClick r:id="" action="ppaction://ole?verb=0"/>
                      </p:cNvPr>
                      <p:cNvPicPr/>
                      <p:nvPr/>
                    </p:nvPicPr>
                    <p:blipFill>
                      <a:blip r:embed="rId5"/>
                      <a:stretch>
                        <a:fillRect/>
                      </a:stretch>
                    </p:blipFill>
                    <p:spPr>
                      <a:xfrm>
                        <a:off x="3347864" y="3863181"/>
                        <a:ext cx="914400" cy="771525"/>
                      </a:xfrm>
                      <a:prstGeom prst="rect">
                        <a:avLst/>
                      </a:prstGeom>
                    </p:spPr>
                  </p:pic>
                </p:oleObj>
              </mc:Fallback>
            </mc:AlternateContent>
          </a:graphicData>
        </a:graphic>
      </p:graphicFrame>
      <p:sp>
        <p:nvSpPr>
          <p:cNvPr id="6" name="Marcador de número de diapositiva 5">
            <a:extLst>
              <a:ext uri="{FF2B5EF4-FFF2-40B4-BE49-F238E27FC236}">
                <a16:creationId xmlns:a16="http://schemas.microsoft.com/office/drawing/2014/main" id="{1E1BB031-2D43-4787-A49C-E3707DB9396D}"/>
              </a:ext>
            </a:extLst>
          </p:cNvPr>
          <p:cNvSpPr>
            <a:spLocks noGrp="1"/>
          </p:cNvSpPr>
          <p:nvPr>
            <p:ph type="sldNum" sz="quarter" idx="12"/>
          </p:nvPr>
        </p:nvSpPr>
        <p:spPr/>
        <p:txBody>
          <a:bodyPr/>
          <a:lstStyle/>
          <a:p>
            <a:fld id="{A5B518DC-89EC-43C9-8C0F-7440E09643B8}" type="slidenum">
              <a:rPr lang="es-MX" smtClean="0">
                <a:solidFill>
                  <a:prstClr val="black">
                    <a:tint val="75000"/>
                  </a:prstClr>
                </a:solidFill>
              </a:rPr>
              <a:pPr/>
              <a:t>37</a:t>
            </a:fld>
            <a:endParaRPr lang="es-MX">
              <a:solidFill>
                <a:prstClr val="black">
                  <a:tint val="75000"/>
                </a:prstClr>
              </a:solidFill>
            </a:endParaRPr>
          </a:p>
        </p:txBody>
      </p:sp>
    </p:spTree>
    <p:extLst>
      <p:ext uri="{BB962C8B-B14F-4D97-AF65-F5344CB8AC3E}">
        <p14:creationId xmlns:p14="http://schemas.microsoft.com/office/powerpoint/2010/main" val="23331310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br>
              <a:rPr lang="es-MX"/>
            </a:br>
            <a:r>
              <a:rPr lang="es-MX"/>
              <a:t> </a:t>
            </a:r>
            <a:r>
              <a:rPr lang="es-MX" sz="4900"/>
              <a:t>A.M.E. General</a:t>
            </a:r>
            <a:r>
              <a:rPr lang="es-MX"/>
              <a:t>.   </a:t>
            </a:r>
            <a:br>
              <a:rPr lang="es-MX"/>
            </a:br>
            <a:endParaRPr lang="es-MX"/>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313558"/>
            <a:ext cx="7200799" cy="5169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Marcador de número de diapositiva 2">
            <a:extLst>
              <a:ext uri="{FF2B5EF4-FFF2-40B4-BE49-F238E27FC236}">
                <a16:creationId xmlns:a16="http://schemas.microsoft.com/office/drawing/2014/main" id="{5B6AA36F-7675-451D-9EC3-B01F57B468C1}"/>
              </a:ext>
            </a:extLst>
          </p:cNvPr>
          <p:cNvSpPr>
            <a:spLocks noGrp="1"/>
          </p:cNvSpPr>
          <p:nvPr>
            <p:ph type="sldNum" sz="quarter" idx="12"/>
          </p:nvPr>
        </p:nvSpPr>
        <p:spPr/>
        <p:txBody>
          <a:bodyPr/>
          <a:lstStyle/>
          <a:p>
            <a:fld id="{A5B518DC-89EC-43C9-8C0F-7440E09643B8}" type="slidenum">
              <a:rPr lang="es-MX" smtClean="0">
                <a:solidFill>
                  <a:prstClr val="black">
                    <a:tint val="75000"/>
                  </a:prstClr>
                </a:solidFill>
              </a:rPr>
              <a:pPr/>
              <a:t>38</a:t>
            </a:fld>
            <a:endParaRPr lang="es-MX">
              <a:solidFill>
                <a:prstClr val="black">
                  <a:tint val="75000"/>
                </a:prstClr>
              </a:solidFill>
            </a:endParaRPr>
          </a:p>
        </p:txBody>
      </p:sp>
    </p:spTree>
    <p:extLst>
      <p:ext uri="{BB962C8B-B14F-4D97-AF65-F5344CB8AC3E}">
        <p14:creationId xmlns:p14="http://schemas.microsoft.com/office/powerpoint/2010/main" val="16364798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870" t="19337" r="14041" b="6445"/>
          <a:stretch/>
        </p:blipFill>
        <p:spPr bwMode="auto">
          <a:xfrm>
            <a:off x="1104900" y="845838"/>
            <a:ext cx="7211516" cy="541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Marcador de número de diapositiva 1">
            <a:extLst>
              <a:ext uri="{FF2B5EF4-FFF2-40B4-BE49-F238E27FC236}">
                <a16:creationId xmlns:a16="http://schemas.microsoft.com/office/drawing/2014/main" id="{17E66078-A766-420D-B08D-8A64B6F5C80D}"/>
              </a:ext>
            </a:extLst>
          </p:cNvPr>
          <p:cNvSpPr>
            <a:spLocks noGrp="1"/>
          </p:cNvSpPr>
          <p:nvPr>
            <p:ph type="sldNum" sz="quarter" idx="12"/>
          </p:nvPr>
        </p:nvSpPr>
        <p:spPr/>
        <p:txBody>
          <a:bodyPr/>
          <a:lstStyle/>
          <a:p>
            <a:fld id="{A5B518DC-89EC-43C9-8C0F-7440E09643B8}" type="slidenum">
              <a:rPr lang="es-MX" smtClean="0">
                <a:solidFill>
                  <a:prstClr val="black">
                    <a:tint val="75000"/>
                  </a:prstClr>
                </a:solidFill>
              </a:rPr>
              <a:pPr/>
              <a:t>39</a:t>
            </a:fld>
            <a:endParaRPr lang="es-MX">
              <a:solidFill>
                <a:prstClr val="black">
                  <a:tint val="75000"/>
                </a:prstClr>
              </a:solidFill>
            </a:endParaRPr>
          </a:p>
        </p:txBody>
      </p:sp>
    </p:spTree>
    <p:extLst>
      <p:ext uri="{BB962C8B-B14F-4D97-AF65-F5344CB8AC3E}">
        <p14:creationId xmlns:p14="http://schemas.microsoft.com/office/powerpoint/2010/main" val="34534745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CuadroTexto"/>
          <p:cNvSpPr txBox="1"/>
          <p:nvPr/>
        </p:nvSpPr>
        <p:spPr>
          <a:xfrm>
            <a:off x="549137" y="249348"/>
            <a:ext cx="7452639" cy="923330"/>
          </a:xfrm>
          <a:prstGeom prst="rect">
            <a:avLst/>
          </a:prstGeom>
          <a:noFill/>
        </p:spPr>
        <p:txBody>
          <a:bodyPr wrap="square" rtlCol="0">
            <a:spAutoFit/>
          </a:bodyPr>
          <a:lstStyle/>
          <a:p>
            <a:pPr algn="ctr"/>
            <a:endParaRPr lang="es-MX">
              <a:solidFill>
                <a:prstClr val="black">
                  <a:lumMod val="65000"/>
                  <a:lumOff val="35000"/>
                </a:prstClr>
              </a:solidFill>
              <a:latin typeface="Arial" pitchFamily="34" charset="0"/>
              <a:cs typeface="Arial" pitchFamily="34" charset="0"/>
            </a:endParaRPr>
          </a:p>
          <a:p>
            <a:pPr algn="ctr"/>
            <a:r>
              <a:rPr lang="es-MX" sz="3600">
                <a:solidFill>
                  <a:srgbClr val="1F497D">
                    <a:lumMod val="60000"/>
                    <a:lumOff val="40000"/>
                  </a:srgbClr>
                </a:solidFill>
                <a:latin typeface="Arial Black" pitchFamily="34" charset="0"/>
              </a:rPr>
              <a:t> Autoestima y bilingüismo</a:t>
            </a:r>
          </a:p>
        </p:txBody>
      </p:sp>
      <p:pic>
        <p:nvPicPr>
          <p:cNvPr id="12" name="Imagen 11">
            <a:extLst>
              <a:ext uri="{FF2B5EF4-FFF2-40B4-BE49-F238E27FC236}">
                <a16:creationId xmlns:a16="http://schemas.microsoft.com/office/drawing/2014/main" id="{F8E98065-90B5-3C4D-8C39-C7FE23730710}"/>
              </a:ext>
            </a:extLst>
          </p:cNvPr>
          <p:cNvPicPr>
            <a:picLocks noChangeAspect="1"/>
          </p:cNvPicPr>
          <p:nvPr/>
        </p:nvPicPr>
        <p:blipFill>
          <a:blip r:embed="rId2"/>
          <a:stretch>
            <a:fillRect/>
          </a:stretch>
        </p:blipFill>
        <p:spPr>
          <a:xfrm>
            <a:off x="1763688" y="1472778"/>
            <a:ext cx="5193377" cy="2758824"/>
          </a:xfrm>
          <a:prstGeom prst="rect">
            <a:avLst/>
          </a:prstGeom>
        </p:spPr>
      </p:pic>
      <p:pic>
        <p:nvPicPr>
          <p:cNvPr id="14" name="Imagen 13">
            <a:extLst>
              <a:ext uri="{FF2B5EF4-FFF2-40B4-BE49-F238E27FC236}">
                <a16:creationId xmlns:a16="http://schemas.microsoft.com/office/drawing/2014/main" id="{2BA6E689-3F60-AC49-9312-31163383B0DB}"/>
              </a:ext>
            </a:extLst>
          </p:cNvPr>
          <p:cNvPicPr>
            <a:picLocks noChangeAspect="1"/>
          </p:cNvPicPr>
          <p:nvPr/>
        </p:nvPicPr>
        <p:blipFill>
          <a:blip r:embed="rId3"/>
          <a:stretch>
            <a:fillRect/>
          </a:stretch>
        </p:blipFill>
        <p:spPr>
          <a:xfrm>
            <a:off x="4457646" y="3409127"/>
            <a:ext cx="2366818" cy="1159933"/>
          </a:xfrm>
          <a:prstGeom prst="rect">
            <a:avLst/>
          </a:prstGeom>
        </p:spPr>
      </p:pic>
      <p:sp>
        <p:nvSpPr>
          <p:cNvPr id="6" name="CuadroTexto 5">
            <a:extLst>
              <a:ext uri="{FF2B5EF4-FFF2-40B4-BE49-F238E27FC236}">
                <a16:creationId xmlns:a16="http://schemas.microsoft.com/office/drawing/2014/main" id="{D51A23EC-BBEB-4AEB-8AEF-07C72A258035}"/>
              </a:ext>
            </a:extLst>
          </p:cNvPr>
          <p:cNvSpPr txBox="1"/>
          <p:nvPr/>
        </p:nvSpPr>
        <p:spPr>
          <a:xfrm>
            <a:off x="1763688" y="4941168"/>
            <a:ext cx="5472608" cy="1107996"/>
          </a:xfrm>
          <a:prstGeom prst="rect">
            <a:avLst/>
          </a:prstGeom>
          <a:noFill/>
        </p:spPr>
        <p:txBody>
          <a:bodyPr wrap="square">
            <a:spAutoFit/>
          </a:bodyPr>
          <a:lstStyle/>
          <a:p>
            <a:pPr algn="ctr"/>
            <a:r>
              <a:rPr lang="es-MX" sz="2400"/>
              <a:t>¿El aprendizaje y dominio de un segundo idioma mejora la autoestima?</a:t>
            </a:r>
          </a:p>
          <a:p>
            <a:pPr algn="ctr"/>
            <a:r>
              <a:rPr lang="es-MX"/>
              <a:t>Ciclo escolar 2021-2022</a:t>
            </a:r>
          </a:p>
        </p:txBody>
      </p:sp>
      <p:sp>
        <p:nvSpPr>
          <p:cNvPr id="2" name="Marcador de número de diapositiva 1">
            <a:extLst>
              <a:ext uri="{FF2B5EF4-FFF2-40B4-BE49-F238E27FC236}">
                <a16:creationId xmlns:a16="http://schemas.microsoft.com/office/drawing/2014/main" id="{24851664-6CDB-49B0-A4CC-770D66727A65}"/>
              </a:ext>
            </a:extLst>
          </p:cNvPr>
          <p:cNvSpPr>
            <a:spLocks noGrp="1"/>
          </p:cNvSpPr>
          <p:nvPr>
            <p:ph type="sldNum" sz="quarter" idx="12"/>
          </p:nvPr>
        </p:nvSpPr>
        <p:spPr/>
        <p:txBody>
          <a:bodyPr/>
          <a:lstStyle/>
          <a:p>
            <a:fld id="{A5B518DC-89EC-43C9-8C0F-7440E09643B8}" type="slidenum">
              <a:rPr lang="es-MX" smtClean="0">
                <a:solidFill>
                  <a:prstClr val="black">
                    <a:tint val="75000"/>
                  </a:prstClr>
                </a:solidFill>
              </a:rPr>
              <a:pPr/>
              <a:t>4</a:t>
            </a:fld>
            <a:endParaRPr lang="es-MX">
              <a:solidFill>
                <a:prstClr val="black">
                  <a:tint val="75000"/>
                </a:prstClr>
              </a:solidFill>
            </a:endParaRPr>
          </a:p>
        </p:txBody>
      </p:sp>
    </p:spTree>
    <p:extLst>
      <p:ext uri="{BB962C8B-B14F-4D97-AF65-F5344CB8AC3E}">
        <p14:creationId xmlns:p14="http://schemas.microsoft.com/office/powerpoint/2010/main" val="1848426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437" t="18360" r="15000" b="8398"/>
          <a:stretch/>
        </p:blipFill>
        <p:spPr bwMode="auto">
          <a:xfrm>
            <a:off x="897260" y="1022159"/>
            <a:ext cx="7128792" cy="5175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Marcador de número de diapositiva 1">
            <a:extLst>
              <a:ext uri="{FF2B5EF4-FFF2-40B4-BE49-F238E27FC236}">
                <a16:creationId xmlns:a16="http://schemas.microsoft.com/office/drawing/2014/main" id="{77FE7B32-8015-40E8-AA4A-F3CF53F83519}"/>
              </a:ext>
            </a:extLst>
          </p:cNvPr>
          <p:cNvSpPr>
            <a:spLocks noGrp="1"/>
          </p:cNvSpPr>
          <p:nvPr>
            <p:ph type="sldNum" sz="quarter" idx="12"/>
          </p:nvPr>
        </p:nvSpPr>
        <p:spPr/>
        <p:txBody>
          <a:bodyPr/>
          <a:lstStyle/>
          <a:p>
            <a:fld id="{A5B518DC-89EC-43C9-8C0F-7440E09643B8}" type="slidenum">
              <a:rPr lang="es-MX" smtClean="0">
                <a:solidFill>
                  <a:prstClr val="black">
                    <a:tint val="75000"/>
                  </a:prstClr>
                </a:solidFill>
              </a:rPr>
              <a:pPr/>
              <a:t>40</a:t>
            </a:fld>
            <a:endParaRPr lang="es-MX">
              <a:solidFill>
                <a:prstClr val="black">
                  <a:tint val="75000"/>
                </a:prstClr>
              </a:solidFill>
            </a:endParaRPr>
          </a:p>
        </p:txBody>
      </p:sp>
    </p:spTree>
    <p:extLst>
      <p:ext uri="{BB962C8B-B14F-4D97-AF65-F5344CB8AC3E}">
        <p14:creationId xmlns:p14="http://schemas.microsoft.com/office/powerpoint/2010/main" val="30753490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563" t="18165" r="14062" b="6640"/>
          <a:stretch/>
        </p:blipFill>
        <p:spPr bwMode="auto">
          <a:xfrm>
            <a:off x="1041400" y="1358900"/>
            <a:ext cx="6451600" cy="488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Marcador de número de diapositiva 1">
            <a:extLst>
              <a:ext uri="{FF2B5EF4-FFF2-40B4-BE49-F238E27FC236}">
                <a16:creationId xmlns:a16="http://schemas.microsoft.com/office/drawing/2014/main" id="{208BC9FA-9DC2-43B3-BEB1-BE261424A63C}"/>
              </a:ext>
            </a:extLst>
          </p:cNvPr>
          <p:cNvSpPr>
            <a:spLocks noGrp="1"/>
          </p:cNvSpPr>
          <p:nvPr>
            <p:ph type="sldNum" sz="quarter" idx="12"/>
          </p:nvPr>
        </p:nvSpPr>
        <p:spPr/>
        <p:txBody>
          <a:bodyPr/>
          <a:lstStyle/>
          <a:p>
            <a:fld id="{A5B518DC-89EC-43C9-8C0F-7440E09643B8}" type="slidenum">
              <a:rPr lang="es-MX" smtClean="0">
                <a:solidFill>
                  <a:prstClr val="black">
                    <a:tint val="75000"/>
                  </a:prstClr>
                </a:solidFill>
              </a:rPr>
              <a:pPr/>
              <a:t>41</a:t>
            </a:fld>
            <a:endParaRPr lang="es-MX">
              <a:solidFill>
                <a:prstClr val="black">
                  <a:tint val="75000"/>
                </a:prstClr>
              </a:solidFill>
            </a:endParaRPr>
          </a:p>
        </p:txBody>
      </p:sp>
    </p:spTree>
    <p:extLst>
      <p:ext uri="{BB962C8B-B14F-4D97-AF65-F5344CB8AC3E}">
        <p14:creationId xmlns:p14="http://schemas.microsoft.com/office/powerpoint/2010/main" val="26005440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562" t="17211" r="14530" b="6228"/>
          <a:stretch/>
        </p:blipFill>
        <p:spPr bwMode="auto">
          <a:xfrm>
            <a:off x="1041400" y="908720"/>
            <a:ext cx="6413500" cy="497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Marcador de número de diapositiva 1">
            <a:extLst>
              <a:ext uri="{FF2B5EF4-FFF2-40B4-BE49-F238E27FC236}">
                <a16:creationId xmlns:a16="http://schemas.microsoft.com/office/drawing/2014/main" id="{8B179396-CC48-4CF0-8C4F-3748B1210AAE}"/>
              </a:ext>
            </a:extLst>
          </p:cNvPr>
          <p:cNvSpPr>
            <a:spLocks noGrp="1"/>
          </p:cNvSpPr>
          <p:nvPr>
            <p:ph type="sldNum" sz="quarter" idx="12"/>
          </p:nvPr>
        </p:nvSpPr>
        <p:spPr/>
        <p:txBody>
          <a:bodyPr/>
          <a:lstStyle/>
          <a:p>
            <a:fld id="{A5B518DC-89EC-43C9-8C0F-7440E09643B8}" type="slidenum">
              <a:rPr lang="es-MX" smtClean="0">
                <a:solidFill>
                  <a:prstClr val="black">
                    <a:tint val="75000"/>
                  </a:prstClr>
                </a:solidFill>
              </a:rPr>
              <a:pPr/>
              <a:t>42</a:t>
            </a:fld>
            <a:endParaRPr lang="es-MX">
              <a:solidFill>
                <a:prstClr val="black">
                  <a:tint val="75000"/>
                </a:prstClr>
              </a:solidFill>
            </a:endParaRPr>
          </a:p>
        </p:txBody>
      </p:sp>
    </p:spTree>
    <p:extLst>
      <p:ext uri="{BB962C8B-B14F-4D97-AF65-F5344CB8AC3E}">
        <p14:creationId xmlns:p14="http://schemas.microsoft.com/office/powerpoint/2010/main" val="5295351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r>
              <a:rPr lang="es-MX"/>
              <a:t>Evidencias de procesos</a:t>
            </a:r>
          </a:p>
        </p:txBody>
      </p:sp>
      <p:sp>
        <p:nvSpPr>
          <p:cNvPr id="5" name="Marcador de contenido 4"/>
          <p:cNvSpPr>
            <a:spLocks noGrp="1"/>
          </p:cNvSpPr>
          <p:nvPr>
            <p:ph idx="1"/>
          </p:nvPr>
        </p:nvSpPr>
        <p:spPr/>
        <p:txBody>
          <a:bodyPr/>
          <a:lstStyle/>
          <a:p>
            <a:r>
              <a:rPr lang="es-MX" dirty="0"/>
              <a:t>Producto 7. g) E.I.P. Resumen</a:t>
            </a:r>
          </a:p>
          <a:p>
            <a:endParaRPr lang="es-MX" dirty="0"/>
          </a:p>
          <a:p>
            <a:r>
              <a:rPr lang="es-MX" dirty="0"/>
              <a:t>Producto 8. h) E.I.P. Elaboración de Proyecto. </a:t>
            </a:r>
          </a:p>
          <a:p>
            <a:endParaRPr lang="es-MX" dirty="0"/>
          </a:p>
          <a:p>
            <a:endParaRPr lang="es-MX" dirty="0"/>
          </a:p>
        </p:txBody>
      </p:sp>
      <p:graphicFrame>
        <p:nvGraphicFramePr>
          <p:cNvPr id="7" name="Objeto 6"/>
          <p:cNvGraphicFramePr>
            <a:graphicFrameLocks noChangeAspect="1"/>
          </p:cNvGraphicFramePr>
          <p:nvPr>
            <p:extLst>
              <p:ext uri="{D42A27DB-BD31-4B8C-83A1-F6EECF244321}">
                <p14:modId xmlns:p14="http://schemas.microsoft.com/office/powerpoint/2010/main" val="592136081"/>
              </p:ext>
            </p:extLst>
          </p:nvPr>
        </p:nvGraphicFramePr>
        <p:xfrm>
          <a:off x="6300192" y="1700808"/>
          <a:ext cx="914400" cy="771525"/>
        </p:xfrm>
        <a:graphic>
          <a:graphicData uri="http://schemas.openxmlformats.org/presentationml/2006/ole">
            <mc:AlternateContent xmlns:mc="http://schemas.openxmlformats.org/markup-compatibility/2006">
              <mc:Choice xmlns:v="urn:schemas-microsoft-com:vml" Requires="v">
                <p:oleObj name="Document" showAsIcon="1" r:id="rId2" imgW="914400" imgH="771480" progId="Word.Document.12">
                  <p:embed/>
                </p:oleObj>
              </mc:Choice>
              <mc:Fallback>
                <p:oleObj name="Document" showAsIcon="1" r:id="rId2" imgW="914400" imgH="771480" progId="Word.Document.12">
                  <p:embed/>
                  <p:pic>
                    <p:nvPicPr>
                      <p:cNvPr id="7" name="Objeto 6"/>
                      <p:cNvPicPr/>
                      <p:nvPr/>
                    </p:nvPicPr>
                    <p:blipFill>
                      <a:blip r:embed="rId3"/>
                      <a:stretch>
                        <a:fillRect/>
                      </a:stretch>
                    </p:blipFill>
                    <p:spPr>
                      <a:xfrm>
                        <a:off x="6300192" y="1700808"/>
                        <a:ext cx="914400" cy="771525"/>
                      </a:xfrm>
                      <a:prstGeom prst="rect">
                        <a:avLst/>
                      </a:prstGeom>
                    </p:spPr>
                  </p:pic>
                </p:oleObj>
              </mc:Fallback>
            </mc:AlternateContent>
          </a:graphicData>
        </a:graphic>
      </p:graphicFrame>
      <p:sp>
        <p:nvSpPr>
          <p:cNvPr id="3" name="Marcador de número de diapositiva 2">
            <a:extLst>
              <a:ext uri="{FF2B5EF4-FFF2-40B4-BE49-F238E27FC236}">
                <a16:creationId xmlns:a16="http://schemas.microsoft.com/office/drawing/2014/main" id="{053B5E2B-6B0B-4044-8A61-49C4AD975A0B}"/>
              </a:ext>
            </a:extLst>
          </p:cNvPr>
          <p:cNvSpPr>
            <a:spLocks noGrp="1"/>
          </p:cNvSpPr>
          <p:nvPr>
            <p:ph type="sldNum" sz="quarter" idx="12"/>
          </p:nvPr>
        </p:nvSpPr>
        <p:spPr/>
        <p:txBody>
          <a:bodyPr/>
          <a:lstStyle/>
          <a:p>
            <a:fld id="{A5B518DC-89EC-43C9-8C0F-7440E09643B8}" type="slidenum">
              <a:rPr lang="es-MX" smtClean="0">
                <a:solidFill>
                  <a:prstClr val="black">
                    <a:tint val="75000"/>
                  </a:prstClr>
                </a:solidFill>
              </a:rPr>
              <a:pPr/>
              <a:t>43</a:t>
            </a:fld>
            <a:endParaRPr lang="es-MX">
              <a:solidFill>
                <a:prstClr val="black">
                  <a:tint val="75000"/>
                </a:prstClr>
              </a:solidFill>
            </a:endParaRPr>
          </a:p>
        </p:txBody>
      </p:sp>
      <p:graphicFrame>
        <p:nvGraphicFramePr>
          <p:cNvPr id="15" name="Objeto 14">
            <a:extLst>
              <a:ext uri="{FF2B5EF4-FFF2-40B4-BE49-F238E27FC236}">
                <a16:creationId xmlns:a16="http://schemas.microsoft.com/office/drawing/2014/main" id="{B448AF3C-E911-45B4-B48B-251C413ED834}"/>
              </a:ext>
            </a:extLst>
          </p:cNvPr>
          <p:cNvGraphicFramePr>
            <a:graphicFrameLocks noChangeAspect="1"/>
          </p:cNvGraphicFramePr>
          <p:nvPr>
            <p:extLst>
              <p:ext uri="{D42A27DB-BD31-4B8C-83A1-F6EECF244321}">
                <p14:modId xmlns:p14="http://schemas.microsoft.com/office/powerpoint/2010/main" val="1945026821"/>
              </p:ext>
            </p:extLst>
          </p:nvPr>
        </p:nvGraphicFramePr>
        <p:xfrm>
          <a:off x="5000625" y="3881438"/>
          <a:ext cx="914400" cy="771525"/>
        </p:xfrm>
        <a:graphic>
          <a:graphicData uri="http://schemas.openxmlformats.org/presentationml/2006/ole">
            <mc:AlternateContent xmlns:mc="http://schemas.openxmlformats.org/markup-compatibility/2006">
              <mc:Choice xmlns:v="urn:schemas-microsoft-com:vml" Requires="v">
                <p:oleObj name="Document" showAsIcon="1" r:id="rId4" imgW="914400" imgH="771480" progId="Word.Document.12">
                  <p:embed/>
                </p:oleObj>
              </mc:Choice>
              <mc:Fallback>
                <p:oleObj name="Document" showAsIcon="1" r:id="rId4" imgW="914400" imgH="771480" progId="Word.Document.12">
                  <p:embed/>
                  <p:pic>
                    <p:nvPicPr>
                      <p:cNvPr id="15" name="Objeto 14">
                        <a:extLst>
                          <a:ext uri="{FF2B5EF4-FFF2-40B4-BE49-F238E27FC236}">
                            <a16:creationId xmlns:a16="http://schemas.microsoft.com/office/drawing/2014/main" id="{B448AF3C-E911-45B4-B48B-251C413ED834}"/>
                          </a:ext>
                        </a:extLst>
                      </p:cNvPr>
                      <p:cNvPicPr/>
                      <p:nvPr/>
                    </p:nvPicPr>
                    <p:blipFill>
                      <a:blip r:embed="rId5"/>
                      <a:stretch>
                        <a:fillRect/>
                      </a:stretch>
                    </p:blipFill>
                    <p:spPr>
                      <a:xfrm>
                        <a:off x="5000625" y="3881438"/>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2474929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a:extLst>
              <a:ext uri="{FF2B5EF4-FFF2-40B4-BE49-F238E27FC236}">
                <a16:creationId xmlns:a16="http://schemas.microsoft.com/office/drawing/2014/main" id="{04B69C08-A19F-49E3-804B-7AD13D2A2361}"/>
              </a:ext>
            </a:extLst>
          </p:cNvPr>
          <p:cNvSpPr>
            <a:spLocks noGrp="1"/>
          </p:cNvSpPr>
          <p:nvPr>
            <p:ph type="sldNum" sz="quarter" idx="12"/>
          </p:nvPr>
        </p:nvSpPr>
        <p:spPr>
          <a:xfrm>
            <a:off x="6553200" y="6356350"/>
            <a:ext cx="2133600" cy="365125"/>
          </a:xfrm>
        </p:spPr>
        <p:txBody>
          <a:bodyPr anchor="ctr">
            <a:normAutofit/>
          </a:bodyPr>
          <a:lstStyle/>
          <a:p>
            <a:pPr>
              <a:spcAft>
                <a:spcPts val="600"/>
              </a:spcAft>
            </a:pPr>
            <a:fld id="{A5B518DC-89EC-43C9-8C0F-7440E09643B8}" type="slidenum">
              <a:rPr lang="es-MX" smtClean="0">
                <a:solidFill>
                  <a:prstClr val="black">
                    <a:tint val="75000"/>
                  </a:prstClr>
                </a:solidFill>
              </a:rPr>
              <a:pPr>
                <a:spcAft>
                  <a:spcPts val="600"/>
                </a:spcAft>
              </a:pPr>
              <a:t>44</a:t>
            </a:fld>
            <a:endParaRPr lang="es-MX">
              <a:solidFill>
                <a:prstClr val="black">
                  <a:tint val="75000"/>
                </a:prstClr>
              </a:solidFill>
            </a:endParaRPr>
          </a:p>
        </p:txBody>
      </p:sp>
      <p:pic>
        <p:nvPicPr>
          <p:cNvPr id="10" name="Imagen 9">
            <a:extLst>
              <a:ext uri="{FF2B5EF4-FFF2-40B4-BE49-F238E27FC236}">
                <a16:creationId xmlns:a16="http://schemas.microsoft.com/office/drawing/2014/main" id="{29057EE9-C717-4308-B17A-01C8CC66B6E3}"/>
              </a:ext>
            </a:extLst>
          </p:cNvPr>
          <p:cNvPicPr>
            <a:picLocks noChangeAspect="1"/>
          </p:cNvPicPr>
          <p:nvPr/>
        </p:nvPicPr>
        <p:blipFill rotWithShape="1">
          <a:blip r:embed="rId2"/>
          <a:srcRect l="15513" t="12974" r="14615" b="15026"/>
          <a:stretch/>
        </p:blipFill>
        <p:spPr>
          <a:xfrm>
            <a:off x="0" y="445477"/>
            <a:ext cx="9177849" cy="5910873"/>
          </a:xfrm>
          <a:prstGeom prst="rect">
            <a:avLst/>
          </a:prstGeom>
        </p:spPr>
      </p:pic>
    </p:spTree>
    <p:extLst>
      <p:ext uri="{BB962C8B-B14F-4D97-AF65-F5344CB8AC3E}">
        <p14:creationId xmlns:p14="http://schemas.microsoft.com/office/powerpoint/2010/main" val="3220660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58D29F7A-470E-46BD-B655-B16CD6599827}"/>
              </a:ext>
            </a:extLst>
          </p:cNvPr>
          <p:cNvSpPr>
            <a:spLocks noGrp="1"/>
          </p:cNvSpPr>
          <p:nvPr>
            <p:ph type="sldNum" sz="quarter" idx="12"/>
          </p:nvPr>
        </p:nvSpPr>
        <p:spPr/>
        <p:txBody>
          <a:bodyPr/>
          <a:lstStyle/>
          <a:p>
            <a:fld id="{A5B518DC-89EC-43C9-8C0F-7440E09643B8}" type="slidenum">
              <a:rPr lang="es-MX" smtClean="0">
                <a:solidFill>
                  <a:prstClr val="black">
                    <a:tint val="75000"/>
                  </a:prstClr>
                </a:solidFill>
              </a:rPr>
              <a:pPr/>
              <a:t>45</a:t>
            </a:fld>
            <a:endParaRPr lang="es-MX">
              <a:solidFill>
                <a:prstClr val="black">
                  <a:tint val="75000"/>
                </a:prstClr>
              </a:solidFill>
            </a:endParaRPr>
          </a:p>
        </p:txBody>
      </p:sp>
      <p:pic>
        <p:nvPicPr>
          <p:cNvPr id="8" name="Imagen 7">
            <a:extLst>
              <a:ext uri="{FF2B5EF4-FFF2-40B4-BE49-F238E27FC236}">
                <a16:creationId xmlns:a16="http://schemas.microsoft.com/office/drawing/2014/main" id="{D3168828-FD4E-4C2E-8BBC-9DB60590960B}"/>
              </a:ext>
            </a:extLst>
          </p:cNvPr>
          <p:cNvPicPr>
            <a:picLocks noChangeAspect="1"/>
          </p:cNvPicPr>
          <p:nvPr/>
        </p:nvPicPr>
        <p:blipFill rotWithShape="1">
          <a:blip r:embed="rId2"/>
          <a:srcRect l="16154" t="11539" r="15897" b="16051"/>
          <a:stretch/>
        </p:blipFill>
        <p:spPr>
          <a:xfrm>
            <a:off x="-1" y="199291"/>
            <a:ext cx="9244307" cy="6157059"/>
          </a:xfrm>
          <a:prstGeom prst="rect">
            <a:avLst/>
          </a:prstGeom>
        </p:spPr>
      </p:pic>
    </p:spTree>
    <p:extLst>
      <p:ext uri="{BB962C8B-B14F-4D97-AF65-F5344CB8AC3E}">
        <p14:creationId xmlns:p14="http://schemas.microsoft.com/office/powerpoint/2010/main" val="26700152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A9FCD07C-F384-49DB-801B-10722F8D954F}"/>
              </a:ext>
            </a:extLst>
          </p:cNvPr>
          <p:cNvSpPr>
            <a:spLocks noGrp="1"/>
          </p:cNvSpPr>
          <p:nvPr>
            <p:ph type="sldNum" sz="quarter" idx="12"/>
          </p:nvPr>
        </p:nvSpPr>
        <p:spPr/>
        <p:txBody>
          <a:bodyPr/>
          <a:lstStyle/>
          <a:p>
            <a:fld id="{A5B518DC-89EC-43C9-8C0F-7440E09643B8}" type="slidenum">
              <a:rPr lang="es-MX" smtClean="0">
                <a:solidFill>
                  <a:prstClr val="black">
                    <a:tint val="75000"/>
                  </a:prstClr>
                </a:solidFill>
              </a:rPr>
              <a:pPr/>
              <a:t>46</a:t>
            </a:fld>
            <a:endParaRPr lang="es-MX">
              <a:solidFill>
                <a:prstClr val="black">
                  <a:tint val="75000"/>
                </a:prstClr>
              </a:solidFill>
            </a:endParaRPr>
          </a:p>
        </p:txBody>
      </p:sp>
      <p:pic>
        <p:nvPicPr>
          <p:cNvPr id="7" name="Imagen 6">
            <a:extLst>
              <a:ext uri="{FF2B5EF4-FFF2-40B4-BE49-F238E27FC236}">
                <a16:creationId xmlns:a16="http://schemas.microsoft.com/office/drawing/2014/main" id="{AB0258F5-8403-43C4-A2B3-0A61C2B21310}"/>
              </a:ext>
            </a:extLst>
          </p:cNvPr>
          <p:cNvPicPr>
            <a:picLocks noChangeAspect="1"/>
          </p:cNvPicPr>
          <p:nvPr/>
        </p:nvPicPr>
        <p:blipFill rotWithShape="1">
          <a:blip r:embed="rId2"/>
          <a:srcRect l="16410" t="12359" r="16154" b="12359"/>
          <a:stretch/>
        </p:blipFill>
        <p:spPr>
          <a:xfrm>
            <a:off x="0" y="351690"/>
            <a:ext cx="9144000" cy="6379942"/>
          </a:xfrm>
          <a:prstGeom prst="rect">
            <a:avLst/>
          </a:prstGeom>
        </p:spPr>
      </p:pic>
    </p:spTree>
    <p:extLst>
      <p:ext uri="{BB962C8B-B14F-4D97-AF65-F5344CB8AC3E}">
        <p14:creationId xmlns:p14="http://schemas.microsoft.com/office/powerpoint/2010/main" val="21815701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131C0F94-3CD7-4E9D-AF3A-17A8B8C75278}"/>
              </a:ext>
            </a:extLst>
          </p:cNvPr>
          <p:cNvSpPr>
            <a:spLocks noGrp="1"/>
          </p:cNvSpPr>
          <p:nvPr>
            <p:ph type="sldNum" sz="quarter" idx="12"/>
          </p:nvPr>
        </p:nvSpPr>
        <p:spPr/>
        <p:txBody>
          <a:bodyPr/>
          <a:lstStyle/>
          <a:p>
            <a:fld id="{A5B518DC-89EC-43C9-8C0F-7440E09643B8}" type="slidenum">
              <a:rPr lang="es-MX" smtClean="0">
                <a:solidFill>
                  <a:prstClr val="black">
                    <a:tint val="75000"/>
                  </a:prstClr>
                </a:solidFill>
              </a:rPr>
              <a:pPr/>
              <a:t>47</a:t>
            </a:fld>
            <a:endParaRPr lang="es-MX">
              <a:solidFill>
                <a:prstClr val="black">
                  <a:tint val="75000"/>
                </a:prstClr>
              </a:solidFill>
            </a:endParaRPr>
          </a:p>
        </p:txBody>
      </p:sp>
      <p:pic>
        <p:nvPicPr>
          <p:cNvPr id="5" name="Imagen 4">
            <a:extLst>
              <a:ext uri="{FF2B5EF4-FFF2-40B4-BE49-F238E27FC236}">
                <a16:creationId xmlns:a16="http://schemas.microsoft.com/office/drawing/2014/main" id="{054727AD-BA09-4F60-89EC-3B97799456ED}"/>
              </a:ext>
            </a:extLst>
          </p:cNvPr>
          <p:cNvPicPr>
            <a:picLocks noChangeAspect="1"/>
          </p:cNvPicPr>
          <p:nvPr/>
        </p:nvPicPr>
        <p:blipFill rotWithShape="1">
          <a:blip r:embed="rId2"/>
          <a:srcRect l="17050" t="17077" r="16411" b="9282"/>
          <a:stretch/>
        </p:blipFill>
        <p:spPr>
          <a:xfrm>
            <a:off x="-1" y="257908"/>
            <a:ext cx="9168785" cy="6342184"/>
          </a:xfrm>
          <a:prstGeom prst="rect">
            <a:avLst/>
          </a:prstGeom>
        </p:spPr>
      </p:pic>
    </p:spTree>
    <p:extLst>
      <p:ext uri="{BB962C8B-B14F-4D97-AF65-F5344CB8AC3E}">
        <p14:creationId xmlns:p14="http://schemas.microsoft.com/office/powerpoint/2010/main" val="28044548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EC76A6EE-409B-46DC-87DE-A9F4A588DB01}"/>
              </a:ext>
            </a:extLst>
          </p:cNvPr>
          <p:cNvSpPr>
            <a:spLocks noGrp="1"/>
          </p:cNvSpPr>
          <p:nvPr>
            <p:ph type="sldNum" sz="quarter" idx="12"/>
          </p:nvPr>
        </p:nvSpPr>
        <p:spPr/>
        <p:txBody>
          <a:bodyPr/>
          <a:lstStyle/>
          <a:p>
            <a:fld id="{A5B518DC-89EC-43C9-8C0F-7440E09643B8}" type="slidenum">
              <a:rPr lang="es-MX" smtClean="0">
                <a:solidFill>
                  <a:prstClr val="black">
                    <a:tint val="75000"/>
                  </a:prstClr>
                </a:solidFill>
              </a:rPr>
              <a:pPr/>
              <a:t>48</a:t>
            </a:fld>
            <a:endParaRPr lang="es-MX">
              <a:solidFill>
                <a:prstClr val="black">
                  <a:tint val="75000"/>
                </a:prstClr>
              </a:solidFill>
            </a:endParaRPr>
          </a:p>
        </p:txBody>
      </p:sp>
      <p:pic>
        <p:nvPicPr>
          <p:cNvPr id="4" name="Imagen 3">
            <a:extLst>
              <a:ext uri="{FF2B5EF4-FFF2-40B4-BE49-F238E27FC236}">
                <a16:creationId xmlns:a16="http://schemas.microsoft.com/office/drawing/2014/main" id="{1BFC1C7C-CCE9-4897-88AC-BE587F7A9717}"/>
              </a:ext>
            </a:extLst>
          </p:cNvPr>
          <p:cNvPicPr>
            <a:picLocks noChangeAspect="1"/>
          </p:cNvPicPr>
          <p:nvPr/>
        </p:nvPicPr>
        <p:blipFill rotWithShape="1">
          <a:blip r:embed="rId2"/>
          <a:srcRect l="16836" t="12480" r="16076" b="10558"/>
          <a:stretch/>
        </p:blipFill>
        <p:spPr>
          <a:xfrm>
            <a:off x="0" y="185194"/>
            <a:ext cx="9144000" cy="6556075"/>
          </a:xfrm>
          <a:prstGeom prst="rect">
            <a:avLst/>
          </a:prstGeom>
        </p:spPr>
      </p:pic>
    </p:spTree>
    <p:extLst>
      <p:ext uri="{BB962C8B-B14F-4D97-AF65-F5344CB8AC3E}">
        <p14:creationId xmlns:p14="http://schemas.microsoft.com/office/powerpoint/2010/main" val="14027001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6B3A2912-F1A9-4B12-BDEF-44292D8F5E7B}"/>
              </a:ext>
            </a:extLst>
          </p:cNvPr>
          <p:cNvSpPr>
            <a:spLocks noGrp="1"/>
          </p:cNvSpPr>
          <p:nvPr>
            <p:ph type="sldNum" sz="quarter" idx="12"/>
          </p:nvPr>
        </p:nvSpPr>
        <p:spPr/>
        <p:txBody>
          <a:bodyPr/>
          <a:lstStyle/>
          <a:p>
            <a:fld id="{A5B518DC-89EC-43C9-8C0F-7440E09643B8}" type="slidenum">
              <a:rPr lang="es-MX" smtClean="0">
                <a:solidFill>
                  <a:prstClr val="black">
                    <a:tint val="75000"/>
                  </a:prstClr>
                </a:solidFill>
              </a:rPr>
              <a:pPr/>
              <a:t>49</a:t>
            </a:fld>
            <a:endParaRPr lang="es-MX">
              <a:solidFill>
                <a:prstClr val="black">
                  <a:tint val="75000"/>
                </a:prstClr>
              </a:solidFill>
            </a:endParaRPr>
          </a:p>
        </p:txBody>
      </p:sp>
      <p:pic>
        <p:nvPicPr>
          <p:cNvPr id="7" name="Imagen 6">
            <a:extLst>
              <a:ext uri="{FF2B5EF4-FFF2-40B4-BE49-F238E27FC236}">
                <a16:creationId xmlns:a16="http://schemas.microsoft.com/office/drawing/2014/main" id="{3A6717A6-0183-4974-915E-5D7702025D01}"/>
              </a:ext>
            </a:extLst>
          </p:cNvPr>
          <p:cNvPicPr>
            <a:picLocks noChangeAspect="1"/>
          </p:cNvPicPr>
          <p:nvPr/>
        </p:nvPicPr>
        <p:blipFill rotWithShape="1">
          <a:blip r:embed="rId2"/>
          <a:srcRect l="16456" t="11874" r="15696" b="10760"/>
          <a:stretch/>
        </p:blipFill>
        <p:spPr>
          <a:xfrm>
            <a:off x="0" y="277793"/>
            <a:ext cx="9144000" cy="6516805"/>
          </a:xfrm>
          <a:prstGeom prst="rect">
            <a:avLst/>
          </a:prstGeom>
        </p:spPr>
      </p:pic>
    </p:spTree>
    <p:extLst>
      <p:ext uri="{BB962C8B-B14F-4D97-AF65-F5344CB8AC3E}">
        <p14:creationId xmlns:p14="http://schemas.microsoft.com/office/powerpoint/2010/main" val="2206798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55576" y="404664"/>
            <a:ext cx="8229600" cy="720080"/>
          </a:xfrm>
        </p:spPr>
        <p:txBody>
          <a:bodyPr>
            <a:normAutofit fontScale="90000"/>
          </a:bodyPr>
          <a:lstStyle/>
          <a:p>
            <a:br>
              <a:rPr lang="es-MX" sz="3600"/>
            </a:br>
            <a:r>
              <a:rPr lang="es-MX" sz="3600"/>
              <a:t>INDICE GENERAL</a:t>
            </a:r>
            <a:br>
              <a:rPr lang="es-MX"/>
            </a:br>
            <a:endParaRPr lang="es-MX"/>
          </a:p>
        </p:txBody>
      </p:sp>
      <p:sp>
        <p:nvSpPr>
          <p:cNvPr id="3" name="Marcador de número de diapositiva 2">
            <a:extLst>
              <a:ext uri="{FF2B5EF4-FFF2-40B4-BE49-F238E27FC236}">
                <a16:creationId xmlns:a16="http://schemas.microsoft.com/office/drawing/2014/main" id="{3D845950-1FFB-48B3-9487-9F941B78A6A9}"/>
              </a:ext>
            </a:extLst>
          </p:cNvPr>
          <p:cNvSpPr>
            <a:spLocks noGrp="1"/>
          </p:cNvSpPr>
          <p:nvPr>
            <p:ph type="sldNum" sz="quarter" idx="12"/>
          </p:nvPr>
        </p:nvSpPr>
        <p:spPr/>
        <p:txBody>
          <a:bodyPr/>
          <a:lstStyle/>
          <a:p>
            <a:fld id="{A5B518DC-89EC-43C9-8C0F-7440E09643B8}" type="slidenum">
              <a:rPr lang="es-MX" smtClean="0">
                <a:solidFill>
                  <a:prstClr val="black">
                    <a:tint val="75000"/>
                  </a:prstClr>
                </a:solidFill>
              </a:rPr>
              <a:pPr/>
              <a:t>5</a:t>
            </a:fld>
            <a:endParaRPr lang="es-MX">
              <a:solidFill>
                <a:prstClr val="black">
                  <a:tint val="75000"/>
                </a:prstClr>
              </a:solidFill>
            </a:endParaRPr>
          </a:p>
        </p:txBody>
      </p:sp>
      <p:graphicFrame>
        <p:nvGraphicFramePr>
          <p:cNvPr id="4" name="Tabla 3">
            <a:extLst>
              <a:ext uri="{FF2B5EF4-FFF2-40B4-BE49-F238E27FC236}">
                <a16:creationId xmlns:a16="http://schemas.microsoft.com/office/drawing/2014/main" id="{3719A47B-8CD2-4526-AC8D-5AA1FA55037F}"/>
              </a:ext>
            </a:extLst>
          </p:cNvPr>
          <p:cNvGraphicFramePr>
            <a:graphicFrameLocks noGrp="1"/>
          </p:cNvGraphicFramePr>
          <p:nvPr>
            <p:extLst>
              <p:ext uri="{D42A27DB-BD31-4B8C-83A1-F6EECF244321}">
                <p14:modId xmlns:p14="http://schemas.microsoft.com/office/powerpoint/2010/main" val="2714760116"/>
              </p:ext>
            </p:extLst>
          </p:nvPr>
        </p:nvGraphicFramePr>
        <p:xfrm>
          <a:off x="874169" y="1617188"/>
          <a:ext cx="7540625" cy="4528974"/>
        </p:xfrm>
        <a:graphic>
          <a:graphicData uri="http://schemas.openxmlformats.org/drawingml/2006/table">
            <a:tbl>
              <a:tblPr firstRow="1" firstCol="1" bandRow="1">
                <a:tableStyleId>{2D5ABB26-0587-4C30-8999-92F81FD0307C}</a:tableStyleId>
              </a:tblPr>
              <a:tblGrid>
                <a:gridCol w="4196943">
                  <a:extLst>
                    <a:ext uri="{9D8B030D-6E8A-4147-A177-3AD203B41FA5}">
                      <a16:colId xmlns:a16="http://schemas.microsoft.com/office/drawing/2014/main" val="1319542664"/>
                    </a:ext>
                  </a:extLst>
                </a:gridCol>
                <a:gridCol w="3343682">
                  <a:extLst>
                    <a:ext uri="{9D8B030D-6E8A-4147-A177-3AD203B41FA5}">
                      <a16:colId xmlns:a16="http://schemas.microsoft.com/office/drawing/2014/main" val="1537213235"/>
                    </a:ext>
                  </a:extLst>
                </a:gridCol>
              </a:tblGrid>
              <a:tr h="215123">
                <a:tc>
                  <a:txBody>
                    <a:bodyPr/>
                    <a:lstStyle/>
                    <a:p>
                      <a:pPr>
                        <a:lnSpc>
                          <a:spcPct val="107000"/>
                        </a:lnSpc>
                        <a:spcAft>
                          <a:spcPts val="800"/>
                        </a:spcAft>
                      </a:pPr>
                      <a:r>
                        <a:rPr lang="es-MX" sz="1200">
                          <a:effectLst/>
                        </a:rPr>
                        <a:t>PRESENTACIÓN</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800"/>
                        </a:spcAft>
                      </a:pPr>
                      <a:r>
                        <a:rPr lang="es-MX" sz="1200">
                          <a:effectLst/>
                        </a:rPr>
                        <a:t>1</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84631325"/>
                  </a:ext>
                </a:extLst>
              </a:tr>
              <a:tr h="215123">
                <a:tc>
                  <a:txBody>
                    <a:bodyPr/>
                    <a:lstStyle/>
                    <a:p>
                      <a:pPr>
                        <a:lnSpc>
                          <a:spcPct val="107000"/>
                        </a:lnSpc>
                        <a:spcAft>
                          <a:spcPts val="800"/>
                        </a:spcAft>
                      </a:pPr>
                      <a:r>
                        <a:rPr lang="es-MX" sz="1200">
                          <a:effectLst/>
                        </a:rPr>
                        <a:t>PARTICIPANTES</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800"/>
                        </a:spcAft>
                      </a:pPr>
                      <a:r>
                        <a:rPr lang="es-MX" sz="1200">
                          <a:effectLst/>
                        </a:rPr>
                        <a:t>2</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62914796"/>
                  </a:ext>
                </a:extLst>
              </a:tr>
              <a:tr h="215123">
                <a:tc>
                  <a:txBody>
                    <a:bodyPr/>
                    <a:lstStyle/>
                    <a:p>
                      <a:pPr>
                        <a:lnSpc>
                          <a:spcPct val="107000"/>
                        </a:lnSpc>
                        <a:spcAft>
                          <a:spcPts val="800"/>
                        </a:spcAft>
                      </a:pPr>
                      <a:r>
                        <a:rPr lang="es-MX" sz="1200" dirty="0">
                          <a:effectLst/>
                        </a:rPr>
                        <a:t>NOMBRE DEL PROYECTO</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800"/>
                        </a:spcAft>
                      </a:pPr>
                      <a:r>
                        <a:rPr lang="es-MX" sz="1200">
                          <a:effectLst/>
                        </a:rPr>
                        <a:t>4</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5431479"/>
                  </a:ext>
                </a:extLst>
              </a:tr>
              <a:tr h="215123">
                <a:tc>
                  <a:txBody>
                    <a:bodyPr/>
                    <a:lstStyle/>
                    <a:p>
                      <a:pPr>
                        <a:lnSpc>
                          <a:spcPct val="107000"/>
                        </a:lnSpc>
                        <a:spcAft>
                          <a:spcPts val="800"/>
                        </a:spcAft>
                      </a:pPr>
                      <a:r>
                        <a:rPr lang="es-MX" sz="1200">
                          <a:effectLst/>
                        </a:rPr>
                        <a:t>ÍNDICE DEL PORTAFOLIO</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800"/>
                        </a:spcAft>
                      </a:pPr>
                      <a:r>
                        <a:rPr lang="es-MX" sz="1200">
                          <a:effectLst/>
                        </a:rPr>
                        <a:t>5</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81475809"/>
                  </a:ext>
                </a:extLst>
              </a:tr>
              <a:tr h="215123">
                <a:tc>
                  <a:txBody>
                    <a:bodyPr/>
                    <a:lstStyle/>
                    <a:p>
                      <a:pPr>
                        <a:lnSpc>
                          <a:spcPct val="107000"/>
                        </a:lnSpc>
                        <a:spcAft>
                          <a:spcPts val="800"/>
                        </a:spcAft>
                      </a:pPr>
                      <a:r>
                        <a:rPr lang="es-MX" sz="1200">
                          <a:effectLst/>
                        </a:rPr>
                        <a:t>CONCLUSIONES GENERALES</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800"/>
                        </a:spcAft>
                      </a:pPr>
                      <a:r>
                        <a:rPr lang="es-MX" sz="1200">
                          <a:effectLst/>
                        </a:rPr>
                        <a:t>6</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19098285"/>
                  </a:ext>
                </a:extLst>
              </a:tr>
              <a:tr h="215123">
                <a:tc>
                  <a:txBody>
                    <a:bodyPr/>
                    <a:lstStyle/>
                    <a:p>
                      <a:pPr>
                        <a:lnSpc>
                          <a:spcPct val="107000"/>
                        </a:lnSpc>
                        <a:spcAft>
                          <a:spcPts val="800"/>
                        </a:spcAft>
                      </a:pPr>
                      <a:r>
                        <a:rPr lang="es-MX" sz="1200">
                          <a:effectLst/>
                        </a:rPr>
                        <a:t>FOTOGRAFÍA DE LA SESIÓN</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800"/>
                        </a:spcAft>
                      </a:pPr>
                      <a:r>
                        <a:rPr lang="es-MX" sz="1200">
                          <a:effectLst/>
                        </a:rPr>
                        <a:t>10</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74357515"/>
                  </a:ext>
                </a:extLst>
              </a:tr>
              <a:tr h="215123">
                <a:tc>
                  <a:txBody>
                    <a:bodyPr/>
                    <a:lstStyle/>
                    <a:p>
                      <a:pPr>
                        <a:lnSpc>
                          <a:spcPct val="107000"/>
                        </a:lnSpc>
                        <a:spcAft>
                          <a:spcPts val="800"/>
                        </a:spcAft>
                      </a:pPr>
                      <a:r>
                        <a:rPr lang="es-MX" sz="1200">
                          <a:effectLst/>
                        </a:rPr>
                        <a:t>ORGANIZADOR GRÁFICO</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800"/>
                        </a:spcAft>
                      </a:pPr>
                      <a:r>
                        <a:rPr lang="es-MX" sz="1200">
                          <a:effectLst/>
                        </a:rPr>
                        <a:t>11</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83440602"/>
                  </a:ext>
                </a:extLst>
              </a:tr>
              <a:tr h="215123">
                <a:tc>
                  <a:txBody>
                    <a:bodyPr/>
                    <a:lstStyle/>
                    <a:p>
                      <a:pPr>
                        <a:lnSpc>
                          <a:spcPct val="107000"/>
                        </a:lnSpc>
                        <a:spcAft>
                          <a:spcPts val="800"/>
                        </a:spcAft>
                      </a:pPr>
                      <a:r>
                        <a:rPr lang="es-MX" sz="1200">
                          <a:effectLst/>
                        </a:rPr>
                        <a:t>JUSTIFICACIÓN Y DESCRIPCIÓN DEL PROYECTO</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800"/>
                        </a:spcAft>
                      </a:pPr>
                      <a:r>
                        <a:rPr lang="es-MX" sz="1200">
                          <a:effectLst/>
                        </a:rPr>
                        <a:t>12</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54493100"/>
                  </a:ext>
                </a:extLst>
              </a:tr>
              <a:tr h="215123">
                <a:tc>
                  <a:txBody>
                    <a:bodyPr/>
                    <a:lstStyle/>
                    <a:p>
                      <a:pPr>
                        <a:lnSpc>
                          <a:spcPct val="107000"/>
                        </a:lnSpc>
                        <a:spcAft>
                          <a:spcPts val="800"/>
                        </a:spcAft>
                      </a:pPr>
                      <a:r>
                        <a:rPr lang="es-MX" sz="1200">
                          <a:effectLst/>
                        </a:rPr>
                        <a:t>OBJETIVO GENERAL DEL PROYECTO</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800"/>
                        </a:spcAft>
                      </a:pPr>
                      <a:r>
                        <a:rPr lang="es-MX" sz="1200">
                          <a:effectLst/>
                        </a:rPr>
                        <a:t>13</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68088883"/>
                  </a:ext>
                </a:extLst>
              </a:tr>
              <a:tr h="215123">
                <a:tc>
                  <a:txBody>
                    <a:bodyPr/>
                    <a:lstStyle/>
                    <a:p>
                      <a:pPr>
                        <a:lnSpc>
                          <a:spcPct val="107000"/>
                        </a:lnSpc>
                        <a:spcAft>
                          <a:spcPts val="800"/>
                        </a:spcAft>
                      </a:pPr>
                      <a:r>
                        <a:rPr lang="es-MX" sz="1200">
                          <a:effectLst/>
                        </a:rPr>
                        <a:t>OBJETIVO DE ASIGNATURAS</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800"/>
                        </a:spcAft>
                      </a:pPr>
                      <a:r>
                        <a:rPr lang="es-MX" sz="1200">
                          <a:effectLst/>
                        </a:rPr>
                        <a:t>14</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00742486"/>
                  </a:ext>
                </a:extLst>
              </a:tr>
              <a:tr h="215123">
                <a:tc>
                  <a:txBody>
                    <a:bodyPr/>
                    <a:lstStyle/>
                    <a:p>
                      <a:pPr>
                        <a:lnSpc>
                          <a:spcPct val="107000"/>
                        </a:lnSpc>
                        <a:spcAft>
                          <a:spcPts val="800"/>
                        </a:spcAft>
                      </a:pPr>
                      <a:r>
                        <a:rPr lang="es-MX" sz="1200">
                          <a:effectLst/>
                        </a:rPr>
                        <a:t>PREGUNTAS GENERADORAS</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800"/>
                        </a:spcAft>
                      </a:pPr>
                      <a:r>
                        <a:rPr lang="es-MX" sz="1200">
                          <a:effectLst/>
                        </a:rPr>
                        <a:t>15</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67065091"/>
                  </a:ext>
                </a:extLst>
              </a:tr>
              <a:tr h="215123">
                <a:tc>
                  <a:txBody>
                    <a:bodyPr/>
                    <a:lstStyle/>
                    <a:p>
                      <a:pPr>
                        <a:lnSpc>
                          <a:spcPct val="107000"/>
                        </a:lnSpc>
                        <a:spcAft>
                          <a:spcPts val="800"/>
                        </a:spcAft>
                      </a:pPr>
                      <a:r>
                        <a:rPr lang="es-MX" sz="1200">
                          <a:effectLst/>
                        </a:rPr>
                        <a:t>FORMATO DE PLANEACIÓN GENERAL</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800"/>
                        </a:spcAft>
                      </a:pPr>
                      <a:r>
                        <a:rPr lang="es-MX" sz="1200">
                          <a:effectLst/>
                        </a:rPr>
                        <a:t>17</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12141534"/>
                  </a:ext>
                </a:extLst>
              </a:tr>
              <a:tr h="215123">
                <a:tc>
                  <a:txBody>
                    <a:bodyPr/>
                    <a:lstStyle/>
                    <a:p>
                      <a:pPr>
                        <a:lnSpc>
                          <a:spcPct val="107000"/>
                        </a:lnSpc>
                        <a:spcAft>
                          <a:spcPts val="800"/>
                        </a:spcAft>
                      </a:pPr>
                      <a:r>
                        <a:rPr lang="es-MX" sz="1200">
                          <a:effectLst/>
                        </a:rPr>
                        <a:t>REFLEXIÓN GRUPO INTERDISCIPLINARIO</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800"/>
                        </a:spcAft>
                      </a:pPr>
                      <a:r>
                        <a:rPr lang="es-MX" sz="1200">
                          <a:effectLst/>
                        </a:rPr>
                        <a:t>26</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26794979"/>
                  </a:ext>
                </a:extLst>
              </a:tr>
              <a:tr h="215123">
                <a:tc>
                  <a:txBody>
                    <a:bodyPr/>
                    <a:lstStyle/>
                    <a:p>
                      <a:pPr>
                        <a:lnSpc>
                          <a:spcPct val="107000"/>
                        </a:lnSpc>
                        <a:spcAft>
                          <a:spcPts val="800"/>
                        </a:spcAft>
                      </a:pPr>
                      <a:r>
                        <a:rPr lang="es-MX" sz="1200">
                          <a:effectLst/>
                        </a:rPr>
                        <a:t>REFLEXIÓN REUNIÓN DE ZONA</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800"/>
                        </a:spcAft>
                      </a:pPr>
                      <a:r>
                        <a:rPr lang="es-MX" sz="1200">
                          <a:effectLst/>
                        </a:rPr>
                        <a:t>35</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43987553"/>
                  </a:ext>
                </a:extLst>
              </a:tr>
              <a:tr h="215123">
                <a:tc>
                  <a:txBody>
                    <a:bodyPr/>
                    <a:lstStyle/>
                    <a:p>
                      <a:pPr>
                        <a:lnSpc>
                          <a:spcPct val="107000"/>
                        </a:lnSpc>
                        <a:spcAft>
                          <a:spcPts val="800"/>
                        </a:spcAft>
                      </a:pPr>
                      <a:r>
                        <a:rPr lang="es-MX" sz="1200">
                          <a:effectLst/>
                        </a:rPr>
                        <a:t>FOTOGRAFÍA DE SESIÓN</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800"/>
                        </a:spcAft>
                      </a:pPr>
                      <a:r>
                        <a:rPr lang="es-MX" sz="1200">
                          <a:effectLst/>
                        </a:rPr>
                        <a:t>51</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76549093"/>
                  </a:ext>
                </a:extLst>
              </a:tr>
              <a:tr h="441637">
                <a:tc>
                  <a:txBody>
                    <a:bodyPr/>
                    <a:lstStyle/>
                    <a:p>
                      <a:pPr>
                        <a:lnSpc>
                          <a:spcPct val="107000"/>
                        </a:lnSpc>
                        <a:spcAft>
                          <a:spcPts val="800"/>
                        </a:spcAft>
                      </a:pPr>
                      <a:r>
                        <a:rPr lang="es-MX" sz="1200">
                          <a:effectLst/>
                        </a:rPr>
                        <a:t>EVALUACIÓN, TIPOS Y HERRAMIENTAS DE APRENDIZAJE</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800"/>
                        </a:spcAft>
                      </a:pPr>
                      <a:r>
                        <a:rPr lang="es-MX" sz="1200">
                          <a:effectLst/>
                        </a:rPr>
                        <a:t>52</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73098616"/>
                  </a:ext>
                </a:extLst>
              </a:tr>
              <a:tr h="215123">
                <a:tc>
                  <a:txBody>
                    <a:bodyPr/>
                    <a:lstStyle/>
                    <a:p>
                      <a:pPr>
                        <a:lnSpc>
                          <a:spcPct val="107000"/>
                        </a:lnSpc>
                        <a:spcAft>
                          <a:spcPts val="800"/>
                        </a:spcAft>
                      </a:pPr>
                      <a:r>
                        <a:rPr lang="es-MX" sz="1200">
                          <a:effectLst/>
                        </a:rPr>
                        <a:t>EVALUACIÓN, FORMATOS PRERREQUISITOS</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800"/>
                        </a:spcAft>
                      </a:pPr>
                      <a:r>
                        <a:rPr lang="es-MX" sz="1200">
                          <a:effectLst/>
                        </a:rPr>
                        <a:t>53</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67507727"/>
                  </a:ext>
                </a:extLst>
              </a:tr>
              <a:tr h="215123">
                <a:tc>
                  <a:txBody>
                    <a:bodyPr/>
                    <a:lstStyle/>
                    <a:p>
                      <a:pPr>
                        <a:lnSpc>
                          <a:spcPct val="107000"/>
                        </a:lnSpc>
                        <a:spcAft>
                          <a:spcPts val="800"/>
                        </a:spcAft>
                      </a:pPr>
                      <a:r>
                        <a:rPr lang="es-MX" sz="1200">
                          <a:effectLst/>
                        </a:rPr>
                        <a:t>PASOS PARA REALIZAR INFOGRAFÍA</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800"/>
                        </a:spcAft>
                      </a:pPr>
                      <a:r>
                        <a:rPr lang="es-MX" sz="1200">
                          <a:effectLst/>
                        </a:rPr>
                        <a:t>76</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8420701"/>
                  </a:ext>
                </a:extLst>
              </a:tr>
              <a:tr h="215123">
                <a:tc>
                  <a:txBody>
                    <a:bodyPr/>
                    <a:lstStyle/>
                    <a:p>
                      <a:pPr>
                        <a:lnSpc>
                          <a:spcPct val="107000"/>
                        </a:lnSpc>
                        <a:spcAft>
                          <a:spcPts val="800"/>
                        </a:spcAft>
                      </a:pPr>
                      <a:r>
                        <a:rPr lang="es-MX" sz="1200">
                          <a:effectLst/>
                        </a:rPr>
                        <a:t>INFOGRAFÍA</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800"/>
                        </a:spcAft>
                      </a:pPr>
                      <a:r>
                        <a:rPr lang="es-MX" sz="1200">
                          <a:effectLst/>
                        </a:rPr>
                        <a:t>78</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58307018"/>
                  </a:ext>
                </a:extLst>
              </a:tr>
              <a:tr h="215123">
                <a:tc>
                  <a:txBody>
                    <a:bodyPr/>
                    <a:lstStyle/>
                    <a:p>
                      <a:pPr>
                        <a:lnSpc>
                          <a:spcPct val="107000"/>
                        </a:lnSpc>
                        <a:spcAft>
                          <a:spcPts val="800"/>
                        </a:spcAft>
                      </a:pPr>
                      <a:r>
                        <a:rPr lang="es-MX" sz="1200">
                          <a:effectLst/>
                        </a:rPr>
                        <a:t>REFLEXIONES PERSONALES</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800"/>
                        </a:spcAft>
                      </a:pPr>
                      <a:r>
                        <a:rPr lang="es-MX" sz="1200" dirty="0">
                          <a:effectLst/>
                        </a:rPr>
                        <a:t>79</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4624733"/>
                  </a:ext>
                </a:extLst>
              </a:tr>
            </a:tbl>
          </a:graphicData>
        </a:graphic>
      </p:graphicFrame>
    </p:spTree>
    <p:extLst>
      <p:ext uri="{BB962C8B-B14F-4D97-AF65-F5344CB8AC3E}">
        <p14:creationId xmlns:p14="http://schemas.microsoft.com/office/powerpoint/2010/main" val="414347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27F9F5D2-40C5-4810-AB50-07CFF5D80C5E}"/>
              </a:ext>
            </a:extLst>
          </p:cNvPr>
          <p:cNvSpPr>
            <a:spLocks noGrp="1"/>
          </p:cNvSpPr>
          <p:nvPr>
            <p:ph type="sldNum" sz="quarter" idx="12"/>
          </p:nvPr>
        </p:nvSpPr>
        <p:spPr/>
        <p:txBody>
          <a:bodyPr/>
          <a:lstStyle/>
          <a:p>
            <a:fld id="{A5B518DC-89EC-43C9-8C0F-7440E09643B8}" type="slidenum">
              <a:rPr lang="es-MX" smtClean="0">
                <a:solidFill>
                  <a:prstClr val="black">
                    <a:tint val="75000"/>
                  </a:prstClr>
                </a:solidFill>
              </a:rPr>
              <a:pPr/>
              <a:t>50</a:t>
            </a:fld>
            <a:endParaRPr lang="es-MX">
              <a:solidFill>
                <a:prstClr val="black">
                  <a:tint val="75000"/>
                </a:prstClr>
              </a:solidFill>
            </a:endParaRPr>
          </a:p>
        </p:txBody>
      </p:sp>
      <p:pic>
        <p:nvPicPr>
          <p:cNvPr id="4" name="Imagen 3">
            <a:extLst>
              <a:ext uri="{FF2B5EF4-FFF2-40B4-BE49-F238E27FC236}">
                <a16:creationId xmlns:a16="http://schemas.microsoft.com/office/drawing/2014/main" id="{7E4C2846-7D31-474C-8055-4E832D6CA828}"/>
              </a:ext>
            </a:extLst>
          </p:cNvPr>
          <p:cNvPicPr>
            <a:picLocks noChangeAspect="1"/>
          </p:cNvPicPr>
          <p:nvPr/>
        </p:nvPicPr>
        <p:blipFill rotWithShape="1">
          <a:blip r:embed="rId2"/>
          <a:srcRect l="16836" t="19570" r="16456" b="9544"/>
          <a:stretch/>
        </p:blipFill>
        <p:spPr>
          <a:xfrm>
            <a:off x="0" y="254643"/>
            <a:ext cx="9144000" cy="6072864"/>
          </a:xfrm>
          <a:prstGeom prst="rect">
            <a:avLst/>
          </a:prstGeom>
        </p:spPr>
      </p:pic>
    </p:spTree>
    <p:extLst>
      <p:ext uri="{BB962C8B-B14F-4D97-AF65-F5344CB8AC3E}">
        <p14:creationId xmlns:p14="http://schemas.microsoft.com/office/powerpoint/2010/main" val="34263235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MX"/>
              <a:t>Evidencias de procesos</a:t>
            </a:r>
          </a:p>
        </p:txBody>
      </p:sp>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915816" y="1251580"/>
            <a:ext cx="3665380" cy="2749035"/>
          </a:xfr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152" y="4000614"/>
            <a:ext cx="3809847" cy="2857385"/>
          </a:xfrm>
          <a:prstGeom prst="rect">
            <a:avLst/>
          </a:prstGeom>
        </p:spPr>
      </p:pic>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978036"/>
            <a:ext cx="3839952" cy="2879964"/>
          </a:xfrm>
          <a:prstGeom prst="rect">
            <a:avLst/>
          </a:prstGeom>
        </p:spPr>
      </p:pic>
      <p:pic>
        <p:nvPicPr>
          <p:cNvPr id="7" name="Marcador de contenido 3"/>
          <p:cNvPicPr>
            <a:picLocks noChangeAspect="1"/>
          </p:cNvPicPr>
          <p:nvPr/>
        </p:nvPicPr>
        <p:blipFill rotWithShape="1">
          <a:blip r:embed="rId5" cstate="print">
            <a:extLst>
              <a:ext uri="{BEBA8EAE-BF5A-486C-A8C5-ECC9F3942E4B}">
                <a14:imgProps xmlns:a14="http://schemas.microsoft.com/office/drawing/2010/main">
                  <a14:imgLayer r:embed="rId6">
                    <a14:imgEffect>
                      <a14:artisticLightScreen/>
                    </a14:imgEffect>
                  </a14:imgLayer>
                </a14:imgProps>
              </a:ext>
              <a:ext uri="{28A0092B-C50C-407E-A947-70E740481C1C}">
                <a14:useLocalDpi xmlns:a14="http://schemas.microsoft.com/office/drawing/2010/main" val="0"/>
              </a:ext>
            </a:extLst>
          </a:blip>
          <a:srcRect l="32113" t="52001" r="29531" b="28185"/>
          <a:stretch/>
        </p:blipFill>
        <p:spPr>
          <a:xfrm>
            <a:off x="4089400" y="2768599"/>
            <a:ext cx="1435100" cy="571501"/>
          </a:xfrm>
          <a:prstGeom prst="rect">
            <a:avLst/>
          </a:prstGeom>
        </p:spPr>
      </p:pic>
      <p:pic>
        <p:nvPicPr>
          <p:cNvPr id="9" name="Imagen 5"/>
          <p:cNvPicPr>
            <a:picLocks noChangeAspect="1"/>
          </p:cNvPicPr>
          <p:nvPr/>
        </p:nvPicPr>
        <p:blipFill rotWithShape="1">
          <a:blip r:embed="rId7" cstate="print">
            <a:extLst>
              <a:ext uri="{BEBA8EAE-BF5A-486C-A8C5-ECC9F3942E4B}">
                <a14:imgProps xmlns:a14="http://schemas.microsoft.com/office/drawing/2010/main">
                  <a14:imgLayer r:embed="rId8">
                    <a14:imgEffect>
                      <a14:artisticLineDrawing/>
                    </a14:imgEffect>
                  </a14:imgLayer>
                </a14:imgProps>
              </a:ext>
              <a:ext uri="{28A0092B-C50C-407E-A947-70E740481C1C}">
                <a14:useLocalDpi xmlns:a14="http://schemas.microsoft.com/office/drawing/2010/main" val="0"/>
              </a:ext>
            </a:extLst>
          </a:blip>
          <a:srcRect l="23749" t="27069" r="29948" b="45862"/>
          <a:stretch/>
        </p:blipFill>
        <p:spPr>
          <a:xfrm>
            <a:off x="927100" y="4757617"/>
            <a:ext cx="1778000" cy="779583"/>
          </a:xfrm>
          <a:prstGeom prst="rect">
            <a:avLst/>
          </a:prstGeom>
        </p:spPr>
      </p:pic>
      <p:pic>
        <p:nvPicPr>
          <p:cNvPr id="10" name="Imagen 4"/>
          <p:cNvPicPr>
            <a:picLocks noChangeAspect="1"/>
          </p:cNvPicPr>
          <p:nvPr/>
        </p:nvPicPr>
        <p:blipFill rotWithShape="1">
          <a:blip r:embed="rId9" cstate="print">
            <a:extLst>
              <a:ext uri="{BEBA8EAE-BF5A-486C-A8C5-ECC9F3942E4B}">
                <a14:imgProps xmlns:a14="http://schemas.microsoft.com/office/drawing/2010/main">
                  <a14:imgLayer r:embed="rId10">
                    <a14:imgEffect>
                      <a14:artisticLightScreen/>
                    </a14:imgEffect>
                  </a14:imgLayer>
                </a14:imgProps>
              </a:ext>
              <a:ext uri="{28A0092B-C50C-407E-A947-70E740481C1C}">
                <a14:useLocalDpi xmlns:a14="http://schemas.microsoft.com/office/drawing/2010/main" val="0"/>
              </a:ext>
            </a:extLst>
          </a:blip>
          <a:srcRect l="28997" t="45232" r="29335" b="34767"/>
          <a:stretch/>
        </p:blipFill>
        <p:spPr>
          <a:xfrm>
            <a:off x="6438900" y="5270499"/>
            <a:ext cx="1587500" cy="571501"/>
          </a:xfrm>
          <a:prstGeom prst="rect">
            <a:avLst/>
          </a:prstGeom>
        </p:spPr>
      </p:pic>
      <p:sp>
        <p:nvSpPr>
          <p:cNvPr id="3" name="Marcador de número de diapositiva 2">
            <a:extLst>
              <a:ext uri="{FF2B5EF4-FFF2-40B4-BE49-F238E27FC236}">
                <a16:creationId xmlns:a16="http://schemas.microsoft.com/office/drawing/2014/main" id="{92194C6A-9F59-4CFB-8DBC-0A85271AA56B}"/>
              </a:ext>
            </a:extLst>
          </p:cNvPr>
          <p:cNvSpPr>
            <a:spLocks noGrp="1"/>
          </p:cNvSpPr>
          <p:nvPr>
            <p:ph type="sldNum" sz="quarter" idx="12"/>
          </p:nvPr>
        </p:nvSpPr>
        <p:spPr/>
        <p:txBody>
          <a:bodyPr/>
          <a:lstStyle/>
          <a:p>
            <a:fld id="{A5B518DC-89EC-43C9-8C0F-7440E09643B8}" type="slidenum">
              <a:rPr lang="es-MX" smtClean="0">
                <a:solidFill>
                  <a:prstClr val="black">
                    <a:tint val="75000"/>
                  </a:prstClr>
                </a:solidFill>
              </a:rPr>
              <a:pPr/>
              <a:t>51</a:t>
            </a:fld>
            <a:endParaRPr lang="es-MX">
              <a:solidFill>
                <a:prstClr val="black">
                  <a:tint val="75000"/>
                </a:prstClr>
              </a:solidFill>
            </a:endParaRPr>
          </a:p>
        </p:txBody>
      </p:sp>
    </p:spTree>
    <p:extLst>
      <p:ext uri="{BB962C8B-B14F-4D97-AF65-F5344CB8AC3E}">
        <p14:creationId xmlns:p14="http://schemas.microsoft.com/office/powerpoint/2010/main" val="16103842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11560" y="274638"/>
            <a:ext cx="8075240" cy="922114"/>
          </a:xfrm>
        </p:spPr>
        <p:txBody>
          <a:bodyPr>
            <a:normAutofit fontScale="90000"/>
          </a:bodyPr>
          <a:lstStyle/>
          <a:p>
            <a:r>
              <a:rPr lang="es-MX" sz="3200"/>
              <a:t>Evaluación de productos y evidencias.</a:t>
            </a:r>
            <a:br>
              <a:rPr lang="es-MX" sz="3200"/>
            </a:br>
            <a:endParaRPr lang="es-MX" sz="3200"/>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2695693046"/>
              </p:ext>
            </p:extLst>
          </p:nvPr>
        </p:nvGraphicFramePr>
        <p:xfrm>
          <a:off x="609328" y="4077072"/>
          <a:ext cx="8229600" cy="1925320"/>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370840">
                <a:tc>
                  <a:txBody>
                    <a:bodyPr/>
                    <a:lstStyle/>
                    <a:p>
                      <a:r>
                        <a:rPr lang="es-MX">
                          <a:solidFill>
                            <a:schemeClr val="tx1"/>
                          </a:solidFill>
                        </a:rPr>
                        <a:t>ORIENTACIÓN EDUCATIVA</a:t>
                      </a:r>
                    </a:p>
                  </a:txBody>
                  <a:tcPr>
                    <a:solidFill>
                      <a:schemeClr val="bg2">
                        <a:lumMod val="75000"/>
                      </a:schemeClr>
                    </a:solidFill>
                  </a:tcPr>
                </a:tc>
                <a:tc>
                  <a:txBody>
                    <a:bodyPr/>
                    <a:lstStyle/>
                    <a:p>
                      <a:r>
                        <a:rPr lang="es-MX">
                          <a:solidFill>
                            <a:schemeClr val="tx1"/>
                          </a:solidFill>
                        </a:rPr>
                        <a:t>                  INGLÉS</a:t>
                      </a:r>
                    </a:p>
                  </a:txBody>
                  <a:tcPr>
                    <a:solidFill>
                      <a:schemeClr val="bg2">
                        <a:lumMod val="75000"/>
                      </a:schemeClr>
                    </a:solidFill>
                  </a:tcPr>
                </a:tc>
                <a:tc>
                  <a:txBody>
                    <a:bodyPr/>
                    <a:lstStyle/>
                    <a:p>
                      <a:r>
                        <a:rPr lang="es-MX">
                          <a:solidFill>
                            <a:schemeClr val="tx1"/>
                          </a:solidFill>
                        </a:rPr>
                        <a:t>             BIOLOGÍA</a:t>
                      </a:r>
                    </a:p>
                  </a:txBody>
                  <a:tcPr>
                    <a:solidFill>
                      <a:schemeClr val="bg2">
                        <a:lumMod val="75000"/>
                      </a:schemeClr>
                    </a:solidFill>
                  </a:tcPr>
                </a:tc>
                <a:extLst>
                  <a:ext uri="{0D108BD9-81ED-4DB2-BD59-A6C34878D82A}">
                    <a16:rowId xmlns:a16="http://schemas.microsoft.com/office/drawing/2014/main" val="10000"/>
                  </a:ext>
                </a:extLst>
              </a:tr>
              <a:tr h="370840">
                <a:tc>
                  <a:txBody>
                    <a:bodyPr/>
                    <a:lstStyle/>
                    <a:p>
                      <a:r>
                        <a:rPr lang="es-ES" sz="1200" kern="1200">
                          <a:solidFill>
                            <a:schemeClr val="dk1"/>
                          </a:solidFill>
                          <a:effectLst/>
                          <a:latin typeface="Arial" pitchFamily="34" charset="0"/>
                          <a:ea typeface="+mn-ea"/>
                          <a:cs typeface="Arial" pitchFamily="34" charset="0"/>
                        </a:rPr>
                        <a:t>--Conclusiones personales</a:t>
                      </a:r>
                      <a:endParaRPr lang="es-MX" sz="1200" kern="1200">
                        <a:solidFill>
                          <a:schemeClr val="dk1"/>
                        </a:solidFill>
                        <a:effectLst/>
                        <a:latin typeface="Arial" pitchFamily="34" charset="0"/>
                        <a:ea typeface="+mn-ea"/>
                        <a:cs typeface="Arial" pitchFamily="34" charset="0"/>
                      </a:endParaRPr>
                    </a:p>
                    <a:p>
                      <a:r>
                        <a:rPr lang="es-ES" sz="1200" kern="1200">
                          <a:solidFill>
                            <a:schemeClr val="dk1"/>
                          </a:solidFill>
                          <a:effectLst/>
                          <a:latin typeface="Arial" pitchFamily="34" charset="0"/>
                          <a:ea typeface="+mn-ea"/>
                          <a:cs typeface="Arial" pitchFamily="34" charset="0"/>
                        </a:rPr>
                        <a:t>- Elaboración y presentación de resultados  en forma de gráficas</a:t>
                      </a:r>
                      <a:endParaRPr lang="es-MX" sz="1200" kern="1200">
                        <a:solidFill>
                          <a:schemeClr val="dk1"/>
                        </a:solidFill>
                        <a:effectLst/>
                        <a:latin typeface="Arial" pitchFamily="34" charset="0"/>
                        <a:ea typeface="+mn-ea"/>
                        <a:cs typeface="Arial" pitchFamily="34" charset="0"/>
                      </a:endParaRPr>
                    </a:p>
                    <a:p>
                      <a:endParaRPr lang="es-MX" sz="1200">
                        <a:latin typeface="Arial" pitchFamily="34" charset="0"/>
                        <a:cs typeface="Arial" pitchFamily="34" charset="0"/>
                      </a:endParaRPr>
                    </a:p>
                  </a:txBody>
                  <a:tcPr>
                    <a:solidFill>
                      <a:schemeClr val="bg2">
                        <a:lumMod val="90000"/>
                      </a:schemeClr>
                    </a:solidFill>
                  </a:tcPr>
                </a:tc>
                <a:tc>
                  <a:txBody>
                    <a:bodyPr/>
                    <a:lstStyle/>
                    <a:p>
                      <a:r>
                        <a:rPr lang="es-ES" sz="1200" kern="1200">
                          <a:solidFill>
                            <a:schemeClr val="dk1"/>
                          </a:solidFill>
                          <a:effectLst/>
                          <a:latin typeface="Arial" pitchFamily="34" charset="0"/>
                          <a:ea typeface="+mn-ea"/>
                          <a:cs typeface="Arial" pitchFamily="34" charset="0"/>
                        </a:rPr>
                        <a:t>Actividades en equipo en las que los alumnos se comuniquen</a:t>
                      </a:r>
                    </a:p>
                    <a:p>
                      <a:r>
                        <a:rPr lang="es-ES" sz="1200" kern="1200">
                          <a:solidFill>
                            <a:schemeClr val="dk1"/>
                          </a:solidFill>
                          <a:effectLst/>
                          <a:latin typeface="Arial" pitchFamily="34" charset="0"/>
                          <a:ea typeface="+mn-ea"/>
                          <a:cs typeface="Arial" pitchFamily="34" charset="0"/>
                        </a:rPr>
                        <a:t>Investigación</a:t>
                      </a:r>
                      <a:r>
                        <a:rPr lang="es-ES" sz="1200" kern="1200" baseline="0">
                          <a:solidFill>
                            <a:schemeClr val="dk1"/>
                          </a:solidFill>
                          <a:effectLst/>
                          <a:latin typeface="Arial" pitchFamily="34" charset="0"/>
                          <a:ea typeface="+mn-ea"/>
                          <a:cs typeface="Arial" pitchFamily="34" charset="0"/>
                        </a:rPr>
                        <a:t> </a:t>
                      </a:r>
                      <a:r>
                        <a:rPr lang="es-ES" sz="1200" kern="1200">
                          <a:solidFill>
                            <a:schemeClr val="dk1"/>
                          </a:solidFill>
                          <a:effectLst/>
                          <a:latin typeface="Arial" pitchFamily="34" charset="0"/>
                          <a:ea typeface="+mn-ea"/>
                          <a:cs typeface="Arial" pitchFamily="34" charset="0"/>
                        </a:rPr>
                        <a:t>, resolución de problemas en relación al aprendizaje del inglés .</a:t>
                      </a:r>
                      <a:endParaRPr lang="es-MX" sz="1200">
                        <a:latin typeface="Arial" pitchFamily="34" charset="0"/>
                        <a:cs typeface="Arial" pitchFamily="34" charset="0"/>
                      </a:endParaRPr>
                    </a:p>
                  </a:txBody>
                  <a:tcPr>
                    <a:solidFill>
                      <a:schemeClr val="bg2">
                        <a:lumMod val="90000"/>
                      </a:schemeClr>
                    </a:solidFill>
                  </a:tcPr>
                </a:tc>
                <a:tc>
                  <a:txBody>
                    <a:bodyPr/>
                    <a:lstStyle/>
                    <a:p>
                      <a:pPr lvl="0"/>
                      <a:r>
                        <a:rPr lang="es-ES" sz="1200" kern="1200">
                          <a:solidFill>
                            <a:schemeClr val="dk1"/>
                          </a:solidFill>
                          <a:effectLst/>
                          <a:latin typeface="Arial" pitchFamily="34" charset="0"/>
                          <a:ea typeface="+mn-ea"/>
                          <a:cs typeface="Arial" pitchFamily="34" charset="0"/>
                        </a:rPr>
                        <a:t>Investigación teórica</a:t>
                      </a:r>
                      <a:endParaRPr lang="es-MX" sz="1200" kern="1200">
                        <a:solidFill>
                          <a:schemeClr val="dk1"/>
                        </a:solidFill>
                        <a:effectLst/>
                        <a:latin typeface="Arial" pitchFamily="34" charset="0"/>
                        <a:ea typeface="+mn-ea"/>
                        <a:cs typeface="Arial" pitchFamily="34" charset="0"/>
                      </a:endParaRPr>
                    </a:p>
                    <a:p>
                      <a:pPr lvl="0"/>
                      <a:r>
                        <a:rPr lang="es-ES" sz="1200" kern="1200">
                          <a:solidFill>
                            <a:schemeClr val="dk1"/>
                          </a:solidFill>
                          <a:effectLst/>
                          <a:latin typeface="Arial" pitchFamily="34" charset="0"/>
                          <a:ea typeface="+mn-ea"/>
                          <a:cs typeface="Arial" pitchFamily="34" charset="0"/>
                        </a:rPr>
                        <a:t>Investigación práctica, por medio de encuestas, listas de chequeo y test.</a:t>
                      </a:r>
                      <a:endParaRPr lang="es-MX" sz="1200" kern="1200">
                        <a:solidFill>
                          <a:schemeClr val="dk1"/>
                        </a:solidFill>
                        <a:effectLst/>
                        <a:latin typeface="Arial" pitchFamily="34" charset="0"/>
                        <a:ea typeface="+mn-ea"/>
                        <a:cs typeface="Arial" pitchFamily="34" charset="0"/>
                      </a:endParaRPr>
                    </a:p>
                    <a:p>
                      <a:r>
                        <a:rPr lang="es-ES" sz="1200" kern="1200">
                          <a:solidFill>
                            <a:schemeClr val="dk1"/>
                          </a:solidFill>
                          <a:effectLst/>
                          <a:latin typeface="Arial" pitchFamily="34" charset="0"/>
                          <a:ea typeface="+mn-ea"/>
                          <a:cs typeface="Arial" pitchFamily="34" charset="0"/>
                        </a:rPr>
                        <a:t>Elaboración y presentación de resultados  en forma de gráficas, tablas e imágenes</a:t>
                      </a:r>
                      <a:endParaRPr lang="es-MX" sz="1200" kern="1200">
                        <a:solidFill>
                          <a:schemeClr val="dk1"/>
                        </a:solidFill>
                        <a:effectLst/>
                        <a:latin typeface="Arial" pitchFamily="34" charset="0"/>
                        <a:ea typeface="+mn-ea"/>
                        <a:cs typeface="Arial" pitchFamily="34" charset="0"/>
                      </a:endParaRPr>
                    </a:p>
                    <a:p>
                      <a:pPr lvl="0"/>
                      <a:r>
                        <a:rPr lang="es-ES" sz="1200" kern="1200">
                          <a:solidFill>
                            <a:schemeClr val="dk1"/>
                          </a:solidFill>
                          <a:effectLst/>
                          <a:latin typeface="Arial" pitchFamily="34" charset="0"/>
                          <a:ea typeface="+mn-ea"/>
                          <a:cs typeface="Arial" pitchFamily="34" charset="0"/>
                        </a:rPr>
                        <a:t>Presentaciones parciales ante grupo</a:t>
                      </a:r>
                      <a:endParaRPr lang="es-MX" sz="1200" kern="1200">
                        <a:solidFill>
                          <a:schemeClr val="dk1"/>
                        </a:solidFill>
                        <a:effectLst/>
                        <a:latin typeface="Arial" pitchFamily="34" charset="0"/>
                        <a:ea typeface="+mn-ea"/>
                        <a:cs typeface="Arial" pitchFamily="34" charset="0"/>
                      </a:endParaRPr>
                    </a:p>
                    <a:p>
                      <a:endParaRPr lang="es-MX" sz="1200">
                        <a:latin typeface="Arial" pitchFamily="34" charset="0"/>
                        <a:cs typeface="Arial" pitchFamily="34" charset="0"/>
                      </a:endParaRPr>
                    </a:p>
                  </a:txBody>
                  <a:tcPr>
                    <a:solidFill>
                      <a:schemeClr val="bg2">
                        <a:lumMod val="90000"/>
                      </a:schemeClr>
                    </a:solidFill>
                  </a:tcPr>
                </a:tc>
                <a:extLst>
                  <a:ext uri="{0D108BD9-81ED-4DB2-BD59-A6C34878D82A}">
                    <a16:rowId xmlns:a16="http://schemas.microsoft.com/office/drawing/2014/main" val="10001"/>
                  </a:ext>
                </a:extLst>
              </a:tr>
            </a:tbl>
          </a:graphicData>
        </a:graphic>
      </p:graphicFrame>
      <p:sp>
        <p:nvSpPr>
          <p:cNvPr id="6" name="5 CuadroTexto"/>
          <p:cNvSpPr txBox="1"/>
          <p:nvPr/>
        </p:nvSpPr>
        <p:spPr>
          <a:xfrm>
            <a:off x="609328" y="1409750"/>
            <a:ext cx="8136904" cy="2585323"/>
          </a:xfrm>
          <a:prstGeom prst="rect">
            <a:avLst/>
          </a:prstGeom>
          <a:noFill/>
        </p:spPr>
        <p:txBody>
          <a:bodyPr wrap="square" rtlCol="0">
            <a:spAutoFit/>
          </a:bodyPr>
          <a:lstStyle/>
          <a:p>
            <a:r>
              <a:rPr lang="es-ES" sz="1200">
                <a:solidFill>
                  <a:schemeClr val="dk1"/>
                </a:solidFill>
                <a:latin typeface="Arial" pitchFamily="34" charset="0"/>
                <a:cs typeface="Arial" pitchFamily="34" charset="0"/>
              </a:rPr>
              <a:t>EN GENERAL DE LAS TRES MATERIAS INVOLUCRADAS:</a:t>
            </a:r>
          </a:p>
          <a:p>
            <a:endParaRPr lang="es-ES" sz="1200">
              <a:solidFill>
                <a:schemeClr val="dk1"/>
              </a:solidFill>
              <a:latin typeface="Arial" pitchFamily="34" charset="0"/>
              <a:cs typeface="Arial" pitchFamily="34" charset="0"/>
            </a:endParaRPr>
          </a:p>
          <a:p>
            <a:r>
              <a:rPr lang="es-ES" sz="1200" b="1">
                <a:solidFill>
                  <a:schemeClr val="dk1"/>
                </a:solidFill>
                <a:latin typeface="Arial" pitchFamily="34" charset="0"/>
                <a:cs typeface="Arial" pitchFamily="34" charset="0"/>
              </a:rPr>
              <a:t>Evaluación diagnóstica</a:t>
            </a:r>
            <a:r>
              <a:rPr lang="es-ES" sz="1200">
                <a:solidFill>
                  <a:schemeClr val="dk1"/>
                </a:solidFill>
                <a:latin typeface="Arial" pitchFamily="34" charset="0"/>
                <a:cs typeface="Arial" pitchFamily="34" charset="0"/>
              </a:rPr>
              <a:t>:  </a:t>
            </a:r>
            <a:endParaRPr lang="es-MX" sz="1200">
              <a:solidFill>
                <a:schemeClr val="dk1"/>
              </a:solidFill>
              <a:latin typeface="Arial" pitchFamily="34" charset="0"/>
              <a:cs typeface="Arial" pitchFamily="34" charset="0"/>
            </a:endParaRPr>
          </a:p>
          <a:p>
            <a:r>
              <a:rPr lang="es-ES" sz="1200">
                <a:solidFill>
                  <a:schemeClr val="dk1"/>
                </a:solidFill>
                <a:latin typeface="Arial" pitchFamily="34" charset="0"/>
                <a:cs typeface="Arial" pitchFamily="34" charset="0"/>
              </a:rPr>
              <a:t>Cuestionarios que serán redactados tomando en cuenta las propuestas y puntos de vista de los maestros involucrados en el proyecto.  </a:t>
            </a:r>
          </a:p>
          <a:p>
            <a:r>
              <a:rPr lang="es-ES" sz="1200">
                <a:solidFill>
                  <a:schemeClr val="dk1"/>
                </a:solidFill>
                <a:latin typeface="Arial" pitchFamily="34" charset="0"/>
                <a:cs typeface="Arial" pitchFamily="34" charset="0"/>
              </a:rPr>
              <a:t>  </a:t>
            </a:r>
          </a:p>
          <a:p>
            <a:r>
              <a:rPr lang="es-ES" sz="1200" b="1">
                <a:solidFill>
                  <a:schemeClr val="dk1"/>
                </a:solidFill>
                <a:latin typeface="Arial" pitchFamily="34" charset="0"/>
                <a:cs typeface="Arial" pitchFamily="34" charset="0"/>
              </a:rPr>
              <a:t>Evaluación formativa: </a:t>
            </a:r>
            <a:endParaRPr lang="es-MX" sz="1200" b="1">
              <a:solidFill>
                <a:schemeClr val="dk1"/>
              </a:solidFill>
              <a:latin typeface="Arial" pitchFamily="34" charset="0"/>
              <a:cs typeface="Arial" pitchFamily="34" charset="0"/>
            </a:endParaRPr>
          </a:p>
          <a:p>
            <a:r>
              <a:rPr lang="es-ES" sz="1200">
                <a:solidFill>
                  <a:schemeClr val="dk1"/>
                </a:solidFill>
                <a:latin typeface="Arial" pitchFamily="34" charset="0"/>
                <a:cs typeface="Arial" pitchFamily="34" charset="0"/>
              </a:rPr>
              <a:t> Información investigada  sobre “puntos clave”  de cada materia. Documentos  propuestos por cada asignatura  involucrada. Exposición y presentación  de los trabajos</a:t>
            </a:r>
          </a:p>
          <a:p>
            <a:endParaRPr lang="es-MX" sz="1200">
              <a:solidFill>
                <a:schemeClr val="dk1"/>
              </a:solidFill>
              <a:latin typeface="Arial" pitchFamily="34" charset="0"/>
              <a:cs typeface="Arial" pitchFamily="34" charset="0"/>
            </a:endParaRPr>
          </a:p>
          <a:p>
            <a:r>
              <a:rPr lang="es-ES" sz="1200" b="1">
                <a:solidFill>
                  <a:schemeClr val="dk1"/>
                </a:solidFill>
                <a:latin typeface="Arial" pitchFamily="34" charset="0"/>
                <a:cs typeface="Arial" pitchFamily="34" charset="0"/>
              </a:rPr>
              <a:t>Evaluación Sumativa  </a:t>
            </a:r>
            <a:r>
              <a:rPr lang="es-ES" sz="1200">
                <a:solidFill>
                  <a:schemeClr val="dk1"/>
                </a:solidFill>
                <a:latin typeface="Arial" pitchFamily="34" charset="0"/>
                <a:cs typeface="Arial" pitchFamily="34" charset="0"/>
              </a:rPr>
              <a:t>En mesa redonda al final del proyecto y con la presencia de los maestros de las tres asignaturas los alumnos participarán en la Autoevaluación y  Cooevaluación del propio aprendizaje  </a:t>
            </a:r>
            <a:endParaRPr lang="es-MX" sz="1200">
              <a:solidFill>
                <a:schemeClr val="dk1"/>
              </a:solidFill>
              <a:latin typeface="Arial" pitchFamily="34" charset="0"/>
              <a:cs typeface="Arial" pitchFamily="34" charset="0"/>
            </a:endParaRPr>
          </a:p>
          <a:p>
            <a:endParaRPr lang="es-MX"/>
          </a:p>
        </p:txBody>
      </p:sp>
      <p:sp>
        <p:nvSpPr>
          <p:cNvPr id="3" name="Marcador de número de diapositiva 2">
            <a:extLst>
              <a:ext uri="{FF2B5EF4-FFF2-40B4-BE49-F238E27FC236}">
                <a16:creationId xmlns:a16="http://schemas.microsoft.com/office/drawing/2014/main" id="{95AE44E5-511B-4A68-9328-E56C31F379CC}"/>
              </a:ext>
            </a:extLst>
          </p:cNvPr>
          <p:cNvSpPr>
            <a:spLocks noGrp="1"/>
          </p:cNvSpPr>
          <p:nvPr>
            <p:ph type="sldNum" sz="quarter" idx="12"/>
          </p:nvPr>
        </p:nvSpPr>
        <p:spPr/>
        <p:txBody>
          <a:bodyPr/>
          <a:lstStyle/>
          <a:p>
            <a:fld id="{A5B518DC-89EC-43C9-8C0F-7440E09643B8}" type="slidenum">
              <a:rPr lang="es-MX" smtClean="0">
                <a:solidFill>
                  <a:prstClr val="black">
                    <a:tint val="75000"/>
                  </a:prstClr>
                </a:solidFill>
              </a:rPr>
              <a:pPr/>
              <a:t>52</a:t>
            </a:fld>
            <a:endParaRPr lang="es-MX">
              <a:solidFill>
                <a:prstClr val="black">
                  <a:tint val="75000"/>
                </a:prstClr>
              </a:solidFill>
            </a:endParaRPr>
          </a:p>
        </p:txBody>
      </p:sp>
    </p:spTree>
    <p:extLst>
      <p:ext uri="{BB962C8B-B14F-4D97-AF65-F5344CB8AC3E}">
        <p14:creationId xmlns:p14="http://schemas.microsoft.com/office/powerpoint/2010/main" val="28033985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MX"/>
              <a:t>Producto 10 Tipos de Evaluación</a:t>
            </a:r>
          </a:p>
        </p:txBody>
      </p:sp>
      <p:pic>
        <p:nvPicPr>
          <p:cNvPr id="4" name="Content Placeholder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419872" y="1628800"/>
            <a:ext cx="3473526" cy="2015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1920" y="3898522"/>
            <a:ext cx="3477192" cy="2607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5 CuadroTexto"/>
          <p:cNvSpPr txBox="1"/>
          <p:nvPr/>
        </p:nvSpPr>
        <p:spPr>
          <a:xfrm>
            <a:off x="539552" y="1988840"/>
            <a:ext cx="2223429" cy="523220"/>
          </a:xfrm>
          <a:prstGeom prst="rect">
            <a:avLst/>
          </a:prstGeom>
          <a:noFill/>
        </p:spPr>
        <p:txBody>
          <a:bodyPr wrap="none" rtlCol="0">
            <a:spAutoFit/>
          </a:bodyPr>
          <a:lstStyle/>
          <a:p>
            <a:r>
              <a:rPr lang="es-MX" sz="2800"/>
              <a:t>DIAGNÓSTICA</a:t>
            </a:r>
          </a:p>
        </p:txBody>
      </p:sp>
      <p:sp>
        <p:nvSpPr>
          <p:cNvPr id="7" name="6 CuadroTexto"/>
          <p:cNvSpPr txBox="1"/>
          <p:nvPr/>
        </p:nvSpPr>
        <p:spPr>
          <a:xfrm>
            <a:off x="539552" y="3501008"/>
            <a:ext cx="1947969" cy="584775"/>
          </a:xfrm>
          <a:prstGeom prst="rect">
            <a:avLst/>
          </a:prstGeom>
          <a:noFill/>
        </p:spPr>
        <p:txBody>
          <a:bodyPr wrap="none" rtlCol="0">
            <a:spAutoFit/>
          </a:bodyPr>
          <a:lstStyle/>
          <a:p>
            <a:r>
              <a:rPr lang="es-MX" sz="3200"/>
              <a:t>SUMATIVA</a:t>
            </a:r>
          </a:p>
        </p:txBody>
      </p:sp>
      <p:sp>
        <p:nvSpPr>
          <p:cNvPr id="9" name="8 CuadroTexto"/>
          <p:cNvSpPr txBox="1"/>
          <p:nvPr/>
        </p:nvSpPr>
        <p:spPr>
          <a:xfrm>
            <a:off x="586167" y="4797152"/>
            <a:ext cx="2176814" cy="584775"/>
          </a:xfrm>
          <a:prstGeom prst="rect">
            <a:avLst/>
          </a:prstGeom>
          <a:noFill/>
        </p:spPr>
        <p:txBody>
          <a:bodyPr wrap="none" rtlCol="0">
            <a:spAutoFit/>
          </a:bodyPr>
          <a:lstStyle/>
          <a:p>
            <a:r>
              <a:rPr lang="es-MX" sz="3200"/>
              <a:t>FORMATIVA</a:t>
            </a:r>
          </a:p>
        </p:txBody>
      </p:sp>
      <p:sp>
        <p:nvSpPr>
          <p:cNvPr id="3" name="Marcador de número de diapositiva 2">
            <a:extLst>
              <a:ext uri="{FF2B5EF4-FFF2-40B4-BE49-F238E27FC236}">
                <a16:creationId xmlns:a16="http://schemas.microsoft.com/office/drawing/2014/main" id="{1B02D23B-99E8-4B3E-8035-EEEB052073CB}"/>
              </a:ext>
            </a:extLst>
          </p:cNvPr>
          <p:cNvSpPr>
            <a:spLocks noGrp="1"/>
          </p:cNvSpPr>
          <p:nvPr>
            <p:ph type="sldNum" sz="quarter" idx="12"/>
          </p:nvPr>
        </p:nvSpPr>
        <p:spPr/>
        <p:txBody>
          <a:bodyPr/>
          <a:lstStyle/>
          <a:p>
            <a:fld id="{A5B518DC-89EC-43C9-8C0F-7440E09643B8}" type="slidenum">
              <a:rPr lang="es-MX" smtClean="0">
                <a:solidFill>
                  <a:prstClr val="black">
                    <a:tint val="75000"/>
                  </a:prstClr>
                </a:solidFill>
              </a:rPr>
              <a:pPr/>
              <a:t>53</a:t>
            </a:fld>
            <a:endParaRPr lang="es-MX">
              <a:solidFill>
                <a:prstClr val="black">
                  <a:tint val="75000"/>
                </a:prstClr>
              </a:solidFill>
            </a:endParaRPr>
          </a:p>
        </p:txBody>
      </p:sp>
    </p:spTree>
    <p:extLst>
      <p:ext uri="{BB962C8B-B14F-4D97-AF65-F5344CB8AC3E}">
        <p14:creationId xmlns:p14="http://schemas.microsoft.com/office/powerpoint/2010/main" val="40555602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949370"/>
            <a:ext cx="8292690" cy="5690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a:off x="3419872" y="260648"/>
            <a:ext cx="2797751" cy="523220"/>
          </a:xfrm>
          <a:prstGeom prst="rect">
            <a:avLst/>
          </a:prstGeom>
          <a:noFill/>
        </p:spPr>
        <p:txBody>
          <a:bodyPr wrap="square" rtlCol="0">
            <a:spAutoFit/>
          </a:bodyPr>
          <a:lstStyle/>
          <a:p>
            <a:r>
              <a:rPr lang="es-MX" sz="2800">
                <a:solidFill>
                  <a:prstClr val="black"/>
                </a:solidFill>
              </a:rPr>
              <a:t>DIAGNÓSTICA</a:t>
            </a:r>
          </a:p>
        </p:txBody>
      </p:sp>
      <p:sp>
        <p:nvSpPr>
          <p:cNvPr id="3" name="Marcador de número de diapositiva 2">
            <a:extLst>
              <a:ext uri="{FF2B5EF4-FFF2-40B4-BE49-F238E27FC236}">
                <a16:creationId xmlns:a16="http://schemas.microsoft.com/office/drawing/2014/main" id="{76C48B51-3766-4ECE-8B2A-691C02765D27}"/>
              </a:ext>
            </a:extLst>
          </p:cNvPr>
          <p:cNvSpPr>
            <a:spLocks noGrp="1"/>
          </p:cNvSpPr>
          <p:nvPr>
            <p:ph type="sldNum" sz="quarter" idx="12"/>
          </p:nvPr>
        </p:nvSpPr>
        <p:spPr/>
        <p:txBody>
          <a:bodyPr/>
          <a:lstStyle/>
          <a:p>
            <a:fld id="{A5B518DC-89EC-43C9-8C0F-7440E09643B8}" type="slidenum">
              <a:rPr lang="es-MX" smtClean="0">
                <a:solidFill>
                  <a:prstClr val="black">
                    <a:tint val="75000"/>
                  </a:prstClr>
                </a:solidFill>
              </a:rPr>
              <a:pPr/>
              <a:t>54</a:t>
            </a:fld>
            <a:endParaRPr lang="es-MX">
              <a:solidFill>
                <a:prstClr val="black">
                  <a:tint val="75000"/>
                </a:prstClr>
              </a:solidFill>
            </a:endParaRPr>
          </a:p>
        </p:txBody>
      </p:sp>
    </p:spTree>
    <p:extLst>
      <p:ext uri="{BB962C8B-B14F-4D97-AF65-F5344CB8AC3E}">
        <p14:creationId xmlns:p14="http://schemas.microsoft.com/office/powerpoint/2010/main" val="2477659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a:t>SUMATIVA</a:t>
            </a:r>
          </a:p>
        </p:txBody>
      </p:sp>
      <p:pic>
        <p:nvPicPr>
          <p:cNvPr id="4" name="Imagen 5">
            <a:extLst>
              <a:ext uri="{FF2B5EF4-FFF2-40B4-BE49-F238E27FC236}">
                <a16:creationId xmlns:a16="http://schemas.microsoft.com/office/drawing/2014/main" id="{0F2CE537-7EEA-084D-9D3D-65117DFED1B8}"/>
              </a:ext>
            </a:extLst>
          </p:cNvPr>
          <p:cNvPicPr>
            <a:picLocks noGrp="1" noChangeAspect="1"/>
          </p:cNvPicPr>
          <p:nvPr>
            <p:ph idx="1"/>
          </p:nvPr>
        </p:nvPicPr>
        <p:blipFill>
          <a:blip r:embed="rId2"/>
          <a:stretch>
            <a:fillRect/>
          </a:stretch>
        </p:blipFill>
        <p:spPr>
          <a:xfrm>
            <a:off x="1288901" y="1600200"/>
            <a:ext cx="6566197" cy="4525963"/>
          </a:xfrm>
          <a:prstGeom prst="rect">
            <a:avLst/>
          </a:prstGeom>
        </p:spPr>
      </p:pic>
      <p:sp>
        <p:nvSpPr>
          <p:cNvPr id="3" name="Marcador de número de diapositiva 2">
            <a:extLst>
              <a:ext uri="{FF2B5EF4-FFF2-40B4-BE49-F238E27FC236}">
                <a16:creationId xmlns:a16="http://schemas.microsoft.com/office/drawing/2014/main" id="{AE824A91-530F-423E-B9E4-369B7B024898}"/>
              </a:ext>
            </a:extLst>
          </p:cNvPr>
          <p:cNvSpPr>
            <a:spLocks noGrp="1"/>
          </p:cNvSpPr>
          <p:nvPr>
            <p:ph type="sldNum" sz="quarter" idx="12"/>
          </p:nvPr>
        </p:nvSpPr>
        <p:spPr/>
        <p:txBody>
          <a:bodyPr/>
          <a:lstStyle/>
          <a:p>
            <a:fld id="{A5B518DC-89EC-43C9-8C0F-7440E09643B8}" type="slidenum">
              <a:rPr lang="es-MX" smtClean="0">
                <a:solidFill>
                  <a:prstClr val="black">
                    <a:tint val="75000"/>
                  </a:prstClr>
                </a:solidFill>
              </a:rPr>
              <a:pPr/>
              <a:t>55</a:t>
            </a:fld>
            <a:endParaRPr lang="es-MX">
              <a:solidFill>
                <a:prstClr val="black">
                  <a:tint val="75000"/>
                </a:prstClr>
              </a:solidFill>
            </a:endParaRPr>
          </a:p>
        </p:txBody>
      </p:sp>
    </p:spTree>
    <p:extLst>
      <p:ext uri="{BB962C8B-B14F-4D97-AF65-F5344CB8AC3E}">
        <p14:creationId xmlns:p14="http://schemas.microsoft.com/office/powerpoint/2010/main" val="234234891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Objeto"/>
          <p:cNvGraphicFramePr>
            <a:graphicFrameLocks noChangeAspect="1"/>
          </p:cNvGraphicFramePr>
          <p:nvPr>
            <p:extLst>
              <p:ext uri="{D42A27DB-BD31-4B8C-83A1-F6EECF244321}">
                <p14:modId xmlns:p14="http://schemas.microsoft.com/office/powerpoint/2010/main" val="2161420421"/>
              </p:ext>
            </p:extLst>
          </p:nvPr>
        </p:nvGraphicFramePr>
        <p:xfrm>
          <a:off x="1043608" y="908720"/>
          <a:ext cx="7776864" cy="5328592"/>
        </p:xfrm>
        <a:graphic>
          <a:graphicData uri="http://schemas.openxmlformats.org/presentationml/2006/ole">
            <mc:AlternateContent xmlns:mc="http://schemas.openxmlformats.org/markup-compatibility/2006">
              <mc:Choice xmlns:v="urn:schemas-microsoft-com:vml" Requires="v">
                <p:oleObj name="Documento" r:id="rId2" imgW="9160745" imgH="6269519" progId="Word.Document.12">
                  <p:embed/>
                </p:oleObj>
              </mc:Choice>
              <mc:Fallback>
                <p:oleObj name="Documento" r:id="rId2" imgW="9160745" imgH="6269519" progId="Word.Document.12">
                  <p:embed/>
                  <p:pic>
                    <p:nvPicPr>
                      <p:cNvPr id="2" name="1 Objeto"/>
                      <p:cNvPicPr/>
                      <p:nvPr/>
                    </p:nvPicPr>
                    <p:blipFill>
                      <a:blip r:embed="rId3"/>
                      <a:stretch>
                        <a:fillRect/>
                      </a:stretch>
                    </p:blipFill>
                    <p:spPr>
                      <a:xfrm>
                        <a:off x="1043608" y="908720"/>
                        <a:ext cx="7776864" cy="5328592"/>
                      </a:xfrm>
                      <a:prstGeom prst="rect">
                        <a:avLst/>
                      </a:prstGeom>
                    </p:spPr>
                  </p:pic>
                </p:oleObj>
              </mc:Fallback>
            </mc:AlternateContent>
          </a:graphicData>
        </a:graphic>
      </p:graphicFrame>
      <p:sp>
        <p:nvSpPr>
          <p:cNvPr id="3" name="2 CuadroTexto"/>
          <p:cNvSpPr txBox="1"/>
          <p:nvPr/>
        </p:nvSpPr>
        <p:spPr>
          <a:xfrm>
            <a:off x="742510" y="364014"/>
            <a:ext cx="2829903" cy="646331"/>
          </a:xfrm>
          <a:prstGeom prst="rect">
            <a:avLst/>
          </a:prstGeom>
          <a:noFill/>
        </p:spPr>
        <p:txBody>
          <a:bodyPr wrap="square" rtlCol="0">
            <a:spAutoFit/>
          </a:bodyPr>
          <a:lstStyle/>
          <a:p>
            <a:r>
              <a:rPr lang="es-MX" sz="3600"/>
              <a:t>FORMATIVA</a:t>
            </a:r>
          </a:p>
        </p:txBody>
      </p:sp>
      <p:sp>
        <p:nvSpPr>
          <p:cNvPr id="4" name="Marcador de número de diapositiva 3">
            <a:extLst>
              <a:ext uri="{FF2B5EF4-FFF2-40B4-BE49-F238E27FC236}">
                <a16:creationId xmlns:a16="http://schemas.microsoft.com/office/drawing/2014/main" id="{6694AE51-700F-4779-8E8E-9A5B711CFD10}"/>
              </a:ext>
            </a:extLst>
          </p:cNvPr>
          <p:cNvSpPr>
            <a:spLocks noGrp="1"/>
          </p:cNvSpPr>
          <p:nvPr>
            <p:ph type="sldNum" sz="quarter" idx="12"/>
          </p:nvPr>
        </p:nvSpPr>
        <p:spPr/>
        <p:txBody>
          <a:bodyPr/>
          <a:lstStyle/>
          <a:p>
            <a:fld id="{A5B518DC-89EC-43C9-8C0F-7440E09643B8}" type="slidenum">
              <a:rPr lang="es-MX" smtClean="0">
                <a:solidFill>
                  <a:prstClr val="black">
                    <a:tint val="75000"/>
                  </a:prstClr>
                </a:solidFill>
              </a:rPr>
              <a:pPr/>
              <a:t>56</a:t>
            </a:fld>
            <a:endParaRPr lang="es-MX">
              <a:solidFill>
                <a:prstClr val="black">
                  <a:tint val="75000"/>
                </a:prstClr>
              </a:solidFill>
            </a:endParaRPr>
          </a:p>
        </p:txBody>
      </p:sp>
    </p:spTree>
    <p:extLst>
      <p:ext uri="{BB962C8B-B14F-4D97-AF65-F5344CB8AC3E}">
        <p14:creationId xmlns:p14="http://schemas.microsoft.com/office/powerpoint/2010/main" val="136838422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8150" y="812800"/>
            <a:ext cx="8267700" cy="523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Marcador de número de diapositiva 1">
            <a:extLst>
              <a:ext uri="{FF2B5EF4-FFF2-40B4-BE49-F238E27FC236}">
                <a16:creationId xmlns:a16="http://schemas.microsoft.com/office/drawing/2014/main" id="{CB59CE9B-F71E-4CDA-823E-E1928939CE46}"/>
              </a:ext>
            </a:extLst>
          </p:cNvPr>
          <p:cNvSpPr>
            <a:spLocks noGrp="1"/>
          </p:cNvSpPr>
          <p:nvPr>
            <p:ph type="sldNum" sz="quarter" idx="12"/>
          </p:nvPr>
        </p:nvSpPr>
        <p:spPr/>
        <p:txBody>
          <a:bodyPr/>
          <a:lstStyle/>
          <a:p>
            <a:fld id="{A5B518DC-89EC-43C9-8C0F-7440E09643B8}" type="slidenum">
              <a:rPr lang="es-MX" smtClean="0">
                <a:solidFill>
                  <a:prstClr val="black">
                    <a:tint val="75000"/>
                  </a:prstClr>
                </a:solidFill>
              </a:rPr>
              <a:pPr/>
              <a:t>57</a:t>
            </a:fld>
            <a:endParaRPr lang="es-MX">
              <a:solidFill>
                <a:prstClr val="black">
                  <a:tint val="75000"/>
                </a:prstClr>
              </a:solidFill>
            </a:endParaRPr>
          </a:p>
        </p:txBody>
      </p:sp>
    </p:spTree>
    <p:extLst>
      <p:ext uri="{BB962C8B-B14F-4D97-AF65-F5344CB8AC3E}">
        <p14:creationId xmlns:p14="http://schemas.microsoft.com/office/powerpoint/2010/main" val="237133694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8150" y="968375"/>
            <a:ext cx="8267700" cy="492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Marcador de número de diapositiva 1">
            <a:extLst>
              <a:ext uri="{FF2B5EF4-FFF2-40B4-BE49-F238E27FC236}">
                <a16:creationId xmlns:a16="http://schemas.microsoft.com/office/drawing/2014/main" id="{328452C2-474B-45D1-B5E4-24B7293DA3FD}"/>
              </a:ext>
            </a:extLst>
          </p:cNvPr>
          <p:cNvSpPr>
            <a:spLocks noGrp="1"/>
          </p:cNvSpPr>
          <p:nvPr>
            <p:ph type="sldNum" sz="quarter" idx="12"/>
          </p:nvPr>
        </p:nvSpPr>
        <p:spPr/>
        <p:txBody>
          <a:bodyPr/>
          <a:lstStyle/>
          <a:p>
            <a:fld id="{A5B518DC-89EC-43C9-8C0F-7440E09643B8}" type="slidenum">
              <a:rPr lang="es-MX" smtClean="0">
                <a:solidFill>
                  <a:prstClr val="black">
                    <a:tint val="75000"/>
                  </a:prstClr>
                </a:solidFill>
              </a:rPr>
              <a:pPr/>
              <a:t>58</a:t>
            </a:fld>
            <a:endParaRPr lang="es-MX">
              <a:solidFill>
                <a:prstClr val="black">
                  <a:tint val="75000"/>
                </a:prstClr>
              </a:solidFill>
            </a:endParaRPr>
          </a:p>
        </p:txBody>
      </p:sp>
    </p:spTree>
    <p:extLst>
      <p:ext uri="{BB962C8B-B14F-4D97-AF65-F5344CB8AC3E}">
        <p14:creationId xmlns:p14="http://schemas.microsoft.com/office/powerpoint/2010/main" val="392107294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8150" y="704850"/>
            <a:ext cx="8267700" cy="544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Marcador de número de diapositiva 1">
            <a:extLst>
              <a:ext uri="{FF2B5EF4-FFF2-40B4-BE49-F238E27FC236}">
                <a16:creationId xmlns:a16="http://schemas.microsoft.com/office/drawing/2014/main" id="{6CC1CF73-A354-4139-B89C-7110D0F14EDD}"/>
              </a:ext>
            </a:extLst>
          </p:cNvPr>
          <p:cNvSpPr>
            <a:spLocks noGrp="1"/>
          </p:cNvSpPr>
          <p:nvPr>
            <p:ph type="sldNum" sz="quarter" idx="12"/>
          </p:nvPr>
        </p:nvSpPr>
        <p:spPr/>
        <p:txBody>
          <a:bodyPr/>
          <a:lstStyle/>
          <a:p>
            <a:fld id="{A5B518DC-89EC-43C9-8C0F-7440E09643B8}" type="slidenum">
              <a:rPr lang="es-MX" smtClean="0">
                <a:solidFill>
                  <a:prstClr val="black">
                    <a:tint val="75000"/>
                  </a:prstClr>
                </a:solidFill>
              </a:rPr>
              <a:pPr/>
              <a:t>59</a:t>
            </a:fld>
            <a:endParaRPr lang="es-MX">
              <a:solidFill>
                <a:prstClr val="black">
                  <a:tint val="75000"/>
                </a:prstClr>
              </a:solidFill>
            </a:endParaRPr>
          </a:p>
        </p:txBody>
      </p:sp>
    </p:spTree>
    <p:extLst>
      <p:ext uri="{BB962C8B-B14F-4D97-AF65-F5344CB8AC3E}">
        <p14:creationId xmlns:p14="http://schemas.microsoft.com/office/powerpoint/2010/main" val="40691661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ctrTitle"/>
          </p:nvPr>
        </p:nvSpPr>
        <p:spPr>
          <a:xfrm>
            <a:off x="611560" y="980728"/>
            <a:ext cx="7772400" cy="1470025"/>
          </a:xfrm>
        </p:spPr>
        <p:txBody>
          <a:bodyPr/>
          <a:lstStyle/>
          <a:p>
            <a:r>
              <a:rPr lang="es-MX"/>
              <a:t>PRODUCTO 1</a:t>
            </a:r>
            <a:br>
              <a:rPr lang="es-MX"/>
            </a:br>
            <a:r>
              <a:rPr lang="es-MX"/>
              <a:t>C.A.I.A.C</a:t>
            </a:r>
          </a:p>
        </p:txBody>
      </p:sp>
      <p:sp>
        <p:nvSpPr>
          <p:cNvPr id="5" name="4 Subtítulo"/>
          <p:cNvSpPr>
            <a:spLocks noGrp="1"/>
          </p:cNvSpPr>
          <p:nvPr>
            <p:ph type="subTitle" idx="1"/>
          </p:nvPr>
        </p:nvSpPr>
        <p:spPr>
          <a:xfrm>
            <a:off x="1259632" y="3140968"/>
            <a:ext cx="6400800" cy="1752600"/>
          </a:xfrm>
        </p:spPr>
        <p:txBody>
          <a:bodyPr>
            <a:normAutofit/>
          </a:bodyPr>
          <a:lstStyle/>
          <a:p>
            <a:r>
              <a:rPr lang="es-MX" sz="4000" b="1">
                <a:solidFill>
                  <a:schemeClr val="tx1">
                    <a:lumMod val="95000"/>
                    <a:lumOff val="5000"/>
                  </a:schemeClr>
                </a:solidFill>
              </a:rPr>
              <a:t>Conclusiones generales Interdisciplinariedad</a:t>
            </a:r>
          </a:p>
        </p:txBody>
      </p:sp>
      <p:sp>
        <p:nvSpPr>
          <p:cNvPr id="2" name="Marcador de número de diapositiva 1">
            <a:extLst>
              <a:ext uri="{FF2B5EF4-FFF2-40B4-BE49-F238E27FC236}">
                <a16:creationId xmlns:a16="http://schemas.microsoft.com/office/drawing/2014/main" id="{A77677FA-8F61-40E9-9079-BEDE5D4D2DAA}"/>
              </a:ext>
            </a:extLst>
          </p:cNvPr>
          <p:cNvSpPr>
            <a:spLocks noGrp="1"/>
          </p:cNvSpPr>
          <p:nvPr>
            <p:ph type="sldNum" sz="quarter" idx="12"/>
          </p:nvPr>
        </p:nvSpPr>
        <p:spPr/>
        <p:txBody>
          <a:bodyPr/>
          <a:lstStyle/>
          <a:p>
            <a:fld id="{A5B518DC-89EC-43C9-8C0F-7440E09643B8}" type="slidenum">
              <a:rPr lang="es-MX" smtClean="0">
                <a:solidFill>
                  <a:prstClr val="black">
                    <a:tint val="75000"/>
                  </a:prstClr>
                </a:solidFill>
              </a:rPr>
              <a:pPr/>
              <a:t>6</a:t>
            </a:fld>
            <a:endParaRPr lang="es-MX">
              <a:solidFill>
                <a:prstClr val="black">
                  <a:tint val="75000"/>
                </a:prstClr>
              </a:solidFill>
            </a:endParaRPr>
          </a:p>
        </p:txBody>
      </p:sp>
    </p:spTree>
    <p:extLst>
      <p:ext uri="{BB962C8B-B14F-4D97-AF65-F5344CB8AC3E}">
        <p14:creationId xmlns:p14="http://schemas.microsoft.com/office/powerpoint/2010/main" val="338901509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8150" y="1042988"/>
            <a:ext cx="8267700" cy="4770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Marcador de número de diapositiva 1">
            <a:extLst>
              <a:ext uri="{FF2B5EF4-FFF2-40B4-BE49-F238E27FC236}">
                <a16:creationId xmlns:a16="http://schemas.microsoft.com/office/drawing/2014/main" id="{1E3594C5-B251-4CED-A457-A96D45DD7C4C}"/>
              </a:ext>
            </a:extLst>
          </p:cNvPr>
          <p:cNvSpPr>
            <a:spLocks noGrp="1"/>
          </p:cNvSpPr>
          <p:nvPr>
            <p:ph type="sldNum" sz="quarter" idx="12"/>
          </p:nvPr>
        </p:nvSpPr>
        <p:spPr/>
        <p:txBody>
          <a:bodyPr/>
          <a:lstStyle/>
          <a:p>
            <a:fld id="{A5B518DC-89EC-43C9-8C0F-7440E09643B8}" type="slidenum">
              <a:rPr lang="es-MX" smtClean="0">
                <a:solidFill>
                  <a:prstClr val="black">
                    <a:tint val="75000"/>
                  </a:prstClr>
                </a:solidFill>
              </a:rPr>
              <a:pPr/>
              <a:t>60</a:t>
            </a:fld>
            <a:endParaRPr lang="es-MX">
              <a:solidFill>
                <a:prstClr val="black">
                  <a:tint val="75000"/>
                </a:prstClr>
              </a:solidFill>
            </a:endParaRPr>
          </a:p>
        </p:txBody>
      </p:sp>
    </p:spTree>
    <p:extLst>
      <p:ext uri="{BB962C8B-B14F-4D97-AF65-F5344CB8AC3E}">
        <p14:creationId xmlns:p14="http://schemas.microsoft.com/office/powerpoint/2010/main" val="234720180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Objeto"/>
          <p:cNvGraphicFramePr>
            <a:graphicFrameLocks noChangeAspect="1"/>
          </p:cNvGraphicFramePr>
          <p:nvPr>
            <p:extLst>
              <p:ext uri="{D42A27DB-BD31-4B8C-83A1-F6EECF244321}">
                <p14:modId xmlns:p14="http://schemas.microsoft.com/office/powerpoint/2010/main" val="439344492"/>
              </p:ext>
            </p:extLst>
          </p:nvPr>
        </p:nvGraphicFramePr>
        <p:xfrm>
          <a:off x="438150" y="874713"/>
          <a:ext cx="8267700" cy="5108575"/>
        </p:xfrm>
        <a:graphic>
          <a:graphicData uri="http://schemas.openxmlformats.org/presentationml/2006/ole">
            <mc:AlternateContent xmlns:mc="http://schemas.openxmlformats.org/markup-compatibility/2006">
              <mc:Choice xmlns:v="urn:schemas-microsoft-com:vml" Requires="v">
                <p:oleObj name="Documento" r:id="rId3" imgW="8267049" imgH="5109030" progId="Word.Document.12">
                  <p:embed/>
                </p:oleObj>
              </mc:Choice>
              <mc:Fallback>
                <p:oleObj name="Documento" r:id="rId3" imgW="8267049" imgH="5109030" progId="Word.Document.12">
                  <p:embed/>
                  <p:pic>
                    <p:nvPicPr>
                      <p:cNvPr id="2" name="1 Objeto"/>
                      <p:cNvPicPr/>
                      <p:nvPr/>
                    </p:nvPicPr>
                    <p:blipFill>
                      <a:blip r:embed="rId4"/>
                      <a:stretch>
                        <a:fillRect/>
                      </a:stretch>
                    </p:blipFill>
                    <p:spPr>
                      <a:xfrm>
                        <a:off x="438150" y="874713"/>
                        <a:ext cx="8267700" cy="5108575"/>
                      </a:xfrm>
                      <a:prstGeom prst="rect">
                        <a:avLst/>
                      </a:prstGeom>
                    </p:spPr>
                  </p:pic>
                </p:oleObj>
              </mc:Fallback>
            </mc:AlternateContent>
          </a:graphicData>
        </a:graphic>
      </p:graphicFrame>
      <p:sp>
        <p:nvSpPr>
          <p:cNvPr id="3" name="Marcador de número de diapositiva 2">
            <a:extLst>
              <a:ext uri="{FF2B5EF4-FFF2-40B4-BE49-F238E27FC236}">
                <a16:creationId xmlns:a16="http://schemas.microsoft.com/office/drawing/2014/main" id="{53C5DDEE-45D5-45F3-A936-44948F88AD3B}"/>
              </a:ext>
            </a:extLst>
          </p:cNvPr>
          <p:cNvSpPr>
            <a:spLocks noGrp="1"/>
          </p:cNvSpPr>
          <p:nvPr>
            <p:ph type="sldNum" sz="quarter" idx="12"/>
          </p:nvPr>
        </p:nvSpPr>
        <p:spPr/>
        <p:txBody>
          <a:bodyPr/>
          <a:lstStyle/>
          <a:p>
            <a:fld id="{A5B518DC-89EC-43C9-8C0F-7440E09643B8}" type="slidenum">
              <a:rPr lang="es-MX" smtClean="0">
                <a:solidFill>
                  <a:prstClr val="black">
                    <a:tint val="75000"/>
                  </a:prstClr>
                </a:solidFill>
              </a:rPr>
              <a:pPr/>
              <a:t>61</a:t>
            </a:fld>
            <a:endParaRPr lang="es-MX">
              <a:solidFill>
                <a:prstClr val="black">
                  <a:tint val="75000"/>
                </a:prstClr>
              </a:solidFill>
            </a:endParaRPr>
          </a:p>
        </p:txBody>
      </p:sp>
    </p:spTree>
    <p:extLst>
      <p:ext uri="{BB962C8B-B14F-4D97-AF65-F5344CB8AC3E}">
        <p14:creationId xmlns:p14="http://schemas.microsoft.com/office/powerpoint/2010/main" val="122396131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162897" y="889843"/>
            <a:ext cx="6912768" cy="3693319"/>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MX" sz="1800" b="1" i="0" u="none" strike="noStrike" kern="0" cap="none" spc="0" normalizeH="0" baseline="0" noProof="0">
                <a:ln>
                  <a:noFill/>
                </a:ln>
                <a:solidFill>
                  <a:sysClr val="windowText" lastClr="000000"/>
                </a:solidFill>
                <a:effectLst/>
                <a:uLnTx/>
                <a:uFillTx/>
              </a:rPr>
              <a:t>Evaluación Formativa</a:t>
            </a:r>
            <a:endParaRPr kumimoji="0" lang="es-MX" sz="1800" b="0" i="0" u="none" strike="noStrike" kern="0" cap="none" spc="0" normalizeH="0" baseline="0" noProof="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s-MX" sz="1800" b="0" i="0" u="none" strike="noStrike" kern="0" cap="none" spc="0" normalizeH="0" baseline="0" noProof="0">
                <a:ln>
                  <a:noFill/>
                </a:ln>
                <a:solidFill>
                  <a:sysClr val="windowText" lastClr="000000"/>
                </a:solidFill>
                <a:effectLst/>
                <a:uLnTx/>
                <a:uFillTx/>
              </a:rPr>
              <a:t>Preguntas sobre el texto</a:t>
            </a:r>
          </a:p>
          <a:p>
            <a:pPr marL="0" marR="0" lvl="0" indent="0" defTabSz="914400" eaLnBrk="1" fontAlgn="auto" latinLnBrk="0" hangingPunct="1">
              <a:lnSpc>
                <a:spcPct val="100000"/>
              </a:lnSpc>
              <a:spcBef>
                <a:spcPts val="0"/>
              </a:spcBef>
              <a:spcAft>
                <a:spcPts val="0"/>
              </a:spcAft>
              <a:buClrTx/>
              <a:buSzTx/>
              <a:buFontTx/>
              <a:buNone/>
              <a:tabLst/>
              <a:defRPr/>
            </a:pPr>
            <a:r>
              <a:rPr kumimoji="0" lang="es-MX" sz="1800" b="1" i="0" u="none" strike="noStrike" kern="0" cap="none" spc="0" normalizeH="0" baseline="0" noProof="0">
                <a:ln>
                  <a:noFill/>
                </a:ln>
                <a:solidFill>
                  <a:sysClr val="windowText" lastClr="000000"/>
                </a:solidFill>
                <a:effectLst/>
                <a:uLnTx/>
                <a:uFillTx/>
              </a:rPr>
              <a:t>¿Qué es?</a:t>
            </a:r>
            <a:endParaRPr kumimoji="0" lang="es-MX" sz="1800" b="0" i="0" u="none" strike="noStrike" kern="0" cap="none" spc="0" normalizeH="0" baseline="0" noProof="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s-MX" sz="1800" b="0" i="0" u="none" strike="noStrike" kern="0" cap="none" spc="0" normalizeH="0" baseline="0" noProof="0">
                <a:ln>
                  <a:noFill/>
                </a:ln>
                <a:solidFill>
                  <a:sysClr val="windowText" lastClr="000000"/>
                </a:solidFill>
                <a:effectLst/>
                <a:uLnTx/>
                <a:uFillTx/>
              </a:rPr>
              <a:t>La evaluación formativa es la valoración del desempeño del alumno durante todo el ciclo escolar. </a:t>
            </a:r>
          </a:p>
          <a:p>
            <a:pPr marL="0" marR="0" lvl="0" indent="0" defTabSz="914400" eaLnBrk="1" fontAlgn="auto" latinLnBrk="0" hangingPunct="1">
              <a:lnSpc>
                <a:spcPct val="100000"/>
              </a:lnSpc>
              <a:spcBef>
                <a:spcPts val="0"/>
              </a:spcBef>
              <a:spcAft>
                <a:spcPts val="0"/>
              </a:spcAft>
              <a:buClrTx/>
              <a:buSzTx/>
              <a:buFontTx/>
              <a:buNone/>
              <a:tabLst/>
              <a:defRPr/>
            </a:pPr>
            <a:r>
              <a:rPr kumimoji="0" lang="es-MX" sz="1800" b="0" i="0" u="none" strike="noStrike" kern="0" cap="none" spc="0" normalizeH="0" baseline="0" noProof="0">
                <a:ln>
                  <a:noFill/>
                </a:ln>
                <a:solidFill>
                  <a:sysClr val="windowText" lastClr="000000"/>
                </a:solidFill>
                <a:effectLst/>
                <a:uLnTx/>
                <a:uFillTx/>
              </a:rPr>
              <a:t>Es una valoración continua pues es necesario realizar un seguimiento sistemático del aprendizaje de los alumnos a partir de recolección de evidencias relacionadas con su desempeño. Dicho desempeño debe ser analizado y se darán propuestas para mejorar el aprendizaje.</a:t>
            </a:r>
          </a:p>
          <a:p>
            <a:pPr marL="0" marR="0" lvl="0" indent="0" defTabSz="914400" eaLnBrk="1" fontAlgn="auto" latinLnBrk="0" hangingPunct="1">
              <a:lnSpc>
                <a:spcPct val="100000"/>
              </a:lnSpc>
              <a:spcBef>
                <a:spcPts val="0"/>
              </a:spcBef>
              <a:spcAft>
                <a:spcPts val="0"/>
              </a:spcAft>
              <a:buClrTx/>
              <a:buSzTx/>
              <a:buFontTx/>
              <a:buNone/>
              <a:tabLst/>
              <a:defRPr/>
            </a:pPr>
            <a:r>
              <a:rPr kumimoji="0" lang="es-MX" sz="1800" b="1" i="0" u="none" strike="noStrike" kern="0" cap="none" spc="0" normalizeH="0" baseline="0" noProof="0">
                <a:ln>
                  <a:noFill/>
                </a:ln>
                <a:solidFill>
                  <a:sysClr val="windowText" lastClr="000000"/>
                </a:solidFill>
                <a:effectLst/>
                <a:uLnTx/>
                <a:uFillTx/>
              </a:rPr>
              <a:t>¿Qué características tiene?</a:t>
            </a:r>
            <a:endParaRPr kumimoji="0" lang="es-MX" sz="1800" b="0" i="0" u="none" strike="noStrike" kern="0" cap="none" spc="0" normalizeH="0" baseline="0" noProof="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s-MX" sz="1800" b="0" i="0" u="none" strike="noStrike" kern="0" cap="none" spc="0" normalizeH="0" baseline="0" noProof="0">
                <a:ln>
                  <a:noFill/>
                </a:ln>
                <a:solidFill>
                  <a:sysClr val="windowText" lastClr="000000"/>
                </a:solidFill>
                <a:effectLst/>
                <a:uLnTx/>
                <a:uFillTx/>
              </a:rPr>
              <a:t>La evaluación formativa favorece el seguimiento al desarrollo del aprendizaje de los alumnos como resultado de la experiencia, la enseñanza o la observación</a:t>
            </a:r>
          </a:p>
        </p:txBody>
      </p:sp>
      <p:sp>
        <p:nvSpPr>
          <p:cNvPr id="3" name="Marcador de número de diapositiva 2">
            <a:extLst>
              <a:ext uri="{FF2B5EF4-FFF2-40B4-BE49-F238E27FC236}">
                <a16:creationId xmlns:a16="http://schemas.microsoft.com/office/drawing/2014/main" id="{8A4F0E89-D2D9-4940-9D38-EDE16021F81F}"/>
              </a:ext>
            </a:extLst>
          </p:cNvPr>
          <p:cNvSpPr>
            <a:spLocks noGrp="1"/>
          </p:cNvSpPr>
          <p:nvPr>
            <p:ph type="sldNum" sz="quarter" idx="12"/>
          </p:nvPr>
        </p:nvSpPr>
        <p:spPr/>
        <p:txBody>
          <a:bodyPr/>
          <a:lstStyle/>
          <a:p>
            <a:fld id="{A5B518DC-89EC-43C9-8C0F-7440E09643B8}" type="slidenum">
              <a:rPr lang="es-MX" smtClean="0">
                <a:solidFill>
                  <a:prstClr val="black">
                    <a:tint val="75000"/>
                  </a:prstClr>
                </a:solidFill>
              </a:rPr>
              <a:pPr/>
              <a:t>62</a:t>
            </a:fld>
            <a:endParaRPr lang="es-MX">
              <a:solidFill>
                <a:prstClr val="black">
                  <a:tint val="75000"/>
                </a:prstClr>
              </a:solidFill>
            </a:endParaRPr>
          </a:p>
        </p:txBody>
      </p:sp>
    </p:spTree>
    <p:extLst>
      <p:ext uri="{BB962C8B-B14F-4D97-AF65-F5344CB8AC3E}">
        <p14:creationId xmlns:p14="http://schemas.microsoft.com/office/powerpoint/2010/main" val="177252017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2286000" y="1859340"/>
            <a:ext cx="4572000" cy="3139321"/>
          </a:xfrm>
          <a:prstGeom prst="rect">
            <a:avLst/>
          </a:prstGeom>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MX" sz="1800" b="1" i="0" u="none" strike="noStrike" kern="0" cap="none" spc="0" normalizeH="0" baseline="0" noProof="0">
                <a:ln>
                  <a:noFill/>
                </a:ln>
                <a:solidFill>
                  <a:prstClr val="black"/>
                </a:solidFill>
                <a:effectLst/>
                <a:uLnTx/>
                <a:uFillTx/>
              </a:rPr>
              <a:t>¿En qué momento se utiliza? </a:t>
            </a:r>
          </a:p>
          <a:p>
            <a:pPr marL="0" marR="0" lvl="0" indent="0" defTabSz="914400" eaLnBrk="1" fontAlgn="auto" latinLnBrk="0" hangingPunct="1">
              <a:lnSpc>
                <a:spcPct val="100000"/>
              </a:lnSpc>
              <a:spcBef>
                <a:spcPts val="0"/>
              </a:spcBef>
              <a:spcAft>
                <a:spcPts val="0"/>
              </a:spcAft>
              <a:buClrTx/>
              <a:buSzTx/>
              <a:buFontTx/>
              <a:buNone/>
              <a:tabLst/>
              <a:defRPr/>
            </a:pPr>
            <a:r>
              <a:rPr kumimoji="0" lang="es-MX" sz="1800" b="0" i="0" u="none" strike="noStrike" kern="0" cap="none" spc="0" normalizeH="0" baseline="0" noProof="0">
                <a:ln>
                  <a:noFill/>
                </a:ln>
                <a:solidFill>
                  <a:prstClr val="black"/>
                </a:solidFill>
                <a:effectLst/>
                <a:uLnTx/>
                <a:uFillTx/>
              </a:rPr>
              <a:t>Se puede comenzar con la evaluación diagnóstica para conocer los conocimientos previos y así diseñar las estrategias adecuadas. Ya teniendo las bases se desarrolla durante todo el ciclo escolar. El docente debe ser un excelente observador. Al ser evaluación continua la evaluación formativa debe darse durante el proceso de aprendizaje mientras el alumno trabaja en tareas que ejemplifican los aprendizajes esperados de manera directa</a:t>
            </a:r>
          </a:p>
        </p:txBody>
      </p:sp>
      <p:sp>
        <p:nvSpPr>
          <p:cNvPr id="2" name="Marcador de número de diapositiva 1">
            <a:extLst>
              <a:ext uri="{FF2B5EF4-FFF2-40B4-BE49-F238E27FC236}">
                <a16:creationId xmlns:a16="http://schemas.microsoft.com/office/drawing/2014/main" id="{63B65B34-AC94-48F6-8110-2019FDC23A9A}"/>
              </a:ext>
            </a:extLst>
          </p:cNvPr>
          <p:cNvSpPr>
            <a:spLocks noGrp="1"/>
          </p:cNvSpPr>
          <p:nvPr>
            <p:ph type="sldNum" sz="quarter" idx="12"/>
          </p:nvPr>
        </p:nvSpPr>
        <p:spPr/>
        <p:txBody>
          <a:bodyPr/>
          <a:lstStyle/>
          <a:p>
            <a:fld id="{A5B518DC-89EC-43C9-8C0F-7440E09643B8}" type="slidenum">
              <a:rPr lang="es-MX" smtClean="0">
                <a:solidFill>
                  <a:prstClr val="black">
                    <a:tint val="75000"/>
                  </a:prstClr>
                </a:solidFill>
              </a:rPr>
              <a:pPr/>
              <a:t>63</a:t>
            </a:fld>
            <a:endParaRPr lang="es-MX">
              <a:solidFill>
                <a:prstClr val="black">
                  <a:tint val="75000"/>
                </a:prstClr>
              </a:solidFill>
            </a:endParaRPr>
          </a:p>
        </p:txBody>
      </p:sp>
    </p:spTree>
    <p:extLst>
      <p:ext uri="{BB962C8B-B14F-4D97-AF65-F5344CB8AC3E}">
        <p14:creationId xmlns:p14="http://schemas.microsoft.com/office/powerpoint/2010/main" val="76515546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286000" y="1582341"/>
            <a:ext cx="4572000" cy="3693319"/>
          </a:xfrm>
          <a:prstGeom prst="rect">
            <a:avLst/>
          </a:prstGeom>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MX" sz="1800" b="0" i="0" u="none" strike="noStrike" kern="0" cap="none" spc="0" normalizeH="0" baseline="0" noProof="0">
                <a:ln>
                  <a:noFill/>
                </a:ln>
                <a:solidFill>
                  <a:prstClr val="black"/>
                </a:solidFill>
                <a:effectLst/>
                <a:uLnTx/>
                <a:uFillTx/>
              </a:rPr>
              <a:t>Para qué diferentes fines se utiliza?</a:t>
            </a:r>
          </a:p>
          <a:p>
            <a:pPr marL="0" marR="0" lvl="0" indent="0" defTabSz="914400" eaLnBrk="1" fontAlgn="auto" latinLnBrk="0" hangingPunct="1">
              <a:lnSpc>
                <a:spcPct val="100000"/>
              </a:lnSpc>
              <a:spcBef>
                <a:spcPts val="0"/>
              </a:spcBef>
              <a:spcAft>
                <a:spcPts val="0"/>
              </a:spcAft>
              <a:buClrTx/>
              <a:buSzTx/>
              <a:buFontTx/>
              <a:buNone/>
              <a:tabLst/>
              <a:defRPr/>
            </a:pPr>
            <a:r>
              <a:rPr kumimoji="0" lang="es-MX" sz="1800" b="0" i="0" u="none" strike="noStrike" kern="0" cap="none" spc="0" normalizeH="0" baseline="0" noProof="0">
                <a:ln>
                  <a:noFill/>
                </a:ln>
                <a:solidFill>
                  <a:prstClr val="black"/>
                </a:solidFill>
                <a:effectLst/>
                <a:uLnTx/>
                <a:uFillTx/>
              </a:rPr>
              <a:t>Lo más importante es que el alumno aprenda y resuelva los problemas que se le presenten. Se tiene que dar seguimiento al progreso de cada alumno y ofrecerle oportunidades para lograr sus metas. Ellos tienen que aprender a reflexionar sobre su propio progreso. También sirve para que el docente reflexione y sea flexible para hacer ajustes al aprendizaje esperado. La función pedagógica de la evaluación nos permite identificar las necesidades del grupo. Es importante crear oportunidades para seguir aprendiendo.</a:t>
            </a:r>
          </a:p>
        </p:txBody>
      </p:sp>
      <p:sp>
        <p:nvSpPr>
          <p:cNvPr id="3" name="Marcador de número de diapositiva 2">
            <a:extLst>
              <a:ext uri="{FF2B5EF4-FFF2-40B4-BE49-F238E27FC236}">
                <a16:creationId xmlns:a16="http://schemas.microsoft.com/office/drawing/2014/main" id="{E5041DA9-FFC9-4C3C-8754-31C70385A119}"/>
              </a:ext>
            </a:extLst>
          </p:cNvPr>
          <p:cNvSpPr>
            <a:spLocks noGrp="1"/>
          </p:cNvSpPr>
          <p:nvPr>
            <p:ph type="sldNum" sz="quarter" idx="12"/>
          </p:nvPr>
        </p:nvSpPr>
        <p:spPr/>
        <p:txBody>
          <a:bodyPr/>
          <a:lstStyle/>
          <a:p>
            <a:fld id="{A5B518DC-89EC-43C9-8C0F-7440E09643B8}" type="slidenum">
              <a:rPr lang="es-MX" smtClean="0">
                <a:solidFill>
                  <a:prstClr val="black">
                    <a:tint val="75000"/>
                  </a:prstClr>
                </a:solidFill>
              </a:rPr>
              <a:pPr/>
              <a:t>64</a:t>
            </a:fld>
            <a:endParaRPr lang="es-MX">
              <a:solidFill>
                <a:prstClr val="black">
                  <a:tint val="75000"/>
                </a:prstClr>
              </a:solidFill>
            </a:endParaRPr>
          </a:p>
        </p:txBody>
      </p:sp>
    </p:spTree>
    <p:extLst>
      <p:ext uri="{BB962C8B-B14F-4D97-AF65-F5344CB8AC3E}">
        <p14:creationId xmlns:p14="http://schemas.microsoft.com/office/powerpoint/2010/main" val="246298452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286000" y="1582341"/>
            <a:ext cx="4572000" cy="3693319"/>
          </a:xfrm>
          <a:prstGeom prst="rect">
            <a:avLst/>
          </a:prstGeom>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MX" sz="1800" b="0" i="0" u="none" strike="noStrike" kern="0" cap="none" spc="0" normalizeH="0" baseline="0" noProof="0">
                <a:ln>
                  <a:noFill/>
                </a:ln>
                <a:solidFill>
                  <a:prstClr val="black"/>
                </a:solidFill>
                <a:effectLst/>
                <a:uLnTx/>
                <a:uFillTx/>
              </a:rPr>
              <a:t>¿Con qué técnicas e instrumentos de evaluación cuenta y cómo son éstos?</a:t>
            </a:r>
          </a:p>
          <a:p>
            <a:pPr marL="0" marR="0" lvl="0" indent="0" defTabSz="914400" eaLnBrk="1" fontAlgn="auto" latinLnBrk="0" hangingPunct="1">
              <a:lnSpc>
                <a:spcPct val="100000"/>
              </a:lnSpc>
              <a:spcBef>
                <a:spcPts val="0"/>
              </a:spcBef>
              <a:spcAft>
                <a:spcPts val="0"/>
              </a:spcAft>
              <a:buClrTx/>
              <a:buSzTx/>
              <a:buFontTx/>
              <a:buNone/>
              <a:tabLst/>
              <a:defRPr/>
            </a:pPr>
            <a:r>
              <a:rPr kumimoji="0" lang="es-MX" sz="1800" b="0" i="0" u="none" strike="noStrike" kern="0" cap="none" spc="0" normalizeH="0" baseline="0" noProof="0">
                <a:ln>
                  <a:noFill/>
                </a:ln>
                <a:solidFill>
                  <a:prstClr val="black"/>
                </a:solidFill>
                <a:effectLst/>
                <a:uLnTx/>
                <a:uFillTx/>
              </a:rPr>
              <a:t>Puede ser examen, ensayo,  portafolio, etc. El docente determinará las características que tendrán los trabajos así como los lineamientos para evaluar. El docente debe ser analítico y autocrítico. </a:t>
            </a:r>
          </a:p>
          <a:p>
            <a:pPr marL="0" marR="0" lvl="0" indent="0" defTabSz="914400" eaLnBrk="1" fontAlgn="auto" latinLnBrk="0" hangingPunct="1">
              <a:lnSpc>
                <a:spcPct val="100000"/>
              </a:lnSpc>
              <a:spcBef>
                <a:spcPts val="0"/>
              </a:spcBef>
              <a:spcAft>
                <a:spcPts val="0"/>
              </a:spcAft>
              <a:buClrTx/>
              <a:buSzTx/>
              <a:buFontTx/>
              <a:buNone/>
              <a:tabLst/>
              <a:defRPr/>
            </a:pPr>
            <a:r>
              <a:rPr kumimoji="0" lang="es-MX" sz="1800" b="0" i="0" u="none" strike="noStrike" kern="0" cap="none" spc="0" normalizeH="0" baseline="0" noProof="0">
                <a:ln>
                  <a:noFill/>
                </a:ln>
                <a:solidFill>
                  <a:prstClr val="black"/>
                </a:solidFill>
                <a:effectLst/>
                <a:uLnTx/>
                <a:uFillTx/>
              </a:rPr>
              <a:t>El docente debe trabajar de manera colegiada y colaborativa para evaluar el desempeño de los alumnos mediante el dialogo entre docentes. Las evidencias ayudarán a tomar decisiones correctas para favorecer el desempeño de los alumnos.</a:t>
            </a:r>
          </a:p>
        </p:txBody>
      </p:sp>
      <p:sp>
        <p:nvSpPr>
          <p:cNvPr id="3" name="Marcador de número de diapositiva 2">
            <a:extLst>
              <a:ext uri="{FF2B5EF4-FFF2-40B4-BE49-F238E27FC236}">
                <a16:creationId xmlns:a16="http://schemas.microsoft.com/office/drawing/2014/main" id="{28B65044-B6C4-4479-BF34-6555A0F71334}"/>
              </a:ext>
            </a:extLst>
          </p:cNvPr>
          <p:cNvSpPr>
            <a:spLocks noGrp="1"/>
          </p:cNvSpPr>
          <p:nvPr>
            <p:ph type="sldNum" sz="quarter" idx="12"/>
          </p:nvPr>
        </p:nvSpPr>
        <p:spPr/>
        <p:txBody>
          <a:bodyPr/>
          <a:lstStyle/>
          <a:p>
            <a:fld id="{A5B518DC-89EC-43C9-8C0F-7440E09643B8}" type="slidenum">
              <a:rPr lang="es-MX" smtClean="0">
                <a:solidFill>
                  <a:prstClr val="black">
                    <a:tint val="75000"/>
                  </a:prstClr>
                </a:solidFill>
              </a:rPr>
              <a:pPr/>
              <a:t>65</a:t>
            </a:fld>
            <a:endParaRPr lang="es-MX">
              <a:solidFill>
                <a:prstClr val="black">
                  <a:tint val="75000"/>
                </a:prstClr>
              </a:solidFill>
            </a:endParaRPr>
          </a:p>
        </p:txBody>
      </p:sp>
    </p:spTree>
    <p:extLst>
      <p:ext uri="{BB962C8B-B14F-4D97-AF65-F5344CB8AC3E}">
        <p14:creationId xmlns:p14="http://schemas.microsoft.com/office/powerpoint/2010/main" val="335243974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286000" y="1997839"/>
            <a:ext cx="4572000" cy="2862322"/>
          </a:xfrm>
          <a:prstGeom prst="rect">
            <a:avLst/>
          </a:prstGeom>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MX" sz="1800" b="0" i="0" u="none" strike="noStrike" kern="0" cap="none" spc="0" normalizeH="0" baseline="0" noProof="0">
                <a:ln>
                  <a:noFill/>
                </a:ln>
                <a:solidFill>
                  <a:prstClr val="black"/>
                </a:solidFill>
                <a:effectLst/>
                <a:uLnTx/>
                <a:uFillTx/>
              </a:rPr>
              <a:t>Debe haber una regulación interactiva,  retroactiva y  proactiva. Se les explica a los alumnos los resultados de las actividades y se agrupan por el tipo de apoyo que requieren.</a:t>
            </a:r>
          </a:p>
          <a:p>
            <a:pPr marL="0" marR="0" lvl="0" indent="0" defTabSz="914400" eaLnBrk="1" fontAlgn="auto" latinLnBrk="0" hangingPunct="1">
              <a:lnSpc>
                <a:spcPct val="100000"/>
              </a:lnSpc>
              <a:spcBef>
                <a:spcPts val="0"/>
              </a:spcBef>
              <a:spcAft>
                <a:spcPts val="0"/>
              </a:spcAft>
              <a:buClrTx/>
              <a:buSzTx/>
              <a:buFontTx/>
              <a:buNone/>
              <a:tabLst/>
              <a:defRPr/>
            </a:pPr>
            <a:r>
              <a:rPr kumimoji="0" lang="es-MX" sz="1800" b="0" i="0" u="none" strike="noStrike" kern="0" cap="none" spc="0" normalizeH="0" baseline="0" noProof="0">
                <a:ln>
                  <a:noFill/>
                </a:ln>
                <a:solidFill>
                  <a:prstClr val="black"/>
                </a:solidFill>
                <a:effectLst/>
                <a:uLnTx/>
                <a:uFillTx/>
              </a:rPr>
              <a:t>Se pueden hacer las siguientes preguntas: ¿Qué se evalúa? ¿Para qué se evalúa? ¿Quiénes evalúan? ¿Cómo se evalúa? ¿Cómo se emiten juicios? ¿Cómo se distribuyen las responsabilidades de la evaluación? ¿Qué se hace con los resultados de la evaluación?</a:t>
            </a:r>
          </a:p>
        </p:txBody>
      </p:sp>
      <p:sp>
        <p:nvSpPr>
          <p:cNvPr id="3" name="Marcador de número de diapositiva 2">
            <a:extLst>
              <a:ext uri="{FF2B5EF4-FFF2-40B4-BE49-F238E27FC236}">
                <a16:creationId xmlns:a16="http://schemas.microsoft.com/office/drawing/2014/main" id="{BEB1890F-3FA9-4B71-BE16-62E70612EC15}"/>
              </a:ext>
            </a:extLst>
          </p:cNvPr>
          <p:cNvSpPr>
            <a:spLocks noGrp="1"/>
          </p:cNvSpPr>
          <p:nvPr>
            <p:ph type="sldNum" sz="quarter" idx="12"/>
          </p:nvPr>
        </p:nvSpPr>
        <p:spPr/>
        <p:txBody>
          <a:bodyPr/>
          <a:lstStyle/>
          <a:p>
            <a:fld id="{A5B518DC-89EC-43C9-8C0F-7440E09643B8}" type="slidenum">
              <a:rPr lang="es-MX" smtClean="0">
                <a:solidFill>
                  <a:prstClr val="black">
                    <a:tint val="75000"/>
                  </a:prstClr>
                </a:solidFill>
              </a:rPr>
              <a:pPr/>
              <a:t>66</a:t>
            </a:fld>
            <a:endParaRPr lang="es-MX">
              <a:solidFill>
                <a:prstClr val="black">
                  <a:tint val="75000"/>
                </a:prstClr>
              </a:solidFill>
            </a:endParaRPr>
          </a:p>
        </p:txBody>
      </p:sp>
    </p:spTree>
    <p:extLst>
      <p:ext uri="{BB962C8B-B14F-4D97-AF65-F5344CB8AC3E}">
        <p14:creationId xmlns:p14="http://schemas.microsoft.com/office/powerpoint/2010/main" val="201973983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455340" y="620688"/>
            <a:ext cx="8280920" cy="5355312"/>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MX" sz="1800" b="0" i="0" u="none" strike="noStrike" kern="0" cap="none" spc="0" normalizeH="0" baseline="0" noProof="0">
                <a:ln>
                  <a:noFill/>
                </a:ln>
                <a:solidFill>
                  <a:prstClr val="black"/>
                </a:solidFill>
                <a:effectLst/>
                <a:uLnTx/>
                <a:uFillTx/>
              </a:rPr>
              <a:t>Las técnicas y  </a:t>
            </a:r>
            <a:r>
              <a:rPr kumimoji="0" lang="es-MX" sz="1800" b="0" i="0" u="none" strike="noStrike" kern="0" cap="none" spc="0" normalizeH="0" baseline="0" noProof="0" err="1">
                <a:ln>
                  <a:noFill/>
                </a:ln>
                <a:solidFill>
                  <a:prstClr val="black"/>
                </a:solidFill>
                <a:effectLst/>
                <a:uLnTx/>
                <a:uFillTx/>
              </a:rPr>
              <a:t>y</a:t>
            </a:r>
            <a:r>
              <a:rPr kumimoji="0" lang="es-MX" sz="1800" b="0" i="0" u="none" strike="noStrike" kern="0" cap="none" spc="0" normalizeH="0" baseline="0" noProof="0">
                <a:ln>
                  <a:noFill/>
                </a:ln>
                <a:solidFill>
                  <a:prstClr val="black"/>
                </a:solidFill>
                <a:effectLst/>
                <a:uLnTx/>
                <a:uFillTx/>
              </a:rPr>
              <a:t> los instrumentos de recolección de información pueden ser informales, </a:t>
            </a:r>
            <a:r>
              <a:rPr kumimoji="0" lang="es-MX" sz="1800" b="0" i="0" u="none" strike="noStrike" kern="0" cap="none" spc="0" normalizeH="0" baseline="0" noProof="0" err="1">
                <a:ln>
                  <a:noFill/>
                </a:ln>
                <a:solidFill>
                  <a:prstClr val="black"/>
                </a:solidFill>
                <a:effectLst/>
                <a:uLnTx/>
                <a:uFillTx/>
              </a:rPr>
              <a:t>semiformales</a:t>
            </a:r>
            <a:r>
              <a:rPr kumimoji="0" lang="es-MX" sz="1800" b="0" i="0" u="none" strike="noStrike" kern="0" cap="none" spc="0" normalizeH="0" baseline="0" noProof="0">
                <a:ln>
                  <a:noFill/>
                </a:ln>
                <a:solidFill>
                  <a:prstClr val="black"/>
                </a:solidFill>
                <a:effectLst/>
                <a:uLnTx/>
                <a:uFillTx/>
              </a:rPr>
              <a:t> y formales.</a:t>
            </a:r>
          </a:p>
          <a:p>
            <a:pPr marL="0" marR="0" lvl="0" indent="0" defTabSz="914400" eaLnBrk="1" fontAlgn="auto" latinLnBrk="0" hangingPunct="1">
              <a:lnSpc>
                <a:spcPct val="100000"/>
              </a:lnSpc>
              <a:spcBef>
                <a:spcPts val="0"/>
              </a:spcBef>
              <a:spcAft>
                <a:spcPts val="0"/>
              </a:spcAft>
              <a:buClrTx/>
              <a:buSzTx/>
              <a:buFontTx/>
              <a:buNone/>
              <a:tabLst/>
              <a:defRPr/>
            </a:pPr>
            <a:r>
              <a:rPr kumimoji="0" lang="es-MX" sz="1800" b="1" i="0" u="none" strike="noStrike" kern="0" cap="none" spc="0" normalizeH="0" baseline="0" noProof="0">
                <a:ln>
                  <a:noFill/>
                </a:ln>
                <a:solidFill>
                  <a:prstClr val="black"/>
                </a:solidFill>
                <a:effectLst/>
                <a:uLnTx/>
                <a:uFillTx/>
              </a:rPr>
              <a:t>Informales</a:t>
            </a:r>
            <a:r>
              <a:rPr kumimoji="0" lang="es-MX" sz="1800" b="0" i="0" u="none" strike="noStrike" kern="0" cap="none" spc="0" normalizeH="0" baseline="0" noProof="0">
                <a:ln>
                  <a:noFill/>
                </a:ln>
                <a:solidFill>
                  <a:prstClr val="black"/>
                </a:solidFill>
                <a:effectLst/>
                <a:uLnTx/>
                <a:uFillTx/>
              </a:rPr>
              <a:t> como la observación del trabajo individual y grupal de los alumnos, registros anecdóticos, diarios de clase, preguntas orales y </a:t>
            </a:r>
            <a:r>
              <a:rPr kumimoji="0" lang="es-MX" sz="1800" b="1" i="0" u="none" strike="noStrike" kern="0" cap="none" spc="0" normalizeH="0" baseline="0" noProof="0">
                <a:ln>
                  <a:noFill/>
                </a:ln>
                <a:solidFill>
                  <a:prstClr val="black"/>
                </a:solidFill>
                <a:effectLst/>
                <a:uLnTx/>
                <a:uFillTx/>
              </a:rPr>
              <a:t>retroalimentación.</a:t>
            </a:r>
          </a:p>
          <a:p>
            <a:pPr marL="0" marR="0" lvl="0" indent="0" defTabSz="914400" eaLnBrk="1" fontAlgn="auto" latinLnBrk="0" hangingPunct="1">
              <a:lnSpc>
                <a:spcPct val="100000"/>
              </a:lnSpc>
              <a:spcBef>
                <a:spcPts val="0"/>
              </a:spcBef>
              <a:spcAft>
                <a:spcPts val="0"/>
              </a:spcAft>
              <a:buClrTx/>
              <a:buSzTx/>
              <a:buFontTx/>
              <a:buNone/>
              <a:tabLst/>
              <a:defRPr/>
            </a:pPr>
            <a:r>
              <a:rPr kumimoji="0" lang="es-MX" sz="1800" b="1" i="0" u="none" strike="noStrike" kern="0" cap="none" spc="0" normalizeH="0" baseline="0" noProof="0" err="1">
                <a:ln>
                  <a:noFill/>
                </a:ln>
                <a:solidFill>
                  <a:prstClr val="black"/>
                </a:solidFill>
                <a:effectLst/>
                <a:uLnTx/>
                <a:uFillTx/>
              </a:rPr>
              <a:t>Semiformales</a:t>
            </a:r>
            <a:r>
              <a:rPr kumimoji="0" lang="es-MX" sz="1800" b="1" i="0" u="none" strike="noStrike" kern="0" cap="none" spc="0" normalizeH="0" baseline="0" noProof="0">
                <a:ln>
                  <a:noFill/>
                </a:ln>
                <a:solidFill>
                  <a:prstClr val="black"/>
                </a:solidFill>
                <a:effectLst/>
                <a:uLnTx/>
                <a:uFillTx/>
              </a:rPr>
              <a:t>  como la producción de textos amplios, ejercicios en clase, tareas y trabajos, y evaluación de portafolios.</a:t>
            </a:r>
          </a:p>
          <a:p>
            <a:pPr marL="0" marR="0" lvl="0" indent="0" defTabSz="914400" eaLnBrk="1" fontAlgn="auto" latinLnBrk="0" hangingPunct="1">
              <a:lnSpc>
                <a:spcPct val="100000"/>
              </a:lnSpc>
              <a:spcBef>
                <a:spcPts val="0"/>
              </a:spcBef>
              <a:spcAft>
                <a:spcPts val="0"/>
              </a:spcAft>
              <a:buClrTx/>
              <a:buSzTx/>
              <a:buFontTx/>
              <a:buNone/>
              <a:tabLst/>
              <a:defRPr/>
            </a:pPr>
            <a:r>
              <a:rPr kumimoji="0" lang="es-MX" sz="1800" b="1" i="0" u="none" strike="noStrike" kern="0" cap="none" spc="0" normalizeH="0" baseline="0" noProof="0">
                <a:ln>
                  <a:noFill/>
                </a:ln>
                <a:solidFill>
                  <a:prstClr val="black"/>
                </a:solidFill>
                <a:effectLst/>
                <a:uLnTx/>
                <a:uFillTx/>
              </a:rPr>
              <a:t>Formales</a:t>
            </a:r>
            <a:r>
              <a:rPr kumimoji="0" lang="es-MX" sz="1800" b="0" i="0" u="none" strike="noStrike" kern="0" cap="none" spc="0" normalizeH="0" baseline="0" noProof="0">
                <a:ln>
                  <a:noFill/>
                </a:ln>
                <a:solidFill>
                  <a:prstClr val="black"/>
                </a:solidFill>
                <a:effectLst/>
                <a:uLnTx/>
                <a:uFillTx/>
              </a:rPr>
              <a:t>   como exámenes, mapas conceptuales, evaluación del desempeño, rúbricas, escalas, etc. </a:t>
            </a:r>
          </a:p>
          <a:p>
            <a:pPr marL="0" marR="0" lvl="0" indent="0" defTabSz="914400" eaLnBrk="1" fontAlgn="auto" latinLnBrk="0" hangingPunct="1">
              <a:lnSpc>
                <a:spcPct val="100000"/>
              </a:lnSpc>
              <a:spcBef>
                <a:spcPts val="0"/>
              </a:spcBef>
              <a:spcAft>
                <a:spcPts val="0"/>
              </a:spcAft>
              <a:buClrTx/>
              <a:buSzTx/>
              <a:buFontTx/>
              <a:buNone/>
              <a:tabLst/>
              <a:defRPr/>
            </a:pPr>
            <a:r>
              <a:rPr kumimoji="0" lang="es-MX" sz="1800" b="0" i="0" u="none" strike="noStrike" kern="0" cap="none" spc="0" normalizeH="0" baseline="0" noProof="0">
                <a:ln>
                  <a:noFill/>
                </a:ln>
                <a:solidFill>
                  <a:prstClr val="black"/>
                </a:solidFill>
                <a:effectLst/>
                <a:uLnTx/>
                <a:uFillTx/>
              </a:rPr>
              <a:t>Se obtendrán evidencias cualitativas y cuantitativas.</a:t>
            </a:r>
          </a:p>
          <a:p>
            <a:pPr marL="0" marR="0" lvl="0" indent="0" defTabSz="914400" eaLnBrk="1" fontAlgn="auto" latinLnBrk="0" hangingPunct="1">
              <a:lnSpc>
                <a:spcPct val="100000"/>
              </a:lnSpc>
              <a:spcBef>
                <a:spcPts val="0"/>
              </a:spcBef>
              <a:spcAft>
                <a:spcPts val="0"/>
              </a:spcAft>
              <a:buClrTx/>
              <a:buSzTx/>
              <a:buFontTx/>
              <a:buNone/>
              <a:tabLst/>
              <a:defRPr/>
            </a:pPr>
            <a:endParaRPr kumimoji="0" lang="es-MX" sz="1800" b="1" i="0" u="none" strike="noStrike" kern="0" cap="none" spc="0" normalizeH="0" baseline="0" noProof="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s-MX" sz="1800" b="1" i="0" u="none" strike="noStrike" kern="0" cap="none" spc="0" normalizeH="0" baseline="0" noProof="0">
                <a:ln>
                  <a:noFill/>
                </a:ln>
                <a:solidFill>
                  <a:prstClr val="black"/>
                </a:solidFill>
                <a:effectLst/>
                <a:uLnTx/>
                <a:uFillTx/>
              </a:rPr>
              <a:t>¿Quién lo aplica? </a:t>
            </a:r>
          </a:p>
          <a:p>
            <a:pPr marL="0" marR="0" lvl="0" indent="0" defTabSz="914400" eaLnBrk="1" fontAlgn="auto" latinLnBrk="0" hangingPunct="1">
              <a:lnSpc>
                <a:spcPct val="100000"/>
              </a:lnSpc>
              <a:spcBef>
                <a:spcPts val="0"/>
              </a:spcBef>
              <a:spcAft>
                <a:spcPts val="0"/>
              </a:spcAft>
              <a:buClrTx/>
              <a:buSzTx/>
              <a:buFontTx/>
              <a:buNone/>
              <a:tabLst/>
              <a:defRPr/>
            </a:pPr>
            <a:r>
              <a:rPr kumimoji="0" lang="es-MX" sz="1800" b="1" i="0" u="none" strike="noStrike" kern="0" cap="none" spc="0" normalizeH="0" baseline="0" noProof="0">
                <a:ln>
                  <a:noFill/>
                </a:ln>
                <a:solidFill>
                  <a:prstClr val="black"/>
                </a:solidFill>
                <a:effectLst/>
                <a:uLnTx/>
                <a:uFillTx/>
              </a:rPr>
              <a:t>Lo aplican los educadores </a:t>
            </a:r>
            <a:r>
              <a:rPr kumimoji="0" lang="es-MX" sz="1800" b="0" i="0" u="none" strike="noStrike" kern="0" cap="none" spc="0" normalizeH="0" baseline="0" noProof="0">
                <a:ln>
                  <a:noFill/>
                </a:ln>
                <a:solidFill>
                  <a:prstClr val="black"/>
                </a:solidFill>
                <a:effectLst/>
                <a:uLnTx/>
                <a:uFillTx/>
              </a:rPr>
              <a:t>y maestros frente a grupo, pues son quienes mejor conocen a los alumnos  y cuentan con  la información necesaria .</a:t>
            </a:r>
          </a:p>
          <a:p>
            <a:pPr marL="0" marR="0" lvl="0" indent="0" defTabSz="914400" eaLnBrk="1" fontAlgn="auto" latinLnBrk="0" hangingPunct="1">
              <a:lnSpc>
                <a:spcPct val="100000"/>
              </a:lnSpc>
              <a:spcBef>
                <a:spcPts val="0"/>
              </a:spcBef>
              <a:spcAft>
                <a:spcPts val="0"/>
              </a:spcAft>
              <a:buClrTx/>
              <a:buSzTx/>
              <a:buFontTx/>
              <a:buNone/>
              <a:tabLst/>
              <a:defRPr/>
            </a:pPr>
            <a:r>
              <a:rPr kumimoji="0" lang="es-MX" sz="1800" b="0" i="0" u="none" strike="noStrike" kern="0" cap="none" spc="0" normalizeH="0" baseline="0" noProof="0">
                <a:ln>
                  <a:noFill/>
                </a:ln>
                <a:solidFill>
                  <a:prstClr val="black"/>
                </a:solidFill>
                <a:effectLst/>
                <a:uLnTx/>
                <a:uFillTx/>
              </a:rPr>
              <a:t>Sin embargo la evaluación también tiene que ser participativa. El docente evalúa involucrando a otros actores educativos, como sus alumnos, docentes o directivos promoviendo la participación de todos y por tanto los cambios son factibles.</a:t>
            </a:r>
          </a:p>
          <a:p>
            <a:pPr marL="0" marR="0" lvl="0" indent="0" defTabSz="914400" eaLnBrk="1" fontAlgn="auto" latinLnBrk="0" hangingPunct="1">
              <a:lnSpc>
                <a:spcPct val="100000"/>
              </a:lnSpc>
              <a:spcBef>
                <a:spcPts val="0"/>
              </a:spcBef>
              <a:spcAft>
                <a:spcPts val="0"/>
              </a:spcAft>
              <a:buClrTx/>
              <a:buSzTx/>
              <a:buFontTx/>
              <a:buNone/>
              <a:tabLst/>
              <a:defRPr/>
            </a:pPr>
            <a:r>
              <a:rPr kumimoji="0" lang="es-MX" sz="1800" b="0" i="0" u="none" strike="noStrike" kern="0" cap="none" spc="0" normalizeH="0" baseline="0" noProof="0">
                <a:ln>
                  <a:noFill/>
                </a:ln>
                <a:solidFill>
                  <a:prstClr val="black"/>
                </a:solidFill>
                <a:effectLst/>
                <a:uLnTx/>
                <a:uFillTx/>
              </a:rPr>
              <a:t>También es importante la autoevaluación que realiza el propio alumno de sus producciones así el alumno valora y conoce sus actuaciones y cuenta con más bases para mejorar su desempeño.</a:t>
            </a:r>
          </a:p>
        </p:txBody>
      </p:sp>
      <p:sp>
        <p:nvSpPr>
          <p:cNvPr id="3" name="Marcador de número de diapositiva 2">
            <a:extLst>
              <a:ext uri="{FF2B5EF4-FFF2-40B4-BE49-F238E27FC236}">
                <a16:creationId xmlns:a16="http://schemas.microsoft.com/office/drawing/2014/main" id="{9D3706AA-998C-41DA-A6E9-FF62365DF98A}"/>
              </a:ext>
            </a:extLst>
          </p:cNvPr>
          <p:cNvSpPr>
            <a:spLocks noGrp="1"/>
          </p:cNvSpPr>
          <p:nvPr>
            <p:ph type="sldNum" sz="quarter" idx="12"/>
          </p:nvPr>
        </p:nvSpPr>
        <p:spPr/>
        <p:txBody>
          <a:bodyPr/>
          <a:lstStyle/>
          <a:p>
            <a:fld id="{A5B518DC-89EC-43C9-8C0F-7440E09643B8}" type="slidenum">
              <a:rPr lang="es-MX" smtClean="0">
                <a:solidFill>
                  <a:prstClr val="black">
                    <a:tint val="75000"/>
                  </a:prstClr>
                </a:solidFill>
              </a:rPr>
              <a:pPr/>
              <a:t>67</a:t>
            </a:fld>
            <a:endParaRPr lang="es-MX">
              <a:solidFill>
                <a:prstClr val="black">
                  <a:tint val="75000"/>
                </a:prstClr>
              </a:solidFill>
            </a:endParaRPr>
          </a:p>
        </p:txBody>
      </p:sp>
    </p:spTree>
    <p:extLst>
      <p:ext uri="{BB962C8B-B14F-4D97-AF65-F5344CB8AC3E}">
        <p14:creationId xmlns:p14="http://schemas.microsoft.com/office/powerpoint/2010/main" val="203785190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1325" y="944563"/>
            <a:ext cx="8267700" cy="496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Marcador de número de diapositiva 1">
            <a:extLst>
              <a:ext uri="{FF2B5EF4-FFF2-40B4-BE49-F238E27FC236}">
                <a16:creationId xmlns:a16="http://schemas.microsoft.com/office/drawing/2014/main" id="{0FE10A06-2F80-424B-A53F-73861B1E41DA}"/>
              </a:ext>
            </a:extLst>
          </p:cNvPr>
          <p:cNvSpPr>
            <a:spLocks noGrp="1"/>
          </p:cNvSpPr>
          <p:nvPr>
            <p:ph type="sldNum" sz="quarter" idx="12"/>
          </p:nvPr>
        </p:nvSpPr>
        <p:spPr/>
        <p:txBody>
          <a:bodyPr/>
          <a:lstStyle/>
          <a:p>
            <a:fld id="{A5B518DC-89EC-43C9-8C0F-7440E09643B8}" type="slidenum">
              <a:rPr lang="es-MX" smtClean="0">
                <a:solidFill>
                  <a:prstClr val="black">
                    <a:tint val="75000"/>
                  </a:prstClr>
                </a:solidFill>
              </a:rPr>
              <a:pPr/>
              <a:t>68</a:t>
            </a:fld>
            <a:endParaRPr lang="es-MX">
              <a:solidFill>
                <a:prstClr val="black">
                  <a:tint val="75000"/>
                </a:prstClr>
              </a:solidFill>
            </a:endParaRPr>
          </a:p>
        </p:txBody>
      </p:sp>
    </p:spTree>
    <p:extLst>
      <p:ext uri="{BB962C8B-B14F-4D97-AF65-F5344CB8AC3E}">
        <p14:creationId xmlns:p14="http://schemas.microsoft.com/office/powerpoint/2010/main" val="367564679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1325" y="465138"/>
            <a:ext cx="8267700" cy="5926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Marcador de número de diapositiva 1">
            <a:extLst>
              <a:ext uri="{FF2B5EF4-FFF2-40B4-BE49-F238E27FC236}">
                <a16:creationId xmlns:a16="http://schemas.microsoft.com/office/drawing/2014/main" id="{F172A66A-A021-439A-945B-93F324B99BF6}"/>
              </a:ext>
            </a:extLst>
          </p:cNvPr>
          <p:cNvSpPr>
            <a:spLocks noGrp="1"/>
          </p:cNvSpPr>
          <p:nvPr>
            <p:ph type="sldNum" sz="quarter" idx="12"/>
          </p:nvPr>
        </p:nvSpPr>
        <p:spPr/>
        <p:txBody>
          <a:bodyPr/>
          <a:lstStyle/>
          <a:p>
            <a:fld id="{A5B518DC-89EC-43C9-8C0F-7440E09643B8}" type="slidenum">
              <a:rPr lang="es-MX" smtClean="0">
                <a:solidFill>
                  <a:prstClr val="black">
                    <a:tint val="75000"/>
                  </a:prstClr>
                </a:solidFill>
              </a:rPr>
              <a:pPr/>
              <a:t>69</a:t>
            </a:fld>
            <a:endParaRPr lang="es-MX">
              <a:solidFill>
                <a:prstClr val="black">
                  <a:tint val="75000"/>
                </a:prstClr>
              </a:solidFill>
            </a:endParaRPr>
          </a:p>
        </p:txBody>
      </p:sp>
    </p:spTree>
    <p:extLst>
      <p:ext uri="{BB962C8B-B14F-4D97-AF65-F5344CB8AC3E}">
        <p14:creationId xmlns:p14="http://schemas.microsoft.com/office/powerpoint/2010/main" val="5564451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490066"/>
          </a:xfrm>
        </p:spPr>
        <p:txBody>
          <a:bodyPr>
            <a:normAutofit fontScale="90000"/>
          </a:bodyPr>
          <a:lstStyle/>
          <a:p>
            <a:r>
              <a:rPr lang="es-MX" sz="2800"/>
              <a:t>INTERDISCIPLINARIEDAD</a:t>
            </a:r>
          </a:p>
        </p:txBody>
      </p:sp>
      <p:graphicFrame>
        <p:nvGraphicFramePr>
          <p:cNvPr id="5" name="4 Marcador de contenido"/>
          <p:cNvGraphicFramePr>
            <a:graphicFrameLocks noGrp="1"/>
          </p:cNvGraphicFramePr>
          <p:nvPr>
            <p:ph idx="1"/>
            <p:extLst>
              <p:ext uri="{D42A27DB-BD31-4B8C-83A1-F6EECF244321}">
                <p14:modId xmlns:p14="http://schemas.microsoft.com/office/powerpoint/2010/main" val="4109530447"/>
              </p:ext>
            </p:extLst>
          </p:nvPr>
        </p:nvGraphicFramePr>
        <p:xfrm>
          <a:off x="395536" y="692696"/>
          <a:ext cx="8229600" cy="5807710"/>
        </p:xfrm>
        <a:graphic>
          <a:graphicData uri="http://schemas.openxmlformats.org/drawingml/2006/table">
            <a:tbl>
              <a:tblPr firstRow="1" bandRow="1">
                <a:tableStyleId>{5C22544A-7EE6-4342-B048-85BDC9FD1C3A}</a:tableStyleId>
              </a:tblPr>
              <a:tblGrid>
                <a:gridCol w="2386608">
                  <a:extLst>
                    <a:ext uri="{9D8B030D-6E8A-4147-A177-3AD203B41FA5}">
                      <a16:colId xmlns:a16="http://schemas.microsoft.com/office/drawing/2014/main" val="20000"/>
                    </a:ext>
                  </a:extLst>
                </a:gridCol>
                <a:gridCol w="5842992">
                  <a:extLst>
                    <a:ext uri="{9D8B030D-6E8A-4147-A177-3AD203B41FA5}">
                      <a16:colId xmlns:a16="http://schemas.microsoft.com/office/drawing/2014/main" val="20001"/>
                    </a:ext>
                  </a:extLst>
                </a:gridCol>
              </a:tblGrid>
              <a:tr h="15012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800">
                          <a:effectLst/>
                        </a:rPr>
                        <a:t>. </a:t>
                      </a:r>
                      <a:r>
                        <a:rPr lang="es-ES" sz="1800" b="1" kern="1200">
                          <a:solidFill>
                            <a:schemeClr val="tx1"/>
                          </a:solidFill>
                          <a:effectLst/>
                          <a:latin typeface="+mn-lt"/>
                          <a:ea typeface="+mn-ea"/>
                          <a:cs typeface="+mn-cs"/>
                        </a:rPr>
                        <a:t>¿</a:t>
                      </a:r>
                      <a:r>
                        <a:rPr lang="es-ES" sz="1600" b="1" kern="1200">
                          <a:solidFill>
                            <a:schemeClr val="tx1"/>
                          </a:solidFill>
                          <a:effectLst/>
                          <a:latin typeface="+mn-lt"/>
                          <a:ea typeface="+mn-ea"/>
                          <a:cs typeface="+mn-cs"/>
                        </a:rPr>
                        <a:t>Qué es?</a:t>
                      </a:r>
                      <a:endParaRPr lang="es-MX" sz="1600" b="1" kern="1200">
                        <a:solidFill>
                          <a:schemeClr val="tx1"/>
                        </a:solidFill>
                        <a:effectLst/>
                        <a:latin typeface="+mn-lt"/>
                        <a:ea typeface="+mn-ea"/>
                        <a:cs typeface="+mn-cs"/>
                      </a:endParaRPr>
                    </a:p>
                    <a:p>
                      <a:endParaRPr lang="es-MX"/>
                    </a:p>
                  </a:txBody>
                  <a:tcPr>
                    <a:solidFill>
                      <a:schemeClr val="bg2">
                        <a:lumMod val="9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1" kern="1200">
                          <a:solidFill>
                            <a:schemeClr val="tx1"/>
                          </a:solidFill>
                          <a:effectLst/>
                          <a:latin typeface="+mn-lt"/>
                          <a:ea typeface="+mn-ea"/>
                          <a:cs typeface="+mn-cs"/>
                        </a:rPr>
                        <a:t>Área de conocimiento cuyo objeto de estudio es identificar las características y las interrelaciones  existentes entre dos o más disciplinas cuyas áreas de investigación se desarrollan  en fronteras preestablecidas, con la finalidad de  crear u obtener un   conocimiento más completo o incluso, crear nuevos  conocimientos  </a:t>
                      </a:r>
                      <a:endParaRPr lang="es-MX" sz="1200" b="1" kern="1200">
                        <a:solidFill>
                          <a:schemeClr val="tx1"/>
                        </a:solidFill>
                        <a:effectLst/>
                        <a:latin typeface="+mn-lt"/>
                        <a:ea typeface="+mn-ea"/>
                        <a:cs typeface="+mn-cs"/>
                      </a:endParaRPr>
                    </a:p>
                  </a:txBody>
                  <a:tcPr>
                    <a:solidFill>
                      <a:schemeClr val="bg2">
                        <a:lumMod val="90000"/>
                      </a:schemeClr>
                    </a:solidFill>
                  </a:tcPr>
                </a:tc>
                <a:extLst>
                  <a:ext uri="{0D108BD9-81ED-4DB2-BD59-A6C34878D82A}">
                    <a16:rowId xmlns:a16="http://schemas.microsoft.com/office/drawing/2014/main" val="10000"/>
                  </a:ext>
                </a:extLst>
              </a:tr>
              <a:tr h="370840">
                <a:tc>
                  <a:txBody>
                    <a:bodyPr/>
                    <a:lstStyle/>
                    <a:p>
                      <a:pPr>
                        <a:lnSpc>
                          <a:spcPct val="115000"/>
                        </a:lnSpc>
                        <a:spcAft>
                          <a:spcPts val="0"/>
                        </a:spcAft>
                      </a:pPr>
                      <a:r>
                        <a:rPr lang="es-ES" sz="1800" b="1" kern="1200">
                          <a:solidFill>
                            <a:schemeClr val="tx1"/>
                          </a:solidFill>
                          <a:effectLst/>
                          <a:latin typeface="+mn-lt"/>
                          <a:ea typeface="+mn-ea"/>
                          <a:cs typeface="+mn-cs"/>
                        </a:rPr>
                        <a:t>¿Qué características</a:t>
                      </a:r>
                    </a:p>
                    <a:p>
                      <a:pPr>
                        <a:lnSpc>
                          <a:spcPct val="115000"/>
                        </a:lnSpc>
                        <a:spcAft>
                          <a:spcPts val="0"/>
                        </a:spcAft>
                      </a:pPr>
                      <a:r>
                        <a:rPr lang="es-ES" sz="1800" b="1" kern="1200">
                          <a:solidFill>
                            <a:schemeClr val="tx1"/>
                          </a:solidFill>
                          <a:effectLst/>
                          <a:latin typeface="+mn-lt"/>
                          <a:ea typeface="+mn-ea"/>
                          <a:cs typeface="+mn-cs"/>
                        </a:rPr>
                        <a:t> tiene ?</a:t>
                      </a:r>
                      <a:endParaRPr lang="es-MX" sz="1800" b="1" kern="1200">
                        <a:solidFill>
                          <a:schemeClr val="tx1"/>
                        </a:solidFill>
                        <a:effectLst/>
                        <a:latin typeface="+mn-lt"/>
                        <a:ea typeface="+mn-ea"/>
                        <a:cs typeface="+mn-cs"/>
                      </a:endParaRPr>
                    </a:p>
                    <a:p>
                      <a:endParaRPr lang="es-MX"/>
                    </a:p>
                  </a:txBody>
                  <a:tcPr>
                    <a:solidFill>
                      <a:schemeClr val="bg2">
                        <a:lumMod val="90000"/>
                      </a:schemeClr>
                    </a:solidFill>
                  </a:tcPr>
                </a:tc>
                <a:tc>
                  <a:txBody>
                    <a:bodyPr/>
                    <a:lstStyle/>
                    <a:p>
                      <a:pPr>
                        <a:lnSpc>
                          <a:spcPct val="115000"/>
                        </a:lnSpc>
                        <a:spcAft>
                          <a:spcPts val="0"/>
                        </a:spcAft>
                      </a:pPr>
                      <a:r>
                        <a:rPr lang="es-ES" sz="1200" b="1" kern="1200">
                          <a:solidFill>
                            <a:schemeClr val="tx1"/>
                          </a:solidFill>
                          <a:effectLst/>
                          <a:latin typeface="+mn-lt"/>
                          <a:ea typeface="+mn-ea"/>
                          <a:cs typeface="+mn-cs"/>
                        </a:rPr>
                        <a:t>Puede utilizar métodos de investigación de otras ciencias, o bien  la creación de nuevos métodos.</a:t>
                      </a:r>
                      <a:endParaRPr lang="es-MX" sz="1200" b="1" kern="1200">
                        <a:solidFill>
                          <a:schemeClr val="tx1"/>
                        </a:solidFill>
                        <a:effectLst/>
                        <a:latin typeface="+mn-lt"/>
                        <a:ea typeface="+mn-ea"/>
                        <a:cs typeface="+mn-cs"/>
                      </a:endParaRPr>
                    </a:p>
                    <a:p>
                      <a:pPr>
                        <a:lnSpc>
                          <a:spcPct val="115000"/>
                        </a:lnSpc>
                        <a:spcAft>
                          <a:spcPts val="0"/>
                        </a:spcAft>
                      </a:pPr>
                      <a:r>
                        <a:rPr lang="es-ES" sz="1200" b="1" kern="1200">
                          <a:solidFill>
                            <a:schemeClr val="tx1"/>
                          </a:solidFill>
                          <a:effectLst/>
                          <a:latin typeface="+mn-lt"/>
                          <a:ea typeface="+mn-ea"/>
                          <a:cs typeface="+mn-cs"/>
                        </a:rPr>
                        <a:t>-Cuando los  métodos de investigación  originales de una ciencia  se agotan y esta queda estancada, permiten retomar la tarea y seguir avanzando</a:t>
                      </a:r>
                      <a:endParaRPr lang="es-MX" sz="1200" b="1" kern="1200">
                        <a:solidFill>
                          <a:schemeClr val="tx1"/>
                        </a:solidFill>
                        <a:effectLst/>
                        <a:latin typeface="+mn-lt"/>
                        <a:ea typeface="+mn-ea"/>
                        <a:cs typeface="+mn-cs"/>
                      </a:endParaRPr>
                    </a:p>
                    <a:p>
                      <a:pPr>
                        <a:lnSpc>
                          <a:spcPct val="115000"/>
                        </a:lnSpc>
                        <a:spcAft>
                          <a:spcPts val="0"/>
                        </a:spcAft>
                      </a:pPr>
                      <a:r>
                        <a:rPr lang="es-ES" sz="1200" b="1" kern="1200">
                          <a:solidFill>
                            <a:schemeClr val="tx1"/>
                          </a:solidFill>
                          <a:effectLst/>
                          <a:latin typeface="+mn-lt"/>
                          <a:ea typeface="+mn-ea"/>
                          <a:cs typeface="+mn-cs"/>
                        </a:rPr>
                        <a:t>-Es una realidad que existen problemas que comparten campos  de conocimiento y pueden ser enriquecidos por ésta.</a:t>
                      </a:r>
                      <a:endParaRPr lang="es-MX" sz="1200" b="1" kern="1200">
                        <a:solidFill>
                          <a:schemeClr val="tx1"/>
                        </a:solidFill>
                        <a:effectLst/>
                        <a:latin typeface="+mn-lt"/>
                        <a:ea typeface="+mn-ea"/>
                        <a:cs typeface="+mn-cs"/>
                      </a:endParaRPr>
                    </a:p>
                    <a:p>
                      <a:pPr>
                        <a:lnSpc>
                          <a:spcPct val="115000"/>
                        </a:lnSpc>
                        <a:spcAft>
                          <a:spcPts val="0"/>
                        </a:spcAft>
                      </a:pPr>
                      <a:r>
                        <a:rPr lang="es-ES" sz="1200" b="1" kern="1200">
                          <a:solidFill>
                            <a:schemeClr val="tx1"/>
                          </a:solidFill>
                          <a:effectLst/>
                          <a:latin typeface="+mn-lt"/>
                          <a:ea typeface="+mn-ea"/>
                          <a:cs typeface="+mn-cs"/>
                        </a:rPr>
                        <a:t>- La especialización ayuda al avance científico, pero aísla  el conocimiento que se ve  enriquecido por  interdisciplinariedad. </a:t>
                      </a:r>
                      <a:endParaRPr lang="es-MX" sz="1200" b="1" kern="1200">
                        <a:solidFill>
                          <a:schemeClr val="tx1"/>
                        </a:solidFill>
                        <a:effectLst/>
                        <a:latin typeface="+mn-lt"/>
                        <a:ea typeface="+mn-ea"/>
                        <a:cs typeface="+mn-cs"/>
                      </a:endParaRPr>
                    </a:p>
                  </a:txBody>
                  <a:tcPr>
                    <a:solidFill>
                      <a:schemeClr val="bg2">
                        <a:lumMod val="90000"/>
                      </a:schemeClr>
                    </a:solidFill>
                  </a:tcPr>
                </a:tc>
                <a:extLst>
                  <a:ext uri="{0D108BD9-81ED-4DB2-BD59-A6C34878D82A}">
                    <a16:rowId xmlns:a16="http://schemas.microsoft.com/office/drawing/2014/main" val="10001"/>
                  </a:ext>
                </a:extLst>
              </a:tr>
              <a:tr h="370840">
                <a:tc>
                  <a:txBody>
                    <a:bodyPr/>
                    <a:lstStyle/>
                    <a:p>
                      <a:pPr>
                        <a:lnSpc>
                          <a:spcPct val="115000"/>
                        </a:lnSpc>
                        <a:spcAft>
                          <a:spcPts val="0"/>
                        </a:spcAft>
                      </a:pPr>
                      <a:r>
                        <a:rPr lang="es-ES" sz="1800" b="1" kern="1200">
                          <a:solidFill>
                            <a:schemeClr val="tx1"/>
                          </a:solidFill>
                          <a:effectLst/>
                          <a:latin typeface="+mn-lt"/>
                          <a:ea typeface="+mn-ea"/>
                          <a:cs typeface="+mn-cs"/>
                        </a:rPr>
                        <a:t>3. ¿Por qué es </a:t>
                      </a:r>
                    </a:p>
                    <a:p>
                      <a:pPr>
                        <a:lnSpc>
                          <a:spcPct val="115000"/>
                        </a:lnSpc>
                        <a:spcAft>
                          <a:spcPts val="0"/>
                        </a:spcAft>
                      </a:pPr>
                      <a:r>
                        <a:rPr lang="es-ES" sz="1800" b="1" kern="1200">
                          <a:solidFill>
                            <a:schemeClr val="tx1"/>
                          </a:solidFill>
                          <a:effectLst/>
                          <a:latin typeface="+mn-lt"/>
                          <a:ea typeface="+mn-ea"/>
                          <a:cs typeface="+mn-cs"/>
                        </a:rPr>
                        <a:t>importante en la     educación?</a:t>
                      </a:r>
                      <a:endParaRPr lang="es-MX" sz="1800" b="1" kern="1200">
                        <a:solidFill>
                          <a:schemeClr val="tx1"/>
                        </a:solidFill>
                        <a:effectLst/>
                        <a:latin typeface="+mn-lt"/>
                        <a:ea typeface="+mn-ea"/>
                        <a:cs typeface="+mn-cs"/>
                      </a:endParaRPr>
                    </a:p>
                    <a:p>
                      <a:endParaRPr lang="es-MX" sz="1400" b="1" kern="1200">
                        <a:solidFill>
                          <a:schemeClr val="tx1"/>
                        </a:solidFill>
                        <a:effectLst/>
                        <a:latin typeface="+mn-lt"/>
                        <a:ea typeface="+mn-ea"/>
                        <a:cs typeface="+mn-cs"/>
                      </a:endParaRPr>
                    </a:p>
                  </a:txBody>
                  <a:tcPr>
                    <a:solidFill>
                      <a:schemeClr val="bg2">
                        <a:lumMod val="9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1" kern="1200">
                          <a:solidFill>
                            <a:schemeClr val="tx1"/>
                          </a:solidFill>
                          <a:effectLst/>
                          <a:latin typeface="+mn-lt"/>
                          <a:ea typeface="+mn-ea"/>
                          <a:cs typeface="+mn-cs"/>
                        </a:rPr>
                        <a:t>El área de educación o especialización que tenemos influye en la forma en que percibimos el mundo, al tener una visión interdisciplinaria y por ende más extensa, tendremos una mejor comprensión  del mismo y en consecuencia, forma de enfrentar, conocer o prevenir,  o explicar  los problemas con mayor eficacia.</a:t>
                      </a:r>
                      <a:endParaRPr lang="es-MX" sz="1200" b="1" kern="1200">
                        <a:solidFill>
                          <a:schemeClr val="tx1"/>
                        </a:solidFill>
                        <a:effectLst/>
                        <a:latin typeface="+mn-lt"/>
                        <a:ea typeface="+mn-ea"/>
                        <a:cs typeface="+mn-cs"/>
                      </a:endParaRPr>
                    </a:p>
                  </a:txBody>
                  <a:tcPr>
                    <a:solidFill>
                      <a:schemeClr val="bg2">
                        <a:lumMod val="90000"/>
                      </a:schemeClr>
                    </a:solidFill>
                  </a:tcPr>
                </a:tc>
                <a:extLst>
                  <a:ext uri="{0D108BD9-81ED-4DB2-BD59-A6C34878D82A}">
                    <a16:rowId xmlns:a16="http://schemas.microsoft.com/office/drawing/2014/main" val="10002"/>
                  </a:ext>
                </a:extLst>
              </a:tr>
              <a:tr h="370840">
                <a:tc>
                  <a:txBody>
                    <a:bodyPr/>
                    <a:lstStyle/>
                    <a:p>
                      <a:pPr>
                        <a:lnSpc>
                          <a:spcPct val="115000"/>
                        </a:lnSpc>
                        <a:spcAft>
                          <a:spcPts val="0"/>
                        </a:spcAft>
                      </a:pPr>
                      <a:r>
                        <a:rPr lang="es-ES" sz="1800" b="1" kern="1200">
                          <a:solidFill>
                            <a:schemeClr val="tx1"/>
                          </a:solidFill>
                          <a:effectLst/>
                          <a:latin typeface="+mn-lt"/>
                          <a:ea typeface="+mn-ea"/>
                          <a:cs typeface="+mn-cs"/>
                        </a:rPr>
                        <a:t>4. ¿Cómo motivar </a:t>
                      </a:r>
                      <a:endParaRPr lang="es-MX" sz="1800" b="1" kern="1200">
                        <a:solidFill>
                          <a:schemeClr val="tx1"/>
                        </a:solidFill>
                        <a:effectLst/>
                        <a:latin typeface="+mn-lt"/>
                        <a:ea typeface="+mn-ea"/>
                        <a:cs typeface="+mn-cs"/>
                      </a:endParaRPr>
                    </a:p>
                    <a:p>
                      <a:pPr>
                        <a:lnSpc>
                          <a:spcPct val="115000"/>
                        </a:lnSpc>
                        <a:spcAft>
                          <a:spcPts val="0"/>
                        </a:spcAft>
                      </a:pPr>
                      <a:r>
                        <a:rPr lang="es-ES" sz="1800" b="1" kern="1200">
                          <a:solidFill>
                            <a:schemeClr val="tx1"/>
                          </a:solidFill>
                          <a:effectLst/>
                          <a:latin typeface="+mn-lt"/>
                          <a:ea typeface="+mn-ea"/>
                          <a:cs typeface="+mn-cs"/>
                        </a:rPr>
                        <a:t>    a los alumnos</a:t>
                      </a:r>
                      <a:endParaRPr lang="es-MX" sz="1800" b="1" kern="1200">
                        <a:solidFill>
                          <a:schemeClr val="tx1"/>
                        </a:solidFill>
                        <a:effectLst/>
                        <a:latin typeface="+mn-lt"/>
                        <a:ea typeface="+mn-ea"/>
                        <a:cs typeface="+mn-cs"/>
                      </a:endParaRPr>
                    </a:p>
                    <a:p>
                      <a:pPr>
                        <a:lnSpc>
                          <a:spcPct val="115000"/>
                        </a:lnSpc>
                        <a:spcAft>
                          <a:spcPts val="0"/>
                        </a:spcAft>
                      </a:pPr>
                      <a:r>
                        <a:rPr lang="es-ES" sz="1800" b="1" kern="1200">
                          <a:solidFill>
                            <a:schemeClr val="tx1"/>
                          </a:solidFill>
                          <a:effectLst/>
                          <a:latin typeface="+mn-lt"/>
                          <a:ea typeface="+mn-ea"/>
                          <a:cs typeface="+mn-cs"/>
                        </a:rPr>
                        <a:t>    para el trabajo </a:t>
                      </a:r>
                      <a:endParaRPr lang="es-MX" sz="1800" b="1" kern="1200">
                        <a:solidFill>
                          <a:schemeClr val="tx1"/>
                        </a:solidFill>
                        <a:effectLst/>
                        <a:latin typeface="+mn-lt"/>
                        <a:ea typeface="+mn-ea"/>
                        <a:cs typeface="+mn-cs"/>
                      </a:endParaRPr>
                    </a:p>
                    <a:p>
                      <a:pPr>
                        <a:lnSpc>
                          <a:spcPct val="115000"/>
                        </a:lnSpc>
                        <a:spcAft>
                          <a:spcPts val="0"/>
                        </a:spcAft>
                      </a:pPr>
                      <a:r>
                        <a:rPr lang="es-ES" sz="1800" b="1" kern="1200">
                          <a:solidFill>
                            <a:schemeClr val="tx1"/>
                          </a:solidFill>
                          <a:effectLst/>
                          <a:latin typeface="+mn-lt"/>
                          <a:ea typeface="+mn-ea"/>
                          <a:cs typeface="+mn-cs"/>
                        </a:rPr>
                        <a:t>interdisciplinario?</a:t>
                      </a:r>
                      <a:endParaRPr lang="es-MX" sz="1800" b="1" kern="1200">
                        <a:solidFill>
                          <a:schemeClr val="tx1"/>
                        </a:solidFill>
                        <a:effectLst/>
                        <a:latin typeface="+mn-lt"/>
                        <a:ea typeface="+mn-ea"/>
                        <a:cs typeface="+mn-cs"/>
                      </a:endParaRPr>
                    </a:p>
                    <a:p>
                      <a:pPr>
                        <a:lnSpc>
                          <a:spcPct val="115000"/>
                        </a:lnSpc>
                        <a:spcAft>
                          <a:spcPts val="0"/>
                        </a:spcAft>
                      </a:pPr>
                      <a:r>
                        <a:rPr lang="es-ES" sz="1800" b="1" kern="1200">
                          <a:solidFill>
                            <a:schemeClr val="tx1"/>
                          </a:solidFill>
                          <a:effectLst/>
                          <a:latin typeface="+mn-lt"/>
                          <a:ea typeface="+mn-ea"/>
                          <a:cs typeface="+mn-cs"/>
                        </a:rPr>
                        <a:t> </a:t>
                      </a:r>
                      <a:endParaRPr lang="es-MX" sz="1800" b="1" kern="1200">
                        <a:solidFill>
                          <a:schemeClr val="tx1"/>
                        </a:solidFill>
                        <a:effectLst/>
                        <a:latin typeface="+mn-lt"/>
                        <a:ea typeface="+mn-ea"/>
                        <a:cs typeface="+mn-cs"/>
                      </a:endParaRPr>
                    </a:p>
                    <a:p>
                      <a:endParaRPr lang="es-MX"/>
                    </a:p>
                  </a:txBody>
                  <a:tcPr>
                    <a:solidFill>
                      <a:schemeClr val="bg2">
                        <a:lumMod val="90000"/>
                      </a:schemeClr>
                    </a:solidFill>
                  </a:tcPr>
                </a:tc>
                <a:tc>
                  <a:txBody>
                    <a:bodyPr/>
                    <a:lstStyle/>
                    <a:p>
                      <a:pPr>
                        <a:lnSpc>
                          <a:spcPct val="115000"/>
                        </a:lnSpc>
                        <a:spcAft>
                          <a:spcPts val="0"/>
                        </a:spcAft>
                      </a:pPr>
                      <a:r>
                        <a:rPr lang="es-ES" sz="1200" b="1" kern="1200">
                          <a:solidFill>
                            <a:schemeClr val="tx1"/>
                          </a:solidFill>
                          <a:effectLst/>
                          <a:latin typeface="+mn-lt"/>
                          <a:ea typeface="+mn-ea"/>
                          <a:cs typeface="+mn-cs"/>
                        </a:rPr>
                        <a:t>Buscando problemas o temas concretos  de la comunidad  en los que sea visible y factible  aplicar la interdisciplinariedad.</a:t>
                      </a:r>
                      <a:endParaRPr lang="es-MX" sz="1200" b="1" kern="1200">
                        <a:solidFill>
                          <a:schemeClr val="tx1"/>
                        </a:solidFill>
                        <a:effectLst/>
                        <a:latin typeface="+mn-lt"/>
                        <a:ea typeface="+mn-ea"/>
                        <a:cs typeface="+mn-cs"/>
                      </a:endParaRPr>
                    </a:p>
                    <a:p>
                      <a:pPr>
                        <a:lnSpc>
                          <a:spcPct val="115000"/>
                        </a:lnSpc>
                        <a:spcAft>
                          <a:spcPts val="0"/>
                        </a:spcAft>
                      </a:pPr>
                      <a:r>
                        <a:rPr lang="es-ES" sz="1200" b="1" kern="1200">
                          <a:solidFill>
                            <a:schemeClr val="tx1"/>
                          </a:solidFill>
                          <a:effectLst/>
                          <a:latin typeface="+mn-lt"/>
                          <a:ea typeface="+mn-ea"/>
                          <a:cs typeface="+mn-cs"/>
                        </a:rPr>
                        <a:t>Crear planes de estudio con</a:t>
                      </a:r>
                      <a:r>
                        <a:rPr lang="es-ES" sz="1200">
                          <a:effectLst/>
                        </a:rPr>
                        <a:t> </a:t>
                      </a:r>
                      <a:r>
                        <a:rPr lang="es-ES" sz="1200" b="1" kern="1200">
                          <a:solidFill>
                            <a:schemeClr val="tx1"/>
                          </a:solidFill>
                          <a:effectLst/>
                          <a:latin typeface="+mn-lt"/>
                          <a:ea typeface="+mn-ea"/>
                          <a:cs typeface="+mn-cs"/>
                        </a:rPr>
                        <a:t>momentos analíticos y sintéticos  en los que existan tanto la disciplina como la  interdisciplina.</a:t>
                      </a:r>
                      <a:endParaRPr lang="es-MX" sz="1200" b="1" kern="1200">
                        <a:solidFill>
                          <a:schemeClr val="tx1"/>
                        </a:solidFill>
                        <a:effectLst/>
                        <a:latin typeface="+mn-lt"/>
                        <a:ea typeface="+mn-ea"/>
                        <a:cs typeface="+mn-cs"/>
                      </a:endParaRPr>
                    </a:p>
                    <a:p>
                      <a:pPr>
                        <a:lnSpc>
                          <a:spcPct val="115000"/>
                        </a:lnSpc>
                        <a:spcAft>
                          <a:spcPts val="0"/>
                        </a:spcAft>
                      </a:pPr>
                      <a:r>
                        <a:rPr lang="es-ES" sz="1200" b="1" kern="1200">
                          <a:solidFill>
                            <a:schemeClr val="tx1"/>
                          </a:solidFill>
                          <a:effectLst/>
                          <a:latin typeface="+mn-lt"/>
                          <a:ea typeface="+mn-ea"/>
                          <a:cs typeface="+mn-cs"/>
                        </a:rPr>
                        <a:t>Crear equipos con diferentes cualidades y aptitudes.</a:t>
                      </a:r>
                      <a:endParaRPr lang="es-MX" sz="1200" b="1" kern="1200">
                        <a:solidFill>
                          <a:schemeClr val="tx1"/>
                        </a:solidFill>
                        <a:effectLst/>
                        <a:latin typeface="+mn-lt"/>
                        <a:ea typeface="+mn-ea"/>
                        <a:cs typeface="+mn-cs"/>
                      </a:endParaRPr>
                    </a:p>
                    <a:p>
                      <a:pPr>
                        <a:lnSpc>
                          <a:spcPct val="115000"/>
                        </a:lnSpc>
                        <a:spcAft>
                          <a:spcPts val="0"/>
                        </a:spcAft>
                      </a:pPr>
                      <a:r>
                        <a:rPr lang="es-ES" sz="1200" b="1" kern="1200">
                          <a:solidFill>
                            <a:schemeClr val="tx1"/>
                          </a:solidFill>
                          <a:effectLst/>
                          <a:latin typeface="+mn-lt"/>
                          <a:ea typeface="+mn-ea"/>
                          <a:cs typeface="+mn-cs"/>
                        </a:rPr>
                        <a:t>Promover la aproximación a las diferentes facetas de un problema, desde disciplinas distintas.</a:t>
                      </a:r>
                      <a:endParaRPr lang="es-MX" sz="1200" b="1" kern="1200">
                        <a:solidFill>
                          <a:schemeClr val="tx1"/>
                        </a:solidFill>
                        <a:effectLst/>
                        <a:latin typeface="+mn-lt"/>
                        <a:ea typeface="+mn-ea"/>
                        <a:cs typeface="+mn-cs"/>
                      </a:endParaRPr>
                    </a:p>
                    <a:p>
                      <a:pPr>
                        <a:lnSpc>
                          <a:spcPct val="115000"/>
                        </a:lnSpc>
                        <a:spcAft>
                          <a:spcPts val="0"/>
                        </a:spcAft>
                      </a:pPr>
                      <a:r>
                        <a:rPr lang="es-ES" sz="1200" b="1" kern="1200">
                          <a:solidFill>
                            <a:schemeClr val="tx1"/>
                          </a:solidFill>
                          <a:effectLst/>
                          <a:latin typeface="+mn-lt"/>
                          <a:ea typeface="+mn-ea"/>
                          <a:cs typeface="+mn-cs"/>
                        </a:rPr>
                        <a:t>Promover alguna(s) clases  en que participen en la exposición y en la discusión maestros de diferentes disciplinas.</a:t>
                      </a:r>
                      <a:endParaRPr lang="es-MX" sz="1200"/>
                    </a:p>
                  </a:txBody>
                  <a:tcPr>
                    <a:solidFill>
                      <a:schemeClr val="bg2">
                        <a:lumMod val="90000"/>
                      </a:schemeClr>
                    </a:solidFill>
                  </a:tcPr>
                </a:tc>
                <a:extLst>
                  <a:ext uri="{0D108BD9-81ED-4DB2-BD59-A6C34878D82A}">
                    <a16:rowId xmlns:a16="http://schemas.microsoft.com/office/drawing/2014/main" val="10003"/>
                  </a:ext>
                </a:extLst>
              </a:tr>
            </a:tbl>
          </a:graphicData>
        </a:graphic>
      </p:graphicFrame>
      <p:sp>
        <p:nvSpPr>
          <p:cNvPr id="3" name="Marcador de número de diapositiva 2">
            <a:extLst>
              <a:ext uri="{FF2B5EF4-FFF2-40B4-BE49-F238E27FC236}">
                <a16:creationId xmlns:a16="http://schemas.microsoft.com/office/drawing/2014/main" id="{8DA0AD0A-74CF-4CB0-913E-1202F5DD0559}"/>
              </a:ext>
            </a:extLst>
          </p:cNvPr>
          <p:cNvSpPr>
            <a:spLocks noGrp="1"/>
          </p:cNvSpPr>
          <p:nvPr>
            <p:ph type="sldNum" sz="quarter" idx="12"/>
          </p:nvPr>
        </p:nvSpPr>
        <p:spPr/>
        <p:txBody>
          <a:bodyPr/>
          <a:lstStyle/>
          <a:p>
            <a:fld id="{A5B518DC-89EC-43C9-8C0F-7440E09643B8}" type="slidenum">
              <a:rPr lang="es-MX" smtClean="0">
                <a:solidFill>
                  <a:prstClr val="black">
                    <a:tint val="75000"/>
                  </a:prstClr>
                </a:solidFill>
              </a:rPr>
              <a:pPr/>
              <a:t>7</a:t>
            </a:fld>
            <a:endParaRPr lang="es-MX">
              <a:solidFill>
                <a:prstClr val="black">
                  <a:tint val="75000"/>
                </a:prstClr>
              </a:solidFill>
            </a:endParaRPr>
          </a:p>
        </p:txBody>
      </p:sp>
    </p:spTree>
    <p:extLst>
      <p:ext uri="{BB962C8B-B14F-4D97-AF65-F5344CB8AC3E}">
        <p14:creationId xmlns:p14="http://schemas.microsoft.com/office/powerpoint/2010/main" val="153347171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1325" y="1436688"/>
            <a:ext cx="8267700" cy="3475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Marcador de número de diapositiva 1">
            <a:extLst>
              <a:ext uri="{FF2B5EF4-FFF2-40B4-BE49-F238E27FC236}">
                <a16:creationId xmlns:a16="http://schemas.microsoft.com/office/drawing/2014/main" id="{EAB966F8-43A2-445E-835A-5046D4075C84}"/>
              </a:ext>
            </a:extLst>
          </p:cNvPr>
          <p:cNvSpPr>
            <a:spLocks noGrp="1"/>
          </p:cNvSpPr>
          <p:nvPr>
            <p:ph type="sldNum" sz="quarter" idx="12"/>
          </p:nvPr>
        </p:nvSpPr>
        <p:spPr/>
        <p:txBody>
          <a:bodyPr/>
          <a:lstStyle/>
          <a:p>
            <a:fld id="{A5B518DC-89EC-43C9-8C0F-7440E09643B8}" type="slidenum">
              <a:rPr lang="es-MX" smtClean="0">
                <a:solidFill>
                  <a:prstClr val="black">
                    <a:tint val="75000"/>
                  </a:prstClr>
                </a:solidFill>
              </a:rPr>
              <a:pPr/>
              <a:t>70</a:t>
            </a:fld>
            <a:endParaRPr lang="es-MX">
              <a:solidFill>
                <a:prstClr val="black">
                  <a:tint val="75000"/>
                </a:prstClr>
              </a:solidFill>
            </a:endParaRPr>
          </a:p>
        </p:txBody>
      </p:sp>
    </p:spTree>
    <p:extLst>
      <p:ext uri="{BB962C8B-B14F-4D97-AF65-F5344CB8AC3E}">
        <p14:creationId xmlns:p14="http://schemas.microsoft.com/office/powerpoint/2010/main" val="204702472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ctrTitle"/>
          </p:nvPr>
        </p:nvSpPr>
        <p:spPr/>
        <p:txBody>
          <a:bodyPr/>
          <a:lstStyle/>
          <a:p>
            <a:r>
              <a:rPr lang="es-MX"/>
              <a:t>Producto 11. </a:t>
            </a:r>
          </a:p>
        </p:txBody>
      </p:sp>
      <p:sp>
        <p:nvSpPr>
          <p:cNvPr id="5" name="4 Subtítulo"/>
          <p:cNvSpPr>
            <a:spLocks noGrp="1"/>
          </p:cNvSpPr>
          <p:nvPr>
            <p:ph type="subTitle" idx="1"/>
          </p:nvPr>
        </p:nvSpPr>
        <p:spPr/>
        <p:txBody>
          <a:bodyPr vert="horz" lIns="91440" tIns="45720" rIns="91440" bIns="45720" rtlCol="0" anchor="t">
            <a:normAutofit/>
          </a:bodyPr>
          <a:lstStyle/>
          <a:p>
            <a:r>
              <a:rPr lang="es-MX" b="1" dirty="0">
                <a:solidFill>
                  <a:schemeClr val="tx2">
                    <a:lumMod val="75000"/>
                  </a:schemeClr>
                </a:solidFill>
              </a:rPr>
              <a:t>Formatos planeación general</a:t>
            </a:r>
          </a:p>
          <a:p>
            <a:r>
              <a:rPr lang="es-MX" b="1" dirty="0">
                <a:solidFill>
                  <a:schemeClr val="tx2">
                    <a:lumMod val="75000"/>
                  </a:schemeClr>
                </a:solidFill>
              </a:rPr>
              <a:t>Y Sesión por sesión</a:t>
            </a:r>
            <a:endParaRPr lang="es-MX" b="1" dirty="0">
              <a:solidFill>
                <a:schemeClr val="tx2">
                  <a:lumMod val="75000"/>
                </a:schemeClr>
              </a:solidFill>
              <a:cs typeface="Calibri"/>
            </a:endParaRPr>
          </a:p>
          <a:p>
            <a:r>
              <a:rPr lang="es-MX" b="1" dirty="0">
                <a:solidFill>
                  <a:schemeClr val="tx2">
                    <a:lumMod val="75000"/>
                  </a:schemeClr>
                </a:solidFill>
                <a:cs typeface="Calibri"/>
              </a:rPr>
              <a:t>Grupo </a:t>
            </a:r>
            <a:r>
              <a:rPr lang="es-MX" b="1" dirty="0" err="1">
                <a:solidFill>
                  <a:schemeClr val="tx2">
                    <a:lumMod val="75000"/>
                  </a:schemeClr>
                </a:solidFill>
                <a:cs typeface="Calibri"/>
              </a:rPr>
              <a:t>heterogeneo</a:t>
            </a:r>
            <a:endParaRPr lang="es-MX" b="1" dirty="0">
              <a:solidFill>
                <a:schemeClr val="tx2">
                  <a:lumMod val="75000"/>
                </a:schemeClr>
              </a:solidFill>
              <a:cs typeface="Calibri"/>
            </a:endParaRPr>
          </a:p>
          <a:p>
            <a:endParaRPr lang="es-MX" b="1" dirty="0">
              <a:solidFill>
                <a:schemeClr val="tx2">
                  <a:lumMod val="75000"/>
                </a:schemeClr>
              </a:solidFill>
              <a:cs typeface="Calibri"/>
            </a:endParaRPr>
          </a:p>
        </p:txBody>
      </p:sp>
      <p:sp>
        <p:nvSpPr>
          <p:cNvPr id="2" name="Marcador de número de diapositiva 1">
            <a:extLst>
              <a:ext uri="{FF2B5EF4-FFF2-40B4-BE49-F238E27FC236}">
                <a16:creationId xmlns:a16="http://schemas.microsoft.com/office/drawing/2014/main" id="{10EE95C6-E94B-4B39-9394-39F62ECB6304}"/>
              </a:ext>
            </a:extLst>
          </p:cNvPr>
          <p:cNvSpPr>
            <a:spLocks noGrp="1"/>
          </p:cNvSpPr>
          <p:nvPr>
            <p:ph type="sldNum" sz="quarter" idx="12"/>
          </p:nvPr>
        </p:nvSpPr>
        <p:spPr/>
        <p:txBody>
          <a:bodyPr/>
          <a:lstStyle/>
          <a:p>
            <a:fld id="{A5B518DC-89EC-43C9-8C0F-7440E09643B8}" type="slidenum">
              <a:rPr lang="es-MX" smtClean="0">
                <a:solidFill>
                  <a:prstClr val="black">
                    <a:tint val="75000"/>
                  </a:prstClr>
                </a:solidFill>
              </a:rPr>
              <a:pPr/>
              <a:t>71</a:t>
            </a:fld>
            <a:endParaRPr lang="es-MX">
              <a:solidFill>
                <a:prstClr val="black">
                  <a:tint val="75000"/>
                </a:prstClr>
              </a:solidFill>
            </a:endParaRPr>
          </a:p>
        </p:txBody>
      </p:sp>
      <p:graphicFrame>
        <p:nvGraphicFramePr>
          <p:cNvPr id="3" name="Objeto 2">
            <a:extLst>
              <a:ext uri="{FF2B5EF4-FFF2-40B4-BE49-F238E27FC236}">
                <a16:creationId xmlns:a16="http://schemas.microsoft.com/office/drawing/2014/main" id="{E2A39118-0B47-4A07-A6A6-24AC8A9EC052}"/>
              </a:ext>
            </a:extLst>
          </p:cNvPr>
          <p:cNvGraphicFramePr>
            <a:graphicFrameLocks noChangeAspect="1"/>
          </p:cNvGraphicFramePr>
          <p:nvPr>
            <p:extLst>
              <p:ext uri="{D42A27DB-BD31-4B8C-83A1-F6EECF244321}">
                <p14:modId xmlns:p14="http://schemas.microsoft.com/office/powerpoint/2010/main" val="4186977721"/>
              </p:ext>
            </p:extLst>
          </p:nvPr>
        </p:nvGraphicFramePr>
        <p:xfrm>
          <a:off x="7315200" y="3600450"/>
          <a:ext cx="914400" cy="771525"/>
        </p:xfrm>
        <a:graphic>
          <a:graphicData uri="http://schemas.openxmlformats.org/presentationml/2006/ole">
            <mc:AlternateContent xmlns:mc="http://schemas.openxmlformats.org/markup-compatibility/2006">
              <mc:Choice xmlns:v="urn:schemas-microsoft-com:vml" Requires="v">
                <p:oleObj name="Document" showAsIcon="1" r:id="rId2" imgW="914400" imgH="771480" progId="Word.Document.12">
                  <p:embed/>
                </p:oleObj>
              </mc:Choice>
              <mc:Fallback>
                <p:oleObj name="Document" showAsIcon="1" r:id="rId2" imgW="914400" imgH="771480" progId="Word.Document.12">
                  <p:embed/>
                  <p:pic>
                    <p:nvPicPr>
                      <p:cNvPr id="3" name="Objeto 2">
                        <a:extLst>
                          <a:ext uri="{FF2B5EF4-FFF2-40B4-BE49-F238E27FC236}">
                            <a16:creationId xmlns:a16="http://schemas.microsoft.com/office/drawing/2014/main" id="{E2A39118-0B47-4A07-A6A6-24AC8A9EC052}"/>
                          </a:ext>
                        </a:extLst>
                      </p:cNvPr>
                      <p:cNvPicPr/>
                      <p:nvPr/>
                    </p:nvPicPr>
                    <p:blipFill>
                      <a:blip r:embed="rId3"/>
                      <a:stretch>
                        <a:fillRect/>
                      </a:stretch>
                    </p:blipFill>
                    <p:spPr>
                      <a:xfrm>
                        <a:off x="7315200" y="3600450"/>
                        <a:ext cx="914400" cy="771525"/>
                      </a:xfrm>
                      <a:prstGeom prst="rect">
                        <a:avLst/>
                      </a:prstGeom>
                    </p:spPr>
                  </p:pic>
                </p:oleObj>
              </mc:Fallback>
            </mc:AlternateContent>
          </a:graphicData>
        </a:graphic>
      </p:graphicFrame>
      <p:graphicFrame>
        <p:nvGraphicFramePr>
          <p:cNvPr id="6" name="Objeto 5">
            <a:extLst>
              <a:ext uri="{FF2B5EF4-FFF2-40B4-BE49-F238E27FC236}">
                <a16:creationId xmlns:a16="http://schemas.microsoft.com/office/drawing/2014/main" id="{1821CAC1-BD2E-41C5-91B0-B664ABBA5C6C}"/>
              </a:ext>
            </a:extLst>
          </p:cNvPr>
          <p:cNvGraphicFramePr>
            <a:graphicFrameLocks noChangeAspect="1"/>
          </p:cNvGraphicFramePr>
          <p:nvPr>
            <p:extLst>
              <p:ext uri="{D42A27DB-BD31-4B8C-83A1-F6EECF244321}">
                <p14:modId xmlns:p14="http://schemas.microsoft.com/office/powerpoint/2010/main" val="350669517"/>
              </p:ext>
            </p:extLst>
          </p:nvPr>
        </p:nvGraphicFramePr>
        <p:xfrm>
          <a:off x="7315200" y="4386263"/>
          <a:ext cx="914400" cy="771525"/>
        </p:xfrm>
        <a:graphic>
          <a:graphicData uri="http://schemas.openxmlformats.org/presentationml/2006/ole">
            <mc:AlternateContent xmlns:mc="http://schemas.openxmlformats.org/markup-compatibility/2006">
              <mc:Choice xmlns:v="urn:schemas-microsoft-com:vml" Requires="v">
                <p:oleObj name="Document" showAsIcon="1" r:id="rId4" imgW="914400" imgH="771480" progId="Word.Document.12">
                  <p:embed/>
                </p:oleObj>
              </mc:Choice>
              <mc:Fallback>
                <p:oleObj name="Document" showAsIcon="1" r:id="rId4" imgW="914400" imgH="771480" progId="Word.Document.12">
                  <p:embed/>
                  <p:pic>
                    <p:nvPicPr>
                      <p:cNvPr id="6" name="Objeto 5">
                        <a:extLst>
                          <a:ext uri="{FF2B5EF4-FFF2-40B4-BE49-F238E27FC236}">
                            <a16:creationId xmlns:a16="http://schemas.microsoft.com/office/drawing/2014/main" id="{1821CAC1-BD2E-41C5-91B0-B664ABBA5C6C}"/>
                          </a:ext>
                        </a:extLst>
                      </p:cNvPr>
                      <p:cNvPicPr/>
                      <p:nvPr/>
                    </p:nvPicPr>
                    <p:blipFill>
                      <a:blip r:embed="rId5"/>
                      <a:stretch>
                        <a:fillRect/>
                      </a:stretch>
                    </p:blipFill>
                    <p:spPr>
                      <a:xfrm>
                        <a:off x="7315200" y="4386263"/>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52839747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Objeto"/>
          <p:cNvGraphicFramePr>
            <a:graphicFrameLocks noChangeAspect="1"/>
          </p:cNvGraphicFramePr>
          <p:nvPr>
            <p:extLst>
              <p:ext uri="{D42A27DB-BD31-4B8C-83A1-F6EECF244321}">
                <p14:modId xmlns:p14="http://schemas.microsoft.com/office/powerpoint/2010/main" val="2097673952"/>
              </p:ext>
            </p:extLst>
          </p:nvPr>
        </p:nvGraphicFramePr>
        <p:xfrm>
          <a:off x="146050" y="457200"/>
          <a:ext cx="8851900" cy="5943600"/>
        </p:xfrm>
        <a:graphic>
          <a:graphicData uri="http://schemas.openxmlformats.org/presentationml/2006/ole">
            <mc:AlternateContent xmlns:mc="http://schemas.openxmlformats.org/markup-compatibility/2006">
              <mc:Choice xmlns:v="urn:schemas-microsoft-com:vml" Requires="v">
                <p:oleObj name="Documento" r:id="rId2" imgW="8851195" imgH="5944223" progId="Word.Document.12">
                  <p:embed/>
                </p:oleObj>
              </mc:Choice>
              <mc:Fallback>
                <p:oleObj name="Documento" r:id="rId2" imgW="8851195" imgH="5944223" progId="Word.Document.12">
                  <p:embed/>
                  <p:pic>
                    <p:nvPicPr>
                      <p:cNvPr id="2" name="1 Objeto"/>
                      <p:cNvPicPr/>
                      <p:nvPr/>
                    </p:nvPicPr>
                    <p:blipFill>
                      <a:blip r:embed="rId3"/>
                      <a:stretch>
                        <a:fillRect/>
                      </a:stretch>
                    </p:blipFill>
                    <p:spPr>
                      <a:xfrm>
                        <a:off x="146050" y="457200"/>
                        <a:ext cx="8851900" cy="5943600"/>
                      </a:xfrm>
                      <a:prstGeom prst="rect">
                        <a:avLst/>
                      </a:prstGeom>
                      <a:solidFill>
                        <a:schemeClr val="bg1"/>
                      </a:solidFill>
                    </p:spPr>
                  </p:pic>
                </p:oleObj>
              </mc:Fallback>
            </mc:AlternateContent>
          </a:graphicData>
        </a:graphic>
      </p:graphicFrame>
      <p:sp>
        <p:nvSpPr>
          <p:cNvPr id="3" name="Marcador de número de diapositiva 2">
            <a:extLst>
              <a:ext uri="{FF2B5EF4-FFF2-40B4-BE49-F238E27FC236}">
                <a16:creationId xmlns:a16="http://schemas.microsoft.com/office/drawing/2014/main" id="{8CF0E086-9122-46CB-9D1D-32617D343769}"/>
              </a:ext>
            </a:extLst>
          </p:cNvPr>
          <p:cNvSpPr>
            <a:spLocks noGrp="1"/>
          </p:cNvSpPr>
          <p:nvPr>
            <p:ph type="sldNum" sz="quarter" idx="12"/>
          </p:nvPr>
        </p:nvSpPr>
        <p:spPr/>
        <p:txBody>
          <a:bodyPr/>
          <a:lstStyle/>
          <a:p>
            <a:fld id="{A5B518DC-89EC-43C9-8C0F-7440E09643B8}" type="slidenum">
              <a:rPr lang="es-MX" smtClean="0">
                <a:solidFill>
                  <a:prstClr val="black">
                    <a:tint val="75000"/>
                  </a:prstClr>
                </a:solidFill>
              </a:rPr>
              <a:pPr/>
              <a:t>72</a:t>
            </a:fld>
            <a:endParaRPr lang="es-MX">
              <a:solidFill>
                <a:prstClr val="black">
                  <a:tint val="75000"/>
                </a:prstClr>
              </a:solidFill>
            </a:endParaRPr>
          </a:p>
        </p:txBody>
      </p:sp>
    </p:spTree>
    <p:extLst>
      <p:ext uri="{BB962C8B-B14F-4D97-AF65-F5344CB8AC3E}">
        <p14:creationId xmlns:p14="http://schemas.microsoft.com/office/powerpoint/2010/main" val="227659082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6050" y="960438"/>
            <a:ext cx="8851900" cy="4935537"/>
          </a:xfrm>
          <a:prstGeom prst="rect">
            <a:avLst/>
          </a:prstGeom>
          <a:solidFill>
            <a:schemeClr val="bg1"/>
          </a:solidFill>
          <a:ln>
            <a:noFill/>
          </a:ln>
          <a:effectLst/>
        </p:spPr>
      </p:pic>
      <p:sp>
        <p:nvSpPr>
          <p:cNvPr id="2" name="Marcador de número de diapositiva 1">
            <a:extLst>
              <a:ext uri="{FF2B5EF4-FFF2-40B4-BE49-F238E27FC236}">
                <a16:creationId xmlns:a16="http://schemas.microsoft.com/office/drawing/2014/main" id="{BEB7C275-3C44-4F7C-85A4-13B160B5453F}"/>
              </a:ext>
            </a:extLst>
          </p:cNvPr>
          <p:cNvSpPr>
            <a:spLocks noGrp="1"/>
          </p:cNvSpPr>
          <p:nvPr>
            <p:ph type="sldNum" sz="quarter" idx="12"/>
          </p:nvPr>
        </p:nvSpPr>
        <p:spPr/>
        <p:txBody>
          <a:bodyPr/>
          <a:lstStyle/>
          <a:p>
            <a:fld id="{A5B518DC-89EC-43C9-8C0F-7440E09643B8}" type="slidenum">
              <a:rPr lang="es-MX" smtClean="0">
                <a:solidFill>
                  <a:prstClr val="black">
                    <a:tint val="75000"/>
                  </a:prstClr>
                </a:solidFill>
              </a:rPr>
              <a:pPr/>
              <a:t>73</a:t>
            </a:fld>
            <a:endParaRPr lang="es-MX">
              <a:solidFill>
                <a:prstClr val="black">
                  <a:tint val="75000"/>
                </a:prstClr>
              </a:solidFill>
            </a:endParaRPr>
          </a:p>
        </p:txBody>
      </p:sp>
    </p:spTree>
    <p:extLst>
      <p:ext uri="{BB962C8B-B14F-4D97-AF65-F5344CB8AC3E}">
        <p14:creationId xmlns:p14="http://schemas.microsoft.com/office/powerpoint/2010/main" val="23602695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Objeto"/>
          <p:cNvGraphicFramePr>
            <a:graphicFrameLocks noChangeAspect="1"/>
          </p:cNvGraphicFramePr>
          <p:nvPr>
            <p:extLst>
              <p:ext uri="{D42A27DB-BD31-4B8C-83A1-F6EECF244321}">
                <p14:modId xmlns:p14="http://schemas.microsoft.com/office/powerpoint/2010/main" val="4113916756"/>
              </p:ext>
            </p:extLst>
          </p:nvPr>
        </p:nvGraphicFramePr>
        <p:xfrm>
          <a:off x="207963" y="485775"/>
          <a:ext cx="8728075" cy="5888038"/>
        </p:xfrm>
        <a:graphic>
          <a:graphicData uri="http://schemas.openxmlformats.org/presentationml/2006/ole">
            <mc:AlternateContent xmlns:mc="http://schemas.openxmlformats.org/markup-compatibility/2006">
              <mc:Choice xmlns:v="urn:schemas-microsoft-com:vml" Requires="v">
                <p:oleObj name="Documento" r:id="rId2" imgW="8728672" imgH="5887727" progId="Word.Document.12">
                  <p:embed/>
                </p:oleObj>
              </mc:Choice>
              <mc:Fallback>
                <p:oleObj name="Documento" r:id="rId2" imgW="8728672" imgH="5887727" progId="Word.Document.12">
                  <p:embed/>
                  <p:pic>
                    <p:nvPicPr>
                      <p:cNvPr id="2" name="1 Objeto"/>
                      <p:cNvPicPr/>
                      <p:nvPr/>
                    </p:nvPicPr>
                    <p:blipFill>
                      <a:blip r:embed="rId3"/>
                      <a:stretch>
                        <a:fillRect/>
                      </a:stretch>
                    </p:blipFill>
                    <p:spPr>
                      <a:xfrm>
                        <a:off x="207963" y="485775"/>
                        <a:ext cx="8728075" cy="5888038"/>
                      </a:xfrm>
                      <a:prstGeom prst="rect">
                        <a:avLst/>
                      </a:prstGeom>
                      <a:solidFill>
                        <a:schemeClr val="bg1"/>
                      </a:solidFill>
                    </p:spPr>
                  </p:pic>
                </p:oleObj>
              </mc:Fallback>
            </mc:AlternateContent>
          </a:graphicData>
        </a:graphic>
      </p:graphicFrame>
      <p:sp>
        <p:nvSpPr>
          <p:cNvPr id="3" name="Marcador de número de diapositiva 2">
            <a:extLst>
              <a:ext uri="{FF2B5EF4-FFF2-40B4-BE49-F238E27FC236}">
                <a16:creationId xmlns:a16="http://schemas.microsoft.com/office/drawing/2014/main" id="{91CB8E14-23F6-49B6-8A15-EEFD00399727}"/>
              </a:ext>
            </a:extLst>
          </p:cNvPr>
          <p:cNvSpPr>
            <a:spLocks noGrp="1"/>
          </p:cNvSpPr>
          <p:nvPr>
            <p:ph type="sldNum" sz="quarter" idx="12"/>
          </p:nvPr>
        </p:nvSpPr>
        <p:spPr/>
        <p:txBody>
          <a:bodyPr/>
          <a:lstStyle/>
          <a:p>
            <a:fld id="{A5B518DC-89EC-43C9-8C0F-7440E09643B8}" type="slidenum">
              <a:rPr lang="es-MX" smtClean="0">
                <a:solidFill>
                  <a:prstClr val="black">
                    <a:tint val="75000"/>
                  </a:prstClr>
                </a:solidFill>
              </a:rPr>
              <a:pPr/>
              <a:t>74</a:t>
            </a:fld>
            <a:endParaRPr lang="es-MX">
              <a:solidFill>
                <a:prstClr val="black">
                  <a:tint val="75000"/>
                </a:prstClr>
              </a:solidFill>
            </a:endParaRPr>
          </a:p>
        </p:txBody>
      </p:sp>
    </p:spTree>
    <p:extLst>
      <p:ext uri="{BB962C8B-B14F-4D97-AF65-F5344CB8AC3E}">
        <p14:creationId xmlns:p14="http://schemas.microsoft.com/office/powerpoint/2010/main" val="358575999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77788"/>
            <a:ext cx="9144000" cy="6700837"/>
          </a:xfrm>
          <a:prstGeom prst="rect">
            <a:avLst/>
          </a:prstGeom>
          <a:solidFill>
            <a:schemeClr val="bg1"/>
          </a:solidFill>
          <a:ln>
            <a:noFill/>
          </a:ln>
          <a:effectLst/>
        </p:spPr>
      </p:pic>
      <p:sp>
        <p:nvSpPr>
          <p:cNvPr id="2" name="Marcador de número de diapositiva 1">
            <a:extLst>
              <a:ext uri="{FF2B5EF4-FFF2-40B4-BE49-F238E27FC236}">
                <a16:creationId xmlns:a16="http://schemas.microsoft.com/office/drawing/2014/main" id="{E772215B-9C69-44D0-90BC-23FB2AE55175}"/>
              </a:ext>
            </a:extLst>
          </p:cNvPr>
          <p:cNvSpPr>
            <a:spLocks noGrp="1"/>
          </p:cNvSpPr>
          <p:nvPr>
            <p:ph type="sldNum" sz="quarter" idx="12"/>
          </p:nvPr>
        </p:nvSpPr>
        <p:spPr/>
        <p:txBody>
          <a:bodyPr/>
          <a:lstStyle/>
          <a:p>
            <a:fld id="{A5B518DC-89EC-43C9-8C0F-7440E09643B8}" type="slidenum">
              <a:rPr lang="es-MX" smtClean="0">
                <a:solidFill>
                  <a:prstClr val="black">
                    <a:tint val="75000"/>
                  </a:prstClr>
                </a:solidFill>
              </a:rPr>
              <a:pPr/>
              <a:t>75</a:t>
            </a:fld>
            <a:endParaRPr lang="es-MX">
              <a:solidFill>
                <a:prstClr val="black">
                  <a:tint val="75000"/>
                </a:prstClr>
              </a:solidFill>
            </a:endParaRPr>
          </a:p>
        </p:txBody>
      </p:sp>
    </p:spTree>
    <p:extLst>
      <p:ext uri="{BB962C8B-B14F-4D97-AF65-F5344CB8AC3E}">
        <p14:creationId xmlns:p14="http://schemas.microsoft.com/office/powerpoint/2010/main" val="99391817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755576" y="332656"/>
            <a:ext cx="7628384" cy="864096"/>
          </a:xfrm>
        </p:spPr>
        <p:txBody>
          <a:bodyPr>
            <a:normAutofit/>
          </a:bodyPr>
          <a:lstStyle/>
          <a:p>
            <a:r>
              <a:rPr lang="es-MX" sz="2400"/>
              <a:t>PASOS PARA CREAR UNA INFOGRAFÍA</a:t>
            </a:r>
          </a:p>
        </p:txBody>
      </p:sp>
      <p:sp>
        <p:nvSpPr>
          <p:cNvPr id="3" name="2 Subtítulo"/>
          <p:cNvSpPr>
            <a:spLocks noGrp="1"/>
          </p:cNvSpPr>
          <p:nvPr>
            <p:ph type="subTitle" idx="1"/>
          </p:nvPr>
        </p:nvSpPr>
        <p:spPr>
          <a:xfrm>
            <a:off x="611560" y="1196752"/>
            <a:ext cx="7776864" cy="5040560"/>
          </a:xfrm>
          <a:solidFill>
            <a:schemeClr val="bg2">
              <a:lumMod val="90000"/>
            </a:schemeClr>
          </a:solidFill>
        </p:spPr>
        <p:style>
          <a:lnRef idx="1">
            <a:schemeClr val="accent1"/>
          </a:lnRef>
          <a:fillRef idx="2">
            <a:schemeClr val="accent1"/>
          </a:fillRef>
          <a:effectRef idx="1">
            <a:schemeClr val="accent1"/>
          </a:effectRef>
          <a:fontRef idx="minor">
            <a:schemeClr val="dk1"/>
          </a:fontRef>
        </p:style>
        <p:txBody>
          <a:bodyPr>
            <a:normAutofit fontScale="92500" lnSpcReduction="20000"/>
          </a:bodyPr>
          <a:lstStyle/>
          <a:p>
            <a:pPr algn="l"/>
            <a:r>
              <a:rPr lang="es-MX" sz="1600">
                <a:latin typeface="Arial" pitchFamily="34" charset="0"/>
                <a:cs typeface="Arial" pitchFamily="34" charset="0"/>
              </a:rPr>
              <a:t>I</a:t>
            </a:r>
            <a:r>
              <a:rPr lang="es-MX" sz="1800">
                <a:solidFill>
                  <a:schemeClr val="tx1"/>
                </a:solidFill>
                <a:latin typeface="Arial" pitchFamily="34" charset="0"/>
                <a:cs typeface="Arial" pitchFamily="34" charset="0"/>
              </a:rPr>
              <a:t>.- .Escoger el tema, que se quiera mostrar, será mas atractivo si resuelva un </a:t>
            </a:r>
          </a:p>
          <a:p>
            <a:pPr algn="l"/>
            <a:r>
              <a:rPr lang="es-MX" sz="1800">
                <a:solidFill>
                  <a:schemeClr val="tx1"/>
                </a:solidFill>
                <a:latin typeface="Arial" pitchFamily="34" charset="0"/>
                <a:cs typeface="Arial" pitchFamily="34" charset="0"/>
              </a:rPr>
              <a:t>     problema o elimina  un malestar a las personas.</a:t>
            </a:r>
          </a:p>
          <a:p>
            <a:pPr algn="l"/>
            <a:endParaRPr lang="es-MX" sz="1800">
              <a:solidFill>
                <a:schemeClr val="tx1"/>
              </a:solidFill>
              <a:latin typeface="Arial" pitchFamily="34" charset="0"/>
              <a:cs typeface="Arial" pitchFamily="34" charset="0"/>
            </a:endParaRPr>
          </a:p>
          <a:p>
            <a:pPr algn="l"/>
            <a:r>
              <a:rPr lang="es-MX" sz="1800">
                <a:solidFill>
                  <a:schemeClr val="tx1"/>
                </a:solidFill>
                <a:latin typeface="Arial" pitchFamily="34" charset="0"/>
                <a:cs typeface="Arial" pitchFamily="34" charset="0"/>
              </a:rPr>
              <a:t>      1.- Describir el objetivo central de la infografía, debe ser  claro, concreto y </a:t>
            </a:r>
          </a:p>
          <a:p>
            <a:pPr algn="l"/>
            <a:r>
              <a:rPr lang="es-MX" sz="1800">
                <a:solidFill>
                  <a:schemeClr val="tx1"/>
                </a:solidFill>
                <a:latin typeface="Arial" pitchFamily="34" charset="0"/>
                <a:cs typeface="Arial" pitchFamily="34" charset="0"/>
              </a:rPr>
              <a:t>           factible  de lograr. ( Tema principal a tratar). </a:t>
            </a:r>
          </a:p>
          <a:p>
            <a:pPr algn="l"/>
            <a:endParaRPr lang="es-MX" sz="1800">
              <a:solidFill>
                <a:schemeClr val="tx1"/>
              </a:solidFill>
              <a:latin typeface="Arial" pitchFamily="34" charset="0"/>
              <a:cs typeface="Arial" pitchFamily="34" charset="0"/>
            </a:endParaRPr>
          </a:p>
          <a:p>
            <a:pPr algn="l"/>
            <a:r>
              <a:rPr lang="es-MX" sz="1800">
                <a:solidFill>
                  <a:schemeClr val="tx1"/>
                </a:solidFill>
                <a:latin typeface="Arial" pitchFamily="34" charset="0"/>
                <a:cs typeface="Arial" pitchFamily="34" charset="0"/>
              </a:rPr>
              <a:t>      2.- Redactar tres a cinco  preguntas que permitan que el observador </a:t>
            </a:r>
          </a:p>
          <a:p>
            <a:pPr algn="l"/>
            <a:r>
              <a:rPr lang="es-MX" sz="1800">
                <a:solidFill>
                  <a:schemeClr val="tx1"/>
                </a:solidFill>
                <a:latin typeface="Arial" pitchFamily="34" charset="0"/>
                <a:cs typeface="Arial" pitchFamily="34" charset="0"/>
              </a:rPr>
              <a:t>           obtenga algo específico cuando lo lea.  </a:t>
            </a:r>
          </a:p>
          <a:p>
            <a:pPr algn="l"/>
            <a:endParaRPr lang="es-MX" sz="1800">
              <a:solidFill>
                <a:schemeClr val="tx1"/>
              </a:solidFill>
              <a:latin typeface="Arial" pitchFamily="34" charset="0"/>
              <a:cs typeface="Arial" pitchFamily="34" charset="0"/>
            </a:endParaRPr>
          </a:p>
          <a:p>
            <a:pPr algn="l"/>
            <a:r>
              <a:rPr lang="es-MX" sz="1800">
                <a:solidFill>
                  <a:schemeClr val="tx1"/>
                </a:solidFill>
                <a:latin typeface="Arial" pitchFamily="34" charset="0"/>
                <a:cs typeface="Arial" pitchFamily="34" charset="0"/>
              </a:rPr>
              <a:t> II.-  Buscar en internet u otras fuentes,  datos que apoyen o justifiquen la </a:t>
            </a:r>
          </a:p>
          <a:p>
            <a:pPr algn="l"/>
            <a:r>
              <a:rPr lang="es-MX" sz="1800">
                <a:solidFill>
                  <a:schemeClr val="tx1"/>
                </a:solidFill>
                <a:latin typeface="Arial" pitchFamily="34" charset="0"/>
                <a:cs typeface="Arial" pitchFamily="34" charset="0"/>
              </a:rPr>
              <a:t>       información de la infografía.</a:t>
            </a:r>
          </a:p>
          <a:p>
            <a:pPr algn="l"/>
            <a:endParaRPr lang="es-MX" sz="1800">
              <a:solidFill>
                <a:schemeClr val="tx1"/>
              </a:solidFill>
              <a:latin typeface="Arial" pitchFamily="34" charset="0"/>
              <a:cs typeface="Arial" pitchFamily="34" charset="0"/>
            </a:endParaRPr>
          </a:p>
          <a:p>
            <a:pPr algn="l"/>
            <a:r>
              <a:rPr lang="es-MX" sz="1800">
                <a:solidFill>
                  <a:schemeClr val="tx1"/>
                </a:solidFill>
                <a:latin typeface="Arial" pitchFamily="34" charset="0"/>
                <a:cs typeface="Arial" pitchFamily="34" charset="0"/>
              </a:rPr>
              <a:t> III.-  Descargar   plantilla para hacer infografías.  (Puede ser </a:t>
            </a:r>
            <a:r>
              <a:rPr lang="es-MX" sz="1800" err="1">
                <a:solidFill>
                  <a:schemeClr val="tx1"/>
                </a:solidFill>
                <a:latin typeface="Arial" pitchFamily="34" charset="0"/>
                <a:cs typeface="Arial" pitchFamily="34" charset="0"/>
              </a:rPr>
              <a:t>Hubspot</a:t>
            </a:r>
            <a:r>
              <a:rPr lang="es-MX" sz="1800">
                <a:solidFill>
                  <a:schemeClr val="tx1"/>
                </a:solidFill>
                <a:latin typeface="Arial" pitchFamily="34" charset="0"/>
                <a:cs typeface="Arial" pitchFamily="34" charset="0"/>
              </a:rPr>
              <a:t> u otra </a:t>
            </a:r>
          </a:p>
          <a:p>
            <a:pPr algn="l"/>
            <a:r>
              <a:rPr lang="es-MX" sz="1800">
                <a:solidFill>
                  <a:schemeClr val="tx1"/>
                </a:solidFill>
                <a:latin typeface="Arial" pitchFamily="34" charset="0"/>
                <a:cs typeface="Arial" pitchFamily="34" charset="0"/>
              </a:rPr>
              <a:t>       de su  elección).</a:t>
            </a:r>
          </a:p>
          <a:p>
            <a:pPr algn="l"/>
            <a:endParaRPr lang="es-MX" sz="1800">
              <a:solidFill>
                <a:srgbClr val="FF0000"/>
              </a:solidFill>
              <a:latin typeface="Arial" pitchFamily="34" charset="0"/>
              <a:cs typeface="Arial" pitchFamily="34" charset="0"/>
            </a:endParaRPr>
          </a:p>
          <a:p>
            <a:pPr algn="l"/>
            <a:r>
              <a:rPr lang="es-MX" sz="1800">
                <a:solidFill>
                  <a:schemeClr val="tx1"/>
                </a:solidFill>
                <a:latin typeface="Arial" pitchFamily="34" charset="0"/>
                <a:cs typeface="Arial" pitchFamily="34" charset="0"/>
              </a:rPr>
              <a:t> IV.-  Abre la plantilla en </a:t>
            </a:r>
            <a:r>
              <a:rPr lang="es-MX" sz="1800" err="1">
                <a:solidFill>
                  <a:schemeClr val="tx1"/>
                </a:solidFill>
                <a:latin typeface="Arial" pitchFamily="34" charset="0"/>
                <a:cs typeface="Arial" pitchFamily="34" charset="0"/>
              </a:rPr>
              <a:t>Power</a:t>
            </a:r>
            <a:r>
              <a:rPr lang="es-MX" sz="1800">
                <a:solidFill>
                  <a:schemeClr val="tx1"/>
                </a:solidFill>
                <a:latin typeface="Arial" pitchFamily="34" charset="0"/>
                <a:cs typeface="Arial" pitchFamily="34" charset="0"/>
              </a:rPr>
              <a:t> Point.</a:t>
            </a:r>
          </a:p>
          <a:p>
            <a:pPr algn="l"/>
            <a:endParaRPr lang="es-MX" sz="1800">
              <a:solidFill>
                <a:schemeClr val="tx1"/>
              </a:solidFill>
              <a:latin typeface="Arial" pitchFamily="34" charset="0"/>
              <a:cs typeface="Arial" pitchFamily="34" charset="0"/>
            </a:endParaRPr>
          </a:p>
          <a:p>
            <a:pPr algn="l"/>
            <a:r>
              <a:rPr lang="es-MX" sz="1800">
                <a:solidFill>
                  <a:schemeClr val="tx1"/>
                </a:solidFill>
                <a:latin typeface="Arial" pitchFamily="34" charset="0"/>
                <a:cs typeface="Arial" pitchFamily="34" charset="0"/>
              </a:rPr>
              <a:t>  V.- Fija los colores de fondo.</a:t>
            </a:r>
          </a:p>
          <a:p>
            <a:pPr algn="l"/>
            <a:endParaRPr lang="es-MX" sz="1400">
              <a:latin typeface="Arial" pitchFamily="34" charset="0"/>
              <a:cs typeface="Arial" pitchFamily="34" charset="0"/>
            </a:endParaRPr>
          </a:p>
        </p:txBody>
      </p:sp>
      <p:sp>
        <p:nvSpPr>
          <p:cNvPr id="4" name="Marcador de número de diapositiva 3">
            <a:extLst>
              <a:ext uri="{FF2B5EF4-FFF2-40B4-BE49-F238E27FC236}">
                <a16:creationId xmlns:a16="http://schemas.microsoft.com/office/drawing/2014/main" id="{8A30A841-5512-4410-99AF-B6BCB2EC902D}"/>
              </a:ext>
            </a:extLst>
          </p:cNvPr>
          <p:cNvSpPr>
            <a:spLocks noGrp="1"/>
          </p:cNvSpPr>
          <p:nvPr>
            <p:ph type="sldNum" sz="quarter" idx="12"/>
          </p:nvPr>
        </p:nvSpPr>
        <p:spPr/>
        <p:txBody>
          <a:bodyPr/>
          <a:lstStyle/>
          <a:p>
            <a:fld id="{A5B518DC-89EC-43C9-8C0F-7440E09643B8}" type="slidenum">
              <a:rPr lang="es-MX" smtClean="0">
                <a:solidFill>
                  <a:prstClr val="black">
                    <a:tint val="75000"/>
                  </a:prstClr>
                </a:solidFill>
              </a:rPr>
              <a:pPr/>
              <a:t>76</a:t>
            </a:fld>
            <a:endParaRPr lang="es-MX">
              <a:solidFill>
                <a:prstClr val="black">
                  <a:tint val="75000"/>
                </a:prstClr>
              </a:solidFill>
            </a:endParaRPr>
          </a:p>
        </p:txBody>
      </p:sp>
    </p:spTree>
    <p:extLst>
      <p:ext uri="{BB962C8B-B14F-4D97-AF65-F5344CB8AC3E}">
        <p14:creationId xmlns:p14="http://schemas.microsoft.com/office/powerpoint/2010/main" val="103603364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sp>
        <p:nvSpPr>
          <p:cNvPr id="3" name="2 Marcador de contenido"/>
          <p:cNvSpPr>
            <a:spLocks noGrp="1"/>
          </p:cNvSpPr>
          <p:nvPr>
            <p:ph idx="1"/>
          </p:nvPr>
        </p:nvSpPr>
        <p:spPr>
          <a:solidFill>
            <a:schemeClr val="bg2">
              <a:lumMod val="90000"/>
            </a:schemeClr>
          </a:solidFill>
        </p:spPr>
        <p:style>
          <a:lnRef idx="1">
            <a:schemeClr val="accent1"/>
          </a:lnRef>
          <a:fillRef idx="2">
            <a:schemeClr val="accent1"/>
          </a:fillRef>
          <a:effectRef idx="1">
            <a:schemeClr val="accent1"/>
          </a:effectRef>
          <a:fontRef idx="minor">
            <a:schemeClr val="dk1"/>
          </a:fontRef>
        </p:style>
        <p:txBody>
          <a:bodyPr>
            <a:normAutofit fontScale="92500" lnSpcReduction="20000"/>
          </a:bodyPr>
          <a:lstStyle/>
          <a:p>
            <a:pPr marL="0" indent="0">
              <a:buNone/>
            </a:pPr>
            <a:r>
              <a:rPr lang="es-MX">
                <a:latin typeface="Arial" pitchFamily="34" charset="0"/>
                <a:cs typeface="Arial" pitchFamily="34" charset="0"/>
              </a:rPr>
              <a:t>   </a:t>
            </a:r>
            <a:r>
              <a:rPr lang="es-MX" sz="2000">
                <a:latin typeface="Arial" pitchFamily="34" charset="0"/>
                <a:cs typeface="Arial" pitchFamily="34" charset="0"/>
              </a:rPr>
              <a:t>VI.- Ordenar y acomodar los elementos de la infografía :</a:t>
            </a:r>
          </a:p>
          <a:p>
            <a:pPr marL="0" indent="0">
              <a:buNone/>
            </a:pPr>
            <a:r>
              <a:rPr lang="es-MX" sz="2000">
                <a:latin typeface="Arial" pitchFamily="34" charset="0"/>
                <a:cs typeface="Arial" pitchFamily="34" charset="0"/>
              </a:rPr>
              <a:t>       Utilice una cuadricula imaginaria.</a:t>
            </a:r>
          </a:p>
          <a:p>
            <a:pPr marL="0" indent="0">
              <a:buNone/>
            </a:pPr>
            <a:r>
              <a:rPr lang="es-MX" sz="2000">
                <a:latin typeface="Arial" pitchFamily="34" charset="0"/>
                <a:cs typeface="Arial" pitchFamily="34" charset="0"/>
              </a:rPr>
              <a:t>       Use herramientas de edición de gráficos; Copie y pegue.</a:t>
            </a:r>
          </a:p>
          <a:p>
            <a:pPr marL="0" indent="0">
              <a:buNone/>
            </a:pPr>
            <a:r>
              <a:rPr lang="es-MX" sz="2000">
                <a:latin typeface="Arial" pitchFamily="34" charset="0"/>
                <a:cs typeface="Arial" pitchFamily="34" charset="0"/>
              </a:rPr>
              <a:t>       Colocar el logotipo de su empresa o escuela.       </a:t>
            </a:r>
          </a:p>
          <a:p>
            <a:pPr marL="0" indent="0">
              <a:buNone/>
            </a:pPr>
            <a:r>
              <a:rPr lang="es-MX" sz="2000">
                <a:latin typeface="Arial" pitchFamily="34" charset="0"/>
                <a:cs typeface="Arial" pitchFamily="34" charset="0"/>
              </a:rPr>
              <a:t>       El objetivo principal será el encabezado.</a:t>
            </a:r>
          </a:p>
          <a:p>
            <a:pPr marL="0" indent="0">
              <a:buNone/>
            </a:pPr>
            <a:r>
              <a:rPr lang="es-MX" sz="2000">
                <a:latin typeface="Arial" pitchFamily="34" charset="0"/>
                <a:cs typeface="Arial" pitchFamily="34" charset="0"/>
              </a:rPr>
              <a:t>       Los datos de apoyo se colocarán en una, dos o varias </a:t>
            </a:r>
          </a:p>
          <a:p>
            <a:pPr marL="0" indent="0">
              <a:buNone/>
            </a:pPr>
            <a:r>
              <a:rPr lang="es-MX" sz="2000">
                <a:latin typeface="Arial" pitchFamily="34" charset="0"/>
                <a:cs typeface="Arial" pitchFamily="34" charset="0"/>
              </a:rPr>
              <a:t>       secciones dependiendo de la  finalidad de estos datos.</a:t>
            </a:r>
          </a:p>
          <a:p>
            <a:pPr marL="0" indent="0">
              <a:buNone/>
            </a:pPr>
            <a:r>
              <a:rPr lang="es-MX" sz="2000">
                <a:latin typeface="Arial" pitchFamily="34" charset="0"/>
                <a:cs typeface="Arial" pitchFamily="34" charset="0"/>
              </a:rPr>
              <a:t>      ( Informar, mostrar, comparar, explicar, combinar, el tema elegido. )</a:t>
            </a:r>
          </a:p>
          <a:p>
            <a:pPr marL="0" indent="0">
              <a:buNone/>
            </a:pPr>
            <a:endParaRPr lang="es-MX" sz="2000">
              <a:latin typeface="Arial" pitchFamily="34" charset="0"/>
              <a:cs typeface="Arial" pitchFamily="34" charset="0"/>
            </a:endParaRPr>
          </a:p>
          <a:p>
            <a:pPr marL="0" indent="0">
              <a:buNone/>
            </a:pPr>
            <a:r>
              <a:rPr lang="es-MX" sz="2000">
                <a:latin typeface="Arial" pitchFamily="34" charset="0"/>
                <a:cs typeface="Arial" pitchFamily="34" charset="0"/>
              </a:rPr>
              <a:t>    VII,-  Personalizar la infografía jugando con: </a:t>
            </a:r>
          </a:p>
          <a:p>
            <a:pPr marL="0" indent="0">
              <a:buNone/>
            </a:pPr>
            <a:r>
              <a:rPr lang="es-MX" sz="2000">
                <a:latin typeface="Arial" pitchFamily="34" charset="0"/>
                <a:cs typeface="Arial" pitchFamily="34" charset="0"/>
              </a:rPr>
              <a:t>            a) Tipo, color y  tamaño de la fuente.</a:t>
            </a:r>
          </a:p>
          <a:p>
            <a:pPr marL="0" indent="0">
              <a:buNone/>
            </a:pPr>
            <a:r>
              <a:rPr lang="es-MX" sz="2000">
                <a:latin typeface="Arial" pitchFamily="34" charset="0"/>
                <a:cs typeface="Arial" pitchFamily="34" charset="0"/>
              </a:rPr>
              <a:t>           b) Los colores  de fondo y agregando imágenes. </a:t>
            </a:r>
          </a:p>
          <a:p>
            <a:pPr marL="0" indent="0">
              <a:buNone/>
            </a:pPr>
            <a:endParaRPr lang="es-MX" sz="2000">
              <a:latin typeface="Arial" pitchFamily="34" charset="0"/>
              <a:cs typeface="Arial" pitchFamily="34" charset="0"/>
            </a:endParaRPr>
          </a:p>
          <a:p>
            <a:pPr marL="0" indent="0">
              <a:buNone/>
            </a:pPr>
            <a:r>
              <a:rPr lang="es-MX" sz="2000">
                <a:latin typeface="Arial" pitchFamily="34" charset="0"/>
                <a:cs typeface="Arial" pitchFamily="34" charset="0"/>
              </a:rPr>
              <a:t>    VIII.- Grabe como </a:t>
            </a:r>
            <a:r>
              <a:rPr lang="es-MX" sz="2000" err="1">
                <a:latin typeface="Arial" pitchFamily="34" charset="0"/>
                <a:cs typeface="Arial" pitchFamily="34" charset="0"/>
              </a:rPr>
              <a:t>Png</a:t>
            </a:r>
            <a:r>
              <a:rPr lang="es-MX" sz="2000">
                <a:latin typeface="Arial" pitchFamily="34" charset="0"/>
                <a:cs typeface="Arial" pitchFamily="34" charset="0"/>
              </a:rPr>
              <a:t> o </a:t>
            </a:r>
            <a:r>
              <a:rPr lang="es-MX" sz="2000" err="1">
                <a:latin typeface="Arial" pitchFamily="34" charset="0"/>
                <a:cs typeface="Arial" pitchFamily="34" charset="0"/>
              </a:rPr>
              <a:t>Jpg</a:t>
            </a:r>
            <a:endParaRPr lang="es-MX" sz="2000">
              <a:latin typeface="Arial" pitchFamily="34" charset="0"/>
              <a:cs typeface="Arial" pitchFamily="34" charset="0"/>
            </a:endParaRPr>
          </a:p>
          <a:p>
            <a:endParaRPr lang="es-MX"/>
          </a:p>
        </p:txBody>
      </p:sp>
      <p:sp>
        <p:nvSpPr>
          <p:cNvPr id="4" name="Marcador de número de diapositiva 3">
            <a:extLst>
              <a:ext uri="{FF2B5EF4-FFF2-40B4-BE49-F238E27FC236}">
                <a16:creationId xmlns:a16="http://schemas.microsoft.com/office/drawing/2014/main" id="{05BB862C-6DD8-4E0B-BCD1-259B1D7754BD}"/>
              </a:ext>
            </a:extLst>
          </p:cNvPr>
          <p:cNvSpPr>
            <a:spLocks noGrp="1"/>
          </p:cNvSpPr>
          <p:nvPr>
            <p:ph type="sldNum" sz="quarter" idx="12"/>
          </p:nvPr>
        </p:nvSpPr>
        <p:spPr/>
        <p:txBody>
          <a:bodyPr/>
          <a:lstStyle/>
          <a:p>
            <a:fld id="{A5B518DC-89EC-43C9-8C0F-7440E09643B8}" type="slidenum">
              <a:rPr lang="es-MX" smtClean="0">
                <a:solidFill>
                  <a:prstClr val="black">
                    <a:tint val="75000"/>
                  </a:prstClr>
                </a:solidFill>
              </a:rPr>
              <a:pPr/>
              <a:t>77</a:t>
            </a:fld>
            <a:endParaRPr lang="es-MX">
              <a:solidFill>
                <a:prstClr val="black">
                  <a:tint val="75000"/>
                </a:prstClr>
              </a:solidFill>
            </a:endParaRPr>
          </a:p>
        </p:txBody>
      </p:sp>
    </p:spTree>
    <p:extLst>
      <p:ext uri="{BB962C8B-B14F-4D97-AF65-F5344CB8AC3E}">
        <p14:creationId xmlns:p14="http://schemas.microsoft.com/office/powerpoint/2010/main" val="815750204"/>
      </p:ext>
    </p:extLst>
  </p:cSld>
  <p:clrMapOvr>
    <a:overrideClrMapping bg1="lt1" tx1="dk1" bg2="lt2" tx2="dk2" accent1="accent1" accent2="accent2" accent3="accent3" accent4="accent4" accent5="accent5" accent6="accent6" hlink="hlink" folHlink="folHlink"/>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971675"/>
            <a:ext cx="7200900" cy="1080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Marcador de número de diapositiva 1">
            <a:extLst>
              <a:ext uri="{FF2B5EF4-FFF2-40B4-BE49-F238E27FC236}">
                <a16:creationId xmlns:a16="http://schemas.microsoft.com/office/drawing/2014/main" id="{F90457D0-74F1-4798-BFBE-91955445583F}"/>
              </a:ext>
            </a:extLst>
          </p:cNvPr>
          <p:cNvSpPr>
            <a:spLocks noGrp="1"/>
          </p:cNvSpPr>
          <p:nvPr>
            <p:ph type="sldNum" sz="quarter" idx="12"/>
          </p:nvPr>
        </p:nvSpPr>
        <p:spPr/>
        <p:txBody>
          <a:bodyPr/>
          <a:lstStyle/>
          <a:p>
            <a:fld id="{A5B518DC-89EC-43C9-8C0F-7440E09643B8}" type="slidenum">
              <a:rPr lang="es-MX" smtClean="0">
                <a:solidFill>
                  <a:prstClr val="black">
                    <a:tint val="75000"/>
                  </a:prstClr>
                </a:solidFill>
              </a:rPr>
              <a:pPr/>
              <a:t>78</a:t>
            </a:fld>
            <a:endParaRPr lang="es-MX">
              <a:solidFill>
                <a:prstClr val="black">
                  <a:tint val="75000"/>
                </a:prstClr>
              </a:solidFill>
            </a:endParaRPr>
          </a:p>
        </p:txBody>
      </p:sp>
    </p:spTree>
    <p:extLst>
      <p:ext uri="{BB962C8B-B14F-4D97-AF65-F5344CB8AC3E}">
        <p14:creationId xmlns:p14="http://schemas.microsoft.com/office/powerpoint/2010/main" val="215563775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es-ES_tradnl"/>
              <a:t>Producto 15</a:t>
            </a:r>
          </a:p>
        </p:txBody>
      </p:sp>
      <p:sp>
        <p:nvSpPr>
          <p:cNvPr id="3" name="Subtítulo 2"/>
          <p:cNvSpPr>
            <a:spLocks noGrp="1"/>
          </p:cNvSpPr>
          <p:nvPr>
            <p:ph type="subTitle" idx="1"/>
          </p:nvPr>
        </p:nvSpPr>
        <p:spPr/>
        <p:txBody>
          <a:bodyPr>
            <a:normAutofit/>
          </a:bodyPr>
          <a:lstStyle/>
          <a:p>
            <a:r>
              <a:rPr lang="es-ES_tradnl" sz="4400"/>
              <a:t>Reflexiones personales</a:t>
            </a:r>
          </a:p>
        </p:txBody>
      </p:sp>
      <p:sp>
        <p:nvSpPr>
          <p:cNvPr id="4" name="Marcador de número de diapositiva 3">
            <a:extLst>
              <a:ext uri="{FF2B5EF4-FFF2-40B4-BE49-F238E27FC236}">
                <a16:creationId xmlns:a16="http://schemas.microsoft.com/office/drawing/2014/main" id="{2D902269-FE13-4D90-8DA7-07A2C21947D0}"/>
              </a:ext>
            </a:extLst>
          </p:cNvPr>
          <p:cNvSpPr>
            <a:spLocks noGrp="1"/>
          </p:cNvSpPr>
          <p:nvPr>
            <p:ph type="sldNum" sz="quarter" idx="12"/>
          </p:nvPr>
        </p:nvSpPr>
        <p:spPr/>
        <p:txBody>
          <a:bodyPr/>
          <a:lstStyle/>
          <a:p>
            <a:fld id="{A5B518DC-89EC-43C9-8C0F-7440E09643B8}" type="slidenum">
              <a:rPr lang="es-MX" smtClean="0">
                <a:solidFill>
                  <a:prstClr val="black">
                    <a:tint val="75000"/>
                  </a:prstClr>
                </a:solidFill>
              </a:rPr>
              <a:pPr/>
              <a:t>79</a:t>
            </a:fld>
            <a:endParaRPr lang="es-MX">
              <a:solidFill>
                <a:prstClr val="black">
                  <a:tint val="75000"/>
                </a:prstClr>
              </a:solidFill>
            </a:endParaRPr>
          </a:p>
        </p:txBody>
      </p:sp>
    </p:spTree>
    <p:extLst>
      <p:ext uri="{BB962C8B-B14F-4D97-AF65-F5344CB8AC3E}">
        <p14:creationId xmlns:p14="http://schemas.microsoft.com/office/powerpoint/2010/main" val="22086337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Tabla"/>
          <p:cNvGraphicFramePr>
            <a:graphicFrameLocks noGrp="1"/>
          </p:cNvGraphicFramePr>
          <p:nvPr>
            <p:extLst>
              <p:ext uri="{D42A27DB-BD31-4B8C-83A1-F6EECF244321}">
                <p14:modId xmlns:p14="http://schemas.microsoft.com/office/powerpoint/2010/main" val="3622876488"/>
              </p:ext>
            </p:extLst>
          </p:nvPr>
        </p:nvGraphicFramePr>
        <p:xfrm>
          <a:off x="863588" y="510424"/>
          <a:ext cx="7416823" cy="5837152"/>
        </p:xfrm>
        <a:graphic>
          <a:graphicData uri="http://schemas.openxmlformats.org/drawingml/2006/table">
            <a:tbl>
              <a:tblPr firstRow="1" bandRow="1">
                <a:tableStyleId>{5C22544A-7EE6-4342-B048-85BDC9FD1C3A}</a:tableStyleId>
              </a:tblPr>
              <a:tblGrid>
                <a:gridCol w="2592287">
                  <a:extLst>
                    <a:ext uri="{9D8B030D-6E8A-4147-A177-3AD203B41FA5}">
                      <a16:colId xmlns:a16="http://schemas.microsoft.com/office/drawing/2014/main" val="20000"/>
                    </a:ext>
                  </a:extLst>
                </a:gridCol>
                <a:gridCol w="4824536">
                  <a:extLst>
                    <a:ext uri="{9D8B030D-6E8A-4147-A177-3AD203B41FA5}">
                      <a16:colId xmlns:a16="http://schemas.microsoft.com/office/drawing/2014/main" val="20001"/>
                    </a:ext>
                  </a:extLst>
                </a:gridCol>
              </a:tblGrid>
              <a:tr h="2770481">
                <a:tc>
                  <a:txBody>
                    <a:bodyPr/>
                    <a:lstStyle/>
                    <a:p>
                      <a:pPr>
                        <a:lnSpc>
                          <a:spcPct val="115000"/>
                        </a:lnSpc>
                        <a:spcAft>
                          <a:spcPts val="0"/>
                        </a:spcAft>
                      </a:pPr>
                      <a:r>
                        <a:rPr lang="es-ES" sz="1400">
                          <a:solidFill>
                            <a:schemeClr val="tx1"/>
                          </a:solidFill>
                          <a:effectLst/>
                        </a:rPr>
                        <a:t>5</a:t>
                      </a:r>
                      <a:r>
                        <a:rPr lang="es-ES" sz="1400" b="1" kern="1200">
                          <a:solidFill>
                            <a:schemeClr val="tx1"/>
                          </a:solidFill>
                          <a:effectLst/>
                          <a:latin typeface="+mn-lt"/>
                          <a:ea typeface="+mn-ea"/>
                          <a:cs typeface="+mn-cs"/>
                        </a:rPr>
                        <a:t>. ¿Cuáles son los   prerrequisitos </a:t>
                      </a:r>
                      <a:endParaRPr lang="es-MX" sz="1400" b="1" kern="1200">
                        <a:solidFill>
                          <a:schemeClr val="tx1"/>
                        </a:solidFill>
                        <a:effectLst/>
                        <a:latin typeface="+mn-lt"/>
                        <a:ea typeface="+mn-ea"/>
                        <a:cs typeface="+mn-cs"/>
                      </a:endParaRPr>
                    </a:p>
                    <a:p>
                      <a:pPr>
                        <a:lnSpc>
                          <a:spcPct val="115000"/>
                        </a:lnSpc>
                        <a:spcAft>
                          <a:spcPts val="0"/>
                        </a:spcAft>
                      </a:pPr>
                      <a:r>
                        <a:rPr lang="es-ES" sz="1400" b="1" kern="1200">
                          <a:solidFill>
                            <a:schemeClr val="tx1"/>
                          </a:solidFill>
                          <a:effectLst/>
                          <a:latin typeface="+mn-lt"/>
                          <a:ea typeface="+mn-ea"/>
                          <a:cs typeface="+mn-cs"/>
                        </a:rPr>
                        <a:t>    materiales,   organizacionales </a:t>
                      </a:r>
                      <a:endParaRPr lang="es-MX" sz="1400" b="1" kern="1200">
                        <a:solidFill>
                          <a:schemeClr val="tx1"/>
                        </a:solidFill>
                        <a:effectLst/>
                        <a:latin typeface="+mn-lt"/>
                        <a:ea typeface="+mn-ea"/>
                        <a:cs typeface="+mn-cs"/>
                      </a:endParaRPr>
                    </a:p>
                    <a:p>
                      <a:pPr>
                        <a:lnSpc>
                          <a:spcPct val="115000"/>
                        </a:lnSpc>
                        <a:spcAft>
                          <a:spcPts val="0"/>
                        </a:spcAft>
                      </a:pPr>
                      <a:r>
                        <a:rPr lang="es-ES" sz="1400" b="1" kern="1200">
                          <a:solidFill>
                            <a:schemeClr val="tx1"/>
                          </a:solidFill>
                          <a:effectLst/>
                          <a:latin typeface="+mn-lt"/>
                          <a:ea typeface="+mn-ea"/>
                          <a:cs typeface="+mn-cs"/>
                        </a:rPr>
                        <a:t>   y personales    para la</a:t>
                      </a:r>
                      <a:endParaRPr lang="es-MX" sz="1400" b="1" kern="1200">
                        <a:solidFill>
                          <a:schemeClr val="tx1"/>
                        </a:solidFill>
                        <a:effectLst/>
                        <a:latin typeface="+mn-lt"/>
                        <a:ea typeface="+mn-ea"/>
                        <a:cs typeface="+mn-cs"/>
                      </a:endParaRPr>
                    </a:p>
                    <a:p>
                      <a:pPr>
                        <a:lnSpc>
                          <a:spcPct val="115000"/>
                        </a:lnSpc>
                        <a:spcAft>
                          <a:spcPts val="0"/>
                        </a:spcAft>
                      </a:pPr>
                      <a:r>
                        <a:rPr lang="es-ES" sz="1400" b="1" kern="1200">
                          <a:solidFill>
                            <a:schemeClr val="tx1"/>
                          </a:solidFill>
                          <a:effectLst/>
                          <a:latin typeface="+mn-lt"/>
                          <a:ea typeface="+mn-ea"/>
                          <a:cs typeface="+mn-cs"/>
                        </a:rPr>
                        <a:t>   planeación del    trabajo           interdisciplinario?</a:t>
                      </a:r>
                      <a:endParaRPr lang="es-MX" sz="1400" b="1" kern="1200">
                        <a:solidFill>
                          <a:schemeClr val="tx1"/>
                        </a:solidFill>
                        <a:effectLst/>
                        <a:latin typeface="+mn-lt"/>
                        <a:ea typeface="+mn-ea"/>
                        <a:cs typeface="+mn-cs"/>
                      </a:endParaRPr>
                    </a:p>
                    <a:p>
                      <a:endParaRPr lang="es-MX">
                        <a:solidFill>
                          <a:schemeClr val="tx1"/>
                        </a:solidFill>
                      </a:endParaRPr>
                    </a:p>
                  </a:txBody>
                  <a:tcPr>
                    <a:solidFill>
                      <a:schemeClr val="bg2">
                        <a:lumMod val="90000"/>
                      </a:schemeClr>
                    </a:solidFill>
                  </a:tcPr>
                </a:tc>
                <a:tc>
                  <a:txBody>
                    <a:bodyPr/>
                    <a:lstStyle/>
                    <a:p>
                      <a:pPr marL="342900" lvl="0" indent="-342900">
                        <a:lnSpc>
                          <a:spcPct val="115000"/>
                        </a:lnSpc>
                        <a:spcAft>
                          <a:spcPts val="0"/>
                        </a:spcAft>
                        <a:buFont typeface="Century Gothic"/>
                        <a:buChar char="-"/>
                      </a:pPr>
                      <a:r>
                        <a:rPr lang="es-ES" sz="1200" b="1" kern="1200">
                          <a:solidFill>
                            <a:schemeClr val="tx1"/>
                          </a:solidFill>
                          <a:effectLst/>
                          <a:latin typeface="+mn-lt"/>
                          <a:ea typeface="+mn-ea"/>
                          <a:cs typeface="+mn-cs"/>
                        </a:rPr>
                        <a:t>Deben  existir reuniones y  comunicación entre los maestros de diferentes áreas para establecer criterios compartidos para trabajar un tema concreto y también para propiciar un lenguaje común.</a:t>
                      </a:r>
                      <a:endParaRPr lang="es-MX" sz="1200" b="1" kern="1200">
                        <a:solidFill>
                          <a:schemeClr val="tx1"/>
                        </a:solidFill>
                        <a:effectLst/>
                        <a:latin typeface="+mn-lt"/>
                        <a:ea typeface="+mn-ea"/>
                        <a:cs typeface="+mn-cs"/>
                      </a:endParaRPr>
                    </a:p>
                    <a:p>
                      <a:pPr marL="342900" lvl="0" indent="-342900">
                        <a:lnSpc>
                          <a:spcPct val="115000"/>
                        </a:lnSpc>
                        <a:spcAft>
                          <a:spcPts val="0"/>
                        </a:spcAft>
                        <a:buFont typeface="Century Gothic"/>
                        <a:buChar char="-"/>
                      </a:pPr>
                      <a:r>
                        <a:rPr lang="es-ES" sz="1200" b="1" kern="1200">
                          <a:solidFill>
                            <a:schemeClr val="tx1"/>
                          </a:solidFill>
                          <a:effectLst/>
                          <a:latin typeface="+mn-lt"/>
                          <a:ea typeface="+mn-ea"/>
                          <a:cs typeface="+mn-cs"/>
                        </a:rPr>
                        <a:t>Los maestros deben contar con preparación y herramientas adecuadas para el trabajo.</a:t>
                      </a:r>
                      <a:endParaRPr lang="es-MX" sz="1200" b="1" kern="1200">
                        <a:solidFill>
                          <a:schemeClr val="tx1"/>
                        </a:solidFill>
                        <a:effectLst/>
                        <a:latin typeface="+mn-lt"/>
                        <a:ea typeface="+mn-ea"/>
                        <a:cs typeface="+mn-cs"/>
                      </a:endParaRPr>
                    </a:p>
                    <a:p>
                      <a:pPr marL="342900" lvl="0" indent="-342900">
                        <a:lnSpc>
                          <a:spcPct val="115000"/>
                        </a:lnSpc>
                        <a:spcAft>
                          <a:spcPts val="0"/>
                        </a:spcAft>
                        <a:buFont typeface="Century Gothic"/>
                        <a:buChar char="-"/>
                      </a:pPr>
                      <a:r>
                        <a:rPr lang="es-ES" sz="1200" b="1" kern="1200">
                          <a:solidFill>
                            <a:schemeClr val="tx1"/>
                          </a:solidFill>
                          <a:effectLst/>
                          <a:latin typeface="+mn-lt"/>
                          <a:ea typeface="+mn-ea"/>
                          <a:cs typeface="+mn-cs"/>
                        </a:rPr>
                        <a:t>El contenido temático de las asignaturas incluya   conocimientos en que pueda aplicarse la  interdisciplinariedad.</a:t>
                      </a:r>
                      <a:endParaRPr lang="es-MX" sz="1200" b="1" kern="1200">
                        <a:solidFill>
                          <a:schemeClr val="tx1"/>
                        </a:solidFill>
                        <a:effectLst/>
                        <a:latin typeface="+mn-lt"/>
                        <a:ea typeface="+mn-ea"/>
                        <a:cs typeface="+mn-cs"/>
                      </a:endParaRPr>
                    </a:p>
                    <a:p>
                      <a:pPr marL="342900" lvl="0" indent="-342900">
                        <a:lnSpc>
                          <a:spcPct val="115000"/>
                        </a:lnSpc>
                        <a:spcAft>
                          <a:spcPts val="0"/>
                        </a:spcAft>
                        <a:buFont typeface="Century Gothic"/>
                        <a:buChar char="-"/>
                      </a:pPr>
                      <a:r>
                        <a:rPr lang="es-ES" sz="1200" b="1" kern="1200">
                          <a:solidFill>
                            <a:schemeClr val="tx1"/>
                          </a:solidFill>
                          <a:effectLst/>
                          <a:latin typeface="+mn-lt"/>
                          <a:ea typeface="+mn-ea"/>
                          <a:cs typeface="+mn-cs"/>
                        </a:rPr>
                        <a:t>Los alumnos también pueden proponer algún(os) temas de su interés para investigar,  y desde que diferentes  disciplinas les interesa abordarlos</a:t>
                      </a:r>
                      <a:endParaRPr lang="es-MX" sz="1200" b="1" kern="1200">
                        <a:solidFill>
                          <a:schemeClr val="tx1"/>
                        </a:solidFill>
                        <a:effectLst/>
                        <a:latin typeface="+mn-lt"/>
                        <a:ea typeface="+mn-ea"/>
                        <a:cs typeface="+mn-cs"/>
                      </a:endParaRPr>
                    </a:p>
                  </a:txBody>
                  <a:tcPr>
                    <a:solidFill>
                      <a:schemeClr val="bg2">
                        <a:lumMod val="90000"/>
                      </a:schemeClr>
                    </a:solidFill>
                  </a:tcPr>
                </a:tc>
                <a:extLst>
                  <a:ext uri="{0D108BD9-81ED-4DB2-BD59-A6C34878D82A}">
                    <a16:rowId xmlns:a16="http://schemas.microsoft.com/office/drawing/2014/main" val="10000"/>
                  </a:ext>
                </a:extLst>
              </a:tr>
              <a:tr h="3066671">
                <a:tc>
                  <a:txBody>
                    <a:bodyPr/>
                    <a:lstStyle/>
                    <a:p>
                      <a:pPr>
                        <a:lnSpc>
                          <a:spcPct val="115000"/>
                        </a:lnSpc>
                        <a:spcAft>
                          <a:spcPts val="0"/>
                        </a:spcAft>
                      </a:pPr>
                      <a:r>
                        <a:rPr lang="es-ES" sz="1400" b="1" kern="1200">
                          <a:solidFill>
                            <a:schemeClr val="tx1"/>
                          </a:solidFill>
                          <a:effectLst/>
                          <a:latin typeface="+mn-lt"/>
                          <a:ea typeface="+mn-ea"/>
                          <a:cs typeface="+mn-cs"/>
                        </a:rPr>
                        <a:t>6. ¿Qué papel      juega la </a:t>
                      </a:r>
                      <a:endParaRPr lang="es-MX" sz="1400" b="1" kern="1200">
                        <a:solidFill>
                          <a:schemeClr val="tx1"/>
                        </a:solidFill>
                        <a:effectLst/>
                        <a:latin typeface="+mn-lt"/>
                        <a:ea typeface="+mn-ea"/>
                        <a:cs typeface="+mn-cs"/>
                      </a:endParaRPr>
                    </a:p>
                    <a:p>
                      <a:pPr>
                        <a:lnSpc>
                          <a:spcPct val="115000"/>
                        </a:lnSpc>
                        <a:spcAft>
                          <a:spcPts val="0"/>
                        </a:spcAft>
                      </a:pPr>
                      <a:r>
                        <a:rPr lang="es-ES" sz="1400" b="1" kern="1200">
                          <a:solidFill>
                            <a:schemeClr val="tx1"/>
                          </a:solidFill>
                          <a:effectLst/>
                          <a:latin typeface="+mn-lt"/>
                          <a:ea typeface="+mn-ea"/>
                          <a:cs typeface="+mn-cs"/>
                        </a:rPr>
                        <a:t>     planeación en      el trabajo</a:t>
                      </a:r>
                      <a:endParaRPr lang="es-MX" sz="1400" b="1" kern="1200">
                        <a:solidFill>
                          <a:schemeClr val="tx1"/>
                        </a:solidFill>
                        <a:effectLst/>
                        <a:latin typeface="+mn-lt"/>
                        <a:ea typeface="+mn-ea"/>
                        <a:cs typeface="+mn-cs"/>
                      </a:endParaRPr>
                    </a:p>
                    <a:p>
                      <a:pPr>
                        <a:lnSpc>
                          <a:spcPct val="115000"/>
                        </a:lnSpc>
                        <a:spcAft>
                          <a:spcPts val="0"/>
                        </a:spcAft>
                      </a:pPr>
                      <a:r>
                        <a:rPr lang="es-ES" sz="1400" b="1" kern="1200">
                          <a:solidFill>
                            <a:schemeClr val="tx1"/>
                          </a:solidFill>
                          <a:effectLst/>
                          <a:latin typeface="+mn-lt"/>
                          <a:ea typeface="+mn-ea"/>
                          <a:cs typeface="+mn-cs"/>
                        </a:rPr>
                        <a:t>     interdisciplinario      y qué </a:t>
                      </a:r>
                      <a:endParaRPr lang="es-MX" sz="1400" b="1" kern="1200">
                        <a:solidFill>
                          <a:schemeClr val="tx1"/>
                        </a:solidFill>
                        <a:effectLst/>
                        <a:latin typeface="+mn-lt"/>
                        <a:ea typeface="+mn-ea"/>
                        <a:cs typeface="+mn-cs"/>
                      </a:endParaRPr>
                    </a:p>
                    <a:p>
                      <a:pPr>
                        <a:lnSpc>
                          <a:spcPct val="115000"/>
                        </a:lnSpc>
                        <a:spcAft>
                          <a:spcPts val="0"/>
                        </a:spcAft>
                      </a:pPr>
                      <a:r>
                        <a:rPr lang="es-ES" sz="1400" b="1" kern="1200">
                          <a:solidFill>
                            <a:schemeClr val="tx1"/>
                          </a:solidFill>
                          <a:effectLst/>
                          <a:latin typeface="+mn-lt"/>
                          <a:ea typeface="+mn-ea"/>
                          <a:cs typeface="+mn-cs"/>
                        </a:rPr>
                        <a:t>     características      debe tener? </a:t>
                      </a:r>
                      <a:endParaRPr lang="es-MX" sz="1400" b="1" kern="1200">
                        <a:solidFill>
                          <a:schemeClr val="tx1"/>
                        </a:solidFill>
                        <a:effectLst/>
                        <a:latin typeface="+mn-lt"/>
                        <a:ea typeface="+mn-ea"/>
                        <a:cs typeface="+mn-cs"/>
                      </a:endParaRPr>
                    </a:p>
                    <a:p>
                      <a:endParaRPr lang="es-MX"/>
                    </a:p>
                  </a:txBody>
                  <a:tcPr>
                    <a:solidFill>
                      <a:schemeClr val="bg2">
                        <a:lumMod val="90000"/>
                      </a:schemeClr>
                    </a:solidFill>
                  </a:tcPr>
                </a:tc>
                <a:tc>
                  <a:txBody>
                    <a:bodyPr/>
                    <a:lstStyle/>
                    <a:p>
                      <a:pPr>
                        <a:lnSpc>
                          <a:spcPct val="115000"/>
                        </a:lnSpc>
                        <a:spcAft>
                          <a:spcPts val="0"/>
                        </a:spcAft>
                      </a:pPr>
                      <a:r>
                        <a:rPr lang="es-ES" sz="1200" b="1" kern="1200">
                          <a:solidFill>
                            <a:schemeClr val="tx1"/>
                          </a:solidFill>
                          <a:effectLst/>
                          <a:latin typeface="+mn-lt"/>
                          <a:ea typeface="+mn-ea"/>
                          <a:cs typeface="+mn-cs"/>
                        </a:rPr>
                        <a:t>La planeación de este trabajo debe hacerse con anticipación, a fin de que tanto los maestros como los alumnos puedan prepararse para  afrontarlos.</a:t>
                      </a:r>
                      <a:endParaRPr lang="es-MX" sz="1200" b="1" kern="1200">
                        <a:solidFill>
                          <a:schemeClr val="tx1"/>
                        </a:solidFill>
                        <a:effectLst/>
                        <a:latin typeface="+mn-lt"/>
                        <a:ea typeface="+mn-ea"/>
                        <a:cs typeface="+mn-cs"/>
                      </a:endParaRPr>
                    </a:p>
                    <a:p>
                      <a:pPr>
                        <a:lnSpc>
                          <a:spcPct val="115000"/>
                        </a:lnSpc>
                        <a:spcAft>
                          <a:spcPts val="0"/>
                        </a:spcAft>
                      </a:pPr>
                      <a:r>
                        <a:rPr lang="es-ES" sz="1200" b="1" kern="1200">
                          <a:solidFill>
                            <a:schemeClr val="tx1"/>
                          </a:solidFill>
                          <a:effectLst/>
                          <a:latin typeface="+mn-lt"/>
                          <a:ea typeface="+mn-ea"/>
                          <a:cs typeface="+mn-cs"/>
                        </a:rPr>
                        <a:t>No debe ser la simple suma de dos disciplinas que  tratan o desarrollan  un mismo tema,  sino el buscar puntos de intersección entre ambas. </a:t>
                      </a:r>
                      <a:endParaRPr lang="es-MX" sz="1200" b="1" kern="1200">
                        <a:solidFill>
                          <a:schemeClr val="tx1"/>
                        </a:solidFill>
                        <a:effectLst/>
                        <a:latin typeface="+mn-lt"/>
                        <a:ea typeface="+mn-ea"/>
                        <a:cs typeface="+mn-cs"/>
                      </a:endParaRPr>
                    </a:p>
                    <a:p>
                      <a:pPr>
                        <a:lnSpc>
                          <a:spcPct val="115000"/>
                        </a:lnSpc>
                        <a:spcAft>
                          <a:spcPts val="0"/>
                        </a:spcAft>
                      </a:pPr>
                      <a:r>
                        <a:rPr lang="es-ES" sz="1200" b="1" kern="1200">
                          <a:solidFill>
                            <a:schemeClr val="tx1"/>
                          </a:solidFill>
                          <a:effectLst/>
                          <a:latin typeface="+mn-lt"/>
                          <a:ea typeface="+mn-ea"/>
                          <a:cs typeface="+mn-cs"/>
                        </a:rPr>
                        <a:t> Mostrar a los alumnos que  las conclusiones siempre serán más ricas y  completas en la interdisciplinariedad que si se toman de especialistas separados </a:t>
                      </a:r>
                      <a:endParaRPr lang="es-MX" sz="1200" b="1" kern="1200">
                        <a:solidFill>
                          <a:schemeClr val="tx1"/>
                        </a:solidFill>
                        <a:effectLst/>
                        <a:latin typeface="+mn-lt"/>
                        <a:ea typeface="+mn-ea"/>
                        <a:cs typeface="+mn-cs"/>
                      </a:endParaRPr>
                    </a:p>
                  </a:txBody>
                  <a:tcPr>
                    <a:solidFill>
                      <a:schemeClr val="bg2">
                        <a:lumMod val="90000"/>
                      </a:schemeClr>
                    </a:solidFill>
                  </a:tcPr>
                </a:tc>
                <a:extLst>
                  <a:ext uri="{0D108BD9-81ED-4DB2-BD59-A6C34878D82A}">
                    <a16:rowId xmlns:a16="http://schemas.microsoft.com/office/drawing/2014/main" val="10001"/>
                  </a:ext>
                </a:extLst>
              </a:tr>
            </a:tbl>
          </a:graphicData>
        </a:graphic>
      </p:graphicFrame>
      <p:sp>
        <p:nvSpPr>
          <p:cNvPr id="2" name="Marcador de número de diapositiva 1">
            <a:extLst>
              <a:ext uri="{FF2B5EF4-FFF2-40B4-BE49-F238E27FC236}">
                <a16:creationId xmlns:a16="http://schemas.microsoft.com/office/drawing/2014/main" id="{1755AF7B-3942-4F99-B54A-9618DD83EC1E}"/>
              </a:ext>
            </a:extLst>
          </p:cNvPr>
          <p:cNvSpPr>
            <a:spLocks noGrp="1"/>
          </p:cNvSpPr>
          <p:nvPr>
            <p:ph type="sldNum" sz="quarter" idx="12"/>
          </p:nvPr>
        </p:nvSpPr>
        <p:spPr/>
        <p:txBody>
          <a:bodyPr/>
          <a:lstStyle/>
          <a:p>
            <a:fld id="{A5B518DC-89EC-43C9-8C0F-7440E09643B8}" type="slidenum">
              <a:rPr lang="es-MX" smtClean="0">
                <a:solidFill>
                  <a:prstClr val="black">
                    <a:tint val="75000"/>
                  </a:prstClr>
                </a:solidFill>
              </a:rPr>
              <a:pPr/>
              <a:t>8</a:t>
            </a:fld>
            <a:endParaRPr lang="es-MX">
              <a:solidFill>
                <a:prstClr val="black">
                  <a:tint val="75000"/>
                </a:prstClr>
              </a:solidFill>
            </a:endParaRPr>
          </a:p>
        </p:txBody>
      </p:sp>
    </p:spTree>
    <p:extLst>
      <p:ext uri="{BB962C8B-B14F-4D97-AF65-F5344CB8AC3E}">
        <p14:creationId xmlns:p14="http://schemas.microsoft.com/office/powerpoint/2010/main" val="70322059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_tradnl"/>
              <a:t>Reflexión: Diana R. Avilés Vázquez</a:t>
            </a:r>
            <a:br>
              <a:rPr lang="es-ES_tradnl"/>
            </a:br>
            <a:r>
              <a:rPr lang="es-ES_tradnl"/>
              <a:t>Materia: Biología</a:t>
            </a:r>
          </a:p>
        </p:txBody>
      </p:sp>
      <p:sp>
        <p:nvSpPr>
          <p:cNvPr id="3" name="Marcador de contenido 2"/>
          <p:cNvSpPr>
            <a:spLocks noGrp="1"/>
          </p:cNvSpPr>
          <p:nvPr>
            <p:ph idx="1"/>
          </p:nvPr>
        </p:nvSpPr>
        <p:spPr/>
        <p:txBody>
          <a:bodyPr>
            <a:normAutofit fontScale="77500" lnSpcReduction="20000"/>
          </a:bodyPr>
          <a:lstStyle/>
          <a:p>
            <a:pPr marL="0" indent="0">
              <a:buNone/>
            </a:pPr>
            <a:r>
              <a:rPr lang="es-ES_tradnl"/>
              <a:t>Desde mi punto de vista, las principales dificultades a las que me enfrente en la construcción del proyecto interdisciplinario fueron; tratar de integrar las materias de Psicología, Ingles y Biología en un proyecto global, dándole un sentido de inclusión tanto  en nuestras propias planeaciones, como entre materias,  después, darle un titulo al proyecto, el cual debía englobar a las 3 materias y ser atractivo a los estudiantes, con la finalidad de  despertar su interés en el desarrollo del mismo,  elaborar el planteamiento inicial, el cual cambiamos varias veces, hasta decidir la forma más clara e interdisciplinaria  de abordarlo. Por último el tiempo que debimos encontrar para poder reunirnos y trabajar juntas, pues debido a nuestros horarios se complico un poco esta tarea.</a:t>
            </a:r>
          </a:p>
        </p:txBody>
      </p:sp>
      <p:sp>
        <p:nvSpPr>
          <p:cNvPr id="4" name="Marcador de número de diapositiva 3">
            <a:extLst>
              <a:ext uri="{FF2B5EF4-FFF2-40B4-BE49-F238E27FC236}">
                <a16:creationId xmlns:a16="http://schemas.microsoft.com/office/drawing/2014/main" id="{831FDBD8-650C-4880-A981-2A92F62C21F7}"/>
              </a:ext>
            </a:extLst>
          </p:cNvPr>
          <p:cNvSpPr>
            <a:spLocks noGrp="1"/>
          </p:cNvSpPr>
          <p:nvPr>
            <p:ph type="sldNum" sz="quarter" idx="12"/>
          </p:nvPr>
        </p:nvSpPr>
        <p:spPr/>
        <p:txBody>
          <a:bodyPr/>
          <a:lstStyle/>
          <a:p>
            <a:fld id="{A5B518DC-89EC-43C9-8C0F-7440E09643B8}" type="slidenum">
              <a:rPr lang="es-MX" smtClean="0">
                <a:solidFill>
                  <a:prstClr val="black">
                    <a:tint val="75000"/>
                  </a:prstClr>
                </a:solidFill>
              </a:rPr>
              <a:pPr/>
              <a:t>80</a:t>
            </a:fld>
            <a:endParaRPr lang="es-MX">
              <a:solidFill>
                <a:prstClr val="black">
                  <a:tint val="75000"/>
                </a:prstClr>
              </a:solidFill>
            </a:endParaRPr>
          </a:p>
        </p:txBody>
      </p:sp>
    </p:spTree>
    <p:extLst>
      <p:ext uri="{BB962C8B-B14F-4D97-AF65-F5344CB8AC3E}">
        <p14:creationId xmlns:p14="http://schemas.microsoft.com/office/powerpoint/2010/main" val="261810420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57200" y="479778"/>
            <a:ext cx="8334022" cy="6096000"/>
          </a:xfrm>
        </p:spPr>
        <p:txBody>
          <a:bodyPr>
            <a:normAutofit fontScale="62500" lnSpcReduction="20000"/>
          </a:bodyPr>
          <a:lstStyle/>
          <a:p>
            <a:pPr marL="0" indent="0">
              <a:buNone/>
            </a:pPr>
            <a:r>
              <a:rPr lang="es-ES_tradnl"/>
              <a:t>  </a:t>
            </a:r>
            <a:r>
              <a:rPr lang="es-ES_tradnl" sz="3400"/>
              <a:t>Para mi no fue tan sencillo encontrar la forma de resolver estas situaciones, sin embargo con ayuda e ideas generadas con y por mis compañeras logramos en principio dar un nombre al proyecto, el cual modificamos hasta encontrar el que consideramos más apropiado, después desde el contexto de nuestra propia experiencia pudimos dar un enfoque integral al proyecto y por último ajustamos nuestros tiempos de trabajo e hicimos uso de la tecnología comunicándonos por </a:t>
            </a:r>
            <a:r>
              <a:rPr lang="es-ES_tradnl" sz="3400" err="1"/>
              <a:t>whats</a:t>
            </a:r>
            <a:r>
              <a:rPr lang="es-ES_tradnl" sz="3400"/>
              <a:t> App en algunos momentos, para así tener como resultado la propuesta de un proyecto integral que puede mejorar la autoestima de nuestros alumnos. </a:t>
            </a:r>
          </a:p>
          <a:p>
            <a:pPr marL="0" indent="0">
              <a:buNone/>
            </a:pPr>
            <a:r>
              <a:rPr lang="es-ES_tradnl" sz="3400"/>
              <a:t>Creo que debo seguir trabajando en cuestiones de interdisciplinariedad e integrarlas a mi práctica docente,  con  la finalidad de familiarizarme más y mi trabajo sea más fluido.</a:t>
            </a:r>
          </a:p>
          <a:p>
            <a:pPr marL="0" indent="0">
              <a:buNone/>
            </a:pPr>
            <a:r>
              <a:rPr lang="es-ES_tradnl" sz="3400"/>
              <a:t>De forma general considero que todo el proceso en si repercute de manera positiva, pues me obligo a pensar desde otra perspectiva, me acerco más a mis compañeras de equipo y por supuesto a tratar de integrar este tipo de proyectos en mis clases diarias, o por lo menos hacer referencias a la interdisciplinariedad.  </a:t>
            </a:r>
          </a:p>
        </p:txBody>
      </p:sp>
      <p:sp>
        <p:nvSpPr>
          <p:cNvPr id="2" name="Marcador de número de diapositiva 1">
            <a:extLst>
              <a:ext uri="{FF2B5EF4-FFF2-40B4-BE49-F238E27FC236}">
                <a16:creationId xmlns:a16="http://schemas.microsoft.com/office/drawing/2014/main" id="{A9C993BE-B75D-40AC-B373-587E803C4194}"/>
              </a:ext>
            </a:extLst>
          </p:cNvPr>
          <p:cNvSpPr>
            <a:spLocks noGrp="1"/>
          </p:cNvSpPr>
          <p:nvPr>
            <p:ph type="sldNum" sz="quarter" idx="12"/>
          </p:nvPr>
        </p:nvSpPr>
        <p:spPr/>
        <p:txBody>
          <a:bodyPr/>
          <a:lstStyle/>
          <a:p>
            <a:fld id="{A5B518DC-89EC-43C9-8C0F-7440E09643B8}" type="slidenum">
              <a:rPr lang="es-MX" smtClean="0">
                <a:solidFill>
                  <a:prstClr val="black">
                    <a:tint val="75000"/>
                  </a:prstClr>
                </a:solidFill>
              </a:rPr>
              <a:pPr/>
              <a:t>81</a:t>
            </a:fld>
            <a:endParaRPr lang="es-MX">
              <a:solidFill>
                <a:prstClr val="black">
                  <a:tint val="75000"/>
                </a:prstClr>
              </a:solidFill>
            </a:endParaRPr>
          </a:p>
        </p:txBody>
      </p:sp>
    </p:spTree>
    <p:extLst>
      <p:ext uri="{BB962C8B-B14F-4D97-AF65-F5344CB8AC3E}">
        <p14:creationId xmlns:p14="http://schemas.microsoft.com/office/powerpoint/2010/main" val="138106544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_tradnl"/>
              <a:t>Reflexión: Graciela E Giorguli Chávez</a:t>
            </a:r>
            <a:br>
              <a:rPr lang="es-ES_tradnl"/>
            </a:br>
            <a:r>
              <a:rPr lang="es-ES_tradnl"/>
              <a:t>Materia: O. Educativa IV</a:t>
            </a:r>
            <a:endParaRPr lang="es-MX"/>
          </a:p>
        </p:txBody>
      </p:sp>
      <p:sp>
        <p:nvSpPr>
          <p:cNvPr id="3" name="2 Rectángulo"/>
          <p:cNvSpPr/>
          <p:nvPr/>
        </p:nvSpPr>
        <p:spPr>
          <a:xfrm>
            <a:off x="670369" y="1772816"/>
            <a:ext cx="7704856" cy="4524315"/>
          </a:xfrm>
          <a:prstGeom prst="rect">
            <a:avLst/>
          </a:prstGeom>
        </p:spPr>
        <p:txBody>
          <a:bodyPr wrap="square">
            <a:spAutoFit/>
          </a:bodyPr>
          <a:lstStyle/>
          <a:p>
            <a:r>
              <a:rPr lang="es-MX"/>
              <a:t> </a:t>
            </a:r>
            <a:r>
              <a:rPr lang="es-MX" sz="2400"/>
              <a:t>Contestando la pregunta, de cuáles fueron las tres dificultades principales para la construcción y desarrollo del  “Proyecto interdisciplinario”, puedo decir que fueron:</a:t>
            </a:r>
          </a:p>
          <a:p>
            <a:pPr lvl="0"/>
            <a:r>
              <a:rPr lang="es-MX" sz="2400"/>
              <a:t>Buscar tiempo común con las otras maestras para ponernos de acuerdo, pues nuestros horarios son diferentes.</a:t>
            </a:r>
          </a:p>
          <a:p>
            <a:pPr lvl="0"/>
            <a:r>
              <a:rPr lang="es-MX" sz="2400"/>
              <a:t>No conocer los programas y contenidos de las otras asignaturas, Biología e Inglés</a:t>
            </a:r>
          </a:p>
          <a:p>
            <a:pPr lvl="0"/>
            <a:r>
              <a:rPr lang="es-MX" sz="2400"/>
              <a:t>Entender, y comentar en equipo la diferencia entre interdisciplinariedad y </a:t>
            </a:r>
            <a:r>
              <a:rPr lang="es-MX" sz="2400" err="1"/>
              <a:t>multidisciplinariedad</a:t>
            </a:r>
            <a:r>
              <a:rPr lang="es-MX" sz="2400"/>
              <a:t> para poder integrar áreas distintas en un mismo proyecto.</a:t>
            </a:r>
          </a:p>
          <a:p>
            <a:pPr lvl="0"/>
            <a:r>
              <a:rPr lang="es-MX" sz="2400"/>
              <a:t>Reafirmar, que puntos de vista distintos pueden sumar a la eficacia del proyecto</a:t>
            </a:r>
            <a:r>
              <a:rPr lang="es-MX"/>
              <a:t>.</a:t>
            </a:r>
          </a:p>
        </p:txBody>
      </p:sp>
      <p:sp>
        <p:nvSpPr>
          <p:cNvPr id="4" name="Marcador de número de diapositiva 3">
            <a:extLst>
              <a:ext uri="{FF2B5EF4-FFF2-40B4-BE49-F238E27FC236}">
                <a16:creationId xmlns:a16="http://schemas.microsoft.com/office/drawing/2014/main" id="{D5BF524F-3508-4BBA-9246-EC4DE51B606E}"/>
              </a:ext>
            </a:extLst>
          </p:cNvPr>
          <p:cNvSpPr>
            <a:spLocks noGrp="1"/>
          </p:cNvSpPr>
          <p:nvPr>
            <p:ph type="sldNum" sz="quarter" idx="12"/>
          </p:nvPr>
        </p:nvSpPr>
        <p:spPr/>
        <p:txBody>
          <a:bodyPr/>
          <a:lstStyle/>
          <a:p>
            <a:fld id="{A5B518DC-89EC-43C9-8C0F-7440E09643B8}" type="slidenum">
              <a:rPr lang="es-MX" smtClean="0">
                <a:solidFill>
                  <a:prstClr val="black">
                    <a:tint val="75000"/>
                  </a:prstClr>
                </a:solidFill>
              </a:rPr>
              <a:pPr/>
              <a:t>82</a:t>
            </a:fld>
            <a:endParaRPr lang="es-MX">
              <a:solidFill>
                <a:prstClr val="black">
                  <a:tint val="75000"/>
                </a:prstClr>
              </a:solidFill>
            </a:endParaRPr>
          </a:p>
        </p:txBody>
      </p:sp>
    </p:spTree>
    <p:extLst>
      <p:ext uri="{BB962C8B-B14F-4D97-AF65-F5344CB8AC3E}">
        <p14:creationId xmlns:p14="http://schemas.microsoft.com/office/powerpoint/2010/main" val="235305684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95536" y="692696"/>
            <a:ext cx="8229600" cy="5544616"/>
          </a:xfrm>
        </p:spPr>
        <p:txBody>
          <a:bodyPr>
            <a:noAutofit/>
          </a:bodyPr>
          <a:lstStyle/>
          <a:p>
            <a:r>
              <a:rPr lang="es-MX" sz="2400"/>
              <a:t> El primer punto se pudo resolver pues trabajo con un excelente equipo cuya disposición es fundamental para avanzar en el proyecto.</a:t>
            </a:r>
          </a:p>
          <a:p>
            <a:endParaRPr lang="es-MX" sz="2400"/>
          </a:p>
          <a:p>
            <a:r>
              <a:rPr lang="es-MX" sz="2400"/>
              <a:t> Aun cuando tenemos diferentes experiencias, enfoques y formas de trabajar, la disposición a encontrar un “como si”, el trabajo en equipo y la ayuda mutua fueron fundamentales.</a:t>
            </a:r>
          </a:p>
          <a:p>
            <a:endParaRPr lang="es-MX" sz="2400"/>
          </a:p>
          <a:p>
            <a:r>
              <a:rPr lang="es-MX" sz="2400"/>
              <a:t> El resultado que obtuvimos es un proyecto que se fue modificando a lo largo del curso, y que ahora es más completo, aunque reconozco que es perfectible.</a:t>
            </a:r>
          </a:p>
          <a:p>
            <a:r>
              <a:rPr lang="es-MX" sz="2400"/>
              <a:t>  Los aspectos en que considero que podemos seguir trabajando para obtener mejores resultados son:</a:t>
            </a:r>
          </a:p>
          <a:p>
            <a:pPr marL="0" lvl="0" indent="0">
              <a:buNone/>
            </a:pPr>
            <a:endParaRPr lang="es-MX" sz="2400"/>
          </a:p>
        </p:txBody>
      </p:sp>
      <p:sp>
        <p:nvSpPr>
          <p:cNvPr id="2" name="Marcador de número de diapositiva 1">
            <a:extLst>
              <a:ext uri="{FF2B5EF4-FFF2-40B4-BE49-F238E27FC236}">
                <a16:creationId xmlns:a16="http://schemas.microsoft.com/office/drawing/2014/main" id="{9FA4F5E2-28AE-4482-AEB1-2DA0CC885912}"/>
              </a:ext>
            </a:extLst>
          </p:cNvPr>
          <p:cNvSpPr>
            <a:spLocks noGrp="1"/>
          </p:cNvSpPr>
          <p:nvPr>
            <p:ph type="sldNum" sz="quarter" idx="12"/>
          </p:nvPr>
        </p:nvSpPr>
        <p:spPr/>
        <p:txBody>
          <a:bodyPr/>
          <a:lstStyle/>
          <a:p>
            <a:fld id="{A5B518DC-89EC-43C9-8C0F-7440E09643B8}" type="slidenum">
              <a:rPr lang="es-MX" smtClean="0">
                <a:solidFill>
                  <a:prstClr val="black">
                    <a:tint val="75000"/>
                  </a:prstClr>
                </a:solidFill>
              </a:rPr>
              <a:pPr/>
              <a:t>83</a:t>
            </a:fld>
            <a:endParaRPr lang="es-MX">
              <a:solidFill>
                <a:prstClr val="black">
                  <a:tint val="75000"/>
                </a:prstClr>
              </a:solidFill>
            </a:endParaRPr>
          </a:p>
        </p:txBody>
      </p:sp>
    </p:spTree>
    <p:extLst>
      <p:ext uri="{BB962C8B-B14F-4D97-AF65-F5344CB8AC3E}">
        <p14:creationId xmlns:p14="http://schemas.microsoft.com/office/powerpoint/2010/main" val="113290212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546372" y="921375"/>
            <a:ext cx="8064896" cy="4893647"/>
          </a:xfrm>
          <a:prstGeom prst="rect">
            <a:avLst/>
          </a:prstGeom>
        </p:spPr>
        <p:txBody>
          <a:bodyPr wrap="square">
            <a:spAutoFit/>
          </a:bodyPr>
          <a:lstStyle/>
          <a:p>
            <a:pPr lvl="0"/>
            <a:r>
              <a:rPr lang="es-MX" sz="2400"/>
              <a:t>Seguir aprendiendo y mejorar el manejo de las TICS</a:t>
            </a:r>
          </a:p>
          <a:p>
            <a:pPr lvl="0"/>
            <a:r>
              <a:rPr lang="es-MX" sz="2400"/>
              <a:t>Estar alerta para encontrar más puntos comunes que aporten al trabajo interdisciplinario.</a:t>
            </a:r>
          </a:p>
          <a:p>
            <a:r>
              <a:rPr lang="es-MX" sz="2400"/>
              <a:t> </a:t>
            </a:r>
          </a:p>
          <a:p>
            <a:r>
              <a:rPr lang="es-MX" sz="2400"/>
              <a:t>   De lo aprendido en el proceso y que repercute en forma positiva en las sesiones de trabajo.  Me parece que la oportunidad de interactuar y conocer diferentes formas de trabajar a las propias enriquece y amplía mi visión y criterio tanto para el trabajo diario, como para la investigación. </a:t>
            </a:r>
          </a:p>
          <a:p>
            <a:r>
              <a:rPr lang="es-MX" sz="2400"/>
              <a:t>   También  reafirmo, la  importante privilegiar y propiciar el trabajo en equipo de los alumnos; Promover discusiones en las que puedan expresar sus opiniones,  y sobre todo fomentar el “Pensamiento crítico”.</a:t>
            </a:r>
          </a:p>
        </p:txBody>
      </p:sp>
      <p:sp>
        <p:nvSpPr>
          <p:cNvPr id="3" name="Marcador de número de diapositiva 2">
            <a:extLst>
              <a:ext uri="{FF2B5EF4-FFF2-40B4-BE49-F238E27FC236}">
                <a16:creationId xmlns:a16="http://schemas.microsoft.com/office/drawing/2014/main" id="{AA1B516E-5EF6-4786-B8B6-155ED2B1A049}"/>
              </a:ext>
            </a:extLst>
          </p:cNvPr>
          <p:cNvSpPr>
            <a:spLocks noGrp="1"/>
          </p:cNvSpPr>
          <p:nvPr>
            <p:ph type="sldNum" sz="quarter" idx="12"/>
          </p:nvPr>
        </p:nvSpPr>
        <p:spPr/>
        <p:txBody>
          <a:bodyPr/>
          <a:lstStyle/>
          <a:p>
            <a:fld id="{A5B518DC-89EC-43C9-8C0F-7440E09643B8}" type="slidenum">
              <a:rPr lang="es-MX" smtClean="0">
                <a:solidFill>
                  <a:prstClr val="black">
                    <a:tint val="75000"/>
                  </a:prstClr>
                </a:solidFill>
              </a:rPr>
              <a:pPr/>
              <a:t>84</a:t>
            </a:fld>
            <a:endParaRPr lang="es-MX">
              <a:solidFill>
                <a:prstClr val="black">
                  <a:tint val="75000"/>
                </a:prstClr>
              </a:solidFill>
            </a:endParaRPr>
          </a:p>
        </p:txBody>
      </p:sp>
    </p:spTree>
    <p:extLst>
      <p:ext uri="{BB962C8B-B14F-4D97-AF65-F5344CB8AC3E}">
        <p14:creationId xmlns:p14="http://schemas.microsoft.com/office/powerpoint/2010/main" val="66673541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_tradnl"/>
              <a:t>Reflexión: Jonathan Cruz Serrano</a:t>
            </a:r>
            <a:br>
              <a:rPr lang="es-ES_tradnl"/>
            </a:br>
            <a:r>
              <a:rPr lang="es-ES_tradnl"/>
              <a:t>Materia: Inglés</a:t>
            </a:r>
            <a:endParaRPr lang="es-MX"/>
          </a:p>
        </p:txBody>
      </p:sp>
      <p:sp>
        <p:nvSpPr>
          <p:cNvPr id="3" name="2 Marcador de contenido"/>
          <p:cNvSpPr>
            <a:spLocks noGrp="1"/>
          </p:cNvSpPr>
          <p:nvPr>
            <p:ph idx="1"/>
          </p:nvPr>
        </p:nvSpPr>
        <p:spPr/>
        <p:txBody>
          <a:bodyPr>
            <a:normAutofit/>
          </a:bodyPr>
          <a:lstStyle/>
          <a:p>
            <a:pPr marL="0" indent="0" algn="just">
              <a:buNone/>
            </a:pPr>
            <a:r>
              <a:rPr lang="es-MX" sz="2400"/>
              <a:t>En las últimas décadas, la investigación científica se ha enfocado a realizar estudios desde la interdisciplinariedad, lo que permite observar una o varias situaciones a su vez, desde varias aristas. Lo anterior consiste en proponer mejores explicaciones a lo todavía no conocido por la humanidad. La esencia de esta investigación consiste precisamente en ello: en identificar y analizar variables desde distintos puntos de vista para tratar de entender cuál es el impacto de la competencia en segunda lengua inglés, en el autoestima de los estudiantes. Será novedoso dar respuesta a lo anterior a partir de las explicaciones que serán provistas por cada una de las materias. </a:t>
            </a:r>
          </a:p>
        </p:txBody>
      </p:sp>
      <p:sp>
        <p:nvSpPr>
          <p:cNvPr id="4" name="Marcador de número de diapositiva 3">
            <a:extLst>
              <a:ext uri="{FF2B5EF4-FFF2-40B4-BE49-F238E27FC236}">
                <a16:creationId xmlns:a16="http://schemas.microsoft.com/office/drawing/2014/main" id="{5C2DEDE0-4055-4E26-A74F-5710EA1F04B2}"/>
              </a:ext>
            </a:extLst>
          </p:cNvPr>
          <p:cNvSpPr>
            <a:spLocks noGrp="1"/>
          </p:cNvSpPr>
          <p:nvPr>
            <p:ph type="sldNum" sz="quarter" idx="12"/>
          </p:nvPr>
        </p:nvSpPr>
        <p:spPr/>
        <p:txBody>
          <a:bodyPr/>
          <a:lstStyle/>
          <a:p>
            <a:fld id="{A5B518DC-89EC-43C9-8C0F-7440E09643B8}" type="slidenum">
              <a:rPr lang="es-MX" smtClean="0">
                <a:solidFill>
                  <a:prstClr val="black">
                    <a:tint val="75000"/>
                  </a:prstClr>
                </a:solidFill>
              </a:rPr>
              <a:pPr/>
              <a:t>85</a:t>
            </a:fld>
            <a:endParaRPr lang="es-MX">
              <a:solidFill>
                <a:prstClr val="black">
                  <a:tint val="75000"/>
                </a:prstClr>
              </a:solidFill>
            </a:endParaRPr>
          </a:p>
        </p:txBody>
      </p:sp>
    </p:spTree>
    <p:extLst>
      <p:ext uri="{BB962C8B-B14F-4D97-AF65-F5344CB8AC3E}">
        <p14:creationId xmlns:p14="http://schemas.microsoft.com/office/powerpoint/2010/main" val="20742652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7715200" cy="1162050"/>
          </a:xfrm>
        </p:spPr>
        <p:txBody>
          <a:bodyPr>
            <a:noAutofit/>
          </a:bodyPr>
          <a:lstStyle/>
          <a:p>
            <a:pPr algn="ctr"/>
            <a:br>
              <a:rPr lang="es-MX" sz="3600">
                <a:solidFill>
                  <a:schemeClr val="tx2">
                    <a:lumMod val="75000"/>
                  </a:schemeClr>
                </a:solidFill>
                <a:latin typeface="Arial" pitchFamily="34" charset="0"/>
                <a:cs typeface="Arial" pitchFamily="34" charset="0"/>
              </a:rPr>
            </a:br>
            <a:br>
              <a:rPr lang="es-MX" sz="3600">
                <a:solidFill>
                  <a:schemeClr val="tx2">
                    <a:lumMod val="75000"/>
                  </a:schemeClr>
                </a:solidFill>
                <a:latin typeface="Arial" pitchFamily="34" charset="0"/>
                <a:cs typeface="Arial" pitchFamily="34" charset="0"/>
              </a:rPr>
            </a:br>
            <a:endParaRPr lang="es-MX" sz="3600">
              <a:solidFill>
                <a:schemeClr val="tx2">
                  <a:lumMod val="75000"/>
                </a:schemeClr>
              </a:solidFill>
            </a:endParaRPr>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811154" y="1844824"/>
            <a:ext cx="5111750" cy="4106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CuadroTexto"/>
          <p:cNvSpPr txBox="1"/>
          <p:nvPr/>
        </p:nvSpPr>
        <p:spPr>
          <a:xfrm>
            <a:off x="1691680" y="620688"/>
            <a:ext cx="5040560" cy="769441"/>
          </a:xfrm>
          <a:prstGeom prst="rect">
            <a:avLst/>
          </a:prstGeom>
          <a:noFill/>
        </p:spPr>
        <p:txBody>
          <a:bodyPr wrap="square" rtlCol="0">
            <a:spAutoFit/>
          </a:bodyPr>
          <a:lstStyle/>
          <a:p>
            <a:pPr algn="ctr"/>
            <a:r>
              <a:rPr lang="es-MX" sz="4400"/>
              <a:t>PRODUCTO 3</a:t>
            </a:r>
          </a:p>
        </p:txBody>
      </p:sp>
      <p:pic>
        <p:nvPicPr>
          <p:cNvPr id="5"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artisticGlass/>
                    </a14:imgEffect>
                  </a14:imgLayer>
                </a14:imgProps>
              </a:ext>
              <a:ext uri="{28A0092B-C50C-407E-A947-70E740481C1C}">
                <a14:useLocalDpi xmlns:a14="http://schemas.microsoft.com/office/drawing/2010/main" val="0"/>
              </a:ext>
            </a:extLst>
          </a:blip>
          <a:srcRect l="6407" t="20650" r="10859" b="57083"/>
          <a:stretch/>
        </p:blipFill>
        <p:spPr bwMode="auto">
          <a:xfrm>
            <a:off x="2235200" y="2540000"/>
            <a:ext cx="4229100" cy="914400"/>
          </a:xfrm>
          <a:prstGeom prst="rect">
            <a:avLst/>
          </a:prstGeom>
          <a:noFill/>
          <a:ln>
            <a:noFill/>
          </a:ln>
          <a:effectLst>
            <a:outerShdw dist="35921" dir="2700000" algn="ctr" rotWithShape="0">
              <a:schemeClr val="bg2"/>
            </a:outerShdw>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Marcador de número de diapositiva 3">
            <a:extLst>
              <a:ext uri="{FF2B5EF4-FFF2-40B4-BE49-F238E27FC236}">
                <a16:creationId xmlns:a16="http://schemas.microsoft.com/office/drawing/2014/main" id="{AC13F691-6E6D-4EEF-9042-C6AD526CF407}"/>
              </a:ext>
            </a:extLst>
          </p:cNvPr>
          <p:cNvSpPr>
            <a:spLocks noGrp="1"/>
          </p:cNvSpPr>
          <p:nvPr>
            <p:ph type="sldNum" sz="quarter" idx="12"/>
          </p:nvPr>
        </p:nvSpPr>
        <p:spPr/>
        <p:txBody>
          <a:bodyPr/>
          <a:lstStyle/>
          <a:p>
            <a:fld id="{A5B518DC-89EC-43C9-8C0F-7440E09643B8}" type="slidenum">
              <a:rPr lang="es-MX" smtClean="0">
                <a:solidFill>
                  <a:prstClr val="black">
                    <a:tint val="75000"/>
                  </a:prstClr>
                </a:solidFill>
              </a:rPr>
              <a:pPr/>
              <a:t>9</a:t>
            </a:fld>
            <a:endParaRPr lang="es-MX">
              <a:solidFill>
                <a:prstClr val="black">
                  <a:tint val="75000"/>
                </a:prstClr>
              </a:solidFill>
            </a:endParaRPr>
          </a:p>
        </p:txBody>
      </p:sp>
    </p:spTree>
    <p:extLst>
      <p:ext uri="{BB962C8B-B14F-4D97-AF65-F5344CB8AC3E}">
        <p14:creationId xmlns:p14="http://schemas.microsoft.com/office/powerpoint/2010/main" val="3659005578"/>
      </p:ext>
    </p:extLst>
  </p:cSld>
  <p:clrMapOvr>
    <a:masterClrMapping/>
  </p:clrMapOvr>
</p:sld>
</file>

<file path=ppt/theme/theme1.xml><?xml version="1.0" encoding="utf-8"?>
<a:theme xmlns:a="http://schemas.openxmlformats.org/drawingml/2006/main" name="2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158</TotalTime>
  <Words>4029</Words>
  <Application>Microsoft Office PowerPoint</Application>
  <PresentationFormat>Presentación en pantalla (4:3)</PresentationFormat>
  <Paragraphs>441</Paragraphs>
  <Slides>85</Slides>
  <Notes>2</Notes>
  <HiddenSlides>0</HiddenSlides>
  <MMClips>0</MMClips>
  <ScaleCrop>false</ScaleCrop>
  <HeadingPairs>
    <vt:vector size="8" baseType="variant">
      <vt:variant>
        <vt:lpstr>Fuentes usadas</vt:lpstr>
      </vt:variant>
      <vt:variant>
        <vt:i4>4</vt:i4>
      </vt:variant>
      <vt:variant>
        <vt:lpstr>Tema</vt:lpstr>
      </vt:variant>
      <vt:variant>
        <vt:i4>3</vt:i4>
      </vt:variant>
      <vt:variant>
        <vt:lpstr>Servidores OLE incrustados</vt:lpstr>
      </vt:variant>
      <vt:variant>
        <vt:i4>3</vt:i4>
      </vt:variant>
      <vt:variant>
        <vt:lpstr>Títulos de diapositiva</vt:lpstr>
      </vt:variant>
      <vt:variant>
        <vt:i4>85</vt:i4>
      </vt:variant>
    </vt:vector>
  </HeadingPairs>
  <TitlesOfParts>
    <vt:vector size="95" baseType="lpstr">
      <vt:lpstr>Arial</vt:lpstr>
      <vt:lpstr>Arial Black</vt:lpstr>
      <vt:lpstr>Calibri</vt:lpstr>
      <vt:lpstr>Century Gothic</vt:lpstr>
      <vt:lpstr>2_Tema de Office</vt:lpstr>
      <vt:lpstr>3_Tema de Office</vt:lpstr>
      <vt:lpstr>4_Tema de Office</vt:lpstr>
      <vt:lpstr>Documento de Microsoft Word</vt:lpstr>
      <vt:lpstr>Documento</vt:lpstr>
      <vt:lpstr>Presentation</vt:lpstr>
      <vt:lpstr>Colegio del  Tepeyac Querétaro</vt:lpstr>
      <vt:lpstr>Integrantes </vt:lpstr>
      <vt:lpstr>Presentación de PowerPoint</vt:lpstr>
      <vt:lpstr>Presentación de PowerPoint</vt:lpstr>
      <vt:lpstr> INDICE GENERAL </vt:lpstr>
      <vt:lpstr>PRODUCTO 1 C.A.I.A.C</vt:lpstr>
      <vt:lpstr>INTERDISCIPLINARIEDAD</vt:lpstr>
      <vt:lpstr>Presentación de PowerPoint</vt:lpstr>
      <vt:lpstr>  </vt:lpstr>
      <vt:lpstr>Presentación de PowerPoint</vt:lpstr>
      <vt:lpstr>Presentación de PowerPoint</vt:lpstr>
      <vt:lpstr>INTRODUCCION Y JUSTIFICACIÓN DEL PROYECTO</vt:lpstr>
      <vt:lpstr>OBJETIVO GENERAL DEL PROYECTO</vt:lpstr>
      <vt:lpstr> Objetivos a alcanzar de cada asignatura </vt:lpstr>
      <vt:lpstr>Preguntas  generadoras</vt:lpstr>
      <vt:lpstr>Contenido de temas y productos propuestos</vt:lpstr>
      <vt:lpstr> Producto 12  Formatos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Reflexión grupo interdisciplinario Colegio del Tepeyac Querétaro, clave 6936 </vt:lpstr>
      <vt:lpstr>Presentación de PowerPoint</vt:lpstr>
      <vt:lpstr>Presentación de PowerPoint</vt:lpstr>
      <vt:lpstr>Presentación de PowerPoint</vt:lpstr>
      <vt:lpstr>Presentación de PowerPoint</vt:lpstr>
      <vt:lpstr> Conclusiones del Trabajo cooperativo de los profesores: </vt:lpstr>
      <vt:lpstr> Conclusiones del proceso de planeación de las propuestas para proyectos interdisciplinarios: </vt:lpstr>
      <vt:lpstr>  Puntos a tomarse en cuenta para la implementación de proyectos interdisciplinarios: </vt:lpstr>
      <vt:lpstr>Conclusiones Generales: </vt:lpstr>
      <vt:lpstr>Reflexión reunión de zona Zona Foránea 2</vt:lpstr>
      <vt:lpstr> Organizador gráfico de preguntas esenciales </vt:lpstr>
      <vt:lpstr>Evidencias de procesos</vt:lpstr>
      <vt:lpstr>  A.M.E. General.    </vt:lpstr>
      <vt:lpstr>Presentación de PowerPoint</vt:lpstr>
      <vt:lpstr>Presentación de PowerPoint</vt:lpstr>
      <vt:lpstr>Presentación de PowerPoint</vt:lpstr>
      <vt:lpstr>Presentación de PowerPoint</vt:lpstr>
      <vt:lpstr>Evidencias de procesos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Evidencias de procesos</vt:lpstr>
      <vt:lpstr>Evaluación de productos y evidencias. </vt:lpstr>
      <vt:lpstr>Producto 10 Tipos de Evaluación</vt:lpstr>
      <vt:lpstr>Presentación de PowerPoint</vt:lpstr>
      <vt:lpstr>SUMATIVA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Producto 11. </vt:lpstr>
      <vt:lpstr>Presentación de PowerPoint</vt:lpstr>
      <vt:lpstr>Presentación de PowerPoint</vt:lpstr>
      <vt:lpstr>Presentación de PowerPoint</vt:lpstr>
      <vt:lpstr>Presentación de PowerPoint</vt:lpstr>
      <vt:lpstr>PASOS PARA CREAR UNA INFOGRAFÍA</vt:lpstr>
      <vt:lpstr>Presentación de PowerPoint</vt:lpstr>
      <vt:lpstr>Presentación de PowerPoint</vt:lpstr>
      <vt:lpstr>Producto 15</vt:lpstr>
      <vt:lpstr>Reflexión: Diana R. Avilés Vázquez Materia: Biología</vt:lpstr>
      <vt:lpstr>Presentación de PowerPoint</vt:lpstr>
      <vt:lpstr>Reflexión: Graciela E Giorguli Chávez Materia: O. Educativa IV</vt:lpstr>
      <vt:lpstr>Presentación de PowerPoint</vt:lpstr>
      <vt:lpstr>Presentación de PowerPoint</vt:lpstr>
      <vt:lpstr>Reflexión: Jonathan Cruz Serrano Materia: Inglés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Ghia</dc:creator>
  <cp:lastModifiedBy>Jonathan J. Serrano</cp:lastModifiedBy>
  <cp:revision>74</cp:revision>
  <dcterms:created xsi:type="dcterms:W3CDTF">2017-10-31T08:31:48Z</dcterms:created>
  <dcterms:modified xsi:type="dcterms:W3CDTF">2021-06-30T23:18:11Z</dcterms:modified>
</cp:coreProperties>
</file>