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4" name="Shape 124"/>
        <p:cNvGrpSpPr/>
        <p:nvPr/>
      </p:nvGrpSpPr>
      <p:grpSpPr>
        <a:xfrm>
          <a:off x="0" y="0"/>
          <a:ext cx="0" cy="0"/>
          <a:chOff x="0" y="0"/>
          <a:chExt cx="0" cy="0"/>
        </a:xfrm>
      </p:grpSpPr>
      <p:sp>
        <p:nvSpPr>
          <p:cNvPr id="125" name="Google Shape;125;n"/>
          <p:cNvSpPr txBox="1"/>
          <p:nvPr>
            <p:ph idx="2" type="hdr"/>
          </p:nvPr>
        </p:nvSpPr>
        <p:spPr>
          <a:xfrm>
            <a:off x="0" y="0"/>
            <a:ext cx="2971800" cy="4587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6" name="Google Shape;126;n"/>
          <p:cNvSpPr txBox="1"/>
          <p:nvPr>
            <p:ph idx="10" type="dt"/>
          </p:nvPr>
        </p:nvSpPr>
        <p:spPr>
          <a:xfrm>
            <a:off x="3884613" y="0"/>
            <a:ext cx="2971800" cy="4587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7" name="Google Shape;127;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n"/>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129" name="Google Shape;129;n"/>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0" name="Google Shape;130;n"/>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MX"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 name="Google Shape;28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2" name="Google Shape;37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0" name="Google Shape;38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 name="Google Shape;29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5" name="Google Shape;32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337" name="Google Shape;337;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37" name="Shape 137"/>
        <p:cNvGrpSpPr/>
        <p:nvPr/>
      </p:nvGrpSpPr>
      <p:grpSpPr>
        <a:xfrm>
          <a:off x="0" y="0"/>
          <a:ext cx="0" cy="0"/>
          <a:chOff x="0" y="0"/>
          <a:chExt cx="0" cy="0"/>
        </a:xfrm>
      </p:grpSpPr>
      <p:sp>
        <p:nvSpPr>
          <p:cNvPr id="138" name="Google Shape;138;p2"/>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lvl1pPr lvl="0" rtl="0" algn="ctr">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9" name="Google Shape;139;p2"/>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140" name="Google Shape;140;p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1" name="Google Shape;141;p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2" name="Google Shape;142;p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194" name="Shape 194"/>
        <p:cNvGrpSpPr/>
        <p:nvPr/>
      </p:nvGrpSpPr>
      <p:grpSpPr>
        <a:xfrm>
          <a:off x="0" y="0"/>
          <a:ext cx="0" cy="0"/>
          <a:chOff x="0" y="0"/>
          <a:chExt cx="0" cy="0"/>
        </a:xfrm>
      </p:grpSpPr>
      <p:sp>
        <p:nvSpPr>
          <p:cNvPr id="195" name="Google Shape;195;p1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96" name="Google Shape;196;p11"/>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97" name="Google Shape;197;p1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98" name="Google Shape;198;p1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99" name="Google Shape;199;p1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200" name="Shape 200"/>
        <p:cNvGrpSpPr/>
        <p:nvPr/>
      </p:nvGrpSpPr>
      <p:grpSpPr>
        <a:xfrm>
          <a:off x="0" y="0"/>
          <a:ext cx="0" cy="0"/>
          <a:chOff x="0" y="0"/>
          <a:chExt cx="0" cy="0"/>
        </a:xfrm>
      </p:grpSpPr>
      <p:sp>
        <p:nvSpPr>
          <p:cNvPr id="201" name="Google Shape;201;p12"/>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02" name="Google Shape;202;p12"/>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03" name="Google Shape;203;p1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04" name="Google Shape;204;p1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05" name="Google Shape;205;p1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212" name="Shape 212"/>
        <p:cNvGrpSpPr/>
        <p:nvPr/>
      </p:nvGrpSpPr>
      <p:grpSpPr>
        <a:xfrm>
          <a:off x="0" y="0"/>
          <a:ext cx="0" cy="0"/>
          <a:chOff x="0" y="0"/>
          <a:chExt cx="0" cy="0"/>
        </a:xfrm>
      </p:grpSpPr>
      <p:sp>
        <p:nvSpPr>
          <p:cNvPr id="213" name="Google Shape;213;p1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14" name="Google Shape;214;p14"/>
          <p:cNvSpPr txBox="1"/>
          <p:nvPr>
            <p:ph idx="1" type="body"/>
          </p:nvPr>
        </p:nvSpPr>
        <p:spPr>
          <a:xfrm>
            <a:off x="609600" y="1600201"/>
            <a:ext cx="10972800" cy="4526100"/>
          </a:xfrm>
          <a:prstGeom prst="rect">
            <a:avLst/>
          </a:prstGeom>
          <a:noFill/>
          <a:ln>
            <a:noFill/>
          </a:ln>
        </p:spPr>
        <p:txBody>
          <a:bodyPr anchorCtr="0" anchor="t" bIns="45700" lIns="91425" spcFirstLastPara="1" rIns="91425" wrap="square" tIns="45700">
            <a:noAutofit/>
          </a:bodyPr>
          <a:lstStyle>
            <a:lvl1pPr indent="-342900" lvl="0" marL="457200" rtl="0" algn="l">
              <a:lnSpc>
                <a:spcPct val="100000"/>
              </a:lnSpc>
              <a:spcBef>
                <a:spcPts val="360"/>
              </a:spcBef>
              <a:spcAft>
                <a:spcPts val="0"/>
              </a:spcAft>
              <a:buClr>
                <a:schemeClr val="dk1"/>
              </a:buClr>
              <a:buSzPts val="1800"/>
              <a:buChar char="•"/>
              <a:defRPr/>
            </a:lvl1pPr>
            <a:lvl2pPr indent="-342900" lvl="1" marL="914400" rtl="0" algn="l">
              <a:lnSpc>
                <a:spcPct val="100000"/>
              </a:lnSpc>
              <a:spcBef>
                <a:spcPts val="360"/>
              </a:spcBef>
              <a:spcAft>
                <a:spcPts val="0"/>
              </a:spcAft>
              <a:buClr>
                <a:schemeClr val="dk1"/>
              </a:buClr>
              <a:buSzPts val="1800"/>
              <a:buChar char="–"/>
              <a:defRPr/>
            </a:lvl2pPr>
            <a:lvl3pPr indent="-342900" lvl="2" marL="1371600" rtl="0" algn="l">
              <a:lnSpc>
                <a:spcPct val="100000"/>
              </a:lnSpc>
              <a:spcBef>
                <a:spcPts val="360"/>
              </a:spcBef>
              <a:spcAft>
                <a:spcPts val="0"/>
              </a:spcAft>
              <a:buClr>
                <a:schemeClr val="dk1"/>
              </a:buClr>
              <a:buSzPts val="1800"/>
              <a:buChar char="•"/>
              <a:defRPr/>
            </a:lvl3pPr>
            <a:lvl4pPr indent="-342900" lvl="3" marL="1828800" rtl="0" algn="l">
              <a:lnSpc>
                <a:spcPct val="100000"/>
              </a:lnSpc>
              <a:spcBef>
                <a:spcPts val="360"/>
              </a:spcBef>
              <a:spcAft>
                <a:spcPts val="0"/>
              </a:spcAft>
              <a:buClr>
                <a:schemeClr val="dk1"/>
              </a:buClr>
              <a:buSzPts val="1800"/>
              <a:buChar char="–"/>
              <a:defRPr/>
            </a:lvl4pPr>
            <a:lvl5pPr indent="-342900" lvl="4" marL="2286000" rtl="0" algn="l">
              <a:lnSpc>
                <a:spcPct val="100000"/>
              </a:lnSpc>
              <a:spcBef>
                <a:spcPts val="360"/>
              </a:spcBef>
              <a:spcAft>
                <a:spcPts val="0"/>
              </a:spcAft>
              <a:buClr>
                <a:schemeClr val="dk1"/>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215" name="Google Shape;215;p14"/>
          <p:cNvSpPr txBox="1"/>
          <p:nvPr>
            <p:ph idx="10" type="dt"/>
          </p:nvPr>
        </p:nvSpPr>
        <p:spPr>
          <a:xfrm>
            <a:off x="609600" y="6356351"/>
            <a:ext cx="28449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16" name="Google Shape;216;p14"/>
          <p:cNvSpPr txBox="1"/>
          <p:nvPr>
            <p:ph idx="11" type="ftr"/>
          </p:nvPr>
        </p:nvSpPr>
        <p:spPr>
          <a:xfrm>
            <a:off x="4165600" y="6356351"/>
            <a:ext cx="38607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17" name="Google Shape;217;p14"/>
          <p:cNvSpPr txBox="1"/>
          <p:nvPr>
            <p:ph idx="12" type="sldNum"/>
          </p:nvPr>
        </p:nvSpPr>
        <p:spPr>
          <a:xfrm>
            <a:off x="8737600" y="6356351"/>
            <a:ext cx="28449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218" name="Shape 218"/>
        <p:cNvGrpSpPr/>
        <p:nvPr/>
      </p:nvGrpSpPr>
      <p:grpSpPr>
        <a:xfrm>
          <a:off x="0" y="0"/>
          <a:ext cx="0" cy="0"/>
          <a:chOff x="0" y="0"/>
          <a:chExt cx="0" cy="0"/>
        </a:xfrm>
      </p:grpSpPr>
      <p:sp>
        <p:nvSpPr>
          <p:cNvPr id="219" name="Google Shape;219;p15"/>
          <p:cNvSpPr txBox="1"/>
          <p:nvPr>
            <p:ph type="ctrTitle"/>
          </p:nvPr>
        </p:nvSpPr>
        <p:spPr>
          <a:xfrm>
            <a:off x="914400" y="2130426"/>
            <a:ext cx="10363200" cy="14700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20" name="Google Shape;220;p15"/>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Autofit/>
          </a:bodyPr>
          <a:lstStyle>
            <a:lvl1pPr lvl="0" rtl="0" algn="ctr">
              <a:lnSpc>
                <a:spcPct val="100000"/>
              </a:lnSpc>
              <a:spcBef>
                <a:spcPts val="640"/>
              </a:spcBef>
              <a:spcAft>
                <a:spcPts val="0"/>
              </a:spcAft>
              <a:buClr>
                <a:srgbClr val="888888"/>
              </a:buClr>
              <a:buSzPts val="3200"/>
              <a:buNone/>
              <a:defRPr>
                <a:solidFill>
                  <a:srgbClr val="888888"/>
                </a:solidFill>
              </a:defRPr>
            </a:lvl1pPr>
            <a:lvl2pPr lvl="1" rtl="0" algn="ctr">
              <a:lnSpc>
                <a:spcPct val="100000"/>
              </a:lnSpc>
              <a:spcBef>
                <a:spcPts val="560"/>
              </a:spcBef>
              <a:spcAft>
                <a:spcPts val="0"/>
              </a:spcAft>
              <a:buClr>
                <a:srgbClr val="888888"/>
              </a:buClr>
              <a:buSzPts val="2800"/>
              <a:buNone/>
              <a:defRPr>
                <a:solidFill>
                  <a:srgbClr val="888888"/>
                </a:solidFill>
              </a:defRPr>
            </a:lvl2pPr>
            <a:lvl3pPr lvl="2" rtl="0" algn="ctr">
              <a:lnSpc>
                <a:spcPct val="100000"/>
              </a:lnSpc>
              <a:spcBef>
                <a:spcPts val="480"/>
              </a:spcBef>
              <a:spcAft>
                <a:spcPts val="0"/>
              </a:spcAft>
              <a:buClr>
                <a:srgbClr val="888888"/>
              </a:buClr>
              <a:buSzPts val="2400"/>
              <a:buNone/>
              <a:defRPr>
                <a:solidFill>
                  <a:srgbClr val="888888"/>
                </a:solidFill>
              </a:defRPr>
            </a:lvl3pPr>
            <a:lvl4pPr lvl="3" rtl="0" algn="ctr">
              <a:lnSpc>
                <a:spcPct val="100000"/>
              </a:lnSpc>
              <a:spcBef>
                <a:spcPts val="400"/>
              </a:spcBef>
              <a:spcAft>
                <a:spcPts val="0"/>
              </a:spcAft>
              <a:buClr>
                <a:srgbClr val="888888"/>
              </a:buClr>
              <a:buSzPts val="2000"/>
              <a:buNone/>
              <a:defRPr>
                <a:solidFill>
                  <a:srgbClr val="888888"/>
                </a:solidFill>
              </a:defRPr>
            </a:lvl4pPr>
            <a:lvl5pPr lvl="4" rtl="0" algn="ctr">
              <a:lnSpc>
                <a:spcPct val="100000"/>
              </a:lnSpc>
              <a:spcBef>
                <a:spcPts val="400"/>
              </a:spcBef>
              <a:spcAft>
                <a:spcPts val="0"/>
              </a:spcAft>
              <a:buClr>
                <a:srgbClr val="888888"/>
              </a:buClr>
              <a:buSzPts val="2000"/>
              <a:buNone/>
              <a:defRPr>
                <a:solidFill>
                  <a:srgbClr val="888888"/>
                </a:solidFill>
              </a:defRPr>
            </a:lvl5pPr>
            <a:lvl6pPr lvl="5" rtl="0" algn="ctr">
              <a:lnSpc>
                <a:spcPct val="100000"/>
              </a:lnSpc>
              <a:spcBef>
                <a:spcPts val="400"/>
              </a:spcBef>
              <a:spcAft>
                <a:spcPts val="0"/>
              </a:spcAft>
              <a:buClr>
                <a:srgbClr val="888888"/>
              </a:buClr>
              <a:buSzPts val="2000"/>
              <a:buNone/>
              <a:defRPr>
                <a:solidFill>
                  <a:srgbClr val="888888"/>
                </a:solidFill>
              </a:defRPr>
            </a:lvl6pPr>
            <a:lvl7pPr lvl="6" rtl="0" algn="ctr">
              <a:lnSpc>
                <a:spcPct val="100000"/>
              </a:lnSpc>
              <a:spcBef>
                <a:spcPts val="400"/>
              </a:spcBef>
              <a:spcAft>
                <a:spcPts val="0"/>
              </a:spcAft>
              <a:buClr>
                <a:srgbClr val="888888"/>
              </a:buClr>
              <a:buSzPts val="2000"/>
              <a:buNone/>
              <a:defRPr>
                <a:solidFill>
                  <a:srgbClr val="888888"/>
                </a:solidFill>
              </a:defRPr>
            </a:lvl7pPr>
            <a:lvl8pPr lvl="7" rtl="0" algn="ctr">
              <a:lnSpc>
                <a:spcPct val="100000"/>
              </a:lnSpc>
              <a:spcBef>
                <a:spcPts val="400"/>
              </a:spcBef>
              <a:spcAft>
                <a:spcPts val="0"/>
              </a:spcAft>
              <a:buClr>
                <a:srgbClr val="888888"/>
              </a:buClr>
              <a:buSzPts val="2000"/>
              <a:buNone/>
              <a:defRPr>
                <a:solidFill>
                  <a:srgbClr val="888888"/>
                </a:solidFill>
              </a:defRPr>
            </a:lvl8pPr>
            <a:lvl9pPr lvl="8" rtl="0" algn="ctr">
              <a:lnSpc>
                <a:spcPct val="100000"/>
              </a:lnSpc>
              <a:spcBef>
                <a:spcPts val="400"/>
              </a:spcBef>
              <a:spcAft>
                <a:spcPts val="0"/>
              </a:spcAft>
              <a:buClr>
                <a:srgbClr val="888888"/>
              </a:buClr>
              <a:buSzPts val="2000"/>
              <a:buNone/>
              <a:defRPr>
                <a:solidFill>
                  <a:srgbClr val="888888"/>
                </a:solidFill>
              </a:defRPr>
            </a:lvl9pPr>
          </a:lstStyle>
          <a:p/>
        </p:txBody>
      </p:sp>
      <p:sp>
        <p:nvSpPr>
          <p:cNvPr id="221" name="Google Shape;221;p15"/>
          <p:cNvSpPr txBox="1"/>
          <p:nvPr>
            <p:ph idx="10" type="dt"/>
          </p:nvPr>
        </p:nvSpPr>
        <p:spPr>
          <a:xfrm>
            <a:off x="609600" y="6356351"/>
            <a:ext cx="28449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22" name="Google Shape;222;p15"/>
          <p:cNvSpPr txBox="1"/>
          <p:nvPr>
            <p:ph idx="11" type="ftr"/>
          </p:nvPr>
        </p:nvSpPr>
        <p:spPr>
          <a:xfrm>
            <a:off x="4165600" y="6356351"/>
            <a:ext cx="38607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23" name="Google Shape;223;p15"/>
          <p:cNvSpPr txBox="1"/>
          <p:nvPr>
            <p:ph idx="12" type="sldNum"/>
          </p:nvPr>
        </p:nvSpPr>
        <p:spPr>
          <a:xfrm>
            <a:off x="8737600" y="6356351"/>
            <a:ext cx="28449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24" name="Shape 224"/>
        <p:cNvGrpSpPr/>
        <p:nvPr/>
      </p:nvGrpSpPr>
      <p:grpSpPr>
        <a:xfrm>
          <a:off x="0" y="0"/>
          <a:ext cx="0" cy="0"/>
          <a:chOff x="0" y="0"/>
          <a:chExt cx="0" cy="0"/>
        </a:xfrm>
      </p:grpSpPr>
      <p:sp>
        <p:nvSpPr>
          <p:cNvPr id="225" name="Google Shape;225;p16"/>
          <p:cNvSpPr txBox="1"/>
          <p:nvPr>
            <p:ph type="title"/>
          </p:nvPr>
        </p:nvSpPr>
        <p:spPr>
          <a:xfrm>
            <a:off x="963084" y="4406901"/>
            <a:ext cx="10363200" cy="13620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Clr>
                <a:schemeClr val="dk1"/>
              </a:buClr>
              <a:buSzPts val="4000"/>
              <a:buFont typeface="Calibri"/>
              <a:buNone/>
              <a:defRPr b="1" sz="4000" cap="none"/>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26" name="Google Shape;226;p16"/>
          <p:cNvSpPr txBox="1"/>
          <p:nvPr>
            <p:ph idx="1" type="body"/>
          </p:nvPr>
        </p:nvSpPr>
        <p:spPr>
          <a:xfrm>
            <a:off x="963084" y="2906713"/>
            <a:ext cx="10363200" cy="1500300"/>
          </a:xfrm>
          <a:prstGeom prst="rect">
            <a:avLst/>
          </a:prstGeom>
          <a:noFill/>
          <a:ln>
            <a:noFill/>
          </a:ln>
        </p:spPr>
        <p:txBody>
          <a:bodyPr anchorCtr="0" anchor="b" bIns="45700" lIns="91425" spcFirstLastPara="1" rIns="91425" wrap="square" tIns="45700">
            <a:noAutofit/>
          </a:bodyPr>
          <a:lstStyle>
            <a:lvl1pPr indent="-228600" lvl="0" marL="457200" rtl="0" algn="l">
              <a:lnSpc>
                <a:spcPct val="100000"/>
              </a:lnSpc>
              <a:spcBef>
                <a:spcPts val="400"/>
              </a:spcBef>
              <a:spcAft>
                <a:spcPts val="0"/>
              </a:spcAft>
              <a:buClr>
                <a:srgbClr val="888888"/>
              </a:buClr>
              <a:buSzPts val="2000"/>
              <a:buNone/>
              <a:defRPr sz="2000">
                <a:solidFill>
                  <a:srgbClr val="888888"/>
                </a:solidFill>
              </a:defRPr>
            </a:lvl1pPr>
            <a:lvl2pPr indent="-228600" lvl="1" marL="914400" rtl="0" algn="l">
              <a:lnSpc>
                <a:spcPct val="100000"/>
              </a:lnSpc>
              <a:spcBef>
                <a:spcPts val="360"/>
              </a:spcBef>
              <a:spcAft>
                <a:spcPts val="0"/>
              </a:spcAft>
              <a:buClr>
                <a:srgbClr val="888888"/>
              </a:buClr>
              <a:buSzPts val="1800"/>
              <a:buNone/>
              <a:defRPr sz="1800">
                <a:solidFill>
                  <a:srgbClr val="888888"/>
                </a:solidFill>
              </a:defRPr>
            </a:lvl2pPr>
            <a:lvl3pPr indent="-228600" lvl="2" marL="1371600" rtl="0" algn="l">
              <a:lnSpc>
                <a:spcPct val="100000"/>
              </a:lnSpc>
              <a:spcBef>
                <a:spcPts val="320"/>
              </a:spcBef>
              <a:spcAft>
                <a:spcPts val="0"/>
              </a:spcAft>
              <a:buClr>
                <a:srgbClr val="888888"/>
              </a:buClr>
              <a:buSzPts val="1600"/>
              <a:buNone/>
              <a:defRPr sz="1600">
                <a:solidFill>
                  <a:srgbClr val="888888"/>
                </a:solidFill>
              </a:defRPr>
            </a:lvl3pPr>
            <a:lvl4pPr indent="-228600" lvl="3" marL="1828800" rtl="0" algn="l">
              <a:lnSpc>
                <a:spcPct val="100000"/>
              </a:lnSpc>
              <a:spcBef>
                <a:spcPts val="280"/>
              </a:spcBef>
              <a:spcAft>
                <a:spcPts val="0"/>
              </a:spcAft>
              <a:buClr>
                <a:srgbClr val="888888"/>
              </a:buClr>
              <a:buSzPts val="1400"/>
              <a:buNone/>
              <a:defRPr sz="1400">
                <a:solidFill>
                  <a:srgbClr val="888888"/>
                </a:solidFill>
              </a:defRPr>
            </a:lvl4pPr>
            <a:lvl5pPr indent="-228600" lvl="4" marL="2286000" rtl="0" algn="l">
              <a:lnSpc>
                <a:spcPct val="100000"/>
              </a:lnSpc>
              <a:spcBef>
                <a:spcPts val="280"/>
              </a:spcBef>
              <a:spcAft>
                <a:spcPts val="0"/>
              </a:spcAft>
              <a:buClr>
                <a:srgbClr val="888888"/>
              </a:buClr>
              <a:buSzPts val="1400"/>
              <a:buNone/>
              <a:defRPr sz="1400">
                <a:solidFill>
                  <a:srgbClr val="888888"/>
                </a:solidFill>
              </a:defRPr>
            </a:lvl5pPr>
            <a:lvl6pPr indent="-228600" lvl="5" marL="2743200" rtl="0" algn="l">
              <a:lnSpc>
                <a:spcPct val="100000"/>
              </a:lnSpc>
              <a:spcBef>
                <a:spcPts val="280"/>
              </a:spcBef>
              <a:spcAft>
                <a:spcPts val="0"/>
              </a:spcAft>
              <a:buClr>
                <a:srgbClr val="888888"/>
              </a:buClr>
              <a:buSzPts val="1400"/>
              <a:buNone/>
              <a:defRPr sz="1400">
                <a:solidFill>
                  <a:srgbClr val="888888"/>
                </a:solidFill>
              </a:defRPr>
            </a:lvl6pPr>
            <a:lvl7pPr indent="-228600" lvl="6" marL="3200400" rtl="0" algn="l">
              <a:lnSpc>
                <a:spcPct val="100000"/>
              </a:lnSpc>
              <a:spcBef>
                <a:spcPts val="280"/>
              </a:spcBef>
              <a:spcAft>
                <a:spcPts val="0"/>
              </a:spcAft>
              <a:buClr>
                <a:srgbClr val="888888"/>
              </a:buClr>
              <a:buSzPts val="1400"/>
              <a:buNone/>
              <a:defRPr sz="1400">
                <a:solidFill>
                  <a:srgbClr val="888888"/>
                </a:solidFill>
              </a:defRPr>
            </a:lvl7pPr>
            <a:lvl8pPr indent="-228600" lvl="7" marL="3657600" rtl="0" algn="l">
              <a:lnSpc>
                <a:spcPct val="100000"/>
              </a:lnSpc>
              <a:spcBef>
                <a:spcPts val="280"/>
              </a:spcBef>
              <a:spcAft>
                <a:spcPts val="0"/>
              </a:spcAft>
              <a:buClr>
                <a:srgbClr val="888888"/>
              </a:buClr>
              <a:buSzPts val="1400"/>
              <a:buNone/>
              <a:defRPr sz="1400">
                <a:solidFill>
                  <a:srgbClr val="888888"/>
                </a:solidFill>
              </a:defRPr>
            </a:lvl8pPr>
            <a:lvl9pPr indent="-228600" lvl="8" marL="4114800" rtl="0" algn="l">
              <a:lnSpc>
                <a:spcPct val="100000"/>
              </a:lnSpc>
              <a:spcBef>
                <a:spcPts val="280"/>
              </a:spcBef>
              <a:spcAft>
                <a:spcPts val="0"/>
              </a:spcAft>
              <a:buClr>
                <a:srgbClr val="888888"/>
              </a:buClr>
              <a:buSzPts val="1400"/>
              <a:buNone/>
              <a:defRPr sz="1400">
                <a:solidFill>
                  <a:srgbClr val="888888"/>
                </a:solidFill>
              </a:defRPr>
            </a:lvl9pPr>
          </a:lstStyle>
          <a:p/>
        </p:txBody>
      </p:sp>
      <p:sp>
        <p:nvSpPr>
          <p:cNvPr id="227" name="Google Shape;227;p16"/>
          <p:cNvSpPr txBox="1"/>
          <p:nvPr>
            <p:ph idx="10" type="dt"/>
          </p:nvPr>
        </p:nvSpPr>
        <p:spPr>
          <a:xfrm>
            <a:off x="609600" y="6356351"/>
            <a:ext cx="28449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28" name="Google Shape;228;p16"/>
          <p:cNvSpPr txBox="1"/>
          <p:nvPr>
            <p:ph idx="11" type="ftr"/>
          </p:nvPr>
        </p:nvSpPr>
        <p:spPr>
          <a:xfrm>
            <a:off x="4165600" y="6356351"/>
            <a:ext cx="38607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29" name="Google Shape;229;p16"/>
          <p:cNvSpPr txBox="1"/>
          <p:nvPr>
            <p:ph idx="12" type="sldNum"/>
          </p:nvPr>
        </p:nvSpPr>
        <p:spPr>
          <a:xfrm>
            <a:off x="8737600" y="6356351"/>
            <a:ext cx="28449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230" name="Shape 230"/>
        <p:cNvGrpSpPr/>
        <p:nvPr/>
      </p:nvGrpSpPr>
      <p:grpSpPr>
        <a:xfrm>
          <a:off x="0" y="0"/>
          <a:ext cx="0" cy="0"/>
          <a:chOff x="0" y="0"/>
          <a:chExt cx="0" cy="0"/>
        </a:xfrm>
      </p:grpSpPr>
      <p:sp>
        <p:nvSpPr>
          <p:cNvPr id="231" name="Google Shape;231;p1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32" name="Google Shape;232;p17"/>
          <p:cNvSpPr txBox="1"/>
          <p:nvPr>
            <p:ph idx="1" type="body"/>
          </p:nvPr>
        </p:nvSpPr>
        <p:spPr>
          <a:xfrm>
            <a:off x="609600" y="1600201"/>
            <a:ext cx="5384700" cy="4526100"/>
          </a:xfrm>
          <a:prstGeom prst="rect">
            <a:avLst/>
          </a:prstGeom>
          <a:noFill/>
          <a:ln>
            <a:noFill/>
          </a:ln>
        </p:spPr>
        <p:txBody>
          <a:bodyPr anchorCtr="0" anchor="t" bIns="45700" lIns="91425" spcFirstLastPara="1" rIns="91425" wrap="square" tIns="45700">
            <a:noAutofit/>
          </a:bodyPr>
          <a:lstStyle>
            <a:lvl1pPr indent="-406400" lvl="0" marL="457200" rtl="0" algn="l">
              <a:lnSpc>
                <a:spcPct val="100000"/>
              </a:lnSpc>
              <a:spcBef>
                <a:spcPts val="560"/>
              </a:spcBef>
              <a:spcAft>
                <a:spcPts val="0"/>
              </a:spcAft>
              <a:buClr>
                <a:schemeClr val="dk1"/>
              </a:buClr>
              <a:buSzPts val="2800"/>
              <a:buChar char="•"/>
              <a:defRPr sz="2800"/>
            </a:lvl1pPr>
            <a:lvl2pPr indent="-381000" lvl="1" marL="914400" rtl="0" algn="l">
              <a:lnSpc>
                <a:spcPct val="100000"/>
              </a:lnSpc>
              <a:spcBef>
                <a:spcPts val="480"/>
              </a:spcBef>
              <a:spcAft>
                <a:spcPts val="0"/>
              </a:spcAft>
              <a:buClr>
                <a:schemeClr val="dk1"/>
              </a:buClr>
              <a:buSzPts val="2400"/>
              <a:buChar char="–"/>
              <a:defRPr sz="2400"/>
            </a:lvl2pPr>
            <a:lvl3pPr indent="-355600" lvl="2" marL="1371600" rtl="0" algn="l">
              <a:lnSpc>
                <a:spcPct val="100000"/>
              </a:lnSpc>
              <a:spcBef>
                <a:spcPts val="400"/>
              </a:spcBef>
              <a:spcAft>
                <a:spcPts val="0"/>
              </a:spcAft>
              <a:buClr>
                <a:schemeClr val="dk1"/>
              </a:buClr>
              <a:buSzPts val="2000"/>
              <a:buChar char="•"/>
              <a:defRPr sz="2000"/>
            </a:lvl3pPr>
            <a:lvl4pPr indent="-342900" lvl="3" marL="1828800" rtl="0" algn="l">
              <a:lnSpc>
                <a:spcPct val="100000"/>
              </a:lnSpc>
              <a:spcBef>
                <a:spcPts val="360"/>
              </a:spcBef>
              <a:spcAft>
                <a:spcPts val="0"/>
              </a:spcAft>
              <a:buClr>
                <a:schemeClr val="dk1"/>
              </a:buClr>
              <a:buSzPts val="1800"/>
              <a:buChar char="–"/>
              <a:defRPr sz="1800"/>
            </a:lvl4pPr>
            <a:lvl5pPr indent="-342900" lvl="4" marL="2286000" rtl="0" algn="l">
              <a:lnSpc>
                <a:spcPct val="100000"/>
              </a:lnSpc>
              <a:spcBef>
                <a:spcPts val="360"/>
              </a:spcBef>
              <a:spcAft>
                <a:spcPts val="0"/>
              </a:spcAft>
              <a:buClr>
                <a:schemeClr val="dk1"/>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
        <p:nvSpPr>
          <p:cNvPr id="233" name="Google Shape;233;p17"/>
          <p:cNvSpPr txBox="1"/>
          <p:nvPr>
            <p:ph idx="2" type="body"/>
          </p:nvPr>
        </p:nvSpPr>
        <p:spPr>
          <a:xfrm>
            <a:off x="6197600" y="1600201"/>
            <a:ext cx="5384700" cy="4526100"/>
          </a:xfrm>
          <a:prstGeom prst="rect">
            <a:avLst/>
          </a:prstGeom>
          <a:noFill/>
          <a:ln>
            <a:noFill/>
          </a:ln>
        </p:spPr>
        <p:txBody>
          <a:bodyPr anchorCtr="0" anchor="t" bIns="45700" lIns="91425" spcFirstLastPara="1" rIns="91425" wrap="square" tIns="45700">
            <a:noAutofit/>
          </a:bodyPr>
          <a:lstStyle>
            <a:lvl1pPr indent="-406400" lvl="0" marL="457200" rtl="0" algn="l">
              <a:lnSpc>
                <a:spcPct val="100000"/>
              </a:lnSpc>
              <a:spcBef>
                <a:spcPts val="560"/>
              </a:spcBef>
              <a:spcAft>
                <a:spcPts val="0"/>
              </a:spcAft>
              <a:buClr>
                <a:schemeClr val="dk1"/>
              </a:buClr>
              <a:buSzPts val="2800"/>
              <a:buChar char="•"/>
              <a:defRPr sz="2800"/>
            </a:lvl1pPr>
            <a:lvl2pPr indent="-381000" lvl="1" marL="914400" rtl="0" algn="l">
              <a:lnSpc>
                <a:spcPct val="100000"/>
              </a:lnSpc>
              <a:spcBef>
                <a:spcPts val="480"/>
              </a:spcBef>
              <a:spcAft>
                <a:spcPts val="0"/>
              </a:spcAft>
              <a:buClr>
                <a:schemeClr val="dk1"/>
              </a:buClr>
              <a:buSzPts val="2400"/>
              <a:buChar char="–"/>
              <a:defRPr sz="2400"/>
            </a:lvl2pPr>
            <a:lvl3pPr indent="-355600" lvl="2" marL="1371600" rtl="0" algn="l">
              <a:lnSpc>
                <a:spcPct val="100000"/>
              </a:lnSpc>
              <a:spcBef>
                <a:spcPts val="400"/>
              </a:spcBef>
              <a:spcAft>
                <a:spcPts val="0"/>
              </a:spcAft>
              <a:buClr>
                <a:schemeClr val="dk1"/>
              </a:buClr>
              <a:buSzPts val="2000"/>
              <a:buChar char="•"/>
              <a:defRPr sz="2000"/>
            </a:lvl3pPr>
            <a:lvl4pPr indent="-342900" lvl="3" marL="1828800" rtl="0" algn="l">
              <a:lnSpc>
                <a:spcPct val="100000"/>
              </a:lnSpc>
              <a:spcBef>
                <a:spcPts val="360"/>
              </a:spcBef>
              <a:spcAft>
                <a:spcPts val="0"/>
              </a:spcAft>
              <a:buClr>
                <a:schemeClr val="dk1"/>
              </a:buClr>
              <a:buSzPts val="1800"/>
              <a:buChar char="–"/>
              <a:defRPr sz="1800"/>
            </a:lvl4pPr>
            <a:lvl5pPr indent="-342900" lvl="4" marL="2286000" rtl="0" algn="l">
              <a:lnSpc>
                <a:spcPct val="100000"/>
              </a:lnSpc>
              <a:spcBef>
                <a:spcPts val="360"/>
              </a:spcBef>
              <a:spcAft>
                <a:spcPts val="0"/>
              </a:spcAft>
              <a:buClr>
                <a:schemeClr val="dk1"/>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
        <p:nvSpPr>
          <p:cNvPr id="234" name="Google Shape;234;p17"/>
          <p:cNvSpPr txBox="1"/>
          <p:nvPr>
            <p:ph idx="10" type="dt"/>
          </p:nvPr>
        </p:nvSpPr>
        <p:spPr>
          <a:xfrm>
            <a:off x="609600" y="6356351"/>
            <a:ext cx="28449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35" name="Google Shape;235;p17"/>
          <p:cNvSpPr txBox="1"/>
          <p:nvPr>
            <p:ph idx="11" type="ftr"/>
          </p:nvPr>
        </p:nvSpPr>
        <p:spPr>
          <a:xfrm>
            <a:off x="4165600" y="6356351"/>
            <a:ext cx="38607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36" name="Google Shape;236;p17"/>
          <p:cNvSpPr txBox="1"/>
          <p:nvPr>
            <p:ph idx="12" type="sldNum"/>
          </p:nvPr>
        </p:nvSpPr>
        <p:spPr>
          <a:xfrm>
            <a:off x="8737600" y="6356351"/>
            <a:ext cx="28449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237" name="Shape 237"/>
        <p:cNvGrpSpPr/>
        <p:nvPr/>
      </p:nvGrpSpPr>
      <p:grpSpPr>
        <a:xfrm>
          <a:off x="0" y="0"/>
          <a:ext cx="0" cy="0"/>
          <a:chOff x="0" y="0"/>
          <a:chExt cx="0" cy="0"/>
        </a:xfrm>
      </p:grpSpPr>
      <p:sp>
        <p:nvSpPr>
          <p:cNvPr id="238" name="Google Shape;238;p1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Clr>
                <a:schemeClr val="dk1"/>
              </a:buClr>
              <a:buSzPts val="4400"/>
              <a:buFont typeface="Calibri"/>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39" name="Google Shape;239;p18"/>
          <p:cNvSpPr txBox="1"/>
          <p:nvPr>
            <p:ph idx="1" type="body"/>
          </p:nvPr>
        </p:nvSpPr>
        <p:spPr>
          <a:xfrm>
            <a:off x="609600" y="1535113"/>
            <a:ext cx="5386800" cy="639900"/>
          </a:xfrm>
          <a:prstGeom prst="rect">
            <a:avLst/>
          </a:prstGeom>
          <a:noFill/>
          <a:ln>
            <a:noFill/>
          </a:ln>
        </p:spPr>
        <p:txBody>
          <a:bodyPr anchorCtr="0" anchor="b" bIns="45700" lIns="91425" spcFirstLastPara="1" rIns="91425" wrap="square" tIns="45700">
            <a:noAutofit/>
          </a:bodyPr>
          <a:lstStyle>
            <a:lvl1pPr indent="-228600" lvl="0" marL="457200" rtl="0" algn="l">
              <a:lnSpc>
                <a:spcPct val="100000"/>
              </a:lnSpc>
              <a:spcBef>
                <a:spcPts val="480"/>
              </a:spcBef>
              <a:spcAft>
                <a:spcPts val="0"/>
              </a:spcAft>
              <a:buClr>
                <a:schemeClr val="dk1"/>
              </a:buClr>
              <a:buSzPts val="2400"/>
              <a:buNone/>
              <a:defRPr b="1" sz="2400"/>
            </a:lvl1pPr>
            <a:lvl2pPr indent="-228600" lvl="1" marL="914400" rtl="0" algn="l">
              <a:lnSpc>
                <a:spcPct val="100000"/>
              </a:lnSpc>
              <a:spcBef>
                <a:spcPts val="400"/>
              </a:spcBef>
              <a:spcAft>
                <a:spcPts val="0"/>
              </a:spcAft>
              <a:buClr>
                <a:schemeClr val="dk1"/>
              </a:buClr>
              <a:buSzPts val="2000"/>
              <a:buNone/>
              <a:defRPr b="1" sz="2000"/>
            </a:lvl2pPr>
            <a:lvl3pPr indent="-228600" lvl="2" marL="1371600" rtl="0" algn="l">
              <a:lnSpc>
                <a:spcPct val="100000"/>
              </a:lnSpc>
              <a:spcBef>
                <a:spcPts val="360"/>
              </a:spcBef>
              <a:spcAft>
                <a:spcPts val="0"/>
              </a:spcAft>
              <a:buClr>
                <a:schemeClr val="dk1"/>
              </a:buClr>
              <a:buSzPts val="1800"/>
              <a:buNone/>
              <a:defRPr b="1" sz="1800"/>
            </a:lvl3pPr>
            <a:lvl4pPr indent="-228600" lvl="3" marL="1828800" rtl="0" algn="l">
              <a:lnSpc>
                <a:spcPct val="100000"/>
              </a:lnSpc>
              <a:spcBef>
                <a:spcPts val="320"/>
              </a:spcBef>
              <a:spcAft>
                <a:spcPts val="0"/>
              </a:spcAft>
              <a:buClr>
                <a:schemeClr val="dk1"/>
              </a:buClr>
              <a:buSzPts val="1600"/>
              <a:buNone/>
              <a:defRPr b="1" sz="1600"/>
            </a:lvl4pPr>
            <a:lvl5pPr indent="-228600" lvl="4" marL="2286000" rtl="0" algn="l">
              <a:lnSpc>
                <a:spcPct val="100000"/>
              </a:lnSpc>
              <a:spcBef>
                <a:spcPts val="320"/>
              </a:spcBef>
              <a:spcAft>
                <a:spcPts val="0"/>
              </a:spcAft>
              <a:buClr>
                <a:schemeClr val="dk1"/>
              </a:buClr>
              <a:buSzPts val="1600"/>
              <a:buNone/>
              <a:defRPr b="1" sz="1600"/>
            </a:lvl5pPr>
            <a:lvl6pPr indent="-228600" lvl="5" marL="2743200" rtl="0" algn="l">
              <a:lnSpc>
                <a:spcPct val="100000"/>
              </a:lnSpc>
              <a:spcBef>
                <a:spcPts val="320"/>
              </a:spcBef>
              <a:spcAft>
                <a:spcPts val="0"/>
              </a:spcAft>
              <a:buClr>
                <a:schemeClr val="dk1"/>
              </a:buClr>
              <a:buSzPts val="1600"/>
              <a:buNone/>
              <a:defRPr b="1" sz="1600"/>
            </a:lvl6pPr>
            <a:lvl7pPr indent="-228600" lvl="6" marL="3200400" rtl="0" algn="l">
              <a:lnSpc>
                <a:spcPct val="100000"/>
              </a:lnSpc>
              <a:spcBef>
                <a:spcPts val="320"/>
              </a:spcBef>
              <a:spcAft>
                <a:spcPts val="0"/>
              </a:spcAft>
              <a:buClr>
                <a:schemeClr val="dk1"/>
              </a:buClr>
              <a:buSzPts val="1600"/>
              <a:buNone/>
              <a:defRPr b="1" sz="1600"/>
            </a:lvl7pPr>
            <a:lvl8pPr indent="-228600" lvl="7" marL="3657600" rtl="0" algn="l">
              <a:lnSpc>
                <a:spcPct val="100000"/>
              </a:lnSpc>
              <a:spcBef>
                <a:spcPts val="320"/>
              </a:spcBef>
              <a:spcAft>
                <a:spcPts val="0"/>
              </a:spcAft>
              <a:buClr>
                <a:schemeClr val="dk1"/>
              </a:buClr>
              <a:buSzPts val="1600"/>
              <a:buNone/>
              <a:defRPr b="1" sz="1600"/>
            </a:lvl8pPr>
            <a:lvl9pPr indent="-228600" lvl="8" marL="4114800" rtl="0" algn="l">
              <a:lnSpc>
                <a:spcPct val="100000"/>
              </a:lnSpc>
              <a:spcBef>
                <a:spcPts val="320"/>
              </a:spcBef>
              <a:spcAft>
                <a:spcPts val="0"/>
              </a:spcAft>
              <a:buClr>
                <a:schemeClr val="dk1"/>
              </a:buClr>
              <a:buSzPts val="1600"/>
              <a:buNone/>
              <a:defRPr b="1" sz="1600"/>
            </a:lvl9pPr>
          </a:lstStyle>
          <a:p/>
        </p:txBody>
      </p:sp>
      <p:sp>
        <p:nvSpPr>
          <p:cNvPr id="240" name="Google Shape;240;p18"/>
          <p:cNvSpPr txBox="1"/>
          <p:nvPr>
            <p:ph idx="2" type="body"/>
          </p:nvPr>
        </p:nvSpPr>
        <p:spPr>
          <a:xfrm>
            <a:off x="609600" y="2174875"/>
            <a:ext cx="5386800" cy="3951300"/>
          </a:xfrm>
          <a:prstGeom prst="rect">
            <a:avLst/>
          </a:prstGeom>
          <a:noFill/>
          <a:ln>
            <a:noFill/>
          </a:ln>
        </p:spPr>
        <p:txBody>
          <a:bodyPr anchorCtr="0" anchor="t" bIns="45700" lIns="91425" spcFirstLastPara="1" rIns="91425" wrap="square" tIns="45700">
            <a:noAutofit/>
          </a:bodyPr>
          <a:lstStyle>
            <a:lvl1pPr indent="-381000" lvl="0" marL="457200" rtl="0" algn="l">
              <a:lnSpc>
                <a:spcPct val="100000"/>
              </a:lnSpc>
              <a:spcBef>
                <a:spcPts val="480"/>
              </a:spcBef>
              <a:spcAft>
                <a:spcPts val="0"/>
              </a:spcAft>
              <a:buClr>
                <a:schemeClr val="dk1"/>
              </a:buClr>
              <a:buSzPts val="2400"/>
              <a:buChar char="•"/>
              <a:defRPr sz="2400"/>
            </a:lvl1pPr>
            <a:lvl2pPr indent="-355600" lvl="1" marL="914400" rtl="0" algn="l">
              <a:lnSpc>
                <a:spcPct val="100000"/>
              </a:lnSpc>
              <a:spcBef>
                <a:spcPts val="400"/>
              </a:spcBef>
              <a:spcAft>
                <a:spcPts val="0"/>
              </a:spcAft>
              <a:buClr>
                <a:schemeClr val="dk1"/>
              </a:buClr>
              <a:buSzPts val="2000"/>
              <a:buChar char="–"/>
              <a:defRPr sz="2000"/>
            </a:lvl2pPr>
            <a:lvl3pPr indent="-342900" lvl="2" marL="1371600" rtl="0" algn="l">
              <a:lnSpc>
                <a:spcPct val="100000"/>
              </a:lnSpc>
              <a:spcBef>
                <a:spcPts val="360"/>
              </a:spcBef>
              <a:spcAft>
                <a:spcPts val="0"/>
              </a:spcAft>
              <a:buClr>
                <a:schemeClr val="dk1"/>
              </a:buClr>
              <a:buSzPts val="1800"/>
              <a:buChar char="•"/>
              <a:defRPr sz="1800"/>
            </a:lvl3pPr>
            <a:lvl4pPr indent="-330200" lvl="3" marL="1828800" rtl="0" algn="l">
              <a:lnSpc>
                <a:spcPct val="100000"/>
              </a:lnSpc>
              <a:spcBef>
                <a:spcPts val="320"/>
              </a:spcBef>
              <a:spcAft>
                <a:spcPts val="0"/>
              </a:spcAft>
              <a:buClr>
                <a:schemeClr val="dk1"/>
              </a:buClr>
              <a:buSzPts val="1600"/>
              <a:buChar char="–"/>
              <a:defRPr sz="1600"/>
            </a:lvl4pPr>
            <a:lvl5pPr indent="-330200" lvl="4" marL="2286000" rtl="0" algn="l">
              <a:lnSpc>
                <a:spcPct val="100000"/>
              </a:lnSpc>
              <a:spcBef>
                <a:spcPts val="320"/>
              </a:spcBef>
              <a:spcAft>
                <a:spcPts val="0"/>
              </a:spcAft>
              <a:buClr>
                <a:schemeClr val="dk1"/>
              </a:buClr>
              <a:buSzPts val="1600"/>
              <a:buChar char="»"/>
              <a:defRPr sz="1600"/>
            </a:lvl5pPr>
            <a:lvl6pPr indent="-330200" lvl="5" marL="2743200" rtl="0" algn="l">
              <a:lnSpc>
                <a:spcPct val="100000"/>
              </a:lnSpc>
              <a:spcBef>
                <a:spcPts val="320"/>
              </a:spcBef>
              <a:spcAft>
                <a:spcPts val="0"/>
              </a:spcAft>
              <a:buClr>
                <a:schemeClr val="dk1"/>
              </a:buClr>
              <a:buSzPts val="1600"/>
              <a:buChar char="•"/>
              <a:defRPr sz="1600"/>
            </a:lvl6pPr>
            <a:lvl7pPr indent="-330200" lvl="6" marL="3200400" rtl="0" algn="l">
              <a:lnSpc>
                <a:spcPct val="100000"/>
              </a:lnSpc>
              <a:spcBef>
                <a:spcPts val="320"/>
              </a:spcBef>
              <a:spcAft>
                <a:spcPts val="0"/>
              </a:spcAft>
              <a:buClr>
                <a:schemeClr val="dk1"/>
              </a:buClr>
              <a:buSzPts val="1600"/>
              <a:buChar char="•"/>
              <a:defRPr sz="1600"/>
            </a:lvl7pPr>
            <a:lvl8pPr indent="-330200" lvl="7" marL="3657600" rtl="0" algn="l">
              <a:lnSpc>
                <a:spcPct val="100000"/>
              </a:lnSpc>
              <a:spcBef>
                <a:spcPts val="320"/>
              </a:spcBef>
              <a:spcAft>
                <a:spcPts val="0"/>
              </a:spcAft>
              <a:buClr>
                <a:schemeClr val="dk1"/>
              </a:buClr>
              <a:buSzPts val="1600"/>
              <a:buChar char="•"/>
              <a:defRPr sz="1600"/>
            </a:lvl8pPr>
            <a:lvl9pPr indent="-330200" lvl="8" marL="4114800" rtl="0" algn="l">
              <a:lnSpc>
                <a:spcPct val="100000"/>
              </a:lnSpc>
              <a:spcBef>
                <a:spcPts val="320"/>
              </a:spcBef>
              <a:spcAft>
                <a:spcPts val="0"/>
              </a:spcAft>
              <a:buClr>
                <a:schemeClr val="dk1"/>
              </a:buClr>
              <a:buSzPts val="1600"/>
              <a:buChar char="•"/>
              <a:defRPr sz="1600"/>
            </a:lvl9pPr>
          </a:lstStyle>
          <a:p/>
        </p:txBody>
      </p:sp>
      <p:sp>
        <p:nvSpPr>
          <p:cNvPr id="241" name="Google Shape;241;p18"/>
          <p:cNvSpPr txBox="1"/>
          <p:nvPr>
            <p:ph idx="3" type="body"/>
          </p:nvPr>
        </p:nvSpPr>
        <p:spPr>
          <a:xfrm>
            <a:off x="6193368" y="1535113"/>
            <a:ext cx="5388900" cy="639900"/>
          </a:xfrm>
          <a:prstGeom prst="rect">
            <a:avLst/>
          </a:prstGeom>
          <a:noFill/>
          <a:ln>
            <a:noFill/>
          </a:ln>
        </p:spPr>
        <p:txBody>
          <a:bodyPr anchorCtr="0" anchor="b" bIns="45700" lIns="91425" spcFirstLastPara="1" rIns="91425" wrap="square" tIns="45700">
            <a:noAutofit/>
          </a:bodyPr>
          <a:lstStyle>
            <a:lvl1pPr indent="-228600" lvl="0" marL="457200" rtl="0" algn="l">
              <a:lnSpc>
                <a:spcPct val="100000"/>
              </a:lnSpc>
              <a:spcBef>
                <a:spcPts val="480"/>
              </a:spcBef>
              <a:spcAft>
                <a:spcPts val="0"/>
              </a:spcAft>
              <a:buClr>
                <a:schemeClr val="dk1"/>
              </a:buClr>
              <a:buSzPts val="2400"/>
              <a:buNone/>
              <a:defRPr b="1" sz="2400"/>
            </a:lvl1pPr>
            <a:lvl2pPr indent="-228600" lvl="1" marL="914400" rtl="0" algn="l">
              <a:lnSpc>
                <a:spcPct val="100000"/>
              </a:lnSpc>
              <a:spcBef>
                <a:spcPts val="400"/>
              </a:spcBef>
              <a:spcAft>
                <a:spcPts val="0"/>
              </a:spcAft>
              <a:buClr>
                <a:schemeClr val="dk1"/>
              </a:buClr>
              <a:buSzPts val="2000"/>
              <a:buNone/>
              <a:defRPr b="1" sz="2000"/>
            </a:lvl2pPr>
            <a:lvl3pPr indent="-228600" lvl="2" marL="1371600" rtl="0" algn="l">
              <a:lnSpc>
                <a:spcPct val="100000"/>
              </a:lnSpc>
              <a:spcBef>
                <a:spcPts val="360"/>
              </a:spcBef>
              <a:spcAft>
                <a:spcPts val="0"/>
              </a:spcAft>
              <a:buClr>
                <a:schemeClr val="dk1"/>
              </a:buClr>
              <a:buSzPts val="1800"/>
              <a:buNone/>
              <a:defRPr b="1" sz="1800"/>
            </a:lvl3pPr>
            <a:lvl4pPr indent="-228600" lvl="3" marL="1828800" rtl="0" algn="l">
              <a:lnSpc>
                <a:spcPct val="100000"/>
              </a:lnSpc>
              <a:spcBef>
                <a:spcPts val="320"/>
              </a:spcBef>
              <a:spcAft>
                <a:spcPts val="0"/>
              </a:spcAft>
              <a:buClr>
                <a:schemeClr val="dk1"/>
              </a:buClr>
              <a:buSzPts val="1600"/>
              <a:buNone/>
              <a:defRPr b="1" sz="1600"/>
            </a:lvl4pPr>
            <a:lvl5pPr indent="-228600" lvl="4" marL="2286000" rtl="0" algn="l">
              <a:lnSpc>
                <a:spcPct val="100000"/>
              </a:lnSpc>
              <a:spcBef>
                <a:spcPts val="320"/>
              </a:spcBef>
              <a:spcAft>
                <a:spcPts val="0"/>
              </a:spcAft>
              <a:buClr>
                <a:schemeClr val="dk1"/>
              </a:buClr>
              <a:buSzPts val="1600"/>
              <a:buNone/>
              <a:defRPr b="1" sz="1600"/>
            </a:lvl5pPr>
            <a:lvl6pPr indent="-228600" lvl="5" marL="2743200" rtl="0" algn="l">
              <a:lnSpc>
                <a:spcPct val="100000"/>
              </a:lnSpc>
              <a:spcBef>
                <a:spcPts val="320"/>
              </a:spcBef>
              <a:spcAft>
                <a:spcPts val="0"/>
              </a:spcAft>
              <a:buClr>
                <a:schemeClr val="dk1"/>
              </a:buClr>
              <a:buSzPts val="1600"/>
              <a:buNone/>
              <a:defRPr b="1" sz="1600"/>
            </a:lvl6pPr>
            <a:lvl7pPr indent="-228600" lvl="6" marL="3200400" rtl="0" algn="l">
              <a:lnSpc>
                <a:spcPct val="100000"/>
              </a:lnSpc>
              <a:spcBef>
                <a:spcPts val="320"/>
              </a:spcBef>
              <a:spcAft>
                <a:spcPts val="0"/>
              </a:spcAft>
              <a:buClr>
                <a:schemeClr val="dk1"/>
              </a:buClr>
              <a:buSzPts val="1600"/>
              <a:buNone/>
              <a:defRPr b="1" sz="1600"/>
            </a:lvl7pPr>
            <a:lvl8pPr indent="-228600" lvl="7" marL="3657600" rtl="0" algn="l">
              <a:lnSpc>
                <a:spcPct val="100000"/>
              </a:lnSpc>
              <a:spcBef>
                <a:spcPts val="320"/>
              </a:spcBef>
              <a:spcAft>
                <a:spcPts val="0"/>
              </a:spcAft>
              <a:buClr>
                <a:schemeClr val="dk1"/>
              </a:buClr>
              <a:buSzPts val="1600"/>
              <a:buNone/>
              <a:defRPr b="1" sz="1600"/>
            </a:lvl8pPr>
            <a:lvl9pPr indent="-228600" lvl="8" marL="4114800" rtl="0" algn="l">
              <a:lnSpc>
                <a:spcPct val="100000"/>
              </a:lnSpc>
              <a:spcBef>
                <a:spcPts val="320"/>
              </a:spcBef>
              <a:spcAft>
                <a:spcPts val="0"/>
              </a:spcAft>
              <a:buClr>
                <a:schemeClr val="dk1"/>
              </a:buClr>
              <a:buSzPts val="1600"/>
              <a:buNone/>
              <a:defRPr b="1" sz="1600"/>
            </a:lvl9pPr>
          </a:lstStyle>
          <a:p/>
        </p:txBody>
      </p:sp>
      <p:sp>
        <p:nvSpPr>
          <p:cNvPr id="242" name="Google Shape;242;p18"/>
          <p:cNvSpPr txBox="1"/>
          <p:nvPr>
            <p:ph idx="4" type="body"/>
          </p:nvPr>
        </p:nvSpPr>
        <p:spPr>
          <a:xfrm>
            <a:off x="6193368" y="2174875"/>
            <a:ext cx="5388900" cy="3951300"/>
          </a:xfrm>
          <a:prstGeom prst="rect">
            <a:avLst/>
          </a:prstGeom>
          <a:noFill/>
          <a:ln>
            <a:noFill/>
          </a:ln>
        </p:spPr>
        <p:txBody>
          <a:bodyPr anchorCtr="0" anchor="t" bIns="45700" lIns="91425" spcFirstLastPara="1" rIns="91425" wrap="square" tIns="45700">
            <a:noAutofit/>
          </a:bodyPr>
          <a:lstStyle>
            <a:lvl1pPr indent="-381000" lvl="0" marL="457200" rtl="0" algn="l">
              <a:lnSpc>
                <a:spcPct val="100000"/>
              </a:lnSpc>
              <a:spcBef>
                <a:spcPts val="480"/>
              </a:spcBef>
              <a:spcAft>
                <a:spcPts val="0"/>
              </a:spcAft>
              <a:buClr>
                <a:schemeClr val="dk1"/>
              </a:buClr>
              <a:buSzPts val="2400"/>
              <a:buChar char="•"/>
              <a:defRPr sz="2400"/>
            </a:lvl1pPr>
            <a:lvl2pPr indent="-355600" lvl="1" marL="914400" rtl="0" algn="l">
              <a:lnSpc>
                <a:spcPct val="100000"/>
              </a:lnSpc>
              <a:spcBef>
                <a:spcPts val="400"/>
              </a:spcBef>
              <a:spcAft>
                <a:spcPts val="0"/>
              </a:spcAft>
              <a:buClr>
                <a:schemeClr val="dk1"/>
              </a:buClr>
              <a:buSzPts val="2000"/>
              <a:buChar char="–"/>
              <a:defRPr sz="2000"/>
            </a:lvl2pPr>
            <a:lvl3pPr indent="-342900" lvl="2" marL="1371600" rtl="0" algn="l">
              <a:lnSpc>
                <a:spcPct val="100000"/>
              </a:lnSpc>
              <a:spcBef>
                <a:spcPts val="360"/>
              </a:spcBef>
              <a:spcAft>
                <a:spcPts val="0"/>
              </a:spcAft>
              <a:buClr>
                <a:schemeClr val="dk1"/>
              </a:buClr>
              <a:buSzPts val="1800"/>
              <a:buChar char="•"/>
              <a:defRPr sz="1800"/>
            </a:lvl3pPr>
            <a:lvl4pPr indent="-330200" lvl="3" marL="1828800" rtl="0" algn="l">
              <a:lnSpc>
                <a:spcPct val="100000"/>
              </a:lnSpc>
              <a:spcBef>
                <a:spcPts val="320"/>
              </a:spcBef>
              <a:spcAft>
                <a:spcPts val="0"/>
              </a:spcAft>
              <a:buClr>
                <a:schemeClr val="dk1"/>
              </a:buClr>
              <a:buSzPts val="1600"/>
              <a:buChar char="–"/>
              <a:defRPr sz="1600"/>
            </a:lvl4pPr>
            <a:lvl5pPr indent="-330200" lvl="4" marL="2286000" rtl="0" algn="l">
              <a:lnSpc>
                <a:spcPct val="100000"/>
              </a:lnSpc>
              <a:spcBef>
                <a:spcPts val="320"/>
              </a:spcBef>
              <a:spcAft>
                <a:spcPts val="0"/>
              </a:spcAft>
              <a:buClr>
                <a:schemeClr val="dk1"/>
              </a:buClr>
              <a:buSzPts val="1600"/>
              <a:buChar char="»"/>
              <a:defRPr sz="1600"/>
            </a:lvl5pPr>
            <a:lvl6pPr indent="-330200" lvl="5" marL="2743200" rtl="0" algn="l">
              <a:lnSpc>
                <a:spcPct val="100000"/>
              </a:lnSpc>
              <a:spcBef>
                <a:spcPts val="320"/>
              </a:spcBef>
              <a:spcAft>
                <a:spcPts val="0"/>
              </a:spcAft>
              <a:buClr>
                <a:schemeClr val="dk1"/>
              </a:buClr>
              <a:buSzPts val="1600"/>
              <a:buChar char="•"/>
              <a:defRPr sz="1600"/>
            </a:lvl6pPr>
            <a:lvl7pPr indent="-330200" lvl="6" marL="3200400" rtl="0" algn="l">
              <a:lnSpc>
                <a:spcPct val="100000"/>
              </a:lnSpc>
              <a:spcBef>
                <a:spcPts val="320"/>
              </a:spcBef>
              <a:spcAft>
                <a:spcPts val="0"/>
              </a:spcAft>
              <a:buClr>
                <a:schemeClr val="dk1"/>
              </a:buClr>
              <a:buSzPts val="1600"/>
              <a:buChar char="•"/>
              <a:defRPr sz="1600"/>
            </a:lvl7pPr>
            <a:lvl8pPr indent="-330200" lvl="7" marL="3657600" rtl="0" algn="l">
              <a:lnSpc>
                <a:spcPct val="100000"/>
              </a:lnSpc>
              <a:spcBef>
                <a:spcPts val="320"/>
              </a:spcBef>
              <a:spcAft>
                <a:spcPts val="0"/>
              </a:spcAft>
              <a:buClr>
                <a:schemeClr val="dk1"/>
              </a:buClr>
              <a:buSzPts val="1600"/>
              <a:buChar char="•"/>
              <a:defRPr sz="1600"/>
            </a:lvl8pPr>
            <a:lvl9pPr indent="-330200" lvl="8" marL="4114800" rtl="0" algn="l">
              <a:lnSpc>
                <a:spcPct val="100000"/>
              </a:lnSpc>
              <a:spcBef>
                <a:spcPts val="320"/>
              </a:spcBef>
              <a:spcAft>
                <a:spcPts val="0"/>
              </a:spcAft>
              <a:buClr>
                <a:schemeClr val="dk1"/>
              </a:buClr>
              <a:buSzPts val="1600"/>
              <a:buChar char="•"/>
              <a:defRPr sz="1600"/>
            </a:lvl9pPr>
          </a:lstStyle>
          <a:p/>
        </p:txBody>
      </p:sp>
      <p:sp>
        <p:nvSpPr>
          <p:cNvPr id="243" name="Google Shape;243;p18"/>
          <p:cNvSpPr txBox="1"/>
          <p:nvPr>
            <p:ph idx="10" type="dt"/>
          </p:nvPr>
        </p:nvSpPr>
        <p:spPr>
          <a:xfrm>
            <a:off x="609600" y="6356351"/>
            <a:ext cx="28449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44" name="Google Shape;244;p18"/>
          <p:cNvSpPr txBox="1"/>
          <p:nvPr>
            <p:ph idx="11" type="ftr"/>
          </p:nvPr>
        </p:nvSpPr>
        <p:spPr>
          <a:xfrm>
            <a:off x="4165600" y="6356351"/>
            <a:ext cx="38607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45" name="Google Shape;245;p18"/>
          <p:cNvSpPr txBox="1"/>
          <p:nvPr>
            <p:ph idx="12" type="sldNum"/>
          </p:nvPr>
        </p:nvSpPr>
        <p:spPr>
          <a:xfrm>
            <a:off x="8737600" y="6356351"/>
            <a:ext cx="28449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type="titleOnly">
  <p:cSld name="TITLE_ONLY">
    <p:spTree>
      <p:nvGrpSpPr>
        <p:cNvPr id="246" name="Shape 246"/>
        <p:cNvGrpSpPr/>
        <p:nvPr/>
      </p:nvGrpSpPr>
      <p:grpSpPr>
        <a:xfrm>
          <a:off x="0" y="0"/>
          <a:ext cx="0" cy="0"/>
          <a:chOff x="0" y="0"/>
          <a:chExt cx="0" cy="0"/>
        </a:xfrm>
      </p:grpSpPr>
      <p:sp>
        <p:nvSpPr>
          <p:cNvPr id="247" name="Google Shape;247;p1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48" name="Google Shape;248;p19"/>
          <p:cNvSpPr txBox="1"/>
          <p:nvPr>
            <p:ph idx="10" type="dt"/>
          </p:nvPr>
        </p:nvSpPr>
        <p:spPr>
          <a:xfrm>
            <a:off x="609600" y="6356351"/>
            <a:ext cx="28449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49" name="Google Shape;249;p19"/>
          <p:cNvSpPr txBox="1"/>
          <p:nvPr>
            <p:ph idx="11" type="ftr"/>
          </p:nvPr>
        </p:nvSpPr>
        <p:spPr>
          <a:xfrm>
            <a:off x="4165600" y="6356351"/>
            <a:ext cx="38607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50" name="Google Shape;250;p19"/>
          <p:cNvSpPr txBox="1"/>
          <p:nvPr>
            <p:ph idx="12" type="sldNum"/>
          </p:nvPr>
        </p:nvSpPr>
        <p:spPr>
          <a:xfrm>
            <a:off x="8737600" y="6356351"/>
            <a:ext cx="28449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251" name="Shape 251"/>
        <p:cNvGrpSpPr/>
        <p:nvPr/>
      </p:nvGrpSpPr>
      <p:grpSpPr>
        <a:xfrm>
          <a:off x="0" y="0"/>
          <a:ext cx="0" cy="0"/>
          <a:chOff x="0" y="0"/>
          <a:chExt cx="0" cy="0"/>
        </a:xfrm>
      </p:grpSpPr>
      <p:sp>
        <p:nvSpPr>
          <p:cNvPr id="252" name="Google Shape;252;p20"/>
          <p:cNvSpPr txBox="1"/>
          <p:nvPr>
            <p:ph idx="10" type="dt"/>
          </p:nvPr>
        </p:nvSpPr>
        <p:spPr>
          <a:xfrm>
            <a:off x="609600" y="6356351"/>
            <a:ext cx="28449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53" name="Google Shape;253;p20"/>
          <p:cNvSpPr txBox="1"/>
          <p:nvPr>
            <p:ph idx="11" type="ftr"/>
          </p:nvPr>
        </p:nvSpPr>
        <p:spPr>
          <a:xfrm>
            <a:off x="4165600" y="6356351"/>
            <a:ext cx="38607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54" name="Google Shape;254;p20"/>
          <p:cNvSpPr txBox="1"/>
          <p:nvPr>
            <p:ph idx="12" type="sldNum"/>
          </p:nvPr>
        </p:nvSpPr>
        <p:spPr>
          <a:xfrm>
            <a:off x="8737600" y="6356351"/>
            <a:ext cx="28449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255" name="Shape 255"/>
        <p:cNvGrpSpPr/>
        <p:nvPr/>
      </p:nvGrpSpPr>
      <p:grpSpPr>
        <a:xfrm>
          <a:off x="0" y="0"/>
          <a:ext cx="0" cy="0"/>
          <a:chOff x="0" y="0"/>
          <a:chExt cx="0" cy="0"/>
        </a:xfrm>
      </p:grpSpPr>
      <p:sp>
        <p:nvSpPr>
          <p:cNvPr id="256" name="Google Shape;256;p21"/>
          <p:cNvSpPr txBox="1"/>
          <p:nvPr>
            <p:ph type="title"/>
          </p:nvPr>
        </p:nvSpPr>
        <p:spPr>
          <a:xfrm>
            <a:off x="609601" y="273050"/>
            <a:ext cx="4011000" cy="11622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Clr>
                <a:schemeClr val="dk1"/>
              </a:buClr>
              <a:buSzPts val="2000"/>
              <a:buFont typeface="Calibri"/>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57" name="Google Shape;257;p21"/>
          <p:cNvSpPr txBox="1"/>
          <p:nvPr>
            <p:ph idx="1" type="body"/>
          </p:nvPr>
        </p:nvSpPr>
        <p:spPr>
          <a:xfrm>
            <a:off x="4766733" y="273051"/>
            <a:ext cx="6815700" cy="5853000"/>
          </a:xfrm>
          <a:prstGeom prst="rect">
            <a:avLst/>
          </a:prstGeom>
          <a:noFill/>
          <a:ln>
            <a:noFill/>
          </a:ln>
        </p:spPr>
        <p:txBody>
          <a:bodyPr anchorCtr="0" anchor="t" bIns="45700" lIns="91425" spcFirstLastPara="1" rIns="91425" wrap="square" tIns="45700">
            <a:noAutofit/>
          </a:bodyPr>
          <a:lstStyle>
            <a:lvl1pPr indent="-431800" lvl="0" marL="457200" rtl="0" algn="l">
              <a:lnSpc>
                <a:spcPct val="100000"/>
              </a:lnSpc>
              <a:spcBef>
                <a:spcPts val="640"/>
              </a:spcBef>
              <a:spcAft>
                <a:spcPts val="0"/>
              </a:spcAft>
              <a:buClr>
                <a:schemeClr val="dk1"/>
              </a:buClr>
              <a:buSzPts val="3200"/>
              <a:buChar char="•"/>
              <a:defRPr sz="3200"/>
            </a:lvl1pPr>
            <a:lvl2pPr indent="-406400" lvl="1" marL="914400" rtl="0" algn="l">
              <a:lnSpc>
                <a:spcPct val="100000"/>
              </a:lnSpc>
              <a:spcBef>
                <a:spcPts val="560"/>
              </a:spcBef>
              <a:spcAft>
                <a:spcPts val="0"/>
              </a:spcAft>
              <a:buClr>
                <a:schemeClr val="dk1"/>
              </a:buClr>
              <a:buSzPts val="2800"/>
              <a:buChar char="–"/>
              <a:defRPr sz="2800"/>
            </a:lvl2pPr>
            <a:lvl3pPr indent="-381000" lvl="2" marL="1371600" rtl="0" algn="l">
              <a:lnSpc>
                <a:spcPct val="100000"/>
              </a:lnSpc>
              <a:spcBef>
                <a:spcPts val="480"/>
              </a:spcBef>
              <a:spcAft>
                <a:spcPts val="0"/>
              </a:spcAft>
              <a:buClr>
                <a:schemeClr val="dk1"/>
              </a:buClr>
              <a:buSzPts val="2400"/>
              <a:buChar char="•"/>
              <a:defRPr sz="2400"/>
            </a:lvl3pPr>
            <a:lvl4pPr indent="-355600" lvl="3" marL="1828800" rtl="0" algn="l">
              <a:lnSpc>
                <a:spcPct val="100000"/>
              </a:lnSpc>
              <a:spcBef>
                <a:spcPts val="400"/>
              </a:spcBef>
              <a:spcAft>
                <a:spcPts val="0"/>
              </a:spcAft>
              <a:buClr>
                <a:schemeClr val="dk1"/>
              </a:buClr>
              <a:buSzPts val="2000"/>
              <a:buChar char="–"/>
              <a:defRPr sz="2000"/>
            </a:lvl4pPr>
            <a:lvl5pPr indent="-355600" lvl="4" marL="2286000" rtl="0" algn="l">
              <a:lnSpc>
                <a:spcPct val="100000"/>
              </a:lnSpc>
              <a:spcBef>
                <a:spcPts val="400"/>
              </a:spcBef>
              <a:spcAft>
                <a:spcPts val="0"/>
              </a:spcAft>
              <a:buClr>
                <a:schemeClr val="dk1"/>
              </a:buClr>
              <a:buSzPts val="2000"/>
              <a:buChar char="»"/>
              <a:defRPr sz="2000"/>
            </a:lvl5pPr>
            <a:lvl6pPr indent="-355600" lvl="5" marL="2743200" rtl="0" algn="l">
              <a:lnSpc>
                <a:spcPct val="100000"/>
              </a:lnSpc>
              <a:spcBef>
                <a:spcPts val="400"/>
              </a:spcBef>
              <a:spcAft>
                <a:spcPts val="0"/>
              </a:spcAft>
              <a:buClr>
                <a:schemeClr val="dk1"/>
              </a:buClr>
              <a:buSzPts val="2000"/>
              <a:buChar char="•"/>
              <a:defRPr sz="2000"/>
            </a:lvl6pPr>
            <a:lvl7pPr indent="-355600" lvl="6" marL="3200400" rtl="0" algn="l">
              <a:lnSpc>
                <a:spcPct val="100000"/>
              </a:lnSpc>
              <a:spcBef>
                <a:spcPts val="400"/>
              </a:spcBef>
              <a:spcAft>
                <a:spcPts val="0"/>
              </a:spcAft>
              <a:buClr>
                <a:schemeClr val="dk1"/>
              </a:buClr>
              <a:buSzPts val="2000"/>
              <a:buChar char="•"/>
              <a:defRPr sz="2000"/>
            </a:lvl7pPr>
            <a:lvl8pPr indent="-355600" lvl="7" marL="3657600" rtl="0" algn="l">
              <a:lnSpc>
                <a:spcPct val="100000"/>
              </a:lnSpc>
              <a:spcBef>
                <a:spcPts val="400"/>
              </a:spcBef>
              <a:spcAft>
                <a:spcPts val="0"/>
              </a:spcAft>
              <a:buClr>
                <a:schemeClr val="dk1"/>
              </a:buClr>
              <a:buSzPts val="2000"/>
              <a:buChar char="•"/>
              <a:defRPr sz="2000"/>
            </a:lvl8pPr>
            <a:lvl9pPr indent="-355600" lvl="8" marL="4114800" rtl="0" algn="l">
              <a:lnSpc>
                <a:spcPct val="100000"/>
              </a:lnSpc>
              <a:spcBef>
                <a:spcPts val="400"/>
              </a:spcBef>
              <a:spcAft>
                <a:spcPts val="0"/>
              </a:spcAft>
              <a:buClr>
                <a:schemeClr val="dk1"/>
              </a:buClr>
              <a:buSzPts val="2000"/>
              <a:buChar char="•"/>
              <a:defRPr sz="2000"/>
            </a:lvl9pPr>
          </a:lstStyle>
          <a:p/>
        </p:txBody>
      </p:sp>
      <p:sp>
        <p:nvSpPr>
          <p:cNvPr id="258" name="Google Shape;258;p21"/>
          <p:cNvSpPr txBox="1"/>
          <p:nvPr>
            <p:ph idx="2" type="body"/>
          </p:nvPr>
        </p:nvSpPr>
        <p:spPr>
          <a:xfrm>
            <a:off x="609601" y="1435101"/>
            <a:ext cx="4011000" cy="4691100"/>
          </a:xfrm>
          <a:prstGeom prst="rect">
            <a:avLst/>
          </a:prstGeom>
          <a:noFill/>
          <a:ln>
            <a:noFill/>
          </a:ln>
        </p:spPr>
        <p:txBody>
          <a:bodyPr anchorCtr="0" anchor="t" bIns="45700" lIns="91425" spcFirstLastPara="1" rIns="91425" wrap="square" tIns="45700">
            <a:noAutofit/>
          </a:bodyPr>
          <a:lstStyle>
            <a:lvl1pPr indent="-228600" lvl="0" marL="457200" rtl="0" algn="l">
              <a:lnSpc>
                <a:spcPct val="100000"/>
              </a:lnSpc>
              <a:spcBef>
                <a:spcPts val="280"/>
              </a:spcBef>
              <a:spcAft>
                <a:spcPts val="0"/>
              </a:spcAft>
              <a:buClr>
                <a:schemeClr val="dk1"/>
              </a:buClr>
              <a:buSzPts val="1400"/>
              <a:buNone/>
              <a:defRPr sz="1400"/>
            </a:lvl1pPr>
            <a:lvl2pPr indent="-228600" lvl="1" marL="914400" rtl="0" algn="l">
              <a:lnSpc>
                <a:spcPct val="100000"/>
              </a:lnSpc>
              <a:spcBef>
                <a:spcPts val="240"/>
              </a:spcBef>
              <a:spcAft>
                <a:spcPts val="0"/>
              </a:spcAft>
              <a:buClr>
                <a:schemeClr val="dk1"/>
              </a:buClr>
              <a:buSzPts val="1200"/>
              <a:buNone/>
              <a:defRPr sz="1200"/>
            </a:lvl2pPr>
            <a:lvl3pPr indent="-228600" lvl="2" marL="1371600" rtl="0" algn="l">
              <a:lnSpc>
                <a:spcPct val="100000"/>
              </a:lnSpc>
              <a:spcBef>
                <a:spcPts val="200"/>
              </a:spcBef>
              <a:spcAft>
                <a:spcPts val="0"/>
              </a:spcAft>
              <a:buClr>
                <a:schemeClr val="dk1"/>
              </a:buClr>
              <a:buSzPts val="1000"/>
              <a:buNone/>
              <a:defRPr sz="1000"/>
            </a:lvl3pPr>
            <a:lvl4pPr indent="-228600" lvl="3" marL="1828800" rtl="0" algn="l">
              <a:lnSpc>
                <a:spcPct val="100000"/>
              </a:lnSpc>
              <a:spcBef>
                <a:spcPts val="180"/>
              </a:spcBef>
              <a:spcAft>
                <a:spcPts val="0"/>
              </a:spcAft>
              <a:buClr>
                <a:schemeClr val="dk1"/>
              </a:buClr>
              <a:buSzPts val="900"/>
              <a:buNone/>
              <a:defRPr sz="900"/>
            </a:lvl4pPr>
            <a:lvl5pPr indent="-228600" lvl="4" marL="2286000" rtl="0" algn="l">
              <a:lnSpc>
                <a:spcPct val="100000"/>
              </a:lnSpc>
              <a:spcBef>
                <a:spcPts val="180"/>
              </a:spcBef>
              <a:spcAft>
                <a:spcPts val="0"/>
              </a:spcAft>
              <a:buClr>
                <a:schemeClr val="dk1"/>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
        <p:nvSpPr>
          <p:cNvPr id="259" name="Google Shape;259;p21"/>
          <p:cNvSpPr txBox="1"/>
          <p:nvPr>
            <p:ph idx="10" type="dt"/>
          </p:nvPr>
        </p:nvSpPr>
        <p:spPr>
          <a:xfrm>
            <a:off x="609600" y="6356351"/>
            <a:ext cx="28449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60" name="Google Shape;260;p21"/>
          <p:cNvSpPr txBox="1"/>
          <p:nvPr>
            <p:ph idx="11" type="ftr"/>
          </p:nvPr>
        </p:nvSpPr>
        <p:spPr>
          <a:xfrm>
            <a:off x="4165600" y="6356351"/>
            <a:ext cx="38607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61" name="Google Shape;261;p21"/>
          <p:cNvSpPr txBox="1"/>
          <p:nvPr>
            <p:ph idx="12" type="sldNum"/>
          </p:nvPr>
        </p:nvSpPr>
        <p:spPr>
          <a:xfrm>
            <a:off x="8737600" y="6356351"/>
            <a:ext cx="28449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43" name="Shape 143"/>
        <p:cNvGrpSpPr/>
        <p:nvPr/>
      </p:nvGrpSpPr>
      <p:grpSpPr>
        <a:xfrm>
          <a:off x="0" y="0"/>
          <a:ext cx="0" cy="0"/>
          <a:chOff x="0" y="0"/>
          <a:chExt cx="0" cy="0"/>
        </a:xfrm>
      </p:grpSpPr>
      <p:sp>
        <p:nvSpPr>
          <p:cNvPr id="144" name="Google Shape;144;p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5" name="Google Shape;145;p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46" name="Google Shape;146;p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7" name="Google Shape;147;p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8" name="Google Shape;148;p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262" name="Shape 262"/>
        <p:cNvGrpSpPr/>
        <p:nvPr/>
      </p:nvGrpSpPr>
      <p:grpSpPr>
        <a:xfrm>
          <a:off x="0" y="0"/>
          <a:ext cx="0" cy="0"/>
          <a:chOff x="0" y="0"/>
          <a:chExt cx="0" cy="0"/>
        </a:xfrm>
      </p:grpSpPr>
      <p:sp>
        <p:nvSpPr>
          <p:cNvPr id="263" name="Google Shape;263;p22"/>
          <p:cNvSpPr txBox="1"/>
          <p:nvPr>
            <p:ph type="title"/>
          </p:nvPr>
        </p:nvSpPr>
        <p:spPr>
          <a:xfrm>
            <a:off x="2389717" y="4800600"/>
            <a:ext cx="7315200" cy="5667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Clr>
                <a:schemeClr val="dk1"/>
              </a:buClr>
              <a:buSzPts val="2000"/>
              <a:buFont typeface="Calibri"/>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64" name="Google Shape;264;p22"/>
          <p:cNvSpPr/>
          <p:nvPr>
            <p:ph idx="2" type="pic"/>
          </p:nvPr>
        </p:nvSpPr>
        <p:spPr>
          <a:xfrm>
            <a:off x="2389717" y="612775"/>
            <a:ext cx="7315200" cy="4114800"/>
          </a:xfrm>
          <a:prstGeom prst="rect">
            <a:avLst/>
          </a:prstGeom>
          <a:noFill/>
          <a:ln>
            <a:noFill/>
          </a:ln>
        </p:spPr>
      </p:sp>
      <p:sp>
        <p:nvSpPr>
          <p:cNvPr id="265" name="Google Shape;265;p22"/>
          <p:cNvSpPr txBox="1"/>
          <p:nvPr>
            <p:ph idx="1" type="body"/>
          </p:nvPr>
        </p:nvSpPr>
        <p:spPr>
          <a:xfrm>
            <a:off x="2389717" y="5367338"/>
            <a:ext cx="7315200" cy="804900"/>
          </a:xfrm>
          <a:prstGeom prst="rect">
            <a:avLst/>
          </a:prstGeom>
          <a:noFill/>
          <a:ln>
            <a:noFill/>
          </a:ln>
        </p:spPr>
        <p:txBody>
          <a:bodyPr anchorCtr="0" anchor="t" bIns="45700" lIns="91425" spcFirstLastPara="1" rIns="91425" wrap="square" tIns="45700">
            <a:noAutofit/>
          </a:bodyPr>
          <a:lstStyle>
            <a:lvl1pPr indent="-228600" lvl="0" marL="457200" rtl="0" algn="l">
              <a:lnSpc>
                <a:spcPct val="100000"/>
              </a:lnSpc>
              <a:spcBef>
                <a:spcPts val="280"/>
              </a:spcBef>
              <a:spcAft>
                <a:spcPts val="0"/>
              </a:spcAft>
              <a:buClr>
                <a:schemeClr val="dk1"/>
              </a:buClr>
              <a:buSzPts val="1400"/>
              <a:buNone/>
              <a:defRPr sz="1400"/>
            </a:lvl1pPr>
            <a:lvl2pPr indent="-228600" lvl="1" marL="914400" rtl="0" algn="l">
              <a:lnSpc>
                <a:spcPct val="100000"/>
              </a:lnSpc>
              <a:spcBef>
                <a:spcPts val="240"/>
              </a:spcBef>
              <a:spcAft>
                <a:spcPts val="0"/>
              </a:spcAft>
              <a:buClr>
                <a:schemeClr val="dk1"/>
              </a:buClr>
              <a:buSzPts val="1200"/>
              <a:buNone/>
              <a:defRPr sz="1200"/>
            </a:lvl2pPr>
            <a:lvl3pPr indent="-228600" lvl="2" marL="1371600" rtl="0" algn="l">
              <a:lnSpc>
                <a:spcPct val="100000"/>
              </a:lnSpc>
              <a:spcBef>
                <a:spcPts val="200"/>
              </a:spcBef>
              <a:spcAft>
                <a:spcPts val="0"/>
              </a:spcAft>
              <a:buClr>
                <a:schemeClr val="dk1"/>
              </a:buClr>
              <a:buSzPts val="1000"/>
              <a:buNone/>
              <a:defRPr sz="1000"/>
            </a:lvl3pPr>
            <a:lvl4pPr indent="-228600" lvl="3" marL="1828800" rtl="0" algn="l">
              <a:lnSpc>
                <a:spcPct val="100000"/>
              </a:lnSpc>
              <a:spcBef>
                <a:spcPts val="180"/>
              </a:spcBef>
              <a:spcAft>
                <a:spcPts val="0"/>
              </a:spcAft>
              <a:buClr>
                <a:schemeClr val="dk1"/>
              </a:buClr>
              <a:buSzPts val="900"/>
              <a:buNone/>
              <a:defRPr sz="900"/>
            </a:lvl4pPr>
            <a:lvl5pPr indent="-228600" lvl="4" marL="2286000" rtl="0" algn="l">
              <a:lnSpc>
                <a:spcPct val="100000"/>
              </a:lnSpc>
              <a:spcBef>
                <a:spcPts val="180"/>
              </a:spcBef>
              <a:spcAft>
                <a:spcPts val="0"/>
              </a:spcAft>
              <a:buClr>
                <a:schemeClr val="dk1"/>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
        <p:nvSpPr>
          <p:cNvPr id="266" name="Google Shape;266;p22"/>
          <p:cNvSpPr txBox="1"/>
          <p:nvPr>
            <p:ph idx="10" type="dt"/>
          </p:nvPr>
        </p:nvSpPr>
        <p:spPr>
          <a:xfrm>
            <a:off x="609600" y="6356351"/>
            <a:ext cx="28449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67" name="Google Shape;267;p22"/>
          <p:cNvSpPr txBox="1"/>
          <p:nvPr>
            <p:ph idx="11" type="ftr"/>
          </p:nvPr>
        </p:nvSpPr>
        <p:spPr>
          <a:xfrm>
            <a:off x="4165600" y="6356351"/>
            <a:ext cx="38607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68" name="Google Shape;268;p22"/>
          <p:cNvSpPr txBox="1"/>
          <p:nvPr>
            <p:ph idx="12" type="sldNum"/>
          </p:nvPr>
        </p:nvSpPr>
        <p:spPr>
          <a:xfrm>
            <a:off x="8737600" y="6356351"/>
            <a:ext cx="28449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269" name="Shape 269"/>
        <p:cNvGrpSpPr/>
        <p:nvPr/>
      </p:nvGrpSpPr>
      <p:grpSpPr>
        <a:xfrm>
          <a:off x="0" y="0"/>
          <a:ext cx="0" cy="0"/>
          <a:chOff x="0" y="0"/>
          <a:chExt cx="0" cy="0"/>
        </a:xfrm>
      </p:grpSpPr>
      <p:sp>
        <p:nvSpPr>
          <p:cNvPr id="270" name="Google Shape;270;p2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71" name="Google Shape;271;p23"/>
          <p:cNvSpPr txBox="1"/>
          <p:nvPr>
            <p:ph idx="1" type="body"/>
          </p:nvPr>
        </p:nvSpPr>
        <p:spPr>
          <a:xfrm rot="5400000">
            <a:off x="3832951" y="-1623150"/>
            <a:ext cx="4526100" cy="10972800"/>
          </a:xfrm>
          <a:prstGeom prst="rect">
            <a:avLst/>
          </a:prstGeom>
          <a:noFill/>
          <a:ln>
            <a:noFill/>
          </a:ln>
        </p:spPr>
        <p:txBody>
          <a:bodyPr anchorCtr="0" anchor="t" bIns="45700" lIns="91425" spcFirstLastPara="1" rIns="91425" wrap="square" tIns="45700">
            <a:noAutofit/>
          </a:bodyPr>
          <a:lstStyle>
            <a:lvl1pPr indent="-342900" lvl="0" marL="457200" rtl="0" algn="l">
              <a:lnSpc>
                <a:spcPct val="100000"/>
              </a:lnSpc>
              <a:spcBef>
                <a:spcPts val="360"/>
              </a:spcBef>
              <a:spcAft>
                <a:spcPts val="0"/>
              </a:spcAft>
              <a:buClr>
                <a:schemeClr val="dk1"/>
              </a:buClr>
              <a:buSzPts val="1800"/>
              <a:buChar char="•"/>
              <a:defRPr/>
            </a:lvl1pPr>
            <a:lvl2pPr indent="-342900" lvl="1" marL="914400" rtl="0" algn="l">
              <a:lnSpc>
                <a:spcPct val="100000"/>
              </a:lnSpc>
              <a:spcBef>
                <a:spcPts val="360"/>
              </a:spcBef>
              <a:spcAft>
                <a:spcPts val="0"/>
              </a:spcAft>
              <a:buClr>
                <a:schemeClr val="dk1"/>
              </a:buClr>
              <a:buSzPts val="1800"/>
              <a:buChar char="–"/>
              <a:defRPr/>
            </a:lvl2pPr>
            <a:lvl3pPr indent="-342900" lvl="2" marL="1371600" rtl="0" algn="l">
              <a:lnSpc>
                <a:spcPct val="100000"/>
              </a:lnSpc>
              <a:spcBef>
                <a:spcPts val="360"/>
              </a:spcBef>
              <a:spcAft>
                <a:spcPts val="0"/>
              </a:spcAft>
              <a:buClr>
                <a:schemeClr val="dk1"/>
              </a:buClr>
              <a:buSzPts val="1800"/>
              <a:buChar char="•"/>
              <a:defRPr/>
            </a:lvl3pPr>
            <a:lvl4pPr indent="-342900" lvl="3" marL="1828800" rtl="0" algn="l">
              <a:lnSpc>
                <a:spcPct val="100000"/>
              </a:lnSpc>
              <a:spcBef>
                <a:spcPts val="360"/>
              </a:spcBef>
              <a:spcAft>
                <a:spcPts val="0"/>
              </a:spcAft>
              <a:buClr>
                <a:schemeClr val="dk1"/>
              </a:buClr>
              <a:buSzPts val="1800"/>
              <a:buChar char="–"/>
              <a:defRPr/>
            </a:lvl4pPr>
            <a:lvl5pPr indent="-342900" lvl="4" marL="2286000" rtl="0" algn="l">
              <a:lnSpc>
                <a:spcPct val="100000"/>
              </a:lnSpc>
              <a:spcBef>
                <a:spcPts val="360"/>
              </a:spcBef>
              <a:spcAft>
                <a:spcPts val="0"/>
              </a:spcAft>
              <a:buClr>
                <a:schemeClr val="dk1"/>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272" name="Google Shape;272;p23"/>
          <p:cNvSpPr txBox="1"/>
          <p:nvPr>
            <p:ph idx="10" type="dt"/>
          </p:nvPr>
        </p:nvSpPr>
        <p:spPr>
          <a:xfrm>
            <a:off x="609600" y="6356351"/>
            <a:ext cx="28449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73" name="Google Shape;273;p23"/>
          <p:cNvSpPr txBox="1"/>
          <p:nvPr>
            <p:ph idx="11" type="ftr"/>
          </p:nvPr>
        </p:nvSpPr>
        <p:spPr>
          <a:xfrm>
            <a:off x="4165600" y="6356351"/>
            <a:ext cx="38607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74" name="Google Shape;274;p23"/>
          <p:cNvSpPr txBox="1"/>
          <p:nvPr>
            <p:ph idx="12" type="sldNum"/>
          </p:nvPr>
        </p:nvSpPr>
        <p:spPr>
          <a:xfrm>
            <a:off x="8737600" y="6356351"/>
            <a:ext cx="28449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275" name="Shape 275"/>
        <p:cNvGrpSpPr/>
        <p:nvPr/>
      </p:nvGrpSpPr>
      <p:grpSpPr>
        <a:xfrm>
          <a:off x="0" y="0"/>
          <a:ext cx="0" cy="0"/>
          <a:chOff x="0" y="0"/>
          <a:chExt cx="0" cy="0"/>
        </a:xfrm>
      </p:grpSpPr>
      <p:sp>
        <p:nvSpPr>
          <p:cNvPr id="276" name="Google Shape;276;p24"/>
          <p:cNvSpPr txBox="1"/>
          <p:nvPr>
            <p:ph type="title"/>
          </p:nvPr>
        </p:nvSpPr>
        <p:spPr>
          <a:xfrm rot="5400000">
            <a:off x="7285051" y="1828788"/>
            <a:ext cx="5851500" cy="27432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77" name="Google Shape;277;p24"/>
          <p:cNvSpPr txBox="1"/>
          <p:nvPr>
            <p:ph idx="1" type="body"/>
          </p:nvPr>
        </p:nvSpPr>
        <p:spPr>
          <a:xfrm rot="5400000">
            <a:off x="1697002" y="-812861"/>
            <a:ext cx="5851500" cy="8026500"/>
          </a:xfrm>
          <a:prstGeom prst="rect">
            <a:avLst/>
          </a:prstGeom>
          <a:noFill/>
          <a:ln>
            <a:noFill/>
          </a:ln>
        </p:spPr>
        <p:txBody>
          <a:bodyPr anchorCtr="0" anchor="t" bIns="45700" lIns="91425" spcFirstLastPara="1" rIns="91425" wrap="square" tIns="45700">
            <a:noAutofit/>
          </a:bodyPr>
          <a:lstStyle>
            <a:lvl1pPr indent="-342900" lvl="0" marL="457200" rtl="0" algn="l">
              <a:lnSpc>
                <a:spcPct val="100000"/>
              </a:lnSpc>
              <a:spcBef>
                <a:spcPts val="360"/>
              </a:spcBef>
              <a:spcAft>
                <a:spcPts val="0"/>
              </a:spcAft>
              <a:buClr>
                <a:schemeClr val="dk1"/>
              </a:buClr>
              <a:buSzPts val="1800"/>
              <a:buChar char="•"/>
              <a:defRPr/>
            </a:lvl1pPr>
            <a:lvl2pPr indent="-342900" lvl="1" marL="914400" rtl="0" algn="l">
              <a:lnSpc>
                <a:spcPct val="100000"/>
              </a:lnSpc>
              <a:spcBef>
                <a:spcPts val="360"/>
              </a:spcBef>
              <a:spcAft>
                <a:spcPts val="0"/>
              </a:spcAft>
              <a:buClr>
                <a:schemeClr val="dk1"/>
              </a:buClr>
              <a:buSzPts val="1800"/>
              <a:buChar char="–"/>
              <a:defRPr/>
            </a:lvl2pPr>
            <a:lvl3pPr indent="-342900" lvl="2" marL="1371600" rtl="0" algn="l">
              <a:lnSpc>
                <a:spcPct val="100000"/>
              </a:lnSpc>
              <a:spcBef>
                <a:spcPts val="360"/>
              </a:spcBef>
              <a:spcAft>
                <a:spcPts val="0"/>
              </a:spcAft>
              <a:buClr>
                <a:schemeClr val="dk1"/>
              </a:buClr>
              <a:buSzPts val="1800"/>
              <a:buChar char="•"/>
              <a:defRPr/>
            </a:lvl3pPr>
            <a:lvl4pPr indent="-342900" lvl="3" marL="1828800" rtl="0" algn="l">
              <a:lnSpc>
                <a:spcPct val="100000"/>
              </a:lnSpc>
              <a:spcBef>
                <a:spcPts val="360"/>
              </a:spcBef>
              <a:spcAft>
                <a:spcPts val="0"/>
              </a:spcAft>
              <a:buClr>
                <a:schemeClr val="dk1"/>
              </a:buClr>
              <a:buSzPts val="1800"/>
              <a:buChar char="–"/>
              <a:defRPr/>
            </a:lvl4pPr>
            <a:lvl5pPr indent="-342900" lvl="4" marL="2286000" rtl="0" algn="l">
              <a:lnSpc>
                <a:spcPct val="100000"/>
              </a:lnSpc>
              <a:spcBef>
                <a:spcPts val="360"/>
              </a:spcBef>
              <a:spcAft>
                <a:spcPts val="0"/>
              </a:spcAft>
              <a:buClr>
                <a:schemeClr val="dk1"/>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278" name="Google Shape;278;p24"/>
          <p:cNvSpPr txBox="1"/>
          <p:nvPr>
            <p:ph idx="10" type="dt"/>
          </p:nvPr>
        </p:nvSpPr>
        <p:spPr>
          <a:xfrm>
            <a:off x="609600" y="6356351"/>
            <a:ext cx="28449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79" name="Google Shape;279;p24"/>
          <p:cNvSpPr txBox="1"/>
          <p:nvPr>
            <p:ph idx="11" type="ftr"/>
          </p:nvPr>
        </p:nvSpPr>
        <p:spPr>
          <a:xfrm>
            <a:off x="4165600" y="6356351"/>
            <a:ext cx="38607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80" name="Google Shape;280;p24"/>
          <p:cNvSpPr txBox="1"/>
          <p:nvPr>
            <p:ph idx="12" type="sldNum"/>
          </p:nvPr>
        </p:nvSpPr>
        <p:spPr>
          <a:xfrm>
            <a:off x="8737600" y="6356351"/>
            <a:ext cx="28449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149" name="Shape 149"/>
        <p:cNvGrpSpPr/>
        <p:nvPr/>
      </p:nvGrpSpPr>
      <p:grpSpPr>
        <a:xfrm>
          <a:off x="0" y="0"/>
          <a:ext cx="0" cy="0"/>
          <a:chOff x="0" y="0"/>
          <a:chExt cx="0" cy="0"/>
        </a:xfrm>
      </p:grpSpPr>
      <p:sp>
        <p:nvSpPr>
          <p:cNvPr id="150" name="Google Shape;150;p4"/>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1" name="Google Shape;151;p4"/>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152" name="Google Shape;152;p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3" name="Google Shape;153;p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4" name="Google Shape;154;p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155" name="Shape 155"/>
        <p:cNvGrpSpPr/>
        <p:nvPr/>
      </p:nvGrpSpPr>
      <p:grpSpPr>
        <a:xfrm>
          <a:off x="0" y="0"/>
          <a:ext cx="0" cy="0"/>
          <a:chOff x="0" y="0"/>
          <a:chExt cx="0" cy="0"/>
        </a:xfrm>
      </p:grpSpPr>
      <p:sp>
        <p:nvSpPr>
          <p:cNvPr id="156" name="Google Shape;156;p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7" name="Google Shape;157;p5"/>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58" name="Google Shape;158;p5"/>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59" name="Google Shape;159;p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0" name="Google Shape;160;p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1" name="Google Shape;161;p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162" name="Shape 162"/>
        <p:cNvGrpSpPr/>
        <p:nvPr/>
      </p:nvGrpSpPr>
      <p:grpSpPr>
        <a:xfrm>
          <a:off x="0" y="0"/>
          <a:ext cx="0" cy="0"/>
          <a:chOff x="0" y="0"/>
          <a:chExt cx="0" cy="0"/>
        </a:xfrm>
      </p:grpSpPr>
      <p:sp>
        <p:nvSpPr>
          <p:cNvPr id="163" name="Google Shape;163;p6"/>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4" name="Google Shape;164;p6"/>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165" name="Google Shape;165;p6"/>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66" name="Google Shape;166;p6"/>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167" name="Google Shape;167;p6"/>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68" name="Google Shape;168;p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9" name="Google Shape;169;p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0" name="Google Shape;170;p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171" name="Shape 171"/>
        <p:cNvGrpSpPr/>
        <p:nvPr/>
      </p:nvGrpSpPr>
      <p:grpSpPr>
        <a:xfrm>
          <a:off x="0" y="0"/>
          <a:ext cx="0" cy="0"/>
          <a:chOff x="0" y="0"/>
          <a:chExt cx="0" cy="0"/>
        </a:xfrm>
      </p:grpSpPr>
      <p:sp>
        <p:nvSpPr>
          <p:cNvPr id="172" name="Google Shape;172;p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3" name="Google Shape;173;p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4" name="Google Shape;174;p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5" name="Google Shape;175;p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176" name="Shape 176"/>
        <p:cNvGrpSpPr/>
        <p:nvPr/>
      </p:nvGrpSpPr>
      <p:grpSpPr>
        <a:xfrm>
          <a:off x="0" y="0"/>
          <a:ext cx="0" cy="0"/>
          <a:chOff x="0" y="0"/>
          <a:chExt cx="0" cy="0"/>
        </a:xfrm>
      </p:grpSpPr>
      <p:sp>
        <p:nvSpPr>
          <p:cNvPr id="177" name="Google Shape;177;p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8" name="Google Shape;178;p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9" name="Google Shape;179;p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180" name="Shape 180"/>
        <p:cNvGrpSpPr/>
        <p:nvPr/>
      </p:nvGrpSpPr>
      <p:grpSpPr>
        <a:xfrm>
          <a:off x="0" y="0"/>
          <a:ext cx="0" cy="0"/>
          <a:chOff x="0" y="0"/>
          <a:chExt cx="0" cy="0"/>
        </a:xfrm>
      </p:grpSpPr>
      <p:sp>
        <p:nvSpPr>
          <p:cNvPr id="181" name="Google Shape;181;p9"/>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2" name="Google Shape;182;p9"/>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rm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183" name="Google Shape;183;p9"/>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84" name="Google Shape;184;p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85" name="Google Shape;185;p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86" name="Google Shape;186;p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187" name="Shape 187"/>
        <p:cNvGrpSpPr/>
        <p:nvPr/>
      </p:nvGrpSpPr>
      <p:grpSpPr>
        <a:xfrm>
          <a:off x="0" y="0"/>
          <a:ext cx="0" cy="0"/>
          <a:chOff x="0" y="0"/>
          <a:chExt cx="0" cy="0"/>
        </a:xfrm>
      </p:grpSpPr>
      <p:sp>
        <p:nvSpPr>
          <p:cNvPr id="188" name="Google Shape;188;p10"/>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9" name="Google Shape;189;p10"/>
          <p:cNvSpPr/>
          <p:nvPr>
            <p:ph idx="2" type="pic"/>
          </p:nvPr>
        </p:nvSpPr>
        <p:spPr>
          <a:xfrm>
            <a:off x="5183188" y="987425"/>
            <a:ext cx="6172200" cy="4873500"/>
          </a:xfrm>
          <a:prstGeom prst="rect">
            <a:avLst/>
          </a:prstGeom>
          <a:noFill/>
          <a:ln>
            <a:noFill/>
          </a:ln>
        </p:spPr>
      </p:sp>
      <p:sp>
        <p:nvSpPr>
          <p:cNvPr id="190" name="Google Shape;190;p10"/>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91" name="Google Shape;191;p1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92" name="Google Shape;192;p1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93" name="Google Shape;193;p1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1" name="Shape 131"/>
        <p:cNvGrpSpPr/>
        <p:nvPr/>
      </p:nvGrpSpPr>
      <p:grpSpPr>
        <a:xfrm>
          <a:off x="0" y="0"/>
          <a:ext cx="0" cy="0"/>
          <a:chOff x="0" y="0"/>
          <a:chExt cx="0" cy="0"/>
        </a:xfrm>
      </p:grpSpPr>
      <p:sp>
        <p:nvSpPr>
          <p:cNvPr id="132" name="Google Shape;132;p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33" name="Google Shape;133;p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 name="Google Shape;134;p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5" name="Google Shape;135;p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6" name="Google Shape;136;p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6" name="Shape 206"/>
        <p:cNvGrpSpPr/>
        <p:nvPr/>
      </p:nvGrpSpPr>
      <p:grpSpPr>
        <a:xfrm>
          <a:off x="0" y="0"/>
          <a:ext cx="0" cy="0"/>
          <a:chOff x="0" y="0"/>
          <a:chExt cx="0" cy="0"/>
        </a:xfrm>
      </p:grpSpPr>
      <p:sp>
        <p:nvSpPr>
          <p:cNvPr id="207" name="Google Shape;207;p1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08" name="Google Shape;208;p13"/>
          <p:cNvSpPr txBox="1"/>
          <p:nvPr>
            <p:ph idx="1" type="body"/>
          </p:nvPr>
        </p:nvSpPr>
        <p:spPr>
          <a:xfrm>
            <a:off x="609600" y="1600201"/>
            <a:ext cx="10972800" cy="45261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09" name="Google Shape;209;p13"/>
          <p:cNvSpPr txBox="1"/>
          <p:nvPr>
            <p:ph idx="10" type="dt"/>
          </p:nvPr>
        </p:nvSpPr>
        <p:spPr>
          <a:xfrm>
            <a:off x="609600" y="6356351"/>
            <a:ext cx="28449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10" name="Google Shape;210;p13"/>
          <p:cNvSpPr txBox="1"/>
          <p:nvPr>
            <p:ph idx="11" type="ftr"/>
          </p:nvPr>
        </p:nvSpPr>
        <p:spPr>
          <a:xfrm>
            <a:off x="4165600" y="6356351"/>
            <a:ext cx="38607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11" name="Google Shape;211;p13"/>
          <p:cNvSpPr txBox="1"/>
          <p:nvPr>
            <p:ph idx="12" type="sldNum"/>
          </p:nvPr>
        </p:nvSpPr>
        <p:spPr>
          <a:xfrm>
            <a:off x="8737600" y="6356351"/>
            <a:ext cx="28449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3.jpg"/><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doi.org/10.26820/recimundo/6.(2).abr.2022.355-365"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hyperlink" Target="https://clavesliderazgoresponsable.blogspot.com/2015/11/actuar-como-un-lider-pensar-como-un.html" TargetMode="External"/><Relationship Id="rId5" Type="http://schemas.openxmlformats.org/officeDocument/2006/relationships/hyperlink" Target="https://creativecommons.org/licenses/by-nc-nd/3.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4" name="Shape 284"/>
        <p:cNvGrpSpPr/>
        <p:nvPr/>
      </p:nvGrpSpPr>
      <p:grpSpPr>
        <a:xfrm>
          <a:off x="0" y="0"/>
          <a:ext cx="0" cy="0"/>
          <a:chOff x="0" y="0"/>
          <a:chExt cx="0" cy="0"/>
        </a:xfrm>
      </p:grpSpPr>
      <p:sp>
        <p:nvSpPr>
          <p:cNvPr id="285" name="Google Shape;285;p2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6" name="Google Shape;286;p25"/>
          <p:cNvSpPr/>
          <p:nvPr/>
        </p:nvSpPr>
        <p:spPr>
          <a:xfrm rot="10800000">
            <a:off x="-3291" y="3294887"/>
            <a:ext cx="12202113" cy="3563111"/>
          </a:xfrm>
          <a:custGeom>
            <a:rect b="b" l="l" r="r" t="t"/>
            <a:pathLst>
              <a:path extrusionOk="0" h="3188466" w="12202113">
                <a:moveTo>
                  <a:pt x="0" y="3188466"/>
                </a:moveTo>
                <a:lnTo>
                  <a:pt x="10116" y="2657641"/>
                </a:lnTo>
                <a:lnTo>
                  <a:pt x="10116" y="0"/>
                </a:lnTo>
                <a:lnTo>
                  <a:pt x="12202113" y="0"/>
                </a:lnTo>
                <a:lnTo>
                  <a:pt x="12202113" y="2879832"/>
                </a:lnTo>
                <a:lnTo>
                  <a:pt x="12198167" y="2880360"/>
                </a:lnTo>
                <a:cubicBezTo>
                  <a:pt x="12163116" y="2884349"/>
                  <a:pt x="12143771" y="2884544"/>
                  <a:pt x="12122128" y="2887194"/>
                </a:cubicBezTo>
                <a:cubicBezTo>
                  <a:pt x="12087086" y="2893347"/>
                  <a:pt x="12050015" y="2907304"/>
                  <a:pt x="12028868" y="2911786"/>
                </a:cubicBezTo>
                <a:lnTo>
                  <a:pt x="11995238" y="2914090"/>
                </a:lnTo>
                <a:lnTo>
                  <a:pt x="11996460" y="2918442"/>
                </a:lnTo>
                <a:lnTo>
                  <a:pt x="11983968" y="2918762"/>
                </a:lnTo>
                <a:lnTo>
                  <a:pt x="11956084" y="2918868"/>
                </a:lnTo>
                <a:cubicBezTo>
                  <a:pt x="11938684" y="2919526"/>
                  <a:pt x="11890300" y="2918483"/>
                  <a:pt x="11872586" y="2920076"/>
                </a:cubicBezTo>
                <a:cubicBezTo>
                  <a:pt x="11867476" y="2924717"/>
                  <a:pt x="11859589" y="2927247"/>
                  <a:pt x="11849804" y="2928420"/>
                </a:cubicBezTo>
                <a:lnTo>
                  <a:pt x="11828254" y="2928551"/>
                </a:lnTo>
                <a:lnTo>
                  <a:pt x="11703277" y="2939735"/>
                </a:lnTo>
                <a:lnTo>
                  <a:pt x="11686094" y="2940570"/>
                </a:lnTo>
                <a:lnTo>
                  <a:pt x="11676788" y="2944321"/>
                </a:lnTo>
                <a:cubicBezTo>
                  <a:pt x="11669684" y="2945069"/>
                  <a:pt x="11649276" y="2944585"/>
                  <a:pt x="11643464" y="2945066"/>
                </a:cubicBezTo>
                <a:lnTo>
                  <a:pt x="11641922" y="2947200"/>
                </a:lnTo>
                <a:cubicBezTo>
                  <a:pt x="11623408" y="2950611"/>
                  <a:pt x="11553770" y="2961969"/>
                  <a:pt x="11532386" y="2965529"/>
                </a:cubicBezTo>
                <a:cubicBezTo>
                  <a:pt x="11528114" y="2962248"/>
                  <a:pt x="11518548" y="2967430"/>
                  <a:pt x="11513619" y="2968556"/>
                </a:cubicBezTo>
                <a:cubicBezTo>
                  <a:pt x="11512856" y="2966346"/>
                  <a:pt x="11500924" y="2965672"/>
                  <a:pt x="11497404" y="2967639"/>
                </a:cubicBezTo>
                <a:cubicBezTo>
                  <a:pt x="11413522" y="2978420"/>
                  <a:pt x="11455510" y="2956141"/>
                  <a:pt x="11407630" y="2970255"/>
                </a:cubicBezTo>
                <a:cubicBezTo>
                  <a:pt x="11399160" y="2971190"/>
                  <a:pt x="11392296" y="2970299"/>
                  <a:pt x="11386276" y="2968648"/>
                </a:cubicBezTo>
                <a:lnTo>
                  <a:pt x="11377296" y="2965257"/>
                </a:lnTo>
                <a:lnTo>
                  <a:pt x="11342536" y="2971666"/>
                </a:lnTo>
                <a:cubicBezTo>
                  <a:pt x="11325414" y="2973900"/>
                  <a:pt x="11307393" y="2975381"/>
                  <a:pt x="11288902" y="2976058"/>
                </a:cubicBezTo>
                <a:cubicBezTo>
                  <a:pt x="11284753" y="2971542"/>
                  <a:pt x="11270239" y="2977957"/>
                  <a:pt x="11263411" y="2979228"/>
                </a:cubicBezTo>
                <a:cubicBezTo>
                  <a:pt x="11263340" y="2976278"/>
                  <a:pt x="11248212" y="2974865"/>
                  <a:pt x="11242843" y="2977303"/>
                </a:cubicBezTo>
                <a:cubicBezTo>
                  <a:pt x="11130019" y="2987845"/>
                  <a:pt x="11193504" y="2960297"/>
                  <a:pt x="11125798" y="2976816"/>
                </a:cubicBezTo>
                <a:cubicBezTo>
                  <a:pt x="11114472" y="2977677"/>
                  <a:pt x="11105974" y="2976199"/>
                  <a:pt x="11098884" y="2973758"/>
                </a:cubicBezTo>
                <a:lnTo>
                  <a:pt x="11086128" y="2967663"/>
                </a:lnTo>
                <a:lnTo>
                  <a:pt x="11076132" y="2969836"/>
                </a:lnTo>
                <a:cubicBezTo>
                  <a:pt x="11038408" y="2970007"/>
                  <a:pt x="11027285" y="2963760"/>
                  <a:pt x="11005337" y="2970053"/>
                </a:cubicBezTo>
                <a:cubicBezTo>
                  <a:pt x="10972902" y="2956973"/>
                  <a:pt x="10983824" y="2968749"/>
                  <a:pt x="10959154" y="2970750"/>
                </a:cubicBezTo>
                <a:cubicBezTo>
                  <a:pt x="10939692" y="2973358"/>
                  <a:pt x="10975422" y="2978377"/>
                  <a:pt x="10956347" y="2979118"/>
                </a:cubicBezTo>
                <a:cubicBezTo>
                  <a:pt x="10935712" y="2975741"/>
                  <a:pt x="10936682" y="2986229"/>
                  <a:pt x="10915223" y="2982099"/>
                </a:cubicBezTo>
                <a:cubicBezTo>
                  <a:pt x="10920436" y="2974198"/>
                  <a:pt x="10872877" y="2983630"/>
                  <a:pt x="10871398" y="2976728"/>
                </a:cubicBezTo>
                <a:cubicBezTo>
                  <a:pt x="10853171" y="2986599"/>
                  <a:pt x="10844013" y="2974439"/>
                  <a:pt x="10819743" y="2977481"/>
                </a:cubicBezTo>
                <a:cubicBezTo>
                  <a:pt x="10808314" y="2981215"/>
                  <a:pt x="10800068" y="2981856"/>
                  <a:pt x="10788834" y="2977840"/>
                </a:cubicBezTo>
                <a:cubicBezTo>
                  <a:pt x="10736185" y="2996020"/>
                  <a:pt x="10756982" y="2978653"/>
                  <a:pt x="10707711" y="2985644"/>
                </a:cubicBezTo>
                <a:cubicBezTo>
                  <a:pt x="10665262" y="2992997"/>
                  <a:pt x="10617142" y="2997767"/>
                  <a:pt x="10576086" y="3015319"/>
                </a:cubicBezTo>
                <a:cubicBezTo>
                  <a:pt x="10568550" y="3020292"/>
                  <a:pt x="10550046" y="3022174"/>
                  <a:pt x="10534761" y="3019524"/>
                </a:cubicBezTo>
                <a:cubicBezTo>
                  <a:pt x="10532134" y="3019067"/>
                  <a:pt x="10529698" y="3018490"/>
                  <a:pt x="10527537" y="3017814"/>
                </a:cubicBezTo>
                <a:cubicBezTo>
                  <a:pt x="10492044" y="3020498"/>
                  <a:pt x="10362224" y="3032491"/>
                  <a:pt x="10321799" y="3035635"/>
                </a:cubicBezTo>
                <a:cubicBezTo>
                  <a:pt x="10318526" y="3029246"/>
                  <a:pt x="10298084" y="3040774"/>
                  <a:pt x="10284989" y="3036679"/>
                </a:cubicBezTo>
                <a:cubicBezTo>
                  <a:pt x="10275610" y="3033085"/>
                  <a:pt x="10267220" y="3035744"/>
                  <a:pt x="10257423" y="3036027"/>
                </a:cubicBezTo>
                <a:cubicBezTo>
                  <a:pt x="10244517" y="3033202"/>
                  <a:pt x="10202424" y="3038304"/>
                  <a:pt x="10191450" y="3041963"/>
                </a:cubicBezTo>
                <a:cubicBezTo>
                  <a:pt x="10165225" y="3054679"/>
                  <a:pt x="10105634" y="3045236"/>
                  <a:pt x="10083845" y="3054978"/>
                </a:cubicBezTo>
                <a:cubicBezTo>
                  <a:pt x="10075939" y="3056408"/>
                  <a:pt x="10068203" y="3056986"/>
                  <a:pt x="10060611" y="3057035"/>
                </a:cubicBezTo>
                <a:lnTo>
                  <a:pt x="10039363" y="3055961"/>
                </a:lnTo>
                <a:lnTo>
                  <a:pt x="10033322" y="3053238"/>
                </a:lnTo>
                <a:lnTo>
                  <a:pt x="10020337" y="3053912"/>
                </a:lnTo>
                <a:lnTo>
                  <a:pt x="10016616" y="3053498"/>
                </a:lnTo>
                <a:cubicBezTo>
                  <a:pt x="10009508" y="3052695"/>
                  <a:pt x="10002492" y="3051995"/>
                  <a:pt x="9995549" y="3051719"/>
                </a:cubicBezTo>
                <a:cubicBezTo>
                  <a:pt x="10004680" y="3065377"/>
                  <a:pt x="9937988" y="3051618"/>
                  <a:pt x="9957212" y="3062663"/>
                </a:cubicBezTo>
                <a:cubicBezTo>
                  <a:pt x="9920646" y="3063519"/>
                  <a:pt x="9948538" y="3073806"/>
                  <a:pt x="9904584" y="3063999"/>
                </a:cubicBezTo>
                <a:cubicBezTo>
                  <a:pt x="9847813" y="3075166"/>
                  <a:pt x="9758323" y="3071010"/>
                  <a:pt x="9713857" y="3087955"/>
                </a:cubicBezTo>
                <a:cubicBezTo>
                  <a:pt x="9719380" y="3081485"/>
                  <a:pt x="9695453" y="3076466"/>
                  <a:pt x="9678879" y="3079676"/>
                </a:cubicBezTo>
                <a:cubicBezTo>
                  <a:pt x="9698255" y="3054291"/>
                  <a:pt x="9613348" y="3102551"/>
                  <a:pt x="9598760" y="3085228"/>
                </a:cubicBezTo>
                <a:cubicBezTo>
                  <a:pt x="9598041" y="3101310"/>
                  <a:pt x="9523758" y="3128579"/>
                  <a:pt x="9488796" y="3115384"/>
                </a:cubicBezTo>
                <a:cubicBezTo>
                  <a:pt x="9435532" y="3118605"/>
                  <a:pt x="9397815" y="3131898"/>
                  <a:pt x="9341972" y="3126583"/>
                </a:cubicBezTo>
                <a:cubicBezTo>
                  <a:pt x="9340239" y="3128735"/>
                  <a:pt x="9337399" y="3130536"/>
                  <a:pt x="9333795" y="3132083"/>
                </a:cubicBezTo>
                <a:lnTo>
                  <a:pt x="9321736" y="3135834"/>
                </a:lnTo>
                <a:lnTo>
                  <a:pt x="9319405" y="3135561"/>
                </a:lnTo>
                <a:cubicBezTo>
                  <a:pt x="9310247" y="3135512"/>
                  <a:pt x="9305558" y="3136419"/>
                  <a:pt x="9302847" y="3137746"/>
                </a:cubicBezTo>
                <a:lnTo>
                  <a:pt x="9300930" y="3139687"/>
                </a:lnTo>
                <a:lnTo>
                  <a:pt x="9290106" y="3141645"/>
                </a:lnTo>
                <a:lnTo>
                  <a:pt x="9270220" y="3146737"/>
                </a:lnTo>
                <a:lnTo>
                  <a:pt x="9265150" y="3146531"/>
                </a:lnTo>
                <a:lnTo>
                  <a:pt x="9233057" y="3152408"/>
                </a:lnTo>
                <a:lnTo>
                  <a:pt x="9231974" y="3151938"/>
                </a:lnTo>
                <a:cubicBezTo>
                  <a:pt x="9228816" y="3151020"/>
                  <a:pt x="9225099" y="3150595"/>
                  <a:pt x="9220130" y="3151189"/>
                </a:cubicBezTo>
                <a:cubicBezTo>
                  <a:pt x="9218372" y="3142213"/>
                  <a:pt x="9213458" y="3148467"/>
                  <a:pt x="9198955" y="3151015"/>
                </a:cubicBezTo>
                <a:cubicBezTo>
                  <a:pt x="9192986" y="3137641"/>
                  <a:pt x="9157451" y="3149750"/>
                  <a:pt x="9142196" y="3143802"/>
                </a:cubicBezTo>
                <a:cubicBezTo>
                  <a:pt x="9131673" y="3145976"/>
                  <a:pt x="9120437" y="3148030"/>
                  <a:pt x="9108665" y="3149868"/>
                </a:cubicBezTo>
                <a:lnTo>
                  <a:pt x="9014086" y="3150791"/>
                </a:lnTo>
                <a:lnTo>
                  <a:pt x="8915037" y="3140020"/>
                </a:lnTo>
                <a:cubicBezTo>
                  <a:pt x="8878400" y="3139785"/>
                  <a:pt x="8846675" y="3135786"/>
                  <a:pt x="8815667" y="3138606"/>
                </a:cubicBezTo>
                <a:cubicBezTo>
                  <a:pt x="8803071" y="3135495"/>
                  <a:pt x="8791199" y="3134238"/>
                  <a:pt x="8779688" y="3138895"/>
                </a:cubicBezTo>
                <a:cubicBezTo>
                  <a:pt x="8745498" y="3137342"/>
                  <a:pt x="8737221" y="3130691"/>
                  <a:pt x="8715556" y="3135878"/>
                </a:cubicBezTo>
                <a:cubicBezTo>
                  <a:pt x="8696347" y="3125121"/>
                  <a:pt x="8695210" y="3129227"/>
                  <a:pt x="8686183" y="3132307"/>
                </a:cubicBezTo>
                <a:lnTo>
                  <a:pt x="8684895" y="3132527"/>
                </a:lnTo>
                <a:lnTo>
                  <a:pt x="8682270" y="3130989"/>
                </a:lnTo>
                <a:lnTo>
                  <a:pt x="8676836" y="3130278"/>
                </a:lnTo>
                <a:lnTo>
                  <a:pt x="8662002" y="3130735"/>
                </a:lnTo>
                <a:lnTo>
                  <a:pt x="8656423" y="3131304"/>
                </a:lnTo>
                <a:cubicBezTo>
                  <a:pt x="8652581" y="3131550"/>
                  <a:pt x="8650028" y="3131521"/>
                  <a:pt x="8648261" y="3131294"/>
                </a:cubicBezTo>
                <a:lnTo>
                  <a:pt x="8648057" y="3131167"/>
                </a:lnTo>
                <a:lnTo>
                  <a:pt x="8640412" y="3131403"/>
                </a:lnTo>
                <a:cubicBezTo>
                  <a:pt x="8627510" y="3132092"/>
                  <a:pt x="8614954" y="3133035"/>
                  <a:pt x="8603003" y="3134155"/>
                </a:cubicBezTo>
                <a:cubicBezTo>
                  <a:pt x="8592897" y="3127095"/>
                  <a:pt x="8548738" y="3135435"/>
                  <a:pt x="8553571" y="3122125"/>
                </a:cubicBezTo>
                <a:cubicBezTo>
                  <a:pt x="8537450" y="3123243"/>
                  <a:pt x="8527699" y="3128769"/>
                  <a:pt x="8533128" y="3120039"/>
                </a:cubicBezTo>
                <a:cubicBezTo>
                  <a:pt x="8527821" y="3120156"/>
                  <a:pt x="8524551" y="3119414"/>
                  <a:pt x="8522209" y="3118252"/>
                </a:cubicBezTo>
                <a:lnTo>
                  <a:pt x="8521532" y="3117705"/>
                </a:lnTo>
                <a:lnTo>
                  <a:pt x="8485667" y="3120406"/>
                </a:lnTo>
                <a:lnTo>
                  <a:pt x="8480905" y="3119749"/>
                </a:lnTo>
                <a:lnTo>
                  <a:pt x="8457530" y="3122810"/>
                </a:lnTo>
                <a:lnTo>
                  <a:pt x="8445451" y="3123697"/>
                </a:lnTo>
                <a:lnTo>
                  <a:pt x="8442039" y="3125378"/>
                </a:lnTo>
                <a:cubicBezTo>
                  <a:pt x="8438355" y="3126399"/>
                  <a:pt x="8433075" y="3126839"/>
                  <a:pt x="8424215" y="3125963"/>
                </a:cubicBezTo>
                <a:lnTo>
                  <a:pt x="8422165" y="3125491"/>
                </a:lnTo>
                <a:lnTo>
                  <a:pt x="8407465" y="3127979"/>
                </a:lnTo>
                <a:cubicBezTo>
                  <a:pt x="8402731" y="3129129"/>
                  <a:pt x="8398540" y="3130592"/>
                  <a:pt x="8395146" y="3132488"/>
                </a:cubicBezTo>
                <a:cubicBezTo>
                  <a:pt x="8345093" y="3122354"/>
                  <a:pt x="8297866" y="3131626"/>
                  <a:pt x="8243538" y="3129873"/>
                </a:cubicBezTo>
                <a:cubicBezTo>
                  <a:pt x="8220052" y="3114107"/>
                  <a:pt x="8126172" y="3133411"/>
                  <a:pt x="8112685" y="3148698"/>
                </a:cubicBezTo>
                <a:cubicBezTo>
                  <a:pt x="8112380" y="3135302"/>
                  <a:pt x="8044302" y="3153542"/>
                  <a:pt x="8026741" y="3154015"/>
                </a:cubicBezTo>
                <a:cubicBezTo>
                  <a:pt x="8020887" y="3154173"/>
                  <a:pt x="8020646" y="3152357"/>
                  <a:pt x="8030400" y="3146736"/>
                </a:cubicBezTo>
                <a:cubicBezTo>
                  <a:pt x="8011739" y="3148301"/>
                  <a:pt x="7992477" y="3141339"/>
                  <a:pt x="8002987" y="3135663"/>
                </a:cubicBezTo>
                <a:cubicBezTo>
                  <a:pt x="7946297" y="3147811"/>
                  <a:pt x="7862627" y="3135732"/>
                  <a:pt x="7798568" y="3141249"/>
                </a:cubicBezTo>
                <a:cubicBezTo>
                  <a:pt x="7763645" y="3127901"/>
                  <a:pt x="7782577" y="3140251"/>
                  <a:pt x="7746353" y="3137755"/>
                </a:cubicBezTo>
                <a:cubicBezTo>
                  <a:pt x="7756261" y="3150042"/>
                  <a:pt x="7702377" y="3130861"/>
                  <a:pt x="7700395" y="3144729"/>
                </a:cubicBezTo>
                <a:cubicBezTo>
                  <a:pt x="7693866" y="3143835"/>
                  <a:pt x="7687603" y="3142532"/>
                  <a:pt x="7681335" y="3141120"/>
                </a:cubicBezTo>
                <a:lnTo>
                  <a:pt x="7678044" y="3140387"/>
                </a:lnTo>
                <a:lnTo>
                  <a:pt x="7664890" y="3139855"/>
                </a:lnTo>
                <a:lnTo>
                  <a:pt x="7661183" y="3136706"/>
                </a:lnTo>
                <a:lnTo>
                  <a:pt x="7641383" y="3133755"/>
                </a:lnTo>
                <a:cubicBezTo>
                  <a:pt x="7633967" y="3133115"/>
                  <a:pt x="7625987" y="3132967"/>
                  <a:pt x="7617169" y="3133614"/>
                </a:cubicBezTo>
                <a:cubicBezTo>
                  <a:pt x="7595475" y="3139109"/>
                  <a:pt x="7561695" y="3132374"/>
                  <a:pt x="7531143" y="3132781"/>
                </a:cubicBezTo>
                <a:lnTo>
                  <a:pt x="7517113" y="3134483"/>
                </a:lnTo>
                <a:lnTo>
                  <a:pt x="7471320" y="3131645"/>
                </a:lnTo>
                <a:cubicBezTo>
                  <a:pt x="7458285" y="3131095"/>
                  <a:pt x="7444756" y="3130805"/>
                  <a:pt x="7430512" y="3131007"/>
                </a:cubicBezTo>
                <a:lnTo>
                  <a:pt x="7404071" y="3132361"/>
                </a:lnTo>
                <a:lnTo>
                  <a:pt x="7397140" y="3131239"/>
                </a:lnTo>
                <a:cubicBezTo>
                  <a:pt x="7385068" y="3131364"/>
                  <a:pt x="7369091" y="3135313"/>
                  <a:pt x="7370514" y="3130516"/>
                </a:cubicBezTo>
                <a:lnTo>
                  <a:pt x="7356953" y="3132179"/>
                </a:lnTo>
                <a:lnTo>
                  <a:pt x="7343567" y="3128350"/>
                </a:lnTo>
                <a:cubicBezTo>
                  <a:pt x="7342101" y="3127461"/>
                  <a:pt x="7340998" y="3126514"/>
                  <a:pt x="7340295" y="3125545"/>
                </a:cubicBezTo>
                <a:lnTo>
                  <a:pt x="7321348" y="3126804"/>
                </a:lnTo>
                <a:lnTo>
                  <a:pt x="7305815" y="3124063"/>
                </a:lnTo>
                <a:lnTo>
                  <a:pt x="7292274" y="3125855"/>
                </a:lnTo>
                <a:lnTo>
                  <a:pt x="7286654" y="3125451"/>
                </a:lnTo>
                <a:lnTo>
                  <a:pt x="7272685" y="3124094"/>
                </a:lnTo>
                <a:cubicBezTo>
                  <a:pt x="7265523" y="3123143"/>
                  <a:pt x="7257508" y="3121997"/>
                  <a:pt x="7248584" y="3121080"/>
                </a:cubicBezTo>
                <a:lnTo>
                  <a:pt x="7241065" y="3120661"/>
                </a:lnTo>
                <a:lnTo>
                  <a:pt x="7224696" y="3116051"/>
                </a:lnTo>
                <a:cubicBezTo>
                  <a:pt x="7212786" y="3112566"/>
                  <a:pt x="7203412" y="3110217"/>
                  <a:pt x="7193009" y="3112108"/>
                </a:cubicBezTo>
                <a:cubicBezTo>
                  <a:pt x="7175276" y="3107606"/>
                  <a:pt x="7162888" y="3094987"/>
                  <a:pt x="7137220" y="3098354"/>
                </a:cubicBezTo>
                <a:cubicBezTo>
                  <a:pt x="7145010" y="3092637"/>
                  <a:pt x="7108715" y="3097662"/>
                  <a:pt x="7104427" y="3091790"/>
                </a:cubicBezTo>
                <a:cubicBezTo>
                  <a:pt x="7102447" y="3087061"/>
                  <a:pt x="7090976" y="3087484"/>
                  <a:pt x="7082240" y="3085740"/>
                </a:cubicBezTo>
                <a:cubicBezTo>
                  <a:pt x="7076014" y="3080911"/>
                  <a:pt x="7032058" y="3076501"/>
                  <a:pt x="7016754" y="3077196"/>
                </a:cubicBezTo>
                <a:cubicBezTo>
                  <a:pt x="6973620" y="3082001"/>
                  <a:pt x="6938923" y="3062558"/>
                  <a:pt x="6904436" y="3065900"/>
                </a:cubicBezTo>
                <a:cubicBezTo>
                  <a:pt x="6895406" y="3065445"/>
                  <a:pt x="6887919" y="3064350"/>
                  <a:pt x="6881434" y="3062865"/>
                </a:cubicBezTo>
                <a:lnTo>
                  <a:pt x="6865273" y="3057749"/>
                </a:lnTo>
                <a:cubicBezTo>
                  <a:pt x="6865072" y="3056626"/>
                  <a:pt x="6864871" y="3055502"/>
                  <a:pt x="6864671" y="3054378"/>
                </a:cubicBezTo>
                <a:lnTo>
                  <a:pt x="6852599" y="3052306"/>
                </a:lnTo>
                <a:lnTo>
                  <a:pt x="6850143" y="3051232"/>
                </a:lnTo>
                <a:cubicBezTo>
                  <a:pt x="6845470" y="3049168"/>
                  <a:pt x="6840704" y="3047206"/>
                  <a:pt x="6835301" y="3045593"/>
                </a:cubicBezTo>
                <a:cubicBezTo>
                  <a:pt x="6820447" y="3058242"/>
                  <a:pt x="6786888" y="3033956"/>
                  <a:pt x="6784871" y="3046562"/>
                </a:cubicBezTo>
                <a:cubicBezTo>
                  <a:pt x="6752593" y="3039899"/>
                  <a:pt x="6759140" y="3053646"/>
                  <a:pt x="6738245" y="3037055"/>
                </a:cubicBezTo>
                <a:cubicBezTo>
                  <a:pt x="6671880" y="3034501"/>
                  <a:pt x="6603220" y="3013245"/>
                  <a:pt x="6537703" y="3017736"/>
                </a:cubicBezTo>
                <a:cubicBezTo>
                  <a:pt x="6553051" y="3013722"/>
                  <a:pt x="6541149" y="3004943"/>
                  <a:pt x="6521858" y="3004158"/>
                </a:cubicBezTo>
                <a:cubicBezTo>
                  <a:pt x="6580141" y="2987944"/>
                  <a:pt x="6428765" y="3009117"/>
                  <a:pt x="6445069" y="2992470"/>
                </a:cubicBezTo>
                <a:cubicBezTo>
                  <a:pt x="6417897" y="3005060"/>
                  <a:pt x="6310156" y="3011743"/>
                  <a:pt x="6302447" y="2994274"/>
                </a:cubicBezTo>
                <a:cubicBezTo>
                  <a:pt x="6252173" y="2986131"/>
                  <a:pt x="6198382" y="2989085"/>
                  <a:pt x="6160029" y="2973666"/>
                </a:cubicBezTo>
                <a:cubicBezTo>
                  <a:pt x="6155014" y="2975022"/>
                  <a:pt x="6149642" y="2975878"/>
                  <a:pt x="6144046" y="2976380"/>
                </a:cubicBezTo>
                <a:lnTo>
                  <a:pt x="6127670" y="2976929"/>
                </a:lnTo>
                <a:lnTo>
                  <a:pt x="6126155" y="2976245"/>
                </a:lnTo>
                <a:cubicBezTo>
                  <a:pt x="6118509" y="2974369"/>
                  <a:pt x="6113052" y="2974144"/>
                  <a:pt x="6108575" y="2974651"/>
                </a:cubicBezTo>
                <a:lnTo>
                  <a:pt x="6103746" y="2975803"/>
                </a:lnTo>
                <a:lnTo>
                  <a:pt x="6091377" y="2975180"/>
                </a:lnTo>
                <a:lnTo>
                  <a:pt x="6066183" y="2975222"/>
                </a:lnTo>
                <a:lnTo>
                  <a:pt x="6063287" y="2974353"/>
                </a:lnTo>
                <a:lnTo>
                  <a:pt x="6054813" y="2974911"/>
                </a:lnTo>
                <a:lnTo>
                  <a:pt x="6050809" y="2973985"/>
                </a:lnTo>
                <a:lnTo>
                  <a:pt x="6013979" y="2974553"/>
                </a:lnTo>
                <a:cubicBezTo>
                  <a:pt x="6013918" y="2974361"/>
                  <a:pt x="6013860" y="2974167"/>
                  <a:pt x="6013800" y="2973973"/>
                </a:cubicBezTo>
                <a:cubicBezTo>
                  <a:pt x="6012565" y="2972689"/>
                  <a:pt x="6010070" y="2971765"/>
                  <a:pt x="6004866" y="2971570"/>
                </a:cubicBezTo>
                <a:cubicBezTo>
                  <a:pt x="6017706" y="2963268"/>
                  <a:pt x="6003515" y="2968156"/>
                  <a:pt x="5987036" y="2968315"/>
                </a:cubicBezTo>
                <a:cubicBezTo>
                  <a:pt x="6003302" y="2955458"/>
                  <a:pt x="5953573" y="2961108"/>
                  <a:pt x="5950027" y="2953546"/>
                </a:cubicBezTo>
                <a:cubicBezTo>
                  <a:pt x="5937559" y="2953953"/>
                  <a:pt x="5924668" y="2954151"/>
                  <a:pt x="5911668" y="2954074"/>
                </a:cubicBezTo>
                <a:lnTo>
                  <a:pt x="5904110" y="2953861"/>
                </a:lnTo>
                <a:cubicBezTo>
                  <a:pt x="5904082" y="2953815"/>
                  <a:pt x="5904053" y="2953769"/>
                  <a:pt x="5904026" y="2953724"/>
                </a:cubicBezTo>
                <a:cubicBezTo>
                  <a:pt x="5902528" y="2953395"/>
                  <a:pt x="5900097" y="2953219"/>
                  <a:pt x="5896189" y="2953236"/>
                </a:cubicBezTo>
                <a:lnTo>
                  <a:pt x="5890331" y="2953471"/>
                </a:lnTo>
                <a:lnTo>
                  <a:pt x="5875672" y="2953056"/>
                </a:lnTo>
                <a:lnTo>
                  <a:pt x="5871070" y="2952035"/>
                </a:lnTo>
                <a:lnTo>
                  <a:pt x="5869888" y="2950364"/>
                </a:lnTo>
                <a:lnTo>
                  <a:pt x="5868461" y="2950506"/>
                </a:lnTo>
                <a:cubicBezTo>
                  <a:pt x="5857092" y="2953019"/>
                  <a:pt x="5852416" y="2957005"/>
                  <a:pt x="5843343" y="2945262"/>
                </a:cubicBezTo>
                <a:cubicBezTo>
                  <a:pt x="5817989" y="2949116"/>
                  <a:pt x="5815840" y="2942065"/>
                  <a:pt x="5784331" y="2938531"/>
                </a:cubicBezTo>
                <a:cubicBezTo>
                  <a:pt x="5769202" y="2942455"/>
                  <a:pt x="5758885" y="2940521"/>
                  <a:pt x="5749498" y="2936713"/>
                </a:cubicBezTo>
                <a:cubicBezTo>
                  <a:pt x="5717228" y="2937683"/>
                  <a:pt x="5690227" y="2931877"/>
                  <a:pt x="5655214" y="2929503"/>
                </a:cubicBezTo>
                <a:cubicBezTo>
                  <a:pt x="5614827" y="2933899"/>
                  <a:pt x="5598877" y="2923069"/>
                  <a:pt x="5561446" y="2920575"/>
                </a:cubicBezTo>
                <a:cubicBezTo>
                  <a:pt x="5525084" y="2929276"/>
                  <a:pt x="5537471" y="2911136"/>
                  <a:pt x="5519456" y="2906631"/>
                </a:cubicBezTo>
                <a:lnTo>
                  <a:pt x="5514099" y="2906097"/>
                </a:lnTo>
                <a:lnTo>
                  <a:pt x="5499273" y="2907057"/>
                </a:lnTo>
                <a:lnTo>
                  <a:pt x="5493664" y="2907817"/>
                </a:lnTo>
                <a:cubicBezTo>
                  <a:pt x="5489815" y="2908191"/>
                  <a:pt x="5487270" y="2908250"/>
                  <a:pt x="5485530" y="2908080"/>
                </a:cubicBezTo>
                <a:lnTo>
                  <a:pt x="5485337" y="2907959"/>
                </a:lnTo>
                <a:lnTo>
                  <a:pt x="5477696" y="2908455"/>
                </a:lnTo>
                <a:cubicBezTo>
                  <a:pt x="5464775" y="2909581"/>
                  <a:pt x="5452182" y="2910951"/>
                  <a:pt x="5440170" y="2912482"/>
                </a:cubicBezTo>
                <a:cubicBezTo>
                  <a:pt x="5430698" y="2905718"/>
                  <a:pt x="5385970" y="2915593"/>
                  <a:pt x="5391911" y="2902040"/>
                </a:cubicBezTo>
                <a:cubicBezTo>
                  <a:pt x="5375744" y="2903707"/>
                  <a:pt x="5365560" y="2909594"/>
                  <a:pt x="5371708" y="2900629"/>
                </a:cubicBezTo>
                <a:cubicBezTo>
                  <a:pt x="5366408" y="2900926"/>
                  <a:pt x="5363213" y="2900288"/>
                  <a:pt x="5360976" y="2899197"/>
                </a:cubicBezTo>
                <a:lnTo>
                  <a:pt x="5360345" y="2898671"/>
                </a:lnTo>
                <a:lnTo>
                  <a:pt x="5324367" y="2902593"/>
                </a:lnTo>
                <a:lnTo>
                  <a:pt x="5319673" y="2902094"/>
                </a:lnTo>
                <a:lnTo>
                  <a:pt x="5296114" y="2905958"/>
                </a:lnTo>
                <a:lnTo>
                  <a:pt x="5283999" y="2907258"/>
                </a:lnTo>
                <a:lnTo>
                  <a:pt x="5280460" y="2909063"/>
                </a:lnTo>
                <a:cubicBezTo>
                  <a:pt x="5276699" y="2910214"/>
                  <a:pt x="5271395" y="2910834"/>
                  <a:pt x="5262637" y="2910250"/>
                </a:cubicBezTo>
                <a:lnTo>
                  <a:pt x="5260635" y="2909845"/>
                </a:lnTo>
                <a:lnTo>
                  <a:pt x="5245770" y="2912842"/>
                </a:lnTo>
                <a:cubicBezTo>
                  <a:pt x="5240955" y="2914159"/>
                  <a:pt x="5236652" y="2915770"/>
                  <a:pt x="5233108" y="2917794"/>
                </a:cubicBezTo>
                <a:cubicBezTo>
                  <a:pt x="5184071" y="2909280"/>
                  <a:pt x="5136210" y="2920197"/>
                  <a:pt x="5082201" y="2920260"/>
                </a:cubicBezTo>
                <a:lnTo>
                  <a:pt x="4939211" y="2931760"/>
                </a:lnTo>
                <a:cubicBezTo>
                  <a:pt x="4920477" y="2933960"/>
                  <a:pt x="4783353" y="2943291"/>
                  <a:pt x="4794309" y="2937227"/>
                </a:cubicBezTo>
                <a:cubicBezTo>
                  <a:pt x="4736776" y="2951353"/>
                  <a:pt x="4701995" y="2938961"/>
                  <a:pt x="4637676" y="2946666"/>
                </a:cubicBezTo>
                <a:cubicBezTo>
                  <a:pt x="4603987" y="2934412"/>
                  <a:pt x="4621816" y="2946201"/>
                  <a:pt x="4585922" y="2944906"/>
                </a:cubicBezTo>
                <a:cubicBezTo>
                  <a:pt x="4594760" y="2956935"/>
                  <a:pt x="4542663" y="2939450"/>
                  <a:pt x="4539516" y="2953466"/>
                </a:cubicBezTo>
                <a:cubicBezTo>
                  <a:pt x="4533082" y="2952789"/>
                  <a:pt x="4526953" y="2951687"/>
                  <a:pt x="4520819" y="2950477"/>
                </a:cubicBezTo>
                <a:lnTo>
                  <a:pt x="4517604" y="2949852"/>
                </a:lnTo>
                <a:lnTo>
                  <a:pt x="4504537" y="2949759"/>
                </a:lnTo>
                <a:lnTo>
                  <a:pt x="4501104" y="2946715"/>
                </a:lnTo>
                <a:lnTo>
                  <a:pt x="4342695" y="2951638"/>
                </a:lnTo>
                <a:cubicBezTo>
                  <a:pt x="4328954" y="2954609"/>
                  <a:pt x="4284038" y="2957184"/>
                  <a:pt x="4274096" y="2953640"/>
                </a:cubicBezTo>
                <a:cubicBezTo>
                  <a:pt x="4264434" y="2953346"/>
                  <a:pt x="4254047" y="2955481"/>
                  <a:pt x="4248170" y="2951384"/>
                </a:cubicBezTo>
                <a:lnTo>
                  <a:pt x="4147924" y="2945945"/>
                </a:lnTo>
                <a:cubicBezTo>
                  <a:pt x="4131656" y="2952619"/>
                  <a:pt x="4104816" y="2942907"/>
                  <a:pt x="4061825" y="2944206"/>
                </a:cubicBezTo>
                <a:cubicBezTo>
                  <a:pt x="4044045" y="2951860"/>
                  <a:pt x="4032845" y="2944993"/>
                  <a:pt x="3998557" y="2955821"/>
                </a:cubicBezTo>
                <a:cubicBezTo>
                  <a:pt x="3997072" y="2955023"/>
                  <a:pt x="3995237" y="2954313"/>
                  <a:pt x="3993107" y="2953708"/>
                </a:cubicBezTo>
                <a:cubicBezTo>
                  <a:pt x="3980729" y="2950196"/>
                  <a:pt x="3961302" y="2950972"/>
                  <a:pt x="3949713" y="2955441"/>
                </a:cubicBezTo>
                <a:cubicBezTo>
                  <a:pt x="3894925" y="2970367"/>
                  <a:pt x="3844508" y="2972262"/>
                  <a:pt x="3797284" y="2977037"/>
                </a:cubicBezTo>
                <a:cubicBezTo>
                  <a:pt x="3743822" y="2981057"/>
                  <a:pt x="3778974" y="2965129"/>
                  <a:pt x="3712498" y="2979996"/>
                </a:cubicBezTo>
                <a:cubicBezTo>
                  <a:pt x="3705202" y="2975373"/>
                  <a:pt x="3696720" y="2975524"/>
                  <a:pt x="3682471" y="2978543"/>
                </a:cubicBezTo>
                <a:cubicBezTo>
                  <a:pt x="3656488" y="2980127"/>
                  <a:pt x="3658300" y="2967587"/>
                  <a:pt x="3632163" y="2976264"/>
                </a:cubicBezTo>
                <a:cubicBezTo>
                  <a:pt x="3636766" y="2969363"/>
                  <a:pt x="3582819" y="2975892"/>
                  <a:pt x="3594728" y="2968398"/>
                </a:cubicBezTo>
                <a:cubicBezTo>
                  <a:pt x="3577705" y="2963064"/>
                  <a:pt x="3569481" y="2973476"/>
                  <a:pt x="3552594" y="2968934"/>
                </a:cubicBezTo>
                <a:cubicBezTo>
                  <a:pt x="3533613" y="2968552"/>
                  <a:pt x="3563577" y="2975594"/>
                  <a:pt x="3542589" y="2977031"/>
                </a:cubicBezTo>
                <a:cubicBezTo>
                  <a:pt x="3517131" y="2977564"/>
                  <a:pt x="3517346" y="2989828"/>
                  <a:pt x="3497591" y="2975018"/>
                </a:cubicBezTo>
                <a:lnTo>
                  <a:pt x="3429352" y="2971090"/>
                </a:lnTo>
                <a:cubicBezTo>
                  <a:pt x="3414141" y="2975624"/>
                  <a:pt x="3401904" y="2974195"/>
                  <a:pt x="3389938" y="2970884"/>
                </a:cubicBezTo>
                <a:cubicBezTo>
                  <a:pt x="3354504" y="2973297"/>
                  <a:pt x="3322178" y="2968827"/>
                  <a:pt x="3282344" y="2968084"/>
                </a:cubicBezTo>
                <a:cubicBezTo>
                  <a:pt x="3239277" y="2974224"/>
                  <a:pt x="3217192" y="2964327"/>
                  <a:pt x="3174624" y="2963576"/>
                </a:cubicBezTo>
                <a:cubicBezTo>
                  <a:pt x="3132504" y="2975210"/>
                  <a:pt x="3146911" y="2949576"/>
                  <a:pt x="3111077" y="2951285"/>
                </a:cubicBezTo>
                <a:cubicBezTo>
                  <a:pt x="3052732" y="2962418"/>
                  <a:pt x="3112543" y="2942881"/>
                  <a:pt x="3022501" y="2948619"/>
                </a:cubicBezTo>
                <a:cubicBezTo>
                  <a:pt x="3017399" y="2950352"/>
                  <a:pt x="3006521" y="2948989"/>
                  <a:pt x="3007714" y="2946762"/>
                </a:cubicBezTo>
                <a:cubicBezTo>
                  <a:pt x="2987987" y="2948105"/>
                  <a:pt x="2931270" y="2937206"/>
                  <a:pt x="2903098" y="2940576"/>
                </a:cubicBezTo>
                <a:cubicBezTo>
                  <a:pt x="2848155" y="2935894"/>
                  <a:pt x="2821430" y="2947095"/>
                  <a:pt x="2781591" y="2946394"/>
                </a:cubicBezTo>
                <a:cubicBezTo>
                  <a:pt x="2735559" y="2940279"/>
                  <a:pt x="2708563" y="2934146"/>
                  <a:pt x="2627942" y="2919996"/>
                </a:cubicBezTo>
                <a:lnTo>
                  <a:pt x="2354959" y="2882080"/>
                </a:lnTo>
                <a:cubicBezTo>
                  <a:pt x="2252426" y="2847776"/>
                  <a:pt x="2124519" y="2878188"/>
                  <a:pt x="2063184" y="2879109"/>
                </a:cubicBezTo>
                <a:cubicBezTo>
                  <a:pt x="2038620" y="2892844"/>
                  <a:pt x="2017217" y="2880735"/>
                  <a:pt x="1986946" y="2887619"/>
                </a:cubicBezTo>
                <a:cubicBezTo>
                  <a:pt x="1919067" y="2894646"/>
                  <a:pt x="1852404" y="2912737"/>
                  <a:pt x="1763479" y="2909077"/>
                </a:cubicBezTo>
                <a:cubicBezTo>
                  <a:pt x="1726097" y="2949538"/>
                  <a:pt x="1621108" y="2933327"/>
                  <a:pt x="1537980" y="2960398"/>
                </a:cubicBezTo>
                <a:cubicBezTo>
                  <a:pt x="1489205" y="2967965"/>
                  <a:pt x="1410921" y="2954082"/>
                  <a:pt x="1395229" y="2975625"/>
                </a:cubicBezTo>
                <a:cubicBezTo>
                  <a:pt x="1371975" y="2964548"/>
                  <a:pt x="1352259" y="2986116"/>
                  <a:pt x="1327834" y="2989485"/>
                </a:cubicBezTo>
                <a:cubicBezTo>
                  <a:pt x="1307734" y="2982782"/>
                  <a:pt x="1298456" y="2990289"/>
                  <a:pt x="1280757" y="2992959"/>
                </a:cubicBezTo>
                <a:cubicBezTo>
                  <a:pt x="1272383" y="2988567"/>
                  <a:pt x="1257337" y="2989790"/>
                  <a:pt x="1252582" y="2995877"/>
                </a:cubicBezTo>
                <a:cubicBezTo>
                  <a:pt x="1260705" y="3008688"/>
                  <a:pt x="1207969" y="3005420"/>
                  <a:pt x="1204670" y="3014826"/>
                </a:cubicBezTo>
                <a:cubicBezTo>
                  <a:pt x="1174431" y="3018683"/>
                  <a:pt x="1041848" y="3015513"/>
                  <a:pt x="1020457" y="3031603"/>
                </a:cubicBezTo>
                <a:cubicBezTo>
                  <a:pt x="959520" y="3042500"/>
                  <a:pt x="869308" y="3024872"/>
                  <a:pt x="843248" y="3026954"/>
                </a:cubicBezTo>
                <a:cubicBezTo>
                  <a:pt x="815646" y="3001836"/>
                  <a:pt x="694189" y="3080490"/>
                  <a:pt x="583517" y="3089095"/>
                </a:cubicBezTo>
                <a:cubicBezTo>
                  <a:pt x="568425" y="3087467"/>
                  <a:pt x="560448" y="3088013"/>
                  <a:pt x="556836" y="3094374"/>
                </a:cubicBezTo>
                <a:cubicBezTo>
                  <a:pt x="528264" y="3099747"/>
                  <a:pt x="471823" y="3109156"/>
                  <a:pt x="412089" y="3121334"/>
                </a:cubicBezTo>
                <a:cubicBezTo>
                  <a:pt x="367235" y="3131096"/>
                  <a:pt x="143790" y="3139436"/>
                  <a:pt x="83929" y="3150566"/>
                </a:cubicBezTo>
                <a:close/>
              </a:path>
            </a:pathLst>
          </a:custGeom>
          <a:solidFill>
            <a:srgbClr val="82766A">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7" name="Google Shape;287;p25"/>
          <p:cNvSpPr txBox="1"/>
          <p:nvPr>
            <p:ph type="ctrTitle"/>
          </p:nvPr>
        </p:nvSpPr>
        <p:spPr>
          <a:xfrm>
            <a:off x="588364" y="3905833"/>
            <a:ext cx="4470900" cy="2398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100"/>
              <a:buFont typeface="Calibri"/>
              <a:buNone/>
            </a:pPr>
            <a:r>
              <a:rPr lang="es-MX" sz="4100">
                <a:solidFill>
                  <a:schemeClr val="dk1"/>
                </a:solidFill>
                <a:latin typeface="Calibri"/>
                <a:ea typeface="Calibri"/>
                <a:cs typeface="Calibri"/>
                <a:sym typeface="Calibri"/>
              </a:rPr>
              <a:t>Instituto Canadiense Clarac. Clave 1350</a:t>
            </a:r>
            <a:br>
              <a:rPr lang="es-MX" sz="4100">
                <a:solidFill>
                  <a:schemeClr val="dk1"/>
                </a:solidFill>
                <a:latin typeface="Calibri"/>
                <a:ea typeface="Calibri"/>
                <a:cs typeface="Calibri"/>
                <a:sym typeface="Calibri"/>
              </a:rPr>
            </a:br>
            <a:r>
              <a:rPr lang="es-MX" sz="4100">
                <a:solidFill>
                  <a:schemeClr val="dk1"/>
                </a:solidFill>
                <a:latin typeface="Calibri"/>
                <a:ea typeface="Calibri"/>
                <a:cs typeface="Calibri"/>
                <a:sym typeface="Calibri"/>
              </a:rPr>
              <a:t>Preparatoria.</a:t>
            </a:r>
            <a:endParaRPr/>
          </a:p>
        </p:txBody>
      </p:sp>
      <p:pic>
        <p:nvPicPr>
          <p:cNvPr id="288" name="Google Shape;288;p25"/>
          <p:cNvPicPr preferRelativeResize="0"/>
          <p:nvPr/>
        </p:nvPicPr>
        <p:blipFill rotWithShape="1">
          <a:blip r:embed="rId3">
            <a:alphaModFix/>
          </a:blip>
          <a:srcRect b="-6069" l="6850" r="4637" t="6069"/>
          <a:stretch/>
        </p:blipFill>
        <p:spPr>
          <a:xfrm>
            <a:off x="1158955" y="867654"/>
            <a:ext cx="9875260" cy="1840879"/>
          </a:xfrm>
          <a:prstGeom prst="rect">
            <a:avLst/>
          </a:prstGeom>
          <a:noFill/>
          <a:ln>
            <a:noFill/>
          </a:ln>
        </p:spPr>
      </p:pic>
      <p:sp>
        <p:nvSpPr>
          <p:cNvPr id="289" name="Google Shape;289;p25"/>
          <p:cNvSpPr txBox="1"/>
          <p:nvPr>
            <p:ph idx="1" type="subTitle"/>
          </p:nvPr>
        </p:nvSpPr>
        <p:spPr>
          <a:xfrm>
            <a:off x="5593304" y="3909435"/>
            <a:ext cx="6272700" cy="23988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1700"/>
              <a:buNone/>
            </a:pPr>
            <a:r>
              <a:rPr b="1" lang="es-MX" sz="1700"/>
              <a:t>Integrantes:</a:t>
            </a:r>
            <a:endParaRPr b="1" sz="1700"/>
          </a:p>
          <a:p>
            <a:pPr indent="0" lvl="0" marL="0" rtl="0" algn="ctr">
              <a:lnSpc>
                <a:spcPct val="90000"/>
              </a:lnSpc>
              <a:spcBef>
                <a:spcPts val="1000"/>
              </a:spcBef>
              <a:spcAft>
                <a:spcPts val="0"/>
              </a:spcAft>
              <a:buClr>
                <a:schemeClr val="dk1"/>
              </a:buClr>
              <a:buSzPts val="1700"/>
              <a:buNone/>
            </a:pPr>
            <a:r>
              <a:t/>
            </a:r>
            <a:endParaRPr sz="1700"/>
          </a:p>
          <a:p>
            <a:pPr indent="0" lvl="0" marL="0" marR="114300" rtl="0" algn="l">
              <a:lnSpc>
                <a:spcPct val="90000"/>
              </a:lnSpc>
              <a:spcBef>
                <a:spcPts val="370"/>
              </a:spcBef>
              <a:spcAft>
                <a:spcPts val="0"/>
              </a:spcAft>
              <a:buClr>
                <a:schemeClr val="dk1"/>
              </a:buClr>
              <a:buSzPts val="1700"/>
              <a:buFont typeface="Arial"/>
              <a:buChar char="•"/>
            </a:pPr>
            <a:r>
              <a:rPr lang="es-MX" sz="1700"/>
              <a:t>Samuel Arias Ortiz / Historia del Arte</a:t>
            </a:r>
            <a:endParaRPr sz="1700"/>
          </a:p>
          <a:p>
            <a:pPr indent="0" lvl="0" marL="0" marR="114300" rtl="0" algn="l">
              <a:lnSpc>
                <a:spcPct val="90000"/>
              </a:lnSpc>
              <a:spcBef>
                <a:spcPts val="370"/>
              </a:spcBef>
              <a:spcAft>
                <a:spcPts val="0"/>
              </a:spcAft>
              <a:buClr>
                <a:schemeClr val="dk1"/>
              </a:buClr>
              <a:buSzPts val="1700"/>
              <a:buFont typeface="Arial"/>
              <a:buChar char="•"/>
            </a:pPr>
            <a:r>
              <a:rPr lang="es-MX" sz="1700"/>
              <a:t>Nadia Elizabet Cardenas Marín / Comunicación Visual</a:t>
            </a:r>
            <a:endParaRPr sz="1700"/>
          </a:p>
          <a:p>
            <a:pPr indent="0" lvl="0" marL="0" marR="114300" rtl="0" algn="l">
              <a:lnSpc>
                <a:spcPct val="90000"/>
              </a:lnSpc>
              <a:spcBef>
                <a:spcPts val="370"/>
              </a:spcBef>
              <a:spcAft>
                <a:spcPts val="0"/>
              </a:spcAft>
              <a:buClr>
                <a:schemeClr val="dk1"/>
              </a:buClr>
              <a:buSzPts val="1700"/>
              <a:buFont typeface="Arial"/>
              <a:buChar char="•"/>
            </a:pPr>
            <a:r>
              <a:rPr lang="es-MX" sz="1700"/>
              <a:t>Diana Díaz Mendieta / Temas Selectos de Morfología y Fisiología </a:t>
            </a:r>
            <a:endParaRPr sz="1700"/>
          </a:p>
          <a:p>
            <a:pPr indent="0" lvl="0" marL="0" rtl="0" algn="l">
              <a:lnSpc>
                <a:spcPct val="90000"/>
              </a:lnSpc>
              <a:spcBef>
                <a:spcPts val="1000"/>
              </a:spcBef>
              <a:spcAft>
                <a:spcPts val="0"/>
              </a:spcAft>
              <a:buClr>
                <a:schemeClr val="dk1"/>
              </a:buClr>
              <a:buSzPts val="1700"/>
              <a:buFont typeface="Arial"/>
              <a:buChar char="•"/>
            </a:pPr>
            <a:r>
              <a:rPr lang="es-MX" sz="1700"/>
              <a:t>*José Gómez López / Física IV.</a:t>
            </a:r>
            <a:endParaRPr sz="17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34"/>
          <p:cNvSpPr txBox="1"/>
          <p:nvPr>
            <p:ph type="ctrTitle"/>
          </p:nvPr>
        </p:nvSpPr>
        <p:spPr>
          <a:xfrm>
            <a:off x="1055914" y="541565"/>
            <a:ext cx="10363200" cy="1470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800"/>
              <a:buNone/>
            </a:pPr>
            <a:r>
              <a:rPr lang="es-MX"/>
              <a:t>Evidencias de equipo</a:t>
            </a:r>
            <a:endParaRPr/>
          </a:p>
        </p:txBody>
      </p:sp>
      <p:sp>
        <p:nvSpPr>
          <p:cNvPr id="375" name="Google Shape;375;p34"/>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Autofit/>
          </a:bodyPr>
          <a:lstStyle/>
          <a:p>
            <a:pPr indent="-431800" lvl="0" marL="457200" rtl="0" algn="ctr">
              <a:lnSpc>
                <a:spcPct val="100000"/>
              </a:lnSpc>
              <a:spcBef>
                <a:spcPts val="640"/>
              </a:spcBef>
              <a:spcAft>
                <a:spcPts val="0"/>
              </a:spcAft>
              <a:buClr>
                <a:srgbClr val="888888"/>
              </a:buClr>
              <a:buSzPts val="3200"/>
              <a:buNone/>
            </a:pPr>
            <a:r>
              <a:t/>
            </a:r>
            <a:endParaRPr/>
          </a:p>
        </p:txBody>
      </p:sp>
      <p:pic>
        <p:nvPicPr>
          <p:cNvPr descr="Un hombre y una mujer en frente de laptop&#10;&#10;Descripción generada automáticamente" id="376" name="Google Shape;376;p34"/>
          <p:cNvPicPr preferRelativeResize="0"/>
          <p:nvPr/>
        </p:nvPicPr>
        <p:blipFill rotWithShape="1">
          <a:blip r:embed="rId3">
            <a:alphaModFix/>
          </a:blip>
          <a:srcRect b="0" l="0" r="0" t="0"/>
          <a:stretch/>
        </p:blipFill>
        <p:spPr>
          <a:xfrm>
            <a:off x="435427" y="1845964"/>
            <a:ext cx="5365464" cy="4037512"/>
          </a:xfrm>
          <a:prstGeom prst="rect">
            <a:avLst/>
          </a:prstGeom>
          <a:noFill/>
          <a:ln>
            <a:noFill/>
          </a:ln>
        </p:spPr>
      </p:pic>
      <p:pic>
        <p:nvPicPr>
          <p:cNvPr descr="Una persona con una vaca en la calle&#10;&#10;Descripción generada automáticamente con confianza baja" id="377" name="Google Shape;377;p34"/>
          <p:cNvPicPr preferRelativeResize="0"/>
          <p:nvPr/>
        </p:nvPicPr>
        <p:blipFill rotWithShape="1">
          <a:blip r:embed="rId4">
            <a:alphaModFix/>
          </a:blip>
          <a:srcRect b="0" l="0" r="0" t="0"/>
          <a:stretch/>
        </p:blipFill>
        <p:spPr>
          <a:xfrm>
            <a:off x="5993725" y="1888925"/>
            <a:ext cx="5326068" cy="39945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3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s-MX"/>
              <a:t>Bibliografía</a:t>
            </a:r>
            <a:endParaRPr/>
          </a:p>
        </p:txBody>
      </p:sp>
      <p:sp>
        <p:nvSpPr>
          <p:cNvPr id="383" name="Google Shape;383;p3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222222"/>
              </a:buClr>
              <a:buSzPts val="1800"/>
              <a:buChar char="•"/>
            </a:pPr>
            <a:r>
              <a:rPr lang="es-MX" sz="1800">
                <a:solidFill>
                  <a:srgbClr val="222222"/>
                </a:solidFill>
                <a:latin typeface="Calibri"/>
                <a:ea typeface="Calibri"/>
                <a:cs typeface="Calibri"/>
                <a:sym typeface="Calibri"/>
              </a:rPr>
              <a:t>Pérez Tejeda, A. A., Acuña Pardo, A., &amp; Rúa Martínez, R. (2008). Repercusión visual del uso de las computadoras sobre la salud. </a:t>
            </a:r>
            <a:r>
              <a:rPr i="1" lang="es-MX" sz="1800">
                <a:solidFill>
                  <a:srgbClr val="222222"/>
                </a:solidFill>
                <a:latin typeface="Calibri"/>
                <a:ea typeface="Calibri"/>
                <a:cs typeface="Calibri"/>
                <a:sym typeface="Calibri"/>
              </a:rPr>
              <a:t>Revista Cubana de Salud Pública</a:t>
            </a:r>
            <a:r>
              <a:rPr lang="es-MX" sz="1800">
                <a:solidFill>
                  <a:srgbClr val="222222"/>
                </a:solidFill>
                <a:latin typeface="Calibri"/>
                <a:ea typeface="Calibri"/>
                <a:cs typeface="Calibri"/>
                <a:sym typeface="Calibri"/>
              </a:rPr>
              <a:t>, </a:t>
            </a:r>
            <a:r>
              <a:rPr i="1" lang="es-MX" sz="1800">
                <a:solidFill>
                  <a:srgbClr val="222222"/>
                </a:solidFill>
                <a:latin typeface="Calibri"/>
                <a:ea typeface="Calibri"/>
                <a:cs typeface="Calibri"/>
                <a:sym typeface="Calibri"/>
              </a:rPr>
              <a:t>34</a:t>
            </a:r>
            <a:r>
              <a:rPr lang="es-MX" sz="1800">
                <a:solidFill>
                  <a:srgbClr val="222222"/>
                </a:solidFill>
                <a:latin typeface="Calibri"/>
                <a:ea typeface="Calibri"/>
                <a:cs typeface="Calibri"/>
                <a:sym typeface="Calibri"/>
              </a:rPr>
              <a:t>(4), 0-0.</a:t>
            </a:r>
            <a:endParaRPr sz="1800">
              <a:latin typeface="Calibri"/>
              <a:ea typeface="Calibri"/>
              <a:cs typeface="Calibri"/>
              <a:sym typeface="Calibri"/>
            </a:endParaRPr>
          </a:p>
          <a:p>
            <a:pPr indent="-228600" lvl="0" marL="228600" rtl="0" algn="l">
              <a:lnSpc>
                <a:spcPct val="90000"/>
              </a:lnSpc>
              <a:spcBef>
                <a:spcPts val="1000"/>
              </a:spcBef>
              <a:spcAft>
                <a:spcPts val="0"/>
              </a:spcAft>
              <a:buClr>
                <a:schemeClr val="dk1"/>
              </a:buClr>
              <a:buSzPts val="1800"/>
              <a:buChar char="•"/>
            </a:pPr>
            <a:r>
              <a:rPr lang="es-MX" sz="1800"/>
              <a:t>Vallejo López, A. B., Suquillo Anaguano, J. F., Muñoz Villacres, G. M., &amp; Yaguar Gutiérrez, S. P. (2022). Impacto de la tecnología en la salud de la población del siglo XXI. </a:t>
            </a:r>
            <a:r>
              <a:rPr i="1" lang="es-MX" sz="1800"/>
              <a:t>RECIMUNDO</a:t>
            </a:r>
            <a:r>
              <a:rPr lang="es-MX" sz="1800"/>
              <a:t>, </a:t>
            </a:r>
            <a:r>
              <a:rPr i="1" lang="es-MX" sz="1800"/>
              <a:t>6</a:t>
            </a:r>
            <a:r>
              <a:rPr lang="es-MX" sz="1800"/>
              <a:t>(2), 355-365. </a:t>
            </a:r>
            <a:r>
              <a:rPr lang="es-MX" sz="1800" u="sng">
                <a:solidFill>
                  <a:schemeClr val="hlink"/>
                </a:solidFill>
                <a:hlinkClick r:id="rId3"/>
              </a:rPr>
              <a:t>https://doi.org/10.26820/recimundo/6.(2).abr.2022.355-365</a:t>
            </a:r>
            <a:endParaRPr sz="1800"/>
          </a:p>
          <a:p>
            <a:pPr indent="-114300" lvl="0" marL="228600" rtl="0" algn="l">
              <a:lnSpc>
                <a:spcPct val="90000"/>
              </a:lnSpc>
              <a:spcBef>
                <a:spcPts val="1000"/>
              </a:spcBef>
              <a:spcAft>
                <a:spcPts val="0"/>
              </a:spcAft>
              <a:buClr>
                <a:schemeClr val="dk1"/>
              </a:buClr>
              <a:buSzPts val="1800"/>
              <a:buNone/>
            </a:pPr>
            <a:r>
              <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3" name="Shape 293"/>
        <p:cNvGrpSpPr/>
        <p:nvPr/>
      </p:nvGrpSpPr>
      <p:grpSpPr>
        <a:xfrm>
          <a:off x="0" y="0"/>
          <a:ext cx="0" cy="0"/>
          <a:chOff x="0" y="0"/>
          <a:chExt cx="0" cy="0"/>
        </a:xfrm>
      </p:grpSpPr>
      <p:sp>
        <p:nvSpPr>
          <p:cNvPr id="294" name="Google Shape;294;p26"/>
          <p:cNvSpPr/>
          <p:nvPr/>
        </p:nvSpPr>
        <p:spPr>
          <a:xfrm>
            <a:off x="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5" name="Google Shape;295;p26"/>
          <p:cNvSpPr txBox="1"/>
          <p:nvPr>
            <p:ph type="title"/>
          </p:nvPr>
        </p:nvSpPr>
        <p:spPr>
          <a:xfrm>
            <a:off x="572493" y="238539"/>
            <a:ext cx="11018400" cy="14343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lang="es-MX" sz="5400"/>
              <a:t>Datos generales:</a:t>
            </a:r>
            <a:endParaRPr/>
          </a:p>
        </p:txBody>
      </p:sp>
      <p:sp>
        <p:nvSpPr>
          <p:cNvPr id="296" name="Google Shape;296;p26"/>
          <p:cNvSpPr/>
          <p:nvPr/>
        </p:nvSpPr>
        <p:spPr>
          <a:xfrm>
            <a:off x="572493" y="1681544"/>
            <a:ext cx="10972800" cy="18288"/>
          </a:xfrm>
          <a:custGeom>
            <a:rect b="b" l="l" r="r" t="t"/>
            <a:pathLst>
              <a:path extrusionOk="0" fill="none" h="18288" w="1097280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extrusionOk="0" h="18288" w="1097280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4900"/>
            </a:schemeClr>
          </a:solidFill>
          <a:ln cap="rnd" cmpd="sng" w="44450">
            <a:solidFill>
              <a:schemeClr val="accent2">
                <a:alpha val="749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7" name="Google Shape;297;p26"/>
          <p:cNvSpPr txBox="1"/>
          <p:nvPr>
            <p:ph idx="1" type="body"/>
          </p:nvPr>
        </p:nvSpPr>
        <p:spPr>
          <a:xfrm>
            <a:off x="572493" y="2096299"/>
            <a:ext cx="7038300" cy="40941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200"/>
              <a:buChar char="•"/>
            </a:pPr>
            <a:r>
              <a:rPr lang="es-MX" sz="2200"/>
              <a:t>Título del proyecto: ¿Cómo ves? </a:t>
            </a:r>
            <a:endParaRPr sz="2200"/>
          </a:p>
          <a:p>
            <a:pPr indent="-228600" lvl="0" marL="228600" rtl="0" algn="l">
              <a:lnSpc>
                <a:spcPct val="90000"/>
              </a:lnSpc>
              <a:spcBef>
                <a:spcPts val="1000"/>
              </a:spcBef>
              <a:spcAft>
                <a:spcPts val="0"/>
              </a:spcAft>
              <a:buClr>
                <a:schemeClr val="dk1"/>
              </a:buClr>
              <a:buSzPts val="2200"/>
              <a:buChar char="•"/>
            </a:pPr>
            <a:r>
              <a:rPr lang="es-MX" sz="2200"/>
              <a:t>Dirigido a: alumnos de 6° año de preparatoria.</a:t>
            </a:r>
            <a:endParaRPr sz="2200"/>
          </a:p>
          <a:p>
            <a:pPr indent="-88900" lvl="0" marL="228600" rtl="0" algn="l">
              <a:lnSpc>
                <a:spcPct val="90000"/>
              </a:lnSpc>
              <a:spcBef>
                <a:spcPts val="1000"/>
              </a:spcBef>
              <a:spcAft>
                <a:spcPts val="0"/>
              </a:spcAft>
              <a:buClr>
                <a:schemeClr val="dk1"/>
              </a:buClr>
              <a:buSzPts val="2200"/>
              <a:buNone/>
            </a:pPr>
            <a:r>
              <a:t/>
            </a:r>
            <a:endParaRPr sz="2200"/>
          </a:p>
          <a:p>
            <a:pPr indent="-228600" lvl="0" marL="228600" rtl="0" algn="l">
              <a:lnSpc>
                <a:spcPct val="90000"/>
              </a:lnSpc>
              <a:spcBef>
                <a:spcPts val="1000"/>
              </a:spcBef>
              <a:spcAft>
                <a:spcPts val="0"/>
              </a:spcAft>
              <a:buClr>
                <a:schemeClr val="dk1"/>
              </a:buClr>
              <a:buSzPts val="2200"/>
              <a:buChar char="•"/>
            </a:pPr>
            <a:r>
              <a:rPr lang="es-MX" sz="2200"/>
              <a:t>Integrantes:</a:t>
            </a:r>
            <a:endParaRPr sz="2200"/>
          </a:p>
          <a:p>
            <a:pPr indent="-88900" lvl="0" marL="228600" rtl="0" algn="l">
              <a:lnSpc>
                <a:spcPct val="90000"/>
              </a:lnSpc>
              <a:spcBef>
                <a:spcPts val="1000"/>
              </a:spcBef>
              <a:spcAft>
                <a:spcPts val="0"/>
              </a:spcAft>
              <a:buClr>
                <a:schemeClr val="dk1"/>
              </a:buClr>
              <a:buSzPts val="2200"/>
              <a:buNone/>
            </a:pPr>
            <a:r>
              <a:t/>
            </a:r>
            <a:endParaRPr sz="2200"/>
          </a:p>
          <a:p>
            <a:pPr indent="-228600" lvl="1" marL="685800" marR="114300" rtl="0" algn="l">
              <a:lnSpc>
                <a:spcPct val="90000"/>
              </a:lnSpc>
              <a:spcBef>
                <a:spcPts val="370"/>
              </a:spcBef>
              <a:spcAft>
                <a:spcPts val="0"/>
              </a:spcAft>
              <a:buClr>
                <a:schemeClr val="dk1"/>
              </a:buClr>
              <a:buSzPts val="2200"/>
              <a:buFont typeface="Arial"/>
              <a:buChar char="•"/>
            </a:pPr>
            <a:r>
              <a:rPr lang="es-MX" sz="2200"/>
              <a:t>Samuel Arias Ortiz / Historia del arte</a:t>
            </a:r>
            <a:endParaRPr sz="2200"/>
          </a:p>
          <a:p>
            <a:pPr indent="-228600" lvl="1" marL="685800" marR="114300" rtl="0" algn="l">
              <a:lnSpc>
                <a:spcPct val="90000"/>
              </a:lnSpc>
              <a:spcBef>
                <a:spcPts val="370"/>
              </a:spcBef>
              <a:spcAft>
                <a:spcPts val="0"/>
              </a:spcAft>
              <a:buClr>
                <a:schemeClr val="dk1"/>
              </a:buClr>
              <a:buSzPts val="2200"/>
              <a:buFont typeface="Arial"/>
              <a:buChar char="•"/>
            </a:pPr>
            <a:r>
              <a:rPr lang="es-MX" sz="2200"/>
              <a:t>Nadia Elizabet Cardenas Marín / Comunicación visual</a:t>
            </a:r>
            <a:endParaRPr sz="2200"/>
          </a:p>
          <a:p>
            <a:pPr indent="-228600" lvl="1" marL="685800" marR="114300" rtl="0" algn="l">
              <a:lnSpc>
                <a:spcPct val="90000"/>
              </a:lnSpc>
              <a:spcBef>
                <a:spcPts val="370"/>
              </a:spcBef>
              <a:spcAft>
                <a:spcPts val="0"/>
              </a:spcAft>
              <a:buClr>
                <a:schemeClr val="dk1"/>
              </a:buClr>
              <a:buSzPts val="2200"/>
              <a:buFont typeface="Arial"/>
              <a:buChar char="•"/>
            </a:pPr>
            <a:r>
              <a:rPr lang="es-MX" sz="2200"/>
              <a:t>Diana Díaz Mendieta / Temas selectos de morfología. </a:t>
            </a:r>
            <a:endParaRPr sz="2200"/>
          </a:p>
          <a:p>
            <a:pPr indent="-228600" lvl="1" marL="685800" rtl="0" algn="l">
              <a:lnSpc>
                <a:spcPct val="90000"/>
              </a:lnSpc>
              <a:spcBef>
                <a:spcPts val="500"/>
              </a:spcBef>
              <a:spcAft>
                <a:spcPts val="0"/>
              </a:spcAft>
              <a:buClr>
                <a:schemeClr val="dk1"/>
              </a:buClr>
              <a:buSzPts val="2200"/>
              <a:buFont typeface="Arial"/>
              <a:buChar char="•"/>
            </a:pPr>
            <a:r>
              <a:rPr lang="es-MX" sz="2200"/>
              <a:t>José Gómez López / Física IV.</a:t>
            </a:r>
            <a:endParaRPr sz="2200"/>
          </a:p>
          <a:p>
            <a:pPr indent="-88900" lvl="0" marL="228600" rtl="0" algn="l">
              <a:lnSpc>
                <a:spcPct val="90000"/>
              </a:lnSpc>
              <a:spcBef>
                <a:spcPts val="1000"/>
              </a:spcBef>
              <a:spcAft>
                <a:spcPts val="0"/>
              </a:spcAft>
              <a:buClr>
                <a:schemeClr val="dk1"/>
              </a:buClr>
              <a:buSzPts val="2200"/>
              <a:buNone/>
            </a:pPr>
            <a:r>
              <a:t/>
            </a:r>
            <a:endParaRPr sz="2200"/>
          </a:p>
          <a:p>
            <a:pPr indent="-88900" lvl="0" marL="228600" rtl="0" algn="l">
              <a:lnSpc>
                <a:spcPct val="90000"/>
              </a:lnSpc>
              <a:spcBef>
                <a:spcPts val="1000"/>
              </a:spcBef>
              <a:spcAft>
                <a:spcPts val="0"/>
              </a:spcAft>
              <a:buClr>
                <a:schemeClr val="dk1"/>
              </a:buClr>
              <a:buSzPts val="2200"/>
              <a:buNone/>
            </a:pPr>
            <a:r>
              <a:t/>
            </a:r>
            <a:endParaRPr sz="2200"/>
          </a:p>
        </p:txBody>
      </p:sp>
      <p:pic>
        <p:nvPicPr>
          <p:cNvPr id="298" name="Google Shape;298;p26"/>
          <p:cNvPicPr preferRelativeResize="0"/>
          <p:nvPr/>
        </p:nvPicPr>
        <p:blipFill rotWithShape="1">
          <a:blip r:embed="rId3">
            <a:alphaModFix/>
          </a:blip>
          <a:srcRect b="0" l="9237" r="11872" t="0"/>
          <a:stretch/>
        </p:blipFill>
        <p:spPr>
          <a:xfrm>
            <a:off x="7675658" y="2093976"/>
            <a:ext cx="3941066" cy="4096511"/>
          </a:xfrm>
          <a:prstGeom prst="rect">
            <a:avLst/>
          </a:prstGeom>
          <a:noFill/>
          <a:ln>
            <a:noFill/>
          </a:ln>
        </p:spPr>
      </p:pic>
      <p:sp>
        <p:nvSpPr>
          <p:cNvPr id="299" name="Google Shape;299;p26"/>
          <p:cNvSpPr txBox="1"/>
          <p:nvPr/>
        </p:nvSpPr>
        <p:spPr>
          <a:xfrm>
            <a:off x="8665663" y="5990433"/>
            <a:ext cx="2876100" cy="200100"/>
          </a:xfrm>
          <a:prstGeom prst="rect">
            <a:avLst/>
          </a:prstGeom>
          <a:solidFill>
            <a:srgbClr val="000000"/>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s-MX" sz="700" u="sng" cap="none" strike="noStrike">
                <a:solidFill>
                  <a:schemeClr val="hlink"/>
                </a:solidFill>
                <a:latin typeface="Calibri"/>
                <a:ea typeface="Calibri"/>
                <a:cs typeface="Calibri"/>
                <a:sym typeface="Calibri"/>
                <a:hlinkClick r:id="rId4"/>
              </a:rPr>
              <a:t>Esta foto</a:t>
            </a:r>
            <a:r>
              <a:rPr b="0" i="0" lang="es-MX" sz="700" u="none" cap="none" strike="noStrike">
                <a:solidFill>
                  <a:srgbClr val="FFFFFF"/>
                </a:solidFill>
                <a:latin typeface="Calibri"/>
                <a:ea typeface="Calibri"/>
                <a:cs typeface="Calibri"/>
                <a:sym typeface="Calibri"/>
              </a:rPr>
              <a:t> de Autor desconocido se concede bajo licencia de </a:t>
            </a:r>
            <a:r>
              <a:rPr b="0" i="0" lang="es-MX" sz="700" u="sng" cap="none" strike="noStrike">
                <a:solidFill>
                  <a:schemeClr val="hlink"/>
                </a:solidFill>
                <a:latin typeface="Calibri"/>
                <a:ea typeface="Calibri"/>
                <a:cs typeface="Calibri"/>
                <a:sym typeface="Calibri"/>
                <a:hlinkClick r:id="rId5"/>
              </a:rPr>
              <a:t>CC BY-NC-ND</a:t>
            </a:r>
            <a:r>
              <a:rPr b="0" i="0" lang="es-MX" sz="700" u="none" cap="none" strike="noStrike">
                <a:solidFill>
                  <a:srgbClr val="FFFFFF"/>
                </a:solidFill>
                <a:latin typeface="Calibri"/>
                <a:ea typeface="Calibri"/>
                <a:cs typeface="Calibri"/>
                <a:sym typeface="Calibri"/>
              </a:rPr>
              <a: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2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s-MX"/>
              <a:t>Justificación</a:t>
            </a:r>
            <a:endParaRPr/>
          </a:p>
        </p:txBody>
      </p:sp>
      <p:sp>
        <p:nvSpPr>
          <p:cNvPr id="305" name="Google Shape;305;p27"/>
          <p:cNvSpPr txBox="1"/>
          <p:nvPr>
            <p:ph idx="1" type="body"/>
          </p:nvPr>
        </p:nvSpPr>
        <p:spPr>
          <a:xfrm>
            <a:off x="688909" y="1396979"/>
            <a:ext cx="10515600" cy="4351200"/>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000"/>
              <a:buChar char="•"/>
            </a:pPr>
            <a:r>
              <a:rPr lang="es-MX" sz="2000"/>
              <a:t>De acuerdo con el IMSS, se estima que el 40% de la población tiene defectos visuales. (poner fuente)</a:t>
            </a:r>
            <a:endParaRPr sz="2000"/>
          </a:p>
          <a:p>
            <a:pPr indent="-228600" lvl="0" marL="228600" rtl="0" algn="just">
              <a:lnSpc>
                <a:spcPct val="90000"/>
              </a:lnSpc>
              <a:spcBef>
                <a:spcPts val="1000"/>
              </a:spcBef>
              <a:spcAft>
                <a:spcPts val="0"/>
              </a:spcAft>
              <a:buClr>
                <a:schemeClr val="dk1"/>
              </a:buClr>
              <a:buSzPts val="2000"/>
              <a:buChar char="•"/>
            </a:pPr>
            <a:r>
              <a:rPr lang="es-MX" sz="2000"/>
              <a:t>El impacto de la tecnología en la salud en el siglo XXI, en particular sobre los ojos que reciben las ondas que emiten los equipos computarizados, es un tema que merece un análisis profundo por toda la sociedad, pues podrían afectarse generaciones de seres humanos en el presente y en el futuro (Vallejo, 2022)</a:t>
            </a:r>
            <a:endParaRPr sz="2000"/>
          </a:p>
          <a:p>
            <a:pPr indent="-228600" lvl="0" marL="228600" rtl="0" algn="just">
              <a:lnSpc>
                <a:spcPct val="90000"/>
              </a:lnSpc>
              <a:spcBef>
                <a:spcPts val="1000"/>
              </a:spcBef>
              <a:spcAft>
                <a:spcPts val="0"/>
              </a:spcAft>
              <a:buClr>
                <a:schemeClr val="dk1"/>
              </a:buClr>
              <a:buSzPts val="2000"/>
              <a:buChar char="•"/>
            </a:pPr>
            <a:r>
              <a:rPr lang="es-MX" sz="2000">
                <a:latin typeface="Calibri"/>
                <a:ea typeface="Calibri"/>
                <a:cs typeface="Calibri"/>
                <a:sym typeface="Calibri"/>
              </a:rPr>
              <a:t>Hay pocos estudios acerca del impacto a la salud ocular del uso continuo de la computadora, sin embargo algunos de ellos enumeran un varios síntomas y signos que denotan cansancio ocular que se puede reducir con condiciones ergonómicas adecuadas como: medir el tiempo de exposición, distancia , ángulo de trabajo, iluminación y reflejos, disposición de mobiliarios, presencia o no de tóxicos en el ambiente, temperatura y humedad ambiental. (Pérez, 2008)</a:t>
            </a:r>
            <a:endParaRPr sz="2000">
              <a:latin typeface="Calibri"/>
              <a:ea typeface="Calibri"/>
              <a:cs typeface="Calibri"/>
              <a:sym typeface="Calibri"/>
            </a:endParaRPr>
          </a:p>
          <a:p>
            <a:pPr indent="-228600" lvl="0" marL="228600" rtl="0" algn="just">
              <a:lnSpc>
                <a:spcPct val="90000"/>
              </a:lnSpc>
              <a:spcBef>
                <a:spcPts val="1000"/>
              </a:spcBef>
              <a:spcAft>
                <a:spcPts val="0"/>
              </a:spcAft>
              <a:buClr>
                <a:schemeClr val="dk1"/>
              </a:buClr>
              <a:buSzPts val="2000"/>
              <a:buChar char="•"/>
            </a:pPr>
            <a:r>
              <a:rPr lang="es-MX" sz="2000"/>
              <a:t>En Historia del Arte se ha recurrido a diferentes formas de interpretar la comunicación visual desde el punto de fuga o perspectiva en el Renacimiento hasta el Arte óptico (Toussaint,1985) </a:t>
            </a:r>
            <a:endParaRPr/>
          </a:p>
          <a:p>
            <a:pPr indent="0" lvl="0" marL="0" rtl="0" algn="just">
              <a:lnSpc>
                <a:spcPct val="90000"/>
              </a:lnSpc>
              <a:spcBef>
                <a:spcPts val="1000"/>
              </a:spcBef>
              <a:spcAft>
                <a:spcPts val="0"/>
              </a:spcAft>
              <a:buClr>
                <a:schemeClr val="dk1"/>
              </a:buClr>
              <a:buSzPts val="28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28"/>
          <p:cNvSpPr txBox="1"/>
          <p:nvPr>
            <p:ph type="title"/>
          </p:nvPr>
        </p:nvSpPr>
        <p:spPr>
          <a:xfrm>
            <a:off x="620486" y="1709057"/>
            <a:ext cx="10423200" cy="4749000"/>
          </a:xfrm>
          <a:prstGeom prst="rect">
            <a:avLst/>
          </a:prstGeom>
          <a:noFill/>
          <a:ln>
            <a:noFill/>
          </a:ln>
        </p:spPr>
        <p:txBody>
          <a:bodyPr anchorCtr="0" anchor="ctr" bIns="45700" lIns="91425" spcFirstLastPara="1" rIns="91425" wrap="square" tIns="45700">
            <a:normAutofit fontScale="90000"/>
          </a:bodyPr>
          <a:lstStyle/>
          <a:p>
            <a:pPr indent="0" lvl="0" marL="0" rtl="0" algn="just">
              <a:lnSpc>
                <a:spcPct val="90000"/>
              </a:lnSpc>
              <a:spcBef>
                <a:spcPts val="0"/>
              </a:spcBef>
              <a:spcAft>
                <a:spcPts val="0"/>
              </a:spcAft>
              <a:buClr>
                <a:schemeClr val="dk1"/>
              </a:buClr>
              <a:buSzPct val="100000"/>
              <a:buFont typeface="Calibri"/>
              <a:buNone/>
            </a:pPr>
            <a:r>
              <a:rPr b="1" lang="es-MX" sz="2400"/>
              <a:t>Objetivos</a:t>
            </a:r>
            <a:r>
              <a:rPr lang="es-MX" sz="2400"/>
              <a:t>:</a:t>
            </a:r>
            <a:br>
              <a:rPr lang="es-MX" sz="2400"/>
            </a:br>
            <a:br>
              <a:rPr lang="es-MX" sz="2400"/>
            </a:br>
            <a:r>
              <a:rPr b="1" lang="es-MX" sz="2400"/>
              <a:t>Conceptuales</a:t>
            </a:r>
            <a:br>
              <a:rPr b="1" lang="es-MX" sz="2400"/>
            </a:br>
            <a:r>
              <a:rPr lang="es-MX" sz="2400"/>
              <a:t>Las y los estudiantes Identificarán los principios generales acerca de la fisiología de la visión desde el punto de vista de las asignaturas que conforman este proyecto: Desde la anatomía, fisiología, captación de la luz y las imágenes por el sentido de la vista y su interpretación en el cerebro, así como los defectos visuales.</a:t>
            </a:r>
            <a:br>
              <a:rPr lang="es-MX" sz="2400"/>
            </a:br>
            <a:r>
              <a:rPr lang="es-MX" sz="2400"/>
              <a:t>Explicarán su aplicación en el arte, en la pintura,  en el manejo de la luz y sus efectos visuales; así como identificaran el desarrollo de las diferentes corrientes artísticas que emplean los diferentes efectos ópticos desde el impresionismo hasta el arte óptico.</a:t>
            </a:r>
            <a:br>
              <a:rPr lang="es-MX" sz="2400"/>
            </a:br>
            <a:br>
              <a:rPr lang="es-MX" sz="2400"/>
            </a:br>
            <a:r>
              <a:rPr b="1" lang="es-MX" sz="2400"/>
              <a:t>Procedimentales</a:t>
            </a:r>
            <a:br>
              <a:rPr b="1" lang="es-MX" sz="2400"/>
            </a:br>
            <a:r>
              <a:rPr lang="es-MX" sz="2400"/>
              <a:t>Planearán y ejecutarán una campaña escolar para promover la salud visual.</a:t>
            </a:r>
            <a:br>
              <a:rPr lang="es-MX" sz="2400"/>
            </a:br>
            <a:br>
              <a:rPr lang="es-MX" sz="2400"/>
            </a:br>
            <a:r>
              <a:rPr b="1" lang="es-MX" sz="2400"/>
              <a:t>Actitudinales</a:t>
            </a:r>
            <a:br>
              <a:rPr b="1" lang="es-MX" sz="2400"/>
            </a:br>
            <a:r>
              <a:rPr lang="es-MX" sz="2400"/>
              <a:t>Se comprometerán con la promoción de la salud visual en su comunidad escolar, pues el impacto de las nuevas tecnologías, como el uso continuado del celular, tablets, computadoras ha impactado en la salud de los ojos de niños y jóvenes. </a:t>
            </a:r>
            <a:br>
              <a:rPr lang="es-MX" sz="2400"/>
            </a:br>
            <a:br>
              <a:rPr lang="es-MX"/>
            </a:br>
            <a:br>
              <a:rPr lang="es-MX"/>
            </a:b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2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s-MX"/>
              <a:t>Objetivo General</a:t>
            </a:r>
            <a:endParaRPr/>
          </a:p>
        </p:txBody>
      </p:sp>
      <p:sp>
        <p:nvSpPr>
          <p:cNvPr id="316" name="Google Shape;316;p2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s-MX"/>
              <a:t>Investigar la relación que existe entre el uso de pantallas de dispositivos diversos y el aumento de trastornos visuales.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3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s-MX"/>
              <a:t>Objetivos de cada asignatura</a:t>
            </a:r>
            <a:endParaRPr/>
          </a:p>
        </p:txBody>
      </p:sp>
      <p:sp>
        <p:nvSpPr>
          <p:cNvPr id="322" name="Google Shape;322;p3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b="1" lang="es-MX" sz="2000"/>
              <a:t>Morfología: </a:t>
            </a:r>
            <a:r>
              <a:rPr lang="es-MX" sz="2000"/>
              <a:t>Objetivo. Los estudiantes analizarán las repercusiones a la salud de la visión el uso inadecuado de los dispositivos electrónicos. Valorarán la importancia de campañas preventivas de enfermedades oculares producidas por el uso inadecuado de los dispositivos electrónicos.</a:t>
            </a:r>
            <a:endParaRPr/>
          </a:p>
          <a:p>
            <a:pPr indent="-228600" lvl="0" marL="228600" rtl="0" algn="l">
              <a:lnSpc>
                <a:spcPct val="90000"/>
              </a:lnSpc>
              <a:spcBef>
                <a:spcPts val="1000"/>
              </a:spcBef>
              <a:spcAft>
                <a:spcPts val="0"/>
              </a:spcAft>
              <a:buClr>
                <a:schemeClr val="dk1"/>
              </a:buClr>
              <a:buSzPts val="2000"/>
              <a:buChar char="•"/>
            </a:pPr>
            <a:r>
              <a:rPr b="1" lang="es-MX" sz="2000">
                <a:latin typeface="Calibri"/>
                <a:ea typeface="Calibri"/>
                <a:cs typeface="Calibri"/>
                <a:sym typeface="Calibri"/>
              </a:rPr>
              <a:t>Historia del Arte:</a:t>
            </a:r>
            <a:r>
              <a:rPr lang="es-MX" sz="2000">
                <a:solidFill>
                  <a:srgbClr val="000000"/>
                </a:solidFill>
                <a:latin typeface="Calibri"/>
                <a:ea typeface="Calibri"/>
                <a:cs typeface="Calibri"/>
                <a:sym typeface="Calibri"/>
              </a:rPr>
              <a:t> </a:t>
            </a:r>
            <a:r>
              <a:rPr lang="es-MX" sz="2000">
                <a:latin typeface="Calibri"/>
                <a:ea typeface="Calibri"/>
                <a:cs typeface="Calibri"/>
                <a:sym typeface="Calibri"/>
              </a:rPr>
              <a:t>El alumno identificara las diferentes etapas de la representación del Arte sobre la fisonomía humana en la Historia que se tienen del ojo humano y de sus diferentes perspectivas desde el Renacimiento hasta la actualidad desde la propuesta de Vesalio hasta las representaciones artísticas digitales contemporáneas.</a:t>
            </a:r>
            <a:endParaRPr sz="2000"/>
          </a:p>
          <a:p>
            <a:pPr indent="-228600" lvl="0" marL="228600" rtl="0" algn="l">
              <a:lnSpc>
                <a:spcPct val="90000"/>
              </a:lnSpc>
              <a:spcBef>
                <a:spcPts val="1000"/>
              </a:spcBef>
              <a:spcAft>
                <a:spcPts val="0"/>
              </a:spcAft>
              <a:buClr>
                <a:schemeClr val="dk1"/>
              </a:buClr>
              <a:buSzPts val="2000"/>
              <a:buChar char="•"/>
            </a:pPr>
            <a:r>
              <a:rPr b="1" lang="es-MX" sz="2000"/>
              <a:t>Física IV: </a:t>
            </a:r>
            <a:r>
              <a:rPr lang="es-MX" sz="2000"/>
              <a:t>El alumno aplicará los conceptos y leyes de la óptica en el uso responsable de pantallas, soportado en una argumentación documentada científicamente, asumiendo una actitud responsable. Valorar la importancia de la Física en el desarrollo de tecnología y en el uso adecuado de la misma</a:t>
            </a:r>
            <a:endParaRPr/>
          </a:p>
          <a:p>
            <a:pPr indent="-228600" lvl="0" marL="228600" rtl="0" algn="l">
              <a:lnSpc>
                <a:spcPct val="90000"/>
              </a:lnSpc>
              <a:spcBef>
                <a:spcPts val="1000"/>
              </a:spcBef>
              <a:spcAft>
                <a:spcPts val="0"/>
              </a:spcAft>
              <a:buClr>
                <a:schemeClr val="dk1"/>
              </a:buClr>
              <a:buSzPts val="2000"/>
              <a:buChar char="•"/>
            </a:pPr>
            <a:r>
              <a:rPr b="1" lang="es-MX" sz="2000"/>
              <a:t>Comunicación visual: </a:t>
            </a:r>
            <a:r>
              <a:rPr lang="es-MX" sz="2000"/>
              <a:t>Comprender el uso de dispositivos digitales, como un soporte para el mensaje visual y la relación de trastornos visuales como una distorsión inconsciente tanto del mensaje como de la imagen. </a:t>
            </a:r>
            <a:endParaRPr/>
          </a:p>
          <a:p>
            <a:pPr indent="-101600" lvl="0" marL="228600" rtl="0" algn="l">
              <a:lnSpc>
                <a:spcPct val="90000"/>
              </a:lnSpc>
              <a:spcBef>
                <a:spcPts val="1000"/>
              </a:spcBef>
              <a:spcAft>
                <a:spcPts val="0"/>
              </a:spcAft>
              <a:buClr>
                <a:schemeClr val="dk1"/>
              </a:buClr>
              <a:buSzPts val="2000"/>
              <a:buNone/>
            </a:pPr>
            <a:r>
              <a:t/>
            </a: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3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s-MX"/>
              <a:t>Documentación de actividades a desempeñar</a:t>
            </a:r>
            <a:br>
              <a:rPr lang="es-MX"/>
            </a:br>
            <a:r>
              <a:rPr lang="es-MX"/>
              <a:t>(interdisciplinaria)</a:t>
            </a:r>
            <a:endParaRPr/>
          </a:p>
        </p:txBody>
      </p:sp>
      <p:sp>
        <p:nvSpPr>
          <p:cNvPr id="328" name="Google Shape;328;p3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s-MX"/>
              <a:t>Preguntar a expertos en oftalmología e informática y razonar la información para elaborar una encuesta que se aplicara a los alumnos de sexto y a los miembros de su núcleo familiar</a:t>
            </a:r>
            <a:endParaRPr/>
          </a:p>
          <a:p>
            <a:pPr indent="-228600" lvl="0" marL="228600" rtl="0" algn="l">
              <a:lnSpc>
                <a:spcPct val="90000"/>
              </a:lnSpc>
              <a:spcBef>
                <a:spcPts val="1000"/>
              </a:spcBef>
              <a:spcAft>
                <a:spcPts val="0"/>
              </a:spcAft>
              <a:buClr>
                <a:schemeClr val="dk1"/>
              </a:buClr>
              <a:buSzPts val="2800"/>
              <a:buChar char="•"/>
            </a:pPr>
            <a:r>
              <a:rPr lang="es-MX"/>
              <a:t>La encuesta se realizará de una manera simple, con no mas de 50 preguntas, en las que se recalcará la importancia de conocer los síntomas de trastornos visuales y el uso de medios digitales.</a:t>
            </a:r>
            <a:endParaRPr/>
          </a:p>
          <a:p>
            <a:pPr indent="-228600" lvl="0" marL="228600" rtl="0" algn="l">
              <a:lnSpc>
                <a:spcPct val="90000"/>
              </a:lnSpc>
              <a:spcBef>
                <a:spcPts val="1000"/>
              </a:spcBef>
              <a:spcAft>
                <a:spcPts val="0"/>
              </a:spcAft>
              <a:buClr>
                <a:schemeClr val="dk1"/>
              </a:buClr>
              <a:buSzPts val="2800"/>
              <a:buChar char="•"/>
            </a:pPr>
            <a:r>
              <a:rPr lang="es-MX"/>
              <a:t>Examinar y reorganizar las respuestas de la encuesta y vaciar los resultados en una gráfica, para tener el control total de los resultados.</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3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s-MX"/>
              <a:t>Documentación de actividades </a:t>
            </a:r>
            <a:br>
              <a:rPr lang="es-MX"/>
            </a:br>
            <a:r>
              <a:rPr lang="es-MX"/>
              <a:t>(por asignatura)</a:t>
            </a:r>
            <a:endParaRPr/>
          </a:p>
        </p:txBody>
      </p:sp>
      <p:sp>
        <p:nvSpPr>
          <p:cNvPr id="334" name="Google Shape;334;p3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107000"/>
              </a:lnSpc>
              <a:spcBef>
                <a:spcPts val="0"/>
              </a:spcBef>
              <a:spcAft>
                <a:spcPts val="0"/>
              </a:spcAft>
              <a:buClr>
                <a:schemeClr val="dk1"/>
              </a:buClr>
              <a:buSzPts val="1800"/>
              <a:buChar char="•"/>
            </a:pPr>
            <a:r>
              <a:rPr b="1" i="1" lang="es-MX" sz="1800">
                <a:latin typeface="Calibri"/>
                <a:ea typeface="Calibri"/>
                <a:cs typeface="Calibri"/>
                <a:sym typeface="Calibri"/>
              </a:rPr>
              <a:t>1.- Seleccionar las diferentes fuentes de información: </a:t>
            </a:r>
            <a:r>
              <a:rPr lang="es-MX" sz="1800">
                <a:latin typeface="Calibri"/>
                <a:ea typeface="Calibri"/>
                <a:cs typeface="Calibri"/>
                <a:sym typeface="Calibri"/>
              </a:rPr>
              <a:t>Buscar las fuentes y elegir con las que cuenta la Biblioteca del Instituto Canadiense Clarac y elegir las que nos sirven para la investigación de nuestro tema, en este caso elegiremos las fuentes documentales, que son consideradas fuentes secundarias como libros e información de blogs y paginas digitales.</a:t>
            </a:r>
            <a:endParaRPr/>
          </a:p>
          <a:p>
            <a:pPr indent="-228600" lvl="0" marL="228600" rtl="0" algn="l">
              <a:lnSpc>
                <a:spcPct val="107000"/>
              </a:lnSpc>
              <a:spcBef>
                <a:spcPts val="1800"/>
              </a:spcBef>
              <a:spcAft>
                <a:spcPts val="0"/>
              </a:spcAft>
              <a:buClr>
                <a:schemeClr val="dk1"/>
              </a:buClr>
              <a:buSzPts val="1800"/>
              <a:buChar char="•"/>
            </a:pPr>
            <a:r>
              <a:rPr lang="es-MX" sz="1800">
                <a:latin typeface="Calibri"/>
                <a:ea typeface="Calibri"/>
                <a:cs typeface="Calibri"/>
                <a:sym typeface="Calibri"/>
              </a:rPr>
              <a:t> </a:t>
            </a:r>
            <a:r>
              <a:rPr b="1" i="1" lang="es-MX" sz="1800">
                <a:latin typeface="Calibri"/>
                <a:ea typeface="Calibri"/>
                <a:cs typeface="Calibri"/>
                <a:sym typeface="Calibri"/>
              </a:rPr>
              <a:t>2.- Revisar las fuentes de</a:t>
            </a:r>
            <a:r>
              <a:rPr lang="es-MX" sz="1800">
                <a:latin typeface="Calibri"/>
                <a:ea typeface="Calibri"/>
                <a:cs typeface="Calibri"/>
                <a:sym typeface="Calibri"/>
              </a:rPr>
              <a:t> </a:t>
            </a:r>
            <a:r>
              <a:rPr b="1" i="1" lang="es-MX" sz="1800">
                <a:latin typeface="Calibri"/>
                <a:ea typeface="Calibri"/>
                <a:cs typeface="Calibri"/>
                <a:sym typeface="Calibri"/>
              </a:rPr>
              <a:t>información</a:t>
            </a:r>
            <a:r>
              <a:rPr lang="es-MX" sz="1800">
                <a:latin typeface="Calibri"/>
                <a:ea typeface="Calibri"/>
                <a:cs typeface="Calibri"/>
                <a:sym typeface="Calibri"/>
              </a:rPr>
              <a:t> (fuentes documentales secundarias: libros, blogs, páginas web etc.)                                                                                                                    </a:t>
            </a:r>
            <a:r>
              <a:rPr b="1" lang="es-MX" sz="1800">
                <a:latin typeface="Calibri"/>
                <a:ea typeface="Calibri"/>
                <a:cs typeface="Calibri"/>
                <a:sym typeface="Calibri"/>
              </a:rPr>
              <a:t>Contexto del tema de Investigación.                                                                                                                        Imágenes                                                                                                                                                           </a:t>
            </a:r>
            <a:endParaRPr sz="1800">
              <a:latin typeface="Calibri"/>
              <a:ea typeface="Calibri"/>
              <a:cs typeface="Calibri"/>
              <a:sym typeface="Calibri"/>
            </a:endParaRPr>
          </a:p>
          <a:p>
            <a:pPr indent="-228600" lvl="0" marL="228600" rtl="0" algn="l">
              <a:lnSpc>
                <a:spcPct val="107000"/>
              </a:lnSpc>
              <a:spcBef>
                <a:spcPts val="1800"/>
              </a:spcBef>
              <a:spcAft>
                <a:spcPts val="0"/>
              </a:spcAft>
              <a:buClr>
                <a:schemeClr val="dk1"/>
              </a:buClr>
              <a:buSzPts val="1800"/>
              <a:buChar char="•"/>
            </a:pPr>
            <a:r>
              <a:rPr b="1" i="1" lang="es-MX" sz="1800">
                <a:latin typeface="Calibri"/>
                <a:ea typeface="Calibri"/>
                <a:cs typeface="Calibri"/>
                <a:sym typeface="Calibri"/>
              </a:rPr>
              <a:t>3.- Recopilar la información del Proyecto</a:t>
            </a:r>
            <a:endParaRPr sz="1800">
              <a:latin typeface="Calibri"/>
              <a:ea typeface="Calibri"/>
              <a:cs typeface="Calibri"/>
              <a:sym typeface="Calibri"/>
            </a:endParaRPr>
          </a:p>
          <a:p>
            <a:pPr indent="-228600" lvl="0" marL="228600" rtl="0" algn="l">
              <a:lnSpc>
                <a:spcPct val="107000"/>
              </a:lnSpc>
              <a:spcBef>
                <a:spcPts val="1800"/>
              </a:spcBef>
              <a:spcAft>
                <a:spcPts val="0"/>
              </a:spcAft>
              <a:buClr>
                <a:schemeClr val="dk1"/>
              </a:buClr>
              <a:buSzPts val="1800"/>
              <a:buChar char="•"/>
            </a:pPr>
            <a:r>
              <a:rPr b="1" lang="es-MX" sz="1800">
                <a:latin typeface="Calibri"/>
                <a:ea typeface="Calibri"/>
                <a:cs typeface="Calibri"/>
                <a:sym typeface="Calibri"/>
              </a:rPr>
              <a:t>4</a:t>
            </a:r>
            <a:r>
              <a:rPr b="1" i="1" lang="es-MX" sz="1800">
                <a:latin typeface="Calibri"/>
                <a:ea typeface="Calibri"/>
                <a:cs typeface="Calibri"/>
                <a:sym typeface="Calibri"/>
              </a:rPr>
              <a:t>.- Analizar la Información de </a:t>
            </a:r>
            <a:r>
              <a:rPr b="1" lang="es-MX" sz="1800">
                <a:latin typeface="Calibri"/>
                <a:ea typeface="Calibri"/>
                <a:cs typeface="Calibri"/>
                <a:sym typeface="Calibri"/>
              </a:rPr>
              <a:t>Documentos y Textos escritos</a:t>
            </a:r>
            <a:r>
              <a:rPr b="1" i="1" lang="es-MX" sz="1800">
                <a:latin typeface="Calibri"/>
                <a:ea typeface="Calibri"/>
                <a:cs typeface="Calibri"/>
                <a:sym typeface="Calibri"/>
              </a:rPr>
              <a:t>.</a:t>
            </a:r>
            <a:endParaRPr sz="1800">
              <a:latin typeface="Calibri"/>
              <a:ea typeface="Calibri"/>
              <a:cs typeface="Calibri"/>
              <a:sym typeface="Calibri"/>
            </a:endParaRPr>
          </a:p>
          <a:p>
            <a:pPr indent="-228600" lvl="0" marL="228600" rtl="0" algn="l">
              <a:lnSpc>
                <a:spcPct val="107000"/>
              </a:lnSpc>
              <a:spcBef>
                <a:spcPts val="1800"/>
              </a:spcBef>
              <a:spcAft>
                <a:spcPts val="0"/>
              </a:spcAft>
              <a:buClr>
                <a:schemeClr val="dk1"/>
              </a:buClr>
              <a:buSzPts val="1800"/>
              <a:buChar char="•"/>
            </a:pPr>
            <a:r>
              <a:rPr b="1" i="1" lang="es-MX" sz="1800">
                <a:latin typeface="Calibri"/>
                <a:ea typeface="Calibri"/>
                <a:cs typeface="Calibri"/>
                <a:sym typeface="Calibri"/>
              </a:rPr>
              <a:t>5.- Organizar la información.</a:t>
            </a:r>
            <a:endParaRPr sz="1800">
              <a:latin typeface="Calibri"/>
              <a:ea typeface="Calibri"/>
              <a:cs typeface="Calibri"/>
              <a:sym typeface="Calibri"/>
            </a:endParaRPr>
          </a:p>
          <a:p>
            <a:pPr indent="-228600" lvl="0" marL="228600" rtl="0" algn="l">
              <a:lnSpc>
                <a:spcPct val="90000"/>
              </a:lnSpc>
              <a:spcBef>
                <a:spcPts val="1800"/>
              </a:spcBef>
              <a:spcAft>
                <a:spcPts val="0"/>
              </a:spcAft>
              <a:buClr>
                <a:schemeClr val="dk1"/>
              </a:buClr>
              <a:buSzPts val="1800"/>
              <a:buChar char="•"/>
            </a:pPr>
            <a:r>
              <a:rPr b="1" i="1" lang="es-MX" sz="1800">
                <a:latin typeface="Calibri"/>
                <a:ea typeface="Calibri"/>
                <a:cs typeface="Calibri"/>
                <a:sym typeface="Calibri"/>
              </a:rPr>
              <a:t>6.- Poner la información en el Organizador Grafico.</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33"/>
          <p:cNvSpPr/>
          <p:nvPr/>
        </p:nvSpPr>
        <p:spPr>
          <a:xfrm>
            <a:off x="9306828" y="4105199"/>
            <a:ext cx="1919700" cy="1746600"/>
          </a:xfrm>
          <a:prstGeom prst="rect">
            <a:avLst/>
          </a:prstGeom>
          <a:noFill/>
          <a:ln cap="flat" cmpd="sng" w="9525">
            <a:solidFill>
              <a:srgbClr val="00B05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t/>
            </a:r>
            <a:endParaRPr b="1" i="0" sz="1100" u="none" cap="none" strike="noStrike">
              <a:solidFill>
                <a:schemeClr val="dk1"/>
              </a:solidFill>
              <a:latin typeface="Calibri"/>
              <a:ea typeface="Calibri"/>
              <a:cs typeface="Calibri"/>
              <a:sym typeface="Calibri"/>
            </a:endParaRPr>
          </a:p>
        </p:txBody>
      </p:sp>
      <p:sp>
        <p:nvSpPr>
          <p:cNvPr id="340" name="Google Shape;340;p33"/>
          <p:cNvSpPr/>
          <p:nvPr/>
        </p:nvSpPr>
        <p:spPr>
          <a:xfrm>
            <a:off x="782976" y="2023229"/>
            <a:ext cx="1764600" cy="1612800"/>
          </a:xfrm>
          <a:prstGeom prst="rect">
            <a:avLst/>
          </a:prstGeom>
          <a:noFill/>
          <a:ln cap="flat" cmpd="sng" w="9525">
            <a:solidFill>
              <a:srgbClr val="7030A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i="0" lang="es-MX" sz="1000" u="none" cap="none" strike="noStrike">
                <a:solidFill>
                  <a:schemeClr val="dk1"/>
                </a:solidFill>
                <a:latin typeface="Arial"/>
                <a:ea typeface="Arial"/>
                <a:cs typeface="Arial"/>
                <a:sym typeface="Arial"/>
              </a:rPr>
              <a:t>UNIDAD II</a:t>
            </a:r>
            <a:endParaRPr/>
          </a:p>
          <a:p>
            <a:pPr indent="0" lvl="0" marL="0" marR="0" rtl="0" algn="l">
              <a:spcBef>
                <a:spcPts val="0"/>
              </a:spcBef>
              <a:spcAft>
                <a:spcPts val="0"/>
              </a:spcAft>
              <a:buNone/>
            </a:pPr>
            <a:r>
              <a:rPr b="1" lang="es-MX" sz="1000">
                <a:solidFill>
                  <a:schemeClr val="dk1"/>
                </a:solidFill>
                <a:latin typeface="Arial"/>
                <a:ea typeface="Arial"/>
                <a:cs typeface="Arial"/>
                <a:sym typeface="Arial"/>
              </a:rPr>
              <a:t> </a:t>
            </a:r>
            <a:endParaRPr/>
          </a:p>
          <a:p>
            <a:pPr indent="0" lvl="0" marL="0" marR="0" rtl="0" algn="l">
              <a:spcBef>
                <a:spcPts val="0"/>
              </a:spcBef>
              <a:spcAft>
                <a:spcPts val="0"/>
              </a:spcAft>
              <a:buNone/>
            </a:pPr>
            <a:r>
              <a:rPr lang="es-MX" sz="1000">
                <a:solidFill>
                  <a:schemeClr val="dk1"/>
                </a:solidFill>
                <a:latin typeface="Arial"/>
                <a:ea typeface="Arial"/>
                <a:cs typeface="Arial"/>
                <a:sym typeface="Arial"/>
              </a:rPr>
              <a:t>Códigos visuales en las representaciones bidimensionales y tridimensionales.</a:t>
            </a:r>
            <a:endParaRPr/>
          </a:p>
          <a:p>
            <a:pPr indent="0" lvl="0" marL="0" marR="0" rtl="0" algn="l">
              <a:spcBef>
                <a:spcPts val="0"/>
              </a:spcBef>
              <a:spcAft>
                <a:spcPts val="0"/>
              </a:spcAft>
              <a:buNone/>
            </a:pPr>
            <a:r>
              <a:t/>
            </a:r>
            <a:endParaRPr sz="1000">
              <a:solidFill>
                <a:schemeClr val="dk1"/>
              </a:solidFill>
              <a:latin typeface="Arial"/>
              <a:ea typeface="Arial"/>
              <a:cs typeface="Arial"/>
              <a:sym typeface="Arial"/>
            </a:endParaRPr>
          </a:p>
        </p:txBody>
      </p:sp>
      <p:sp>
        <p:nvSpPr>
          <p:cNvPr id="341" name="Google Shape;341;p33"/>
          <p:cNvSpPr/>
          <p:nvPr/>
        </p:nvSpPr>
        <p:spPr>
          <a:xfrm>
            <a:off x="6944833" y="5194059"/>
            <a:ext cx="1256100" cy="969900"/>
          </a:xfrm>
          <a:prstGeom prst="rect">
            <a:avLst/>
          </a:prstGeom>
          <a:noFill/>
          <a:ln cap="flat" cmpd="sng" w="9525">
            <a:solidFill>
              <a:srgbClr val="E36C0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None/>
            </a:pPr>
            <a:r>
              <a:rPr b="1" lang="es-MX" sz="1100">
                <a:solidFill>
                  <a:schemeClr val="dk1"/>
                </a:solidFill>
                <a:latin typeface="Century Gothic"/>
                <a:ea typeface="Century Gothic"/>
                <a:cs typeface="Century Gothic"/>
                <a:sym typeface="Century Gothic"/>
              </a:rPr>
              <a:t>Unidad IV</a:t>
            </a:r>
            <a:endParaRPr/>
          </a:p>
          <a:p>
            <a:pPr indent="0" lvl="0" marL="0" marR="0" rtl="0" algn="ctr">
              <a:lnSpc>
                <a:spcPct val="114999"/>
              </a:lnSpc>
              <a:spcBef>
                <a:spcPts val="0"/>
              </a:spcBef>
              <a:spcAft>
                <a:spcPts val="0"/>
              </a:spcAft>
              <a:buNone/>
            </a:pPr>
            <a:r>
              <a:rPr b="1" lang="es-MX" sz="1100">
                <a:solidFill>
                  <a:schemeClr val="dk1"/>
                </a:solidFill>
                <a:latin typeface="Century Gothic"/>
                <a:ea typeface="Century Gothic"/>
                <a:cs typeface="Century Gothic"/>
                <a:sym typeface="Century Gothic"/>
              </a:rPr>
              <a:t>Representación Visual</a:t>
            </a:r>
            <a:endParaRPr b="1" sz="1100">
              <a:solidFill>
                <a:schemeClr val="dk1"/>
              </a:solidFill>
              <a:latin typeface="Century Gothic"/>
              <a:ea typeface="Century Gothic"/>
              <a:cs typeface="Century Gothic"/>
              <a:sym typeface="Century Gothic"/>
            </a:endParaRPr>
          </a:p>
          <a:p>
            <a:pPr indent="0" lvl="0" marL="0" marR="0" rtl="0" algn="ctr">
              <a:lnSpc>
                <a:spcPct val="114999"/>
              </a:lnSpc>
              <a:spcBef>
                <a:spcPts val="0"/>
              </a:spcBef>
              <a:spcAft>
                <a:spcPts val="0"/>
              </a:spcAft>
              <a:buNone/>
            </a:pPr>
            <a:r>
              <a:rPr b="1" lang="es-MX" sz="1100">
                <a:solidFill>
                  <a:schemeClr val="dk1"/>
                </a:solidFill>
                <a:latin typeface="Century Gothic"/>
                <a:ea typeface="Century Gothic"/>
                <a:cs typeface="Century Gothic"/>
                <a:sym typeface="Century Gothic"/>
              </a:rPr>
              <a:t>Arte óptico</a:t>
            </a:r>
            <a:endParaRPr/>
          </a:p>
        </p:txBody>
      </p:sp>
      <p:sp>
        <p:nvSpPr>
          <p:cNvPr id="342" name="Google Shape;342;p33"/>
          <p:cNvSpPr/>
          <p:nvPr/>
        </p:nvSpPr>
        <p:spPr>
          <a:xfrm>
            <a:off x="4719203" y="5381819"/>
            <a:ext cx="1887900" cy="1367400"/>
          </a:xfrm>
          <a:prstGeom prst="rect">
            <a:avLst/>
          </a:prstGeom>
          <a:noFill/>
          <a:ln cap="flat" cmpd="sng" w="9525">
            <a:solidFill>
              <a:srgbClr val="E36C0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None/>
            </a:pPr>
            <a:r>
              <a:rPr b="1" lang="es-MX" sz="1000">
                <a:solidFill>
                  <a:schemeClr val="dk1"/>
                </a:solidFill>
                <a:latin typeface="Calibri"/>
                <a:ea typeface="Calibri"/>
                <a:cs typeface="Calibri"/>
                <a:sym typeface="Calibri"/>
              </a:rPr>
              <a:t>Unidad II</a:t>
            </a:r>
            <a:endParaRPr b="1" sz="1000">
              <a:solidFill>
                <a:schemeClr val="dk1"/>
              </a:solidFill>
              <a:latin typeface="Calibri"/>
              <a:ea typeface="Calibri"/>
              <a:cs typeface="Calibri"/>
              <a:sym typeface="Calibri"/>
            </a:endParaRPr>
          </a:p>
          <a:p>
            <a:pPr indent="0" lvl="0" marL="0" marR="0" rtl="0" algn="just">
              <a:lnSpc>
                <a:spcPct val="114999"/>
              </a:lnSpc>
              <a:spcBef>
                <a:spcPts val="0"/>
              </a:spcBef>
              <a:spcAft>
                <a:spcPts val="0"/>
              </a:spcAft>
              <a:buNone/>
            </a:pPr>
            <a:r>
              <a:rPr b="1" lang="es-MX" sz="1000">
                <a:solidFill>
                  <a:schemeClr val="dk1"/>
                </a:solidFill>
                <a:latin typeface="Calibri"/>
                <a:ea typeface="Calibri"/>
                <a:cs typeface="Calibri"/>
                <a:sym typeface="Calibri"/>
              </a:rPr>
              <a:t>Representación del ojo humano</a:t>
            </a:r>
            <a:endParaRPr b="1" sz="1000">
              <a:solidFill>
                <a:schemeClr val="dk1"/>
              </a:solidFill>
              <a:latin typeface="Calibri"/>
              <a:ea typeface="Calibri"/>
              <a:cs typeface="Calibri"/>
              <a:sym typeface="Calibri"/>
            </a:endParaRPr>
          </a:p>
          <a:p>
            <a:pPr indent="0" lvl="0" marL="0" marR="0" rtl="0" algn="just">
              <a:lnSpc>
                <a:spcPct val="114999"/>
              </a:lnSpc>
              <a:spcBef>
                <a:spcPts val="0"/>
              </a:spcBef>
              <a:spcAft>
                <a:spcPts val="0"/>
              </a:spcAft>
              <a:buNone/>
            </a:pPr>
            <a:r>
              <a:rPr b="1" lang="es-MX" sz="1000">
                <a:solidFill>
                  <a:schemeClr val="dk1"/>
                </a:solidFill>
                <a:latin typeface="Calibri"/>
                <a:ea typeface="Calibri"/>
                <a:cs typeface="Calibri"/>
                <a:sym typeface="Calibri"/>
              </a:rPr>
              <a:t> Efectos ópticos en la pintura y el arte.</a:t>
            </a:r>
            <a:endParaRPr/>
          </a:p>
          <a:p>
            <a:pPr indent="0" lvl="0" marL="0" marR="0" rtl="0" algn="just">
              <a:lnSpc>
                <a:spcPct val="114999"/>
              </a:lnSpc>
              <a:spcBef>
                <a:spcPts val="0"/>
              </a:spcBef>
              <a:spcAft>
                <a:spcPts val="0"/>
              </a:spcAft>
              <a:buNone/>
            </a:pPr>
            <a:r>
              <a:rPr b="1" lang="es-MX" sz="1000">
                <a:solidFill>
                  <a:schemeClr val="dk1"/>
                </a:solidFill>
                <a:latin typeface="Calibri"/>
                <a:ea typeface="Calibri"/>
                <a:cs typeface="Calibri"/>
                <a:sym typeface="Calibri"/>
              </a:rPr>
              <a:t>Perspectiva o </a:t>
            </a:r>
            <a:r>
              <a:rPr b="1" i="1" lang="es-MX" sz="1000">
                <a:solidFill>
                  <a:schemeClr val="dk1"/>
                </a:solidFill>
                <a:latin typeface="Calibri"/>
                <a:ea typeface="Calibri"/>
                <a:cs typeface="Calibri"/>
                <a:sym typeface="Calibri"/>
              </a:rPr>
              <a:t>punto de fuga</a:t>
            </a:r>
            <a:r>
              <a:rPr b="1" lang="es-MX" sz="1000">
                <a:solidFill>
                  <a:schemeClr val="dk1"/>
                </a:solidFill>
                <a:latin typeface="Calibri"/>
                <a:ea typeface="Calibri"/>
                <a:cs typeface="Calibri"/>
                <a:sym typeface="Calibri"/>
              </a:rPr>
              <a:t> como elemento visual y compositivo.</a:t>
            </a:r>
            <a:endParaRPr/>
          </a:p>
        </p:txBody>
      </p:sp>
      <p:sp>
        <p:nvSpPr>
          <p:cNvPr id="343" name="Google Shape;343;p33"/>
          <p:cNvSpPr/>
          <p:nvPr/>
        </p:nvSpPr>
        <p:spPr>
          <a:xfrm flipH="1" rot="10800000">
            <a:off x="4654872" y="3856840"/>
            <a:ext cx="2081700" cy="1481700"/>
          </a:xfrm>
          <a:prstGeom prst="downArrow">
            <a:avLst>
              <a:gd fmla="val 50000" name="adj1"/>
              <a:gd fmla="val 58214" name="adj2"/>
            </a:avLst>
          </a:prstGeom>
          <a:solidFill>
            <a:srgbClr val="E36C09"/>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MX" sz="1800">
                <a:solidFill>
                  <a:schemeClr val="lt1"/>
                </a:solidFill>
                <a:latin typeface="Arial"/>
                <a:ea typeface="Arial"/>
                <a:cs typeface="Arial"/>
                <a:sym typeface="Arial"/>
              </a:rPr>
              <a:t>Historia</a:t>
            </a:r>
            <a:endParaRPr/>
          </a:p>
          <a:p>
            <a:pPr indent="0" lvl="0" marL="0" marR="0" rtl="0" algn="ctr">
              <a:spcBef>
                <a:spcPts val="0"/>
              </a:spcBef>
              <a:spcAft>
                <a:spcPts val="0"/>
              </a:spcAft>
              <a:buNone/>
            </a:pPr>
            <a:r>
              <a:rPr b="1" lang="es-MX" sz="1800">
                <a:solidFill>
                  <a:schemeClr val="lt1"/>
                </a:solidFill>
                <a:latin typeface="Arial"/>
                <a:ea typeface="Arial"/>
                <a:cs typeface="Arial"/>
                <a:sym typeface="Arial"/>
              </a:rPr>
              <a:t>Del Arte</a:t>
            </a:r>
            <a:endParaRPr b="1" sz="1800">
              <a:solidFill>
                <a:schemeClr val="lt1"/>
              </a:solidFill>
              <a:latin typeface="Arial"/>
              <a:ea typeface="Arial"/>
              <a:cs typeface="Arial"/>
              <a:sym typeface="Arial"/>
            </a:endParaRPr>
          </a:p>
        </p:txBody>
      </p:sp>
      <p:sp>
        <p:nvSpPr>
          <p:cNvPr id="344" name="Google Shape;344;p33"/>
          <p:cNvSpPr txBox="1"/>
          <p:nvPr/>
        </p:nvSpPr>
        <p:spPr>
          <a:xfrm>
            <a:off x="5247168" y="2674265"/>
            <a:ext cx="1239000" cy="30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1800">
              <a:solidFill>
                <a:schemeClr val="lt1"/>
              </a:solidFill>
              <a:latin typeface="Arial"/>
              <a:ea typeface="Arial"/>
              <a:cs typeface="Arial"/>
              <a:sym typeface="Arial"/>
            </a:endParaRPr>
          </a:p>
        </p:txBody>
      </p:sp>
      <p:sp>
        <p:nvSpPr>
          <p:cNvPr id="345" name="Google Shape;345;p33"/>
          <p:cNvSpPr/>
          <p:nvPr/>
        </p:nvSpPr>
        <p:spPr>
          <a:xfrm>
            <a:off x="9197451" y="2484728"/>
            <a:ext cx="2222400" cy="916200"/>
          </a:xfrm>
          <a:prstGeom prst="rect">
            <a:avLst/>
          </a:prstGeom>
          <a:noFill/>
          <a:ln cap="flat" cmpd="sng" w="9525">
            <a:solidFill>
              <a:srgbClr val="00B050"/>
            </a:solidFill>
            <a:prstDash val="solid"/>
            <a:round/>
            <a:headEnd len="sm" w="sm" type="none"/>
            <a:tailEnd len="sm" w="sm" type="none"/>
          </a:ln>
        </p:spPr>
        <p:txBody>
          <a:bodyPr anchorCtr="0" anchor="t" bIns="45700" lIns="91425" spcFirstLastPara="1" rIns="91425" wrap="square" tIns="45700">
            <a:noAutofit/>
          </a:bodyPr>
          <a:lstStyle/>
          <a:p>
            <a:pPr indent="-342900" lvl="0" marL="342900" marR="0" rtl="0" algn="l">
              <a:lnSpc>
                <a:spcPct val="115000"/>
              </a:lnSpc>
              <a:spcBef>
                <a:spcPts val="0"/>
              </a:spcBef>
              <a:spcAft>
                <a:spcPts val="0"/>
              </a:spcAft>
              <a:buClr>
                <a:schemeClr val="dk1"/>
              </a:buClr>
              <a:buSzPts val="1100"/>
              <a:buFont typeface="Calibri"/>
              <a:buAutoNum type="arabicPeriod"/>
            </a:pPr>
            <a:r>
              <a:rPr b="1" lang="es-MX" sz="1100">
                <a:solidFill>
                  <a:schemeClr val="dk1"/>
                </a:solidFill>
                <a:latin typeface="Century Gothic"/>
                <a:ea typeface="Century Gothic"/>
                <a:cs typeface="Century Gothic"/>
                <a:sym typeface="Century Gothic"/>
              </a:rPr>
              <a:t>Sistema Nervioso, Sistema visual</a:t>
            </a:r>
            <a:endParaRPr sz="1800">
              <a:solidFill>
                <a:schemeClr val="dk1"/>
              </a:solidFill>
              <a:latin typeface="Arial"/>
              <a:ea typeface="Arial"/>
              <a:cs typeface="Arial"/>
              <a:sym typeface="Arial"/>
            </a:endParaRPr>
          </a:p>
          <a:p>
            <a:pPr indent="-342900" lvl="0" marL="342900" marR="0" rtl="0" algn="l">
              <a:lnSpc>
                <a:spcPct val="115000"/>
              </a:lnSpc>
              <a:spcBef>
                <a:spcPts val="0"/>
              </a:spcBef>
              <a:spcAft>
                <a:spcPts val="0"/>
              </a:spcAft>
              <a:buClr>
                <a:schemeClr val="dk1"/>
              </a:buClr>
              <a:buSzPts val="1100"/>
              <a:buFont typeface="Calibri"/>
              <a:buAutoNum type="arabicPeriod"/>
            </a:pPr>
            <a:r>
              <a:rPr b="1" lang="es-MX" sz="1100">
                <a:solidFill>
                  <a:schemeClr val="dk1"/>
                </a:solidFill>
                <a:latin typeface="Century Gothic"/>
                <a:ea typeface="Century Gothic"/>
                <a:cs typeface="Century Gothic"/>
                <a:sym typeface="Century Gothic"/>
              </a:rPr>
              <a:t>Problemas sociales en la adolescencia</a:t>
            </a:r>
            <a:endParaRPr sz="1800">
              <a:solidFill>
                <a:schemeClr val="dk1"/>
              </a:solidFill>
              <a:latin typeface="Arial"/>
              <a:ea typeface="Arial"/>
              <a:cs typeface="Arial"/>
              <a:sym typeface="Arial"/>
            </a:endParaRPr>
          </a:p>
        </p:txBody>
      </p:sp>
      <p:sp>
        <p:nvSpPr>
          <p:cNvPr id="346" name="Google Shape;346;p33"/>
          <p:cNvSpPr/>
          <p:nvPr/>
        </p:nvSpPr>
        <p:spPr>
          <a:xfrm rot="5400000">
            <a:off x="10274451" y="3588380"/>
            <a:ext cx="344700" cy="263700"/>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33"/>
          <p:cNvSpPr txBox="1"/>
          <p:nvPr/>
        </p:nvSpPr>
        <p:spPr>
          <a:xfrm>
            <a:off x="1272013" y="200057"/>
            <a:ext cx="1871100" cy="527400"/>
          </a:xfrm>
          <a:prstGeom prst="rect">
            <a:avLst/>
          </a:prstGeom>
          <a:noFill/>
          <a:ln cap="flat" cmpd="sng" w="9525">
            <a:solidFill>
              <a:srgbClr val="0020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MX" sz="1800">
                <a:solidFill>
                  <a:schemeClr val="dk1"/>
                </a:solidFill>
                <a:latin typeface="Calibri"/>
                <a:ea typeface="Calibri"/>
                <a:cs typeface="Calibri"/>
                <a:sym typeface="Calibri"/>
              </a:rPr>
              <a:t>¿Cómo ves?</a:t>
            </a:r>
            <a:endParaRPr/>
          </a:p>
        </p:txBody>
      </p:sp>
      <p:sp>
        <p:nvSpPr>
          <p:cNvPr id="348" name="Google Shape;348;p33"/>
          <p:cNvSpPr/>
          <p:nvPr/>
        </p:nvSpPr>
        <p:spPr>
          <a:xfrm flipH="1">
            <a:off x="2772515" y="2395070"/>
            <a:ext cx="1897200" cy="869100"/>
          </a:xfrm>
          <a:prstGeom prst="leftArrow">
            <a:avLst>
              <a:gd fmla="val 50000" name="adj1"/>
              <a:gd fmla="val 50000" name="adj2"/>
            </a:avLst>
          </a:prstGeom>
          <a:solidFill>
            <a:srgbClr val="7030A0"/>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MX" sz="1800">
                <a:solidFill>
                  <a:schemeClr val="lt1"/>
                </a:solidFill>
                <a:latin typeface="Arial"/>
                <a:ea typeface="Arial"/>
                <a:cs typeface="Arial"/>
                <a:sym typeface="Arial"/>
              </a:rPr>
              <a:t>Comunicación</a:t>
            </a:r>
            <a:endParaRPr/>
          </a:p>
          <a:p>
            <a:pPr indent="0" lvl="0" marL="0" marR="0" rtl="0" algn="ctr">
              <a:spcBef>
                <a:spcPts val="0"/>
              </a:spcBef>
              <a:spcAft>
                <a:spcPts val="0"/>
              </a:spcAft>
              <a:buNone/>
            </a:pPr>
            <a:r>
              <a:rPr lang="es-MX" sz="1800">
                <a:solidFill>
                  <a:schemeClr val="lt1"/>
                </a:solidFill>
                <a:latin typeface="Arial"/>
                <a:ea typeface="Arial"/>
                <a:cs typeface="Arial"/>
                <a:sym typeface="Arial"/>
              </a:rPr>
              <a:t>Visual</a:t>
            </a:r>
            <a:endParaRPr/>
          </a:p>
        </p:txBody>
      </p:sp>
      <p:sp>
        <p:nvSpPr>
          <p:cNvPr id="349" name="Google Shape;349;p33"/>
          <p:cNvSpPr/>
          <p:nvPr/>
        </p:nvSpPr>
        <p:spPr>
          <a:xfrm flipH="1">
            <a:off x="6944839" y="2638615"/>
            <a:ext cx="2081700" cy="776700"/>
          </a:xfrm>
          <a:prstGeom prst="rightArrow">
            <a:avLst>
              <a:gd fmla="val 50000" name="adj1"/>
              <a:gd fmla="val 79148" name="adj2"/>
            </a:avLst>
          </a:prstGeom>
          <a:solidFill>
            <a:srgbClr val="00B050"/>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MX" sz="1800">
                <a:solidFill>
                  <a:schemeClr val="lt1"/>
                </a:solidFill>
                <a:latin typeface="Arial"/>
                <a:ea typeface="Arial"/>
                <a:cs typeface="Arial"/>
                <a:sym typeface="Arial"/>
              </a:rPr>
              <a:t>Morfofisiología</a:t>
            </a:r>
            <a:endParaRPr sz="1800">
              <a:solidFill>
                <a:schemeClr val="lt1"/>
              </a:solidFill>
              <a:latin typeface="Arial"/>
              <a:ea typeface="Arial"/>
              <a:cs typeface="Arial"/>
              <a:sym typeface="Arial"/>
            </a:endParaRPr>
          </a:p>
        </p:txBody>
      </p:sp>
      <p:sp>
        <p:nvSpPr>
          <p:cNvPr id="350" name="Google Shape;350;p33"/>
          <p:cNvSpPr/>
          <p:nvPr/>
        </p:nvSpPr>
        <p:spPr>
          <a:xfrm>
            <a:off x="4988017" y="2536808"/>
            <a:ext cx="1443300" cy="1183500"/>
          </a:xfrm>
          <a:prstGeom prst="rect">
            <a:avLst/>
          </a:prstGeom>
          <a:solidFill>
            <a:schemeClr val="accent1"/>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MX" sz="1800">
                <a:solidFill>
                  <a:schemeClr val="lt1"/>
                </a:solidFill>
                <a:latin typeface="Arial"/>
                <a:ea typeface="Arial"/>
                <a:cs typeface="Arial"/>
                <a:sym typeface="Arial"/>
              </a:rPr>
              <a:t>Promoción de la</a:t>
            </a:r>
            <a:endParaRPr/>
          </a:p>
          <a:p>
            <a:pPr indent="0" lvl="0" marL="0" marR="0" rtl="0" algn="ctr">
              <a:spcBef>
                <a:spcPts val="0"/>
              </a:spcBef>
              <a:spcAft>
                <a:spcPts val="0"/>
              </a:spcAft>
              <a:buNone/>
            </a:pPr>
            <a:r>
              <a:rPr lang="es-MX" sz="1800">
                <a:solidFill>
                  <a:schemeClr val="lt1"/>
                </a:solidFill>
                <a:latin typeface="Arial"/>
                <a:ea typeface="Arial"/>
                <a:cs typeface="Arial"/>
                <a:sym typeface="Arial"/>
              </a:rPr>
              <a:t>Salud Visual</a:t>
            </a:r>
            <a:endParaRPr/>
          </a:p>
        </p:txBody>
      </p:sp>
      <p:sp>
        <p:nvSpPr>
          <p:cNvPr id="351" name="Google Shape;351;p33"/>
          <p:cNvSpPr/>
          <p:nvPr/>
        </p:nvSpPr>
        <p:spPr>
          <a:xfrm flipH="1" rot="10800000">
            <a:off x="6681111" y="5361867"/>
            <a:ext cx="189600" cy="317100"/>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33"/>
          <p:cNvSpPr/>
          <p:nvPr/>
        </p:nvSpPr>
        <p:spPr>
          <a:xfrm>
            <a:off x="5360263" y="850298"/>
            <a:ext cx="524100" cy="1612800"/>
          </a:xfrm>
          <a:prstGeom prst="downArrow">
            <a:avLst>
              <a:gd fmla="val 46577" name="adj1"/>
              <a:gd fmla="val 56476"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MX" sz="1800">
                <a:solidFill>
                  <a:schemeClr val="lt1"/>
                </a:solidFill>
                <a:latin typeface="Arial"/>
                <a:ea typeface="Arial"/>
                <a:cs typeface="Arial"/>
                <a:sym typeface="Arial"/>
              </a:rPr>
              <a:t>Física</a:t>
            </a:r>
            <a:endParaRPr sz="1800">
              <a:solidFill>
                <a:schemeClr val="lt1"/>
              </a:solidFill>
              <a:latin typeface="Arial"/>
              <a:ea typeface="Arial"/>
              <a:cs typeface="Arial"/>
              <a:sym typeface="Arial"/>
            </a:endParaRPr>
          </a:p>
        </p:txBody>
      </p:sp>
      <p:sp>
        <p:nvSpPr>
          <p:cNvPr id="353" name="Google Shape;353;p33"/>
          <p:cNvSpPr/>
          <p:nvPr/>
        </p:nvSpPr>
        <p:spPr>
          <a:xfrm>
            <a:off x="9090387" y="395424"/>
            <a:ext cx="1599300" cy="1281600"/>
          </a:xfrm>
          <a:prstGeom prst="rect">
            <a:avLst/>
          </a:prstGeom>
          <a:solidFill>
            <a:schemeClr val="lt1"/>
          </a:solidFill>
          <a:ln cap="flat" cmpd="sng" w="2540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s-MX" sz="1000">
                <a:solidFill>
                  <a:schemeClr val="dk1"/>
                </a:solidFill>
                <a:latin typeface="Arial"/>
                <a:ea typeface="Arial"/>
                <a:cs typeface="Arial"/>
                <a:sym typeface="Arial"/>
              </a:rPr>
              <a:t>Intensidad luminosa</a:t>
            </a:r>
            <a:endParaRPr/>
          </a:p>
          <a:p>
            <a:pPr indent="0" lvl="0" marL="0" marR="0" rtl="0" algn="l">
              <a:spcBef>
                <a:spcPts val="0"/>
              </a:spcBef>
              <a:spcAft>
                <a:spcPts val="0"/>
              </a:spcAft>
              <a:buNone/>
            </a:pPr>
            <a:r>
              <a:rPr lang="es-MX" sz="1000">
                <a:solidFill>
                  <a:schemeClr val="dk1"/>
                </a:solidFill>
                <a:latin typeface="Arial"/>
                <a:ea typeface="Arial"/>
                <a:cs typeface="Arial"/>
                <a:sym typeface="Arial"/>
              </a:rPr>
              <a:t>El ojo humano como instrumento óptico</a:t>
            </a:r>
            <a:endParaRPr/>
          </a:p>
          <a:p>
            <a:pPr indent="0" lvl="0" marL="0" marR="0" rtl="0" algn="l">
              <a:spcBef>
                <a:spcPts val="0"/>
              </a:spcBef>
              <a:spcAft>
                <a:spcPts val="0"/>
              </a:spcAft>
              <a:buNone/>
            </a:pPr>
            <a:r>
              <a:rPr lang="es-MX" sz="1000">
                <a:solidFill>
                  <a:schemeClr val="dk1"/>
                </a:solidFill>
                <a:latin typeface="Arial"/>
                <a:ea typeface="Arial"/>
                <a:cs typeface="Arial"/>
                <a:sym typeface="Arial"/>
              </a:rPr>
              <a:t>Síndrome del ojo seco</a:t>
            </a:r>
            <a:endParaRPr sz="1000">
              <a:solidFill>
                <a:schemeClr val="dk1"/>
              </a:solidFill>
              <a:latin typeface="Arial"/>
              <a:ea typeface="Arial"/>
              <a:cs typeface="Arial"/>
              <a:sym typeface="Arial"/>
            </a:endParaRPr>
          </a:p>
        </p:txBody>
      </p:sp>
      <p:sp>
        <p:nvSpPr>
          <p:cNvPr id="354" name="Google Shape;354;p33"/>
          <p:cNvSpPr/>
          <p:nvPr/>
        </p:nvSpPr>
        <p:spPr>
          <a:xfrm>
            <a:off x="910690" y="4306131"/>
            <a:ext cx="1305300" cy="1191300"/>
          </a:xfrm>
          <a:prstGeom prst="rect">
            <a:avLst/>
          </a:prstGeom>
          <a:noFill/>
          <a:ln cap="flat" cmpd="sng" w="9525">
            <a:solidFill>
              <a:srgbClr val="7030A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s-MX" sz="1100">
                <a:solidFill>
                  <a:schemeClr val="dk1"/>
                </a:solidFill>
                <a:latin typeface="Century Gothic"/>
                <a:ea typeface="Century Gothic"/>
                <a:cs typeface="Century Gothic"/>
                <a:sym typeface="Century Gothic"/>
              </a:rPr>
              <a:t>Circuito de comunicación, y el uso de medios digitales como medio de mensaje </a:t>
            </a:r>
            <a:endParaRPr/>
          </a:p>
        </p:txBody>
      </p:sp>
      <p:sp>
        <p:nvSpPr>
          <p:cNvPr id="355" name="Google Shape;355;p33"/>
          <p:cNvSpPr/>
          <p:nvPr/>
        </p:nvSpPr>
        <p:spPr>
          <a:xfrm flipH="1" rot="-5400000">
            <a:off x="1449591" y="3677770"/>
            <a:ext cx="431400" cy="495600"/>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356" name="Google Shape;356;p33"/>
          <p:cNvCxnSpPr/>
          <p:nvPr/>
        </p:nvCxnSpPr>
        <p:spPr>
          <a:xfrm>
            <a:off x="2160610" y="3433308"/>
            <a:ext cx="2503800" cy="2815200"/>
          </a:xfrm>
          <a:prstGeom prst="straightConnector1">
            <a:avLst/>
          </a:prstGeom>
          <a:noFill/>
          <a:ln cap="flat" cmpd="sng" w="9525">
            <a:solidFill>
              <a:srgbClr val="4A7DBA"/>
            </a:solidFill>
            <a:prstDash val="dash"/>
            <a:round/>
            <a:headEnd len="sm" w="sm" type="none"/>
            <a:tailEnd len="med" w="med" type="stealth"/>
          </a:ln>
        </p:spPr>
      </p:cxnSp>
      <p:cxnSp>
        <p:nvCxnSpPr>
          <p:cNvPr id="357" name="Google Shape;357;p33"/>
          <p:cNvCxnSpPr/>
          <p:nvPr/>
        </p:nvCxnSpPr>
        <p:spPr>
          <a:xfrm>
            <a:off x="2121556" y="2841224"/>
            <a:ext cx="7148400" cy="2243100"/>
          </a:xfrm>
          <a:prstGeom prst="straightConnector1">
            <a:avLst/>
          </a:prstGeom>
          <a:noFill/>
          <a:ln cap="flat" cmpd="sng" w="9525">
            <a:solidFill>
              <a:srgbClr val="4A7DBA"/>
            </a:solidFill>
            <a:prstDash val="dash"/>
            <a:round/>
            <a:headEnd len="sm" w="sm" type="none"/>
            <a:tailEnd len="med" w="med" type="stealth"/>
          </a:ln>
        </p:spPr>
      </p:cxnSp>
      <p:cxnSp>
        <p:nvCxnSpPr>
          <p:cNvPr id="358" name="Google Shape;358;p33"/>
          <p:cNvCxnSpPr/>
          <p:nvPr/>
        </p:nvCxnSpPr>
        <p:spPr>
          <a:xfrm flipH="1" rot="10800000">
            <a:off x="2132992" y="1532753"/>
            <a:ext cx="3963000" cy="723600"/>
          </a:xfrm>
          <a:prstGeom prst="straightConnector1">
            <a:avLst/>
          </a:prstGeom>
          <a:noFill/>
          <a:ln cap="flat" cmpd="sng" w="9525">
            <a:solidFill>
              <a:srgbClr val="4A7DBA"/>
            </a:solidFill>
            <a:prstDash val="dash"/>
            <a:round/>
            <a:headEnd len="sm" w="sm" type="none"/>
            <a:tailEnd len="med" w="med" type="stealth"/>
          </a:ln>
        </p:spPr>
      </p:cxnSp>
      <p:sp>
        <p:nvSpPr>
          <p:cNvPr id="359" name="Google Shape;359;p33"/>
          <p:cNvSpPr/>
          <p:nvPr/>
        </p:nvSpPr>
        <p:spPr>
          <a:xfrm>
            <a:off x="6118924" y="411717"/>
            <a:ext cx="2272500" cy="1108800"/>
          </a:xfrm>
          <a:prstGeom prst="rect">
            <a:avLst/>
          </a:prstGeom>
          <a:solidFill>
            <a:schemeClr val="lt1"/>
          </a:solidFill>
          <a:ln cap="flat" cmpd="sng" w="2540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MX" sz="1000">
                <a:solidFill>
                  <a:schemeClr val="dk1"/>
                </a:solidFill>
                <a:latin typeface="Arial"/>
                <a:ea typeface="Arial"/>
                <a:cs typeface="Arial"/>
                <a:sym typeface="Arial"/>
              </a:rPr>
              <a:t>Física IV</a:t>
            </a:r>
            <a:endParaRPr/>
          </a:p>
          <a:p>
            <a:pPr indent="0" lvl="0" marL="0" marR="0" rtl="0" algn="l">
              <a:spcBef>
                <a:spcPts val="0"/>
              </a:spcBef>
              <a:spcAft>
                <a:spcPts val="0"/>
              </a:spcAft>
              <a:buNone/>
            </a:pPr>
            <a:r>
              <a:rPr b="1" lang="es-MX" sz="1000">
                <a:solidFill>
                  <a:schemeClr val="dk1"/>
                </a:solidFill>
                <a:latin typeface="Arial"/>
                <a:ea typeface="Arial"/>
                <a:cs typeface="Arial"/>
                <a:sym typeface="Arial"/>
              </a:rPr>
              <a:t>Unidad I</a:t>
            </a:r>
            <a:endParaRPr/>
          </a:p>
          <a:p>
            <a:pPr indent="0" lvl="0" marL="0" marR="0" rtl="0" algn="l">
              <a:spcBef>
                <a:spcPts val="0"/>
              </a:spcBef>
              <a:spcAft>
                <a:spcPts val="0"/>
              </a:spcAft>
              <a:buNone/>
            </a:pPr>
            <a:r>
              <a:rPr b="1" lang="es-MX" sz="1000">
                <a:solidFill>
                  <a:schemeClr val="dk1"/>
                </a:solidFill>
                <a:latin typeface="Arial"/>
                <a:ea typeface="Arial"/>
                <a:cs typeface="Arial"/>
                <a:sym typeface="Arial"/>
              </a:rPr>
              <a:t> </a:t>
            </a:r>
            <a:r>
              <a:rPr lang="es-MX" sz="1000">
                <a:solidFill>
                  <a:schemeClr val="dk1"/>
                </a:solidFill>
                <a:latin typeface="Arial"/>
                <a:ea typeface="Arial"/>
                <a:cs typeface="Arial"/>
                <a:sym typeface="Arial"/>
              </a:rPr>
              <a:t>Física de la visión y la audición</a:t>
            </a:r>
            <a:endParaRPr/>
          </a:p>
          <a:p>
            <a:pPr indent="0" lvl="0" marL="0" marR="0" rtl="0" algn="l">
              <a:spcBef>
                <a:spcPts val="0"/>
              </a:spcBef>
              <a:spcAft>
                <a:spcPts val="0"/>
              </a:spcAft>
              <a:buNone/>
            </a:pPr>
            <a:r>
              <a:rPr lang="es-MX" sz="1000">
                <a:solidFill>
                  <a:schemeClr val="dk1"/>
                </a:solidFill>
                <a:latin typeface="Arial"/>
                <a:ea typeface="Arial"/>
                <a:cs typeface="Arial"/>
                <a:sym typeface="Arial"/>
              </a:rPr>
              <a:t>Concepto de óptica</a:t>
            </a:r>
            <a:endParaRPr/>
          </a:p>
          <a:p>
            <a:pPr indent="0" lvl="0" marL="0" marR="0" rtl="0" algn="l">
              <a:spcBef>
                <a:spcPts val="0"/>
              </a:spcBef>
              <a:spcAft>
                <a:spcPts val="0"/>
              </a:spcAft>
              <a:buNone/>
            </a:pPr>
            <a:r>
              <a:rPr lang="es-MX" sz="1000">
                <a:solidFill>
                  <a:schemeClr val="dk1"/>
                </a:solidFill>
                <a:latin typeface="Arial"/>
                <a:ea typeface="Arial"/>
                <a:cs typeface="Arial"/>
                <a:sym typeface="Arial"/>
              </a:rPr>
              <a:t>Leyes de la reflexión</a:t>
            </a:r>
            <a:endParaRPr sz="1000">
              <a:solidFill>
                <a:schemeClr val="dk1"/>
              </a:solidFill>
              <a:latin typeface="Arial"/>
              <a:ea typeface="Arial"/>
              <a:cs typeface="Arial"/>
              <a:sym typeface="Arial"/>
            </a:endParaRPr>
          </a:p>
        </p:txBody>
      </p:sp>
      <p:sp>
        <p:nvSpPr>
          <p:cNvPr id="360" name="Google Shape;360;p33"/>
          <p:cNvSpPr/>
          <p:nvPr/>
        </p:nvSpPr>
        <p:spPr>
          <a:xfrm flipH="1" rot="10800000">
            <a:off x="8525191" y="872462"/>
            <a:ext cx="431400" cy="495600"/>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361" name="Google Shape;361;p33"/>
          <p:cNvCxnSpPr/>
          <p:nvPr/>
        </p:nvCxnSpPr>
        <p:spPr>
          <a:xfrm>
            <a:off x="6958297" y="1477895"/>
            <a:ext cx="2285700" cy="2627400"/>
          </a:xfrm>
          <a:prstGeom prst="straightConnector1">
            <a:avLst/>
          </a:prstGeom>
          <a:noFill/>
          <a:ln cap="flat" cmpd="sng" w="9525">
            <a:solidFill>
              <a:srgbClr val="4A7DBA"/>
            </a:solidFill>
            <a:prstDash val="dash"/>
            <a:round/>
            <a:headEnd len="sm" w="sm" type="none"/>
            <a:tailEnd len="med" w="med" type="stealth"/>
          </a:ln>
        </p:spPr>
      </p:cxnSp>
      <p:cxnSp>
        <p:nvCxnSpPr>
          <p:cNvPr id="362" name="Google Shape;362;p33"/>
          <p:cNvCxnSpPr/>
          <p:nvPr/>
        </p:nvCxnSpPr>
        <p:spPr>
          <a:xfrm flipH="1">
            <a:off x="6526851" y="4539835"/>
            <a:ext cx="2670600" cy="909300"/>
          </a:xfrm>
          <a:prstGeom prst="straightConnector1">
            <a:avLst/>
          </a:prstGeom>
          <a:noFill/>
          <a:ln cap="flat" cmpd="sng" w="9525">
            <a:solidFill>
              <a:srgbClr val="4A7DBA"/>
            </a:solidFill>
            <a:prstDash val="dash"/>
            <a:round/>
            <a:headEnd len="sm" w="sm" type="none"/>
            <a:tailEnd len="med" w="med" type="stealth"/>
          </a:ln>
        </p:spPr>
      </p:cxnSp>
      <p:cxnSp>
        <p:nvCxnSpPr>
          <p:cNvPr id="363" name="Google Shape;363;p33"/>
          <p:cNvCxnSpPr/>
          <p:nvPr/>
        </p:nvCxnSpPr>
        <p:spPr>
          <a:xfrm rot="10800000">
            <a:off x="7750519" y="1643989"/>
            <a:ext cx="2062500" cy="2354100"/>
          </a:xfrm>
          <a:prstGeom prst="straightConnector1">
            <a:avLst/>
          </a:prstGeom>
          <a:noFill/>
          <a:ln cap="flat" cmpd="sng" w="9525">
            <a:solidFill>
              <a:srgbClr val="4A7DBA"/>
            </a:solidFill>
            <a:prstDash val="dash"/>
            <a:round/>
            <a:headEnd len="sm" w="sm" type="none"/>
            <a:tailEnd len="med" w="med" type="stealth"/>
          </a:ln>
        </p:spPr>
      </p:cxnSp>
      <p:cxnSp>
        <p:nvCxnSpPr>
          <p:cNvPr id="364" name="Google Shape;364;p33"/>
          <p:cNvCxnSpPr/>
          <p:nvPr/>
        </p:nvCxnSpPr>
        <p:spPr>
          <a:xfrm flipH="1">
            <a:off x="2564130" y="1610169"/>
            <a:ext cx="3916200" cy="852900"/>
          </a:xfrm>
          <a:prstGeom prst="straightConnector1">
            <a:avLst/>
          </a:prstGeom>
          <a:noFill/>
          <a:ln cap="flat" cmpd="sng" w="9525">
            <a:solidFill>
              <a:srgbClr val="4A7DBA"/>
            </a:solidFill>
            <a:prstDash val="dash"/>
            <a:round/>
            <a:headEnd len="sm" w="sm" type="none"/>
            <a:tailEnd len="med" w="med" type="stealth"/>
          </a:ln>
        </p:spPr>
      </p:cxnSp>
      <p:cxnSp>
        <p:nvCxnSpPr>
          <p:cNvPr id="365" name="Google Shape;365;p33"/>
          <p:cNvCxnSpPr/>
          <p:nvPr/>
        </p:nvCxnSpPr>
        <p:spPr>
          <a:xfrm rot="10800000">
            <a:off x="2594366" y="3453754"/>
            <a:ext cx="1974000" cy="2066700"/>
          </a:xfrm>
          <a:prstGeom prst="straightConnector1">
            <a:avLst/>
          </a:prstGeom>
          <a:noFill/>
          <a:ln cap="flat" cmpd="sng" w="9525">
            <a:solidFill>
              <a:srgbClr val="4A7DBA"/>
            </a:solidFill>
            <a:prstDash val="dash"/>
            <a:round/>
            <a:headEnd len="sm" w="sm" type="none"/>
            <a:tailEnd len="med" w="med" type="stealth"/>
          </a:ln>
        </p:spPr>
      </p:cxnSp>
      <p:cxnSp>
        <p:nvCxnSpPr>
          <p:cNvPr id="366" name="Google Shape;366;p33"/>
          <p:cNvCxnSpPr/>
          <p:nvPr/>
        </p:nvCxnSpPr>
        <p:spPr>
          <a:xfrm flipH="1" rot="10800000">
            <a:off x="6526844" y="1610140"/>
            <a:ext cx="246600" cy="3728400"/>
          </a:xfrm>
          <a:prstGeom prst="straightConnector1">
            <a:avLst/>
          </a:prstGeom>
          <a:noFill/>
          <a:ln cap="flat" cmpd="sng" w="9525">
            <a:solidFill>
              <a:srgbClr val="4A7DBA"/>
            </a:solidFill>
            <a:prstDash val="dash"/>
            <a:round/>
            <a:headEnd len="sm" w="sm" type="none"/>
            <a:tailEnd len="med" w="med" type="stealth"/>
          </a:ln>
        </p:spPr>
      </p:cxnSp>
      <p:cxnSp>
        <p:nvCxnSpPr>
          <p:cNvPr id="367" name="Google Shape;367;p33"/>
          <p:cNvCxnSpPr/>
          <p:nvPr/>
        </p:nvCxnSpPr>
        <p:spPr>
          <a:xfrm flipH="1">
            <a:off x="4878110" y="1459011"/>
            <a:ext cx="1803000" cy="3625200"/>
          </a:xfrm>
          <a:prstGeom prst="straightConnector1">
            <a:avLst/>
          </a:prstGeom>
          <a:noFill/>
          <a:ln cap="flat" cmpd="sng" w="9525">
            <a:solidFill>
              <a:srgbClr val="4A7DBA"/>
            </a:solidFill>
            <a:prstDash val="dash"/>
            <a:round/>
            <a:headEnd len="sm" w="sm" type="none"/>
            <a:tailEnd len="med" w="med" type="stealth"/>
          </a:ln>
        </p:spPr>
      </p:cxnSp>
      <p:cxnSp>
        <p:nvCxnSpPr>
          <p:cNvPr id="368" name="Google Shape;368;p33"/>
          <p:cNvCxnSpPr/>
          <p:nvPr/>
        </p:nvCxnSpPr>
        <p:spPr>
          <a:xfrm rot="10800000">
            <a:off x="2649669" y="3286455"/>
            <a:ext cx="6729600" cy="1311300"/>
          </a:xfrm>
          <a:prstGeom prst="straightConnector1">
            <a:avLst/>
          </a:prstGeom>
          <a:noFill/>
          <a:ln cap="flat" cmpd="sng" w="9525">
            <a:solidFill>
              <a:srgbClr val="4A7DBA"/>
            </a:solidFill>
            <a:prstDash val="dash"/>
            <a:round/>
            <a:headEnd len="sm" w="sm" type="none"/>
            <a:tailEnd len="med" w="med" type="stealth"/>
          </a:ln>
        </p:spPr>
      </p:cxnSp>
      <p:sp>
        <p:nvSpPr>
          <p:cNvPr id="369" name="Google Shape;369;p33"/>
          <p:cNvSpPr txBox="1"/>
          <p:nvPr/>
        </p:nvSpPr>
        <p:spPr>
          <a:xfrm>
            <a:off x="9379269" y="4159546"/>
            <a:ext cx="1753200" cy="1615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MX" sz="1100">
                <a:solidFill>
                  <a:schemeClr val="dk1"/>
                </a:solidFill>
                <a:latin typeface="Arial"/>
                <a:ea typeface="Arial"/>
                <a:cs typeface="Arial"/>
                <a:sym typeface="Arial"/>
              </a:rPr>
              <a:t>Unidad I. : INTERRELACIÓN DEL INDIVIDUO CON SU ENTORNO Y LOS MECANISMOS DE DESPLAZAMIENTO, REGULACIÓN, ALMACENAMIENTO Y MANEJO DE ENERGÍA</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